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0" r:id="rId5"/>
    <p:sldId id="261" r:id="rId6"/>
    <p:sldId id="258" r:id="rId7"/>
    <p:sldId id="259" r:id="rId8"/>
    <p:sldId id="266" r:id="rId9"/>
    <p:sldId id="265" r:id="rId10"/>
    <p:sldId id="267" r:id="rId11"/>
    <p:sldId id="268" r:id="rId12"/>
    <p:sldId id="264" r:id="rId13"/>
    <p:sldId id="273" r:id="rId14"/>
    <p:sldId id="272" r:id="rId15"/>
    <p:sldId id="271" r:id="rId16"/>
    <p:sldId id="275" r:id="rId17"/>
    <p:sldId id="276" r:id="rId18"/>
    <p:sldId id="277" r:id="rId19"/>
    <p:sldId id="279" r:id="rId20"/>
    <p:sldId id="280" r:id="rId21"/>
    <p:sldId id="278" r:id="rId22"/>
    <p:sldId id="282" r:id="rId23"/>
    <p:sldId id="283" r:id="rId24"/>
    <p:sldId id="281" r:id="rId25"/>
    <p:sldId id="286" r:id="rId26"/>
    <p:sldId id="285" r:id="rId27"/>
    <p:sldId id="284" r:id="rId28"/>
    <p:sldId id="287" r:id="rId29"/>
    <p:sldId id="288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91C"/>
    <a:srgbClr val="DBC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1"/>
    <p:restoredTop sz="94646"/>
  </p:normalViewPr>
  <p:slideViewPr>
    <p:cSldViewPr snapToGrid="0" snapToObjects="1">
      <p:cViewPr varScale="1">
        <p:scale>
          <a:sx n="103" d="100"/>
          <a:sy n="103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9EF80-91BE-6B43-BB77-D249B99D86B7}" type="doc">
      <dgm:prSet loTypeId="urn:microsoft.com/office/officeart/2005/8/layout/cycle5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0867E94-6D36-6F4E-8507-5F7DDCCC53DE}">
      <dgm:prSet phldrT="[Texto]"/>
      <dgm:spPr/>
      <dgm:t>
        <a:bodyPr/>
        <a:lstStyle/>
        <a:p>
          <a:r>
            <a:rPr lang="es-ES" dirty="0"/>
            <a:t>Más fuerte y robusto</a:t>
          </a:r>
        </a:p>
      </dgm:t>
    </dgm:pt>
    <dgm:pt modelId="{3F0F754F-37D2-C74D-BA9C-B420BAF74BB8}" type="parTrans" cxnId="{5F2D68E5-06C4-284C-8004-2794624EEC9A}">
      <dgm:prSet/>
      <dgm:spPr/>
      <dgm:t>
        <a:bodyPr/>
        <a:lstStyle/>
        <a:p>
          <a:endParaRPr lang="es-ES"/>
        </a:p>
      </dgm:t>
    </dgm:pt>
    <dgm:pt modelId="{3363B8CD-F512-EA45-98D2-3FC70D99E63B}" type="sibTrans" cxnId="{5F2D68E5-06C4-284C-8004-2794624EEC9A}">
      <dgm:prSet/>
      <dgm:spPr/>
      <dgm:t>
        <a:bodyPr/>
        <a:lstStyle/>
        <a:p>
          <a:endParaRPr lang="es-ES"/>
        </a:p>
      </dgm:t>
    </dgm:pt>
    <dgm:pt modelId="{1C289727-E7FA-5041-80D4-73D0F212CCDF}">
      <dgm:prSet phldrT="[Texto]"/>
      <dgm:spPr/>
      <dgm:t>
        <a:bodyPr/>
        <a:lstStyle/>
        <a:p>
          <a:r>
            <a:rPr lang="es-ES" dirty="0"/>
            <a:t>Prácticas funerarias</a:t>
          </a:r>
        </a:p>
      </dgm:t>
    </dgm:pt>
    <dgm:pt modelId="{5BE96529-F3F4-304C-83EF-61F18BCD9B73}" type="parTrans" cxnId="{EA33E0D1-2976-0847-81E1-560BC1C716DC}">
      <dgm:prSet/>
      <dgm:spPr/>
      <dgm:t>
        <a:bodyPr/>
        <a:lstStyle/>
        <a:p>
          <a:endParaRPr lang="es-ES"/>
        </a:p>
      </dgm:t>
    </dgm:pt>
    <dgm:pt modelId="{CFFAE549-B918-4E41-8C42-877DDE35F132}" type="sibTrans" cxnId="{EA33E0D1-2976-0847-81E1-560BC1C716DC}">
      <dgm:prSet/>
      <dgm:spPr/>
      <dgm:t>
        <a:bodyPr/>
        <a:lstStyle/>
        <a:p>
          <a:endParaRPr lang="es-ES"/>
        </a:p>
      </dgm:t>
    </dgm:pt>
    <dgm:pt modelId="{B0415855-6888-D343-9A38-34A1092125DD}">
      <dgm:prSet phldrT="[Texto]"/>
      <dgm:spPr/>
      <dgm:t>
        <a:bodyPr/>
        <a:lstStyle/>
        <a:p>
          <a:r>
            <a:rPr lang="es-ES" dirty="0"/>
            <a:t>Capacidad craneal similar al Homo sapiens</a:t>
          </a:r>
        </a:p>
      </dgm:t>
    </dgm:pt>
    <dgm:pt modelId="{3A6EEBD7-8697-FD4F-9299-2A6F00F34928}" type="parTrans" cxnId="{03DC644D-6E69-F148-9408-CAA7D533F4C8}">
      <dgm:prSet/>
      <dgm:spPr/>
      <dgm:t>
        <a:bodyPr/>
        <a:lstStyle/>
        <a:p>
          <a:endParaRPr lang="es-ES"/>
        </a:p>
      </dgm:t>
    </dgm:pt>
    <dgm:pt modelId="{905564B5-70A5-584D-A381-30302E949AA4}" type="sibTrans" cxnId="{03DC644D-6E69-F148-9408-CAA7D533F4C8}">
      <dgm:prSet/>
      <dgm:spPr/>
      <dgm:t>
        <a:bodyPr/>
        <a:lstStyle/>
        <a:p>
          <a:endParaRPr lang="es-ES"/>
        </a:p>
      </dgm:t>
    </dgm:pt>
    <dgm:pt modelId="{1ABFC331-1DB4-A143-A9CC-9CEB774E882E}">
      <dgm:prSet phldrT="[Texto]"/>
      <dgm:spPr/>
      <dgm:t>
        <a:bodyPr/>
        <a:lstStyle/>
        <a:p>
          <a:r>
            <a:rPr lang="es-ES" dirty="0"/>
            <a:t>Cuidaban de los enfermos</a:t>
          </a:r>
        </a:p>
      </dgm:t>
    </dgm:pt>
    <dgm:pt modelId="{827D8BE5-257F-6C4F-91D4-FA8965A084FF}" type="parTrans" cxnId="{4BF7CD7A-A8B1-924E-BC2D-C1BDE001593B}">
      <dgm:prSet/>
      <dgm:spPr/>
      <dgm:t>
        <a:bodyPr/>
        <a:lstStyle/>
        <a:p>
          <a:endParaRPr lang="es-ES"/>
        </a:p>
      </dgm:t>
    </dgm:pt>
    <dgm:pt modelId="{C187B3B4-276D-A647-839A-5A41D11A8636}" type="sibTrans" cxnId="{4BF7CD7A-A8B1-924E-BC2D-C1BDE001593B}">
      <dgm:prSet/>
      <dgm:spPr/>
      <dgm:t>
        <a:bodyPr/>
        <a:lstStyle/>
        <a:p>
          <a:endParaRPr lang="es-ES"/>
        </a:p>
      </dgm:t>
    </dgm:pt>
    <dgm:pt modelId="{A40AA6C5-9173-3E41-B362-BAE88849988F}" type="pres">
      <dgm:prSet presAssocID="{DF49EF80-91BE-6B43-BB77-D249B99D86B7}" presName="cycle" presStyleCnt="0">
        <dgm:presLayoutVars>
          <dgm:dir/>
          <dgm:resizeHandles val="exact"/>
        </dgm:presLayoutVars>
      </dgm:prSet>
      <dgm:spPr/>
    </dgm:pt>
    <dgm:pt modelId="{CC36EE2B-5F67-BB4A-9A92-071900D0C527}" type="pres">
      <dgm:prSet presAssocID="{00867E94-6D36-6F4E-8507-5F7DDCCC53DE}" presName="node" presStyleLbl="node1" presStyleIdx="0" presStyleCnt="4">
        <dgm:presLayoutVars>
          <dgm:bulletEnabled val="1"/>
        </dgm:presLayoutVars>
      </dgm:prSet>
      <dgm:spPr/>
    </dgm:pt>
    <dgm:pt modelId="{13CBF868-85F7-7645-8E7D-2097059DE717}" type="pres">
      <dgm:prSet presAssocID="{00867E94-6D36-6F4E-8507-5F7DDCCC53DE}" presName="spNode" presStyleCnt="0"/>
      <dgm:spPr/>
    </dgm:pt>
    <dgm:pt modelId="{FED9A940-7CB3-CE4C-8B23-8AA4ADFD620C}" type="pres">
      <dgm:prSet presAssocID="{3363B8CD-F512-EA45-98D2-3FC70D99E63B}" presName="sibTrans" presStyleLbl="sibTrans1D1" presStyleIdx="0" presStyleCnt="4"/>
      <dgm:spPr/>
    </dgm:pt>
    <dgm:pt modelId="{CEEECB12-98D2-6D42-AC9D-7DC27CA179EE}" type="pres">
      <dgm:prSet presAssocID="{1C289727-E7FA-5041-80D4-73D0F212CCDF}" presName="node" presStyleLbl="node1" presStyleIdx="1" presStyleCnt="4">
        <dgm:presLayoutVars>
          <dgm:bulletEnabled val="1"/>
        </dgm:presLayoutVars>
      </dgm:prSet>
      <dgm:spPr/>
    </dgm:pt>
    <dgm:pt modelId="{A09C1F05-59A2-B04D-AB9F-1E1DA95D9873}" type="pres">
      <dgm:prSet presAssocID="{1C289727-E7FA-5041-80D4-73D0F212CCDF}" presName="spNode" presStyleCnt="0"/>
      <dgm:spPr/>
    </dgm:pt>
    <dgm:pt modelId="{46FB2A5F-DFE7-A14C-A9CD-9F06EBD15F8D}" type="pres">
      <dgm:prSet presAssocID="{CFFAE549-B918-4E41-8C42-877DDE35F132}" presName="sibTrans" presStyleLbl="sibTrans1D1" presStyleIdx="1" presStyleCnt="4"/>
      <dgm:spPr/>
    </dgm:pt>
    <dgm:pt modelId="{5233A646-A153-2246-B737-BC14AE2A2BD3}" type="pres">
      <dgm:prSet presAssocID="{B0415855-6888-D343-9A38-34A1092125DD}" presName="node" presStyleLbl="node1" presStyleIdx="2" presStyleCnt="4">
        <dgm:presLayoutVars>
          <dgm:bulletEnabled val="1"/>
        </dgm:presLayoutVars>
      </dgm:prSet>
      <dgm:spPr/>
    </dgm:pt>
    <dgm:pt modelId="{BE5FA8AD-0EE0-5E4E-8045-44560CB0BFFA}" type="pres">
      <dgm:prSet presAssocID="{B0415855-6888-D343-9A38-34A1092125DD}" presName="spNode" presStyleCnt="0"/>
      <dgm:spPr/>
    </dgm:pt>
    <dgm:pt modelId="{6E8D25D1-DED1-6F43-A87A-ECE1A6EFC610}" type="pres">
      <dgm:prSet presAssocID="{905564B5-70A5-584D-A381-30302E949AA4}" presName="sibTrans" presStyleLbl="sibTrans1D1" presStyleIdx="2" presStyleCnt="4"/>
      <dgm:spPr/>
    </dgm:pt>
    <dgm:pt modelId="{3416E43B-E655-3744-A96F-1C283B50882C}" type="pres">
      <dgm:prSet presAssocID="{1ABFC331-1DB4-A143-A9CC-9CEB774E882E}" presName="node" presStyleLbl="node1" presStyleIdx="3" presStyleCnt="4">
        <dgm:presLayoutVars>
          <dgm:bulletEnabled val="1"/>
        </dgm:presLayoutVars>
      </dgm:prSet>
      <dgm:spPr/>
    </dgm:pt>
    <dgm:pt modelId="{C81BBA3B-94D5-4148-804B-119E0A52273A}" type="pres">
      <dgm:prSet presAssocID="{1ABFC331-1DB4-A143-A9CC-9CEB774E882E}" presName="spNode" presStyleCnt="0"/>
      <dgm:spPr/>
    </dgm:pt>
    <dgm:pt modelId="{0FD5558E-995C-D446-ABBE-76029C962AB5}" type="pres">
      <dgm:prSet presAssocID="{C187B3B4-276D-A647-839A-5A41D11A8636}" presName="sibTrans" presStyleLbl="sibTrans1D1" presStyleIdx="3" presStyleCnt="4"/>
      <dgm:spPr/>
    </dgm:pt>
  </dgm:ptLst>
  <dgm:cxnLst>
    <dgm:cxn modelId="{4653EB16-FD7C-D946-88FF-718FBB6FE3FB}" type="presOf" srcId="{1C289727-E7FA-5041-80D4-73D0F212CCDF}" destId="{CEEECB12-98D2-6D42-AC9D-7DC27CA179EE}" srcOrd="0" destOrd="0" presId="urn:microsoft.com/office/officeart/2005/8/layout/cycle5"/>
    <dgm:cxn modelId="{FC74F01F-7959-9B4D-91AA-39BC4F4ADA11}" type="presOf" srcId="{CFFAE549-B918-4E41-8C42-877DDE35F132}" destId="{46FB2A5F-DFE7-A14C-A9CD-9F06EBD15F8D}" srcOrd="0" destOrd="0" presId="urn:microsoft.com/office/officeart/2005/8/layout/cycle5"/>
    <dgm:cxn modelId="{DE26B032-7E5A-7042-9AC4-002A5E6CB0A9}" type="presOf" srcId="{00867E94-6D36-6F4E-8507-5F7DDCCC53DE}" destId="{CC36EE2B-5F67-BB4A-9A92-071900D0C527}" srcOrd="0" destOrd="0" presId="urn:microsoft.com/office/officeart/2005/8/layout/cycle5"/>
    <dgm:cxn modelId="{62B4743C-632E-5A4D-BE08-180B99EFDAA2}" type="presOf" srcId="{1ABFC331-1DB4-A143-A9CC-9CEB774E882E}" destId="{3416E43B-E655-3744-A96F-1C283B50882C}" srcOrd="0" destOrd="0" presId="urn:microsoft.com/office/officeart/2005/8/layout/cycle5"/>
    <dgm:cxn modelId="{9B9A2542-6D19-C742-86D0-6DBAED243A46}" type="presOf" srcId="{3363B8CD-F512-EA45-98D2-3FC70D99E63B}" destId="{FED9A940-7CB3-CE4C-8B23-8AA4ADFD620C}" srcOrd="0" destOrd="0" presId="urn:microsoft.com/office/officeart/2005/8/layout/cycle5"/>
    <dgm:cxn modelId="{03DC644D-6E69-F148-9408-CAA7D533F4C8}" srcId="{DF49EF80-91BE-6B43-BB77-D249B99D86B7}" destId="{B0415855-6888-D343-9A38-34A1092125DD}" srcOrd="2" destOrd="0" parTransId="{3A6EEBD7-8697-FD4F-9299-2A6F00F34928}" sibTransId="{905564B5-70A5-584D-A381-30302E949AA4}"/>
    <dgm:cxn modelId="{FD0DFD5C-A8AA-CB42-B15E-B7F9B8887CC0}" type="presOf" srcId="{B0415855-6888-D343-9A38-34A1092125DD}" destId="{5233A646-A153-2246-B737-BC14AE2A2BD3}" srcOrd="0" destOrd="0" presId="urn:microsoft.com/office/officeart/2005/8/layout/cycle5"/>
    <dgm:cxn modelId="{4BF7CD7A-A8B1-924E-BC2D-C1BDE001593B}" srcId="{DF49EF80-91BE-6B43-BB77-D249B99D86B7}" destId="{1ABFC331-1DB4-A143-A9CC-9CEB774E882E}" srcOrd="3" destOrd="0" parTransId="{827D8BE5-257F-6C4F-91D4-FA8965A084FF}" sibTransId="{C187B3B4-276D-A647-839A-5A41D11A8636}"/>
    <dgm:cxn modelId="{21E7BFB0-8B29-E04F-9899-40EC34578CB9}" type="presOf" srcId="{C187B3B4-276D-A647-839A-5A41D11A8636}" destId="{0FD5558E-995C-D446-ABBE-76029C962AB5}" srcOrd="0" destOrd="0" presId="urn:microsoft.com/office/officeart/2005/8/layout/cycle5"/>
    <dgm:cxn modelId="{198D28B5-C015-5B4A-ACA8-2F1471513CA7}" type="presOf" srcId="{DF49EF80-91BE-6B43-BB77-D249B99D86B7}" destId="{A40AA6C5-9173-3E41-B362-BAE88849988F}" srcOrd="0" destOrd="0" presId="urn:microsoft.com/office/officeart/2005/8/layout/cycle5"/>
    <dgm:cxn modelId="{F816BBB8-2F31-8C4F-9689-AD713E7E50BF}" type="presOf" srcId="{905564B5-70A5-584D-A381-30302E949AA4}" destId="{6E8D25D1-DED1-6F43-A87A-ECE1A6EFC610}" srcOrd="0" destOrd="0" presId="urn:microsoft.com/office/officeart/2005/8/layout/cycle5"/>
    <dgm:cxn modelId="{EA33E0D1-2976-0847-81E1-560BC1C716DC}" srcId="{DF49EF80-91BE-6B43-BB77-D249B99D86B7}" destId="{1C289727-E7FA-5041-80D4-73D0F212CCDF}" srcOrd="1" destOrd="0" parTransId="{5BE96529-F3F4-304C-83EF-61F18BCD9B73}" sibTransId="{CFFAE549-B918-4E41-8C42-877DDE35F132}"/>
    <dgm:cxn modelId="{5F2D68E5-06C4-284C-8004-2794624EEC9A}" srcId="{DF49EF80-91BE-6B43-BB77-D249B99D86B7}" destId="{00867E94-6D36-6F4E-8507-5F7DDCCC53DE}" srcOrd="0" destOrd="0" parTransId="{3F0F754F-37D2-C74D-BA9C-B420BAF74BB8}" sibTransId="{3363B8CD-F512-EA45-98D2-3FC70D99E63B}"/>
    <dgm:cxn modelId="{D0A2B4DE-C5CE-0749-8A23-98EA2B55DA1B}" type="presParOf" srcId="{A40AA6C5-9173-3E41-B362-BAE88849988F}" destId="{CC36EE2B-5F67-BB4A-9A92-071900D0C527}" srcOrd="0" destOrd="0" presId="urn:microsoft.com/office/officeart/2005/8/layout/cycle5"/>
    <dgm:cxn modelId="{866E4D40-A7FA-1F43-954C-23A9D29493A8}" type="presParOf" srcId="{A40AA6C5-9173-3E41-B362-BAE88849988F}" destId="{13CBF868-85F7-7645-8E7D-2097059DE717}" srcOrd="1" destOrd="0" presId="urn:microsoft.com/office/officeart/2005/8/layout/cycle5"/>
    <dgm:cxn modelId="{8170731B-FE19-2D44-A80E-4E840C0E9E51}" type="presParOf" srcId="{A40AA6C5-9173-3E41-B362-BAE88849988F}" destId="{FED9A940-7CB3-CE4C-8B23-8AA4ADFD620C}" srcOrd="2" destOrd="0" presId="urn:microsoft.com/office/officeart/2005/8/layout/cycle5"/>
    <dgm:cxn modelId="{04DA4CC1-9D35-B74A-8AAC-9FB27091591A}" type="presParOf" srcId="{A40AA6C5-9173-3E41-B362-BAE88849988F}" destId="{CEEECB12-98D2-6D42-AC9D-7DC27CA179EE}" srcOrd="3" destOrd="0" presId="urn:microsoft.com/office/officeart/2005/8/layout/cycle5"/>
    <dgm:cxn modelId="{E27FC3BF-79B5-C64E-B04E-1466151B8330}" type="presParOf" srcId="{A40AA6C5-9173-3E41-B362-BAE88849988F}" destId="{A09C1F05-59A2-B04D-AB9F-1E1DA95D9873}" srcOrd="4" destOrd="0" presId="urn:microsoft.com/office/officeart/2005/8/layout/cycle5"/>
    <dgm:cxn modelId="{CD453530-0D51-D249-864A-ED1AA5727D8C}" type="presParOf" srcId="{A40AA6C5-9173-3E41-B362-BAE88849988F}" destId="{46FB2A5F-DFE7-A14C-A9CD-9F06EBD15F8D}" srcOrd="5" destOrd="0" presId="urn:microsoft.com/office/officeart/2005/8/layout/cycle5"/>
    <dgm:cxn modelId="{18CD3DB5-C079-D647-BF8A-9008B2BF1D36}" type="presParOf" srcId="{A40AA6C5-9173-3E41-B362-BAE88849988F}" destId="{5233A646-A153-2246-B737-BC14AE2A2BD3}" srcOrd="6" destOrd="0" presId="urn:microsoft.com/office/officeart/2005/8/layout/cycle5"/>
    <dgm:cxn modelId="{68B394C3-44B7-F641-B21B-43C1B91A6A1A}" type="presParOf" srcId="{A40AA6C5-9173-3E41-B362-BAE88849988F}" destId="{BE5FA8AD-0EE0-5E4E-8045-44560CB0BFFA}" srcOrd="7" destOrd="0" presId="urn:microsoft.com/office/officeart/2005/8/layout/cycle5"/>
    <dgm:cxn modelId="{61E1BF8D-8AE2-9E4D-83F7-43A81F655DC7}" type="presParOf" srcId="{A40AA6C5-9173-3E41-B362-BAE88849988F}" destId="{6E8D25D1-DED1-6F43-A87A-ECE1A6EFC610}" srcOrd="8" destOrd="0" presId="urn:microsoft.com/office/officeart/2005/8/layout/cycle5"/>
    <dgm:cxn modelId="{9E1A977E-C797-E347-9DEF-DF498ADDD60C}" type="presParOf" srcId="{A40AA6C5-9173-3E41-B362-BAE88849988F}" destId="{3416E43B-E655-3744-A96F-1C283B50882C}" srcOrd="9" destOrd="0" presId="urn:microsoft.com/office/officeart/2005/8/layout/cycle5"/>
    <dgm:cxn modelId="{A972A730-A230-3F49-A6C0-5995A1C90EB3}" type="presParOf" srcId="{A40AA6C5-9173-3E41-B362-BAE88849988F}" destId="{C81BBA3B-94D5-4148-804B-119E0A52273A}" srcOrd="10" destOrd="0" presId="urn:microsoft.com/office/officeart/2005/8/layout/cycle5"/>
    <dgm:cxn modelId="{A052499B-237F-014D-A51F-5C661ECDBCEA}" type="presParOf" srcId="{A40AA6C5-9173-3E41-B362-BAE88849988F}" destId="{0FD5558E-995C-D446-ABBE-76029C962AB5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4029D8-1672-FD4F-BFB5-6AAF1AFCE62F}" type="doc">
      <dgm:prSet loTypeId="urn:microsoft.com/office/officeart/2005/8/layout/matrix2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546E1DA-51BD-0E4F-B53D-902DCC779087}">
      <dgm:prSet phldrT="[Texto]"/>
      <dgm:spPr/>
      <dgm:t>
        <a:bodyPr/>
        <a:lstStyle/>
        <a:p>
          <a:r>
            <a:rPr lang="es-ES" dirty="0"/>
            <a:t>Capacidad craneana similar al Homo sapiens</a:t>
          </a:r>
        </a:p>
      </dgm:t>
    </dgm:pt>
    <dgm:pt modelId="{04279890-E95A-3E44-9624-2F5D0F8042E7}" type="parTrans" cxnId="{705941A2-B09E-9141-B500-4332F4CFF9A6}">
      <dgm:prSet/>
      <dgm:spPr/>
      <dgm:t>
        <a:bodyPr/>
        <a:lstStyle/>
        <a:p>
          <a:endParaRPr lang="es-ES"/>
        </a:p>
      </dgm:t>
    </dgm:pt>
    <dgm:pt modelId="{26680488-B480-4043-A64A-AEABB6E32066}" type="sibTrans" cxnId="{705941A2-B09E-9141-B500-4332F4CFF9A6}">
      <dgm:prSet/>
      <dgm:spPr/>
      <dgm:t>
        <a:bodyPr/>
        <a:lstStyle/>
        <a:p>
          <a:endParaRPr lang="es-ES"/>
        </a:p>
      </dgm:t>
    </dgm:pt>
    <dgm:pt modelId="{CE90735B-444F-6041-AB51-4D42B54ACB38}">
      <dgm:prSet phldrT="[Texto]"/>
      <dgm:spPr/>
      <dgm:t>
        <a:bodyPr/>
        <a:lstStyle/>
        <a:p>
          <a:r>
            <a:rPr lang="es-ES" dirty="0"/>
            <a:t>Desaparece hacia el 30.000 a.C.</a:t>
          </a:r>
        </a:p>
      </dgm:t>
    </dgm:pt>
    <dgm:pt modelId="{021AB799-ED13-3042-8CFB-67208B1067E9}" type="parTrans" cxnId="{CE315CF5-1614-164C-BAC4-C08FA49BF395}">
      <dgm:prSet/>
      <dgm:spPr/>
      <dgm:t>
        <a:bodyPr/>
        <a:lstStyle/>
        <a:p>
          <a:endParaRPr lang="es-ES"/>
        </a:p>
      </dgm:t>
    </dgm:pt>
    <dgm:pt modelId="{E2E2FF7F-98C9-B946-B6D1-14A5E5DA1D3F}" type="sibTrans" cxnId="{CE315CF5-1614-164C-BAC4-C08FA49BF395}">
      <dgm:prSet/>
      <dgm:spPr/>
      <dgm:t>
        <a:bodyPr/>
        <a:lstStyle/>
        <a:p>
          <a:endParaRPr lang="es-ES"/>
        </a:p>
      </dgm:t>
    </dgm:pt>
    <dgm:pt modelId="{FEA4A8C5-2EFD-7A48-ACE9-419D745D3C81}">
      <dgm:prSet phldrT="[Texto]"/>
      <dgm:spPr/>
      <dgm:t>
        <a:bodyPr/>
        <a:lstStyle/>
        <a:p>
          <a:r>
            <a:rPr lang="es-ES" dirty="0"/>
            <a:t>Realizan enterramientos y construyen cabañas</a:t>
          </a:r>
        </a:p>
      </dgm:t>
    </dgm:pt>
    <dgm:pt modelId="{F01F5A39-1736-1C4A-8D58-CC322AA92067}" type="parTrans" cxnId="{B6F3E484-2CDA-6342-8671-789D42FF2322}">
      <dgm:prSet/>
      <dgm:spPr/>
      <dgm:t>
        <a:bodyPr/>
        <a:lstStyle/>
        <a:p>
          <a:endParaRPr lang="es-ES"/>
        </a:p>
      </dgm:t>
    </dgm:pt>
    <dgm:pt modelId="{1B3B654E-9662-5A48-B664-5976D23EEBDA}" type="sibTrans" cxnId="{B6F3E484-2CDA-6342-8671-789D42FF2322}">
      <dgm:prSet/>
      <dgm:spPr/>
      <dgm:t>
        <a:bodyPr/>
        <a:lstStyle/>
        <a:p>
          <a:endParaRPr lang="es-ES"/>
        </a:p>
      </dgm:t>
    </dgm:pt>
    <dgm:pt modelId="{877C53CA-0B93-7548-9CB7-98A02552A548}">
      <dgm:prSet phldrT="[Texto]"/>
      <dgm:spPr/>
      <dgm:t>
        <a:bodyPr/>
        <a:lstStyle/>
        <a:p>
          <a:r>
            <a:rPr lang="es-ES" dirty="0"/>
            <a:t>Complexión física robusta.</a:t>
          </a:r>
        </a:p>
      </dgm:t>
    </dgm:pt>
    <dgm:pt modelId="{1966965F-6C3C-D443-B8BF-4DE3ED84B701}" type="parTrans" cxnId="{9F4D1416-6F3B-E443-9A39-2D2830298190}">
      <dgm:prSet/>
      <dgm:spPr/>
      <dgm:t>
        <a:bodyPr/>
        <a:lstStyle/>
        <a:p>
          <a:endParaRPr lang="es-ES"/>
        </a:p>
      </dgm:t>
    </dgm:pt>
    <dgm:pt modelId="{7197F53A-4338-CB46-889B-672BD08A8435}" type="sibTrans" cxnId="{9F4D1416-6F3B-E443-9A39-2D2830298190}">
      <dgm:prSet/>
      <dgm:spPr/>
      <dgm:t>
        <a:bodyPr/>
        <a:lstStyle/>
        <a:p>
          <a:endParaRPr lang="es-ES"/>
        </a:p>
      </dgm:t>
    </dgm:pt>
    <dgm:pt modelId="{FD7703D8-BFC3-4145-BAB6-5F944E732538}" type="pres">
      <dgm:prSet presAssocID="{4E4029D8-1672-FD4F-BFB5-6AAF1AFCE62F}" presName="matrix" presStyleCnt="0">
        <dgm:presLayoutVars>
          <dgm:chMax val="1"/>
          <dgm:dir/>
          <dgm:resizeHandles val="exact"/>
        </dgm:presLayoutVars>
      </dgm:prSet>
      <dgm:spPr/>
    </dgm:pt>
    <dgm:pt modelId="{2A678723-0727-6D48-AA3F-68088C421F36}" type="pres">
      <dgm:prSet presAssocID="{4E4029D8-1672-FD4F-BFB5-6AAF1AFCE62F}" presName="axisShape" presStyleLbl="bgShp" presStyleIdx="0" presStyleCnt="1"/>
      <dgm:spPr/>
    </dgm:pt>
    <dgm:pt modelId="{6E85A690-48BC-CB4A-8585-A8B1A5422D1F}" type="pres">
      <dgm:prSet presAssocID="{4E4029D8-1672-FD4F-BFB5-6AAF1AFCE62F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EE489F0-D531-EB40-B53A-D1185044E8DE}" type="pres">
      <dgm:prSet presAssocID="{4E4029D8-1672-FD4F-BFB5-6AAF1AFCE62F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0C1F390-ABEE-DE40-AD9A-5953DD409911}" type="pres">
      <dgm:prSet presAssocID="{4E4029D8-1672-FD4F-BFB5-6AAF1AFCE62F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7A17F5A-B9BA-3340-80E3-6C804699DAD5}" type="pres">
      <dgm:prSet presAssocID="{4E4029D8-1672-FD4F-BFB5-6AAF1AFCE62F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F4D1416-6F3B-E443-9A39-2D2830298190}" srcId="{4E4029D8-1672-FD4F-BFB5-6AAF1AFCE62F}" destId="{877C53CA-0B93-7548-9CB7-98A02552A548}" srcOrd="3" destOrd="0" parTransId="{1966965F-6C3C-D443-B8BF-4DE3ED84B701}" sibTransId="{7197F53A-4338-CB46-889B-672BD08A8435}"/>
    <dgm:cxn modelId="{D2206934-4A93-8340-8CA9-A5AAE27ED635}" type="presOf" srcId="{C546E1DA-51BD-0E4F-B53D-902DCC779087}" destId="{6E85A690-48BC-CB4A-8585-A8B1A5422D1F}" srcOrd="0" destOrd="0" presId="urn:microsoft.com/office/officeart/2005/8/layout/matrix2"/>
    <dgm:cxn modelId="{B6F3E484-2CDA-6342-8671-789D42FF2322}" srcId="{4E4029D8-1672-FD4F-BFB5-6AAF1AFCE62F}" destId="{FEA4A8C5-2EFD-7A48-ACE9-419D745D3C81}" srcOrd="2" destOrd="0" parTransId="{F01F5A39-1736-1C4A-8D58-CC322AA92067}" sibTransId="{1B3B654E-9662-5A48-B664-5976D23EEBDA}"/>
    <dgm:cxn modelId="{6432AF85-AEA0-F54F-B805-E98A092E3B05}" type="presOf" srcId="{4E4029D8-1672-FD4F-BFB5-6AAF1AFCE62F}" destId="{FD7703D8-BFC3-4145-BAB6-5F944E732538}" srcOrd="0" destOrd="0" presId="urn:microsoft.com/office/officeart/2005/8/layout/matrix2"/>
    <dgm:cxn modelId="{6FA8868D-F923-3943-8565-E297F2B365A6}" type="presOf" srcId="{877C53CA-0B93-7548-9CB7-98A02552A548}" destId="{97A17F5A-B9BA-3340-80E3-6C804699DAD5}" srcOrd="0" destOrd="0" presId="urn:microsoft.com/office/officeart/2005/8/layout/matrix2"/>
    <dgm:cxn modelId="{705941A2-B09E-9141-B500-4332F4CFF9A6}" srcId="{4E4029D8-1672-FD4F-BFB5-6AAF1AFCE62F}" destId="{C546E1DA-51BD-0E4F-B53D-902DCC779087}" srcOrd="0" destOrd="0" parTransId="{04279890-E95A-3E44-9624-2F5D0F8042E7}" sibTransId="{26680488-B480-4043-A64A-AEABB6E32066}"/>
    <dgm:cxn modelId="{07A7C4DF-1165-0049-BA81-ADF9607D56C9}" type="presOf" srcId="{CE90735B-444F-6041-AB51-4D42B54ACB38}" destId="{8EE489F0-D531-EB40-B53A-D1185044E8DE}" srcOrd="0" destOrd="0" presId="urn:microsoft.com/office/officeart/2005/8/layout/matrix2"/>
    <dgm:cxn modelId="{CE315CF5-1614-164C-BAC4-C08FA49BF395}" srcId="{4E4029D8-1672-FD4F-BFB5-6AAF1AFCE62F}" destId="{CE90735B-444F-6041-AB51-4D42B54ACB38}" srcOrd="1" destOrd="0" parTransId="{021AB799-ED13-3042-8CFB-67208B1067E9}" sibTransId="{E2E2FF7F-98C9-B946-B6D1-14A5E5DA1D3F}"/>
    <dgm:cxn modelId="{43BC94F9-84F7-844F-A239-017AD551DFC7}" type="presOf" srcId="{FEA4A8C5-2EFD-7A48-ACE9-419D745D3C81}" destId="{D0C1F390-ABEE-DE40-AD9A-5953DD409911}" srcOrd="0" destOrd="0" presId="urn:microsoft.com/office/officeart/2005/8/layout/matrix2"/>
    <dgm:cxn modelId="{ABCB8EF2-4BC2-7C42-827C-2D5B4A63119A}" type="presParOf" srcId="{FD7703D8-BFC3-4145-BAB6-5F944E732538}" destId="{2A678723-0727-6D48-AA3F-68088C421F36}" srcOrd="0" destOrd="0" presId="urn:microsoft.com/office/officeart/2005/8/layout/matrix2"/>
    <dgm:cxn modelId="{90C3EC68-1AE4-4A4A-8DD9-6CAC4DAF9C2D}" type="presParOf" srcId="{FD7703D8-BFC3-4145-BAB6-5F944E732538}" destId="{6E85A690-48BC-CB4A-8585-A8B1A5422D1F}" srcOrd="1" destOrd="0" presId="urn:microsoft.com/office/officeart/2005/8/layout/matrix2"/>
    <dgm:cxn modelId="{98507DA2-0989-B145-8E5B-C30BEED77BA9}" type="presParOf" srcId="{FD7703D8-BFC3-4145-BAB6-5F944E732538}" destId="{8EE489F0-D531-EB40-B53A-D1185044E8DE}" srcOrd="2" destOrd="0" presId="urn:microsoft.com/office/officeart/2005/8/layout/matrix2"/>
    <dgm:cxn modelId="{6D7B8878-FB2D-E64E-B36F-701A0D9BA548}" type="presParOf" srcId="{FD7703D8-BFC3-4145-BAB6-5F944E732538}" destId="{D0C1F390-ABEE-DE40-AD9A-5953DD409911}" srcOrd="3" destOrd="0" presId="urn:microsoft.com/office/officeart/2005/8/layout/matrix2"/>
    <dgm:cxn modelId="{F334C86F-6A1B-EE4E-8ED0-510D41639DC7}" type="presParOf" srcId="{FD7703D8-BFC3-4145-BAB6-5F944E732538}" destId="{97A17F5A-B9BA-3340-80E3-6C804699DAD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BEF379-D5B0-8B4C-B34B-3A3DCBDD7430}" type="doc">
      <dgm:prSet loTypeId="urn:microsoft.com/office/officeart/2005/8/layout/venn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B3580D6-7B6C-EA4F-822A-A85DCFA737D6}">
      <dgm:prSet phldrT="[Texto]"/>
      <dgm:spPr/>
      <dgm:t>
        <a:bodyPr/>
        <a:lstStyle/>
        <a:p>
          <a:r>
            <a:rPr lang="es-ES" dirty="0"/>
            <a:t>Revolución Neolítica</a:t>
          </a:r>
        </a:p>
      </dgm:t>
    </dgm:pt>
    <dgm:pt modelId="{0DD35881-7FA9-894A-8041-B374ED6DA20B}" type="parTrans" cxnId="{64484DD8-0AC3-C74A-A572-2C77643490AB}">
      <dgm:prSet/>
      <dgm:spPr/>
      <dgm:t>
        <a:bodyPr/>
        <a:lstStyle/>
        <a:p>
          <a:endParaRPr lang="es-ES"/>
        </a:p>
      </dgm:t>
    </dgm:pt>
    <dgm:pt modelId="{D5C52759-5F28-3248-969B-FF4F375712DE}" type="sibTrans" cxnId="{64484DD8-0AC3-C74A-A572-2C77643490AB}">
      <dgm:prSet/>
      <dgm:spPr/>
      <dgm:t>
        <a:bodyPr/>
        <a:lstStyle/>
        <a:p>
          <a:endParaRPr lang="es-ES"/>
        </a:p>
      </dgm:t>
    </dgm:pt>
    <dgm:pt modelId="{05984CF8-A5F1-0743-AD85-0ACE9D5BCBFC}">
      <dgm:prSet phldrT="[Texto]"/>
      <dgm:spPr/>
      <dgm:t>
        <a:bodyPr/>
        <a:lstStyle/>
        <a:p>
          <a:r>
            <a:rPr lang="es-ES" dirty="0"/>
            <a:t>Economía productora</a:t>
          </a:r>
        </a:p>
      </dgm:t>
    </dgm:pt>
    <dgm:pt modelId="{B9AB7442-18A2-2140-98D7-5065E7941F96}" type="parTrans" cxnId="{487AE9BB-A580-9D49-BE0C-15943712559E}">
      <dgm:prSet/>
      <dgm:spPr/>
      <dgm:t>
        <a:bodyPr/>
        <a:lstStyle/>
        <a:p>
          <a:endParaRPr lang="es-ES"/>
        </a:p>
      </dgm:t>
    </dgm:pt>
    <dgm:pt modelId="{E7A394D7-8AA3-8A44-8C89-D5BBB4541282}" type="sibTrans" cxnId="{487AE9BB-A580-9D49-BE0C-15943712559E}">
      <dgm:prSet/>
      <dgm:spPr/>
      <dgm:t>
        <a:bodyPr/>
        <a:lstStyle/>
        <a:p>
          <a:endParaRPr lang="es-ES"/>
        </a:p>
      </dgm:t>
    </dgm:pt>
    <dgm:pt modelId="{CFF3B978-CFDB-5341-99FD-78D8FDF6AFE6}">
      <dgm:prSet phldrT="[Texto]"/>
      <dgm:spPr/>
      <dgm:t>
        <a:bodyPr/>
        <a:lstStyle/>
        <a:p>
          <a:r>
            <a:rPr lang="es-ES" dirty="0"/>
            <a:t>CAUSAS</a:t>
          </a:r>
        </a:p>
        <a:p>
          <a:r>
            <a:rPr lang="es-ES" dirty="0"/>
            <a:t>- Cambio climático.</a:t>
          </a:r>
        </a:p>
        <a:p>
          <a:r>
            <a:rPr lang="es-ES" dirty="0"/>
            <a:t>- Crecimiento demográfico</a:t>
          </a:r>
        </a:p>
        <a:p>
          <a:endParaRPr lang="es-ES" dirty="0"/>
        </a:p>
      </dgm:t>
    </dgm:pt>
    <dgm:pt modelId="{D4B3DF2E-3179-8247-A6A0-7F29BCFCD29F}" type="parTrans" cxnId="{296CEFFA-CE42-F24F-8B11-4CCB425D3A42}">
      <dgm:prSet/>
      <dgm:spPr/>
      <dgm:t>
        <a:bodyPr/>
        <a:lstStyle/>
        <a:p>
          <a:endParaRPr lang="es-ES"/>
        </a:p>
      </dgm:t>
    </dgm:pt>
    <dgm:pt modelId="{0D028E7C-443A-334A-A9F4-FE083E00DAC4}" type="sibTrans" cxnId="{296CEFFA-CE42-F24F-8B11-4CCB425D3A42}">
      <dgm:prSet/>
      <dgm:spPr/>
      <dgm:t>
        <a:bodyPr/>
        <a:lstStyle/>
        <a:p>
          <a:endParaRPr lang="es-ES"/>
        </a:p>
      </dgm:t>
    </dgm:pt>
    <dgm:pt modelId="{BC8A090E-FA18-3546-A185-1A9856861B98}">
      <dgm:prSet phldrT="[Texto]"/>
      <dgm:spPr/>
      <dgm:t>
        <a:bodyPr/>
        <a:lstStyle/>
        <a:p>
          <a:r>
            <a:rPr lang="es-ES" dirty="0"/>
            <a:t>Sedentarismo</a:t>
          </a:r>
        </a:p>
      </dgm:t>
    </dgm:pt>
    <dgm:pt modelId="{5A4A2777-72B7-2543-8A3D-249078B9A2B5}" type="parTrans" cxnId="{DAA50FE6-0829-824B-9306-1FB71DEB5D33}">
      <dgm:prSet/>
      <dgm:spPr/>
      <dgm:t>
        <a:bodyPr/>
        <a:lstStyle/>
        <a:p>
          <a:endParaRPr lang="es-ES"/>
        </a:p>
      </dgm:t>
    </dgm:pt>
    <dgm:pt modelId="{9618C257-2222-5A4F-AA0F-5F9CBDC47EB1}" type="sibTrans" cxnId="{DAA50FE6-0829-824B-9306-1FB71DEB5D33}">
      <dgm:prSet/>
      <dgm:spPr/>
      <dgm:t>
        <a:bodyPr/>
        <a:lstStyle/>
        <a:p>
          <a:endParaRPr lang="es-ES"/>
        </a:p>
      </dgm:t>
    </dgm:pt>
    <dgm:pt modelId="{CF0D9BFE-7F78-FE40-A148-2FD54F78D655}" type="pres">
      <dgm:prSet presAssocID="{96BEF379-D5B0-8B4C-B34B-3A3DCBDD7430}" presName="Name0" presStyleCnt="0">
        <dgm:presLayoutVars>
          <dgm:dir/>
          <dgm:resizeHandles val="exact"/>
        </dgm:presLayoutVars>
      </dgm:prSet>
      <dgm:spPr/>
    </dgm:pt>
    <dgm:pt modelId="{25E40630-97BF-7D4F-A1C2-E981461F2B70}" type="pres">
      <dgm:prSet presAssocID="{BB3580D6-7B6C-EA4F-822A-A85DCFA737D6}" presName="Name5" presStyleLbl="vennNode1" presStyleIdx="0" presStyleCnt="4">
        <dgm:presLayoutVars>
          <dgm:bulletEnabled val="1"/>
        </dgm:presLayoutVars>
      </dgm:prSet>
      <dgm:spPr/>
    </dgm:pt>
    <dgm:pt modelId="{88120EC5-6465-E641-8D45-BAF09D15F95A}" type="pres">
      <dgm:prSet presAssocID="{D5C52759-5F28-3248-969B-FF4F375712DE}" presName="space" presStyleCnt="0"/>
      <dgm:spPr/>
    </dgm:pt>
    <dgm:pt modelId="{9FF9D8E9-F390-154F-AF8B-2B1E4CEE3719}" type="pres">
      <dgm:prSet presAssocID="{05984CF8-A5F1-0743-AD85-0ACE9D5BCBFC}" presName="Name5" presStyleLbl="vennNode1" presStyleIdx="1" presStyleCnt="4">
        <dgm:presLayoutVars>
          <dgm:bulletEnabled val="1"/>
        </dgm:presLayoutVars>
      </dgm:prSet>
      <dgm:spPr/>
    </dgm:pt>
    <dgm:pt modelId="{9854A113-7D1D-CF47-8E3D-DCC9E397F90F}" type="pres">
      <dgm:prSet presAssocID="{E7A394D7-8AA3-8A44-8C89-D5BBB4541282}" presName="space" presStyleCnt="0"/>
      <dgm:spPr/>
    </dgm:pt>
    <dgm:pt modelId="{173A26B4-6847-6C4B-8BDD-4F7CAD938004}" type="pres">
      <dgm:prSet presAssocID="{CFF3B978-CFDB-5341-99FD-78D8FDF6AFE6}" presName="Name5" presStyleLbl="vennNode1" presStyleIdx="2" presStyleCnt="4">
        <dgm:presLayoutVars>
          <dgm:bulletEnabled val="1"/>
        </dgm:presLayoutVars>
      </dgm:prSet>
      <dgm:spPr/>
    </dgm:pt>
    <dgm:pt modelId="{3FEFDB1F-91EC-B94F-B98E-449573ED0DA0}" type="pres">
      <dgm:prSet presAssocID="{0D028E7C-443A-334A-A9F4-FE083E00DAC4}" presName="space" presStyleCnt="0"/>
      <dgm:spPr/>
    </dgm:pt>
    <dgm:pt modelId="{7859888E-3DDC-B645-B30E-16B775D05B25}" type="pres">
      <dgm:prSet presAssocID="{BC8A090E-FA18-3546-A185-1A9856861B9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CE52E208-C243-334A-BC1D-D7C32B7F7DF2}" type="presOf" srcId="{CFF3B978-CFDB-5341-99FD-78D8FDF6AFE6}" destId="{173A26B4-6847-6C4B-8BDD-4F7CAD938004}" srcOrd="0" destOrd="0" presId="urn:microsoft.com/office/officeart/2005/8/layout/venn3"/>
    <dgm:cxn modelId="{F6AF7B2D-06AE-FC4D-A583-925825A4B56B}" type="presOf" srcId="{BC8A090E-FA18-3546-A185-1A9856861B98}" destId="{7859888E-3DDC-B645-B30E-16B775D05B25}" srcOrd="0" destOrd="0" presId="urn:microsoft.com/office/officeart/2005/8/layout/venn3"/>
    <dgm:cxn modelId="{049ED955-25B7-A841-A83B-7F48F8086744}" type="presOf" srcId="{96BEF379-D5B0-8B4C-B34B-3A3DCBDD7430}" destId="{CF0D9BFE-7F78-FE40-A148-2FD54F78D655}" srcOrd="0" destOrd="0" presId="urn:microsoft.com/office/officeart/2005/8/layout/venn3"/>
    <dgm:cxn modelId="{55FBA4A2-BCFC-E54F-AD73-A4157EB4EB5D}" type="presOf" srcId="{05984CF8-A5F1-0743-AD85-0ACE9D5BCBFC}" destId="{9FF9D8E9-F390-154F-AF8B-2B1E4CEE3719}" srcOrd="0" destOrd="0" presId="urn:microsoft.com/office/officeart/2005/8/layout/venn3"/>
    <dgm:cxn modelId="{3EA578A7-49B9-2F4D-A187-5E600DD797EA}" type="presOf" srcId="{BB3580D6-7B6C-EA4F-822A-A85DCFA737D6}" destId="{25E40630-97BF-7D4F-A1C2-E981461F2B70}" srcOrd="0" destOrd="0" presId="urn:microsoft.com/office/officeart/2005/8/layout/venn3"/>
    <dgm:cxn modelId="{487AE9BB-A580-9D49-BE0C-15943712559E}" srcId="{96BEF379-D5B0-8B4C-B34B-3A3DCBDD7430}" destId="{05984CF8-A5F1-0743-AD85-0ACE9D5BCBFC}" srcOrd="1" destOrd="0" parTransId="{B9AB7442-18A2-2140-98D7-5065E7941F96}" sibTransId="{E7A394D7-8AA3-8A44-8C89-D5BBB4541282}"/>
    <dgm:cxn modelId="{64484DD8-0AC3-C74A-A572-2C77643490AB}" srcId="{96BEF379-D5B0-8B4C-B34B-3A3DCBDD7430}" destId="{BB3580D6-7B6C-EA4F-822A-A85DCFA737D6}" srcOrd="0" destOrd="0" parTransId="{0DD35881-7FA9-894A-8041-B374ED6DA20B}" sibTransId="{D5C52759-5F28-3248-969B-FF4F375712DE}"/>
    <dgm:cxn modelId="{DAA50FE6-0829-824B-9306-1FB71DEB5D33}" srcId="{96BEF379-D5B0-8B4C-B34B-3A3DCBDD7430}" destId="{BC8A090E-FA18-3546-A185-1A9856861B98}" srcOrd="3" destOrd="0" parTransId="{5A4A2777-72B7-2543-8A3D-249078B9A2B5}" sibTransId="{9618C257-2222-5A4F-AA0F-5F9CBDC47EB1}"/>
    <dgm:cxn modelId="{296CEFFA-CE42-F24F-8B11-4CCB425D3A42}" srcId="{96BEF379-D5B0-8B4C-B34B-3A3DCBDD7430}" destId="{CFF3B978-CFDB-5341-99FD-78D8FDF6AFE6}" srcOrd="2" destOrd="0" parTransId="{D4B3DF2E-3179-8247-A6A0-7F29BCFCD29F}" sibTransId="{0D028E7C-443A-334A-A9F4-FE083E00DAC4}"/>
    <dgm:cxn modelId="{2FCDB878-7559-5949-B1BF-3FDA50A3CB87}" type="presParOf" srcId="{CF0D9BFE-7F78-FE40-A148-2FD54F78D655}" destId="{25E40630-97BF-7D4F-A1C2-E981461F2B70}" srcOrd="0" destOrd="0" presId="urn:microsoft.com/office/officeart/2005/8/layout/venn3"/>
    <dgm:cxn modelId="{F16B8F44-DB44-9047-8CE8-A6CFB7971016}" type="presParOf" srcId="{CF0D9BFE-7F78-FE40-A148-2FD54F78D655}" destId="{88120EC5-6465-E641-8D45-BAF09D15F95A}" srcOrd="1" destOrd="0" presId="urn:microsoft.com/office/officeart/2005/8/layout/venn3"/>
    <dgm:cxn modelId="{8916B04D-FD90-2A41-BD51-269BB764A6D6}" type="presParOf" srcId="{CF0D9BFE-7F78-FE40-A148-2FD54F78D655}" destId="{9FF9D8E9-F390-154F-AF8B-2B1E4CEE3719}" srcOrd="2" destOrd="0" presId="urn:microsoft.com/office/officeart/2005/8/layout/venn3"/>
    <dgm:cxn modelId="{22200278-07C4-7144-A35D-C26EA6AA326A}" type="presParOf" srcId="{CF0D9BFE-7F78-FE40-A148-2FD54F78D655}" destId="{9854A113-7D1D-CF47-8E3D-DCC9E397F90F}" srcOrd="3" destOrd="0" presId="urn:microsoft.com/office/officeart/2005/8/layout/venn3"/>
    <dgm:cxn modelId="{BD2A5527-71DF-9844-8D50-002BF84CDA25}" type="presParOf" srcId="{CF0D9BFE-7F78-FE40-A148-2FD54F78D655}" destId="{173A26B4-6847-6C4B-8BDD-4F7CAD938004}" srcOrd="4" destOrd="0" presId="urn:microsoft.com/office/officeart/2005/8/layout/venn3"/>
    <dgm:cxn modelId="{B17FA6E7-86B7-3040-9F6E-C8C3DB6EF61A}" type="presParOf" srcId="{CF0D9BFE-7F78-FE40-A148-2FD54F78D655}" destId="{3FEFDB1F-91EC-B94F-B98E-449573ED0DA0}" srcOrd="5" destOrd="0" presId="urn:microsoft.com/office/officeart/2005/8/layout/venn3"/>
    <dgm:cxn modelId="{B5564E93-1366-E44B-BB57-1A464CDC70B5}" type="presParOf" srcId="{CF0D9BFE-7F78-FE40-A148-2FD54F78D655}" destId="{7859888E-3DDC-B645-B30E-16B775D05B2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BEF379-D5B0-8B4C-B34B-3A3DCBDD7430}" type="doc">
      <dgm:prSet loTypeId="urn:microsoft.com/office/officeart/2005/8/layout/venn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B3580D6-7B6C-EA4F-822A-A85DCFA737D6}">
      <dgm:prSet phldrT="[Texto]"/>
      <dgm:spPr/>
      <dgm:t>
        <a:bodyPr/>
        <a:lstStyle/>
        <a:p>
          <a:r>
            <a:rPr lang="es-ES" dirty="0"/>
            <a:t>Organización social en tribus.</a:t>
          </a:r>
        </a:p>
        <a:p>
          <a:r>
            <a:rPr lang="es-ES" dirty="0"/>
            <a:t>Consejo de ancianos.</a:t>
          </a:r>
        </a:p>
      </dgm:t>
    </dgm:pt>
    <dgm:pt modelId="{0DD35881-7FA9-894A-8041-B374ED6DA20B}" type="parTrans" cxnId="{64484DD8-0AC3-C74A-A572-2C77643490AB}">
      <dgm:prSet/>
      <dgm:spPr/>
      <dgm:t>
        <a:bodyPr/>
        <a:lstStyle/>
        <a:p>
          <a:endParaRPr lang="es-ES"/>
        </a:p>
      </dgm:t>
    </dgm:pt>
    <dgm:pt modelId="{D5C52759-5F28-3248-969B-FF4F375712DE}" type="sibTrans" cxnId="{64484DD8-0AC3-C74A-A572-2C77643490AB}">
      <dgm:prSet/>
      <dgm:spPr/>
      <dgm:t>
        <a:bodyPr/>
        <a:lstStyle/>
        <a:p>
          <a:endParaRPr lang="es-ES"/>
        </a:p>
      </dgm:t>
    </dgm:pt>
    <dgm:pt modelId="{05984CF8-A5F1-0743-AD85-0ACE9D5BCBFC}">
      <dgm:prSet phldrT="[Texto]"/>
      <dgm:spPr/>
      <dgm:t>
        <a:bodyPr/>
        <a:lstStyle/>
        <a:p>
          <a:r>
            <a:rPr lang="es-ES" dirty="0"/>
            <a:t>Técnica:</a:t>
          </a:r>
        </a:p>
        <a:p>
          <a:r>
            <a:rPr lang="es-ES" dirty="0"/>
            <a:t>Piedra pulimentada, cerámica y telar.</a:t>
          </a:r>
        </a:p>
      </dgm:t>
    </dgm:pt>
    <dgm:pt modelId="{B9AB7442-18A2-2140-98D7-5065E7941F96}" type="parTrans" cxnId="{487AE9BB-A580-9D49-BE0C-15943712559E}">
      <dgm:prSet/>
      <dgm:spPr/>
      <dgm:t>
        <a:bodyPr/>
        <a:lstStyle/>
        <a:p>
          <a:endParaRPr lang="es-ES"/>
        </a:p>
      </dgm:t>
    </dgm:pt>
    <dgm:pt modelId="{E7A394D7-8AA3-8A44-8C89-D5BBB4541282}" type="sibTrans" cxnId="{487AE9BB-A580-9D49-BE0C-15943712559E}">
      <dgm:prSet/>
      <dgm:spPr/>
      <dgm:t>
        <a:bodyPr/>
        <a:lstStyle/>
        <a:p>
          <a:endParaRPr lang="es-ES"/>
        </a:p>
      </dgm:t>
    </dgm:pt>
    <dgm:pt modelId="{CFF3B978-CFDB-5341-99FD-78D8FDF6AFE6}">
      <dgm:prSet phldrT="[Texto]"/>
      <dgm:spPr/>
      <dgm:t>
        <a:bodyPr/>
        <a:lstStyle/>
        <a:p>
          <a:r>
            <a:rPr lang="es-ES" dirty="0"/>
            <a:t>La Revolución Neolítica llega a la Península Ibérica a través del Mediterráneo.</a:t>
          </a:r>
        </a:p>
      </dgm:t>
    </dgm:pt>
    <dgm:pt modelId="{D4B3DF2E-3179-8247-A6A0-7F29BCFCD29F}" type="parTrans" cxnId="{296CEFFA-CE42-F24F-8B11-4CCB425D3A42}">
      <dgm:prSet/>
      <dgm:spPr/>
      <dgm:t>
        <a:bodyPr/>
        <a:lstStyle/>
        <a:p>
          <a:endParaRPr lang="es-ES"/>
        </a:p>
      </dgm:t>
    </dgm:pt>
    <dgm:pt modelId="{0D028E7C-443A-334A-A9F4-FE083E00DAC4}" type="sibTrans" cxnId="{296CEFFA-CE42-F24F-8B11-4CCB425D3A42}">
      <dgm:prSet/>
      <dgm:spPr/>
      <dgm:t>
        <a:bodyPr/>
        <a:lstStyle/>
        <a:p>
          <a:endParaRPr lang="es-ES"/>
        </a:p>
      </dgm:t>
    </dgm:pt>
    <dgm:pt modelId="{BC8A090E-FA18-3546-A185-1A9856861B98}">
      <dgm:prSet phldrT="[Texto]"/>
      <dgm:spPr/>
      <dgm:t>
        <a:bodyPr/>
        <a:lstStyle/>
        <a:p>
          <a:r>
            <a:rPr lang="es-ES" dirty="0"/>
            <a:t>Asentamientos</a:t>
          </a:r>
        </a:p>
        <a:p>
          <a:r>
            <a:rPr lang="es-ES" dirty="0"/>
            <a:t>(Cultura de Almería)</a:t>
          </a:r>
        </a:p>
      </dgm:t>
    </dgm:pt>
    <dgm:pt modelId="{5A4A2777-72B7-2543-8A3D-249078B9A2B5}" type="parTrans" cxnId="{DAA50FE6-0829-824B-9306-1FB71DEB5D33}">
      <dgm:prSet/>
      <dgm:spPr/>
      <dgm:t>
        <a:bodyPr/>
        <a:lstStyle/>
        <a:p>
          <a:endParaRPr lang="es-ES"/>
        </a:p>
      </dgm:t>
    </dgm:pt>
    <dgm:pt modelId="{9618C257-2222-5A4F-AA0F-5F9CBDC47EB1}" type="sibTrans" cxnId="{DAA50FE6-0829-824B-9306-1FB71DEB5D33}">
      <dgm:prSet/>
      <dgm:spPr/>
      <dgm:t>
        <a:bodyPr/>
        <a:lstStyle/>
        <a:p>
          <a:endParaRPr lang="es-ES"/>
        </a:p>
      </dgm:t>
    </dgm:pt>
    <dgm:pt modelId="{CF0D9BFE-7F78-FE40-A148-2FD54F78D655}" type="pres">
      <dgm:prSet presAssocID="{96BEF379-D5B0-8B4C-B34B-3A3DCBDD7430}" presName="Name0" presStyleCnt="0">
        <dgm:presLayoutVars>
          <dgm:dir/>
          <dgm:resizeHandles val="exact"/>
        </dgm:presLayoutVars>
      </dgm:prSet>
      <dgm:spPr/>
    </dgm:pt>
    <dgm:pt modelId="{25E40630-97BF-7D4F-A1C2-E981461F2B70}" type="pres">
      <dgm:prSet presAssocID="{BB3580D6-7B6C-EA4F-822A-A85DCFA737D6}" presName="Name5" presStyleLbl="vennNode1" presStyleIdx="0" presStyleCnt="4">
        <dgm:presLayoutVars>
          <dgm:bulletEnabled val="1"/>
        </dgm:presLayoutVars>
      </dgm:prSet>
      <dgm:spPr/>
    </dgm:pt>
    <dgm:pt modelId="{88120EC5-6465-E641-8D45-BAF09D15F95A}" type="pres">
      <dgm:prSet presAssocID="{D5C52759-5F28-3248-969B-FF4F375712DE}" presName="space" presStyleCnt="0"/>
      <dgm:spPr/>
    </dgm:pt>
    <dgm:pt modelId="{9FF9D8E9-F390-154F-AF8B-2B1E4CEE3719}" type="pres">
      <dgm:prSet presAssocID="{05984CF8-A5F1-0743-AD85-0ACE9D5BCBFC}" presName="Name5" presStyleLbl="vennNode1" presStyleIdx="1" presStyleCnt="4">
        <dgm:presLayoutVars>
          <dgm:bulletEnabled val="1"/>
        </dgm:presLayoutVars>
      </dgm:prSet>
      <dgm:spPr/>
    </dgm:pt>
    <dgm:pt modelId="{9854A113-7D1D-CF47-8E3D-DCC9E397F90F}" type="pres">
      <dgm:prSet presAssocID="{E7A394D7-8AA3-8A44-8C89-D5BBB4541282}" presName="space" presStyleCnt="0"/>
      <dgm:spPr/>
    </dgm:pt>
    <dgm:pt modelId="{173A26B4-6847-6C4B-8BDD-4F7CAD938004}" type="pres">
      <dgm:prSet presAssocID="{CFF3B978-CFDB-5341-99FD-78D8FDF6AFE6}" presName="Name5" presStyleLbl="vennNode1" presStyleIdx="2" presStyleCnt="4">
        <dgm:presLayoutVars>
          <dgm:bulletEnabled val="1"/>
        </dgm:presLayoutVars>
      </dgm:prSet>
      <dgm:spPr/>
    </dgm:pt>
    <dgm:pt modelId="{3FEFDB1F-91EC-B94F-B98E-449573ED0DA0}" type="pres">
      <dgm:prSet presAssocID="{0D028E7C-443A-334A-A9F4-FE083E00DAC4}" presName="space" presStyleCnt="0"/>
      <dgm:spPr/>
    </dgm:pt>
    <dgm:pt modelId="{7859888E-3DDC-B645-B30E-16B775D05B25}" type="pres">
      <dgm:prSet presAssocID="{BC8A090E-FA18-3546-A185-1A9856861B9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CE52E208-C243-334A-BC1D-D7C32B7F7DF2}" type="presOf" srcId="{CFF3B978-CFDB-5341-99FD-78D8FDF6AFE6}" destId="{173A26B4-6847-6C4B-8BDD-4F7CAD938004}" srcOrd="0" destOrd="0" presId="urn:microsoft.com/office/officeart/2005/8/layout/venn3"/>
    <dgm:cxn modelId="{F6AF7B2D-06AE-FC4D-A583-925825A4B56B}" type="presOf" srcId="{BC8A090E-FA18-3546-A185-1A9856861B98}" destId="{7859888E-3DDC-B645-B30E-16B775D05B25}" srcOrd="0" destOrd="0" presId="urn:microsoft.com/office/officeart/2005/8/layout/venn3"/>
    <dgm:cxn modelId="{049ED955-25B7-A841-A83B-7F48F8086744}" type="presOf" srcId="{96BEF379-D5B0-8B4C-B34B-3A3DCBDD7430}" destId="{CF0D9BFE-7F78-FE40-A148-2FD54F78D655}" srcOrd="0" destOrd="0" presId="urn:microsoft.com/office/officeart/2005/8/layout/venn3"/>
    <dgm:cxn modelId="{55FBA4A2-BCFC-E54F-AD73-A4157EB4EB5D}" type="presOf" srcId="{05984CF8-A5F1-0743-AD85-0ACE9D5BCBFC}" destId="{9FF9D8E9-F390-154F-AF8B-2B1E4CEE3719}" srcOrd="0" destOrd="0" presId="urn:microsoft.com/office/officeart/2005/8/layout/venn3"/>
    <dgm:cxn modelId="{3EA578A7-49B9-2F4D-A187-5E600DD797EA}" type="presOf" srcId="{BB3580D6-7B6C-EA4F-822A-A85DCFA737D6}" destId="{25E40630-97BF-7D4F-A1C2-E981461F2B70}" srcOrd="0" destOrd="0" presId="urn:microsoft.com/office/officeart/2005/8/layout/venn3"/>
    <dgm:cxn modelId="{487AE9BB-A580-9D49-BE0C-15943712559E}" srcId="{96BEF379-D5B0-8B4C-B34B-3A3DCBDD7430}" destId="{05984CF8-A5F1-0743-AD85-0ACE9D5BCBFC}" srcOrd="1" destOrd="0" parTransId="{B9AB7442-18A2-2140-98D7-5065E7941F96}" sibTransId="{E7A394D7-8AA3-8A44-8C89-D5BBB4541282}"/>
    <dgm:cxn modelId="{64484DD8-0AC3-C74A-A572-2C77643490AB}" srcId="{96BEF379-D5B0-8B4C-B34B-3A3DCBDD7430}" destId="{BB3580D6-7B6C-EA4F-822A-A85DCFA737D6}" srcOrd="0" destOrd="0" parTransId="{0DD35881-7FA9-894A-8041-B374ED6DA20B}" sibTransId="{D5C52759-5F28-3248-969B-FF4F375712DE}"/>
    <dgm:cxn modelId="{DAA50FE6-0829-824B-9306-1FB71DEB5D33}" srcId="{96BEF379-D5B0-8B4C-B34B-3A3DCBDD7430}" destId="{BC8A090E-FA18-3546-A185-1A9856861B98}" srcOrd="3" destOrd="0" parTransId="{5A4A2777-72B7-2543-8A3D-249078B9A2B5}" sibTransId="{9618C257-2222-5A4F-AA0F-5F9CBDC47EB1}"/>
    <dgm:cxn modelId="{296CEFFA-CE42-F24F-8B11-4CCB425D3A42}" srcId="{96BEF379-D5B0-8B4C-B34B-3A3DCBDD7430}" destId="{CFF3B978-CFDB-5341-99FD-78D8FDF6AFE6}" srcOrd="2" destOrd="0" parTransId="{D4B3DF2E-3179-8247-A6A0-7F29BCFCD29F}" sibTransId="{0D028E7C-443A-334A-A9F4-FE083E00DAC4}"/>
    <dgm:cxn modelId="{2FCDB878-7559-5949-B1BF-3FDA50A3CB87}" type="presParOf" srcId="{CF0D9BFE-7F78-FE40-A148-2FD54F78D655}" destId="{25E40630-97BF-7D4F-A1C2-E981461F2B70}" srcOrd="0" destOrd="0" presId="urn:microsoft.com/office/officeart/2005/8/layout/venn3"/>
    <dgm:cxn modelId="{F16B8F44-DB44-9047-8CE8-A6CFB7971016}" type="presParOf" srcId="{CF0D9BFE-7F78-FE40-A148-2FD54F78D655}" destId="{88120EC5-6465-E641-8D45-BAF09D15F95A}" srcOrd="1" destOrd="0" presId="urn:microsoft.com/office/officeart/2005/8/layout/venn3"/>
    <dgm:cxn modelId="{8916B04D-FD90-2A41-BD51-269BB764A6D6}" type="presParOf" srcId="{CF0D9BFE-7F78-FE40-A148-2FD54F78D655}" destId="{9FF9D8E9-F390-154F-AF8B-2B1E4CEE3719}" srcOrd="2" destOrd="0" presId="urn:microsoft.com/office/officeart/2005/8/layout/venn3"/>
    <dgm:cxn modelId="{22200278-07C4-7144-A35D-C26EA6AA326A}" type="presParOf" srcId="{CF0D9BFE-7F78-FE40-A148-2FD54F78D655}" destId="{9854A113-7D1D-CF47-8E3D-DCC9E397F90F}" srcOrd="3" destOrd="0" presId="urn:microsoft.com/office/officeart/2005/8/layout/venn3"/>
    <dgm:cxn modelId="{BD2A5527-71DF-9844-8D50-002BF84CDA25}" type="presParOf" srcId="{CF0D9BFE-7F78-FE40-A148-2FD54F78D655}" destId="{173A26B4-6847-6C4B-8BDD-4F7CAD938004}" srcOrd="4" destOrd="0" presId="urn:microsoft.com/office/officeart/2005/8/layout/venn3"/>
    <dgm:cxn modelId="{B17FA6E7-86B7-3040-9F6E-C8C3DB6EF61A}" type="presParOf" srcId="{CF0D9BFE-7F78-FE40-A148-2FD54F78D655}" destId="{3FEFDB1F-91EC-B94F-B98E-449573ED0DA0}" srcOrd="5" destOrd="0" presId="urn:microsoft.com/office/officeart/2005/8/layout/venn3"/>
    <dgm:cxn modelId="{B5564E93-1366-E44B-BB57-1A464CDC70B5}" type="presParOf" srcId="{CF0D9BFE-7F78-FE40-A148-2FD54F78D655}" destId="{7859888E-3DDC-B645-B30E-16B775D05B25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62E5B3-6D0E-5345-A6FE-A49E647BFE1F}" type="doc">
      <dgm:prSet loTypeId="urn:microsoft.com/office/officeart/2005/8/layout/cycle6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A08251E-6AAD-C249-AF4A-FAF9A2EA54B9}">
      <dgm:prSet phldrT="[Texto]"/>
      <dgm:spPr/>
      <dgm:t>
        <a:bodyPr/>
        <a:lstStyle/>
        <a:p>
          <a:r>
            <a:rPr lang="es-ES" dirty="0"/>
            <a:t>Área cantábrica</a:t>
          </a:r>
        </a:p>
      </dgm:t>
    </dgm:pt>
    <dgm:pt modelId="{A05FBD71-E9C5-7F41-A34F-185DBCED2AAE}" type="parTrans" cxnId="{5C686559-9F92-3343-8AE4-556E485C5CB3}">
      <dgm:prSet/>
      <dgm:spPr/>
      <dgm:t>
        <a:bodyPr/>
        <a:lstStyle/>
        <a:p>
          <a:endParaRPr lang="es-ES"/>
        </a:p>
      </dgm:t>
    </dgm:pt>
    <dgm:pt modelId="{89F622C4-78FB-7240-906A-2FCBB2DAF29A}" type="sibTrans" cxnId="{5C686559-9F92-3343-8AE4-556E485C5CB3}">
      <dgm:prSet/>
      <dgm:spPr/>
      <dgm:t>
        <a:bodyPr/>
        <a:lstStyle/>
        <a:p>
          <a:endParaRPr lang="es-ES"/>
        </a:p>
      </dgm:t>
    </dgm:pt>
    <dgm:pt modelId="{45206D5E-5442-904C-86FE-DCD227C8572E}">
      <dgm:prSet phldrT="[Texto]"/>
      <dgm:spPr/>
      <dgm:t>
        <a:bodyPr/>
        <a:lstStyle/>
        <a:p>
          <a:r>
            <a:rPr lang="es-ES" dirty="0"/>
            <a:t>Representación naturalista de animales, signos y poca presencia de figuras humanas.</a:t>
          </a:r>
        </a:p>
      </dgm:t>
    </dgm:pt>
    <dgm:pt modelId="{DFA79B77-4D16-DC41-B787-FF22EA3A895E}" type="parTrans" cxnId="{F7B5E3B9-5106-BE46-86AA-5ED93FCEF105}">
      <dgm:prSet/>
      <dgm:spPr/>
      <dgm:t>
        <a:bodyPr/>
        <a:lstStyle/>
        <a:p>
          <a:endParaRPr lang="es-ES"/>
        </a:p>
      </dgm:t>
    </dgm:pt>
    <dgm:pt modelId="{BDACD7F9-6DE9-534D-85D6-A681E7B22ACF}" type="sibTrans" cxnId="{F7B5E3B9-5106-BE46-86AA-5ED93FCEF105}">
      <dgm:prSet/>
      <dgm:spPr/>
      <dgm:t>
        <a:bodyPr/>
        <a:lstStyle/>
        <a:p>
          <a:endParaRPr lang="es-ES"/>
        </a:p>
      </dgm:t>
    </dgm:pt>
    <dgm:pt modelId="{5D8BB7FE-399A-8D42-BF29-DBC28EDB6C6B}">
      <dgm:prSet phldrT="[Texto]"/>
      <dgm:spPr/>
      <dgm:t>
        <a:bodyPr/>
        <a:lstStyle/>
        <a:p>
          <a:r>
            <a:rPr lang="es-ES" dirty="0"/>
            <a:t>Altamira</a:t>
          </a:r>
        </a:p>
        <a:p>
          <a:r>
            <a:rPr lang="es-ES" dirty="0"/>
            <a:t>Tito Bustillo</a:t>
          </a:r>
        </a:p>
        <a:p>
          <a:r>
            <a:rPr lang="es-ES" dirty="0"/>
            <a:t>El Castillo</a:t>
          </a:r>
        </a:p>
      </dgm:t>
    </dgm:pt>
    <dgm:pt modelId="{E6C1F99F-CE37-5F49-8023-D36B4F47A5EB}" type="parTrans" cxnId="{858D8172-90D8-6E4A-9450-DBE077FB8418}">
      <dgm:prSet/>
      <dgm:spPr/>
      <dgm:t>
        <a:bodyPr/>
        <a:lstStyle/>
        <a:p>
          <a:endParaRPr lang="es-ES"/>
        </a:p>
      </dgm:t>
    </dgm:pt>
    <dgm:pt modelId="{6F54DAD6-0434-DF48-8CB8-590559B5B594}" type="sibTrans" cxnId="{858D8172-90D8-6E4A-9450-DBE077FB8418}">
      <dgm:prSet/>
      <dgm:spPr/>
      <dgm:t>
        <a:bodyPr/>
        <a:lstStyle/>
        <a:p>
          <a:endParaRPr lang="es-ES"/>
        </a:p>
      </dgm:t>
    </dgm:pt>
    <dgm:pt modelId="{AD9BC035-1B57-A94E-BF1D-994571C8A8B8}">
      <dgm:prSet phldrT="[Texto]"/>
      <dgm:spPr/>
      <dgm:t>
        <a:bodyPr/>
        <a:lstStyle/>
        <a:p>
          <a:r>
            <a:rPr lang="es-ES" dirty="0"/>
            <a:t>Policromía</a:t>
          </a:r>
        </a:p>
      </dgm:t>
    </dgm:pt>
    <dgm:pt modelId="{81BCFA1E-CFC7-8446-B977-3BA363129179}" type="parTrans" cxnId="{22A40ED1-8045-B04D-9595-D8A230DDAD52}">
      <dgm:prSet/>
      <dgm:spPr/>
      <dgm:t>
        <a:bodyPr/>
        <a:lstStyle/>
        <a:p>
          <a:endParaRPr lang="es-ES"/>
        </a:p>
      </dgm:t>
    </dgm:pt>
    <dgm:pt modelId="{42155178-3F56-E54A-9E9C-29EC08A7F041}" type="sibTrans" cxnId="{22A40ED1-8045-B04D-9595-D8A230DDAD52}">
      <dgm:prSet/>
      <dgm:spPr/>
      <dgm:t>
        <a:bodyPr/>
        <a:lstStyle/>
        <a:p>
          <a:endParaRPr lang="es-ES"/>
        </a:p>
      </dgm:t>
    </dgm:pt>
    <dgm:pt modelId="{7A287142-70F0-4D42-92EC-9640F690DD0F}">
      <dgm:prSet phldrT="[Texto]"/>
      <dgm:spPr/>
      <dgm:t>
        <a:bodyPr/>
        <a:lstStyle/>
        <a:p>
          <a:r>
            <a:rPr lang="es-ES" dirty="0"/>
            <a:t>¿Función?</a:t>
          </a:r>
        </a:p>
      </dgm:t>
    </dgm:pt>
    <dgm:pt modelId="{473B218C-E91D-0B45-B035-B6EBD14A76DE}" type="parTrans" cxnId="{01B456A0-31A8-F34F-AC23-65E6143F7B36}">
      <dgm:prSet/>
      <dgm:spPr/>
      <dgm:t>
        <a:bodyPr/>
        <a:lstStyle/>
        <a:p>
          <a:endParaRPr lang="es-ES"/>
        </a:p>
      </dgm:t>
    </dgm:pt>
    <dgm:pt modelId="{524CFF6B-30A2-9243-BFBA-C6C58C3404C0}" type="sibTrans" cxnId="{01B456A0-31A8-F34F-AC23-65E6143F7B36}">
      <dgm:prSet/>
      <dgm:spPr/>
      <dgm:t>
        <a:bodyPr/>
        <a:lstStyle/>
        <a:p>
          <a:endParaRPr lang="es-ES"/>
        </a:p>
      </dgm:t>
    </dgm:pt>
    <dgm:pt modelId="{5F71A8EF-F850-7048-982E-7620D4E6EFB2}" type="pres">
      <dgm:prSet presAssocID="{8462E5B3-6D0E-5345-A6FE-A49E647BFE1F}" presName="cycle" presStyleCnt="0">
        <dgm:presLayoutVars>
          <dgm:dir/>
          <dgm:resizeHandles val="exact"/>
        </dgm:presLayoutVars>
      </dgm:prSet>
      <dgm:spPr/>
    </dgm:pt>
    <dgm:pt modelId="{1ABB1616-CFEB-2049-B762-53B674109D7C}" type="pres">
      <dgm:prSet presAssocID="{2A08251E-6AAD-C249-AF4A-FAF9A2EA54B9}" presName="node" presStyleLbl="node1" presStyleIdx="0" presStyleCnt="5">
        <dgm:presLayoutVars>
          <dgm:bulletEnabled val="1"/>
        </dgm:presLayoutVars>
      </dgm:prSet>
      <dgm:spPr/>
    </dgm:pt>
    <dgm:pt modelId="{CCDC4C11-BE0A-B74E-954B-1F4CB8024B1B}" type="pres">
      <dgm:prSet presAssocID="{2A08251E-6AAD-C249-AF4A-FAF9A2EA54B9}" presName="spNode" presStyleCnt="0"/>
      <dgm:spPr/>
    </dgm:pt>
    <dgm:pt modelId="{EAC2BAE5-045B-4B43-B757-37BF00DE4AAA}" type="pres">
      <dgm:prSet presAssocID="{89F622C4-78FB-7240-906A-2FCBB2DAF29A}" presName="sibTrans" presStyleLbl="sibTrans1D1" presStyleIdx="0" presStyleCnt="5"/>
      <dgm:spPr/>
    </dgm:pt>
    <dgm:pt modelId="{B50C4F29-36FA-3C4E-86AD-779680304DD5}" type="pres">
      <dgm:prSet presAssocID="{45206D5E-5442-904C-86FE-DCD227C8572E}" presName="node" presStyleLbl="node1" presStyleIdx="1" presStyleCnt="5">
        <dgm:presLayoutVars>
          <dgm:bulletEnabled val="1"/>
        </dgm:presLayoutVars>
      </dgm:prSet>
      <dgm:spPr/>
    </dgm:pt>
    <dgm:pt modelId="{667B317E-E7CA-8141-AFEA-10C66C5C453E}" type="pres">
      <dgm:prSet presAssocID="{45206D5E-5442-904C-86FE-DCD227C8572E}" presName="spNode" presStyleCnt="0"/>
      <dgm:spPr/>
    </dgm:pt>
    <dgm:pt modelId="{011558BC-55A0-144E-A58F-AC72AACC3F82}" type="pres">
      <dgm:prSet presAssocID="{BDACD7F9-6DE9-534D-85D6-A681E7B22ACF}" presName="sibTrans" presStyleLbl="sibTrans1D1" presStyleIdx="1" presStyleCnt="5"/>
      <dgm:spPr/>
    </dgm:pt>
    <dgm:pt modelId="{518D746F-1BF0-2240-8535-0A42A801E8DA}" type="pres">
      <dgm:prSet presAssocID="{5D8BB7FE-399A-8D42-BF29-DBC28EDB6C6B}" presName="node" presStyleLbl="node1" presStyleIdx="2" presStyleCnt="5">
        <dgm:presLayoutVars>
          <dgm:bulletEnabled val="1"/>
        </dgm:presLayoutVars>
      </dgm:prSet>
      <dgm:spPr/>
    </dgm:pt>
    <dgm:pt modelId="{5EA5FEAC-02E6-B341-BAD9-E4411D7DA0F1}" type="pres">
      <dgm:prSet presAssocID="{5D8BB7FE-399A-8D42-BF29-DBC28EDB6C6B}" presName="spNode" presStyleCnt="0"/>
      <dgm:spPr/>
    </dgm:pt>
    <dgm:pt modelId="{43CF4468-625A-BB4E-965A-9ABF9301A336}" type="pres">
      <dgm:prSet presAssocID="{6F54DAD6-0434-DF48-8CB8-590559B5B594}" presName="sibTrans" presStyleLbl="sibTrans1D1" presStyleIdx="2" presStyleCnt="5"/>
      <dgm:spPr/>
    </dgm:pt>
    <dgm:pt modelId="{CBD70565-A4C1-0143-8F02-0D8E4F318B56}" type="pres">
      <dgm:prSet presAssocID="{AD9BC035-1B57-A94E-BF1D-994571C8A8B8}" presName="node" presStyleLbl="node1" presStyleIdx="3" presStyleCnt="5">
        <dgm:presLayoutVars>
          <dgm:bulletEnabled val="1"/>
        </dgm:presLayoutVars>
      </dgm:prSet>
      <dgm:spPr/>
    </dgm:pt>
    <dgm:pt modelId="{6BBD8E62-A491-1942-8C34-9AC3B5014DDE}" type="pres">
      <dgm:prSet presAssocID="{AD9BC035-1B57-A94E-BF1D-994571C8A8B8}" presName="spNode" presStyleCnt="0"/>
      <dgm:spPr/>
    </dgm:pt>
    <dgm:pt modelId="{8436BD2E-0E28-8D41-B337-7FDC9FB7C41D}" type="pres">
      <dgm:prSet presAssocID="{42155178-3F56-E54A-9E9C-29EC08A7F041}" presName="sibTrans" presStyleLbl="sibTrans1D1" presStyleIdx="3" presStyleCnt="5"/>
      <dgm:spPr/>
    </dgm:pt>
    <dgm:pt modelId="{6B65F11A-E6E7-5D4A-A57D-2192A48CE8C6}" type="pres">
      <dgm:prSet presAssocID="{7A287142-70F0-4D42-92EC-9640F690DD0F}" presName="node" presStyleLbl="node1" presStyleIdx="4" presStyleCnt="5">
        <dgm:presLayoutVars>
          <dgm:bulletEnabled val="1"/>
        </dgm:presLayoutVars>
      </dgm:prSet>
      <dgm:spPr/>
    </dgm:pt>
    <dgm:pt modelId="{E226446E-5329-3443-8A03-24F37181E0CA}" type="pres">
      <dgm:prSet presAssocID="{7A287142-70F0-4D42-92EC-9640F690DD0F}" presName="spNode" presStyleCnt="0"/>
      <dgm:spPr/>
    </dgm:pt>
    <dgm:pt modelId="{FFB67397-E31D-F443-8895-B085CE0E4CA4}" type="pres">
      <dgm:prSet presAssocID="{524CFF6B-30A2-9243-BFBA-C6C58C3404C0}" presName="sibTrans" presStyleLbl="sibTrans1D1" presStyleIdx="4" presStyleCnt="5"/>
      <dgm:spPr/>
    </dgm:pt>
  </dgm:ptLst>
  <dgm:cxnLst>
    <dgm:cxn modelId="{2AA9E807-50F3-564B-B43F-BADA4262284F}" type="presOf" srcId="{7A287142-70F0-4D42-92EC-9640F690DD0F}" destId="{6B65F11A-E6E7-5D4A-A57D-2192A48CE8C6}" srcOrd="0" destOrd="0" presId="urn:microsoft.com/office/officeart/2005/8/layout/cycle6"/>
    <dgm:cxn modelId="{408F790C-6B6F-3349-ACAB-484D86B338D2}" type="presOf" srcId="{524CFF6B-30A2-9243-BFBA-C6C58C3404C0}" destId="{FFB67397-E31D-F443-8895-B085CE0E4CA4}" srcOrd="0" destOrd="0" presId="urn:microsoft.com/office/officeart/2005/8/layout/cycle6"/>
    <dgm:cxn modelId="{B149340F-45A4-7541-9E10-5F9DF04CED16}" type="presOf" srcId="{2A08251E-6AAD-C249-AF4A-FAF9A2EA54B9}" destId="{1ABB1616-CFEB-2049-B762-53B674109D7C}" srcOrd="0" destOrd="0" presId="urn:microsoft.com/office/officeart/2005/8/layout/cycle6"/>
    <dgm:cxn modelId="{90E39B48-4CA6-634A-955A-26380CC8DF85}" type="presOf" srcId="{42155178-3F56-E54A-9E9C-29EC08A7F041}" destId="{8436BD2E-0E28-8D41-B337-7FDC9FB7C41D}" srcOrd="0" destOrd="0" presId="urn:microsoft.com/office/officeart/2005/8/layout/cycle6"/>
    <dgm:cxn modelId="{5C686559-9F92-3343-8AE4-556E485C5CB3}" srcId="{8462E5B3-6D0E-5345-A6FE-A49E647BFE1F}" destId="{2A08251E-6AAD-C249-AF4A-FAF9A2EA54B9}" srcOrd="0" destOrd="0" parTransId="{A05FBD71-E9C5-7F41-A34F-185DBCED2AAE}" sibTransId="{89F622C4-78FB-7240-906A-2FCBB2DAF29A}"/>
    <dgm:cxn modelId="{858D8172-90D8-6E4A-9450-DBE077FB8418}" srcId="{8462E5B3-6D0E-5345-A6FE-A49E647BFE1F}" destId="{5D8BB7FE-399A-8D42-BF29-DBC28EDB6C6B}" srcOrd="2" destOrd="0" parTransId="{E6C1F99F-CE37-5F49-8023-D36B4F47A5EB}" sibTransId="{6F54DAD6-0434-DF48-8CB8-590559B5B594}"/>
    <dgm:cxn modelId="{78919E99-1E8F-FB4F-A208-34C4FB9E0AC7}" type="presOf" srcId="{5D8BB7FE-399A-8D42-BF29-DBC28EDB6C6B}" destId="{518D746F-1BF0-2240-8535-0A42A801E8DA}" srcOrd="0" destOrd="0" presId="urn:microsoft.com/office/officeart/2005/8/layout/cycle6"/>
    <dgm:cxn modelId="{4568869A-83C2-534B-A2AB-3C959B48C385}" type="presOf" srcId="{BDACD7F9-6DE9-534D-85D6-A681E7B22ACF}" destId="{011558BC-55A0-144E-A58F-AC72AACC3F82}" srcOrd="0" destOrd="0" presId="urn:microsoft.com/office/officeart/2005/8/layout/cycle6"/>
    <dgm:cxn modelId="{01B456A0-31A8-F34F-AC23-65E6143F7B36}" srcId="{8462E5B3-6D0E-5345-A6FE-A49E647BFE1F}" destId="{7A287142-70F0-4D42-92EC-9640F690DD0F}" srcOrd="4" destOrd="0" parTransId="{473B218C-E91D-0B45-B035-B6EBD14A76DE}" sibTransId="{524CFF6B-30A2-9243-BFBA-C6C58C3404C0}"/>
    <dgm:cxn modelId="{7D5428A3-51CC-E644-BB6A-708C8F487B8E}" type="presOf" srcId="{AD9BC035-1B57-A94E-BF1D-994571C8A8B8}" destId="{CBD70565-A4C1-0143-8F02-0D8E4F318B56}" srcOrd="0" destOrd="0" presId="urn:microsoft.com/office/officeart/2005/8/layout/cycle6"/>
    <dgm:cxn modelId="{F7B5E3B9-5106-BE46-86AA-5ED93FCEF105}" srcId="{8462E5B3-6D0E-5345-A6FE-A49E647BFE1F}" destId="{45206D5E-5442-904C-86FE-DCD227C8572E}" srcOrd="1" destOrd="0" parTransId="{DFA79B77-4D16-DC41-B787-FF22EA3A895E}" sibTransId="{BDACD7F9-6DE9-534D-85D6-A681E7B22ACF}"/>
    <dgm:cxn modelId="{71E8A9BC-A64A-7D4C-B0BD-FBA298957B7B}" type="presOf" srcId="{89F622C4-78FB-7240-906A-2FCBB2DAF29A}" destId="{EAC2BAE5-045B-4B43-B757-37BF00DE4AAA}" srcOrd="0" destOrd="0" presId="urn:microsoft.com/office/officeart/2005/8/layout/cycle6"/>
    <dgm:cxn modelId="{ABF8F2C2-1DBF-C743-9618-FBBED64E2F8A}" type="presOf" srcId="{45206D5E-5442-904C-86FE-DCD227C8572E}" destId="{B50C4F29-36FA-3C4E-86AD-779680304DD5}" srcOrd="0" destOrd="0" presId="urn:microsoft.com/office/officeart/2005/8/layout/cycle6"/>
    <dgm:cxn modelId="{E8B450C5-F037-8948-9BD2-666EAAFDA398}" type="presOf" srcId="{8462E5B3-6D0E-5345-A6FE-A49E647BFE1F}" destId="{5F71A8EF-F850-7048-982E-7620D4E6EFB2}" srcOrd="0" destOrd="0" presId="urn:microsoft.com/office/officeart/2005/8/layout/cycle6"/>
    <dgm:cxn modelId="{22A40ED1-8045-B04D-9595-D8A230DDAD52}" srcId="{8462E5B3-6D0E-5345-A6FE-A49E647BFE1F}" destId="{AD9BC035-1B57-A94E-BF1D-994571C8A8B8}" srcOrd="3" destOrd="0" parTransId="{81BCFA1E-CFC7-8446-B977-3BA363129179}" sibTransId="{42155178-3F56-E54A-9E9C-29EC08A7F041}"/>
    <dgm:cxn modelId="{2D339CDA-FA06-D046-9141-C72731A7B52E}" type="presOf" srcId="{6F54DAD6-0434-DF48-8CB8-590559B5B594}" destId="{43CF4468-625A-BB4E-965A-9ABF9301A336}" srcOrd="0" destOrd="0" presId="urn:microsoft.com/office/officeart/2005/8/layout/cycle6"/>
    <dgm:cxn modelId="{F21DF951-896F-CC49-B4AD-85F85A0EDDA0}" type="presParOf" srcId="{5F71A8EF-F850-7048-982E-7620D4E6EFB2}" destId="{1ABB1616-CFEB-2049-B762-53B674109D7C}" srcOrd="0" destOrd="0" presId="urn:microsoft.com/office/officeart/2005/8/layout/cycle6"/>
    <dgm:cxn modelId="{B148B927-6D3C-084C-B7C2-C0F2934A0170}" type="presParOf" srcId="{5F71A8EF-F850-7048-982E-7620D4E6EFB2}" destId="{CCDC4C11-BE0A-B74E-954B-1F4CB8024B1B}" srcOrd="1" destOrd="0" presId="urn:microsoft.com/office/officeart/2005/8/layout/cycle6"/>
    <dgm:cxn modelId="{9DDB860A-6AC8-3B49-A619-5F90D4AFF879}" type="presParOf" srcId="{5F71A8EF-F850-7048-982E-7620D4E6EFB2}" destId="{EAC2BAE5-045B-4B43-B757-37BF00DE4AAA}" srcOrd="2" destOrd="0" presId="urn:microsoft.com/office/officeart/2005/8/layout/cycle6"/>
    <dgm:cxn modelId="{44B7E4E4-E94E-2C46-9062-8E7B977D5220}" type="presParOf" srcId="{5F71A8EF-F850-7048-982E-7620D4E6EFB2}" destId="{B50C4F29-36FA-3C4E-86AD-779680304DD5}" srcOrd="3" destOrd="0" presId="urn:microsoft.com/office/officeart/2005/8/layout/cycle6"/>
    <dgm:cxn modelId="{AEE78D23-37A8-BF4C-B9C4-6A8A21A1F31B}" type="presParOf" srcId="{5F71A8EF-F850-7048-982E-7620D4E6EFB2}" destId="{667B317E-E7CA-8141-AFEA-10C66C5C453E}" srcOrd="4" destOrd="0" presId="urn:microsoft.com/office/officeart/2005/8/layout/cycle6"/>
    <dgm:cxn modelId="{B8C3CFB9-9DFC-544D-83FD-B0EC856DF452}" type="presParOf" srcId="{5F71A8EF-F850-7048-982E-7620D4E6EFB2}" destId="{011558BC-55A0-144E-A58F-AC72AACC3F82}" srcOrd="5" destOrd="0" presId="urn:microsoft.com/office/officeart/2005/8/layout/cycle6"/>
    <dgm:cxn modelId="{E50271D5-7472-DD47-A6DE-AFF3D9145DFC}" type="presParOf" srcId="{5F71A8EF-F850-7048-982E-7620D4E6EFB2}" destId="{518D746F-1BF0-2240-8535-0A42A801E8DA}" srcOrd="6" destOrd="0" presId="urn:microsoft.com/office/officeart/2005/8/layout/cycle6"/>
    <dgm:cxn modelId="{A1825E6A-351D-7848-A6DC-8D6901807AA3}" type="presParOf" srcId="{5F71A8EF-F850-7048-982E-7620D4E6EFB2}" destId="{5EA5FEAC-02E6-B341-BAD9-E4411D7DA0F1}" srcOrd="7" destOrd="0" presId="urn:microsoft.com/office/officeart/2005/8/layout/cycle6"/>
    <dgm:cxn modelId="{CDFCB4E6-9891-AB44-B239-04AF1F4F52F9}" type="presParOf" srcId="{5F71A8EF-F850-7048-982E-7620D4E6EFB2}" destId="{43CF4468-625A-BB4E-965A-9ABF9301A336}" srcOrd="8" destOrd="0" presId="urn:microsoft.com/office/officeart/2005/8/layout/cycle6"/>
    <dgm:cxn modelId="{3908F5BD-CDB1-7345-9359-D56665645570}" type="presParOf" srcId="{5F71A8EF-F850-7048-982E-7620D4E6EFB2}" destId="{CBD70565-A4C1-0143-8F02-0D8E4F318B56}" srcOrd="9" destOrd="0" presId="urn:microsoft.com/office/officeart/2005/8/layout/cycle6"/>
    <dgm:cxn modelId="{147FE1C8-19B3-164B-9C6E-91133F441C17}" type="presParOf" srcId="{5F71A8EF-F850-7048-982E-7620D4E6EFB2}" destId="{6BBD8E62-A491-1942-8C34-9AC3B5014DDE}" srcOrd="10" destOrd="0" presId="urn:microsoft.com/office/officeart/2005/8/layout/cycle6"/>
    <dgm:cxn modelId="{EF63F8DD-CCBB-C74E-830C-3159EC1BA4A1}" type="presParOf" srcId="{5F71A8EF-F850-7048-982E-7620D4E6EFB2}" destId="{8436BD2E-0E28-8D41-B337-7FDC9FB7C41D}" srcOrd="11" destOrd="0" presId="urn:microsoft.com/office/officeart/2005/8/layout/cycle6"/>
    <dgm:cxn modelId="{39837DAD-3C02-5D4A-BE45-B52487B73F23}" type="presParOf" srcId="{5F71A8EF-F850-7048-982E-7620D4E6EFB2}" destId="{6B65F11A-E6E7-5D4A-A57D-2192A48CE8C6}" srcOrd="12" destOrd="0" presId="urn:microsoft.com/office/officeart/2005/8/layout/cycle6"/>
    <dgm:cxn modelId="{F10BC432-6A8A-604C-AE26-1209F58F23C1}" type="presParOf" srcId="{5F71A8EF-F850-7048-982E-7620D4E6EFB2}" destId="{E226446E-5329-3443-8A03-24F37181E0CA}" srcOrd="13" destOrd="0" presId="urn:microsoft.com/office/officeart/2005/8/layout/cycle6"/>
    <dgm:cxn modelId="{57F63B82-B948-0F44-AFB8-77F04FF26B62}" type="presParOf" srcId="{5F71A8EF-F850-7048-982E-7620D4E6EFB2}" destId="{FFB67397-E31D-F443-8895-B085CE0E4CA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62E5B3-6D0E-5345-A6FE-A49E647BFE1F}" type="doc">
      <dgm:prSet loTypeId="urn:microsoft.com/office/officeart/2005/8/layout/cycle6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A08251E-6AAD-C249-AF4A-FAF9A2EA54B9}">
      <dgm:prSet phldrT="[Texto]"/>
      <dgm:spPr/>
      <dgm:t>
        <a:bodyPr/>
        <a:lstStyle/>
        <a:p>
          <a:r>
            <a:rPr lang="es-ES" dirty="0"/>
            <a:t>Área levantina</a:t>
          </a:r>
        </a:p>
        <a:p>
          <a:r>
            <a:rPr lang="es-ES" dirty="0"/>
            <a:t>Oquedades al aire libre y abrigos rocosos.</a:t>
          </a:r>
        </a:p>
      </dgm:t>
    </dgm:pt>
    <dgm:pt modelId="{A05FBD71-E9C5-7F41-A34F-185DBCED2AAE}" type="parTrans" cxnId="{5C686559-9F92-3343-8AE4-556E485C5CB3}">
      <dgm:prSet/>
      <dgm:spPr/>
      <dgm:t>
        <a:bodyPr/>
        <a:lstStyle/>
        <a:p>
          <a:endParaRPr lang="es-ES"/>
        </a:p>
      </dgm:t>
    </dgm:pt>
    <dgm:pt modelId="{89F622C4-78FB-7240-906A-2FCBB2DAF29A}" type="sibTrans" cxnId="{5C686559-9F92-3343-8AE4-556E485C5CB3}">
      <dgm:prSet/>
      <dgm:spPr/>
      <dgm:t>
        <a:bodyPr/>
        <a:lstStyle/>
        <a:p>
          <a:endParaRPr lang="es-ES"/>
        </a:p>
      </dgm:t>
    </dgm:pt>
    <dgm:pt modelId="{45206D5E-5442-904C-86FE-DCD227C8572E}">
      <dgm:prSet phldrT="[Texto]"/>
      <dgm:spPr/>
      <dgm:t>
        <a:bodyPr/>
        <a:lstStyle/>
        <a:p>
          <a:r>
            <a:rPr lang="es-ES" dirty="0"/>
            <a:t>Se</a:t>
          </a:r>
          <a:r>
            <a:rPr lang="es-ES" baseline="0" dirty="0"/>
            <a:t> centra en la figura humana en relación con animales.</a:t>
          </a:r>
          <a:endParaRPr lang="es-ES" dirty="0"/>
        </a:p>
      </dgm:t>
    </dgm:pt>
    <dgm:pt modelId="{DFA79B77-4D16-DC41-B787-FF22EA3A895E}" type="parTrans" cxnId="{F7B5E3B9-5106-BE46-86AA-5ED93FCEF105}">
      <dgm:prSet/>
      <dgm:spPr/>
      <dgm:t>
        <a:bodyPr/>
        <a:lstStyle/>
        <a:p>
          <a:endParaRPr lang="es-ES"/>
        </a:p>
      </dgm:t>
    </dgm:pt>
    <dgm:pt modelId="{BDACD7F9-6DE9-534D-85D6-A681E7B22ACF}" type="sibTrans" cxnId="{F7B5E3B9-5106-BE46-86AA-5ED93FCEF105}">
      <dgm:prSet/>
      <dgm:spPr/>
      <dgm:t>
        <a:bodyPr/>
        <a:lstStyle/>
        <a:p>
          <a:endParaRPr lang="es-ES"/>
        </a:p>
      </dgm:t>
    </dgm:pt>
    <dgm:pt modelId="{5D8BB7FE-399A-8D42-BF29-DBC28EDB6C6B}">
      <dgm:prSet phldrT="[Texto]"/>
      <dgm:spPr/>
      <dgm:t>
        <a:bodyPr/>
        <a:lstStyle/>
        <a:p>
          <a:r>
            <a:rPr lang="es-ES" dirty="0" err="1"/>
            <a:t>Cogull</a:t>
          </a:r>
          <a:endParaRPr lang="es-ES" dirty="0"/>
        </a:p>
        <a:p>
          <a:r>
            <a:rPr lang="es-ES" dirty="0" err="1"/>
            <a:t>Valltorta</a:t>
          </a:r>
          <a:endParaRPr lang="es-ES" dirty="0"/>
        </a:p>
        <a:p>
          <a:r>
            <a:rPr lang="es-ES" dirty="0" err="1"/>
            <a:t>Bicorp</a:t>
          </a:r>
          <a:endParaRPr lang="es-ES" dirty="0"/>
        </a:p>
      </dgm:t>
    </dgm:pt>
    <dgm:pt modelId="{E6C1F99F-CE37-5F49-8023-D36B4F47A5EB}" type="parTrans" cxnId="{858D8172-90D8-6E4A-9450-DBE077FB8418}">
      <dgm:prSet/>
      <dgm:spPr/>
      <dgm:t>
        <a:bodyPr/>
        <a:lstStyle/>
        <a:p>
          <a:endParaRPr lang="es-ES"/>
        </a:p>
      </dgm:t>
    </dgm:pt>
    <dgm:pt modelId="{6F54DAD6-0434-DF48-8CB8-590559B5B594}" type="sibTrans" cxnId="{858D8172-90D8-6E4A-9450-DBE077FB8418}">
      <dgm:prSet/>
      <dgm:spPr/>
      <dgm:t>
        <a:bodyPr/>
        <a:lstStyle/>
        <a:p>
          <a:endParaRPr lang="es-ES"/>
        </a:p>
      </dgm:t>
    </dgm:pt>
    <dgm:pt modelId="{AD9BC035-1B57-A94E-BF1D-994571C8A8B8}">
      <dgm:prSet phldrT="[Texto]"/>
      <dgm:spPr/>
      <dgm:t>
        <a:bodyPr/>
        <a:lstStyle/>
        <a:p>
          <a:r>
            <a:rPr lang="es-ES" dirty="0"/>
            <a:t>Monocromía</a:t>
          </a:r>
        </a:p>
      </dgm:t>
    </dgm:pt>
    <dgm:pt modelId="{81BCFA1E-CFC7-8446-B977-3BA363129179}" type="parTrans" cxnId="{22A40ED1-8045-B04D-9595-D8A230DDAD52}">
      <dgm:prSet/>
      <dgm:spPr/>
      <dgm:t>
        <a:bodyPr/>
        <a:lstStyle/>
        <a:p>
          <a:endParaRPr lang="es-ES"/>
        </a:p>
      </dgm:t>
    </dgm:pt>
    <dgm:pt modelId="{42155178-3F56-E54A-9E9C-29EC08A7F041}" type="sibTrans" cxnId="{22A40ED1-8045-B04D-9595-D8A230DDAD52}">
      <dgm:prSet/>
      <dgm:spPr/>
      <dgm:t>
        <a:bodyPr/>
        <a:lstStyle/>
        <a:p>
          <a:endParaRPr lang="es-ES"/>
        </a:p>
      </dgm:t>
    </dgm:pt>
    <dgm:pt modelId="{7A287142-70F0-4D42-92EC-9640F690DD0F}">
      <dgm:prSet phldrT="[Texto]"/>
      <dgm:spPr/>
      <dgm:t>
        <a:bodyPr/>
        <a:lstStyle/>
        <a:p>
          <a:r>
            <a:rPr lang="es-ES" dirty="0"/>
            <a:t>Ausencia</a:t>
          </a:r>
          <a:r>
            <a:rPr lang="es-ES" baseline="0" dirty="0"/>
            <a:t> de naturalismo.</a:t>
          </a:r>
        </a:p>
        <a:p>
          <a:r>
            <a:rPr lang="es-ES" baseline="0" dirty="0"/>
            <a:t>Esquematización</a:t>
          </a:r>
          <a:endParaRPr lang="es-ES" dirty="0"/>
        </a:p>
      </dgm:t>
    </dgm:pt>
    <dgm:pt modelId="{473B218C-E91D-0B45-B035-B6EBD14A76DE}" type="parTrans" cxnId="{01B456A0-31A8-F34F-AC23-65E6143F7B36}">
      <dgm:prSet/>
      <dgm:spPr/>
      <dgm:t>
        <a:bodyPr/>
        <a:lstStyle/>
        <a:p>
          <a:endParaRPr lang="es-ES"/>
        </a:p>
      </dgm:t>
    </dgm:pt>
    <dgm:pt modelId="{524CFF6B-30A2-9243-BFBA-C6C58C3404C0}" type="sibTrans" cxnId="{01B456A0-31A8-F34F-AC23-65E6143F7B36}">
      <dgm:prSet/>
      <dgm:spPr/>
      <dgm:t>
        <a:bodyPr/>
        <a:lstStyle/>
        <a:p>
          <a:endParaRPr lang="es-ES"/>
        </a:p>
      </dgm:t>
    </dgm:pt>
    <dgm:pt modelId="{5F71A8EF-F850-7048-982E-7620D4E6EFB2}" type="pres">
      <dgm:prSet presAssocID="{8462E5B3-6D0E-5345-A6FE-A49E647BFE1F}" presName="cycle" presStyleCnt="0">
        <dgm:presLayoutVars>
          <dgm:dir/>
          <dgm:resizeHandles val="exact"/>
        </dgm:presLayoutVars>
      </dgm:prSet>
      <dgm:spPr/>
    </dgm:pt>
    <dgm:pt modelId="{1ABB1616-CFEB-2049-B762-53B674109D7C}" type="pres">
      <dgm:prSet presAssocID="{2A08251E-6AAD-C249-AF4A-FAF9A2EA54B9}" presName="node" presStyleLbl="node1" presStyleIdx="0" presStyleCnt="5">
        <dgm:presLayoutVars>
          <dgm:bulletEnabled val="1"/>
        </dgm:presLayoutVars>
      </dgm:prSet>
      <dgm:spPr/>
    </dgm:pt>
    <dgm:pt modelId="{CCDC4C11-BE0A-B74E-954B-1F4CB8024B1B}" type="pres">
      <dgm:prSet presAssocID="{2A08251E-6AAD-C249-AF4A-FAF9A2EA54B9}" presName="spNode" presStyleCnt="0"/>
      <dgm:spPr/>
    </dgm:pt>
    <dgm:pt modelId="{EAC2BAE5-045B-4B43-B757-37BF00DE4AAA}" type="pres">
      <dgm:prSet presAssocID="{89F622C4-78FB-7240-906A-2FCBB2DAF29A}" presName="sibTrans" presStyleLbl="sibTrans1D1" presStyleIdx="0" presStyleCnt="5"/>
      <dgm:spPr/>
    </dgm:pt>
    <dgm:pt modelId="{B50C4F29-36FA-3C4E-86AD-779680304DD5}" type="pres">
      <dgm:prSet presAssocID="{45206D5E-5442-904C-86FE-DCD227C8572E}" presName="node" presStyleLbl="node1" presStyleIdx="1" presStyleCnt="5">
        <dgm:presLayoutVars>
          <dgm:bulletEnabled val="1"/>
        </dgm:presLayoutVars>
      </dgm:prSet>
      <dgm:spPr/>
    </dgm:pt>
    <dgm:pt modelId="{667B317E-E7CA-8141-AFEA-10C66C5C453E}" type="pres">
      <dgm:prSet presAssocID="{45206D5E-5442-904C-86FE-DCD227C8572E}" presName="spNode" presStyleCnt="0"/>
      <dgm:spPr/>
    </dgm:pt>
    <dgm:pt modelId="{011558BC-55A0-144E-A58F-AC72AACC3F82}" type="pres">
      <dgm:prSet presAssocID="{BDACD7F9-6DE9-534D-85D6-A681E7B22ACF}" presName="sibTrans" presStyleLbl="sibTrans1D1" presStyleIdx="1" presStyleCnt="5"/>
      <dgm:spPr/>
    </dgm:pt>
    <dgm:pt modelId="{518D746F-1BF0-2240-8535-0A42A801E8DA}" type="pres">
      <dgm:prSet presAssocID="{5D8BB7FE-399A-8D42-BF29-DBC28EDB6C6B}" presName="node" presStyleLbl="node1" presStyleIdx="2" presStyleCnt="5">
        <dgm:presLayoutVars>
          <dgm:bulletEnabled val="1"/>
        </dgm:presLayoutVars>
      </dgm:prSet>
      <dgm:spPr/>
    </dgm:pt>
    <dgm:pt modelId="{5EA5FEAC-02E6-B341-BAD9-E4411D7DA0F1}" type="pres">
      <dgm:prSet presAssocID="{5D8BB7FE-399A-8D42-BF29-DBC28EDB6C6B}" presName="spNode" presStyleCnt="0"/>
      <dgm:spPr/>
    </dgm:pt>
    <dgm:pt modelId="{43CF4468-625A-BB4E-965A-9ABF9301A336}" type="pres">
      <dgm:prSet presAssocID="{6F54DAD6-0434-DF48-8CB8-590559B5B594}" presName="sibTrans" presStyleLbl="sibTrans1D1" presStyleIdx="2" presStyleCnt="5"/>
      <dgm:spPr/>
    </dgm:pt>
    <dgm:pt modelId="{CBD70565-A4C1-0143-8F02-0D8E4F318B56}" type="pres">
      <dgm:prSet presAssocID="{AD9BC035-1B57-A94E-BF1D-994571C8A8B8}" presName="node" presStyleLbl="node1" presStyleIdx="3" presStyleCnt="5">
        <dgm:presLayoutVars>
          <dgm:bulletEnabled val="1"/>
        </dgm:presLayoutVars>
      </dgm:prSet>
      <dgm:spPr/>
    </dgm:pt>
    <dgm:pt modelId="{6BBD8E62-A491-1942-8C34-9AC3B5014DDE}" type="pres">
      <dgm:prSet presAssocID="{AD9BC035-1B57-A94E-BF1D-994571C8A8B8}" presName="spNode" presStyleCnt="0"/>
      <dgm:spPr/>
    </dgm:pt>
    <dgm:pt modelId="{8436BD2E-0E28-8D41-B337-7FDC9FB7C41D}" type="pres">
      <dgm:prSet presAssocID="{42155178-3F56-E54A-9E9C-29EC08A7F041}" presName="sibTrans" presStyleLbl="sibTrans1D1" presStyleIdx="3" presStyleCnt="5"/>
      <dgm:spPr/>
    </dgm:pt>
    <dgm:pt modelId="{6B65F11A-E6E7-5D4A-A57D-2192A48CE8C6}" type="pres">
      <dgm:prSet presAssocID="{7A287142-70F0-4D42-92EC-9640F690DD0F}" presName="node" presStyleLbl="node1" presStyleIdx="4" presStyleCnt="5">
        <dgm:presLayoutVars>
          <dgm:bulletEnabled val="1"/>
        </dgm:presLayoutVars>
      </dgm:prSet>
      <dgm:spPr/>
    </dgm:pt>
    <dgm:pt modelId="{E226446E-5329-3443-8A03-24F37181E0CA}" type="pres">
      <dgm:prSet presAssocID="{7A287142-70F0-4D42-92EC-9640F690DD0F}" presName="spNode" presStyleCnt="0"/>
      <dgm:spPr/>
    </dgm:pt>
    <dgm:pt modelId="{FFB67397-E31D-F443-8895-B085CE0E4CA4}" type="pres">
      <dgm:prSet presAssocID="{524CFF6B-30A2-9243-BFBA-C6C58C3404C0}" presName="sibTrans" presStyleLbl="sibTrans1D1" presStyleIdx="4" presStyleCnt="5"/>
      <dgm:spPr/>
    </dgm:pt>
  </dgm:ptLst>
  <dgm:cxnLst>
    <dgm:cxn modelId="{2AA9E807-50F3-564B-B43F-BADA4262284F}" type="presOf" srcId="{7A287142-70F0-4D42-92EC-9640F690DD0F}" destId="{6B65F11A-E6E7-5D4A-A57D-2192A48CE8C6}" srcOrd="0" destOrd="0" presId="urn:microsoft.com/office/officeart/2005/8/layout/cycle6"/>
    <dgm:cxn modelId="{408F790C-6B6F-3349-ACAB-484D86B338D2}" type="presOf" srcId="{524CFF6B-30A2-9243-BFBA-C6C58C3404C0}" destId="{FFB67397-E31D-F443-8895-B085CE0E4CA4}" srcOrd="0" destOrd="0" presId="urn:microsoft.com/office/officeart/2005/8/layout/cycle6"/>
    <dgm:cxn modelId="{B149340F-45A4-7541-9E10-5F9DF04CED16}" type="presOf" srcId="{2A08251E-6AAD-C249-AF4A-FAF9A2EA54B9}" destId="{1ABB1616-CFEB-2049-B762-53B674109D7C}" srcOrd="0" destOrd="0" presId="urn:microsoft.com/office/officeart/2005/8/layout/cycle6"/>
    <dgm:cxn modelId="{90E39B48-4CA6-634A-955A-26380CC8DF85}" type="presOf" srcId="{42155178-3F56-E54A-9E9C-29EC08A7F041}" destId="{8436BD2E-0E28-8D41-B337-7FDC9FB7C41D}" srcOrd="0" destOrd="0" presId="urn:microsoft.com/office/officeart/2005/8/layout/cycle6"/>
    <dgm:cxn modelId="{5C686559-9F92-3343-8AE4-556E485C5CB3}" srcId="{8462E5B3-6D0E-5345-A6FE-A49E647BFE1F}" destId="{2A08251E-6AAD-C249-AF4A-FAF9A2EA54B9}" srcOrd="0" destOrd="0" parTransId="{A05FBD71-E9C5-7F41-A34F-185DBCED2AAE}" sibTransId="{89F622C4-78FB-7240-906A-2FCBB2DAF29A}"/>
    <dgm:cxn modelId="{858D8172-90D8-6E4A-9450-DBE077FB8418}" srcId="{8462E5B3-6D0E-5345-A6FE-A49E647BFE1F}" destId="{5D8BB7FE-399A-8D42-BF29-DBC28EDB6C6B}" srcOrd="2" destOrd="0" parTransId="{E6C1F99F-CE37-5F49-8023-D36B4F47A5EB}" sibTransId="{6F54DAD6-0434-DF48-8CB8-590559B5B594}"/>
    <dgm:cxn modelId="{78919E99-1E8F-FB4F-A208-34C4FB9E0AC7}" type="presOf" srcId="{5D8BB7FE-399A-8D42-BF29-DBC28EDB6C6B}" destId="{518D746F-1BF0-2240-8535-0A42A801E8DA}" srcOrd="0" destOrd="0" presId="urn:microsoft.com/office/officeart/2005/8/layout/cycle6"/>
    <dgm:cxn modelId="{4568869A-83C2-534B-A2AB-3C959B48C385}" type="presOf" srcId="{BDACD7F9-6DE9-534D-85D6-A681E7B22ACF}" destId="{011558BC-55A0-144E-A58F-AC72AACC3F82}" srcOrd="0" destOrd="0" presId="urn:microsoft.com/office/officeart/2005/8/layout/cycle6"/>
    <dgm:cxn modelId="{01B456A0-31A8-F34F-AC23-65E6143F7B36}" srcId="{8462E5B3-6D0E-5345-A6FE-A49E647BFE1F}" destId="{7A287142-70F0-4D42-92EC-9640F690DD0F}" srcOrd="4" destOrd="0" parTransId="{473B218C-E91D-0B45-B035-B6EBD14A76DE}" sibTransId="{524CFF6B-30A2-9243-BFBA-C6C58C3404C0}"/>
    <dgm:cxn modelId="{7D5428A3-51CC-E644-BB6A-708C8F487B8E}" type="presOf" srcId="{AD9BC035-1B57-A94E-BF1D-994571C8A8B8}" destId="{CBD70565-A4C1-0143-8F02-0D8E4F318B56}" srcOrd="0" destOrd="0" presId="urn:microsoft.com/office/officeart/2005/8/layout/cycle6"/>
    <dgm:cxn modelId="{F7B5E3B9-5106-BE46-86AA-5ED93FCEF105}" srcId="{8462E5B3-6D0E-5345-A6FE-A49E647BFE1F}" destId="{45206D5E-5442-904C-86FE-DCD227C8572E}" srcOrd="1" destOrd="0" parTransId="{DFA79B77-4D16-DC41-B787-FF22EA3A895E}" sibTransId="{BDACD7F9-6DE9-534D-85D6-A681E7B22ACF}"/>
    <dgm:cxn modelId="{71E8A9BC-A64A-7D4C-B0BD-FBA298957B7B}" type="presOf" srcId="{89F622C4-78FB-7240-906A-2FCBB2DAF29A}" destId="{EAC2BAE5-045B-4B43-B757-37BF00DE4AAA}" srcOrd="0" destOrd="0" presId="urn:microsoft.com/office/officeart/2005/8/layout/cycle6"/>
    <dgm:cxn modelId="{ABF8F2C2-1DBF-C743-9618-FBBED64E2F8A}" type="presOf" srcId="{45206D5E-5442-904C-86FE-DCD227C8572E}" destId="{B50C4F29-36FA-3C4E-86AD-779680304DD5}" srcOrd="0" destOrd="0" presId="urn:microsoft.com/office/officeart/2005/8/layout/cycle6"/>
    <dgm:cxn modelId="{E8B450C5-F037-8948-9BD2-666EAAFDA398}" type="presOf" srcId="{8462E5B3-6D0E-5345-A6FE-A49E647BFE1F}" destId="{5F71A8EF-F850-7048-982E-7620D4E6EFB2}" srcOrd="0" destOrd="0" presId="urn:microsoft.com/office/officeart/2005/8/layout/cycle6"/>
    <dgm:cxn modelId="{22A40ED1-8045-B04D-9595-D8A230DDAD52}" srcId="{8462E5B3-6D0E-5345-A6FE-A49E647BFE1F}" destId="{AD9BC035-1B57-A94E-BF1D-994571C8A8B8}" srcOrd="3" destOrd="0" parTransId="{81BCFA1E-CFC7-8446-B977-3BA363129179}" sibTransId="{42155178-3F56-E54A-9E9C-29EC08A7F041}"/>
    <dgm:cxn modelId="{2D339CDA-FA06-D046-9141-C72731A7B52E}" type="presOf" srcId="{6F54DAD6-0434-DF48-8CB8-590559B5B594}" destId="{43CF4468-625A-BB4E-965A-9ABF9301A336}" srcOrd="0" destOrd="0" presId="urn:microsoft.com/office/officeart/2005/8/layout/cycle6"/>
    <dgm:cxn modelId="{F21DF951-896F-CC49-B4AD-85F85A0EDDA0}" type="presParOf" srcId="{5F71A8EF-F850-7048-982E-7620D4E6EFB2}" destId="{1ABB1616-CFEB-2049-B762-53B674109D7C}" srcOrd="0" destOrd="0" presId="urn:microsoft.com/office/officeart/2005/8/layout/cycle6"/>
    <dgm:cxn modelId="{B148B927-6D3C-084C-B7C2-C0F2934A0170}" type="presParOf" srcId="{5F71A8EF-F850-7048-982E-7620D4E6EFB2}" destId="{CCDC4C11-BE0A-B74E-954B-1F4CB8024B1B}" srcOrd="1" destOrd="0" presId="urn:microsoft.com/office/officeart/2005/8/layout/cycle6"/>
    <dgm:cxn modelId="{9DDB860A-6AC8-3B49-A619-5F90D4AFF879}" type="presParOf" srcId="{5F71A8EF-F850-7048-982E-7620D4E6EFB2}" destId="{EAC2BAE5-045B-4B43-B757-37BF00DE4AAA}" srcOrd="2" destOrd="0" presId="urn:microsoft.com/office/officeart/2005/8/layout/cycle6"/>
    <dgm:cxn modelId="{44B7E4E4-E94E-2C46-9062-8E7B977D5220}" type="presParOf" srcId="{5F71A8EF-F850-7048-982E-7620D4E6EFB2}" destId="{B50C4F29-36FA-3C4E-86AD-779680304DD5}" srcOrd="3" destOrd="0" presId="urn:microsoft.com/office/officeart/2005/8/layout/cycle6"/>
    <dgm:cxn modelId="{AEE78D23-37A8-BF4C-B9C4-6A8A21A1F31B}" type="presParOf" srcId="{5F71A8EF-F850-7048-982E-7620D4E6EFB2}" destId="{667B317E-E7CA-8141-AFEA-10C66C5C453E}" srcOrd="4" destOrd="0" presId="urn:microsoft.com/office/officeart/2005/8/layout/cycle6"/>
    <dgm:cxn modelId="{B8C3CFB9-9DFC-544D-83FD-B0EC856DF452}" type="presParOf" srcId="{5F71A8EF-F850-7048-982E-7620D4E6EFB2}" destId="{011558BC-55A0-144E-A58F-AC72AACC3F82}" srcOrd="5" destOrd="0" presId="urn:microsoft.com/office/officeart/2005/8/layout/cycle6"/>
    <dgm:cxn modelId="{E50271D5-7472-DD47-A6DE-AFF3D9145DFC}" type="presParOf" srcId="{5F71A8EF-F850-7048-982E-7620D4E6EFB2}" destId="{518D746F-1BF0-2240-8535-0A42A801E8DA}" srcOrd="6" destOrd="0" presId="urn:microsoft.com/office/officeart/2005/8/layout/cycle6"/>
    <dgm:cxn modelId="{A1825E6A-351D-7848-A6DC-8D6901807AA3}" type="presParOf" srcId="{5F71A8EF-F850-7048-982E-7620D4E6EFB2}" destId="{5EA5FEAC-02E6-B341-BAD9-E4411D7DA0F1}" srcOrd="7" destOrd="0" presId="urn:microsoft.com/office/officeart/2005/8/layout/cycle6"/>
    <dgm:cxn modelId="{CDFCB4E6-9891-AB44-B239-04AF1F4F52F9}" type="presParOf" srcId="{5F71A8EF-F850-7048-982E-7620D4E6EFB2}" destId="{43CF4468-625A-BB4E-965A-9ABF9301A336}" srcOrd="8" destOrd="0" presId="urn:microsoft.com/office/officeart/2005/8/layout/cycle6"/>
    <dgm:cxn modelId="{3908F5BD-CDB1-7345-9359-D56665645570}" type="presParOf" srcId="{5F71A8EF-F850-7048-982E-7620D4E6EFB2}" destId="{CBD70565-A4C1-0143-8F02-0D8E4F318B56}" srcOrd="9" destOrd="0" presId="urn:microsoft.com/office/officeart/2005/8/layout/cycle6"/>
    <dgm:cxn modelId="{147FE1C8-19B3-164B-9C6E-91133F441C17}" type="presParOf" srcId="{5F71A8EF-F850-7048-982E-7620D4E6EFB2}" destId="{6BBD8E62-A491-1942-8C34-9AC3B5014DDE}" srcOrd="10" destOrd="0" presId="urn:microsoft.com/office/officeart/2005/8/layout/cycle6"/>
    <dgm:cxn modelId="{EF63F8DD-CCBB-C74E-830C-3159EC1BA4A1}" type="presParOf" srcId="{5F71A8EF-F850-7048-982E-7620D4E6EFB2}" destId="{8436BD2E-0E28-8D41-B337-7FDC9FB7C41D}" srcOrd="11" destOrd="0" presId="urn:microsoft.com/office/officeart/2005/8/layout/cycle6"/>
    <dgm:cxn modelId="{39837DAD-3C02-5D4A-BE45-B52487B73F23}" type="presParOf" srcId="{5F71A8EF-F850-7048-982E-7620D4E6EFB2}" destId="{6B65F11A-E6E7-5D4A-A57D-2192A48CE8C6}" srcOrd="12" destOrd="0" presId="urn:microsoft.com/office/officeart/2005/8/layout/cycle6"/>
    <dgm:cxn modelId="{F10BC432-6A8A-604C-AE26-1209F58F23C1}" type="presParOf" srcId="{5F71A8EF-F850-7048-982E-7620D4E6EFB2}" destId="{E226446E-5329-3443-8A03-24F37181E0CA}" srcOrd="13" destOrd="0" presId="urn:microsoft.com/office/officeart/2005/8/layout/cycle6"/>
    <dgm:cxn modelId="{57F63B82-B948-0F44-AFB8-77F04FF26B62}" type="presParOf" srcId="{5F71A8EF-F850-7048-982E-7620D4E6EFB2}" destId="{FFB67397-E31D-F443-8895-B085CE0E4CA4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6EE2B-5F67-BB4A-9A92-071900D0C527}">
      <dsp:nvSpPr>
        <dsp:cNvPr id="0" name=""/>
        <dsp:cNvSpPr/>
      </dsp:nvSpPr>
      <dsp:spPr>
        <a:xfrm>
          <a:off x="3005675" y="684"/>
          <a:ext cx="1765810" cy="114777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Más fuerte y robusto</a:t>
          </a:r>
        </a:p>
      </dsp:txBody>
      <dsp:txXfrm>
        <a:off x="3061705" y="56714"/>
        <a:ext cx="1653750" cy="1035716"/>
      </dsp:txXfrm>
    </dsp:sp>
    <dsp:sp modelId="{FED9A940-7CB3-CE4C-8B23-8AA4ADFD620C}">
      <dsp:nvSpPr>
        <dsp:cNvPr id="0" name=""/>
        <dsp:cNvSpPr/>
      </dsp:nvSpPr>
      <dsp:spPr>
        <a:xfrm>
          <a:off x="1991747" y="574573"/>
          <a:ext cx="3793666" cy="3793666"/>
        </a:xfrm>
        <a:custGeom>
          <a:avLst/>
          <a:gdLst/>
          <a:ahLst/>
          <a:cxnLst/>
          <a:rect l="0" t="0" r="0" b="0"/>
          <a:pathLst>
            <a:path>
              <a:moveTo>
                <a:pt x="3023668" y="370982"/>
              </a:moveTo>
              <a:arcTo wR="1896833" hR="1896833" stAng="18386744" swAng="1634271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ECB12-98D2-6D42-AC9D-7DC27CA179EE}">
      <dsp:nvSpPr>
        <dsp:cNvPr id="0" name=""/>
        <dsp:cNvSpPr/>
      </dsp:nvSpPr>
      <dsp:spPr>
        <a:xfrm>
          <a:off x="4902508" y="1897518"/>
          <a:ext cx="1765810" cy="1147776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Prácticas funerarias</a:t>
          </a:r>
        </a:p>
      </dsp:txBody>
      <dsp:txXfrm>
        <a:off x="4958538" y="1953548"/>
        <a:ext cx="1653750" cy="1035716"/>
      </dsp:txXfrm>
    </dsp:sp>
    <dsp:sp modelId="{46FB2A5F-DFE7-A14C-A9CD-9F06EBD15F8D}">
      <dsp:nvSpPr>
        <dsp:cNvPr id="0" name=""/>
        <dsp:cNvSpPr/>
      </dsp:nvSpPr>
      <dsp:spPr>
        <a:xfrm>
          <a:off x="1991747" y="574573"/>
          <a:ext cx="3793666" cy="3793666"/>
        </a:xfrm>
        <a:custGeom>
          <a:avLst/>
          <a:gdLst/>
          <a:ahLst/>
          <a:cxnLst/>
          <a:rect l="0" t="0" r="0" b="0"/>
          <a:pathLst>
            <a:path>
              <a:moveTo>
                <a:pt x="3597077" y="2737753"/>
              </a:moveTo>
              <a:arcTo wR="1896833" hR="1896833" stAng="1578986" swAng="1634271"/>
            </a:path>
          </a:pathLst>
        </a:custGeom>
        <a:noFill/>
        <a:ln w="635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3A646-A153-2246-B737-BC14AE2A2BD3}">
      <dsp:nvSpPr>
        <dsp:cNvPr id="0" name=""/>
        <dsp:cNvSpPr/>
      </dsp:nvSpPr>
      <dsp:spPr>
        <a:xfrm>
          <a:off x="3005675" y="3794351"/>
          <a:ext cx="1765810" cy="1147776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Capacidad craneal similar al Homo sapiens</a:t>
          </a:r>
        </a:p>
      </dsp:txBody>
      <dsp:txXfrm>
        <a:off x="3061705" y="3850381"/>
        <a:ext cx="1653750" cy="1035716"/>
      </dsp:txXfrm>
    </dsp:sp>
    <dsp:sp modelId="{6E8D25D1-DED1-6F43-A87A-ECE1A6EFC610}">
      <dsp:nvSpPr>
        <dsp:cNvPr id="0" name=""/>
        <dsp:cNvSpPr/>
      </dsp:nvSpPr>
      <dsp:spPr>
        <a:xfrm>
          <a:off x="1991747" y="574573"/>
          <a:ext cx="3793666" cy="3793666"/>
        </a:xfrm>
        <a:custGeom>
          <a:avLst/>
          <a:gdLst/>
          <a:ahLst/>
          <a:cxnLst/>
          <a:rect l="0" t="0" r="0" b="0"/>
          <a:pathLst>
            <a:path>
              <a:moveTo>
                <a:pt x="769998" y="3422683"/>
              </a:moveTo>
              <a:arcTo wR="1896833" hR="1896833" stAng="7586744" swAng="1634271"/>
            </a:path>
          </a:pathLst>
        </a:custGeom>
        <a:noFill/>
        <a:ln w="635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6E43B-E655-3744-A96F-1C283B50882C}">
      <dsp:nvSpPr>
        <dsp:cNvPr id="0" name=""/>
        <dsp:cNvSpPr/>
      </dsp:nvSpPr>
      <dsp:spPr>
        <a:xfrm>
          <a:off x="1108841" y="1897518"/>
          <a:ext cx="1765810" cy="1147776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Cuidaban de los enfermos</a:t>
          </a:r>
        </a:p>
      </dsp:txBody>
      <dsp:txXfrm>
        <a:off x="1164871" y="1953548"/>
        <a:ext cx="1653750" cy="1035716"/>
      </dsp:txXfrm>
    </dsp:sp>
    <dsp:sp modelId="{0FD5558E-995C-D446-ABBE-76029C962AB5}">
      <dsp:nvSpPr>
        <dsp:cNvPr id="0" name=""/>
        <dsp:cNvSpPr/>
      </dsp:nvSpPr>
      <dsp:spPr>
        <a:xfrm>
          <a:off x="1991747" y="574573"/>
          <a:ext cx="3793666" cy="3793666"/>
        </a:xfrm>
        <a:custGeom>
          <a:avLst/>
          <a:gdLst/>
          <a:ahLst/>
          <a:cxnLst/>
          <a:rect l="0" t="0" r="0" b="0"/>
          <a:pathLst>
            <a:path>
              <a:moveTo>
                <a:pt x="196588" y="1055913"/>
              </a:moveTo>
              <a:arcTo wR="1896833" hR="1896833" stAng="12378986" swAng="1634271"/>
            </a:path>
          </a:pathLst>
        </a:custGeom>
        <a:noFill/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78723-0727-6D48-AA3F-68088C421F36}">
      <dsp:nvSpPr>
        <dsp:cNvPr id="0" name=""/>
        <dsp:cNvSpPr/>
      </dsp:nvSpPr>
      <dsp:spPr>
        <a:xfrm>
          <a:off x="1368182" y="0"/>
          <a:ext cx="4918562" cy="4918562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5A690-48BC-CB4A-8585-A8B1A5422D1F}">
      <dsp:nvSpPr>
        <dsp:cNvPr id="0" name=""/>
        <dsp:cNvSpPr/>
      </dsp:nvSpPr>
      <dsp:spPr>
        <a:xfrm>
          <a:off x="1687889" y="319706"/>
          <a:ext cx="1967424" cy="19674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Capacidad craneana similar al Homo sapiens</a:t>
          </a:r>
        </a:p>
      </dsp:txBody>
      <dsp:txXfrm>
        <a:off x="1783931" y="415748"/>
        <a:ext cx="1775340" cy="1775340"/>
      </dsp:txXfrm>
    </dsp:sp>
    <dsp:sp modelId="{8EE489F0-D531-EB40-B53A-D1185044E8DE}">
      <dsp:nvSpPr>
        <dsp:cNvPr id="0" name=""/>
        <dsp:cNvSpPr/>
      </dsp:nvSpPr>
      <dsp:spPr>
        <a:xfrm>
          <a:off x="3999613" y="319706"/>
          <a:ext cx="1967424" cy="19674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Desaparece hacia el 30.000 a.C.</a:t>
          </a:r>
        </a:p>
      </dsp:txBody>
      <dsp:txXfrm>
        <a:off x="4095655" y="415748"/>
        <a:ext cx="1775340" cy="1775340"/>
      </dsp:txXfrm>
    </dsp:sp>
    <dsp:sp modelId="{D0C1F390-ABEE-DE40-AD9A-5953DD409911}">
      <dsp:nvSpPr>
        <dsp:cNvPr id="0" name=""/>
        <dsp:cNvSpPr/>
      </dsp:nvSpPr>
      <dsp:spPr>
        <a:xfrm>
          <a:off x="1687889" y="2631430"/>
          <a:ext cx="1967424" cy="196742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Realizan enterramientos y construyen cabañas</a:t>
          </a:r>
        </a:p>
      </dsp:txBody>
      <dsp:txXfrm>
        <a:off x="1783931" y="2727472"/>
        <a:ext cx="1775340" cy="1775340"/>
      </dsp:txXfrm>
    </dsp:sp>
    <dsp:sp modelId="{97A17F5A-B9BA-3340-80E3-6C804699DAD5}">
      <dsp:nvSpPr>
        <dsp:cNvPr id="0" name=""/>
        <dsp:cNvSpPr/>
      </dsp:nvSpPr>
      <dsp:spPr>
        <a:xfrm>
          <a:off x="3999613" y="2631430"/>
          <a:ext cx="1967424" cy="19674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Complexión física robusta.</a:t>
          </a:r>
        </a:p>
      </dsp:txBody>
      <dsp:txXfrm>
        <a:off x="4095655" y="2727472"/>
        <a:ext cx="1775340" cy="17753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40630-97BF-7D4F-A1C2-E981461F2B70}">
      <dsp:nvSpPr>
        <dsp:cNvPr id="0" name=""/>
        <dsp:cNvSpPr/>
      </dsp:nvSpPr>
      <dsp:spPr>
        <a:xfrm>
          <a:off x="2381" y="1514739"/>
          <a:ext cx="2389187" cy="238918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0320" rIns="131485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Revolución Neolítica</a:t>
          </a:r>
        </a:p>
      </dsp:txBody>
      <dsp:txXfrm>
        <a:off x="352269" y="1864627"/>
        <a:ext cx="1689411" cy="1689411"/>
      </dsp:txXfrm>
    </dsp:sp>
    <dsp:sp modelId="{9FF9D8E9-F390-154F-AF8B-2B1E4CEE3719}">
      <dsp:nvSpPr>
        <dsp:cNvPr id="0" name=""/>
        <dsp:cNvSpPr/>
      </dsp:nvSpPr>
      <dsp:spPr>
        <a:xfrm>
          <a:off x="1913731" y="1514739"/>
          <a:ext cx="2389187" cy="238918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0320" rIns="131485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Economía productora</a:t>
          </a:r>
        </a:p>
      </dsp:txBody>
      <dsp:txXfrm>
        <a:off x="2263619" y="1864627"/>
        <a:ext cx="1689411" cy="1689411"/>
      </dsp:txXfrm>
    </dsp:sp>
    <dsp:sp modelId="{173A26B4-6847-6C4B-8BDD-4F7CAD938004}">
      <dsp:nvSpPr>
        <dsp:cNvPr id="0" name=""/>
        <dsp:cNvSpPr/>
      </dsp:nvSpPr>
      <dsp:spPr>
        <a:xfrm>
          <a:off x="3825081" y="1514739"/>
          <a:ext cx="2389187" cy="238918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0320" rIns="131485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CAUSAS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- Cambio climático.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- Crecimiento demográfico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/>
        </a:p>
      </dsp:txBody>
      <dsp:txXfrm>
        <a:off x="4174969" y="1864627"/>
        <a:ext cx="1689411" cy="1689411"/>
      </dsp:txXfrm>
    </dsp:sp>
    <dsp:sp modelId="{7859888E-3DDC-B645-B30E-16B775D05B25}">
      <dsp:nvSpPr>
        <dsp:cNvPr id="0" name=""/>
        <dsp:cNvSpPr/>
      </dsp:nvSpPr>
      <dsp:spPr>
        <a:xfrm>
          <a:off x="5736431" y="1514739"/>
          <a:ext cx="2389187" cy="238918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0320" rIns="131485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Sedentarismo</a:t>
          </a:r>
        </a:p>
      </dsp:txBody>
      <dsp:txXfrm>
        <a:off x="6086319" y="1864627"/>
        <a:ext cx="1689411" cy="16894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40630-97BF-7D4F-A1C2-E981461F2B70}">
      <dsp:nvSpPr>
        <dsp:cNvPr id="0" name=""/>
        <dsp:cNvSpPr/>
      </dsp:nvSpPr>
      <dsp:spPr>
        <a:xfrm>
          <a:off x="2381" y="1514739"/>
          <a:ext cx="2389187" cy="238918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2860" rIns="131485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Organización social en tribus.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Consejo de ancianos.</a:t>
          </a:r>
        </a:p>
      </dsp:txBody>
      <dsp:txXfrm>
        <a:off x="352269" y="1864627"/>
        <a:ext cx="1689411" cy="1689411"/>
      </dsp:txXfrm>
    </dsp:sp>
    <dsp:sp modelId="{9FF9D8E9-F390-154F-AF8B-2B1E4CEE3719}">
      <dsp:nvSpPr>
        <dsp:cNvPr id="0" name=""/>
        <dsp:cNvSpPr/>
      </dsp:nvSpPr>
      <dsp:spPr>
        <a:xfrm>
          <a:off x="1913731" y="1514739"/>
          <a:ext cx="2389187" cy="238918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2860" rIns="131485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Técnica: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Piedra pulimentada, cerámica y telar.</a:t>
          </a:r>
        </a:p>
      </dsp:txBody>
      <dsp:txXfrm>
        <a:off x="2263619" y="1864627"/>
        <a:ext cx="1689411" cy="1689411"/>
      </dsp:txXfrm>
    </dsp:sp>
    <dsp:sp modelId="{173A26B4-6847-6C4B-8BDD-4F7CAD938004}">
      <dsp:nvSpPr>
        <dsp:cNvPr id="0" name=""/>
        <dsp:cNvSpPr/>
      </dsp:nvSpPr>
      <dsp:spPr>
        <a:xfrm>
          <a:off x="3825081" y="1514739"/>
          <a:ext cx="2389187" cy="238918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2860" rIns="131485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La Revolución Neolítica llega a la Península Ibérica a través del Mediterráneo.</a:t>
          </a:r>
        </a:p>
      </dsp:txBody>
      <dsp:txXfrm>
        <a:off x="4174969" y="1864627"/>
        <a:ext cx="1689411" cy="1689411"/>
      </dsp:txXfrm>
    </dsp:sp>
    <dsp:sp modelId="{7859888E-3DDC-B645-B30E-16B775D05B25}">
      <dsp:nvSpPr>
        <dsp:cNvPr id="0" name=""/>
        <dsp:cNvSpPr/>
      </dsp:nvSpPr>
      <dsp:spPr>
        <a:xfrm>
          <a:off x="5736431" y="1514739"/>
          <a:ext cx="2389187" cy="238918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485" tIns="22860" rIns="131485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Asentamientos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(Cultura de Almería)</a:t>
          </a:r>
        </a:p>
      </dsp:txBody>
      <dsp:txXfrm>
        <a:off x="6086319" y="1864627"/>
        <a:ext cx="1689411" cy="16894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B1616-CFEB-2049-B762-53B674109D7C}">
      <dsp:nvSpPr>
        <dsp:cNvPr id="0" name=""/>
        <dsp:cNvSpPr/>
      </dsp:nvSpPr>
      <dsp:spPr>
        <a:xfrm>
          <a:off x="3118248" y="3154"/>
          <a:ext cx="1748714" cy="113666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Área cantábrica</a:t>
          </a:r>
        </a:p>
      </dsp:txBody>
      <dsp:txXfrm>
        <a:off x="3173735" y="58641"/>
        <a:ext cx="1637740" cy="1025690"/>
      </dsp:txXfrm>
    </dsp:sp>
    <dsp:sp modelId="{EAC2BAE5-045B-4B43-B757-37BF00DE4AAA}">
      <dsp:nvSpPr>
        <dsp:cNvPr id="0" name=""/>
        <dsp:cNvSpPr/>
      </dsp:nvSpPr>
      <dsp:spPr>
        <a:xfrm>
          <a:off x="1722432" y="571486"/>
          <a:ext cx="4540346" cy="4540346"/>
        </a:xfrm>
        <a:custGeom>
          <a:avLst/>
          <a:gdLst/>
          <a:ahLst/>
          <a:cxnLst/>
          <a:rect l="0" t="0" r="0" b="0"/>
          <a:pathLst>
            <a:path>
              <a:moveTo>
                <a:pt x="3156533" y="180184"/>
              </a:moveTo>
              <a:arcTo wR="2270173" hR="2270173" stAng="17578904" swAng="1960665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0C4F29-36FA-3C4E-86AD-779680304DD5}">
      <dsp:nvSpPr>
        <dsp:cNvPr id="0" name=""/>
        <dsp:cNvSpPr/>
      </dsp:nvSpPr>
      <dsp:spPr>
        <a:xfrm>
          <a:off x="5277311" y="1571805"/>
          <a:ext cx="1748714" cy="1136664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Representación naturalista de animales, signos y poca presencia de figuras humanas.</a:t>
          </a:r>
        </a:p>
      </dsp:txBody>
      <dsp:txXfrm>
        <a:off x="5332798" y="1627292"/>
        <a:ext cx="1637740" cy="1025690"/>
      </dsp:txXfrm>
    </dsp:sp>
    <dsp:sp modelId="{011558BC-55A0-144E-A58F-AC72AACC3F82}">
      <dsp:nvSpPr>
        <dsp:cNvPr id="0" name=""/>
        <dsp:cNvSpPr/>
      </dsp:nvSpPr>
      <dsp:spPr>
        <a:xfrm>
          <a:off x="1722432" y="571486"/>
          <a:ext cx="4540346" cy="4540346"/>
        </a:xfrm>
        <a:custGeom>
          <a:avLst/>
          <a:gdLst/>
          <a:ahLst/>
          <a:cxnLst/>
          <a:rect l="0" t="0" r="0" b="0"/>
          <a:pathLst>
            <a:path>
              <a:moveTo>
                <a:pt x="4537241" y="2151490"/>
              </a:moveTo>
              <a:arcTo wR="2270173" hR="2270173" stAng="21420196" swAng="2195632"/>
            </a:path>
          </a:pathLst>
        </a:custGeom>
        <a:noFill/>
        <a:ln w="635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D746F-1BF0-2240-8535-0A42A801E8DA}">
      <dsp:nvSpPr>
        <dsp:cNvPr id="0" name=""/>
        <dsp:cNvSpPr/>
      </dsp:nvSpPr>
      <dsp:spPr>
        <a:xfrm>
          <a:off x="4452622" y="4109936"/>
          <a:ext cx="1748714" cy="1136664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Altamira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Tito Bustillo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El Castillo</a:t>
          </a:r>
        </a:p>
      </dsp:txBody>
      <dsp:txXfrm>
        <a:off x="4508109" y="4165423"/>
        <a:ext cx="1637740" cy="1025690"/>
      </dsp:txXfrm>
    </dsp:sp>
    <dsp:sp modelId="{43CF4468-625A-BB4E-965A-9ABF9301A336}">
      <dsp:nvSpPr>
        <dsp:cNvPr id="0" name=""/>
        <dsp:cNvSpPr/>
      </dsp:nvSpPr>
      <dsp:spPr>
        <a:xfrm>
          <a:off x="1722432" y="571486"/>
          <a:ext cx="4540346" cy="4540346"/>
        </a:xfrm>
        <a:custGeom>
          <a:avLst/>
          <a:gdLst/>
          <a:ahLst/>
          <a:cxnLst/>
          <a:rect l="0" t="0" r="0" b="0"/>
          <a:pathLst>
            <a:path>
              <a:moveTo>
                <a:pt x="2721176" y="4495096"/>
              </a:moveTo>
              <a:arcTo wR="2270173" hR="2270173" stAng="4712466" swAng="1375068"/>
            </a:path>
          </a:pathLst>
        </a:custGeom>
        <a:noFill/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D70565-A4C1-0143-8F02-0D8E4F318B56}">
      <dsp:nvSpPr>
        <dsp:cNvPr id="0" name=""/>
        <dsp:cNvSpPr/>
      </dsp:nvSpPr>
      <dsp:spPr>
        <a:xfrm>
          <a:off x="1783874" y="4109936"/>
          <a:ext cx="1748714" cy="1136664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Policromía</a:t>
          </a:r>
        </a:p>
      </dsp:txBody>
      <dsp:txXfrm>
        <a:off x="1839361" y="4165423"/>
        <a:ext cx="1637740" cy="1025690"/>
      </dsp:txXfrm>
    </dsp:sp>
    <dsp:sp modelId="{8436BD2E-0E28-8D41-B337-7FDC9FB7C41D}">
      <dsp:nvSpPr>
        <dsp:cNvPr id="0" name=""/>
        <dsp:cNvSpPr/>
      </dsp:nvSpPr>
      <dsp:spPr>
        <a:xfrm>
          <a:off x="1722432" y="571486"/>
          <a:ext cx="4540346" cy="4540346"/>
        </a:xfrm>
        <a:custGeom>
          <a:avLst/>
          <a:gdLst/>
          <a:ahLst/>
          <a:cxnLst/>
          <a:rect l="0" t="0" r="0" b="0"/>
          <a:pathLst>
            <a:path>
              <a:moveTo>
                <a:pt x="379234" y="3526372"/>
              </a:moveTo>
              <a:arcTo wR="2270173" hR="2270173" stAng="8784172" swAng="2195632"/>
            </a:path>
          </a:pathLst>
        </a:custGeom>
        <a:noFill/>
        <a:ln w="635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5F11A-E6E7-5D4A-A57D-2192A48CE8C6}">
      <dsp:nvSpPr>
        <dsp:cNvPr id="0" name=""/>
        <dsp:cNvSpPr/>
      </dsp:nvSpPr>
      <dsp:spPr>
        <a:xfrm>
          <a:off x="959185" y="1571805"/>
          <a:ext cx="1748714" cy="1136664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¿Función?</a:t>
          </a:r>
        </a:p>
      </dsp:txBody>
      <dsp:txXfrm>
        <a:off x="1014672" y="1627292"/>
        <a:ext cx="1637740" cy="1025690"/>
      </dsp:txXfrm>
    </dsp:sp>
    <dsp:sp modelId="{FFB67397-E31D-F443-8895-B085CE0E4CA4}">
      <dsp:nvSpPr>
        <dsp:cNvPr id="0" name=""/>
        <dsp:cNvSpPr/>
      </dsp:nvSpPr>
      <dsp:spPr>
        <a:xfrm>
          <a:off x="1722432" y="571486"/>
          <a:ext cx="4540346" cy="4540346"/>
        </a:xfrm>
        <a:custGeom>
          <a:avLst/>
          <a:gdLst/>
          <a:ahLst/>
          <a:cxnLst/>
          <a:rect l="0" t="0" r="0" b="0"/>
          <a:pathLst>
            <a:path>
              <a:moveTo>
                <a:pt x="395692" y="989545"/>
              </a:moveTo>
              <a:arcTo wR="2270173" hR="2270173" stAng="12860432" swAng="1960665"/>
            </a:path>
          </a:pathLst>
        </a:custGeom>
        <a:noFill/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B1616-CFEB-2049-B762-53B674109D7C}">
      <dsp:nvSpPr>
        <dsp:cNvPr id="0" name=""/>
        <dsp:cNvSpPr/>
      </dsp:nvSpPr>
      <dsp:spPr>
        <a:xfrm>
          <a:off x="3118248" y="3154"/>
          <a:ext cx="1748714" cy="113666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Área levantina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Oquedades al aire libre y abrigos rocosos.</a:t>
          </a:r>
        </a:p>
      </dsp:txBody>
      <dsp:txXfrm>
        <a:off x="3173735" y="58641"/>
        <a:ext cx="1637740" cy="1025690"/>
      </dsp:txXfrm>
    </dsp:sp>
    <dsp:sp modelId="{EAC2BAE5-045B-4B43-B757-37BF00DE4AAA}">
      <dsp:nvSpPr>
        <dsp:cNvPr id="0" name=""/>
        <dsp:cNvSpPr/>
      </dsp:nvSpPr>
      <dsp:spPr>
        <a:xfrm>
          <a:off x="1722432" y="571486"/>
          <a:ext cx="4540346" cy="4540346"/>
        </a:xfrm>
        <a:custGeom>
          <a:avLst/>
          <a:gdLst/>
          <a:ahLst/>
          <a:cxnLst/>
          <a:rect l="0" t="0" r="0" b="0"/>
          <a:pathLst>
            <a:path>
              <a:moveTo>
                <a:pt x="3156533" y="180184"/>
              </a:moveTo>
              <a:arcTo wR="2270173" hR="2270173" stAng="17578904" swAng="1960665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0C4F29-36FA-3C4E-86AD-779680304DD5}">
      <dsp:nvSpPr>
        <dsp:cNvPr id="0" name=""/>
        <dsp:cNvSpPr/>
      </dsp:nvSpPr>
      <dsp:spPr>
        <a:xfrm>
          <a:off x="5277311" y="1571805"/>
          <a:ext cx="1748714" cy="1136664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Se</a:t>
          </a:r>
          <a:r>
            <a:rPr lang="es-ES" sz="1400" kern="1200" baseline="0" dirty="0"/>
            <a:t> centra en la figura humana en relación con animales.</a:t>
          </a:r>
          <a:endParaRPr lang="es-ES" sz="1400" kern="1200" dirty="0"/>
        </a:p>
      </dsp:txBody>
      <dsp:txXfrm>
        <a:off x="5332798" y="1627292"/>
        <a:ext cx="1637740" cy="1025690"/>
      </dsp:txXfrm>
    </dsp:sp>
    <dsp:sp modelId="{011558BC-55A0-144E-A58F-AC72AACC3F82}">
      <dsp:nvSpPr>
        <dsp:cNvPr id="0" name=""/>
        <dsp:cNvSpPr/>
      </dsp:nvSpPr>
      <dsp:spPr>
        <a:xfrm>
          <a:off x="1722432" y="571486"/>
          <a:ext cx="4540346" cy="4540346"/>
        </a:xfrm>
        <a:custGeom>
          <a:avLst/>
          <a:gdLst/>
          <a:ahLst/>
          <a:cxnLst/>
          <a:rect l="0" t="0" r="0" b="0"/>
          <a:pathLst>
            <a:path>
              <a:moveTo>
                <a:pt x="4537241" y="2151490"/>
              </a:moveTo>
              <a:arcTo wR="2270173" hR="2270173" stAng="21420196" swAng="2195632"/>
            </a:path>
          </a:pathLst>
        </a:custGeom>
        <a:noFill/>
        <a:ln w="635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D746F-1BF0-2240-8535-0A42A801E8DA}">
      <dsp:nvSpPr>
        <dsp:cNvPr id="0" name=""/>
        <dsp:cNvSpPr/>
      </dsp:nvSpPr>
      <dsp:spPr>
        <a:xfrm>
          <a:off x="4452622" y="4109936"/>
          <a:ext cx="1748714" cy="1136664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Cogull</a:t>
          </a:r>
          <a:endParaRPr lang="es-E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Valltorta</a:t>
          </a:r>
          <a:endParaRPr lang="es-E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Bicorp</a:t>
          </a:r>
          <a:endParaRPr lang="es-ES" sz="1400" kern="1200" dirty="0"/>
        </a:p>
      </dsp:txBody>
      <dsp:txXfrm>
        <a:off x="4508109" y="4165423"/>
        <a:ext cx="1637740" cy="1025690"/>
      </dsp:txXfrm>
    </dsp:sp>
    <dsp:sp modelId="{43CF4468-625A-BB4E-965A-9ABF9301A336}">
      <dsp:nvSpPr>
        <dsp:cNvPr id="0" name=""/>
        <dsp:cNvSpPr/>
      </dsp:nvSpPr>
      <dsp:spPr>
        <a:xfrm>
          <a:off x="1722432" y="571486"/>
          <a:ext cx="4540346" cy="4540346"/>
        </a:xfrm>
        <a:custGeom>
          <a:avLst/>
          <a:gdLst/>
          <a:ahLst/>
          <a:cxnLst/>
          <a:rect l="0" t="0" r="0" b="0"/>
          <a:pathLst>
            <a:path>
              <a:moveTo>
                <a:pt x="2721176" y="4495096"/>
              </a:moveTo>
              <a:arcTo wR="2270173" hR="2270173" stAng="4712466" swAng="1375068"/>
            </a:path>
          </a:pathLst>
        </a:custGeom>
        <a:noFill/>
        <a:ln w="635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D70565-A4C1-0143-8F02-0D8E4F318B56}">
      <dsp:nvSpPr>
        <dsp:cNvPr id="0" name=""/>
        <dsp:cNvSpPr/>
      </dsp:nvSpPr>
      <dsp:spPr>
        <a:xfrm>
          <a:off x="1783874" y="4109936"/>
          <a:ext cx="1748714" cy="1136664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Monocromía</a:t>
          </a:r>
        </a:p>
      </dsp:txBody>
      <dsp:txXfrm>
        <a:off x="1839361" y="4165423"/>
        <a:ext cx="1637740" cy="1025690"/>
      </dsp:txXfrm>
    </dsp:sp>
    <dsp:sp modelId="{8436BD2E-0E28-8D41-B337-7FDC9FB7C41D}">
      <dsp:nvSpPr>
        <dsp:cNvPr id="0" name=""/>
        <dsp:cNvSpPr/>
      </dsp:nvSpPr>
      <dsp:spPr>
        <a:xfrm>
          <a:off x="1722432" y="571486"/>
          <a:ext cx="4540346" cy="4540346"/>
        </a:xfrm>
        <a:custGeom>
          <a:avLst/>
          <a:gdLst/>
          <a:ahLst/>
          <a:cxnLst/>
          <a:rect l="0" t="0" r="0" b="0"/>
          <a:pathLst>
            <a:path>
              <a:moveTo>
                <a:pt x="379234" y="3526372"/>
              </a:moveTo>
              <a:arcTo wR="2270173" hR="2270173" stAng="8784172" swAng="2195632"/>
            </a:path>
          </a:pathLst>
        </a:custGeom>
        <a:noFill/>
        <a:ln w="635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65F11A-E6E7-5D4A-A57D-2192A48CE8C6}">
      <dsp:nvSpPr>
        <dsp:cNvPr id="0" name=""/>
        <dsp:cNvSpPr/>
      </dsp:nvSpPr>
      <dsp:spPr>
        <a:xfrm>
          <a:off x="959185" y="1571805"/>
          <a:ext cx="1748714" cy="1136664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Ausencia</a:t>
          </a:r>
          <a:r>
            <a:rPr lang="es-ES" sz="1400" kern="1200" baseline="0" dirty="0"/>
            <a:t> de naturalismo.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baseline="0" dirty="0"/>
            <a:t>Esquematización</a:t>
          </a:r>
          <a:endParaRPr lang="es-ES" sz="1400" kern="1200" dirty="0"/>
        </a:p>
      </dsp:txBody>
      <dsp:txXfrm>
        <a:off x="1014672" y="1627292"/>
        <a:ext cx="1637740" cy="1025690"/>
      </dsp:txXfrm>
    </dsp:sp>
    <dsp:sp modelId="{FFB67397-E31D-F443-8895-B085CE0E4CA4}">
      <dsp:nvSpPr>
        <dsp:cNvPr id="0" name=""/>
        <dsp:cNvSpPr/>
      </dsp:nvSpPr>
      <dsp:spPr>
        <a:xfrm>
          <a:off x="1722432" y="571486"/>
          <a:ext cx="4540346" cy="4540346"/>
        </a:xfrm>
        <a:custGeom>
          <a:avLst/>
          <a:gdLst/>
          <a:ahLst/>
          <a:cxnLst/>
          <a:rect l="0" t="0" r="0" b="0"/>
          <a:pathLst>
            <a:path>
              <a:moveTo>
                <a:pt x="395692" y="989545"/>
              </a:moveTo>
              <a:arcTo wR="2270173" hR="2270173" stAng="12860432" swAng="1960665"/>
            </a:path>
          </a:pathLst>
        </a:custGeom>
        <a:noFill/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BC45C-9A0A-324D-AACB-4834668AC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E3B167-8A69-0D48-A94A-B97C0DD8C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305470-F4BF-8447-988D-4D5653F36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61D5B-CC00-4D43-96F5-13D4DC0E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01A5D-3A05-604C-BBB6-DBF7D73B2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611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BF3E7-06A8-EB47-8320-8E5DEA0A0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5832CE-C217-D149-A499-B42D587A0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D8A7ED-7FD7-594A-B81F-3A89F8FA7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9158DF-D872-7B41-8337-ABC99B1A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B2E836-562B-7B44-8B15-36E94D0D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367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A8E689-AD9A-2B4F-9438-56DBB3C01A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8EA066E-FA70-6B42-8503-8576EEFB2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DD8BCE-AFF4-844D-AF21-8261A58DB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C43078-433A-F447-AF67-D36A254E9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EE8916-CB61-B449-9134-2FDA3934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705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38701-EE86-E84C-AC2F-D1FFE2A2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E330AB-814C-5640-BC5B-60186D3FA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CE3C40-E7D7-0B4B-A1E2-54022151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1C5FC1-107D-B640-98AF-36D06E2A5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BA2045-C33A-1441-8F41-CFFC1EA41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790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E077E-A78C-1045-98C6-615237EED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F5FF26-3013-F249-9108-D85A06DBD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A4A9F0-E2C5-D347-8664-A13A386EC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C4B473-4578-DB44-B713-4CA57D113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8CB31A-7FF6-A34C-9CE1-011DFF1F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271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E5834-21D3-F94B-AA48-C4BC6D6BF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D72B14-7972-4C4C-A152-EFD927959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BD6671C-00F2-9A46-B021-EC523D11D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21E49C-8F35-D24B-85FC-B4ECFA028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D33DCD-8F2F-E549-9450-83389D97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0E40B8E-2B5F-4F4B-8872-AB2E1125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990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AD42E-3FC7-AA4E-A62C-760E3737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04DC97-0967-124D-8041-8C2EE3739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F39209-977B-A747-AB8B-C0445CA31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1350F7-5160-1E49-A171-9CEAE9159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47ECAEB-A8AA-D245-9741-7E480DD88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B48C54C-E402-9341-9407-E20B1C25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68A37F0-25BC-6E46-B960-3CC85D91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43D37F4-FCC5-9A4C-B1A4-477ED9DC3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117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5F085-5C87-D34D-9061-DA05A3A37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AC3E4D-AE53-6E40-9822-9776D88A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98ED8C-1D48-A949-8759-F348AF7B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5B6DB1-9DFE-1B4F-A167-591E9831D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999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078EBA7-260D-B940-8146-CA263D40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AF358D5-BEDF-B246-B5AC-E75537C1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2C5B59-051C-B341-8A25-0709AA94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435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28DA2-E9CF-C842-B2F6-8C1AD7BE6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098482-E5E2-8F4B-8CAF-985129AA8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2A3379-53EA-AD4C-B937-F1A8A251B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FF772F-F107-7F46-B91C-B16221FF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4711BC-3978-6542-AE34-1DCC779A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FE99F2-2A03-EE40-8491-BCD8A101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833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C94B6-8881-AD43-AA44-72FE093B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8C844E-E3FF-8B40-8CC6-12061FCFF4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55B202-1F92-3249-A137-54C3DC688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23FB22-F993-1645-B57D-1B194575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BB398F-6DF6-2C41-9129-CA269541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0AEF96-C7E9-664B-A07E-4E52C6C1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095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2F05AB-115B-FD4B-AD93-36A34668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81B40B-5440-CC40-99C2-5E7A6FB72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63CC55-4505-9642-B94C-45447B853A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47AB9-14FC-0341-8590-3243D24BC07F}" type="datetimeFigureOut">
              <a:rPr lang="es-ES" smtClean="0"/>
              <a:t>16/9/21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3C1C70-2D92-CC4A-BED2-6DE63BB87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5FAD35-472A-C243-9E19-2C000CCCF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63FAF-31F2-F544-9EE3-E2C6087DF8E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386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hyperlink" Target="http://www.diariodeatapuerca.net/Homoantecessor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hyperlink" Target="https://www.elmundo.es/ciencia/2017/02/23/58aec7cae2704eab578b45c6.html" TargetMode="Externa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 descr="Imagen que contiene primate, mamífero, animal, pastel&#10;&#10;Descripción generada automáticamente">
            <a:extLst>
              <a:ext uri="{FF2B5EF4-FFF2-40B4-BE49-F238E27FC236}">
                <a16:creationId xmlns:a16="http://schemas.microsoft.com/office/drawing/2014/main" id="{8653B751-BA97-334A-8453-ED727EF0F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br>
              <a:rPr lang="es-ES" sz="4700" dirty="0">
                <a:solidFill>
                  <a:srgbClr val="FFFFFF"/>
                </a:solidFill>
                <a:latin typeface="Modern Love Grunge" pitchFamily="82" charset="0"/>
              </a:rPr>
            </a:br>
            <a:r>
              <a:rPr lang="es-ES" sz="4700" dirty="0">
                <a:solidFill>
                  <a:srgbClr val="FFFFFF"/>
                </a:solidFill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</p:spTree>
    <p:extLst>
      <p:ext uri="{BB962C8B-B14F-4D97-AF65-F5344CB8AC3E}">
        <p14:creationId xmlns:p14="http://schemas.microsoft.com/office/powerpoint/2010/main" val="2719016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BC282AB-FA24-B444-9D2D-4F2F46E14D11}"/>
              </a:ext>
            </a:extLst>
          </p:cNvPr>
          <p:cNvSpPr/>
          <p:nvPr/>
        </p:nvSpPr>
        <p:spPr>
          <a:xfrm>
            <a:off x="457200" y="2853445"/>
            <a:ext cx="2781300" cy="1608310"/>
          </a:xfrm>
          <a:prstGeom prst="roundRect">
            <a:avLst/>
          </a:prstGeom>
          <a:solidFill>
            <a:srgbClr val="DBC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es-ES" sz="2400" b="1" i="1" u="sng" dirty="0">
                <a:solidFill>
                  <a:schemeClr val="tx1"/>
                </a:solidFill>
                <a:latin typeface="American Typewriter" panose="02090604020004020304" pitchFamily="18" charset="77"/>
              </a:rPr>
              <a:t>Proceso de Hominización en la Península Ibérica</a:t>
            </a:r>
          </a:p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1368E4DD-EC3C-084B-9EFC-542F67593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4" y="1080016"/>
            <a:ext cx="6800851" cy="57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67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6B127E12-B6A7-8847-99A1-41F44624B440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rgbClr val="4A7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</a:t>
            </a:r>
          </a:p>
        </p:txBody>
      </p:sp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EB788F7B-F826-5341-A77B-140C1D54E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231" y="1876862"/>
            <a:ext cx="9253537" cy="49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5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B90A4810-68BD-3B48-B255-934A9183D4D8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rgbClr val="4A7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PALEOLÍTICO.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84022BC1-A279-6E45-8358-C75DAEDFF38D}"/>
              </a:ext>
            </a:extLst>
          </p:cNvPr>
          <p:cNvSpPr/>
          <p:nvPr/>
        </p:nvSpPr>
        <p:spPr>
          <a:xfrm>
            <a:off x="0" y="1966654"/>
            <a:ext cx="4086225" cy="4510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b="1" dirty="0">
                <a:solidFill>
                  <a:schemeClr val="tx1"/>
                </a:solidFill>
                <a:latin typeface="American Typewriter" panose="02090604020004020304" pitchFamily="18" charset="77"/>
              </a:rPr>
              <a:t>Economía depredadora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E90C5083-9350-7D42-838C-E2D475A67512}"/>
              </a:ext>
            </a:extLst>
          </p:cNvPr>
          <p:cNvSpPr/>
          <p:nvPr/>
        </p:nvSpPr>
        <p:spPr>
          <a:xfrm>
            <a:off x="0" y="2658631"/>
            <a:ext cx="6096000" cy="45102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b="1" dirty="0">
                <a:solidFill>
                  <a:schemeClr val="tx1"/>
                </a:solidFill>
                <a:latin typeface="American Typewriter" panose="02090604020004020304" pitchFamily="18" charset="77"/>
              </a:rPr>
              <a:t>Organización social basada en hordas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58484916-C0B4-FD4D-B47C-E02383E0D920}"/>
              </a:ext>
            </a:extLst>
          </p:cNvPr>
          <p:cNvSpPr/>
          <p:nvPr/>
        </p:nvSpPr>
        <p:spPr>
          <a:xfrm>
            <a:off x="0" y="3429000"/>
            <a:ext cx="7958138" cy="4510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b="1" dirty="0">
                <a:solidFill>
                  <a:schemeClr val="tx1"/>
                </a:solidFill>
                <a:latin typeface="American Typewriter" panose="02090604020004020304" pitchFamily="18" charset="77"/>
              </a:rPr>
              <a:t>La búsqueda de alimento obliga al NOMADISMO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F8EEE33-68F2-AA4B-A26A-E87F06846670}"/>
              </a:ext>
            </a:extLst>
          </p:cNvPr>
          <p:cNvSpPr/>
          <p:nvPr/>
        </p:nvSpPr>
        <p:spPr>
          <a:xfrm>
            <a:off x="-1" y="4202717"/>
            <a:ext cx="9829801" cy="451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b="1" dirty="0">
                <a:solidFill>
                  <a:schemeClr val="tx1"/>
                </a:solidFill>
                <a:latin typeface="American Typewriter" panose="02090604020004020304" pitchFamily="18" charset="77"/>
              </a:rPr>
              <a:t>Tecnología lítica muy rudimentaria. PIEDRA TALLADA.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78378980-9179-0A47-AE26-760F5F01CD1A}"/>
              </a:ext>
            </a:extLst>
          </p:cNvPr>
          <p:cNvSpPr/>
          <p:nvPr/>
        </p:nvSpPr>
        <p:spPr>
          <a:xfrm>
            <a:off x="-2" y="4950051"/>
            <a:ext cx="11501440" cy="451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2400" b="1" dirty="0">
                <a:solidFill>
                  <a:schemeClr val="tx1"/>
                </a:solidFill>
                <a:latin typeface="American Typewriter" panose="02090604020004020304" pitchFamily="18" charset="77"/>
              </a:rPr>
              <a:t>En el Paleolítico Superior se produce una revolución tecnológica</a:t>
            </a:r>
          </a:p>
        </p:txBody>
      </p:sp>
    </p:spTree>
    <p:extLst>
      <p:ext uri="{BB962C8B-B14F-4D97-AF65-F5344CB8AC3E}">
        <p14:creationId xmlns:p14="http://schemas.microsoft.com/office/powerpoint/2010/main" val="2073123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1B5959FF-A55C-9545-A221-91A9D56ACECA}"/>
              </a:ext>
            </a:extLst>
          </p:cNvPr>
          <p:cNvSpPr/>
          <p:nvPr/>
        </p:nvSpPr>
        <p:spPr>
          <a:xfrm>
            <a:off x="92869" y="3171825"/>
            <a:ext cx="3357563" cy="1843087"/>
          </a:xfrm>
          <a:prstGeom prst="roundRect">
            <a:avLst/>
          </a:prstGeom>
          <a:solidFill>
            <a:srgbClr val="4A7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PALEOLÍTICO</a:t>
            </a:r>
          </a:p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INFERIOR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D9CC5CA5-7554-2847-A8A7-48CEAD01B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1049165"/>
            <a:ext cx="8458200" cy="580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8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682536BF-6F76-6546-A585-BD968F6C8287}"/>
              </a:ext>
            </a:extLst>
          </p:cNvPr>
          <p:cNvSpPr/>
          <p:nvPr/>
        </p:nvSpPr>
        <p:spPr>
          <a:xfrm>
            <a:off x="100013" y="3077990"/>
            <a:ext cx="3543300" cy="1436860"/>
          </a:xfrm>
          <a:prstGeom prst="roundRect">
            <a:avLst/>
          </a:prstGeom>
          <a:solidFill>
            <a:srgbClr val="4A7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PALEOLÍTICO</a:t>
            </a:r>
          </a:p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MEDIO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52F2FC5D-C369-D646-A67E-B85F667BD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5" y="988034"/>
            <a:ext cx="8391525" cy="586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55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1DBD408F-5FBD-BC4A-B241-E9601ED56FC7}"/>
              </a:ext>
            </a:extLst>
          </p:cNvPr>
          <p:cNvSpPr/>
          <p:nvPr/>
        </p:nvSpPr>
        <p:spPr>
          <a:xfrm>
            <a:off x="114301" y="2949402"/>
            <a:ext cx="3143250" cy="2022648"/>
          </a:xfrm>
          <a:prstGeom prst="roundRect">
            <a:avLst/>
          </a:prstGeom>
          <a:solidFill>
            <a:srgbClr val="4A79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PALEOLÍTICO</a:t>
            </a:r>
          </a:p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SUPERIOR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987484A3-BBCC-8042-A9E2-AF50E29A4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961223"/>
            <a:ext cx="8562974" cy="578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27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PALEOLÍTICO.</a:t>
            </a:r>
          </a:p>
        </p:txBody>
      </p:sp>
      <p:pic>
        <p:nvPicPr>
          <p:cNvPr id="5" name="Imagen 4" descr="Texto&#10;&#10;Descripción generada automáticamente con confianza baja">
            <a:extLst>
              <a:ext uri="{FF2B5EF4-FFF2-40B4-BE49-F238E27FC236}">
                <a16:creationId xmlns:a16="http://schemas.microsoft.com/office/drawing/2014/main" id="{BA21366E-2E09-254E-A533-B4156E3E6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" y="1613622"/>
            <a:ext cx="10848975" cy="524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2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EPIPALEOLÍTICO.</a:t>
            </a:r>
          </a:p>
        </p:txBody>
      </p:sp>
      <p:pic>
        <p:nvPicPr>
          <p:cNvPr id="6" name="Imagen 5" descr="Mapa&#10;&#10;Descripción generada automáticamente">
            <a:extLst>
              <a:ext uri="{FF2B5EF4-FFF2-40B4-BE49-F238E27FC236}">
                <a16:creationId xmlns:a16="http://schemas.microsoft.com/office/drawing/2014/main" id="{BB7CDC4F-092B-4840-BED7-174F0163F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623" y="1606377"/>
            <a:ext cx="6946730" cy="5097377"/>
          </a:xfrm>
          <a:prstGeom prst="rect">
            <a:avLst/>
          </a:prstGeo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3F548500-5E07-324D-A3A8-8346EADBC634}"/>
              </a:ext>
            </a:extLst>
          </p:cNvPr>
          <p:cNvSpPr/>
          <p:nvPr/>
        </p:nvSpPr>
        <p:spPr>
          <a:xfrm>
            <a:off x="0" y="1966654"/>
            <a:ext cx="4905632" cy="4510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American Typewriter" panose="02090604020004020304" pitchFamily="18" charset="77"/>
              </a:rPr>
              <a:t>Cronología: 9000-5000 </a:t>
            </a:r>
            <a:r>
              <a:rPr lang="es-ES" sz="2400" dirty="0" err="1">
                <a:solidFill>
                  <a:schemeClr val="tx1"/>
                </a:solidFill>
                <a:latin typeface="American Typewriter" panose="02090604020004020304" pitchFamily="18" charset="77"/>
              </a:rPr>
              <a:t>a.C</a:t>
            </a:r>
            <a:endParaRPr lang="es-ES" sz="2400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AE0AE160-1405-984E-B510-BA19AF815226}"/>
              </a:ext>
            </a:extLst>
          </p:cNvPr>
          <p:cNvSpPr/>
          <p:nvPr/>
        </p:nvSpPr>
        <p:spPr>
          <a:xfrm>
            <a:off x="-1" y="2977977"/>
            <a:ext cx="5053915" cy="4510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American Typewriter" panose="02090604020004020304" pitchFamily="18" charset="77"/>
              </a:rPr>
              <a:t>Paso del Pleistoceno al Holoceno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AA144C17-DC60-CC42-9295-FA7B18ACB481}"/>
              </a:ext>
            </a:extLst>
          </p:cNvPr>
          <p:cNvSpPr/>
          <p:nvPr/>
        </p:nvSpPr>
        <p:spPr>
          <a:xfrm>
            <a:off x="0" y="4120977"/>
            <a:ext cx="4905632" cy="45102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American Typewriter" panose="02090604020004020304" pitchFamily="18" charset="77"/>
              </a:rPr>
              <a:t>Transición al Neolítico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727B4833-E92C-844F-80C4-16F661E9D7CF}"/>
              </a:ext>
            </a:extLst>
          </p:cNvPr>
          <p:cNvSpPr/>
          <p:nvPr/>
        </p:nvSpPr>
        <p:spPr>
          <a:xfrm>
            <a:off x="-1" y="5141568"/>
            <a:ext cx="5053914" cy="78954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  <a:latin typeface="American Typewriter" panose="02090604020004020304" pitchFamily="18" charset="77"/>
              </a:rPr>
              <a:t>Asentamientos en área cantábrica</a:t>
            </a:r>
          </a:p>
        </p:txBody>
      </p:sp>
    </p:spTree>
    <p:extLst>
      <p:ext uri="{BB962C8B-B14F-4D97-AF65-F5344CB8AC3E}">
        <p14:creationId xmlns:p14="http://schemas.microsoft.com/office/powerpoint/2010/main" val="4036700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NEOLÍTICO.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D5B0A05-16C1-A646-BC0E-4E9D82A1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4601213"/>
              </p:ext>
            </p:extLst>
          </p:nvPr>
        </p:nvGraphicFramePr>
        <p:xfrm>
          <a:off x="1871362" y="1665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interior, tabla, pastel, diferente&#10;&#10;Descripción generada automáticamente">
            <a:extLst>
              <a:ext uri="{FF2B5EF4-FFF2-40B4-BE49-F238E27FC236}">
                <a16:creationId xmlns:a16="http://schemas.microsoft.com/office/drawing/2014/main" id="{0B3D658B-A1B7-7B4E-B8F6-714C169DA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4735" y="4169261"/>
            <a:ext cx="3668584" cy="252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49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NEOLÍTICO.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E1F44B5-E51A-7544-9911-C3B302E626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4566706"/>
              </p:ext>
            </p:extLst>
          </p:nvPr>
        </p:nvGraphicFramePr>
        <p:xfrm>
          <a:off x="1790357" y="14805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Casa de madera en el campo&#10;&#10;Descripción generada automáticamente con confianza media">
            <a:extLst>
              <a:ext uri="{FF2B5EF4-FFF2-40B4-BE49-F238E27FC236}">
                <a16:creationId xmlns:a16="http://schemas.microsoft.com/office/drawing/2014/main" id="{4BC72AE7-712D-DD44-A348-5BF685697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0994" y="4164227"/>
            <a:ext cx="5184014" cy="254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14DD15A1-9F73-C243-A53E-3308E2E1D131}"/>
              </a:ext>
            </a:extLst>
          </p:cNvPr>
          <p:cNvSpPr/>
          <p:nvPr/>
        </p:nvSpPr>
        <p:spPr>
          <a:xfrm>
            <a:off x="0" y="1247356"/>
            <a:ext cx="12191999" cy="1650827"/>
          </a:xfrm>
          <a:prstGeom prst="roundRect">
            <a:avLst/>
          </a:prstGeom>
          <a:solidFill>
            <a:srgbClr val="DBC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tx1"/>
                </a:solidFill>
                <a:latin typeface="American Typewriter" panose="02090604020004020304" pitchFamily="18" charset="77"/>
              </a:rPr>
              <a:t>Proceso de Hominización</a:t>
            </a:r>
          </a:p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es-ES" sz="2000" dirty="0">
                <a:solidFill>
                  <a:schemeClr val="tx1"/>
                </a:solidFill>
                <a:latin typeface="American Typewriter" panose="02090604020004020304" pitchFamily="18" charset="77"/>
              </a:rPr>
              <a:t>Se denomina hominización al proceso evolutivo que, a partir de primates</a:t>
            </a:r>
          </a:p>
          <a:p>
            <a:pPr algn="ctr"/>
            <a:r>
              <a:rPr lang="es-ES" sz="2000" dirty="0">
                <a:solidFill>
                  <a:schemeClr val="tx1"/>
                </a:solidFill>
                <a:latin typeface="American Typewriter" panose="02090604020004020304" pitchFamily="18" charset="77"/>
              </a:rPr>
              <a:t>anteriores, llega hasta el hombre actual. Este proceso se inicia en África oriental, donde se encuentran los restos de homínidos más antiguos.</a:t>
            </a:r>
          </a:p>
        </p:txBody>
      </p:sp>
      <p:pic>
        <p:nvPicPr>
          <p:cNvPr id="6" name="Imagen 5" descr="Imagen que contiene guantes&#10;&#10;Descripción generada automáticamente">
            <a:extLst>
              <a:ext uri="{FF2B5EF4-FFF2-40B4-BE49-F238E27FC236}">
                <a16:creationId xmlns:a16="http://schemas.microsoft.com/office/drawing/2014/main" id="{E9FDF608-938D-304F-B775-421661BD7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5398422" cy="2814638"/>
          </a:xfrm>
          <a:prstGeom prst="rect">
            <a:avLst/>
          </a:prstGeom>
        </p:spPr>
      </p:pic>
      <p:pic>
        <p:nvPicPr>
          <p:cNvPr id="8" name="Imagen 7" descr="Un dibujo de un perro&#10;&#10;Descripción generada automáticamente con confianza baja">
            <a:extLst>
              <a:ext uri="{FF2B5EF4-FFF2-40B4-BE49-F238E27FC236}">
                <a16:creationId xmlns:a16="http://schemas.microsoft.com/office/drawing/2014/main" id="{5404702C-8CA3-304A-81A8-2EB1DD3D9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105" y="3096375"/>
            <a:ext cx="5441772" cy="376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67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NEOLÍTICO.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61DD63B6-20ED-2A43-B2B0-CEE359CD9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726" y="1741143"/>
            <a:ext cx="7144548" cy="51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60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NEOLÍTICO.</a:t>
            </a: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1C45BCE1-5806-B54B-9DB2-AA970A5D9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784" y="1618735"/>
            <a:ext cx="7893431" cy="52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34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NEOLÍTICO. (</a:t>
            </a:r>
            <a:r>
              <a:rPr lang="es-ES" sz="2400" b="1" i="1" u="sng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Megalitismo</a:t>
            </a:r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)</a:t>
            </a:r>
          </a:p>
        </p:txBody>
      </p:sp>
      <p:pic>
        <p:nvPicPr>
          <p:cNvPr id="5" name="Imagen 4" descr="Una manada de piedra&#10;&#10;Descripción generada automáticamente con confianza media">
            <a:extLst>
              <a:ext uri="{FF2B5EF4-FFF2-40B4-BE49-F238E27FC236}">
                <a16:creationId xmlns:a16="http://schemas.microsoft.com/office/drawing/2014/main" id="{C46B4D18-07AB-604A-B062-047FF839F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11" y="1741143"/>
            <a:ext cx="3416128" cy="4554837"/>
          </a:xfrm>
          <a:prstGeom prst="rect">
            <a:avLst/>
          </a:prstGeom>
        </p:spPr>
      </p:pic>
      <p:pic>
        <p:nvPicPr>
          <p:cNvPr id="7" name="Imagen 6" descr="Una roca grande&#10;&#10;Descripción generada automáticamente con confianza baja">
            <a:extLst>
              <a:ext uri="{FF2B5EF4-FFF2-40B4-BE49-F238E27FC236}">
                <a16:creationId xmlns:a16="http://schemas.microsoft.com/office/drawing/2014/main" id="{34D86E78-D859-634D-B8B1-C22167307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663" y="2298529"/>
            <a:ext cx="64516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7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NEOLÍTICO (</a:t>
            </a:r>
            <a:r>
              <a:rPr lang="es-ES" sz="2400" b="1" i="1" u="sng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Megalitismo</a:t>
            </a:r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)</a:t>
            </a:r>
          </a:p>
        </p:txBody>
      </p:sp>
      <p:pic>
        <p:nvPicPr>
          <p:cNvPr id="5" name="Imagen 4" descr="Imagen que contiene exterior, edificio, grande, café&#10;&#10;Descripción generada automáticamente">
            <a:extLst>
              <a:ext uri="{FF2B5EF4-FFF2-40B4-BE49-F238E27FC236}">
                <a16:creationId xmlns:a16="http://schemas.microsoft.com/office/drawing/2014/main" id="{DA00EA75-C52F-3E48-96FB-2C3D10A5B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09" y="2352802"/>
            <a:ext cx="5109424" cy="3294234"/>
          </a:xfrm>
          <a:prstGeom prst="rect">
            <a:avLst/>
          </a:prstGeom>
        </p:spPr>
      </p:pic>
      <p:pic>
        <p:nvPicPr>
          <p:cNvPr id="7" name="Imagen 6" descr="Imagen que contiene exterior, roca, edificio, pasto&#10;&#10;Descripción generada automáticamente">
            <a:extLst>
              <a:ext uri="{FF2B5EF4-FFF2-40B4-BE49-F238E27FC236}">
                <a16:creationId xmlns:a16="http://schemas.microsoft.com/office/drawing/2014/main" id="{EE9E817B-B1A7-3E44-B86C-88FED2E71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699" y="1741143"/>
            <a:ext cx="6023404" cy="45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03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PINTURA RUPESTRE (Paleolítico)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18ABBA5-F0E0-4641-8979-E4D56EE851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759072"/>
              </p:ext>
            </p:extLst>
          </p:nvPr>
        </p:nvGraphicFramePr>
        <p:xfrm>
          <a:off x="4090086" y="1533167"/>
          <a:ext cx="7985212" cy="5324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naturaleza, roca&#10;&#10;Descripción generada automáticamente">
            <a:extLst>
              <a:ext uri="{FF2B5EF4-FFF2-40B4-BE49-F238E27FC236}">
                <a16:creationId xmlns:a16="http://schemas.microsoft.com/office/drawing/2014/main" id="{C725BBCF-26F6-8B45-9F1E-34E64A5073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02" y="2681417"/>
            <a:ext cx="4776574" cy="342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02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PINTURA RUPESTRE (Paleolítico)</a:t>
            </a:r>
          </a:p>
        </p:txBody>
      </p:sp>
      <p:pic>
        <p:nvPicPr>
          <p:cNvPr id="5" name="Imagen 4" descr="Un dibujo de la tierra&#10;&#10;Descripción generada automáticamente con confianza baja">
            <a:extLst>
              <a:ext uri="{FF2B5EF4-FFF2-40B4-BE49-F238E27FC236}">
                <a16:creationId xmlns:a16="http://schemas.microsoft.com/office/drawing/2014/main" id="{3D8E4308-345F-CA49-BE0A-24644FEFC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58" y="1827770"/>
            <a:ext cx="5104032" cy="2646535"/>
          </a:xfrm>
          <a:prstGeom prst="rect">
            <a:avLst/>
          </a:prstGeom>
        </p:spPr>
      </p:pic>
      <p:pic>
        <p:nvPicPr>
          <p:cNvPr id="7" name="Imagen 6" descr="Imagen que contiene edificio, roca, pequeño, piedra&#10;&#10;Descripción generada automáticamente">
            <a:extLst>
              <a:ext uri="{FF2B5EF4-FFF2-40B4-BE49-F238E27FC236}">
                <a16:creationId xmlns:a16="http://schemas.microsoft.com/office/drawing/2014/main" id="{30DAC167-4B29-B14E-9114-0A5DDD14E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790" y="3287713"/>
            <a:ext cx="5715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79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PINTURA RUPESTRE (Paleolítico)</a:t>
            </a:r>
          </a:p>
        </p:txBody>
      </p:sp>
      <p:pic>
        <p:nvPicPr>
          <p:cNvPr id="5" name="Imagen 4" descr="Imagen que contiene pizza, comida, pieza, grande&#10;&#10;Descripción generada automáticamente">
            <a:extLst>
              <a:ext uri="{FF2B5EF4-FFF2-40B4-BE49-F238E27FC236}">
                <a16:creationId xmlns:a16="http://schemas.microsoft.com/office/drawing/2014/main" id="{B9754394-7A09-B046-8A3F-55D71463F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0" y="1811424"/>
            <a:ext cx="5329881" cy="3997411"/>
          </a:xfrm>
          <a:prstGeom prst="rect">
            <a:avLst/>
          </a:prstGeom>
        </p:spPr>
      </p:pic>
      <p:pic>
        <p:nvPicPr>
          <p:cNvPr id="7" name="Imagen 6" descr="Imagen que contiene viejo, cerca, tabla, avión&#10;&#10;Descripción generada automáticamente">
            <a:extLst>
              <a:ext uri="{FF2B5EF4-FFF2-40B4-BE49-F238E27FC236}">
                <a16:creationId xmlns:a16="http://schemas.microsoft.com/office/drawing/2014/main" id="{AED6BA94-9FF0-6B48-804A-B0D26D462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2279949"/>
            <a:ext cx="63500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12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PINTURA RUPESTRE (Neolítico)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0F9B12A-1C9F-E047-A92E-0828C1B990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371629"/>
              </p:ext>
            </p:extLst>
          </p:nvPr>
        </p:nvGraphicFramePr>
        <p:xfrm>
          <a:off x="5004486" y="1533167"/>
          <a:ext cx="7985212" cy="5324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8F4DA345-8C7E-0847-A392-774ACEC01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01" y="1997433"/>
            <a:ext cx="5443839" cy="450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04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PINTURA RUPESTRE (Neolítico)</a:t>
            </a:r>
          </a:p>
        </p:txBody>
      </p:sp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98BF9FE6-B59E-0C4D-967E-BFB54224E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13" y="1998103"/>
            <a:ext cx="8008773" cy="45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08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CF2C322-6412-EE4C-B9F0-B50DDFA8FD6E}"/>
              </a:ext>
            </a:extLst>
          </p:cNvPr>
          <p:cNvSpPr/>
          <p:nvPr/>
        </p:nvSpPr>
        <p:spPr>
          <a:xfrm>
            <a:off x="0" y="1049165"/>
            <a:ext cx="12192000" cy="45102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La Prehistoria en la Península Ibérica. PINTURA RUPESTRE (Neolítico)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5DEC25-AA64-AD47-8D8D-76F282CF1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90" y="1645507"/>
            <a:ext cx="4950254" cy="5034157"/>
          </a:xfrm>
          <a:prstGeom prst="rect">
            <a:avLst/>
          </a:prstGeom>
        </p:spPr>
      </p:pic>
      <p:pic>
        <p:nvPicPr>
          <p:cNvPr id="7" name="Imagen 6" descr="Una montaña de roca&#10;&#10;Descripción generada automáticamente con confianza media">
            <a:extLst>
              <a:ext uri="{FF2B5EF4-FFF2-40B4-BE49-F238E27FC236}">
                <a16:creationId xmlns:a16="http://schemas.microsoft.com/office/drawing/2014/main" id="{92830130-6526-EA4D-8228-E1CB8DB4F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886" y="1743977"/>
            <a:ext cx="6064124" cy="406485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5404945-C267-4643-B4B3-2FA3F2B28AC0}"/>
              </a:ext>
            </a:extLst>
          </p:cNvPr>
          <p:cNvSpPr txBox="1"/>
          <p:nvPr/>
        </p:nvSpPr>
        <p:spPr>
          <a:xfrm>
            <a:off x="7055708" y="5993027"/>
            <a:ext cx="397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latin typeface="American Typewriter" panose="02090604020004020304" pitchFamily="18" charset="77"/>
              </a:rPr>
              <a:t>Valltorta</a:t>
            </a:r>
            <a:r>
              <a:rPr lang="es-ES" dirty="0">
                <a:latin typeface="American Typewriter" panose="02090604020004020304" pitchFamily="18" charset="77"/>
              </a:rPr>
              <a:t> (Castellón)</a:t>
            </a:r>
          </a:p>
        </p:txBody>
      </p:sp>
    </p:spTree>
    <p:extLst>
      <p:ext uri="{BB962C8B-B14F-4D97-AF65-F5344CB8AC3E}">
        <p14:creationId xmlns:p14="http://schemas.microsoft.com/office/powerpoint/2010/main" val="428355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1B76501D-E98F-DF4D-8CD4-BCB2B339D30B}"/>
              </a:ext>
            </a:extLst>
          </p:cNvPr>
          <p:cNvSpPr/>
          <p:nvPr/>
        </p:nvSpPr>
        <p:spPr>
          <a:xfrm>
            <a:off x="0" y="3186112"/>
            <a:ext cx="2614613" cy="1928813"/>
          </a:xfrm>
          <a:prstGeom prst="roundRect">
            <a:avLst/>
          </a:prstGeom>
          <a:solidFill>
            <a:srgbClr val="DBC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es-ES" sz="2400" b="1" i="1" u="sng" dirty="0">
                <a:solidFill>
                  <a:schemeClr val="tx1"/>
                </a:solidFill>
                <a:latin typeface="American Typewriter" panose="02090604020004020304" pitchFamily="18" charset="77"/>
              </a:rPr>
              <a:t>Proceso de Hominización</a:t>
            </a:r>
          </a:p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2256FB09-64CB-9B4B-BB3B-82FD343BE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3" y="1049166"/>
            <a:ext cx="9405937" cy="580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77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B5191288-F7A6-004F-A94D-99DA41B80E61}"/>
              </a:ext>
            </a:extLst>
          </p:cNvPr>
          <p:cNvSpPr/>
          <p:nvPr/>
        </p:nvSpPr>
        <p:spPr>
          <a:xfrm>
            <a:off x="0" y="1049165"/>
            <a:ext cx="12192000" cy="691978"/>
          </a:xfrm>
          <a:prstGeom prst="roundRect">
            <a:avLst/>
          </a:prstGeom>
          <a:solidFill>
            <a:srgbClr val="DBC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es-ES" sz="2400" b="1" i="1" u="sng" dirty="0">
                <a:solidFill>
                  <a:schemeClr val="tx1"/>
                </a:solidFill>
                <a:latin typeface="American Typewriter" panose="02090604020004020304" pitchFamily="18" charset="77"/>
              </a:rPr>
              <a:t>Proceso de Hominización en la Península Ibérica</a:t>
            </a:r>
          </a:p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892EA7ED-D076-594C-A7AD-82A30BF9E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7" y="1867114"/>
            <a:ext cx="9915525" cy="499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9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05DFEABD-0C39-584B-AC08-E7D33B686780}"/>
              </a:ext>
            </a:extLst>
          </p:cNvPr>
          <p:cNvSpPr/>
          <p:nvPr/>
        </p:nvSpPr>
        <p:spPr>
          <a:xfrm>
            <a:off x="0" y="1049165"/>
            <a:ext cx="12192000" cy="691978"/>
          </a:xfrm>
          <a:prstGeom prst="roundRect">
            <a:avLst/>
          </a:prstGeom>
          <a:solidFill>
            <a:srgbClr val="DBC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es-ES" sz="2400" b="1" i="1" u="sng" dirty="0">
                <a:solidFill>
                  <a:schemeClr val="tx1"/>
                </a:solidFill>
                <a:latin typeface="American Typewriter" panose="02090604020004020304" pitchFamily="18" charset="77"/>
              </a:rPr>
              <a:t>Proceso de Hominización en la Península Ibérica</a:t>
            </a:r>
          </a:p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Imagen 4" descr="Cara de un hombre&#10;&#10;Descripción generada automáticamente con confianza media">
            <a:extLst>
              <a:ext uri="{FF2B5EF4-FFF2-40B4-BE49-F238E27FC236}">
                <a16:creationId xmlns:a16="http://schemas.microsoft.com/office/drawing/2014/main" id="{C7E662F2-751D-D04C-912E-865FBE2C1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3" y="2164521"/>
            <a:ext cx="3584575" cy="31237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7780941-9232-1D46-884E-74D82D82E792}"/>
              </a:ext>
            </a:extLst>
          </p:cNvPr>
          <p:cNvSpPr txBox="1"/>
          <p:nvPr/>
        </p:nvSpPr>
        <p:spPr>
          <a:xfrm>
            <a:off x="471488" y="5486400"/>
            <a:ext cx="328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merican Typewriter" panose="02090604020004020304" pitchFamily="18" charset="77"/>
              </a:rPr>
              <a:t>Homo antecesor</a:t>
            </a:r>
          </a:p>
          <a:p>
            <a:pPr algn="ctr"/>
            <a:r>
              <a:rPr lang="es-ES" b="1" dirty="0">
                <a:latin typeface="American Typewriter" panose="02090604020004020304" pitchFamily="18" charset="77"/>
              </a:rPr>
              <a:t>850.000 a.C.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4E52C18-420E-B042-8F1C-04F16B9E8819}"/>
              </a:ext>
            </a:extLst>
          </p:cNvPr>
          <p:cNvSpPr txBox="1"/>
          <p:nvPr/>
        </p:nvSpPr>
        <p:spPr>
          <a:xfrm>
            <a:off x="-321242" y="6488668"/>
            <a:ext cx="615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>
                <a:hlinkClick r:id="rId4"/>
              </a:rPr>
              <a:t>http://www.diariodeatapuerca.net/Homoantecessor.pdf</a:t>
            </a:r>
            <a:endParaRPr lang="es-ES" b="1" i="1" dirty="0"/>
          </a:p>
        </p:txBody>
      </p:sp>
      <p:pic>
        <p:nvPicPr>
          <p:cNvPr id="9" name="Imagen 8" descr="Mapa&#10;&#10;Descripción generada automáticamente">
            <a:extLst>
              <a:ext uri="{FF2B5EF4-FFF2-40B4-BE49-F238E27FC236}">
                <a16:creationId xmlns:a16="http://schemas.microsoft.com/office/drawing/2014/main" id="{C0F5D63A-1203-A147-8B0F-5ECE524D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363" y="1837795"/>
            <a:ext cx="6916052" cy="46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0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C1BEE2F7-525A-0C45-887A-9623E4BC57DA}"/>
              </a:ext>
            </a:extLst>
          </p:cNvPr>
          <p:cNvSpPr/>
          <p:nvPr/>
        </p:nvSpPr>
        <p:spPr>
          <a:xfrm>
            <a:off x="0" y="1049165"/>
            <a:ext cx="12192000" cy="691978"/>
          </a:xfrm>
          <a:prstGeom prst="roundRect">
            <a:avLst/>
          </a:prstGeom>
          <a:solidFill>
            <a:srgbClr val="DBC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es-ES" sz="2400" b="1" i="1" u="sng" dirty="0">
                <a:solidFill>
                  <a:schemeClr val="tx1"/>
                </a:solidFill>
                <a:latin typeface="American Typewriter" panose="02090604020004020304" pitchFamily="18" charset="77"/>
              </a:rPr>
              <a:t>Proceso de Hominización en la Península Ibérica</a:t>
            </a:r>
          </a:p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Imagen 4" descr="Imagen que contiene primate, mamífero, animal, oscuro&#10;&#10;Descripción generada automáticamente">
            <a:extLst>
              <a:ext uri="{FF2B5EF4-FFF2-40B4-BE49-F238E27FC236}">
                <a16:creationId xmlns:a16="http://schemas.microsoft.com/office/drawing/2014/main" id="{0A536EB0-A927-5042-A7B8-38EB6F7C0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29" y="1871662"/>
            <a:ext cx="3461410" cy="43539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9A30255-DD60-AE4A-93AF-0C96D0D45FB8}"/>
              </a:ext>
            </a:extLst>
          </p:cNvPr>
          <p:cNvSpPr txBox="1"/>
          <p:nvPr/>
        </p:nvSpPr>
        <p:spPr>
          <a:xfrm>
            <a:off x="228600" y="6225637"/>
            <a:ext cx="4786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merican Typewriter" panose="02090604020004020304" pitchFamily="18" charset="77"/>
              </a:rPr>
              <a:t>Homo heidelbergensis</a:t>
            </a:r>
          </a:p>
          <a:p>
            <a:pPr algn="ctr"/>
            <a:r>
              <a:rPr lang="es-ES" b="1" dirty="0">
                <a:latin typeface="American Typewriter" panose="02090604020004020304" pitchFamily="18" charset="77"/>
              </a:rPr>
              <a:t>600.000 – 500.000 a.C.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C481BDE1-CD53-A746-A982-E954ADA9AF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574953"/>
              </p:ext>
            </p:extLst>
          </p:nvPr>
        </p:nvGraphicFramePr>
        <p:xfrm>
          <a:off x="4186239" y="1777301"/>
          <a:ext cx="7777161" cy="4942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9308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FE18E513-AA39-FA48-8E3C-D1472106354C}"/>
              </a:ext>
            </a:extLst>
          </p:cNvPr>
          <p:cNvSpPr/>
          <p:nvPr/>
        </p:nvSpPr>
        <p:spPr>
          <a:xfrm>
            <a:off x="0" y="1049165"/>
            <a:ext cx="12192000" cy="691978"/>
          </a:xfrm>
          <a:prstGeom prst="roundRect">
            <a:avLst/>
          </a:prstGeom>
          <a:solidFill>
            <a:srgbClr val="DBC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es-ES" sz="2400" b="1" i="1" u="sng" dirty="0">
                <a:solidFill>
                  <a:schemeClr val="tx1"/>
                </a:solidFill>
                <a:latin typeface="American Typewriter" panose="02090604020004020304" pitchFamily="18" charset="77"/>
              </a:rPr>
              <a:t>Proceso de Hominización en la Península Ibérica</a:t>
            </a:r>
          </a:p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Imagen 4" descr="Imagen que contiene hombre, persona, sostener, viendo&#10;&#10;Descripción generada automáticamente">
            <a:extLst>
              <a:ext uri="{FF2B5EF4-FFF2-40B4-BE49-F238E27FC236}">
                <a16:creationId xmlns:a16="http://schemas.microsoft.com/office/drawing/2014/main" id="{B88D55B2-2C4C-D04A-AFD2-F9C133EAF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1877559"/>
            <a:ext cx="4323981" cy="393127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4C30EF-BC17-6740-8B7E-F73773CEFFCD}"/>
              </a:ext>
            </a:extLst>
          </p:cNvPr>
          <p:cNvSpPr txBox="1"/>
          <p:nvPr/>
        </p:nvSpPr>
        <p:spPr>
          <a:xfrm>
            <a:off x="157163" y="5808835"/>
            <a:ext cx="4557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American Typewriter" panose="02090604020004020304" pitchFamily="18" charset="77"/>
              </a:rPr>
              <a:t>Homo neanderthalensis</a:t>
            </a:r>
          </a:p>
          <a:p>
            <a:pPr algn="ctr"/>
            <a:r>
              <a:rPr lang="es-ES" b="1" dirty="0">
                <a:latin typeface="American Typewriter" panose="02090604020004020304" pitchFamily="18" charset="77"/>
              </a:rPr>
              <a:t>125.000 - 30.000 a.C.</a:t>
            </a:r>
          </a:p>
          <a:p>
            <a:pPr algn="ctr"/>
            <a:r>
              <a:rPr lang="es-ES" b="1" dirty="0">
                <a:latin typeface="American Typewriter" panose="02090604020004020304" pitchFamily="18" charset="77"/>
                <a:hlinkClick r:id="rId4"/>
              </a:rPr>
              <a:t>Presencia neandertal en nuestro ADN</a:t>
            </a:r>
            <a:endParaRPr lang="es-ES" b="1" dirty="0">
              <a:latin typeface="American Typewriter" panose="02090604020004020304" pitchFamily="18" charset="77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87A736E-02C3-EB42-B320-DFB302C4DD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7871593"/>
              </p:ext>
            </p:extLst>
          </p:nvPr>
        </p:nvGraphicFramePr>
        <p:xfrm>
          <a:off x="4537073" y="1877559"/>
          <a:ext cx="7654927" cy="4918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5515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BB8C7FB7-5958-F442-8B77-0C60D3D30D42}"/>
              </a:ext>
            </a:extLst>
          </p:cNvPr>
          <p:cNvSpPr/>
          <p:nvPr/>
        </p:nvSpPr>
        <p:spPr>
          <a:xfrm>
            <a:off x="0" y="1049165"/>
            <a:ext cx="12192000" cy="691978"/>
          </a:xfrm>
          <a:prstGeom prst="roundRect">
            <a:avLst/>
          </a:prstGeom>
          <a:solidFill>
            <a:srgbClr val="DBC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es-ES" sz="2400" b="1" i="1" u="sng" dirty="0">
                <a:solidFill>
                  <a:schemeClr val="tx1"/>
                </a:solidFill>
                <a:latin typeface="American Typewriter" panose="02090604020004020304" pitchFamily="18" charset="77"/>
              </a:rPr>
              <a:t>Proceso de Hominización en la Península Ibérica</a:t>
            </a:r>
          </a:p>
          <a:p>
            <a:pPr algn="ctr"/>
            <a:endParaRPr lang="es-ES" sz="24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37301425-C52C-7D4F-A322-5601673E9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656" y="1953417"/>
            <a:ext cx="8040687" cy="49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7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F3E8C-AD55-CF49-8342-66E00FC86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7187"/>
            <a:ext cx="12192000" cy="691978"/>
          </a:xfrm>
        </p:spPr>
        <p:txBody>
          <a:bodyPr>
            <a:noAutofit/>
          </a:bodyPr>
          <a:lstStyle/>
          <a:p>
            <a:r>
              <a:rPr lang="es-ES" sz="3200" dirty="0">
                <a:latin typeface="Modern Love Grunge" pitchFamily="82" charset="0"/>
              </a:rPr>
              <a:t>1.1. SOCIEDAD Y ECONOMÍA EN EL PALEOLÍTICO Y NEOLÍTICO. LA PINTURA RUPESTRE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53754907-3F38-2C43-B029-D9FAAE323DC3}"/>
              </a:ext>
            </a:extLst>
          </p:cNvPr>
          <p:cNvSpPr/>
          <p:nvPr/>
        </p:nvSpPr>
        <p:spPr>
          <a:xfrm>
            <a:off x="0" y="2342184"/>
            <a:ext cx="2728913" cy="3222798"/>
          </a:xfrm>
          <a:prstGeom prst="roundRect">
            <a:avLst/>
          </a:prstGeom>
          <a:solidFill>
            <a:srgbClr val="DBCE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i="1" u="sng" dirty="0">
                <a:solidFill>
                  <a:schemeClr val="tx1"/>
                </a:solidFill>
                <a:latin typeface="American Typewriter" panose="02090604020004020304" pitchFamily="18" charset="77"/>
              </a:rPr>
              <a:t>Mapa. </a:t>
            </a:r>
            <a:r>
              <a:rPr lang="es-ES" sz="2000" b="1" i="1" dirty="0">
                <a:solidFill>
                  <a:schemeClr val="tx1"/>
                </a:solidFill>
                <a:latin typeface="American Typewriter" panose="02090604020004020304" pitchFamily="18" charset="77"/>
              </a:rPr>
              <a:t>Distribución de población heidelbergensis </a:t>
            </a:r>
          </a:p>
          <a:p>
            <a:pPr algn="ctr"/>
            <a:r>
              <a:rPr lang="es-ES" sz="2000" b="1" i="1" dirty="0">
                <a:solidFill>
                  <a:schemeClr val="tx1"/>
                </a:solidFill>
                <a:latin typeface="American Typewriter" panose="02090604020004020304" pitchFamily="18" charset="77"/>
              </a:rPr>
              <a:t>y neanderthalensis</a:t>
            </a:r>
            <a:endParaRPr lang="es-ES" sz="2000" b="1" i="1" u="sng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56DD5895-B4B4-AC45-95C4-D5DC3860E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88" y="1049165"/>
            <a:ext cx="9320212" cy="58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122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929</Words>
  <Application>Microsoft Macintosh PowerPoint</Application>
  <PresentationFormat>Panorámica</PresentationFormat>
  <Paragraphs>126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American Typewriter</vt:lpstr>
      <vt:lpstr>Arial</vt:lpstr>
      <vt:lpstr>Calibri</vt:lpstr>
      <vt:lpstr>Calibri Light</vt:lpstr>
      <vt:lpstr>Modern Love Grunge</vt:lpstr>
      <vt:lpstr>Tema de Office</vt:lpstr>
      <vt:lpstr> 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  <vt:lpstr>1.1. SOCIEDAD Y ECONOMÍA EN EL PALEOLÍTICO Y NEOLÍTICO. LA PINTURA RUPESTRE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1.1. SOCIEDAD Y ECONOMÍA EN EL PALEOLÍTICO Y NEOLÍTICO. LA PINTURA RUPESTRE</dc:title>
  <dc:creator>Francisco Felipe Mendez Caballero</dc:creator>
  <cp:lastModifiedBy>Francisco Felipe Mendez Caballero</cp:lastModifiedBy>
  <cp:revision>11</cp:revision>
  <dcterms:created xsi:type="dcterms:W3CDTF">2021-09-14T19:19:45Z</dcterms:created>
  <dcterms:modified xsi:type="dcterms:W3CDTF">2021-09-16T05:01:55Z</dcterms:modified>
</cp:coreProperties>
</file>