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0EF8BE4-998C-4E26-9311-25EFFE58D8C2}" type="datetimeFigureOut">
              <a:rPr lang="es-ES" smtClean="0"/>
              <a:pPr/>
              <a:t>21/03/2017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027DA-F3E9-4525-8ADF-F2DC5909FC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xhKeOseu0c&amp;t=118s&amp;utm_source=mailing5&amp;utm_medium=email&amp;utm_campaign=UA-80920854-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¿Cómo reaccionamos ante una injusticia?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42976" y="714356"/>
            <a:ext cx="7072362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3200" dirty="0"/>
              <a:t>A la </a:t>
            </a:r>
            <a:r>
              <a:rPr lang="es-ES" sz="3200" u="sng" dirty="0">
                <a:hlinkClick r:id="rId2"/>
              </a:rPr>
              <a:t>mujer del video</a:t>
            </a:r>
            <a:r>
              <a:rPr lang="es-ES" sz="3200" dirty="0"/>
              <a:t> la discriminan por ser musulmana y llevar pañuelo en la cabeza.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57224" y="642918"/>
            <a:ext cx="764386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/>
              <a:t>¿Por qué crees que hay personas que apoyan la discriminación?, </a:t>
            </a:r>
            <a:endParaRPr lang="es-ES" sz="3200" dirty="0" smtClean="0"/>
          </a:p>
          <a:p>
            <a:r>
              <a:rPr lang="es-ES" sz="3200" dirty="0" smtClean="0"/>
              <a:t>¿</a:t>
            </a:r>
            <a:r>
              <a:rPr lang="es-ES" sz="3200" dirty="0"/>
              <a:t>Por qué crees que hay personas que defienden a la mujer?</a:t>
            </a:r>
          </a:p>
        </p:txBody>
      </p:sp>
      <p:sp>
        <p:nvSpPr>
          <p:cNvPr id="1026" name="AutoShape 2" descr="Resultado de imagen de discrimin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28" name="Picture 4" descr="Resultado de imagen de discriminació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000372"/>
            <a:ext cx="6096000" cy="3219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28604"/>
            <a:ext cx="8072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Motivos para discriminar a alguien por ser o por estar en una de estas situaciones:</a:t>
            </a:r>
            <a:endParaRPr lang="es-ES" sz="28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428595" y="1397000"/>
          <a:ext cx="835824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5"/>
                <a:gridCol w="571504"/>
                <a:gridCol w="3786214"/>
                <a:gridCol w="571504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Poco inteligente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Ser</a:t>
                      </a:r>
                      <a:r>
                        <a:rPr lang="es-ES" sz="2400" baseline="0" dirty="0" smtClean="0"/>
                        <a:t> pobre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Gordo/flaco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Opiniones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Feo/fea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Ser extranjero/a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Bajo / muy alto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Etnia o cultura diferente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Llevar gafas/aparatos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Defecto</a:t>
                      </a:r>
                      <a:r>
                        <a:rPr lang="es-ES" sz="2400" baseline="0" dirty="0" smtClean="0"/>
                        <a:t> al hablar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Oler mal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Defecto físico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Ser pesado/a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Creerse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inseguridad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Demasiado</a:t>
                      </a:r>
                      <a:r>
                        <a:rPr lang="es-ES" sz="2400" baseline="0" dirty="0" smtClean="0"/>
                        <a:t> guapo/a</a:t>
                      </a:r>
                      <a:endParaRPr lang="es-E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Vestir raro, tatuajes…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Siempre despistado/a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Orientación sexual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smtClean="0"/>
                        <a:t>Ser chica/o</a:t>
                      </a:r>
                      <a:endParaRPr lang="es-E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857232"/>
            <a:ext cx="8286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Alguna de las situaciones anteriores, ¿justifica que se rechace o discrimine a la persona?. ¿por qué?</a:t>
            </a:r>
          </a:p>
          <a:p>
            <a:endParaRPr lang="es-ES" sz="3200" dirty="0"/>
          </a:p>
          <a:p>
            <a:r>
              <a:rPr lang="es-ES" sz="3200" dirty="0" smtClean="0"/>
              <a:t>¿En qué situaciones de las anteriores la persona tiene derecho a ser o estar así, y en cuáles crees que se podría intentar ayudar a cambiar su situación?. ¿De qué manera? 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642918"/>
            <a:ext cx="807249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Observa las siguientes situaciones que pueden darse en clase:</a:t>
            </a:r>
          </a:p>
          <a:p>
            <a:endParaRPr lang="es-ES" sz="2000" dirty="0" smtClean="0"/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Alguien pide prestado algo en clase y nadie se lo deja.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Nadie quiere ponerse con un compañero/a para hacer un trabajo por parejas o tríos.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Se ríen en clase de EF de la torpeza de alguien al hacer un ejercicio.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Alguien coge el estuche de otra persona y se lo van pasando de unos a otros. Al final, todo de broma, le tiran el estuche por la ventana.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A un compañero que tiene problemas de sobrepeso varios en la clase le llaman bolilla. No parece que le guste mucho.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A una chica varias compañeras de clase le hacen comentarios referentes a su manera “rara” de vestir y a lo fea que es.</a:t>
            </a:r>
          </a:p>
          <a:p>
            <a:pPr lvl="0">
              <a:buFont typeface="Arial" pitchFamily="34" charset="0"/>
              <a:buChar char="•"/>
            </a:pPr>
            <a:r>
              <a:rPr lang="es-ES" sz="2000" dirty="0"/>
              <a:t>En clase de ética un chico dice que él va a misa todos los domingos, a partir de entonces hay un grupo de tres en la clase que no paran de hacer chistes sobre ello.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357166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¿Cómo suelo reaccionar yo ante estas situaciones?:</a:t>
            </a:r>
          </a:p>
          <a:p>
            <a:endParaRPr lang="es-ES" sz="2400" dirty="0"/>
          </a:p>
          <a:p>
            <a:pPr marL="342900" indent="-342900">
              <a:buAutoNum type="alphaUcPeriod"/>
            </a:pPr>
            <a:r>
              <a:rPr lang="es-ES" sz="2400" dirty="0" smtClean="0"/>
              <a:t>Me </a:t>
            </a:r>
            <a:r>
              <a:rPr lang="es-ES" sz="2400" dirty="0"/>
              <a:t>suelo unir a quienes se meten con él/ella.                                  </a:t>
            </a:r>
            <a:endParaRPr lang="es-ES" sz="2400" dirty="0" smtClean="0"/>
          </a:p>
          <a:p>
            <a:pPr marL="342900" indent="-342900">
              <a:buAutoNum type="alphaUcPeriod"/>
            </a:pPr>
            <a:r>
              <a:rPr lang="es-ES" sz="2400" dirty="0" smtClean="0"/>
              <a:t>Nunca </a:t>
            </a:r>
            <a:r>
              <a:rPr lang="es-ES" sz="2400" dirty="0"/>
              <a:t>intervengo, </a:t>
            </a:r>
            <a:r>
              <a:rPr lang="es-ES" sz="2400" dirty="0" smtClean="0"/>
              <a:t>paso.</a:t>
            </a:r>
          </a:p>
          <a:p>
            <a:pPr marL="342900" indent="-342900">
              <a:buAutoNum type="alphaUcPeriod"/>
            </a:pPr>
            <a:r>
              <a:rPr lang="es-ES" sz="2400" dirty="0" smtClean="0"/>
              <a:t>Casi </a:t>
            </a:r>
            <a:r>
              <a:rPr lang="es-ES" sz="2400" dirty="0"/>
              <a:t>nunca </a:t>
            </a:r>
            <a:r>
              <a:rPr lang="es-ES" sz="2400" dirty="0" smtClean="0"/>
              <a:t>intervengo.</a:t>
            </a:r>
          </a:p>
          <a:p>
            <a:pPr marL="342900" indent="-342900">
              <a:buAutoNum type="alphaUcPeriod"/>
            </a:pPr>
            <a:r>
              <a:rPr lang="es-ES" sz="2400" dirty="0" smtClean="0"/>
              <a:t>Solo </a:t>
            </a:r>
            <a:r>
              <a:rPr lang="es-ES" sz="2400" dirty="0"/>
              <a:t>intervengo si es mi </a:t>
            </a:r>
            <a:r>
              <a:rPr lang="es-ES" sz="2400" dirty="0" smtClean="0"/>
              <a:t>amigo/a.</a:t>
            </a:r>
          </a:p>
          <a:p>
            <a:pPr marL="342900" indent="-342900">
              <a:buAutoNum type="alphaUcPeriod"/>
            </a:pPr>
            <a:r>
              <a:rPr lang="es-ES" sz="2400" dirty="0" smtClean="0"/>
              <a:t>Casi </a:t>
            </a:r>
            <a:r>
              <a:rPr lang="es-ES" sz="2400" dirty="0"/>
              <a:t>siempre intervengo en defensa de la persona con la que se meten o ignoran.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42910" y="3429000"/>
          <a:ext cx="78581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571636"/>
                <a:gridCol w="1571636"/>
                <a:gridCol w="1571636"/>
                <a:gridCol w="15716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214282" y="4214818"/>
            <a:ext cx="89297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Las reacciones anteriores, ¿tienen todas el mismo valor para ti?, ¿Cuál de ellas crees que es la que se espera de una persona con valores de solidaridad y compañerismo?, ¿Qué motivos crees que son los que más influyen para que no suela ser esa la actitud más habitual?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</TotalTime>
  <Words>448</Words>
  <Application>Microsoft Office PowerPoint</Application>
  <PresentationFormat>Presentación en pantalla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¿Cómo reaccionamos ante una injusticia?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reaccionamos ante una injusticia?</dc:title>
  <dc:creator>Profesor</dc:creator>
  <cp:lastModifiedBy>Profesor</cp:lastModifiedBy>
  <cp:revision>4</cp:revision>
  <dcterms:created xsi:type="dcterms:W3CDTF">2017-03-21T09:42:31Z</dcterms:created>
  <dcterms:modified xsi:type="dcterms:W3CDTF">2017-03-21T10:57:16Z</dcterms:modified>
</cp:coreProperties>
</file>