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252CF9-74AF-4355-AB94-A8F18D7348A4}" v="578" dt="2023-11-07T23:31:49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 title="Page Number Shape">
            <a:extLst>
              <a:ext uri="{FF2B5EF4-FFF2-40B4-BE49-F238E27FC236}">
                <a16:creationId xmlns:a16="http://schemas.microsoft.com/office/drawing/2014/main" id="{DD4C4B28-6B4B-4445-8535-F516D74E4AA9}"/>
              </a:ext>
            </a:extLst>
          </p:cNvPr>
          <p:cNvSpPr/>
          <p:nvPr/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2" name="Straight Connector 11" title="Verticle Rule Line">
            <a:extLst>
              <a:ext uri="{FF2B5EF4-FFF2-40B4-BE49-F238E27FC236}">
                <a16:creationId xmlns:a16="http://schemas.microsoft.com/office/drawing/2014/main" id="{0CB1C732-7193-4253-8746-850D090A6B4E}"/>
              </a:ext>
            </a:extLst>
          </p:cNvPr>
          <p:cNvCxnSpPr>
            <a:cxnSpLocks/>
          </p:cNvCxnSpPr>
          <p:nvPr/>
        </p:nvCxnSpPr>
        <p:spPr>
          <a:xfrm>
            <a:off x="758952" y="1280160"/>
            <a:ext cx="0" cy="557784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03AA199-952B-427F-A5BE-B97D25FD0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6720840" cy="3730752"/>
          </a:xfrm>
        </p:spPr>
        <p:txBody>
          <a:bodyPr anchor="t">
            <a:normAutofit/>
          </a:bodyPr>
          <a:lstStyle>
            <a:lvl1pPr algn="l"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A393-A876-475F-A05B-1CCAB6C1F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6720840" cy="70408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95621-D631-4F31-AEEF-C8574E50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6356" y="6007608"/>
            <a:ext cx="3143643" cy="365125"/>
          </a:xfrm>
        </p:spPr>
        <p:txBody>
          <a:bodyPr/>
          <a:lstStyle/>
          <a:p>
            <a:fld id="{53BEF823-48A5-43FC-BE03-E79964288B41}" type="datetimeFigureOut">
              <a:rPr lang="en-US" smtClean="0"/>
              <a:t>11/7/2023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EE125-77AD-4E23-AFB7-C5CFDEAC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8991" y="6007608"/>
            <a:ext cx="67208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9682-B530-4F52-87B9-39464A09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51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9FCF-ACDF-495D-ACFA-15FCAC9EA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786E3-AB17-427E-8EF8-7FCB671A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3B4E9-7A16-448C-8BE6-B14941A3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212F5-5835-49FF-836F-5E3008A0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D492B-E5EE-4D24-A087-57D739CF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7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1E395-94BD-4E79-8E42-9CD4EB33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5542" y="758952"/>
            <a:ext cx="2954458" cy="4986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AA8A4-66BC-4E80-ABE3-F533F82B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8952" y="758952"/>
            <a:ext cx="7407586" cy="49860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A4EA6-6A1A-48ED-9D79-A438561C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9B2BA-9250-4EBF-8820-10BDA5C1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14475-55F3-4C46-BAE2-E4D93E9E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17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51BD-5252-4168-A69E-C6864AE2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48EEE-19C9-493B-836D-73B9E4A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A6BFE-11ED-4FB4-9F65-508B5B0F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F536E-BEFF-4E0D-B4EC-39DE28C6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E02AF-6FE1-4972-BD48-A82499AD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02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52EE-D9FC-4E51-9BFF-141F9192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1" y="2414016"/>
            <a:ext cx="10666949" cy="3099816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86C4-4949-4E7A-A182-6709496A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8"/>
            <a:ext cx="10671048" cy="822960"/>
          </a:xfrm>
        </p:spPr>
        <p:txBody>
          <a:bodyPr anchor="ctr">
            <a:normAutofit/>
          </a:bodyPr>
          <a:lstStyle>
            <a:lvl1pPr marL="0" indent="0">
              <a:buNone/>
              <a:defRPr sz="20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2BC88-6A2B-4851-9568-23A4B74D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2CFE5-65C3-4F46-9141-46454559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1B390-4E13-4481-AC02-FF12665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79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02F8-47BB-4D30-8EFE-69C9222D9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4648" y="758952"/>
            <a:ext cx="6245352" cy="2240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44D33-6BF0-4205-A542-8537E351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4647" y="3273551"/>
            <a:ext cx="6245351" cy="2240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53A83-D2BE-4015-8D64-BE93DDFE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11/7/2023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849E67-05F9-4033-B033-74D6B8C8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AAC6AA-CFFB-438F-9327-DDB023E2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4960CB-ABA7-4442-AB15-FE444F23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332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48291-9C7D-407E-8D07-FA3A323E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192D2-8BA6-4A4D-814D-AD37A2A1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323" y="1377198"/>
            <a:ext cx="6239675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FD4BC-C948-41C4-BA24-5D26147E1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4647" y="3319548"/>
            <a:ext cx="6245351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E359C-F73D-4F1B-9F9A-6D6285671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646" y="3932372"/>
            <a:ext cx="6245352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76B63AE-38FF-40DD-A543-32DD98E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686C0EB-E082-4BAB-99E8-B42F3C28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11/7/2023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3CB0152-BA1F-48C7-A66F-3ADB51C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1C21B3-5CF6-415F-8295-EED3DF5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79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70D5-4EB9-4410-A8AE-6D85F19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87FB59-BA77-4864-B9E8-99485125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11/7/2023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F0BC0B-BA67-455B-B567-1473DF06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F0BCF3-6FB5-4529-AA6A-A3146735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82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315B-6865-4A5A-91C1-B7533903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36720-08C7-43DE-8EB5-CAB52D0E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77AF-B012-491C-AE42-22DE1203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09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83AC-72A9-43F5-A1B3-1D7A6A4C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58951"/>
            <a:ext cx="6245352" cy="47548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592-52ED-4270-ACBB-BCC528DAC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3" y="3815080"/>
            <a:ext cx="3831336" cy="169875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9A93518-F9B5-418F-9883-BEF8359B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11/7/2023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7B9FFE7-C4AB-425B-9B56-E412C72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9231052-EBA8-4781-B28A-2FEA8BE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BF9E7-F686-4FA1-9BA5-69BDD014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30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09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6CF06-B27C-4DC4-981D-38E31997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58951"/>
            <a:ext cx="6245352" cy="47548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6E66-2CB3-4F47-97F6-077C42818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2" y="3794760"/>
            <a:ext cx="3831336" cy="171907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1414C9F-CBBD-4D5E-A831-BC0CDFEB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11/7/2023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58DC0C8-B580-442D-8DAC-4F0F869B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B0D29E8-DFEE-49AB-83AF-85FF2525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AAF1B-6B6E-4D37-8F57-E403C637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26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46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 title="Page Number Shape">
            <a:extLst>
              <a:ext uri="{FF2B5EF4-FFF2-40B4-BE49-F238E27FC236}">
                <a16:creationId xmlns:a16="http://schemas.microsoft.com/office/drawing/2014/main" id="{72411438-92A5-42B0-9C54-EA4FB32ACB5E}"/>
              </a:ext>
            </a:extLst>
          </p:cNvPr>
          <p:cNvSpPr/>
          <p:nvPr/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56E4D8-47B6-4DEC-BD29-B3B6ED4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4754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5D4C-4873-4052-A294-99CCB9421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62B3-3490-46B4-A10E-33FCE4A1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6952" y="6007608"/>
            <a:ext cx="3813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11/7/2023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4CB1-7D5F-4F52-9F99-7068F581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007608"/>
            <a:ext cx="383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9CC9-1431-4569-B2F1-D0481495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6616" y="6007608"/>
            <a:ext cx="411480" cy="365125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490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1" r:id="rId6"/>
    <p:sldLayoutId id="2147483777" r:id="rId7"/>
    <p:sldLayoutId id="2147483778" r:id="rId8"/>
    <p:sldLayoutId id="2147483779" r:id="rId9"/>
    <p:sldLayoutId id="2147483780" r:id="rId10"/>
    <p:sldLayoutId id="21474837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i="1" kern="1200" spc="1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8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Freeform 6">
            <a:extLst>
              <a:ext uri="{FF2B5EF4-FFF2-40B4-BE49-F238E27FC236}">
                <a16:creationId xmlns:a16="http://schemas.microsoft.com/office/drawing/2014/main" id="{72411438-92A5-42B0-9C54-EA4FB32ACB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 useBgFill="1">
        <p:nvSpPr>
          <p:cNvPr id="224" name="Rectangle 39">
            <a:extLst>
              <a:ext uri="{FF2B5EF4-FFF2-40B4-BE49-F238E27FC236}">
                <a16:creationId xmlns:a16="http://schemas.microsoft.com/office/drawing/2014/main" id="{C5176844-69C3-4F79-BE38-EA5BDDF4F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77532" y="1063255"/>
            <a:ext cx="5312254" cy="180672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800" i="1" kern="1200" spc="100" baseline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INSTRUCCIONES PARA REALIZAR TU ESPACIO DE ACTIVIDADES</a:t>
            </a:r>
          </a:p>
        </p:txBody>
      </p:sp>
      <p:pic>
        <p:nvPicPr>
          <p:cNvPr id="30" name="Picture 3" descr="Una bombilla multicolor con iconos de empresa">
            <a:extLst>
              <a:ext uri="{FF2B5EF4-FFF2-40B4-BE49-F238E27FC236}">
                <a16:creationId xmlns:a16="http://schemas.microsoft.com/office/drawing/2014/main" id="{BF2267AB-98B5-65B1-79AA-E771215050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752" r="29018" b="1"/>
          <a:stretch/>
        </p:blipFill>
        <p:spPr>
          <a:xfrm>
            <a:off x="1" y="10"/>
            <a:ext cx="5215066" cy="6857990"/>
          </a:xfrm>
          <a:custGeom>
            <a:avLst/>
            <a:gdLst/>
            <a:ahLst/>
            <a:cxnLst/>
            <a:rect l="l" t="t" r="r" b="b"/>
            <a:pathLst>
              <a:path w="5215066" h="6845983">
                <a:moveTo>
                  <a:pt x="0" y="0"/>
                </a:moveTo>
                <a:lnTo>
                  <a:pt x="3197713" y="0"/>
                </a:lnTo>
                <a:lnTo>
                  <a:pt x="3259787" y="39795"/>
                </a:lnTo>
                <a:cubicBezTo>
                  <a:pt x="4439462" y="836768"/>
                  <a:pt x="5215066" y="2186425"/>
                  <a:pt x="5215066" y="3717234"/>
                </a:cubicBezTo>
                <a:cubicBezTo>
                  <a:pt x="5215066" y="4788800"/>
                  <a:pt x="4835020" y="5771602"/>
                  <a:pt x="4202364" y="6538204"/>
                </a:cubicBezTo>
                <a:lnTo>
                  <a:pt x="3922635" y="6845983"/>
                </a:lnTo>
                <a:lnTo>
                  <a:pt x="0" y="6845983"/>
                </a:lnTo>
                <a:close/>
              </a:path>
            </a:pathLst>
          </a:custGeom>
        </p:spPr>
      </p:pic>
      <p:cxnSp>
        <p:nvCxnSpPr>
          <p:cNvPr id="225" name="Straight Connector 41">
            <a:extLst>
              <a:ext uri="{FF2B5EF4-FFF2-40B4-BE49-F238E27FC236}">
                <a16:creationId xmlns:a16="http://schemas.microsoft.com/office/drawing/2014/main" id="{C1FC086D-39EC-448D-97E7-FF232355A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86332" y="3088919"/>
            <a:ext cx="521208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ítulo 5">
            <a:extLst>
              <a:ext uri="{FF2B5EF4-FFF2-40B4-BE49-F238E27FC236}">
                <a16:creationId xmlns:a16="http://schemas.microsoft.com/office/drawing/2014/main" id="{68085E4D-F280-3E18-2994-9500D9254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7532" y="3309582"/>
            <a:ext cx="5772329" cy="311776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182880" algn="just"/>
            <a:r>
              <a:rPr lang="en-US" sz="1800" dirty="0"/>
              <a:t>1º.- Debes </a:t>
            </a:r>
            <a:r>
              <a:rPr lang="en-US" sz="1800" err="1"/>
              <a:t>entender</a:t>
            </a:r>
            <a:r>
              <a:rPr lang="en-US" sz="1800" dirty="0"/>
              <a:t> </a:t>
            </a:r>
            <a:r>
              <a:rPr lang="en-US" sz="1800" err="1"/>
              <a:t>correctamente</a:t>
            </a:r>
            <a:r>
              <a:rPr lang="en-US" sz="1800" dirty="0"/>
              <a:t> lo que se </a:t>
            </a:r>
            <a:r>
              <a:rPr lang="en-US" sz="1800" err="1"/>
              <a:t>pide</a:t>
            </a:r>
            <a:r>
              <a:rPr lang="en-US" sz="1800" dirty="0"/>
              <a:t> </a:t>
            </a:r>
            <a:r>
              <a:rPr lang="en-US" sz="1800" err="1"/>
              <a:t>en</a:t>
            </a:r>
            <a:r>
              <a:rPr lang="en-US" sz="1800" dirty="0"/>
              <a:t> </a:t>
            </a:r>
            <a:r>
              <a:rPr lang="en-US" sz="1800" err="1"/>
              <a:t>cada</a:t>
            </a:r>
            <a:r>
              <a:rPr lang="en-US" sz="1800" dirty="0"/>
              <a:t> </a:t>
            </a:r>
            <a:r>
              <a:rPr lang="en-US" sz="1800" err="1"/>
              <a:t>actividad</a:t>
            </a:r>
            <a:r>
              <a:rPr lang="en-US" sz="1800" dirty="0"/>
              <a:t>.</a:t>
            </a:r>
            <a:endParaRPr lang="es-ES" sz="1800"/>
          </a:p>
          <a:p>
            <a:pPr marL="182880" algn="just"/>
            <a:r>
              <a:rPr lang="en-US" sz="1800" dirty="0"/>
              <a:t>2º.- Debes </a:t>
            </a:r>
            <a:r>
              <a:rPr lang="en-US" sz="1800" err="1"/>
              <a:t>realizar</a:t>
            </a:r>
            <a:r>
              <a:rPr lang="en-US" sz="1800" dirty="0"/>
              <a:t> las </a:t>
            </a:r>
            <a:r>
              <a:rPr lang="en-US" sz="1800" err="1"/>
              <a:t>tres</a:t>
            </a:r>
            <a:r>
              <a:rPr lang="en-US" sz="1800" dirty="0"/>
              <a:t> </a:t>
            </a:r>
            <a:r>
              <a:rPr lang="en-US" sz="1800" err="1"/>
              <a:t>primeras</a:t>
            </a:r>
            <a:r>
              <a:rPr lang="en-US" sz="1800" dirty="0"/>
              <a:t> </a:t>
            </a:r>
            <a:r>
              <a:rPr lang="en-US" sz="1800" err="1"/>
              <a:t>actividades</a:t>
            </a:r>
            <a:r>
              <a:rPr lang="en-US" sz="1800" dirty="0"/>
              <a:t>. Si al </a:t>
            </a:r>
            <a:r>
              <a:rPr lang="en-US" sz="1800" err="1"/>
              <a:t>llegar</a:t>
            </a:r>
            <a:r>
              <a:rPr lang="en-US" sz="1800" dirty="0"/>
              <a:t> a la </a:t>
            </a:r>
            <a:r>
              <a:rPr lang="en-US" sz="1800" err="1"/>
              <a:t>tercera</a:t>
            </a:r>
            <a:r>
              <a:rPr lang="en-US" sz="1800" dirty="0"/>
              <a:t> </a:t>
            </a:r>
            <a:r>
              <a:rPr lang="en-US" sz="1800" err="1"/>
              <a:t>actividad</a:t>
            </a:r>
            <a:r>
              <a:rPr lang="en-US" sz="1800" dirty="0"/>
              <a:t>, has </a:t>
            </a:r>
            <a:r>
              <a:rPr lang="en-US" sz="1800" err="1"/>
              <a:t>encontrado</a:t>
            </a:r>
            <a:r>
              <a:rPr lang="en-US" sz="1800" dirty="0"/>
              <a:t> </a:t>
            </a:r>
            <a:r>
              <a:rPr lang="en-US" sz="1800" err="1"/>
              <a:t>alguna</a:t>
            </a:r>
            <a:r>
              <a:rPr lang="en-US" sz="1800" dirty="0"/>
              <a:t> </a:t>
            </a:r>
            <a:r>
              <a:rPr lang="en-US" sz="1800" err="1"/>
              <a:t>dificultad</a:t>
            </a:r>
            <a:r>
              <a:rPr lang="en-US" sz="1800" dirty="0"/>
              <a:t>, </a:t>
            </a:r>
            <a:r>
              <a:rPr lang="en-US" sz="1800" err="1"/>
              <a:t>pide</a:t>
            </a:r>
            <a:r>
              <a:rPr lang="en-US" sz="1800" dirty="0"/>
              <a:t> </a:t>
            </a:r>
            <a:r>
              <a:rPr lang="en-US" sz="1800" err="1"/>
              <a:t>ayuda</a:t>
            </a:r>
            <a:r>
              <a:rPr lang="en-US" sz="1800" dirty="0"/>
              <a:t> </a:t>
            </a:r>
            <a:r>
              <a:rPr lang="en-US" sz="1800" err="1"/>
              <a:t>en</a:t>
            </a:r>
            <a:r>
              <a:rPr lang="en-US" sz="1800" dirty="0"/>
              <a:t> la </a:t>
            </a:r>
            <a:r>
              <a:rPr lang="en-US" sz="1800" err="1"/>
              <a:t>interrogación</a:t>
            </a:r>
            <a:r>
              <a:rPr lang="en-US" sz="1800" dirty="0"/>
              <a:t>, </a:t>
            </a:r>
            <a:r>
              <a:rPr lang="en-US" sz="1800" err="1"/>
              <a:t>después</a:t>
            </a:r>
            <a:r>
              <a:rPr lang="en-US" sz="1800" dirty="0"/>
              <a:t> </a:t>
            </a:r>
            <a:r>
              <a:rPr lang="en-US" sz="1800" err="1"/>
              <a:t>podrás</a:t>
            </a:r>
            <a:r>
              <a:rPr lang="en-US" sz="1800" dirty="0"/>
              <a:t> </a:t>
            </a:r>
            <a:r>
              <a:rPr lang="en-US" sz="1800" err="1"/>
              <a:t>continuar</a:t>
            </a:r>
            <a:r>
              <a:rPr lang="en-US" sz="1800" dirty="0"/>
              <a:t> a la meta o </a:t>
            </a:r>
            <a:r>
              <a:rPr lang="en-US" sz="1800" err="1"/>
              <a:t>podrás</a:t>
            </a:r>
            <a:r>
              <a:rPr lang="en-US" sz="1800" dirty="0"/>
              <a:t> </a:t>
            </a:r>
            <a:r>
              <a:rPr lang="en-US" sz="1800" err="1"/>
              <a:t>regresar</a:t>
            </a:r>
            <a:r>
              <a:rPr lang="en-US" sz="1800" dirty="0"/>
              <a:t> para </a:t>
            </a:r>
            <a:r>
              <a:rPr lang="en-US" sz="1800" err="1"/>
              <a:t>comprender</a:t>
            </a:r>
            <a:r>
              <a:rPr lang="en-US" sz="1800" dirty="0"/>
              <a:t> </a:t>
            </a:r>
            <a:r>
              <a:rPr lang="en-US" sz="1800" err="1"/>
              <a:t>mejor</a:t>
            </a:r>
            <a:r>
              <a:rPr lang="en-US" sz="1800" dirty="0"/>
              <a:t> las </a:t>
            </a:r>
            <a:r>
              <a:rPr lang="en-US" sz="1800" err="1"/>
              <a:t>actividades</a:t>
            </a:r>
            <a:r>
              <a:rPr lang="en-US" sz="1800" dirty="0"/>
              <a:t> </a:t>
            </a:r>
            <a:r>
              <a:rPr lang="en-US" sz="1800" err="1"/>
              <a:t>en</a:t>
            </a:r>
            <a:r>
              <a:rPr lang="en-US" sz="1800" dirty="0"/>
              <a:t> las que has </a:t>
            </a:r>
            <a:r>
              <a:rPr lang="en-US" sz="1800" err="1"/>
              <a:t>tenido</a:t>
            </a:r>
            <a:r>
              <a:rPr lang="en-US" sz="1800" dirty="0"/>
              <a:t> </a:t>
            </a:r>
            <a:r>
              <a:rPr lang="en-US" sz="1800" err="1"/>
              <a:t>problemas</a:t>
            </a:r>
            <a:r>
              <a:rPr lang="en-US" sz="1800" dirty="0"/>
              <a:t>.</a:t>
            </a:r>
          </a:p>
          <a:p>
            <a:pPr marL="182880" algn="just"/>
            <a:r>
              <a:rPr lang="en-US" sz="1800" dirty="0"/>
              <a:t>3º.- </a:t>
            </a:r>
            <a:r>
              <a:rPr lang="en-US" sz="1800" err="1"/>
              <a:t>Recuerda</a:t>
            </a:r>
            <a:r>
              <a:rPr lang="en-US" sz="1800" dirty="0"/>
              <a:t> </a:t>
            </a:r>
            <a:r>
              <a:rPr lang="en-US" sz="1800" err="1"/>
              <a:t>disfrutar</a:t>
            </a:r>
            <a:r>
              <a:rPr lang="en-US" sz="1800" dirty="0"/>
              <a:t> </a:t>
            </a:r>
            <a:r>
              <a:rPr lang="en-US" sz="1800" err="1"/>
              <a:t>aprendiendo</a:t>
            </a:r>
            <a:r>
              <a:rPr lang="en-US" sz="1800" dirty="0"/>
              <a:t>. No se </a:t>
            </a:r>
            <a:r>
              <a:rPr lang="en-US" sz="1800" err="1"/>
              <a:t>trata</a:t>
            </a:r>
            <a:r>
              <a:rPr lang="en-US" sz="1800" dirty="0"/>
              <a:t> de </a:t>
            </a:r>
            <a:r>
              <a:rPr lang="en-US" sz="1800" err="1"/>
              <a:t>llegar</a:t>
            </a:r>
            <a:r>
              <a:rPr lang="en-US" sz="1800" dirty="0"/>
              <a:t> lo antes </a:t>
            </a:r>
            <a:r>
              <a:rPr lang="en-US" sz="1800" err="1"/>
              <a:t>posible</a:t>
            </a:r>
            <a:r>
              <a:rPr lang="en-US" sz="1800" dirty="0"/>
              <a:t>, se </a:t>
            </a:r>
            <a:r>
              <a:rPr lang="en-US" sz="1800" err="1"/>
              <a:t>trata</a:t>
            </a:r>
            <a:r>
              <a:rPr lang="en-US" sz="1800" dirty="0"/>
              <a:t> de </a:t>
            </a:r>
            <a:r>
              <a:rPr lang="en-US" sz="1800" err="1"/>
              <a:t>hacerlo</a:t>
            </a:r>
            <a:r>
              <a:rPr lang="en-US" sz="1800" dirty="0"/>
              <a:t> bien, no de ser </a:t>
            </a:r>
            <a:r>
              <a:rPr lang="en-US" sz="1800" err="1"/>
              <a:t>el</a:t>
            </a:r>
            <a:r>
              <a:rPr lang="en-US" sz="1800" dirty="0"/>
              <a:t> primero. </a:t>
            </a:r>
          </a:p>
        </p:txBody>
      </p:sp>
      <p:sp>
        <p:nvSpPr>
          <p:cNvPr id="226" name="Freeform 6">
            <a:extLst>
              <a:ext uri="{FF2B5EF4-FFF2-40B4-BE49-F238E27FC236}">
                <a16:creationId xmlns:a16="http://schemas.microsoft.com/office/drawing/2014/main" id="{A101E513-AF74-4E9D-A31F-996642507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2458490-D932-827F-E4EF-99AC0BBFE931}"/>
              </a:ext>
            </a:extLst>
          </p:cNvPr>
          <p:cNvSpPr txBox="1"/>
          <p:nvPr/>
        </p:nvSpPr>
        <p:spPr>
          <a:xfrm>
            <a:off x="66136" y="6320287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i="1" dirty="0">
                <a:solidFill>
                  <a:schemeClr val="bg2"/>
                </a:solidFill>
                <a:latin typeface="Sitka Banner"/>
              </a:rPr>
              <a:t>Beatriz del Castillo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HeadlinesVTI">
  <a:themeElements>
    <a:clrScheme name="Headlines">
      <a:dk1>
        <a:sysClr val="windowText" lastClr="000000"/>
      </a:dk1>
      <a:lt1>
        <a:sysClr val="window" lastClr="FFFFFF"/>
      </a:lt1>
      <a:dk2>
        <a:srgbClr val="232C41"/>
      </a:dk2>
      <a:lt2>
        <a:srgbClr val="F6F4EF"/>
      </a:lt2>
      <a:accent1>
        <a:srgbClr val="439EB7"/>
      </a:accent1>
      <a:accent2>
        <a:srgbClr val="E20E65"/>
      </a:accent2>
      <a:accent3>
        <a:srgbClr val="F59324"/>
      </a:accent3>
      <a:accent4>
        <a:srgbClr val="5046B9"/>
      </a:accent4>
      <a:accent5>
        <a:srgbClr val="5CB678"/>
      </a:accent5>
      <a:accent6>
        <a:srgbClr val="9717F7"/>
      </a:accent6>
      <a:hlink>
        <a:srgbClr val="E80095"/>
      </a:hlink>
      <a:folHlink>
        <a:srgbClr val="808080"/>
      </a:folHlink>
    </a:clrScheme>
    <a:fontScheme name="Custom 211">
      <a:majorFont>
        <a:latin typeface="Sitka Banner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8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6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VTI" id="{66EB4A02-0C0F-47F1-9F48-4E6882B9F967}" vid="{F3552358-4452-4FDA-9568-4F5DA32F7A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HeadlinesVTI</vt:lpstr>
      <vt:lpstr>INSTRUCCIONES PARA REALIZAR TU ESPACIO DE ACTIVIDADES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87</cp:revision>
  <dcterms:created xsi:type="dcterms:W3CDTF">2023-11-07T23:15:10Z</dcterms:created>
  <dcterms:modified xsi:type="dcterms:W3CDTF">2023-11-07T23:33:17Z</dcterms:modified>
</cp:coreProperties>
</file>