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252CF9-74AF-4355-AB94-A8F18D7348A4}" v="578" dt="2023-11-07T23:31:49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1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7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2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33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9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2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9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9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9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224" name="Rectangle 3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pic>
        <p:nvPicPr>
          <p:cNvPr id="30" name="Picture 3" descr="Una bombilla multicolor con iconos de empresa">
            <a:extLst>
              <a:ext uri="{FF2B5EF4-FFF2-40B4-BE49-F238E27FC236}">
                <a16:creationId xmlns:a16="http://schemas.microsoft.com/office/drawing/2014/main" id="{BF2267AB-98B5-65B1-79AA-E771215050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52" r="29018" b="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225" name="Straight Connector 41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ítulo 5">
            <a:extLst>
              <a:ext uri="{FF2B5EF4-FFF2-40B4-BE49-F238E27FC236}">
                <a16:creationId xmlns:a16="http://schemas.microsoft.com/office/drawing/2014/main" id="{68085E4D-F280-3E18-2994-9500D9254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7532" y="3309582"/>
            <a:ext cx="5772329" cy="31177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82880" algn="just"/>
            <a:r>
              <a:rPr lang="en-US" sz="1800" dirty="0"/>
              <a:t>1º.- Debes </a:t>
            </a:r>
            <a:r>
              <a:rPr lang="en-US" sz="1800" err="1"/>
              <a:t>entender</a:t>
            </a:r>
            <a:r>
              <a:rPr lang="en-US" sz="1800" dirty="0"/>
              <a:t> </a:t>
            </a:r>
            <a:r>
              <a:rPr lang="en-US" sz="1800" err="1"/>
              <a:t>correctamente</a:t>
            </a:r>
            <a:r>
              <a:rPr lang="en-US" sz="1800" dirty="0"/>
              <a:t> lo que se </a:t>
            </a:r>
            <a:r>
              <a:rPr lang="en-US" sz="1800" err="1"/>
              <a:t>pide</a:t>
            </a:r>
            <a:r>
              <a:rPr lang="en-US" sz="1800" dirty="0"/>
              <a:t> </a:t>
            </a:r>
            <a:r>
              <a:rPr lang="en-US" sz="1800" err="1"/>
              <a:t>en</a:t>
            </a:r>
            <a:r>
              <a:rPr lang="en-US" sz="1800" dirty="0"/>
              <a:t> </a:t>
            </a:r>
            <a:r>
              <a:rPr lang="en-US" sz="1800" err="1"/>
              <a:t>cada</a:t>
            </a:r>
            <a:r>
              <a:rPr lang="en-US" sz="1800" dirty="0"/>
              <a:t> </a:t>
            </a:r>
            <a:r>
              <a:rPr lang="en-US" sz="1800" err="1"/>
              <a:t>actividad</a:t>
            </a:r>
            <a:r>
              <a:rPr lang="en-US" sz="1800" dirty="0"/>
              <a:t>.</a:t>
            </a:r>
            <a:endParaRPr lang="es-ES" sz="1800"/>
          </a:p>
          <a:p>
            <a:pPr marL="182880" algn="just"/>
            <a:r>
              <a:rPr lang="en-US" sz="1800" dirty="0"/>
              <a:t>2º.- Debes </a:t>
            </a:r>
            <a:r>
              <a:rPr lang="en-US" sz="1800" err="1"/>
              <a:t>realizar</a:t>
            </a:r>
            <a:r>
              <a:rPr lang="en-US" sz="1800" dirty="0"/>
              <a:t> las </a:t>
            </a:r>
            <a:r>
              <a:rPr lang="en-US" sz="1800" err="1"/>
              <a:t>tres</a:t>
            </a:r>
            <a:r>
              <a:rPr lang="en-US" sz="1800" dirty="0"/>
              <a:t> </a:t>
            </a:r>
            <a:r>
              <a:rPr lang="en-US" sz="1800" err="1"/>
              <a:t>primeras</a:t>
            </a:r>
            <a:r>
              <a:rPr lang="en-US" sz="1800" dirty="0"/>
              <a:t> </a:t>
            </a:r>
            <a:r>
              <a:rPr lang="en-US" sz="1800" err="1"/>
              <a:t>actividades</a:t>
            </a:r>
            <a:r>
              <a:rPr lang="en-US" sz="1800" dirty="0"/>
              <a:t>. Si al </a:t>
            </a:r>
            <a:r>
              <a:rPr lang="en-US" sz="1800" err="1"/>
              <a:t>llegar</a:t>
            </a:r>
            <a:r>
              <a:rPr lang="en-US" sz="1800" dirty="0"/>
              <a:t> a la </a:t>
            </a:r>
            <a:r>
              <a:rPr lang="en-US" sz="1800" err="1"/>
              <a:t>tercera</a:t>
            </a:r>
            <a:r>
              <a:rPr lang="en-US" sz="1800" dirty="0"/>
              <a:t> </a:t>
            </a:r>
            <a:r>
              <a:rPr lang="en-US" sz="1800" err="1"/>
              <a:t>actividad</a:t>
            </a:r>
            <a:r>
              <a:rPr lang="en-US" sz="1800" dirty="0"/>
              <a:t>, has </a:t>
            </a:r>
            <a:r>
              <a:rPr lang="en-US" sz="1800" err="1"/>
              <a:t>encontrado</a:t>
            </a:r>
            <a:r>
              <a:rPr lang="en-US" sz="1800" dirty="0"/>
              <a:t> </a:t>
            </a:r>
            <a:r>
              <a:rPr lang="en-US" sz="1800" err="1"/>
              <a:t>alguna</a:t>
            </a:r>
            <a:r>
              <a:rPr lang="en-US" sz="1800" dirty="0"/>
              <a:t> </a:t>
            </a:r>
            <a:r>
              <a:rPr lang="en-US" sz="1800" err="1"/>
              <a:t>dificultad</a:t>
            </a:r>
            <a:r>
              <a:rPr lang="en-US" sz="1800" dirty="0"/>
              <a:t>, </a:t>
            </a:r>
            <a:r>
              <a:rPr lang="en-US" sz="1800" err="1"/>
              <a:t>pide</a:t>
            </a:r>
            <a:r>
              <a:rPr lang="en-US" sz="1800" dirty="0"/>
              <a:t> </a:t>
            </a:r>
            <a:r>
              <a:rPr lang="en-US" sz="1800" err="1"/>
              <a:t>ayuda</a:t>
            </a:r>
            <a:r>
              <a:rPr lang="en-US" sz="1800" dirty="0"/>
              <a:t> </a:t>
            </a:r>
            <a:r>
              <a:rPr lang="en-US" sz="1800" err="1"/>
              <a:t>en</a:t>
            </a:r>
            <a:r>
              <a:rPr lang="en-US" sz="1800" dirty="0"/>
              <a:t> la </a:t>
            </a:r>
            <a:r>
              <a:rPr lang="en-US" sz="1800" err="1"/>
              <a:t>interrogación</a:t>
            </a:r>
            <a:r>
              <a:rPr lang="en-US" sz="1800" dirty="0"/>
              <a:t>, </a:t>
            </a:r>
            <a:r>
              <a:rPr lang="en-US" sz="1800" err="1"/>
              <a:t>después</a:t>
            </a:r>
            <a:r>
              <a:rPr lang="en-US" sz="1800" dirty="0"/>
              <a:t> </a:t>
            </a:r>
            <a:r>
              <a:rPr lang="en-US" sz="1800" err="1"/>
              <a:t>podrás</a:t>
            </a:r>
            <a:r>
              <a:rPr lang="en-US" sz="1800" dirty="0"/>
              <a:t> </a:t>
            </a:r>
            <a:r>
              <a:rPr lang="en-US" sz="1800" err="1"/>
              <a:t>continuar</a:t>
            </a:r>
            <a:r>
              <a:rPr lang="en-US" sz="1800" dirty="0"/>
              <a:t> a la meta o </a:t>
            </a:r>
            <a:r>
              <a:rPr lang="en-US" sz="1800" err="1"/>
              <a:t>podrás</a:t>
            </a:r>
            <a:r>
              <a:rPr lang="en-US" sz="1800" dirty="0"/>
              <a:t> </a:t>
            </a:r>
            <a:r>
              <a:rPr lang="en-US" sz="1800" err="1"/>
              <a:t>regresar</a:t>
            </a:r>
            <a:r>
              <a:rPr lang="en-US" sz="1800" dirty="0"/>
              <a:t> para </a:t>
            </a:r>
            <a:r>
              <a:rPr lang="en-US" sz="1800" err="1"/>
              <a:t>comprender</a:t>
            </a:r>
            <a:r>
              <a:rPr lang="en-US" sz="1800" dirty="0"/>
              <a:t> </a:t>
            </a:r>
            <a:r>
              <a:rPr lang="en-US" sz="1800" err="1"/>
              <a:t>mejor</a:t>
            </a:r>
            <a:r>
              <a:rPr lang="en-US" sz="1800" dirty="0"/>
              <a:t> las </a:t>
            </a:r>
            <a:r>
              <a:rPr lang="en-US" sz="1800" err="1"/>
              <a:t>actividades</a:t>
            </a:r>
            <a:r>
              <a:rPr lang="en-US" sz="1800" dirty="0"/>
              <a:t> </a:t>
            </a:r>
            <a:r>
              <a:rPr lang="en-US" sz="1800" err="1"/>
              <a:t>en</a:t>
            </a:r>
            <a:r>
              <a:rPr lang="en-US" sz="1800" dirty="0"/>
              <a:t> las que has </a:t>
            </a:r>
            <a:r>
              <a:rPr lang="en-US" sz="1800" err="1"/>
              <a:t>tenido</a:t>
            </a:r>
            <a:r>
              <a:rPr lang="en-US" sz="1800" dirty="0"/>
              <a:t> </a:t>
            </a:r>
            <a:r>
              <a:rPr lang="en-US" sz="1800" err="1"/>
              <a:t>problemas</a:t>
            </a:r>
            <a:r>
              <a:rPr lang="en-US" sz="1800" dirty="0"/>
              <a:t>.</a:t>
            </a:r>
          </a:p>
          <a:p>
            <a:pPr marL="182880" algn="just"/>
            <a:r>
              <a:rPr lang="en-US" sz="1800" dirty="0"/>
              <a:t>3º.- </a:t>
            </a:r>
            <a:r>
              <a:rPr lang="en-US" sz="1800" err="1"/>
              <a:t>Recuerda</a:t>
            </a:r>
            <a:r>
              <a:rPr lang="en-US" sz="1800" dirty="0"/>
              <a:t> </a:t>
            </a:r>
            <a:r>
              <a:rPr lang="en-US" sz="1800" err="1"/>
              <a:t>disfrutar</a:t>
            </a:r>
            <a:r>
              <a:rPr lang="en-US" sz="1800" dirty="0"/>
              <a:t> </a:t>
            </a:r>
            <a:r>
              <a:rPr lang="en-US" sz="1800" err="1"/>
              <a:t>aprendiendo</a:t>
            </a:r>
            <a:r>
              <a:rPr lang="en-US" sz="1800" dirty="0"/>
              <a:t>. No se </a:t>
            </a:r>
            <a:r>
              <a:rPr lang="en-US" sz="1800" err="1"/>
              <a:t>trata</a:t>
            </a:r>
            <a:r>
              <a:rPr lang="en-US" sz="1800" dirty="0"/>
              <a:t> de </a:t>
            </a:r>
            <a:r>
              <a:rPr lang="en-US" sz="1800" err="1"/>
              <a:t>llegar</a:t>
            </a:r>
            <a:r>
              <a:rPr lang="en-US" sz="1800" dirty="0"/>
              <a:t> lo antes </a:t>
            </a:r>
            <a:r>
              <a:rPr lang="en-US" sz="1800" err="1"/>
              <a:t>posible</a:t>
            </a:r>
            <a:r>
              <a:rPr lang="en-US" sz="1800" dirty="0"/>
              <a:t>, se </a:t>
            </a:r>
            <a:r>
              <a:rPr lang="en-US" sz="1800" err="1"/>
              <a:t>trata</a:t>
            </a:r>
            <a:r>
              <a:rPr lang="en-US" sz="1800" dirty="0"/>
              <a:t> de </a:t>
            </a:r>
            <a:r>
              <a:rPr lang="en-US" sz="1800" err="1"/>
              <a:t>hacerlo</a:t>
            </a:r>
            <a:r>
              <a:rPr lang="en-US" sz="1800" dirty="0"/>
              <a:t> bien, no de ser </a:t>
            </a:r>
            <a:r>
              <a:rPr lang="en-US" sz="1800" err="1"/>
              <a:t>el</a:t>
            </a:r>
            <a:r>
              <a:rPr lang="en-US" sz="1800" dirty="0"/>
              <a:t> primero. </a:t>
            </a:r>
          </a:p>
        </p:txBody>
      </p:sp>
      <p:sp>
        <p:nvSpPr>
          <p:cNvPr id="22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2458490-D932-827F-E4EF-99AC0BBFE931}"/>
              </a:ext>
            </a:extLst>
          </p:cNvPr>
          <p:cNvSpPr txBox="1"/>
          <p:nvPr/>
        </p:nvSpPr>
        <p:spPr>
          <a:xfrm>
            <a:off x="66136" y="632028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solidFill>
                  <a:schemeClr val="bg2"/>
                </a:solidFill>
                <a:latin typeface="Sitka Banner"/>
              </a:rPr>
              <a:t>Beatriz del Castillo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HeadlinesVTI</vt:lpstr>
      <vt:lpstr>INSTRUCCIONES PARA REALIZAR TU ESPACIO DE 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87</cp:revision>
  <dcterms:created xsi:type="dcterms:W3CDTF">2023-11-07T23:15:10Z</dcterms:created>
  <dcterms:modified xsi:type="dcterms:W3CDTF">2023-11-07T23:33:17Z</dcterms:modified>
</cp:coreProperties>
</file>