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Lato Bold" charset="1" panose="020F0502020204030203"/>
      <p:regular r:id="rId7"/>
    </p:embeddedFont>
    <p:embeddedFont>
      <p:font typeface="Lato Heavy" charset="1" panose="020F0502020204030203"/>
      <p:regular r:id="rId8"/>
    </p:embeddedFont>
    <p:embeddedFont>
      <p:font typeface="Recoleta Bold" charset="1" panose="000008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20.png" Type="http://schemas.openxmlformats.org/officeDocument/2006/relationships/image"/><Relationship Id="rId22" Target="../media/image21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25" Target="../media/image24.png" Type="http://schemas.openxmlformats.org/officeDocument/2006/relationships/image"/><Relationship Id="rId26" Target="../media/image25.svg" Type="http://schemas.openxmlformats.org/officeDocument/2006/relationships/image"/><Relationship Id="rId27" Target="../media/image26.png" Type="http://schemas.openxmlformats.org/officeDocument/2006/relationships/image"/><Relationship Id="rId28" Target="../media/image27.png" Type="http://schemas.openxmlformats.org/officeDocument/2006/relationships/image"/><Relationship Id="rId29" Target="../media/image28.png" Type="http://schemas.openxmlformats.org/officeDocument/2006/relationships/image"/><Relationship Id="rId3" Target="../media/image2.png" Type="http://schemas.openxmlformats.org/officeDocument/2006/relationships/image"/><Relationship Id="rId30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313" t="-1514" r="-46313" b="-151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43875" y="2400877"/>
            <a:ext cx="1070717" cy="1041767"/>
            <a:chOff x="0" y="0"/>
            <a:chExt cx="4017553" cy="39089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17553" cy="3908926"/>
            </a:xfrm>
            <a:custGeom>
              <a:avLst/>
              <a:gdLst/>
              <a:ahLst/>
              <a:cxnLst/>
              <a:rect r="r" b="b" t="t" l="l"/>
              <a:pathLst>
                <a:path h="3908926" w="4017553">
                  <a:moveTo>
                    <a:pt x="57845" y="0"/>
                  </a:moveTo>
                  <a:lnTo>
                    <a:pt x="3959708" y="0"/>
                  </a:lnTo>
                  <a:cubicBezTo>
                    <a:pt x="3975050" y="0"/>
                    <a:pt x="3989763" y="6094"/>
                    <a:pt x="4000610" y="16942"/>
                  </a:cubicBezTo>
                  <a:cubicBezTo>
                    <a:pt x="4011459" y="27790"/>
                    <a:pt x="4017553" y="42503"/>
                    <a:pt x="4017553" y="57845"/>
                  </a:cubicBezTo>
                  <a:lnTo>
                    <a:pt x="4017553" y="3851081"/>
                  </a:lnTo>
                  <a:cubicBezTo>
                    <a:pt x="4017553" y="3866423"/>
                    <a:pt x="4011459" y="3881136"/>
                    <a:pt x="4000610" y="3891983"/>
                  </a:cubicBezTo>
                  <a:cubicBezTo>
                    <a:pt x="3989763" y="3902832"/>
                    <a:pt x="3975050" y="3908926"/>
                    <a:pt x="3959708" y="3908926"/>
                  </a:cubicBezTo>
                  <a:lnTo>
                    <a:pt x="57845" y="3908926"/>
                  </a:lnTo>
                  <a:cubicBezTo>
                    <a:pt x="42503" y="3908926"/>
                    <a:pt x="27790" y="3902832"/>
                    <a:pt x="16942" y="3891983"/>
                  </a:cubicBezTo>
                  <a:cubicBezTo>
                    <a:pt x="6094" y="3881136"/>
                    <a:pt x="0" y="3866423"/>
                    <a:pt x="0" y="3851081"/>
                  </a:cubicBezTo>
                  <a:lnTo>
                    <a:pt x="0" y="57845"/>
                  </a:lnTo>
                  <a:cubicBezTo>
                    <a:pt x="0" y="42503"/>
                    <a:pt x="6094" y="27790"/>
                    <a:pt x="16942" y="16942"/>
                  </a:cubicBezTo>
                  <a:cubicBezTo>
                    <a:pt x="27790" y="6094"/>
                    <a:pt x="42503" y="0"/>
                    <a:pt x="57845" y="0"/>
                  </a:cubicBezTo>
                  <a:close/>
                </a:path>
              </a:pathLst>
            </a:custGeom>
            <a:solidFill>
              <a:srgbClr val="FFCA47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4017553" cy="392797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 marL="0" indent="0" lvl="0">
                <a:lnSpc>
                  <a:spcPts val="129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78606" y="2345841"/>
            <a:ext cx="4075631" cy="2462022"/>
            <a:chOff x="0" y="0"/>
            <a:chExt cx="3018640" cy="182351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018640" cy="1823511"/>
            </a:xfrm>
            <a:custGeom>
              <a:avLst/>
              <a:gdLst/>
              <a:ahLst/>
              <a:cxnLst/>
              <a:rect r="r" b="b" t="t" l="l"/>
              <a:pathLst>
                <a:path h="1823511" w="3018640">
                  <a:moveTo>
                    <a:pt x="15197" y="0"/>
                  </a:moveTo>
                  <a:lnTo>
                    <a:pt x="3003443" y="0"/>
                  </a:lnTo>
                  <a:cubicBezTo>
                    <a:pt x="3007473" y="0"/>
                    <a:pt x="3011339" y="1601"/>
                    <a:pt x="3014189" y="4451"/>
                  </a:cubicBezTo>
                  <a:cubicBezTo>
                    <a:pt x="3017039" y="7301"/>
                    <a:pt x="3018640" y="11166"/>
                    <a:pt x="3018640" y="15197"/>
                  </a:cubicBezTo>
                  <a:lnTo>
                    <a:pt x="3018640" y="1808314"/>
                  </a:lnTo>
                  <a:cubicBezTo>
                    <a:pt x="3018640" y="1816707"/>
                    <a:pt x="3011836" y="1823511"/>
                    <a:pt x="3003443" y="1823511"/>
                  </a:cubicBezTo>
                  <a:lnTo>
                    <a:pt x="15197" y="1823511"/>
                  </a:lnTo>
                  <a:cubicBezTo>
                    <a:pt x="11166" y="1823511"/>
                    <a:pt x="7301" y="1821910"/>
                    <a:pt x="4451" y="1819060"/>
                  </a:cubicBezTo>
                  <a:cubicBezTo>
                    <a:pt x="1601" y="1816210"/>
                    <a:pt x="0" y="1812345"/>
                    <a:pt x="0" y="1808314"/>
                  </a:cubicBezTo>
                  <a:lnTo>
                    <a:pt x="0" y="15197"/>
                  </a:lnTo>
                  <a:cubicBezTo>
                    <a:pt x="0" y="11166"/>
                    <a:pt x="1601" y="7301"/>
                    <a:pt x="4451" y="4451"/>
                  </a:cubicBezTo>
                  <a:cubicBezTo>
                    <a:pt x="7301" y="1601"/>
                    <a:pt x="11166" y="0"/>
                    <a:pt x="1519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3018640" cy="1842561"/>
            </a:xfrm>
            <a:prstGeom prst="rect">
              <a:avLst/>
            </a:prstGeom>
          </p:spPr>
          <p:txBody>
            <a:bodyPr anchor="ctr" rtlCol="false" tIns="25423" lIns="25423" bIns="25423" rIns="25423"/>
            <a:lstStyle/>
            <a:p>
              <a:pPr algn="ctr" marL="0" indent="0" lvl="0">
                <a:lnSpc>
                  <a:spcPts val="1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84835" y="2111073"/>
            <a:ext cx="1605742" cy="407985"/>
            <a:chOff x="0" y="0"/>
            <a:chExt cx="4017553" cy="102077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017553" cy="1020774"/>
            </a:xfrm>
            <a:custGeom>
              <a:avLst/>
              <a:gdLst/>
              <a:ahLst/>
              <a:cxnLst/>
              <a:rect r="r" b="b" t="t" l="l"/>
              <a:pathLst>
                <a:path h="1020774" w="4017553">
                  <a:moveTo>
                    <a:pt x="19286" y="0"/>
                  </a:moveTo>
                  <a:lnTo>
                    <a:pt x="3998267" y="0"/>
                  </a:lnTo>
                  <a:cubicBezTo>
                    <a:pt x="4008918" y="0"/>
                    <a:pt x="4017553" y="8634"/>
                    <a:pt x="4017553" y="19286"/>
                  </a:cubicBezTo>
                  <a:lnTo>
                    <a:pt x="4017553" y="1001489"/>
                  </a:lnTo>
                  <a:cubicBezTo>
                    <a:pt x="4017553" y="1012140"/>
                    <a:pt x="4008918" y="1020774"/>
                    <a:pt x="3998267" y="1020774"/>
                  </a:cubicBezTo>
                  <a:lnTo>
                    <a:pt x="19286" y="1020774"/>
                  </a:lnTo>
                  <a:cubicBezTo>
                    <a:pt x="8634" y="1020774"/>
                    <a:pt x="0" y="1012140"/>
                    <a:pt x="0" y="1001489"/>
                  </a:cubicBezTo>
                  <a:lnTo>
                    <a:pt x="0" y="19286"/>
                  </a:lnTo>
                  <a:cubicBezTo>
                    <a:pt x="0" y="8634"/>
                    <a:pt x="8634" y="0"/>
                    <a:pt x="19286" y="0"/>
                  </a:cubicBezTo>
                  <a:close/>
                </a:path>
              </a:pathLst>
            </a:custGeom>
            <a:solidFill>
              <a:srgbClr val="FFCA47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4017553" cy="10398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 marL="0" indent="0" lvl="0">
                <a:lnSpc>
                  <a:spcPts val="2262"/>
                </a:lnSpc>
                <a:spcBef>
                  <a:spcPct val="0"/>
                </a:spcBef>
              </a:pPr>
              <a:r>
                <a:rPr lang="en-US" b="true" sz="1810">
                  <a:solidFill>
                    <a:srgbClr val="000000"/>
                  </a:solidFill>
                  <a:latin typeface="Lato Bold"/>
                  <a:ea typeface="Lato Bold"/>
                  <a:cs typeface="Lato Bold"/>
                  <a:sym typeface="Lato Bold"/>
                </a:rPr>
                <a:t>Del 1 al 10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866048" y="3144211"/>
            <a:ext cx="865281" cy="865281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DFDF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27404" lIns="27404" bIns="27404" rIns="27404"/>
            <a:lstStyle/>
            <a:p>
              <a:pPr algn="ctr" marL="0" indent="0" lvl="0">
                <a:lnSpc>
                  <a:spcPts val="1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217407" y="6209082"/>
            <a:ext cx="1070717" cy="1041767"/>
            <a:chOff x="0" y="0"/>
            <a:chExt cx="4017553" cy="390892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017553" cy="3908926"/>
            </a:xfrm>
            <a:custGeom>
              <a:avLst/>
              <a:gdLst/>
              <a:ahLst/>
              <a:cxnLst/>
              <a:rect r="r" b="b" t="t" l="l"/>
              <a:pathLst>
                <a:path h="3908926" w="4017553">
                  <a:moveTo>
                    <a:pt x="21692" y="0"/>
                  </a:moveTo>
                  <a:lnTo>
                    <a:pt x="3995861" y="0"/>
                  </a:lnTo>
                  <a:cubicBezTo>
                    <a:pt x="4001614" y="0"/>
                    <a:pt x="4007131" y="2285"/>
                    <a:pt x="4011199" y="6353"/>
                  </a:cubicBezTo>
                  <a:cubicBezTo>
                    <a:pt x="4015267" y="10421"/>
                    <a:pt x="4017553" y="15939"/>
                    <a:pt x="4017553" y="21692"/>
                  </a:cubicBezTo>
                  <a:lnTo>
                    <a:pt x="4017553" y="3887234"/>
                  </a:lnTo>
                  <a:cubicBezTo>
                    <a:pt x="4017553" y="3892987"/>
                    <a:pt x="4015267" y="3898504"/>
                    <a:pt x="4011199" y="3902572"/>
                  </a:cubicBezTo>
                  <a:cubicBezTo>
                    <a:pt x="4007131" y="3906640"/>
                    <a:pt x="4001614" y="3908926"/>
                    <a:pt x="3995861" y="3908926"/>
                  </a:cubicBezTo>
                  <a:lnTo>
                    <a:pt x="21692" y="3908926"/>
                  </a:lnTo>
                  <a:cubicBezTo>
                    <a:pt x="15939" y="3908926"/>
                    <a:pt x="10421" y="3906640"/>
                    <a:pt x="6353" y="3902572"/>
                  </a:cubicBezTo>
                  <a:cubicBezTo>
                    <a:pt x="2285" y="3898504"/>
                    <a:pt x="0" y="3892987"/>
                    <a:pt x="0" y="3887234"/>
                  </a:cubicBezTo>
                  <a:lnTo>
                    <a:pt x="0" y="21692"/>
                  </a:lnTo>
                  <a:cubicBezTo>
                    <a:pt x="0" y="15939"/>
                    <a:pt x="2285" y="10421"/>
                    <a:pt x="6353" y="6353"/>
                  </a:cubicBezTo>
                  <a:cubicBezTo>
                    <a:pt x="10421" y="2285"/>
                    <a:pt x="15939" y="0"/>
                    <a:pt x="21692" y="0"/>
                  </a:cubicBezTo>
                  <a:close/>
                </a:path>
              </a:pathLst>
            </a:custGeom>
            <a:solidFill>
              <a:srgbClr val="00DA77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4017553" cy="392797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 marL="0" indent="0" lvl="0">
                <a:lnSpc>
                  <a:spcPts val="129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219089" y="5540024"/>
            <a:ext cx="3883023" cy="1910205"/>
            <a:chOff x="0" y="0"/>
            <a:chExt cx="2875984" cy="141480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875984" cy="1414805"/>
            </a:xfrm>
            <a:custGeom>
              <a:avLst/>
              <a:gdLst/>
              <a:ahLst/>
              <a:cxnLst/>
              <a:rect r="r" b="b" t="t" l="l"/>
              <a:pathLst>
                <a:path h="1414805" w="2875984">
                  <a:moveTo>
                    <a:pt x="15950" y="0"/>
                  </a:moveTo>
                  <a:lnTo>
                    <a:pt x="2860034" y="0"/>
                  </a:lnTo>
                  <a:cubicBezTo>
                    <a:pt x="2868843" y="0"/>
                    <a:pt x="2875984" y="7141"/>
                    <a:pt x="2875984" y="15950"/>
                  </a:cubicBezTo>
                  <a:lnTo>
                    <a:pt x="2875984" y="1398854"/>
                  </a:lnTo>
                  <a:cubicBezTo>
                    <a:pt x="2875984" y="1407663"/>
                    <a:pt x="2868843" y="1414805"/>
                    <a:pt x="2860034" y="1414805"/>
                  </a:cubicBezTo>
                  <a:lnTo>
                    <a:pt x="15950" y="1414805"/>
                  </a:lnTo>
                  <a:cubicBezTo>
                    <a:pt x="7141" y="1414805"/>
                    <a:pt x="0" y="1407663"/>
                    <a:pt x="0" y="1398854"/>
                  </a:cubicBezTo>
                  <a:lnTo>
                    <a:pt x="0" y="15950"/>
                  </a:lnTo>
                  <a:cubicBezTo>
                    <a:pt x="0" y="7141"/>
                    <a:pt x="7141" y="0"/>
                    <a:pt x="1595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19050"/>
              <a:ext cx="2875984" cy="1433855"/>
            </a:xfrm>
            <a:prstGeom prst="rect">
              <a:avLst/>
            </a:prstGeom>
          </p:spPr>
          <p:txBody>
            <a:bodyPr anchor="ctr" rtlCol="false" tIns="25423" lIns="25423" bIns="25423" rIns="25423"/>
            <a:lstStyle/>
            <a:p>
              <a:pPr algn="ctr" marL="0" indent="0" lvl="0">
                <a:lnSpc>
                  <a:spcPts val="1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794733" y="5241087"/>
            <a:ext cx="1605742" cy="445676"/>
            <a:chOff x="0" y="0"/>
            <a:chExt cx="4017553" cy="111507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017553" cy="1115077"/>
            </a:xfrm>
            <a:custGeom>
              <a:avLst/>
              <a:gdLst/>
              <a:ahLst/>
              <a:cxnLst/>
              <a:rect r="r" b="b" t="t" l="l"/>
              <a:pathLst>
                <a:path h="1115077" w="4017553">
                  <a:moveTo>
                    <a:pt x="19286" y="0"/>
                  </a:moveTo>
                  <a:lnTo>
                    <a:pt x="3998267" y="0"/>
                  </a:lnTo>
                  <a:cubicBezTo>
                    <a:pt x="4008918" y="0"/>
                    <a:pt x="4017553" y="8634"/>
                    <a:pt x="4017553" y="19286"/>
                  </a:cubicBezTo>
                  <a:lnTo>
                    <a:pt x="4017553" y="1095792"/>
                  </a:lnTo>
                  <a:cubicBezTo>
                    <a:pt x="4017553" y="1100906"/>
                    <a:pt x="4015521" y="1105812"/>
                    <a:pt x="4011904" y="1109429"/>
                  </a:cubicBezTo>
                  <a:cubicBezTo>
                    <a:pt x="4008288" y="1113045"/>
                    <a:pt x="4003382" y="1115077"/>
                    <a:pt x="3998267" y="1115077"/>
                  </a:cubicBezTo>
                  <a:lnTo>
                    <a:pt x="19286" y="1115077"/>
                  </a:lnTo>
                  <a:cubicBezTo>
                    <a:pt x="8634" y="1115077"/>
                    <a:pt x="0" y="1106443"/>
                    <a:pt x="0" y="1095792"/>
                  </a:cubicBezTo>
                  <a:lnTo>
                    <a:pt x="0" y="19286"/>
                  </a:lnTo>
                  <a:cubicBezTo>
                    <a:pt x="0" y="8634"/>
                    <a:pt x="8634" y="0"/>
                    <a:pt x="19286" y="0"/>
                  </a:cubicBezTo>
                  <a:close/>
                </a:path>
              </a:pathLst>
            </a:custGeom>
            <a:solidFill>
              <a:srgbClr val="00DA77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47625"/>
              <a:ext cx="4017553" cy="11627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 marL="0" indent="0" lvl="0">
                <a:lnSpc>
                  <a:spcPts val="2814"/>
                </a:lnSpc>
                <a:spcBef>
                  <a:spcPct val="0"/>
                </a:spcBef>
              </a:pPr>
              <a:r>
                <a:rPr lang="en-US" b="true" sz="2010">
                  <a:solidFill>
                    <a:srgbClr val="020202"/>
                  </a:solidFill>
                  <a:latin typeface="Lato Bold"/>
                  <a:ea typeface="Lato Bold"/>
                  <a:cs typeface="Lato Bold"/>
                  <a:sym typeface="Lato Bold"/>
                </a:rPr>
                <a:t>+ y -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2657078" y="5619134"/>
            <a:ext cx="865281" cy="86528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DFDF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27404" lIns="27404" bIns="27404" rIns="27404"/>
            <a:lstStyle/>
            <a:p>
              <a:pPr algn="ctr" marL="0" indent="0" lvl="0">
                <a:lnSpc>
                  <a:spcPts val="1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813258" y="8308489"/>
            <a:ext cx="1070717" cy="1041767"/>
            <a:chOff x="0" y="0"/>
            <a:chExt cx="4017553" cy="3908926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017553" cy="3908926"/>
            </a:xfrm>
            <a:custGeom>
              <a:avLst/>
              <a:gdLst/>
              <a:ahLst/>
              <a:cxnLst/>
              <a:rect r="r" b="b" t="t" l="l"/>
              <a:pathLst>
                <a:path h="3908926" w="4017553">
                  <a:moveTo>
                    <a:pt x="21692" y="0"/>
                  </a:moveTo>
                  <a:lnTo>
                    <a:pt x="3995861" y="0"/>
                  </a:lnTo>
                  <a:cubicBezTo>
                    <a:pt x="4001614" y="0"/>
                    <a:pt x="4007131" y="2285"/>
                    <a:pt x="4011199" y="6353"/>
                  </a:cubicBezTo>
                  <a:cubicBezTo>
                    <a:pt x="4015267" y="10421"/>
                    <a:pt x="4017553" y="15939"/>
                    <a:pt x="4017553" y="21692"/>
                  </a:cubicBezTo>
                  <a:lnTo>
                    <a:pt x="4017553" y="3887234"/>
                  </a:lnTo>
                  <a:cubicBezTo>
                    <a:pt x="4017553" y="3892987"/>
                    <a:pt x="4015267" y="3898504"/>
                    <a:pt x="4011199" y="3902572"/>
                  </a:cubicBezTo>
                  <a:cubicBezTo>
                    <a:pt x="4007131" y="3906640"/>
                    <a:pt x="4001614" y="3908926"/>
                    <a:pt x="3995861" y="3908926"/>
                  </a:cubicBezTo>
                  <a:lnTo>
                    <a:pt x="21692" y="3908926"/>
                  </a:lnTo>
                  <a:cubicBezTo>
                    <a:pt x="15939" y="3908926"/>
                    <a:pt x="10421" y="3906640"/>
                    <a:pt x="6353" y="3902572"/>
                  </a:cubicBezTo>
                  <a:cubicBezTo>
                    <a:pt x="2285" y="3898504"/>
                    <a:pt x="0" y="3892987"/>
                    <a:pt x="0" y="3887234"/>
                  </a:cubicBezTo>
                  <a:lnTo>
                    <a:pt x="0" y="21692"/>
                  </a:lnTo>
                  <a:cubicBezTo>
                    <a:pt x="0" y="15939"/>
                    <a:pt x="2285" y="10421"/>
                    <a:pt x="6353" y="6353"/>
                  </a:cubicBezTo>
                  <a:cubicBezTo>
                    <a:pt x="10421" y="2285"/>
                    <a:pt x="15939" y="0"/>
                    <a:pt x="21692" y="0"/>
                  </a:cubicBezTo>
                  <a:close/>
                </a:path>
              </a:pathLst>
            </a:custGeom>
            <a:solidFill>
              <a:srgbClr val="FF8C8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19050"/>
              <a:ext cx="4017553" cy="392797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 marL="0" indent="0" lvl="0">
                <a:lnSpc>
                  <a:spcPts val="129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78606" y="7904139"/>
            <a:ext cx="4413126" cy="2545602"/>
            <a:chOff x="0" y="0"/>
            <a:chExt cx="3268607" cy="1885415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3268607" cy="1885415"/>
            </a:xfrm>
            <a:custGeom>
              <a:avLst/>
              <a:gdLst/>
              <a:ahLst/>
              <a:cxnLst/>
              <a:rect r="r" b="b" t="t" l="l"/>
              <a:pathLst>
                <a:path h="1885415" w="3268607">
                  <a:moveTo>
                    <a:pt x="14034" y="0"/>
                  </a:moveTo>
                  <a:lnTo>
                    <a:pt x="3254573" y="0"/>
                  </a:lnTo>
                  <a:cubicBezTo>
                    <a:pt x="3258295" y="0"/>
                    <a:pt x="3261864" y="1479"/>
                    <a:pt x="3264496" y="4111"/>
                  </a:cubicBezTo>
                  <a:cubicBezTo>
                    <a:pt x="3267128" y="6743"/>
                    <a:pt x="3268607" y="10312"/>
                    <a:pt x="3268607" y="14034"/>
                  </a:cubicBezTo>
                  <a:lnTo>
                    <a:pt x="3268607" y="1871381"/>
                  </a:lnTo>
                  <a:cubicBezTo>
                    <a:pt x="3268607" y="1879132"/>
                    <a:pt x="3262324" y="1885415"/>
                    <a:pt x="3254573" y="1885415"/>
                  </a:cubicBezTo>
                  <a:lnTo>
                    <a:pt x="14034" y="1885415"/>
                  </a:lnTo>
                  <a:cubicBezTo>
                    <a:pt x="6283" y="1885415"/>
                    <a:pt x="0" y="1879132"/>
                    <a:pt x="0" y="1871381"/>
                  </a:cubicBezTo>
                  <a:lnTo>
                    <a:pt x="0" y="14034"/>
                  </a:lnTo>
                  <a:cubicBezTo>
                    <a:pt x="0" y="6283"/>
                    <a:pt x="6283" y="0"/>
                    <a:pt x="14034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19050"/>
              <a:ext cx="3268607" cy="1904465"/>
            </a:xfrm>
            <a:prstGeom prst="rect">
              <a:avLst/>
            </a:prstGeom>
          </p:spPr>
          <p:txBody>
            <a:bodyPr anchor="ctr" rtlCol="false" tIns="25423" lIns="25423" bIns="25423" rIns="25423"/>
            <a:lstStyle/>
            <a:p>
              <a:pPr algn="ctr" marL="0" indent="0" lvl="0">
                <a:lnSpc>
                  <a:spcPts val="1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438007" y="7624241"/>
            <a:ext cx="1605742" cy="469554"/>
            <a:chOff x="0" y="0"/>
            <a:chExt cx="4017553" cy="117482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017553" cy="1174820"/>
            </a:xfrm>
            <a:custGeom>
              <a:avLst/>
              <a:gdLst/>
              <a:ahLst/>
              <a:cxnLst/>
              <a:rect r="r" b="b" t="t" l="l"/>
              <a:pathLst>
                <a:path h="1174820" w="4017553">
                  <a:moveTo>
                    <a:pt x="19286" y="0"/>
                  </a:moveTo>
                  <a:lnTo>
                    <a:pt x="3998267" y="0"/>
                  </a:lnTo>
                  <a:cubicBezTo>
                    <a:pt x="4008918" y="0"/>
                    <a:pt x="4017553" y="8634"/>
                    <a:pt x="4017553" y="19286"/>
                  </a:cubicBezTo>
                  <a:lnTo>
                    <a:pt x="4017553" y="1155534"/>
                  </a:lnTo>
                  <a:cubicBezTo>
                    <a:pt x="4017553" y="1166186"/>
                    <a:pt x="4008918" y="1174820"/>
                    <a:pt x="3998267" y="1174820"/>
                  </a:cubicBezTo>
                  <a:lnTo>
                    <a:pt x="19286" y="1174820"/>
                  </a:lnTo>
                  <a:cubicBezTo>
                    <a:pt x="8634" y="1174820"/>
                    <a:pt x="0" y="1166186"/>
                    <a:pt x="0" y="1155534"/>
                  </a:cubicBezTo>
                  <a:lnTo>
                    <a:pt x="0" y="19286"/>
                  </a:lnTo>
                  <a:cubicBezTo>
                    <a:pt x="0" y="8634"/>
                    <a:pt x="8634" y="0"/>
                    <a:pt x="19286" y="0"/>
                  </a:cubicBezTo>
                  <a:close/>
                </a:path>
              </a:pathLst>
            </a:custGeom>
            <a:solidFill>
              <a:srgbClr val="FF8C8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4017553" cy="11938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 marL="0" indent="0" lvl="0">
                <a:lnSpc>
                  <a:spcPts val="2637"/>
                </a:lnSpc>
                <a:spcBef>
                  <a:spcPct val="0"/>
                </a:spcBef>
              </a:pPr>
              <a:r>
                <a:rPr lang="en-US" b="true" sz="2110">
                  <a:solidFill>
                    <a:srgbClr val="000000"/>
                  </a:solidFill>
                  <a:latin typeface="Lato Bold"/>
                  <a:ea typeface="Lato Bold"/>
                  <a:cs typeface="Lato Bold"/>
                  <a:sym typeface="Lato Bold"/>
                </a:rPr>
                <a:t>+, -, x, :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5198943" y="9472662"/>
            <a:ext cx="810090" cy="865281"/>
            <a:chOff x="0" y="0"/>
            <a:chExt cx="760956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760956" cy="812800"/>
            </a:xfrm>
            <a:custGeom>
              <a:avLst/>
              <a:gdLst/>
              <a:ahLst/>
              <a:cxnLst/>
              <a:rect r="r" b="b" t="t" l="l"/>
              <a:pathLst>
                <a:path h="812800" w="760956">
                  <a:moveTo>
                    <a:pt x="380478" y="0"/>
                  </a:moveTo>
                  <a:cubicBezTo>
                    <a:pt x="170346" y="0"/>
                    <a:pt x="0" y="181951"/>
                    <a:pt x="0" y="406400"/>
                  </a:cubicBezTo>
                  <a:cubicBezTo>
                    <a:pt x="0" y="630849"/>
                    <a:pt x="170346" y="812800"/>
                    <a:pt x="380478" y="812800"/>
                  </a:cubicBezTo>
                  <a:cubicBezTo>
                    <a:pt x="590610" y="812800"/>
                    <a:pt x="760956" y="630849"/>
                    <a:pt x="760956" y="406400"/>
                  </a:cubicBezTo>
                  <a:cubicBezTo>
                    <a:pt x="760956" y="181951"/>
                    <a:pt x="590610" y="0"/>
                    <a:pt x="380478" y="0"/>
                  </a:cubicBezTo>
                  <a:lnTo>
                    <a:pt x="380478" y="0"/>
                  </a:lnTo>
                  <a:close/>
                </a:path>
              </a:pathLst>
            </a:custGeom>
            <a:solidFill>
              <a:srgbClr val="FDFDF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71340" y="57150"/>
              <a:ext cx="618277" cy="679450"/>
            </a:xfrm>
            <a:prstGeom prst="rect">
              <a:avLst/>
            </a:prstGeom>
          </p:spPr>
          <p:txBody>
            <a:bodyPr anchor="ctr" rtlCol="false" tIns="27404" lIns="27404" bIns="27404" rIns="27404"/>
            <a:lstStyle/>
            <a:p>
              <a:pPr algn="ctr" marL="0" indent="0" lvl="0">
                <a:lnSpc>
                  <a:spcPts val="122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1247084" y="2578874"/>
            <a:ext cx="3618964" cy="1995955"/>
          </a:xfrm>
          <a:custGeom>
            <a:avLst/>
            <a:gdLst/>
            <a:ahLst/>
            <a:cxnLst/>
            <a:rect r="r" b="b" t="t" l="l"/>
            <a:pathLst>
              <a:path h="1995955" w="3618964">
                <a:moveTo>
                  <a:pt x="0" y="0"/>
                </a:moveTo>
                <a:lnTo>
                  <a:pt x="3618964" y="0"/>
                </a:lnTo>
                <a:lnTo>
                  <a:pt x="3618964" y="1995955"/>
                </a:lnTo>
                <a:lnTo>
                  <a:pt x="0" y="1995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4896151" y="3263138"/>
            <a:ext cx="835178" cy="627427"/>
          </a:xfrm>
          <a:custGeom>
            <a:avLst/>
            <a:gdLst/>
            <a:ahLst/>
            <a:cxnLst/>
            <a:rect r="r" b="b" t="t" l="l"/>
            <a:pathLst>
              <a:path h="627427" w="835178">
                <a:moveTo>
                  <a:pt x="0" y="0"/>
                </a:moveTo>
                <a:lnTo>
                  <a:pt x="835178" y="0"/>
                </a:lnTo>
                <a:lnTo>
                  <a:pt x="835178" y="627427"/>
                </a:lnTo>
                <a:lnTo>
                  <a:pt x="0" y="627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5784666" y="3044281"/>
            <a:ext cx="1036184" cy="965211"/>
          </a:xfrm>
          <a:custGeom>
            <a:avLst/>
            <a:gdLst/>
            <a:ahLst/>
            <a:cxnLst/>
            <a:rect r="r" b="b" t="t" l="l"/>
            <a:pathLst>
              <a:path h="965211" w="1036184">
                <a:moveTo>
                  <a:pt x="0" y="0"/>
                </a:moveTo>
                <a:lnTo>
                  <a:pt x="1036184" y="0"/>
                </a:lnTo>
                <a:lnTo>
                  <a:pt x="1036184" y="965211"/>
                </a:lnTo>
                <a:lnTo>
                  <a:pt x="0" y="9652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4446" t="-67780" r="-64064" b="-34592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2701619" y="5663675"/>
            <a:ext cx="776199" cy="776199"/>
          </a:xfrm>
          <a:custGeom>
            <a:avLst/>
            <a:gdLst/>
            <a:ahLst/>
            <a:cxnLst/>
            <a:rect r="r" b="b" t="t" l="l"/>
            <a:pathLst>
              <a:path h="776199" w="776199">
                <a:moveTo>
                  <a:pt x="0" y="0"/>
                </a:moveTo>
                <a:lnTo>
                  <a:pt x="776199" y="0"/>
                </a:lnTo>
                <a:lnTo>
                  <a:pt x="776199" y="776199"/>
                </a:lnTo>
                <a:lnTo>
                  <a:pt x="0" y="7761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5248816" y="9555747"/>
            <a:ext cx="710345" cy="699111"/>
          </a:xfrm>
          <a:custGeom>
            <a:avLst/>
            <a:gdLst/>
            <a:ahLst/>
            <a:cxnLst/>
            <a:rect r="r" b="b" t="t" l="l"/>
            <a:pathLst>
              <a:path h="699111" w="710345">
                <a:moveTo>
                  <a:pt x="0" y="0"/>
                </a:moveTo>
                <a:lnTo>
                  <a:pt x="710345" y="0"/>
                </a:lnTo>
                <a:lnTo>
                  <a:pt x="710345" y="699111"/>
                </a:lnTo>
                <a:lnTo>
                  <a:pt x="0" y="6991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2307" r="0" b="-2307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1379233" y="5693864"/>
            <a:ext cx="922451" cy="1194799"/>
          </a:xfrm>
          <a:custGeom>
            <a:avLst/>
            <a:gdLst/>
            <a:ahLst/>
            <a:cxnLst/>
            <a:rect r="r" b="b" t="t" l="l"/>
            <a:pathLst>
              <a:path h="1194799" w="922451">
                <a:moveTo>
                  <a:pt x="0" y="0"/>
                </a:moveTo>
                <a:lnTo>
                  <a:pt x="922451" y="0"/>
                </a:lnTo>
                <a:lnTo>
                  <a:pt x="922451" y="1194799"/>
                </a:lnTo>
                <a:lnTo>
                  <a:pt x="0" y="119479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3247" t="-11922" r="-43548" b="-16852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2942399" y="9310573"/>
            <a:ext cx="741223" cy="615076"/>
          </a:xfrm>
          <a:custGeom>
            <a:avLst/>
            <a:gdLst/>
            <a:ahLst/>
            <a:cxnLst/>
            <a:rect r="r" b="b" t="t" l="l"/>
            <a:pathLst>
              <a:path h="615076" w="741223">
                <a:moveTo>
                  <a:pt x="0" y="0"/>
                </a:moveTo>
                <a:lnTo>
                  <a:pt x="741222" y="0"/>
                </a:lnTo>
                <a:lnTo>
                  <a:pt x="741222" y="615075"/>
                </a:lnTo>
                <a:lnTo>
                  <a:pt x="0" y="61507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8008" t="-64967" r="-36746" b="-21526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4151014" y="8715789"/>
            <a:ext cx="1094269" cy="724990"/>
          </a:xfrm>
          <a:custGeom>
            <a:avLst/>
            <a:gdLst/>
            <a:ahLst/>
            <a:cxnLst/>
            <a:rect r="r" b="b" t="t" l="l"/>
            <a:pathLst>
              <a:path h="724990" w="1094269">
                <a:moveTo>
                  <a:pt x="0" y="0"/>
                </a:moveTo>
                <a:lnTo>
                  <a:pt x="1094269" y="0"/>
                </a:lnTo>
                <a:lnTo>
                  <a:pt x="1094269" y="724990"/>
                </a:lnTo>
                <a:lnTo>
                  <a:pt x="0" y="7249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5087" t="-67531" r="-35789" b="-60196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559893" y="9330919"/>
            <a:ext cx="962214" cy="574384"/>
          </a:xfrm>
          <a:custGeom>
            <a:avLst/>
            <a:gdLst/>
            <a:ahLst/>
            <a:cxnLst/>
            <a:rect r="r" b="b" t="t" l="l"/>
            <a:pathLst>
              <a:path h="574384" w="962214">
                <a:moveTo>
                  <a:pt x="0" y="0"/>
                </a:moveTo>
                <a:lnTo>
                  <a:pt x="962214" y="0"/>
                </a:lnTo>
                <a:lnTo>
                  <a:pt x="962214" y="574383"/>
                </a:lnTo>
                <a:lnTo>
                  <a:pt x="0" y="57438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5625" t="-83645" r="-20818" b="-61678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190451" y="8193718"/>
            <a:ext cx="904801" cy="606461"/>
          </a:xfrm>
          <a:custGeom>
            <a:avLst/>
            <a:gdLst/>
            <a:ahLst/>
            <a:cxnLst/>
            <a:rect r="r" b="b" t="t" l="l"/>
            <a:pathLst>
              <a:path h="606461" w="904801">
                <a:moveTo>
                  <a:pt x="0" y="0"/>
                </a:moveTo>
                <a:lnTo>
                  <a:pt x="904801" y="0"/>
                </a:lnTo>
                <a:lnTo>
                  <a:pt x="904801" y="606461"/>
                </a:lnTo>
                <a:lnTo>
                  <a:pt x="0" y="60646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4397" t="-73503" r="-45965" b="-80666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3593592" y="5770103"/>
            <a:ext cx="1328415" cy="883662"/>
          </a:xfrm>
          <a:custGeom>
            <a:avLst/>
            <a:gdLst/>
            <a:ahLst/>
            <a:cxnLst/>
            <a:rect r="r" b="b" t="t" l="l"/>
            <a:pathLst>
              <a:path h="883662" w="1328415">
                <a:moveTo>
                  <a:pt x="0" y="0"/>
                </a:moveTo>
                <a:lnTo>
                  <a:pt x="1328415" y="0"/>
                </a:lnTo>
                <a:lnTo>
                  <a:pt x="1328415" y="883662"/>
                </a:lnTo>
                <a:lnTo>
                  <a:pt x="0" y="8836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5988" t="-86007" r="-46897" b="-58859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2579301" y="8193718"/>
            <a:ext cx="874241" cy="606461"/>
          </a:xfrm>
          <a:custGeom>
            <a:avLst/>
            <a:gdLst/>
            <a:ahLst/>
            <a:cxnLst/>
            <a:rect r="r" b="b" t="t" l="l"/>
            <a:pathLst>
              <a:path h="606461" w="874241">
                <a:moveTo>
                  <a:pt x="0" y="0"/>
                </a:moveTo>
                <a:lnTo>
                  <a:pt x="874241" y="0"/>
                </a:lnTo>
                <a:lnTo>
                  <a:pt x="874241" y="606461"/>
                </a:lnTo>
                <a:lnTo>
                  <a:pt x="0" y="60646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3712" t="-88488" r="-47916" b="-44507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5367041" y="5830933"/>
            <a:ext cx="1420573" cy="835570"/>
          </a:xfrm>
          <a:custGeom>
            <a:avLst/>
            <a:gdLst/>
            <a:ahLst/>
            <a:cxnLst/>
            <a:rect r="r" b="b" t="t" l="l"/>
            <a:pathLst>
              <a:path h="835570" w="1420573">
                <a:moveTo>
                  <a:pt x="0" y="0"/>
                </a:moveTo>
                <a:lnTo>
                  <a:pt x="1420573" y="0"/>
                </a:lnTo>
                <a:lnTo>
                  <a:pt x="1420573" y="835570"/>
                </a:lnTo>
                <a:lnTo>
                  <a:pt x="0" y="83557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8009" t="-107487" r="-38201" b="-58089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4117778" y="6729965"/>
            <a:ext cx="470582" cy="472353"/>
          </a:xfrm>
          <a:custGeom>
            <a:avLst/>
            <a:gdLst/>
            <a:ahLst/>
            <a:cxnLst/>
            <a:rect r="r" b="b" t="t" l="l"/>
            <a:pathLst>
              <a:path h="472353" w="470582">
                <a:moveTo>
                  <a:pt x="0" y="0"/>
                </a:moveTo>
                <a:lnTo>
                  <a:pt x="470582" y="0"/>
                </a:lnTo>
                <a:lnTo>
                  <a:pt x="470582" y="472354"/>
                </a:lnTo>
                <a:lnTo>
                  <a:pt x="0" y="47235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5735673" y="6899969"/>
            <a:ext cx="796066" cy="132346"/>
          </a:xfrm>
          <a:custGeom>
            <a:avLst/>
            <a:gdLst/>
            <a:ahLst/>
            <a:cxnLst/>
            <a:rect r="r" b="b" t="t" l="l"/>
            <a:pathLst>
              <a:path h="132346" w="796066">
                <a:moveTo>
                  <a:pt x="0" y="0"/>
                </a:moveTo>
                <a:lnTo>
                  <a:pt x="796066" y="0"/>
                </a:lnTo>
                <a:lnTo>
                  <a:pt x="796066" y="132346"/>
                </a:lnTo>
                <a:lnTo>
                  <a:pt x="0" y="13234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1545629" y="8829372"/>
            <a:ext cx="470582" cy="472353"/>
          </a:xfrm>
          <a:custGeom>
            <a:avLst/>
            <a:gdLst/>
            <a:ahLst/>
            <a:cxnLst/>
            <a:rect r="r" b="b" t="t" l="l"/>
            <a:pathLst>
              <a:path h="472353" w="470582">
                <a:moveTo>
                  <a:pt x="0" y="0"/>
                </a:moveTo>
                <a:lnTo>
                  <a:pt x="470581" y="0"/>
                </a:lnTo>
                <a:lnTo>
                  <a:pt x="470581" y="472353"/>
                </a:lnTo>
                <a:lnTo>
                  <a:pt x="0" y="4723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2657078" y="9018543"/>
            <a:ext cx="718687" cy="119482"/>
          </a:xfrm>
          <a:custGeom>
            <a:avLst/>
            <a:gdLst/>
            <a:ahLst/>
            <a:cxnLst/>
            <a:rect r="r" b="b" t="t" l="l"/>
            <a:pathLst>
              <a:path h="119482" w="718687">
                <a:moveTo>
                  <a:pt x="0" y="0"/>
                </a:moveTo>
                <a:lnTo>
                  <a:pt x="718687" y="0"/>
                </a:lnTo>
                <a:lnTo>
                  <a:pt x="718687" y="119482"/>
                </a:lnTo>
                <a:lnTo>
                  <a:pt x="0" y="11948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1809673" y="9936000"/>
            <a:ext cx="462654" cy="462654"/>
          </a:xfrm>
          <a:custGeom>
            <a:avLst/>
            <a:gdLst/>
            <a:ahLst/>
            <a:cxnLst/>
            <a:rect r="r" b="b" t="t" l="l"/>
            <a:pathLst>
              <a:path h="462654" w="462654">
                <a:moveTo>
                  <a:pt x="0" y="0"/>
                </a:moveTo>
                <a:lnTo>
                  <a:pt x="462654" y="0"/>
                </a:lnTo>
                <a:lnTo>
                  <a:pt x="462654" y="462654"/>
                </a:lnTo>
                <a:lnTo>
                  <a:pt x="0" y="462654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7" id="57"/>
          <p:cNvSpPr/>
          <p:nvPr/>
        </p:nvSpPr>
        <p:spPr>
          <a:xfrm flipH="false" flipV="false" rot="0">
            <a:off x="3077137" y="9979424"/>
            <a:ext cx="471708" cy="419230"/>
          </a:xfrm>
          <a:custGeom>
            <a:avLst/>
            <a:gdLst/>
            <a:ahLst/>
            <a:cxnLst/>
            <a:rect r="r" b="b" t="t" l="l"/>
            <a:pathLst>
              <a:path h="419230" w="471708">
                <a:moveTo>
                  <a:pt x="0" y="0"/>
                </a:moveTo>
                <a:lnTo>
                  <a:pt x="471707" y="0"/>
                </a:lnTo>
                <a:lnTo>
                  <a:pt x="471707" y="419230"/>
                </a:lnTo>
                <a:lnTo>
                  <a:pt x="0" y="41923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4511649" y="9608680"/>
            <a:ext cx="613246" cy="327320"/>
          </a:xfrm>
          <a:custGeom>
            <a:avLst/>
            <a:gdLst/>
            <a:ahLst/>
            <a:cxnLst/>
            <a:rect r="r" b="b" t="t" l="l"/>
            <a:pathLst>
              <a:path h="327320" w="613246">
                <a:moveTo>
                  <a:pt x="0" y="0"/>
                </a:moveTo>
                <a:lnTo>
                  <a:pt x="613246" y="0"/>
                </a:lnTo>
                <a:lnTo>
                  <a:pt x="613246" y="327320"/>
                </a:lnTo>
                <a:lnTo>
                  <a:pt x="0" y="32732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8289" y="39166"/>
            <a:ext cx="7481490" cy="1528982"/>
          </a:xfrm>
          <a:custGeom>
            <a:avLst/>
            <a:gdLst/>
            <a:ahLst/>
            <a:cxnLst/>
            <a:rect r="r" b="b" t="t" l="l"/>
            <a:pathLst>
              <a:path h="1528982" w="7481490">
                <a:moveTo>
                  <a:pt x="0" y="0"/>
                </a:moveTo>
                <a:lnTo>
                  <a:pt x="7481490" y="0"/>
                </a:lnTo>
                <a:lnTo>
                  <a:pt x="7481490" y="1528982"/>
                </a:lnTo>
                <a:lnTo>
                  <a:pt x="0" y="1528982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0" r="-87" b="-634613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287350" y="7262054"/>
            <a:ext cx="244928" cy="362186"/>
          </a:xfrm>
          <a:custGeom>
            <a:avLst/>
            <a:gdLst/>
            <a:ahLst/>
            <a:cxnLst/>
            <a:rect r="r" b="b" t="t" l="l"/>
            <a:pathLst>
              <a:path h="362186" w="244928">
                <a:moveTo>
                  <a:pt x="0" y="0"/>
                </a:moveTo>
                <a:lnTo>
                  <a:pt x="244928" y="0"/>
                </a:lnTo>
                <a:lnTo>
                  <a:pt x="244928" y="362187"/>
                </a:lnTo>
                <a:lnTo>
                  <a:pt x="0" y="362187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0" t="0" r="0" b="0"/>
            </a:stretch>
          </a:blipFill>
        </p:spPr>
      </p:sp>
      <p:sp>
        <p:nvSpPr>
          <p:cNvPr name="Freeform 61" id="61"/>
          <p:cNvSpPr/>
          <p:nvPr/>
        </p:nvSpPr>
        <p:spPr>
          <a:xfrm flipH="false" flipV="false" rot="0">
            <a:off x="6382893" y="9065549"/>
            <a:ext cx="369873" cy="369873"/>
          </a:xfrm>
          <a:custGeom>
            <a:avLst/>
            <a:gdLst/>
            <a:ahLst/>
            <a:cxnLst/>
            <a:rect r="r" b="b" t="t" l="l"/>
            <a:pathLst>
              <a:path h="369873" w="369873">
                <a:moveTo>
                  <a:pt x="0" y="0"/>
                </a:moveTo>
                <a:lnTo>
                  <a:pt x="369873" y="0"/>
                </a:lnTo>
                <a:lnTo>
                  <a:pt x="369873" y="369873"/>
                </a:lnTo>
                <a:lnTo>
                  <a:pt x="0" y="36987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alphaModFix amt="51000"/>
            </a:blip>
            <a:stretch>
              <a:fillRect l="0" t="0" r="0" b="0"/>
            </a:stretch>
          </a:blipFill>
        </p:spPr>
      </p:sp>
      <p:sp>
        <p:nvSpPr>
          <p:cNvPr name="Freeform 62" id="62"/>
          <p:cNvSpPr/>
          <p:nvPr/>
        </p:nvSpPr>
        <p:spPr>
          <a:xfrm flipH="false" flipV="false" rot="0">
            <a:off x="6675783" y="9499814"/>
            <a:ext cx="612341" cy="612341"/>
          </a:xfrm>
          <a:custGeom>
            <a:avLst/>
            <a:gdLst/>
            <a:ahLst/>
            <a:cxnLst/>
            <a:rect r="r" b="b" t="t" l="l"/>
            <a:pathLst>
              <a:path h="612341" w="612341">
                <a:moveTo>
                  <a:pt x="0" y="0"/>
                </a:moveTo>
                <a:lnTo>
                  <a:pt x="612341" y="0"/>
                </a:lnTo>
                <a:lnTo>
                  <a:pt x="612341" y="612341"/>
                </a:lnTo>
                <a:lnTo>
                  <a:pt x="0" y="612341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alphaModFix amt="48000"/>
            </a:blip>
            <a:stretch>
              <a:fillRect l="0" t="0" r="0" b="0"/>
            </a:stretch>
          </a:blipFill>
        </p:spPr>
      </p:sp>
      <p:sp>
        <p:nvSpPr>
          <p:cNvPr name="TextBox 63" id="63"/>
          <p:cNvSpPr txBox="true"/>
          <p:nvPr/>
        </p:nvSpPr>
        <p:spPr>
          <a:xfrm rot="0">
            <a:off x="1438007" y="1453869"/>
            <a:ext cx="4683987" cy="405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5"/>
              </a:lnSpc>
              <a:spcBef>
                <a:spcPct val="0"/>
              </a:spcBef>
            </a:pPr>
            <a:r>
              <a:rPr lang="en-US" b="true" sz="2396">
                <a:solidFill>
                  <a:srgbClr val="FFCA47"/>
                </a:solidFill>
                <a:latin typeface="Lato Heavy"/>
                <a:ea typeface="Lato Heavy"/>
                <a:cs typeface="Lato Heavy"/>
                <a:sym typeface="Lato Heavy"/>
              </a:rPr>
              <a:t>CEPA Pan Bendito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5160600" y="2302378"/>
            <a:ext cx="2076800" cy="74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73"/>
              </a:lnSpc>
              <a:spcBef>
                <a:spcPct val="0"/>
              </a:spcBef>
            </a:pPr>
            <a:r>
              <a:rPr lang="en-US" b="true" sz="3623">
                <a:solidFill>
                  <a:srgbClr val="000000"/>
                </a:solidFill>
                <a:latin typeface="Recoleta Bold"/>
                <a:ea typeface="Recoleta Bold"/>
                <a:cs typeface="Recoleta Bold"/>
                <a:sym typeface="Recoleta Bold"/>
              </a:rPr>
              <a:t>Números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754897" y="5082759"/>
            <a:ext cx="1565435" cy="683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73"/>
              </a:lnSpc>
              <a:spcBef>
                <a:spcPct val="0"/>
              </a:spcBef>
            </a:pPr>
            <a:r>
              <a:rPr lang="en-US" b="true" sz="3623">
                <a:solidFill>
                  <a:srgbClr val="000000"/>
                </a:solidFill>
                <a:latin typeface="Recoleta Bold"/>
                <a:ea typeface="Recoleta Bold"/>
                <a:cs typeface="Recoleta Bold"/>
                <a:sym typeface="Recoleta Bold"/>
              </a:rPr>
              <a:t>Signos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5193404" y="7984137"/>
            <a:ext cx="2218709" cy="668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3"/>
              </a:lnSpc>
              <a:spcBef>
                <a:spcPct val="0"/>
              </a:spcBef>
            </a:pPr>
            <a:r>
              <a:rPr lang="en-US" b="true" sz="2831">
                <a:solidFill>
                  <a:srgbClr val="000000"/>
                </a:solidFill>
                <a:latin typeface="Recoleta Bold"/>
                <a:ea typeface="Recoleta Bold"/>
                <a:cs typeface="Recoleta Bold"/>
                <a:sym typeface="Recoleta Bold"/>
              </a:rPr>
              <a:t>Operaciones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DAHBAoJVfR8</dc:identifier>
  <dcterms:modified xsi:type="dcterms:W3CDTF">2011-08-01T06:04:30Z</dcterms:modified>
  <cp:revision>1</cp:revision>
  <dc:title> infografía Números y Operaciones LSE</dc:title>
</cp:coreProperties>
</file>