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73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61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29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51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1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5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65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64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027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48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66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0DC2-3494-4E4D-97AB-4AE5DDA10C00}" type="datetimeFigureOut">
              <a:rPr lang="es-ES" smtClean="0"/>
              <a:t>25/03/2020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07F0-134A-4964-B117-DE19919C53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58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59429" y="2220685"/>
            <a:ext cx="8395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ACTIVIDADES AUDICIÓN Y LENGUAJE</a:t>
            </a:r>
          </a:p>
          <a:p>
            <a:pPr algn="ctr"/>
            <a:endParaRPr lang="es-ES" sz="4000" dirty="0"/>
          </a:p>
          <a:p>
            <a:pPr algn="ctr"/>
            <a:r>
              <a:rPr lang="es-ES" sz="4000" dirty="0" smtClean="0"/>
              <a:t>EBO C 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951398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614611" y="623203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MELOCOTÓN</a:t>
            </a:r>
            <a:endParaRPr lang="es-ES" sz="4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LIMÓN</a:t>
            </a:r>
            <a:endParaRPr lang="es-ES" sz="4800" dirty="0"/>
          </a:p>
        </p:txBody>
      </p:sp>
      <p:pic>
        <p:nvPicPr>
          <p:cNvPr id="10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" y="56015"/>
            <a:ext cx="2796369" cy="279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" y="3359315"/>
            <a:ext cx="2764015" cy="275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21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TOMATE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CEREZAS</a:t>
            </a:r>
            <a:endParaRPr lang="es-ES" sz="4800" dirty="0"/>
          </a:p>
        </p:txBody>
      </p:sp>
      <p:pic>
        <p:nvPicPr>
          <p:cNvPr id="10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51"/>
            <a:ext cx="2855495" cy="285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4" y="3950639"/>
            <a:ext cx="2642634" cy="2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853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SUDADERA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8590549" y="4850738"/>
            <a:ext cx="36255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ZANAHORIA</a:t>
            </a:r>
            <a:endParaRPr lang="es-ES" sz="4800" dirty="0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4" y="286753"/>
            <a:ext cx="2719726" cy="270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4" y="3762206"/>
            <a:ext cx="2703262" cy="2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40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FALDA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CAMISA</a:t>
            </a:r>
            <a:endParaRPr lang="es-ES" sz="4800" dirty="0"/>
          </a:p>
        </p:txBody>
      </p:sp>
      <p:pic>
        <p:nvPicPr>
          <p:cNvPr id="9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3" y="3412546"/>
            <a:ext cx="2876383" cy="287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6" y="64134"/>
            <a:ext cx="2780130" cy="278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13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03109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431177" y="400595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  <p:pic>
        <p:nvPicPr>
          <p:cNvPr id="1028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33692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548742" y="3605792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232708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31177" y="400595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548742" y="3605792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  <p:pic>
        <p:nvPicPr>
          <p:cNvPr id="2050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" y="229235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" y="3605792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46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31177" y="400595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548742" y="3605792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  <p:pic>
        <p:nvPicPr>
          <p:cNvPr id="3074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2" y="133440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32" y="3608163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34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31177" y="400595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548742" y="3605792"/>
            <a:ext cx="6479177" cy="14465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¿QUÉ ES?</a:t>
            </a:r>
          </a:p>
          <a:p>
            <a:r>
              <a:rPr lang="es-ES" sz="4400" dirty="0" smtClean="0"/>
              <a:t>¿PARA QUE SIRVE?</a:t>
            </a:r>
            <a:endParaRPr lang="es-ES" sz="4400" dirty="0"/>
          </a:p>
        </p:txBody>
      </p:sp>
      <p:pic>
        <p:nvPicPr>
          <p:cNvPr id="409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86" y="400595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98" y="3608162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61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arasaac.org/classes/img/thumbnail.php?i=c2l6ZT0zMDAmcnV0YT0uLi8uLi9yZXBvc2l0b3Jpby9vcmlnaW5hbGVzLzgyNDM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59" y="225391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419059" y="176498"/>
            <a:ext cx="92459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0" dirty="0"/>
              <a:t>UNE CON SU </a:t>
            </a:r>
            <a:r>
              <a:rPr lang="es-ES" sz="8000" dirty="0" smtClean="0"/>
              <a:t>IMAGEN</a:t>
            </a:r>
            <a:endParaRPr lang="es-ES" sz="8000" dirty="0"/>
          </a:p>
        </p:txBody>
      </p:sp>
      <p:pic>
        <p:nvPicPr>
          <p:cNvPr id="5122" name="Picture 2" descr="http://www.arasaac.org/classes/img/thumbnail.php?i=c2l6ZT0zMDAmcnV0YT0uLi8uLi9yZXBvc2l0b3Jpby9vcmlnaW5hbGVzLzcxMDc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72" y="219020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51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3" y="320759"/>
            <a:ext cx="2697695" cy="269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3" y="3785936"/>
            <a:ext cx="2655805" cy="265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063789" y="376983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AMAPOLA</a:t>
            </a:r>
            <a:endParaRPr lang="es-ES" sz="4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935451" y="46983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GIRASOL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33205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614611" y="623203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MARGARITA</a:t>
            </a:r>
            <a:endParaRPr lang="es-ES" sz="4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ROSA</a:t>
            </a:r>
            <a:endParaRPr lang="es-ES" sz="4800" dirty="0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94892" cy="299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44" y="3337120"/>
            <a:ext cx="3027236" cy="302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40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184359" y="4452118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3184359" y="376983"/>
            <a:ext cx="4668252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8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8590549" y="623202"/>
            <a:ext cx="360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FRESA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087851" y="4850738"/>
            <a:ext cx="3128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PLÁTANO</a:t>
            </a:r>
            <a:endParaRPr lang="es-ES" sz="4800" dirty="0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5" y="24881"/>
            <a:ext cx="2858637" cy="28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5" y="3716889"/>
            <a:ext cx="2793896" cy="279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894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96</Words>
  <Application>Microsoft Office PowerPoint</Application>
  <PresentationFormat>Panorámica</PresentationFormat>
  <Paragraphs>34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2020-03-25T12:43:38Z</dcterms:created>
  <dcterms:modified xsi:type="dcterms:W3CDTF">2020-03-25T12:55:49Z</dcterms:modified>
</cp:coreProperties>
</file>