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73" r:id="rId11"/>
    <p:sldId id="274" r:id="rId12"/>
    <p:sldId id="275" r:id="rId13"/>
    <p:sldId id="276" r:id="rId1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D0DC2-3494-4E4D-97AB-4AE5DDA10C00}" type="datetimeFigureOut">
              <a:rPr lang="es-ES" smtClean="0"/>
              <a:t>25/03/2020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307F0-134A-4964-B117-DE19919C53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9730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D0DC2-3494-4E4D-97AB-4AE5DDA10C00}" type="datetimeFigureOut">
              <a:rPr lang="es-ES" smtClean="0"/>
              <a:t>25/03/2020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307F0-134A-4964-B117-DE19919C53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6615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D0DC2-3494-4E4D-97AB-4AE5DDA10C00}" type="datetimeFigureOut">
              <a:rPr lang="es-ES" smtClean="0"/>
              <a:t>25/03/2020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307F0-134A-4964-B117-DE19919C53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8292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D0DC2-3494-4E4D-97AB-4AE5DDA10C00}" type="datetimeFigureOut">
              <a:rPr lang="es-ES" smtClean="0"/>
              <a:t>25/03/2020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307F0-134A-4964-B117-DE19919C53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6516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D0DC2-3494-4E4D-97AB-4AE5DDA10C00}" type="datetimeFigureOut">
              <a:rPr lang="es-ES" smtClean="0"/>
              <a:t>25/03/2020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307F0-134A-4964-B117-DE19919C53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8161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D0DC2-3494-4E4D-97AB-4AE5DDA10C00}" type="datetimeFigureOut">
              <a:rPr lang="es-ES" smtClean="0"/>
              <a:t>25/03/2020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307F0-134A-4964-B117-DE19919C53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9250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D0DC2-3494-4E4D-97AB-4AE5DDA10C00}" type="datetimeFigureOut">
              <a:rPr lang="es-ES" smtClean="0"/>
              <a:t>25/03/2020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307F0-134A-4964-B117-DE19919C53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2658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D0DC2-3494-4E4D-97AB-4AE5DDA10C00}" type="datetimeFigureOut">
              <a:rPr lang="es-ES" smtClean="0"/>
              <a:t>25/03/2020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307F0-134A-4964-B117-DE19919C53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8645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D0DC2-3494-4E4D-97AB-4AE5DDA10C00}" type="datetimeFigureOut">
              <a:rPr lang="es-ES" smtClean="0"/>
              <a:t>25/03/2020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307F0-134A-4964-B117-DE19919C53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0279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D0DC2-3494-4E4D-97AB-4AE5DDA10C00}" type="datetimeFigureOut">
              <a:rPr lang="es-ES" smtClean="0"/>
              <a:t>25/03/2020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307F0-134A-4964-B117-DE19919C53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1484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D0DC2-3494-4E4D-97AB-4AE5DDA10C00}" type="datetimeFigureOut">
              <a:rPr lang="es-ES" smtClean="0"/>
              <a:t>25/03/2020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307F0-134A-4964-B117-DE19919C53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60665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D0DC2-3494-4E4D-97AB-4AE5DDA10C00}" type="datetimeFigureOut">
              <a:rPr lang="es-ES" smtClean="0"/>
              <a:t>25/03/2020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307F0-134A-4964-B117-DE19919C53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6587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959429" y="2220685"/>
            <a:ext cx="83950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 smtClean="0"/>
              <a:t>ACTIVIDADES AUDICIÓN Y LENGUAJE</a:t>
            </a:r>
          </a:p>
          <a:p>
            <a:pPr algn="ctr"/>
            <a:endParaRPr lang="es-ES" sz="4000" dirty="0"/>
          </a:p>
          <a:p>
            <a:pPr algn="ctr"/>
            <a:r>
              <a:rPr lang="es-ES" sz="4000" dirty="0" smtClean="0"/>
              <a:t>EBO C 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3951398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3184359" y="4452118"/>
            <a:ext cx="4668252" cy="132343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sz="8000" dirty="0"/>
          </a:p>
        </p:txBody>
      </p:sp>
      <p:sp>
        <p:nvSpPr>
          <p:cNvPr id="5" name="CuadroTexto 4"/>
          <p:cNvSpPr txBox="1"/>
          <p:nvPr/>
        </p:nvSpPr>
        <p:spPr>
          <a:xfrm>
            <a:off x="3184359" y="376983"/>
            <a:ext cx="4668252" cy="132343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sz="8000" dirty="0"/>
          </a:p>
        </p:txBody>
      </p:sp>
      <p:sp>
        <p:nvSpPr>
          <p:cNvPr id="6" name="CuadroTexto 5"/>
          <p:cNvSpPr txBox="1"/>
          <p:nvPr/>
        </p:nvSpPr>
        <p:spPr>
          <a:xfrm>
            <a:off x="8614611" y="623203"/>
            <a:ext cx="36014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MELOCOTÓN</a:t>
            </a:r>
            <a:endParaRPr lang="es-ES" sz="4800" dirty="0"/>
          </a:p>
        </p:txBody>
      </p:sp>
      <p:sp>
        <p:nvSpPr>
          <p:cNvPr id="7" name="CuadroTexto 6"/>
          <p:cNvSpPr txBox="1"/>
          <p:nvPr/>
        </p:nvSpPr>
        <p:spPr>
          <a:xfrm>
            <a:off x="9087851" y="4850738"/>
            <a:ext cx="31282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LIMÓN</a:t>
            </a:r>
            <a:endParaRPr lang="es-ES" sz="4800" dirty="0"/>
          </a:p>
        </p:txBody>
      </p:sp>
      <p:pic>
        <p:nvPicPr>
          <p:cNvPr id="10" name="Picture 2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9" y="56015"/>
            <a:ext cx="2796369" cy="2796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 - Pictograma (color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9" y="3359315"/>
            <a:ext cx="2764015" cy="275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92150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184359" y="4452118"/>
            <a:ext cx="4668252" cy="132343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sz="8000" dirty="0"/>
          </a:p>
        </p:txBody>
      </p:sp>
      <p:sp>
        <p:nvSpPr>
          <p:cNvPr id="3" name="CuadroTexto 2"/>
          <p:cNvSpPr txBox="1"/>
          <p:nvPr/>
        </p:nvSpPr>
        <p:spPr>
          <a:xfrm>
            <a:off x="3184359" y="376983"/>
            <a:ext cx="4668252" cy="132343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sz="8000" dirty="0"/>
          </a:p>
        </p:txBody>
      </p:sp>
      <p:sp>
        <p:nvSpPr>
          <p:cNvPr id="4" name="CuadroTexto 3"/>
          <p:cNvSpPr txBox="1"/>
          <p:nvPr/>
        </p:nvSpPr>
        <p:spPr>
          <a:xfrm>
            <a:off x="8590549" y="623202"/>
            <a:ext cx="36014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TOMATE</a:t>
            </a:r>
            <a:endParaRPr lang="es-ES" sz="4800" dirty="0"/>
          </a:p>
        </p:txBody>
      </p:sp>
      <p:sp>
        <p:nvSpPr>
          <p:cNvPr id="5" name="CuadroTexto 4"/>
          <p:cNvSpPr txBox="1"/>
          <p:nvPr/>
        </p:nvSpPr>
        <p:spPr>
          <a:xfrm>
            <a:off x="9087851" y="4850738"/>
            <a:ext cx="31282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CEREZAS</a:t>
            </a:r>
            <a:endParaRPr lang="es-ES" sz="4800" dirty="0"/>
          </a:p>
        </p:txBody>
      </p:sp>
      <p:pic>
        <p:nvPicPr>
          <p:cNvPr id="10" name="Picture 2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451"/>
            <a:ext cx="2855495" cy="2855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 - Pictograma (color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24" y="3950639"/>
            <a:ext cx="2642634" cy="2631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18530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184359" y="4452118"/>
            <a:ext cx="4668252" cy="132343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sz="8000" dirty="0"/>
          </a:p>
        </p:txBody>
      </p:sp>
      <p:sp>
        <p:nvSpPr>
          <p:cNvPr id="3" name="CuadroTexto 2"/>
          <p:cNvSpPr txBox="1"/>
          <p:nvPr/>
        </p:nvSpPr>
        <p:spPr>
          <a:xfrm>
            <a:off x="3184359" y="376983"/>
            <a:ext cx="4668252" cy="132343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sz="8000" dirty="0"/>
          </a:p>
        </p:txBody>
      </p:sp>
      <p:sp>
        <p:nvSpPr>
          <p:cNvPr id="4" name="CuadroTexto 3"/>
          <p:cNvSpPr txBox="1"/>
          <p:nvPr/>
        </p:nvSpPr>
        <p:spPr>
          <a:xfrm>
            <a:off x="8590549" y="623202"/>
            <a:ext cx="36014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SUDADERA</a:t>
            </a:r>
            <a:endParaRPr lang="es-ES" sz="4800" dirty="0"/>
          </a:p>
        </p:txBody>
      </p:sp>
      <p:sp>
        <p:nvSpPr>
          <p:cNvPr id="5" name="CuadroTexto 4"/>
          <p:cNvSpPr txBox="1"/>
          <p:nvPr/>
        </p:nvSpPr>
        <p:spPr>
          <a:xfrm>
            <a:off x="8590549" y="4850738"/>
            <a:ext cx="36255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ZANAHORIA</a:t>
            </a:r>
            <a:endParaRPr lang="es-ES" sz="4800" dirty="0"/>
          </a:p>
        </p:txBody>
      </p:sp>
      <p:pic>
        <p:nvPicPr>
          <p:cNvPr id="8" name="Picture 2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64" y="286753"/>
            <a:ext cx="2719726" cy="2707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 - Pictograma (color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64" y="3762206"/>
            <a:ext cx="2703262" cy="2703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94096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184359" y="4452118"/>
            <a:ext cx="4668252" cy="132343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sz="8000" dirty="0"/>
          </a:p>
        </p:txBody>
      </p:sp>
      <p:sp>
        <p:nvSpPr>
          <p:cNvPr id="3" name="CuadroTexto 2"/>
          <p:cNvSpPr txBox="1"/>
          <p:nvPr/>
        </p:nvSpPr>
        <p:spPr>
          <a:xfrm>
            <a:off x="3184359" y="376983"/>
            <a:ext cx="4668252" cy="132343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sz="8000" dirty="0"/>
          </a:p>
        </p:txBody>
      </p:sp>
      <p:sp>
        <p:nvSpPr>
          <p:cNvPr id="4" name="CuadroTexto 3"/>
          <p:cNvSpPr txBox="1"/>
          <p:nvPr/>
        </p:nvSpPr>
        <p:spPr>
          <a:xfrm>
            <a:off x="8590549" y="623202"/>
            <a:ext cx="36014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FALDA</a:t>
            </a:r>
            <a:endParaRPr lang="es-ES" sz="4800" dirty="0"/>
          </a:p>
        </p:txBody>
      </p:sp>
      <p:sp>
        <p:nvSpPr>
          <p:cNvPr id="5" name="CuadroTexto 4"/>
          <p:cNvSpPr txBox="1"/>
          <p:nvPr/>
        </p:nvSpPr>
        <p:spPr>
          <a:xfrm>
            <a:off x="9087851" y="4850738"/>
            <a:ext cx="31282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CAMISA</a:t>
            </a:r>
            <a:endParaRPr lang="es-ES" sz="4800" dirty="0"/>
          </a:p>
        </p:txBody>
      </p:sp>
      <p:pic>
        <p:nvPicPr>
          <p:cNvPr id="9" name="Picture 2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43" y="3412546"/>
            <a:ext cx="2876383" cy="2876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 - Pictograma (color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896" y="64134"/>
            <a:ext cx="2780130" cy="2780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5135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203109"/>
            <a:ext cx="219075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/>
          <p:cNvSpPr txBox="1"/>
          <p:nvPr/>
        </p:nvSpPr>
        <p:spPr>
          <a:xfrm>
            <a:off x="3431177" y="400595"/>
            <a:ext cx="6479177" cy="144655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s-ES" sz="4400" dirty="0" smtClean="0"/>
              <a:t>¿QUÉ ES?</a:t>
            </a:r>
          </a:p>
          <a:p>
            <a:r>
              <a:rPr lang="es-ES" sz="4400" dirty="0" smtClean="0"/>
              <a:t>¿PARA QUE SIRVE?</a:t>
            </a:r>
            <a:endParaRPr lang="es-ES" sz="4400" dirty="0"/>
          </a:p>
        </p:txBody>
      </p:sp>
      <p:pic>
        <p:nvPicPr>
          <p:cNvPr id="1028" name="Picture 4" descr=" - Pictograma (color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3233692"/>
            <a:ext cx="219075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uadroTexto 6"/>
          <p:cNvSpPr txBox="1"/>
          <p:nvPr/>
        </p:nvSpPr>
        <p:spPr>
          <a:xfrm>
            <a:off x="3548742" y="3605792"/>
            <a:ext cx="6479177" cy="144655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s-ES" sz="4400" dirty="0" smtClean="0"/>
              <a:t>¿QUÉ ES?</a:t>
            </a:r>
          </a:p>
          <a:p>
            <a:r>
              <a:rPr lang="es-ES" sz="4400" dirty="0" smtClean="0"/>
              <a:t>¿PARA QUE SIRVE?</a:t>
            </a:r>
            <a:endParaRPr lang="es-ES" sz="4400" dirty="0"/>
          </a:p>
        </p:txBody>
      </p:sp>
    </p:spTree>
    <p:extLst>
      <p:ext uri="{BB962C8B-B14F-4D97-AF65-F5344CB8AC3E}">
        <p14:creationId xmlns:p14="http://schemas.microsoft.com/office/powerpoint/2010/main" val="2327089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3431177" y="400595"/>
            <a:ext cx="6479177" cy="144655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s-ES" sz="4400" dirty="0" smtClean="0"/>
              <a:t>¿QUÉ ES?</a:t>
            </a:r>
          </a:p>
          <a:p>
            <a:r>
              <a:rPr lang="es-ES" sz="4400" dirty="0" smtClean="0"/>
              <a:t>¿PARA QUE SIRVE?</a:t>
            </a:r>
            <a:endParaRPr lang="es-ES" sz="4400" dirty="0"/>
          </a:p>
        </p:txBody>
      </p:sp>
      <p:sp>
        <p:nvSpPr>
          <p:cNvPr id="5" name="CuadroTexto 4"/>
          <p:cNvSpPr txBox="1"/>
          <p:nvPr/>
        </p:nvSpPr>
        <p:spPr>
          <a:xfrm>
            <a:off x="3548742" y="3605792"/>
            <a:ext cx="6479177" cy="144655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s-ES" sz="4400" dirty="0" smtClean="0"/>
              <a:t>¿QUÉ ES?</a:t>
            </a:r>
          </a:p>
          <a:p>
            <a:r>
              <a:rPr lang="es-ES" sz="4400" dirty="0" smtClean="0"/>
              <a:t>¿PARA QUE SIRVE?</a:t>
            </a:r>
            <a:endParaRPr lang="es-ES" sz="4400" dirty="0"/>
          </a:p>
        </p:txBody>
      </p:sp>
      <p:pic>
        <p:nvPicPr>
          <p:cNvPr id="2050" name="Picture 2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35" y="229235"/>
            <a:ext cx="219075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 - Pictograma (color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35" y="3605792"/>
            <a:ext cx="219075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0466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431177" y="400595"/>
            <a:ext cx="6479177" cy="144655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s-ES" sz="4400" dirty="0" smtClean="0"/>
              <a:t>¿QUÉ ES?</a:t>
            </a:r>
          </a:p>
          <a:p>
            <a:r>
              <a:rPr lang="es-ES" sz="4400" dirty="0" smtClean="0"/>
              <a:t>¿PARA QUE SIRVE?</a:t>
            </a:r>
            <a:endParaRPr lang="es-ES" sz="4400" dirty="0"/>
          </a:p>
        </p:txBody>
      </p:sp>
      <p:sp>
        <p:nvSpPr>
          <p:cNvPr id="3" name="CuadroTexto 2"/>
          <p:cNvSpPr txBox="1"/>
          <p:nvPr/>
        </p:nvSpPr>
        <p:spPr>
          <a:xfrm>
            <a:off x="3548742" y="3605792"/>
            <a:ext cx="6479177" cy="144655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s-ES" sz="4400" dirty="0" smtClean="0"/>
              <a:t>¿QUÉ ES?</a:t>
            </a:r>
          </a:p>
          <a:p>
            <a:r>
              <a:rPr lang="es-ES" sz="4400" dirty="0" smtClean="0"/>
              <a:t>¿PARA QUE SIRVE?</a:t>
            </a:r>
            <a:endParaRPr lang="es-ES" sz="4400" dirty="0"/>
          </a:p>
        </p:txBody>
      </p:sp>
      <p:pic>
        <p:nvPicPr>
          <p:cNvPr id="3074" name="Picture 2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32" y="133440"/>
            <a:ext cx="219075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 - Pictograma (color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32" y="3608163"/>
            <a:ext cx="219075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1342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431177" y="400595"/>
            <a:ext cx="6479177" cy="144655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s-ES" sz="4400" dirty="0" smtClean="0"/>
              <a:t>¿QUÉ ES?</a:t>
            </a:r>
          </a:p>
          <a:p>
            <a:r>
              <a:rPr lang="es-ES" sz="4400" dirty="0" smtClean="0"/>
              <a:t>¿PARA QUE SIRVE?</a:t>
            </a:r>
            <a:endParaRPr lang="es-ES" sz="4400" dirty="0"/>
          </a:p>
        </p:txBody>
      </p:sp>
      <p:sp>
        <p:nvSpPr>
          <p:cNvPr id="3" name="CuadroTexto 2"/>
          <p:cNvSpPr txBox="1"/>
          <p:nvPr/>
        </p:nvSpPr>
        <p:spPr>
          <a:xfrm>
            <a:off x="3548742" y="3605792"/>
            <a:ext cx="6479177" cy="144655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s-ES" sz="4400" dirty="0" smtClean="0"/>
              <a:t>¿QUÉ ES?</a:t>
            </a:r>
          </a:p>
          <a:p>
            <a:r>
              <a:rPr lang="es-ES" sz="4400" dirty="0" smtClean="0"/>
              <a:t>¿PARA QUE SIRVE?</a:t>
            </a:r>
            <a:endParaRPr lang="es-ES" sz="4400" dirty="0"/>
          </a:p>
        </p:txBody>
      </p:sp>
      <p:pic>
        <p:nvPicPr>
          <p:cNvPr id="4098" name="Picture 2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786" y="400595"/>
            <a:ext cx="219075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 - Pictograma (color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998" y="3608162"/>
            <a:ext cx="219075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5617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http://www.arasaac.org/classes/img/thumbnail.php?i=c2l6ZT0zMDAmcnV0YT0uLi8uLi9yZXBvc2l0b3Jpby9vcmlnaW5hbGVzLzgyNDMucG5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9059" y="2253916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ángulo 4"/>
          <p:cNvSpPr/>
          <p:nvPr/>
        </p:nvSpPr>
        <p:spPr>
          <a:xfrm>
            <a:off x="1419059" y="176498"/>
            <a:ext cx="924592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0" dirty="0"/>
              <a:t>UNE CON SU </a:t>
            </a:r>
            <a:r>
              <a:rPr lang="es-ES" sz="8000" dirty="0" smtClean="0"/>
              <a:t>IMAGEN</a:t>
            </a:r>
            <a:endParaRPr lang="es-ES" sz="8000" dirty="0"/>
          </a:p>
        </p:txBody>
      </p:sp>
      <p:pic>
        <p:nvPicPr>
          <p:cNvPr id="5122" name="Picture 2" descr="http://www.arasaac.org/classes/img/thumbnail.php?i=c2l6ZT0zMDAmcnV0YT0uLi8uLi9yZXBvc2l0b3Jpby9vcmlnaW5hbGVzLzcxMDcucG5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472" y="2190206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7510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953" y="320759"/>
            <a:ext cx="2697695" cy="26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8" descr=" - Pictograma (color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953" y="3785936"/>
            <a:ext cx="2655805" cy="2655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/>
          <p:cNvSpPr txBox="1"/>
          <p:nvPr/>
        </p:nvSpPr>
        <p:spPr>
          <a:xfrm>
            <a:off x="3184359" y="4452118"/>
            <a:ext cx="4668252" cy="132343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sz="8000" dirty="0"/>
          </a:p>
        </p:txBody>
      </p:sp>
      <p:sp>
        <p:nvSpPr>
          <p:cNvPr id="6" name="CuadroTexto 5"/>
          <p:cNvSpPr txBox="1"/>
          <p:nvPr/>
        </p:nvSpPr>
        <p:spPr>
          <a:xfrm>
            <a:off x="3184359" y="376983"/>
            <a:ext cx="4668252" cy="132343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sz="8000" dirty="0"/>
          </a:p>
        </p:txBody>
      </p:sp>
      <p:sp>
        <p:nvSpPr>
          <p:cNvPr id="7" name="CuadroTexto 6"/>
          <p:cNvSpPr txBox="1"/>
          <p:nvPr/>
        </p:nvSpPr>
        <p:spPr>
          <a:xfrm>
            <a:off x="9063789" y="376983"/>
            <a:ext cx="31282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AMAPOLA</a:t>
            </a:r>
            <a:endParaRPr lang="es-ES" sz="4800" dirty="0"/>
          </a:p>
        </p:txBody>
      </p:sp>
      <p:sp>
        <p:nvSpPr>
          <p:cNvPr id="8" name="CuadroTexto 7"/>
          <p:cNvSpPr txBox="1"/>
          <p:nvPr/>
        </p:nvSpPr>
        <p:spPr>
          <a:xfrm>
            <a:off x="8935451" y="4698338"/>
            <a:ext cx="31282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GIRASOL</a:t>
            </a:r>
            <a:endParaRPr lang="es-ES" sz="4800" dirty="0"/>
          </a:p>
        </p:txBody>
      </p:sp>
    </p:spTree>
    <p:extLst>
      <p:ext uri="{BB962C8B-B14F-4D97-AF65-F5344CB8AC3E}">
        <p14:creationId xmlns:p14="http://schemas.microsoft.com/office/powerpoint/2010/main" val="1332058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3184359" y="4452118"/>
            <a:ext cx="4668252" cy="132343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sz="8000" dirty="0"/>
          </a:p>
        </p:txBody>
      </p:sp>
      <p:sp>
        <p:nvSpPr>
          <p:cNvPr id="5" name="CuadroTexto 4"/>
          <p:cNvSpPr txBox="1"/>
          <p:nvPr/>
        </p:nvSpPr>
        <p:spPr>
          <a:xfrm>
            <a:off x="3184359" y="376983"/>
            <a:ext cx="4668252" cy="132343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sz="8000" dirty="0"/>
          </a:p>
        </p:txBody>
      </p:sp>
      <p:sp>
        <p:nvSpPr>
          <p:cNvPr id="6" name="CuadroTexto 5"/>
          <p:cNvSpPr txBox="1"/>
          <p:nvPr/>
        </p:nvSpPr>
        <p:spPr>
          <a:xfrm>
            <a:off x="8614611" y="623203"/>
            <a:ext cx="36014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MARGARITA</a:t>
            </a:r>
            <a:endParaRPr lang="es-ES" sz="4800" dirty="0"/>
          </a:p>
        </p:txBody>
      </p:sp>
      <p:sp>
        <p:nvSpPr>
          <p:cNvPr id="7" name="CuadroTexto 6"/>
          <p:cNvSpPr txBox="1"/>
          <p:nvPr/>
        </p:nvSpPr>
        <p:spPr>
          <a:xfrm>
            <a:off x="9087851" y="4850738"/>
            <a:ext cx="31282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ROSA</a:t>
            </a:r>
            <a:endParaRPr lang="es-ES" sz="4800" dirty="0"/>
          </a:p>
        </p:txBody>
      </p:sp>
      <p:pic>
        <p:nvPicPr>
          <p:cNvPr id="8" name="Picture 2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994892" cy="2994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 - Pictograma (color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344" y="3337120"/>
            <a:ext cx="3027236" cy="3027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54012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184359" y="4452118"/>
            <a:ext cx="4668252" cy="132343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sz="8000" dirty="0"/>
          </a:p>
        </p:txBody>
      </p:sp>
      <p:sp>
        <p:nvSpPr>
          <p:cNvPr id="3" name="CuadroTexto 2"/>
          <p:cNvSpPr txBox="1"/>
          <p:nvPr/>
        </p:nvSpPr>
        <p:spPr>
          <a:xfrm>
            <a:off x="3184359" y="376983"/>
            <a:ext cx="4668252" cy="132343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sz="8000" dirty="0"/>
          </a:p>
        </p:txBody>
      </p:sp>
      <p:sp>
        <p:nvSpPr>
          <p:cNvPr id="4" name="CuadroTexto 3"/>
          <p:cNvSpPr txBox="1"/>
          <p:nvPr/>
        </p:nvSpPr>
        <p:spPr>
          <a:xfrm>
            <a:off x="8590549" y="623202"/>
            <a:ext cx="36014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FRESA</a:t>
            </a:r>
            <a:endParaRPr lang="es-ES" sz="4800" dirty="0"/>
          </a:p>
        </p:txBody>
      </p:sp>
      <p:sp>
        <p:nvSpPr>
          <p:cNvPr id="5" name="CuadroTexto 4"/>
          <p:cNvSpPr txBox="1"/>
          <p:nvPr/>
        </p:nvSpPr>
        <p:spPr>
          <a:xfrm>
            <a:off x="9087851" y="4850738"/>
            <a:ext cx="31282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PLÁTANO</a:t>
            </a:r>
            <a:endParaRPr lang="es-ES" sz="4800" dirty="0"/>
          </a:p>
        </p:txBody>
      </p:sp>
      <p:pic>
        <p:nvPicPr>
          <p:cNvPr id="8" name="Picture 2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55" y="24881"/>
            <a:ext cx="2858637" cy="2858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 - Pictograma (color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55" y="3716889"/>
            <a:ext cx="2793896" cy="2793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68942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96</Words>
  <Application>Microsoft Office PowerPoint</Application>
  <PresentationFormat>Panorámica</PresentationFormat>
  <Paragraphs>34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3</cp:revision>
  <dcterms:created xsi:type="dcterms:W3CDTF">2020-03-25T12:43:38Z</dcterms:created>
  <dcterms:modified xsi:type="dcterms:W3CDTF">2020-03-25T12:55:49Z</dcterms:modified>
</cp:coreProperties>
</file>