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0" autoAdjust="0"/>
    <p:restoredTop sz="84956" autoAdjust="0"/>
  </p:normalViewPr>
  <p:slideViewPr>
    <p:cSldViewPr snapToGrid="0">
      <p:cViewPr varScale="1">
        <p:scale>
          <a:sx n="51" d="100"/>
          <a:sy n="51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7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1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6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8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6/2/2023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45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4352925" cy="198596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</p:txBody>
      </p:sp>
      <p:pic>
        <p:nvPicPr>
          <p:cNvPr id="4" name="Imagen 4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366396C5-6714-DADE-B001-3E26A3B8E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14738" y="34538"/>
            <a:ext cx="12340087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0812377-195B-4BE5-FACB-905F79101EA6}"/>
              </a:ext>
            </a:extLst>
          </p:cNvPr>
          <p:cNvSpPr txBox="1"/>
          <p:nvPr/>
        </p:nvSpPr>
        <p:spPr>
          <a:xfrm>
            <a:off x="766931" y="5793407"/>
            <a:ext cx="3193032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/>
              <a:t>Beatriz </a:t>
            </a:r>
            <a:r>
              <a:rPr lang="es-ES" b="1" dirty="0" err="1"/>
              <a:t>Fernandez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3252E3-CFF8-89A0-E0DC-E3B89410542D}"/>
              </a:ext>
            </a:extLst>
          </p:cNvPr>
          <p:cNvSpPr txBox="1"/>
          <p:nvPr/>
        </p:nvSpPr>
        <p:spPr>
          <a:xfrm flipH="1">
            <a:off x="616076" y="1056132"/>
            <a:ext cx="3132517" cy="18188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D92DF16-2D76-3FF2-8053-43509397EED1}"/>
              </a:ext>
            </a:extLst>
          </p:cNvPr>
          <p:cNvSpPr>
            <a:spLocks noGrp="1"/>
          </p:cNvSpPr>
          <p:nvPr/>
        </p:nvSpPr>
        <p:spPr>
          <a:xfrm>
            <a:off x="143775" y="718872"/>
            <a:ext cx="4888301" cy="43582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a typeface="+mj-lt"/>
                <a:cs typeface="+mj-lt"/>
              </a:rPr>
              <a:t>Bienvenido  a  la </a:t>
            </a:r>
            <a:r>
              <a:rPr lang="en-US" sz="2400" b="1" err="1">
                <a:ea typeface="+mj-lt"/>
                <a:cs typeface="+mj-lt"/>
              </a:rPr>
              <a:t>actividad</a:t>
            </a:r>
            <a:r>
              <a:rPr lang="en-US" sz="2400" b="1" dirty="0">
                <a:ea typeface="+mj-lt"/>
                <a:cs typeface="+mj-lt"/>
              </a:rPr>
              <a:t> de </a:t>
            </a:r>
            <a:r>
              <a:rPr lang="en-US" sz="2400" b="1" err="1">
                <a:ea typeface="+mj-lt"/>
                <a:cs typeface="+mj-lt"/>
              </a:rPr>
              <a:t>Comunicación</a:t>
            </a:r>
            <a:r>
              <a:rPr lang="en-US" sz="2400" b="1" dirty="0">
                <a:ea typeface="+mj-lt"/>
                <a:cs typeface="+mj-lt"/>
              </a:rPr>
              <a:t>.</a:t>
            </a:r>
            <a:endParaRPr lang="en-US" sz="3200" dirty="0">
              <a:ea typeface="+mj-lt"/>
              <a:cs typeface="+mj-lt"/>
            </a:endParaRPr>
          </a:p>
          <a:p>
            <a:endParaRPr lang="en-US" sz="2400" b="1" dirty="0">
              <a:ea typeface="+mj-lt"/>
              <a:cs typeface="+mj-lt"/>
            </a:endParaRPr>
          </a:p>
          <a:p>
            <a:endParaRPr lang="en-US" sz="2400" b="1" dirty="0">
              <a:ea typeface="+mj-lt"/>
              <a:cs typeface="+mj-lt"/>
            </a:endParaRPr>
          </a:p>
          <a:p>
            <a:endParaRPr lang="en-US" sz="2400" b="1" dirty="0">
              <a:ea typeface="+mj-lt"/>
              <a:cs typeface="+mj-lt"/>
            </a:endParaRPr>
          </a:p>
          <a:p>
            <a:br>
              <a:rPr lang="en-US" sz="2400" b="1" dirty="0">
                <a:ea typeface="+mj-lt"/>
                <a:cs typeface="+mj-lt"/>
              </a:rPr>
            </a:br>
            <a:r>
              <a:rPr lang="en-US" sz="2400" b="1" dirty="0">
                <a:ea typeface="+mj-lt"/>
                <a:cs typeface="+mj-lt"/>
              </a:rPr>
              <a:t>Sigue  las </a:t>
            </a:r>
            <a:r>
              <a:rPr lang="en-US" sz="2400" b="1" dirty="0" err="1">
                <a:ea typeface="+mj-lt"/>
                <a:cs typeface="+mj-lt"/>
              </a:rPr>
              <a:t>indicaciones</a:t>
            </a:r>
            <a:r>
              <a:rPr lang="en-US" sz="2400" b="1" dirty="0">
                <a:ea typeface="+mj-lt"/>
                <a:cs typeface="+mj-lt"/>
              </a:rPr>
              <a:t> y </a:t>
            </a:r>
            <a:endParaRPr lang="en-US" sz="3200" dirty="0">
              <a:ea typeface="+mj-lt"/>
              <a:cs typeface="+mj-lt"/>
            </a:endParaRPr>
          </a:p>
          <a:p>
            <a:endParaRPr lang="en-US" sz="2400" b="1" dirty="0">
              <a:ea typeface="+mj-lt"/>
              <a:cs typeface="+mj-lt"/>
            </a:endParaRPr>
          </a:p>
          <a:p>
            <a:r>
              <a:rPr lang="en-US" sz="2400" b="1" dirty="0" err="1">
                <a:ea typeface="+mj-lt"/>
                <a:cs typeface="+mj-lt"/>
              </a:rPr>
              <a:t>disfruta</a:t>
            </a:r>
            <a:r>
              <a:rPr lang="en-US" sz="2400" b="1" dirty="0">
                <a:ea typeface="+mj-lt"/>
                <a:cs typeface="+mj-lt"/>
              </a:rPr>
              <a:t>!</a:t>
            </a:r>
            <a:br>
              <a:rPr lang="en-US" sz="3200" dirty="0">
                <a:ea typeface="+mj-lt"/>
                <a:cs typeface="+mj-lt"/>
              </a:rPr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75241CC-5B6E-94DF-A5BD-FE83613B8394}"/>
              </a:ext>
            </a:extLst>
          </p:cNvPr>
          <p:cNvSpPr txBox="1"/>
          <p:nvPr/>
        </p:nvSpPr>
        <p:spPr>
          <a:xfrm>
            <a:off x="5186813" y="319587"/>
            <a:ext cx="662418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1.- Debes entender lo que se hace en cada actividad</a:t>
            </a:r>
          </a:p>
          <a:p>
            <a:endParaRPr lang="es-ES" dirty="0"/>
          </a:p>
          <a:p>
            <a:r>
              <a:rPr lang="es-ES" dirty="0"/>
              <a:t>2.- hasta la actividad 3  es obligatoria y si tienes algún problema pincha en ayuda o vuelve a leer atentamente la actividad</a:t>
            </a:r>
          </a:p>
          <a:p>
            <a:endParaRPr lang="es-ES" dirty="0"/>
          </a:p>
          <a:p>
            <a:r>
              <a:rPr lang="es-ES" dirty="0"/>
              <a:t>3.- No olvides disfrutar realizando la actividad.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D79FEA-DAE2-E511-CDD0-3867B2A6A6B7}"/>
              </a:ext>
            </a:extLst>
          </p:cNvPr>
          <p:cNvSpPr txBox="1"/>
          <p:nvPr/>
        </p:nvSpPr>
        <p:spPr>
          <a:xfrm>
            <a:off x="5838063" y="5280659"/>
            <a:ext cx="24056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COMERCIO ELECTRONICO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80</Words>
  <Application>Microsoft Office PowerPoint</Application>
  <PresentationFormat>Panorámica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Verdana Pro</vt:lpstr>
      <vt:lpstr>Verdana Pro Cond SemiBold</vt:lpstr>
      <vt:lpstr>TornVTI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Ramón Ongil</dc:creator>
  <cp:lastModifiedBy>Ramón Ongil</cp:lastModifiedBy>
  <cp:revision>116</cp:revision>
  <dcterms:created xsi:type="dcterms:W3CDTF">2023-06-02T07:28:15Z</dcterms:created>
  <dcterms:modified xsi:type="dcterms:W3CDTF">2023-06-02T08:42:27Z</dcterms:modified>
</cp:coreProperties>
</file>