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1" d="100"/>
          <a:sy n="121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9ED812F3-FB22-4698-99EC-F48A9C5C74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Text Placeholder 2">
            <a:extLst>
              <a:ext uri="{FF2B5EF4-FFF2-40B4-BE49-F238E27FC236}">
                <a16:creationId xmlns="" xmlns:a16="http://schemas.microsoft.com/office/drawing/2014/main" id="{F5E2BEE6-17D1-417F-B066-033D836AB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359564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40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pic>
        <p:nvPicPr>
          <p:cNvPr id="9" name="Imagen 8">
            <a:extLst>
              <a:ext uri="{FF2B5EF4-FFF2-40B4-BE49-F238E27FC236}">
                <a16:creationId xmlns="" xmlns:a16="http://schemas.microsoft.com/office/drawing/2014/main" id="{16ECC22A-5E81-429A-BC85-9A9712861B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60" y="609601"/>
            <a:ext cx="8596668" cy="98406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995D8F6F-C6BE-41DE-9288-EF92E53D919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63" y="6042949"/>
            <a:ext cx="10191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83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2358887"/>
            <a:ext cx="9144000" cy="2898913"/>
          </a:xfrm>
        </p:spPr>
        <p:txBody>
          <a:bodyPr>
            <a:normAutofit/>
          </a:bodyPr>
          <a:lstStyle/>
          <a:p>
            <a:r>
              <a:rPr lang="es-ES" sz="3200" dirty="0"/>
              <a:t>PRÁCTICA 2.</a:t>
            </a:r>
            <a:br>
              <a:rPr lang="es-ES" sz="3200" dirty="0"/>
            </a:br>
            <a:r>
              <a:rPr lang="es-ES" sz="3200" b="1" dirty="0"/>
              <a:t>CREACIÓN DE UN TABLESPACE USANDO </a:t>
            </a:r>
            <a:r>
              <a:rPr lang="es-ES" sz="3200" b="1" dirty="0" smtClean="0"/>
              <a:t>LA LÍNEA DE COMANDOS (SQLPLUS)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31584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7C93B8C6-E09B-4D6C-B7A1-4A4C77678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Nos conectamos como </a:t>
            </a:r>
            <a:r>
              <a:rPr lang="es-ES" b="1" dirty="0"/>
              <a:t>SYSTEM</a:t>
            </a:r>
            <a:r>
              <a:rPr lang="es-ES" dirty="0"/>
              <a:t> </a:t>
            </a:r>
          </a:p>
          <a:p>
            <a:endParaRPr lang="es-ES" dirty="0"/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E268223B-FF8A-4E2F-BA20-E0220819C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826" y="2039452"/>
            <a:ext cx="6925785" cy="338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235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ED1FD8AC-F4BC-4654-BD8D-271149237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comando es el siguiente:</a:t>
            </a:r>
          </a:p>
          <a:p>
            <a:r>
              <a:rPr lang="es-ES" b="1" dirty="0"/>
              <a:t>CREATE SMALLFILE TABLESPACE "TS_DATOS2" DATAFILE 'E:\APP\ALUMNO\ORADATA\ORCL\DF_DATOS2' SIZE 100M REUSE AUTOEXTEND ON NEXT 100M MAXSIZE 5000M LOGGING EXTENT MANAGEMENT LOCAL SEGMENT SPACE MANAGEMENT AUTO </a:t>
            </a:r>
            <a:endParaRPr lang="es-ES" dirty="0"/>
          </a:p>
          <a:p>
            <a:endParaRPr lang="es-ES" dirty="0"/>
          </a:p>
        </p:txBody>
      </p:sp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04FC4A2D-F37B-4DB2-AE4E-F8575CB8C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6494" y="3309730"/>
            <a:ext cx="6352381" cy="295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234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70A4F140-6797-411A-BDF1-961F80D0D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Consultamos la vista del diccionario de datos </a:t>
            </a:r>
            <a:r>
              <a:rPr lang="es-ES" b="1" dirty="0" err="1"/>
              <a:t>user_tablespaces</a:t>
            </a:r>
            <a:r>
              <a:rPr lang="es-ES" b="1" dirty="0"/>
              <a:t> </a:t>
            </a:r>
            <a:r>
              <a:rPr lang="es-ES" dirty="0" smtClean="0"/>
              <a:t>para comprobar que el </a:t>
            </a:r>
            <a:r>
              <a:rPr lang="es-ES" dirty="0" err="1" smtClean="0"/>
              <a:t>tablespace</a:t>
            </a:r>
            <a:r>
              <a:rPr lang="es-ES" dirty="0" smtClean="0"/>
              <a:t> se ha creado correctamente</a:t>
            </a:r>
            <a:endParaRPr lang="es-ES" b="1" dirty="0"/>
          </a:p>
          <a:p>
            <a:endParaRPr lang="es-ES" dirty="0"/>
          </a:p>
        </p:txBody>
      </p:sp>
      <p:pic>
        <p:nvPicPr>
          <p:cNvPr id="7" name="Marcador de contenido 7">
            <a:extLst>
              <a:ext uri="{FF2B5EF4-FFF2-40B4-BE49-F238E27FC236}">
                <a16:creationId xmlns="" xmlns:a16="http://schemas.microsoft.com/office/drawing/2014/main" id="{BF373F0F-4926-4C74-8909-5223EED78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400" y="2627698"/>
            <a:ext cx="6352381" cy="31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8959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ción2" id="{845CE441-8D1F-48D3-8DE8-FCAF25EA964B}" vid="{1FB27674-7829-472F-9711-110D484C99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59</Words>
  <Application>Microsoft Office PowerPoint</Application>
  <PresentationFormat>Personalizado</PresentationFormat>
  <Paragraphs>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Faceta</vt:lpstr>
      <vt:lpstr>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Blanca Sanabria</dc:creator>
  <cp:lastModifiedBy>Alfonso Rebolleda Sanchez</cp:lastModifiedBy>
  <cp:revision>4</cp:revision>
  <dcterms:created xsi:type="dcterms:W3CDTF">2018-04-17T20:52:46Z</dcterms:created>
  <dcterms:modified xsi:type="dcterms:W3CDTF">2018-04-20T08:37:03Z</dcterms:modified>
</cp:coreProperties>
</file>