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003AFB-3765-4AF3-9B41-E50E8C2E9A04}" v="515" dt="2023-11-07T17:55:17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Imagen 3" descr="Pingüino emperador en el hielo">
            <a:extLst>
              <a:ext uri="{FF2B5EF4-FFF2-40B4-BE49-F238E27FC236}">
                <a16:creationId xmlns:a16="http://schemas.microsoft.com/office/drawing/2014/main" id="{15EDFB3B-AD26-A7F2-A8E9-FFF418D312A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4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78C4619D-A96F-58C7-236E-1F2FA6562AB6}"/>
              </a:ext>
            </a:extLst>
          </p:cNvPr>
          <p:cNvSpPr txBox="1"/>
          <p:nvPr/>
        </p:nvSpPr>
        <p:spPr>
          <a:xfrm>
            <a:off x="797318" y="397565"/>
            <a:ext cx="1095267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3200" b="1" dirty="0">
                <a:cs typeface="Calibri"/>
              </a:rPr>
              <a:t>INSTRUCCIONES PARA REALIZAR TU ESPACIO DE ACTIVIDADES</a:t>
            </a:r>
            <a:endParaRPr lang="es-ES" sz="3200" b="1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D0C9E21-4671-D244-77A1-279EAE6BBB32}"/>
              </a:ext>
            </a:extLst>
          </p:cNvPr>
          <p:cNvSpPr txBox="1"/>
          <p:nvPr/>
        </p:nvSpPr>
        <p:spPr>
          <a:xfrm>
            <a:off x="6659218" y="1179881"/>
            <a:ext cx="4339086" cy="52937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457200" indent="-457200">
              <a:buAutoNum type="arabicPeriod"/>
            </a:pPr>
            <a:r>
              <a:rPr lang="es-ES" sz="2600" b="1" dirty="0">
                <a:cs typeface="Calibri"/>
              </a:rPr>
              <a:t>Entendimiento de lo que se pide en cada actividad.</a:t>
            </a:r>
            <a:endParaRPr lang="es-ES">
              <a:cs typeface="Calibri" panose="020F0502020204030204"/>
            </a:endParaRPr>
          </a:p>
          <a:p>
            <a:pPr marL="457200" indent="-457200">
              <a:buAutoNum type="arabicPeriod"/>
            </a:pPr>
            <a:r>
              <a:rPr lang="es-ES" sz="2600" b="1" dirty="0">
                <a:cs typeface="Calibri"/>
              </a:rPr>
              <a:t>Todas las actividades propuestas son obligatorias, pero no hay problema en realizarlas en mayor o menor tiempo, lo importante es llegar a la meta.</a:t>
            </a:r>
          </a:p>
          <a:p>
            <a:pPr marL="457200" indent="-457200">
              <a:buAutoNum type="arabicPeriod"/>
            </a:pPr>
            <a:r>
              <a:rPr lang="es-ES" sz="2600" b="1" dirty="0">
                <a:cs typeface="Calibri"/>
              </a:rPr>
              <a:t>Disfruta en la realización de cada actividad, lo importante es disfrutar el camino, no el final.</a:t>
            </a:r>
            <a:endParaRPr lang="es-ES">
              <a:cs typeface="Calibri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74E9C94-222A-7562-BBD5-DD6587058BF8}"/>
              </a:ext>
            </a:extLst>
          </p:cNvPr>
          <p:cNvSpPr txBox="1"/>
          <p:nvPr/>
        </p:nvSpPr>
        <p:spPr>
          <a:xfrm>
            <a:off x="360333" y="5045255"/>
            <a:ext cx="2743200" cy="16927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600" b="1">
                <a:cs typeface="Calibri"/>
              </a:rPr>
              <a:t>Francisco Uriel</a:t>
            </a:r>
          </a:p>
          <a:p>
            <a:r>
              <a:rPr lang="es-ES" sz="2600" b="1">
                <a:cs typeface="Calibri"/>
              </a:rPr>
              <a:t>3º de la ESO</a:t>
            </a:r>
          </a:p>
          <a:p>
            <a:r>
              <a:rPr lang="es-ES" sz="2600" b="1">
                <a:cs typeface="Calibri"/>
              </a:rPr>
              <a:t>Geografía e HIstoria</a:t>
            </a:r>
            <a:endParaRPr lang="es-ES" sz="2600" b="1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46</cp:revision>
  <dcterms:created xsi:type="dcterms:W3CDTF">2023-11-07T17:43:50Z</dcterms:created>
  <dcterms:modified xsi:type="dcterms:W3CDTF">2023-11-07T17:58:53Z</dcterms:modified>
</cp:coreProperties>
</file>