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EF32BC-3610-D9F9-CCC1-99B9CE8F642D}" v="120" dt="2023-07-10T11:01:34.343"/>
    <p1510:client id="{CB428B54-1ED8-4F2E-81F4-6E3A3967CDFA}" v="781" dt="2023-07-10T10:49:10.3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433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552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136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3162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5953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431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742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220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728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74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533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765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D912477B-67BD-4F0B-ACAE-1C5BF920FF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IN</a:t>
            </a:r>
          </a:p>
        </p:txBody>
      </p:sp>
      <p:pic>
        <p:nvPicPr>
          <p:cNvPr id="4" name="Picture 1" descr="Lápices de colores dentro de un portalápices que está encima de una mesa de madera">
            <a:extLst>
              <a:ext uri="{FF2B5EF4-FFF2-40B4-BE49-F238E27FC236}">
                <a16:creationId xmlns:a16="http://schemas.microsoft.com/office/drawing/2014/main" id="{FC4917AA-8163-8EFB-7B6F-B318CBAA62E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2079" r="-2" b="-2"/>
          <a:stretch/>
        </p:blipFill>
        <p:spPr>
          <a:xfrm>
            <a:off x="20" y="10"/>
            <a:ext cx="12191980" cy="6331872"/>
          </a:xfrm>
          <a:custGeom>
            <a:avLst/>
            <a:gdLst/>
            <a:ahLst/>
            <a:cxnLst/>
            <a:rect l="l" t="t" r="r" b="b"/>
            <a:pathLst>
              <a:path w="12188952" h="6315978">
                <a:moveTo>
                  <a:pt x="6486084" y="6245969"/>
                </a:moveTo>
                <a:lnTo>
                  <a:pt x="6485084" y="6246049"/>
                </a:lnTo>
                <a:lnTo>
                  <a:pt x="6484857" y="6246597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5238584"/>
                </a:lnTo>
                <a:lnTo>
                  <a:pt x="12150377" y="5251521"/>
                </a:lnTo>
                <a:cubicBezTo>
                  <a:pt x="11896790" y="5332759"/>
                  <a:pt x="11641002" y="5407122"/>
                  <a:pt x="11383290" y="5474518"/>
                </a:cubicBezTo>
                <a:cubicBezTo>
                  <a:pt x="10968422" y="5584862"/>
                  <a:pt x="10550113" y="5680933"/>
                  <a:pt x="10129257" y="5765538"/>
                </a:cubicBezTo>
                <a:cubicBezTo>
                  <a:pt x="9796024" y="5832470"/>
                  <a:pt x="9461557" y="5892407"/>
                  <a:pt x="9125853" y="5945322"/>
                </a:cubicBezTo>
                <a:cubicBezTo>
                  <a:pt x="8804164" y="5996289"/>
                  <a:pt x="8481635" y="6042032"/>
                  <a:pt x="8158253" y="6082550"/>
                </a:cubicBezTo>
                <a:cubicBezTo>
                  <a:pt x="7910683" y="6113512"/>
                  <a:pt x="7662604" y="6139760"/>
                  <a:pt x="7414269" y="6164607"/>
                </a:cubicBezTo>
                <a:lnTo>
                  <a:pt x="6648435" y="6232122"/>
                </a:lnTo>
                <a:lnTo>
                  <a:pt x="6632990" y="6234248"/>
                </a:lnTo>
                <a:lnTo>
                  <a:pt x="6486833" y="6245909"/>
                </a:lnTo>
                <a:lnTo>
                  <a:pt x="6496346" y="6247777"/>
                </a:lnTo>
                <a:cubicBezTo>
                  <a:pt x="6508052" y="6248255"/>
                  <a:pt x="6520188" y="6246025"/>
                  <a:pt x="6531910" y="6246025"/>
                </a:cubicBezTo>
                <a:cubicBezTo>
                  <a:pt x="6548092" y="6246025"/>
                  <a:pt x="6564274" y="6243349"/>
                  <a:pt x="6580582" y="6242968"/>
                </a:cubicBezTo>
                <a:cubicBezTo>
                  <a:pt x="6812863" y="6237362"/>
                  <a:pt x="7044888" y="6224874"/>
                  <a:pt x="7276786" y="6209583"/>
                </a:cubicBezTo>
                <a:cubicBezTo>
                  <a:pt x="7626289" y="6186522"/>
                  <a:pt x="7975537" y="6157599"/>
                  <a:pt x="8324021" y="6120393"/>
                </a:cubicBezTo>
                <a:cubicBezTo>
                  <a:pt x="8610708" y="6090322"/>
                  <a:pt x="8896668" y="6054773"/>
                  <a:pt x="9181917" y="6013745"/>
                </a:cubicBezTo>
                <a:cubicBezTo>
                  <a:pt x="9567644" y="5957937"/>
                  <a:pt x="9951549" y="5891515"/>
                  <a:pt x="10333632" y="5814466"/>
                </a:cubicBezTo>
                <a:cubicBezTo>
                  <a:pt x="10795390" y="5720942"/>
                  <a:pt x="11253196" y="5610599"/>
                  <a:pt x="11705652" y="5479871"/>
                </a:cubicBezTo>
                <a:cubicBezTo>
                  <a:pt x="11821473" y="5446749"/>
                  <a:pt x="11936790" y="5411956"/>
                  <a:pt x="12051568" y="5375503"/>
                </a:cubicBezTo>
                <a:lnTo>
                  <a:pt x="12188952" y="5329668"/>
                </a:lnTo>
                <a:lnTo>
                  <a:pt x="12188952" y="5386556"/>
                </a:lnTo>
                <a:lnTo>
                  <a:pt x="12076928" y="5424811"/>
                </a:lnTo>
                <a:cubicBezTo>
                  <a:pt x="11897733" y="5481750"/>
                  <a:pt x="11717375" y="5535106"/>
                  <a:pt x="11536062" y="5585626"/>
                </a:cubicBezTo>
                <a:cubicBezTo>
                  <a:pt x="11240964" y="5667426"/>
                  <a:pt x="10943702" y="5740182"/>
                  <a:pt x="10644147" y="5805801"/>
                </a:cubicBezTo>
                <a:cubicBezTo>
                  <a:pt x="10327134" y="5875371"/>
                  <a:pt x="10008594" y="5936951"/>
                  <a:pt x="9688523" y="5990555"/>
                </a:cubicBezTo>
                <a:cubicBezTo>
                  <a:pt x="9422479" y="6035151"/>
                  <a:pt x="9155707" y="6074815"/>
                  <a:pt x="8888222" y="6109562"/>
                </a:cubicBezTo>
                <a:cubicBezTo>
                  <a:pt x="8685119" y="6135810"/>
                  <a:pt x="8482017" y="6160529"/>
                  <a:pt x="8278280" y="6180915"/>
                </a:cubicBezTo>
                <a:cubicBezTo>
                  <a:pt x="8040138" y="6204234"/>
                  <a:pt x="7801742" y="6226276"/>
                  <a:pt x="7562964" y="6243987"/>
                </a:cubicBezTo>
                <a:cubicBezTo>
                  <a:pt x="7252960" y="6266921"/>
                  <a:pt x="6942828" y="6285270"/>
                  <a:pt x="6632187" y="6296737"/>
                </a:cubicBezTo>
                <a:cubicBezTo>
                  <a:pt x="6479287" y="6302344"/>
                  <a:pt x="6326388" y="6306294"/>
                  <a:pt x="6173488" y="6311007"/>
                </a:cubicBezTo>
                <a:cubicBezTo>
                  <a:pt x="6134854" y="6308868"/>
                  <a:pt x="6096108" y="6310536"/>
                  <a:pt x="6057794" y="6315978"/>
                </a:cubicBezTo>
                <a:lnTo>
                  <a:pt x="5751996" y="6315978"/>
                </a:lnTo>
                <a:lnTo>
                  <a:pt x="5672488" y="6311263"/>
                </a:lnTo>
                <a:cubicBezTo>
                  <a:pt x="5434474" y="6298522"/>
                  <a:pt x="5196460" y="6284379"/>
                  <a:pt x="4958318" y="6274057"/>
                </a:cubicBezTo>
                <a:cubicBezTo>
                  <a:pt x="4650863" y="6261314"/>
                  <a:pt x="4343789" y="6240293"/>
                  <a:pt x="4037608" y="6210349"/>
                </a:cubicBezTo>
                <a:cubicBezTo>
                  <a:pt x="3712313" y="6178622"/>
                  <a:pt x="3387784" y="6143073"/>
                  <a:pt x="3062363" y="6109180"/>
                </a:cubicBezTo>
                <a:cubicBezTo>
                  <a:pt x="2724032" y="6074014"/>
                  <a:pt x="2386379" y="6033329"/>
                  <a:pt x="2049401" y="5987115"/>
                </a:cubicBezTo>
                <a:cubicBezTo>
                  <a:pt x="1671140" y="5935639"/>
                  <a:pt x="1294034" y="5876390"/>
                  <a:pt x="918071" y="5809370"/>
                </a:cubicBezTo>
                <a:cubicBezTo>
                  <a:pt x="656868" y="5762353"/>
                  <a:pt x="396811" y="5710876"/>
                  <a:pt x="138075" y="5653651"/>
                </a:cubicBezTo>
                <a:lnTo>
                  <a:pt x="0" y="5621436"/>
                </a:lnTo>
                <a:lnTo>
                  <a:pt x="0" y="5563063"/>
                </a:lnTo>
                <a:lnTo>
                  <a:pt x="284302" y="5628311"/>
                </a:lnTo>
                <a:cubicBezTo>
                  <a:pt x="672667" y="5711258"/>
                  <a:pt x="1063326" y="5781974"/>
                  <a:pt x="1455514" y="5844025"/>
                </a:cubicBezTo>
                <a:cubicBezTo>
                  <a:pt x="1739014" y="5888750"/>
                  <a:pt x="2022899" y="5929905"/>
                  <a:pt x="2301302" y="5964052"/>
                </a:cubicBezTo>
                <a:cubicBezTo>
                  <a:pt x="2293275" y="5966728"/>
                  <a:pt x="2282320" y="5956407"/>
                  <a:pt x="2268814" y="5953859"/>
                </a:cubicBezTo>
                <a:cubicBezTo>
                  <a:pt x="1773838" y="5859481"/>
                  <a:pt x="1283331" y="5745662"/>
                  <a:pt x="797280" y="5612384"/>
                </a:cubicBezTo>
                <a:cubicBezTo>
                  <a:pt x="564618" y="5548676"/>
                  <a:pt x="333400" y="5480444"/>
                  <a:pt x="103626" y="5407689"/>
                </a:cubicBezTo>
                <a:lnTo>
                  <a:pt x="0" y="5372617"/>
                </a:lnTo>
                <a:close/>
              </a:path>
            </a:pathLst>
          </a:cu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A95814D-D190-8888-C88A-FE7F0E5AC2BA}"/>
              </a:ext>
            </a:extLst>
          </p:cNvPr>
          <p:cNvSpPr txBox="1"/>
          <p:nvPr/>
        </p:nvSpPr>
        <p:spPr>
          <a:xfrm>
            <a:off x="672230" y="541080"/>
            <a:ext cx="5101085" cy="84538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286120-B1E0-759A-F41E-9070C6E0EB23}"/>
              </a:ext>
            </a:extLst>
          </p:cNvPr>
          <p:cNvSpPr txBox="1"/>
          <p:nvPr/>
        </p:nvSpPr>
        <p:spPr>
          <a:xfrm>
            <a:off x="673983" y="638215"/>
            <a:ext cx="11297725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b="1">
                <a:solidFill>
                  <a:schemeClr val="bg1"/>
                </a:solidFill>
                <a:latin typeface="Sitka Heading"/>
              </a:rPr>
              <a:t>INSTRUCCIONES PARA REALIZAR ESPACIO DE ACTIVIDADES   4º ESO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FDE42D3-A64A-5718-487C-BC9DF654CE50}"/>
              </a:ext>
            </a:extLst>
          </p:cNvPr>
          <p:cNvSpPr txBox="1"/>
          <p:nvPr/>
        </p:nvSpPr>
        <p:spPr>
          <a:xfrm>
            <a:off x="839498" y="1573795"/>
            <a:ext cx="5934972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Calibri"/>
              <a:buChar char="-"/>
            </a:pPr>
            <a:r>
              <a:rPr lang="en-US" sz="2000">
                <a:solidFill>
                  <a:schemeClr val="bg1"/>
                </a:solidFill>
                <a:latin typeface="Arial Nova"/>
                <a:ea typeface="Cambria"/>
                <a:cs typeface="Calibri"/>
              </a:rPr>
              <a:t> Las </a:t>
            </a:r>
            <a:r>
              <a:rPr lang="en-US" sz="2000" err="1">
                <a:solidFill>
                  <a:schemeClr val="bg1"/>
                </a:solidFill>
                <a:latin typeface="Arial Nova"/>
                <a:ea typeface="Cambria"/>
                <a:cs typeface="Calibri"/>
              </a:rPr>
              <a:t>siguientes</a:t>
            </a:r>
            <a:r>
              <a:rPr lang="en-US" sz="2000">
                <a:solidFill>
                  <a:schemeClr val="bg1"/>
                </a:solidFill>
                <a:latin typeface="Arial Nova"/>
                <a:ea typeface="Cambria"/>
                <a:cs typeface="Calibri"/>
              </a:rPr>
              <a:t> </a:t>
            </a:r>
            <a:r>
              <a:rPr lang="en-US" sz="2000" err="1">
                <a:solidFill>
                  <a:schemeClr val="bg1"/>
                </a:solidFill>
                <a:latin typeface="Arial Nova"/>
                <a:ea typeface="Cambria"/>
                <a:cs typeface="Calibri"/>
              </a:rPr>
              <a:t>actividades</a:t>
            </a:r>
            <a:r>
              <a:rPr lang="en-US" sz="2000">
                <a:solidFill>
                  <a:schemeClr val="bg1"/>
                </a:solidFill>
                <a:latin typeface="Arial Nova"/>
                <a:ea typeface="Cambria"/>
                <a:cs typeface="Calibri"/>
              </a:rPr>
              <a:t> </a:t>
            </a:r>
            <a:r>
              <a:rPr lang="en-US" sz="2000" err="1">
                <a:solidFill>
                  <a:schemeClr val="bg1"/>
                </a:solidFill>
                <a:latin typeface="Arial Nova"/>
                <a:ea typeface="Cambria"/>
                <a:cs typeface="Calibri"/>
              </a:rPr>
              <a:t>están</a:t>
            </a:r>
            <a:r>
              <a:rPr lang="en-US" sz="2000">
                <a:solidFill>
                  <a:schemeClr val="bg1"/>
                </a:solidFill>
                <a:latin typeface="Arial Nova"/>
                <a:ea typeface="Cambria"/>
                <a:cs typeface="Calibri"/>
              </a:rPr>
              <a:t> </a:t>
            </a:r>
            <a:r>
              <a:rPr lang="en-US" sz="2000" err="1">
                <a:solidFill>
                  <a:schemeClr val="bg1"/>
                </a:solidFill>
                <a:latin typeface="Arial Nova"/>
                <a:ea typeface="Cambria"/>
                <a:cs typeface="Calibri"/>
              </a:rPr>
              <a:t>dirigidas</a:t>
            </a:r>
            <a:r>
              <a:rPr lang="en-US" sz="2000">
                <a:solidFill>
                  <a:schemeClr val="bg1"/>
                </a:solidFill>
                <a:latin typeface="Arial Nova"/>
                <a:ea typeface="Cambria"/>
                <a:cs typeface="Calibri"/>
              </a:rPr>
              <a:t> a </a:t>
            </a:r>
            <a:r>
              <a:rPr lang="en-US" sz="2000" err="1">
                <a:solidFill>
                  <a:schemeClr val="bg1"/>
                </a:solidFill>
                <a:latin typeface="Arial Nova"/>
                <a:ea typeface="Cambria"/>
                <a:cs typeface="Calibri"/>
              </a:rPr>
              <a:t>todos</a:t>
            </a:r>
            <a:r>
              <a:rPr lang="en-US" sz="2000">
                <a:solidFill>
                  <a:schemeClr val="bg1"/>
                </a:solidFill>
                <a:latin typeface="Arial Nova"/>
                <a:ea typeface="Cambria"/>
                <a:cs typeface="Calibri"/>
              </a:rPr>
              <a:t>  </a:t>
            </a:r>
            <a:r>
              <a:rPr lang="en-US" sz="2000" err="1">
                <a:solidFill>
                  <a:schemeClr val="bg1"/>
                </a:solidFill>
                <a:latin typeface="Arial Nova"/>
                <a:ea typeface="Cambria"/>
                <a:cs typeface="Calibri"/>
              </a:rPr>
              <a:t>los</a:t>
            </a:r>
            <a:r>
              <a:rPr lang="en-US" sz="2000">
                <a:solidFill>
                  <a:schemeClr val="bg1"/>
                </a:solidFill>
                <a:latin typeface="Arial Nova"/>
                <a:ea typeface="Cambria"/>
                <a:cs typeface="Calibri"/>
              </a:rPr>
              <a:t> </a:t>
            </a:r>
            <a:r>
              <a:rPr lang="en-US" sz="2000" err="1">
                <a:solidFill>
                  <a:schemeClr val="bg1"/>
                </a:solidFill>
                <a:latin typeface="Arial Nova"/>
                <a:ea typeface="Cambria"/>
                <a:cs typeface="Calibri"/>
              </a:rPr>
              <a:t>alumnnos</a:t>
            </a:r>
            <a:r>
              <a:rPr lang="en-US" sz="2000">
                <a:solidFill>
                  <a:schemeClr val="bg1"/>
                </a:solidFill>
                <a:latin typeface="Arial Nova"/>
                <a:ea typeface="Cambria"/>
                <a:cs typeface="Calibri"/>
              </a:rPr>
              <a:t> </a:t>
            </a:r>
            <a:r>
              <a:rPr lang="en-US" sz="2000" err="1">
                <a:solidFill>
                  <a:schemeClr val="bg1"/>
                </a:solidFill>
                <a:latin typeface="Arial Nova"/>
                <a:ea typeface="Cambria"/>
                <a:cs typeface="Calibri"/>
              </a:rPr>
              <a:t>en</a:t>
            </a:r>
            <a:r>
              <a:rPr lang="en-US" sz="2000">
                <a:solidFill>
                  <a:schemeClr val="bg1"/>
                </a:solidFill>
                <a:latin typeface="Arial Nova"/>
                <a:ea typeface="Cambria"/>
                <a:cs typeface="Calibri"/>
              </a:rPr>
              <a:t> </a:t>
            </a:r>
            <a:r>
              <a:rPr lang="en-US" sz="2000" err="1">
                <a:solidFill>
                  <a:schemeClr val="bg1"/>
                </a:solidFill>
                <a:latin typeface="Arial Nova"/>
                <a:ea typeface="Cambria"/>
                <a:cs typeface="Calibri"/>
              </a:rPr>
              <a:t>función</a:t>
            </a:r>
            <a:r>
              <a:rPr lang="en-US" sz="2000">
                <a:solidFill>
                  <a:schemeClr val="bg1"/>
                </a:solidFill>
                <a:latin typeface="Sitka Heading"/>
                <a:ea typeface="Cambria"/>
                <a:cs typeface="Calibri"/>
              </a:rPr>
              <a:t> de </a:t>
            </a:r>
            <a:r>
              <a:rPr lang="en-US" sz="2000" err="1">
                <a:solidFill>
                  <a:schemeClr val="bg1"/>
                </a:solidFill>
                <a:latin typeface="Sitka Heading"/>
                <a:ea typeface="Cambria"/>
                <a:cs typeface="Calibri"/>
              </a:rPr>
              <a:t>su</a:t>
            </a:r>
            <a:r>
              <a:rPr lang="en-US" sz="2000">
                <a:solidFill>
                  <a:schemeClr val="bg1"/>
                </a:solidFill>
                <a:latin typeface="Sitka Heading"/>
                <a:ea typeface="Cambria"/>
                <a:cs typeface="Calibri"/>
              </a:rPr>
              <a:t> </a:t>
            </a:r>
            <a:r>
              <a:rPr lang="en-US" sz="2000" err="1">
                <a:solidFill>
                  <a:schemeClr val="bg1"/>
                </a:solidFill>
                <a:latin typeface="Sitka Heading"/>
                <a:ea typeface="Cambria"/>
                <a:cs typeface="Calibri"/>
              </a:rPr>
              <a:t>ritmo</a:t>
            </a:r>
            <a:r>
              <a:rPr lang="en-US" sz="2000">
                <a:solidFill>
                  <a:schemeClr val="bg1"/>
                </a:solidFill>
                <a:latin typeface="Sitka Heading"/>
                <a:ea typeface="Cambria"/>
                <a:cs typeface="Calibri"/>
              </a:rPr>
              <a:t> y  </a:t>
            </a:r>
            <a:r>
              <a:rPr lang="en-US" sz="2000" err="1">
                <a:solidFill>
                  <a:schemeClr val="bg1"/>
                </a:solidFill>
                <a:latin typeface="Sitka Heading"/>
                <a:ea typeface="Cambria"/>
                <a:cs typeface="Calibri"/>
              </a:rPr>
              <a:t>nivel</a:t>
            </a:r>
            <a:r>
              <a:rPr lang="en-US" sz="2000">
                <a:solidFill>
                  <a:schemeClr val="bg1"/>
                </a:solidFill>
                <a:latin typeface="Sitka Heading"/>
                <a:ea typeface="Cambria"/>
                <a:cs typeface="Calibri"/>
              </a:rPr>
              <a:t> de  </a:t>
            </a:r>
            <a:r>
              <a:rPr lang="en-US" sz="2000" err="1">
                <a:solidFill>
                  <a:schemeClr val="bg1"/>
                </a:solidFill>
                <a:latin typeface="Sitka Heading"/>
                <a:ea typeface="Cambria"/>
                <a:cs typeface="Calibri"/>
              </a:rPr>
              <a:t>aprendizaje</a:t>
            </a:r>
            <a:r>
              <a:rPr lang="en-US" sz="2000">
                <a:solidFill>
                  <a:schemeClr val="bg1"/>
                </a:solidFill>
                <a:latin typeface="Sitka Heading"/>
                <a:ea typeface="Cambria"/>
                <a:cs typeface="Calibri"/>
              </a:rPr>
              <a:t>. 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003F863-222F-6D4B-E316-C572B490E327}"/>
              </a:ext>
            </a:extLst>
          </p:cNvPr>
          <p:cNvSpPr txBox="1"/>
          <p:nvPr/>
        </p:nvSpPr>
        <p:spPr>
          <a:xfrm>
            <a:off x="792158" y="2977866"/>
            <a:ext cx="6538822" cy="19389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Calibri"/>
              <a:buChar char="-"/>
            </a:pPr>
            <a:r>
              <a:rPr lang="en-US" sz="2000">
                <a:solidFill>
                  <a:schemeClr val="bg1"/>
                </a:solidFill>
                <a:latin typeface="Arial Nova"/>
              </a:rPr>
              <a:t>Los </a:t>
            </a:r>
            <a:r>
              <a:rPr lang="en-US" sz="2000" err="1">
                <a:solidFill>
                  <a:schemeClr val="bg1"/>
                </a:solidFill>
                <a:latin typeface="Arial Nova"/>
              </a:rPr>
              <a:t>alumnos</a:t>
            </a:r>
            <a:r>
              <a:rPr lang="en-US" sz="2000">
                <a:solidFill>
                  <a:schemeClr val="bg1"/>
                </a:solidFill>
                <a:latin typeface="Arial Nova"/>
              </a:rPr>
              <a:t> </a:t>
            </a:r>
            <a:r>
              <a:rPr lang="en-US" sz="2000" err="1">
                <a:solidFill>
                  <a:schemeClr val="bg1"/>
                </a:solidFill>
                <a:latin typeface="Arial Nova"/>
              </a:rPr>
              <a:t>tendrán</a:t>
            </a:r>
            <a:r>
              <a:rPr lang="en-US" sz="2000">
                <a:solidFill>
                  <a:schemeClr val="bg1"/>
                </a:solidFill>
                <a:latin typeface="Arial Nova"/>
              </a:rPr>
              <a:t> que </a:t>
            </a:r>
            <a:r>
              <a:rPr lang="en-US" sz="2000" err="1">
                <a:solidFill>
                  <a:schemeClr val="bg1"/>
                </a:solidFill>
                <a:latin typeface="Arial Nova"/>
              </a:rPr>
              <a:t>realizar</a:t>
            </a:r>
            <a:r>
              <a:rPr lang="en-US" sz="2000">
                <a:solidFill>
                  <a:schemeClr val="bg1"/>
                </a:solidFill>
                <a:latin typeface="Arial Nova"/>
              </a:rPr>
              <a:t> </a:t>
            </a:r>
            <a:r>
              <a:rPr lang="en-US" sz="2000" err="1">
                <a:solidFill>
                  <a:schemeClr val="bg1"/>
                </a:solidFill>
                <a:latin typeface="Arial Nova"/>
              </a:rPr>
              <a:t>obligatoriamente</a:t>
            </a:r>
            <a:r>
              <a:rPr lang="en-US" sz="2000">
                <a:solidFill>
                  <a:schemeClr val="bg1"/>
                </a:solidFill>
                <a:latin typeface="Arial Nova"/>
              </a:rPr>
              <a:t> </a:t>
            </a:r>
            <a:r>
              <a:rPr lang="en-US" sz="2000" err="1">
                <a:solidFill>
                  <a:schemeClr val="bg1"/>
                </a:solidFill>
                <a:latin typeface="Arial Nova"/>
              </a:rPr>
              <a:t>tres</a:t>
            </a:r>
            <a:r>
              <a:rPr lang="en-US" sz="2000">
                <a:solidFill>
                  <a:schemeClr val="bg1"/>
                </a:solidFill>
                <a:latin typeface="Arial Nova"/>
              </a:rPr>
              <a:t> </a:t>
            </a:r>
            <a:r>
              <a:rPr lang="en-US" sz="2000" err="1">
                <a:solidFill>
                  <a:schemeClr val="bg1"/>
                </a:solidFill>
                <a:latin typeface="Arial Nova"/>
              </a:rPr>
              <a:t>actividades</a:t>
            </a:r>
            <a:r>
              <a:rPr lang="en-US" sz="2000">
                <a:solidFill>
                  <a:schemeClr val="bg1"/>
                </a:solidFill>
                <a:latin typeface="Arial Nova"/>
              </a:rPr>
              <a:t> </a:t>
            </a:r>
            <a:r>
              <a:rPr lang="en-US" sz="2000" err="1">
                <a:solidFill>
                  <a:schemeClr val="bg1"/>
                </a:solidFill>
                <a:latin typeface="Arial Nova"/>
              </a:rPr>
              <a:t>creativas</a:t>
            </a:r>
            <a:r>
              <a:rPr lang="en-US" sz="2000">
                <a:solidFill>
                  <a:schemeClr val="bg1"/>
                </a:solidFill>
                <a:latin typeface="Arial Nova"/>
              </a:rPr>
              <a:t>.</a:t>
            </a:r>
          </a:p>
          <a:p>
            <a:endParaRPr lang="en-US" sz="2000">
              <a:solidFill>
                <a:schemeClr val="bg1"/>
              </a:solidFill>
              <a:latin typeface="Arial Nova"/>
            </a:endParaRPr>
          </a:p>
          <a:p>
            <a:pPr marL="342900" indent="-342900">
              <a:buFont typeface="Calibri"/>
              <a:buChar char="-"/>
            </a:pPr>
            <a:r>
              <a:rPr lang="en-US" sz="2000">
                <a:solidFill>
                  <a:schemeClr val="bg1"/>
                </a:solidFill>
                <a:latin typeface="Arial Nova"/>
              </a:rPr>
              <a:t>La </a:t>
            </a:r>
            <a:r>
              <a:rPr lang="en-US" sz="2000" err="1">
                <a:solidFill>
                  <a:schemeClr val="bg1"/>
                </a:solidFill>
                <a:latin typeface="Arial Nova"/>
              </a:rPr>
              <a:t>última</a:t>
            </a:r>
            <a:r>
              <a:rPr lang="en-US" sz="2000">
                <a:solidFill>
                  <a:schemeClr val="bg1"/>
                </a:solidFill>
                <a:latin typeface="Arial Nova"/>
              </a:rPr>
              <a:t> </a:t>
            </a:r>
            <a:r>
              <a:rPr lang="en-US" sz="2000" err="1">
                <a:solidFill>
                  <a:schemeClr val="bg1"/>
                </a:solidFill>
                <a:latin typeface="Arial Nova"/>
              </a:rPr>
              <a:t>actividad</a:t>
            </a:r>
            <a:r>
              <a:rPr lang="en-US" sz="2000">
                <a:solidFill>
                  <a:schemeClr val="bg1"/>
                </a:solidFill>
                <a:latin typeface="Arial Nova"/>
              </a:rPr>
              <a:t> </a:t>
            </a:r>
            <a:r>
              <a:rPr lang="en-US" sz="2000" err="1">
                <a:solidFill>
                  <a:schemeClr val="bg1"/>
                </a:solidFill>
                <a:latin typeface="Arial Nova"/>
              </a:rPr>
              <a:t>tendrán</a:t>
            </a:r>
            <a:r>
              <a:rPr lang="en-US" sz="2000">
                <a:solidFill>
                  <a:schemeClr val="bg1"/>
                </a:solidFill>
                <a:latin typeface="Arial Nova"/>
              </a:rPr>
              <a:t> que </a:t>
            </a:r>
            <a:r>
              <a:rPr lang="en-US" sz="2000" err="1">
                <a:solidFill>
                  <a:schemeClr val="bg1"/>
                </a:solidFill>
                <a:latin typeface="Arial Nova"/>
              </a:rPr>
              <a:t>realizarla</a:t>
            </a:r>
            <a:r>
              <a:rPr lang="en-US" sz="2000">
                <a:solidFill>
                  <a:schemeClr val="bg1"/>
                </a:solidFill>
                <a:latin typeface="Arial Nova"/>
              </a:rPr>
              <a:t> </a:t>
            </a:r>
            <a:r>
              <a:rPr lang="en-US" sz="2000" err="1">
                <a:solidFill>
                  <a:schemeClr val="bg1"/>
                </a:solidFill>
                <a:latin typeface="Arial Nova"/>
              </a:rPr>
              <a:t>en</a:t>
            </a:r>
            <a:r>
              <a:rPr lang="en-US" sz="2000">
                <a:solidFill>
                  <a:schemeClr val="bg1"/>
                </a:solidFill>
                <a:latin typeface="Arial Nova"/>
              </a:rPr>
              <a:t> </a:t>
            </a:r>
            <a:r>
              <a:rPr lang="en-US" sz="2000" err="1">
                <a:solidFill>
                  <a:schemeClr val="bg1"/>
                </a:solidFill>
                <a:latin typeface="Arial Nova"/>
              </a:rPr>
              <a:t>función</a:t>
            </a:r>
            <a:r>
              <a:rPr lang="en-US" sz="2000">
                <a:solidFill>
                  <a:schemeClr val="bg1"/>
                </a:solidFill>
                <a:latin typeface="Arial Nova"/>
              </a:rPr>
              <a:t> de </a:t>
            </a:r>
            <a:r>
              <a:rPr lang="en-US" sz="2000" err="1">
                <a:solidFill>
                  <a:schemeClr val="bg1"/>
                </a:solidFill>
                <a:latin typeface="Arial Nova"/>
              </a:rPr>
              <a:t>todo</a:t>
            </a:r>
            <a:r>
              <a:rPr lang="en-US" sz="2000">
                <a:solidFill>
                  <a:schemeClr val="bg1"/>
                </a:solidFill>
                <a:latin typeface="Arial Nova"/>
              </a:rPr>
              <a:t> lo </a:t>
            </a:r>
            <a:r>
              <a:rPr lang="en-US" sz="2000" err="1">
                <a:solidFill>
                  <a:schemeClr val="bg1"/>
                </a:solidFill>
                <a:latin typeface="Arial Nova"/>
              </a:rPr>
              <a:t>aprendido</a:t>
            </a:r>
            <a:r>
              <a:rPr lang="en-US" sz="2000">
                <a:solidFill>
                  <a:schemeClr val="bg1"/>
                </a:solidFill>
                <a:latin typeface="Arial Nova"/>
              </a:rPr>
              <a:t> </a:t>
            </a:r>
            <a:r>
              <a:rPr lang="en-US" sz="2000" err="1">
                <a:solidFill>
                  <a:schemeClr val="bg1"/>
                </a:solidFill>
                <a:latin typeface="Arial Nova"/>
              </a:rPr>
              <a:t>en</a:t>
            </a:r>
            <a:r>
              <a:rPr lang="en-US" sz="2000">
                <a:solidFill>
                  <a:schemeClr val="bg1"/>
                </a:solidFill>
                <a:latin typeface="Arial Nova"/>
              </a:rPr>
              <a:t> las </a:t>
            </a:r>
            <a:r>
              <a:rPr lang="en-US" sz="2000" err="1">
                <a:solidFill>
                  <a:schemeClr val="bg1"/>
                </a:solidFill>
                <a:latin typeface="Arial Nova"/>
              </a:rPr>
              <a:t>anteriores</a:t>
            </a:r>
            <a:r>
              <a:rPr lang="en-US" sz="2000">
                <a:solidFill>
                  <a:schemeClr val="bg1"/>
                </a:solidFill>
                <a:latin typeface="Arial Nova"/>
              </a:rPr>
              <a:t> </a:t>
            </a:r>
            <a:r>
              <a:rPr lang="en-US" sz="2000" err="1">
                <a:solidFill>
                  <a:schemeClr val="bg1"/>
                </a:solidFill>
                <a:latin typeface="Arial Nova"/>
              </a:rPr>
              <a:t>tareas</a:t>
            </a:r>
            <a:r>
              <a:rPr lang="en-US" sz="2000">
                <a:solidFill>
                  <a:schemeClr val="bg1"/>
                </a:solidFill>
                <a:latin typeface="Arial Nova"/>
              </a:rPr>
              <a:t>.</a:t>
            </a:r>
          </a:p>
          <a:p>
            <a:pPr marL="342900" indent="-342900">
              <a:buFont typeface="Calibri"/>
              <a:buChar char="-"/>
            </a:pPr>
            <a:endParaRPr lang="en-US" sz="2000">
              <a:solidFill>
                <a:schemeClr val="bg1"/>
              </a:solidFill>
              <a:latin typeface="Arial Nova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B174F81-AE23-AFB3-C090-290B0347860B}"/>
              </a:ext>
            </a:extLst>
          </p:cNvPr>
          <p:cNvSpPr txBox="1"/>
          <p:nvPr/>
        </p:nvSpPr>
        <p:spPr>
          <a:xfrm>
            <a:off x="791318" y="6324064"/>
            <a:ext cx="2728823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>
                <a:latin typeface="Calibri"/>
                <a:cs typeface="Calibri"/>
              </a:rPr>
              <a:t>Mª SONIA DÍAZ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AnalogousFromRegularSeed_2SEEDS">
      <a:dk1>
        <a:srgbClr val="000000"/>
      </a:dk1>
      <a:lt1>
        <a:srgbClr val="FFFFFF"/>
      </a:lt1>
      <a:dk2>
        <a:srgbClr val="1B2F2F"/>
      </a:dk2>
      <a:lt2>
        <a:srgbClr val="F3F1F0"/>
      </a:lt2>
      <a:accent1>
        <a:srgbClr val="3B9EB1"/>
      </a:accent1>
      <a:accent2>
        <a:srgbClr val="46B196"/>
      </a:accent2>
      <a:accent3>
        <a:srgbClr val="4D7FC3"/>
      </a:accent3>
      <a:accent4>
        <a:srgbClr val="B13B3E"/>
      </a:accent4>
      <a:accent5>
        <a:srgbClr val="C37B4D"/>
      </a:accent5>
      <a:accent6>
        <a:srgbClr val="B19B3B"/>
      </a:accent6>
      <a:hlink>
        <a:srgbClr val="BF5641"/>
      </a:hlink>
      <a:folHlink>
        <a:srgbClr val="7F7F7F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SketchyVTI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2</cp:revision>
  <dcterms:created xsi:type="dcterms:W3CDTF">2023-07-10T10:08:39Z</dcterms:created>
  <dcterms:modified xsi:type="dcterms:W3CDTF">2023-07-10T11:25:07Z</dcterms:modified>
</cp:coreProperties>
</file>