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FD0F-592D-4C2E-A3F0-F50EEFC9BEC8}" type="datetimeFigureOut">
              <a:rPr lang="es-ES" smtClean="0"/>
              <a:t>28/05/2019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42AF-3CAC-44DB-85F6-066895DCA31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FD0F-592D-4C2E-A3F0-F50EEFC9BEC8}" type="datetimeFigureOut">
              <a:rPr lang="es-ES" smtClean="0"/>
              <a:t>28/05/2019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42AF-3CAC-44DB-85F6-066895DCA31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FD0F-592D-4C2E-A3F0-F50EEFC9BEC8}" type="datetimeFigureOut">
              <a:rPr lang="es-ES" smtClean="0"/>
              <a:t>28/05/2019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42AF-3CAC-44DB-85F6-066895DCA31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FD0F-592D-4C2E-A3F0-F50EEFC9BEC8}" type="datetimeFigureOut">
              <a:rPr lang="es-ES" smtClean="0"/>
              <a:t>28/05/2019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42AF-3CAC-44DB-85F6-066895DCA31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FD0F-592D-4C2E-A3F0-F50EEFC9BEC8}" type="datetimeFigureOut">
              <a:rPr lang="es-ES" smtClean="0"/>
              <a:t>28/05/2019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42AF-3CAC-44DB-85F6-066895DCA31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FD0F-592D-4C2E-A3F0-F50EEFC9BEC8}" type="datetimeFigureOut">
              <a:rPr lang="es-ES" smtClean="0"/>
              <a:t>28/05/2019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42AF-3CAC-44DB-85F6-066895DCA31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FD0F-592D-4C2E-A3F0-F50EEFC9BEC8}" type="datetimeFigureOut">
              <a:rPr lang="es-ES" smtClean="0"/>
              <a:t>28/05/2019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42AF-3CAC-44DB-85F6-066895DCA31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FD0F-592D-4C2E-A3F0-F50EEFC9BEC8}" type="datetimeFigureOut">
              <a:rPr lang="es-ES" smtClean="0"/>
              <a:t>28/05/2019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42AF-3CAC-44DB-85F6-066895DCA31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FD0F-592D-4C2E-A3F0-F50EEFC9BEC8}" type="datetimeFigureOut">
              <a:rPr lang="es-ES" smtClean="0"/>
              <a:t>28/05/2019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42AF-3CAC-44DB-85F6-066895DCA31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FD0F-592D-4C2E-A3F0-F50EEFC9BEC8}" type="datetimeFigureOut">
              <a:rPr lang="es-ES" smtClean="0"/>
              <a:t>28/05/2019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42AF-3CAC-44DB-85F6-066895DCA31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FD0F-592D-4C2E-A3F0-F50EEFC9BEC8}" type="datetimeFigureOut">
              <a:rPr lang="es-ES" smtClean="0"/>
              <a:t>28/05/2019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42AF-3CAC-44DB-85F6-066895DCA31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2FD0F-592D-4C2E-A3F0-F50EEFC9BEC8}" type="datetimeFigureOut">
              <a:rPr lang="es-ES" smtClean="0"/>
              <a:t>28/05/2019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442AF-3CAC-44DB-85F6-066895DCA31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82" cy="1143000"/>
          </a:xfrm>
        </p:spPr>
        <p:txBody>
          <a:bodyPr/>
          <a:lstStyle/>
          <a:p>
            <a:r>
              <a:rPr lang="es-ES" b="1" dirty="0" smtClean="0">
                <a:latin typeface="Verdana" pitchFamily="34" charset="0"/>
                <a:ea typeface="Verdana" pitchFamily="34" charset="0"/>
              </a:rPr>
              <a:t>LA PRIMAVERA</a:t>
            </a:r>
            <a:endParaRPr lang="es-ES" b="1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1266" name="Picture 2" descr="http://www.arasaac.org/temp/TMPeeNiCt_12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85728"/>
            <a:ext cx="1143008" cy="1143008"/>
          </a:xfrm>
          <a:prstGeom prst="rect">
            <a:avLst/>
          </a:prstGeom>
          <a:noFill/>
        </p:spPr>
      </p:pic>
      <p:pic>
        <p:nvPicPr>
          <p:cNvPr id="11268" name="Picture 4" descr="http://www.arasaac.org/temp/TMPePuNpG_10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143116"/>
            <a:ext cx="928694" cy="928694"/>
          </a:xfrm>
          <a:prstGeom prst="rect">
            <a:avLst/>
          </a:prstGeom>
          <a:noFill/>
        </p:spPr>
      </p:pic>
      <p:pic>
        <p:nvPicPr>
          <p:cNvPr id="11270" name="Picture 6" descr="http://www.arasaac.org/temp/TMPF7Uwov_95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2143116"/>
            <a:ext cx="928694" cy="928694"/>
          </a:xfrm>
          <a:prstGeom prst="rect">
            <a:avLst/>
          </a:prstGeom>
          <a:noFill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571612"/>
            <a:ext cx="3571900" cy="247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 descr="http://www.arasaac.org/temp/TMP2HtPzt_1233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5072074"/>
            <a:ext cx="928694" cy="928694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4143372" y="1714488"/>
            <a:ext cx="4143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Verdana" pitchFamily="34" charset="0"/>
                <a:ea typeface="Verdana" pitchFamily="34" charset="0"/>
              </a:rPr>
              <a:t>CUANDO FLORECEN LOS ALMENDROS</a:t>
            </a:r>
            <a:endParaRPr lang="es-ES" sz="1400" b="1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1275" name="Picture 11" descr="http://www.arasaac.org/temp/TMPRW8vJM_5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5072074"/>
            <a:ext cx="928694" cy="928694"/>
          </a:xfrm>
          <a:prstGeom prst="rect">
            <a:avLst/>
          </a:prstGeom>
          <a:noFill/>
        </p:spPr>
      </p:pic>
      <p:pic>
        <p:nvPicPr>
          <p:cNvPr id="11277" name="Picture 13" descr="http://www.arasaac.org/temp/TMPojunB6_7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5072074"/>
            <a:ext cx="928694" cy="928694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285720" y="4572008"/>
            <a:ext cx="357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Verdana" pitchFamily="34" charset="0"/>
                <a:ea typeface="Verdana" pitchFamily="34" charset="0"/>
              </a:rPr>
              <a:t>Y LOS CAMPOS SON VERDES</a:t>
            </a:r>
            <a:endParaRPr lang="es-ES" sz="1600" b="1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2" y="4071942"/>
            <a:ext cx="4071966" cy="240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arasaac.org/temp/TMPOUNDuW_96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928670"/>
            <a:ext cx="1071570" cy="1071570"/>
          </a:xfrm>
          <a:prstGeom prst="rect">
            <a:avLst/>
          </a:prstGeom>
          <a:noFill/>
        </p:spPr>
      </p:pic>
      <p:pic>
        <p:nvPicPr>
          <p:cNvPr id="14340" name="Picture 4" descr="http://www.arasaac.org/temp/TMPumTomG_3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928670"/>
            <a:ext cx="1071570" cy="1071570"/>
          </a:xfrm>
          <a:prstGeom prst="rect">
            <a:avLst/>
          </a:prstGeom>
          <a:noFill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214291"/>
            <a:ext cx="4500594" cy="297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5143504" y="500042"/>
            <a:ext cx="3643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Verdana" pitchFamily="34" charset="0"/>
                <a:ea typeface="Verdana" pitchFamily="34" charset="0"/>
              </a:rPr>
              <a:t>Y LAS PLANTAS CRECEN;</a:t>
            </a:r>
            <a:endParaRPr lang="es-ES" sz="1600" b="1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4343" name="Picture 7" descr="http://www.arasaac.org/temp/TMP0q3MAu_124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500570"/>
            <a:ext cx="1071570" cy="1071570"/>
          </a:xfrm>
          <a:prstGeom prst="rect">
            <a:avLst/>
          </a:prstGeom>
          <a:noFill/>
        </p:spPr>
      </p:pic>
      <p:pic>
        <p:nvPicPr>
          <p:cNvPr id="7" name="Picture 11" descr="http://www.arasaac.org/temp/TMPRW8vJM_5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4500570"/>
            <a:ext cx="1071570" cy="1071570"/>
          </a:xfrm>
          <a:prstGeom prst="rect">
            <a:avLst/>
          </a:prstGeom>
          <a:noFill/>
        </p:spPr>
      </p:pic>
      <p:pic>
        <p:nvPicPr>
          <p:cNvPr id="14345" name="Picture 9" descr="http://www.arasaac.org/temp/TMPMEeft6_7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500570"/>
            <a:ext cx="1071570" cy="107157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571472" y="4000504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Verdana" pitchFamily="34" charset="0"/>
                <a:ea typeface="Verdana" pitchFamily="34" charset="0"/>
              </a:rPr>
              <a:t>CUANDO EL CIELO ES AZUL</a:t>
            </a:r>
            <a:endParaRPr lang="es-ES" sz="1600" b="1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6314" y="3594054"/>
            <a:ext cx="4124332" cy="304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arasaac.org/temp/TMPBB0Ljk_657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928670"/>
            <a:ext cx="1214446" cy="1214446"/>
          </a:xfrm>
          <a:prstGeom prst="rect">
            <a:avLst/>
          </a:prstGeom>
          <a:noFill/>
        </p:spPr>
      </p:pic>
      <p:pic>
        <p:nvPicPr>
          <p:cNvPr id="15364" name="Picture 4" descr="http://www.arasaac.org/temp/TMPknYrJM_124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928670"/>
            <a:ext cx="1214446" cy="1214446"/>
          </a:xfrm>
          <a:prstGeom prst="rect">
            <a:avLst/>
          </a:prstGeom>
          <a:noFill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290"/>
            <a:ext cx="3286148" cy="297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4143372" y="500042"/>
            <a:ext cx="357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Verdana" pitchFamily="34" charset="0"/>
                <a:ea typeface="Verdana" pitchFamily="34" charset="0"/>
              </a:rPr>
              <a:t>Y VUELAN LAS MARIPOSAS</a:t>
            </a:r>
            <a:endParaRPr lang="es-ES" sz="1600" b="1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5367" name="Picture 7" descr="http://www.arasaac.org/temp/TMPxuuyRF_273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643446"/>
            <a:ext cx="1214446" cy="1214446"/>
          </a:xfrm>
          <a:prstGeom prst="rect">
            <a:avLst/>
          </a:prstGeom>
          <a:noFill/>
        </p:spPr>
      </p:pic>
      <p:pic>
        <p:nvPicPr>
          <p:cNvPr id="15369" name="Picture 9" descr="http://www.arasaac.org/temp/TMPT98be8_1046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4643446"/>
            <a:ext cx="1214446" cy="1214446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571472" y="4143380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Verdana" pitchFamily="34" charset="0"/>
                <a:ea typeface="Verdana" pitchFamily="34" charset="0"/>
              </a:rPr>
              <a:t>Y LOS NIÑOS JUEGAN</a:t>
            </a:r>
            <a:endParaRPr lang="es-ES" sz="1600" b="1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25234" y="3286124"/>
            <a:ext cx="4632678" cy="329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rasaac.org/temp/TMPeeNiCt_12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214554"/>
            <a:ext cx="2214578" cy="2214578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357818" y="171448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Verdana" pitchFamily="34" charset="0"/>
                <a:ea typeface="Verdana" pitchFamily="34" charset="0"/>
              </a:rPr>
              <a:t>¡¡ ES PRIMAVERA!!</a:t>
            </a:r>
            <a:endParaRPr lang="es-ES" b="1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485778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33</Words>
  <Application>Microsoft Office PowerPoint</Application>
  <PresentationFormat>Presentación en pantalla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LA PRIMAVERA</vt:lpstr>
      <vt:lpstr>Diapositiva 2</vt:lpstr>
      <vt:lpstr>Diapositiva 3</vt:lpstr>
      <vt:lpstr>Diapositiva 4</vt:lpstr>
    </vt:vector>
  </TitlesOfParts>
  <Company>ANDEL PROMOCIONES EDUCATIVAS S.A.U.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PRIMAVERA</dc:title>
  <dc:creator>pprimaria</dc:creator>
  <cp:lastModifiedBy>pprimaria</cp:lastModifiedBy>
  <cp:revision>7</cp:revision>
  <dcterms:created xsi:type="dcterms:W3CDTF">2019-05-28T12:19:55Z</dcterms:created>
  <dcterms:modified xsi:type="dcterms:W3CDTF">2019-05-28T12:49:31Z</dcterms:modified>
</cp:coreProperties>
</file>