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2.xml"/>
  <Override ContentType="application/vnd.openxmlformats-officedocument.presentationml.slide+xml" PartName="/ppt/slides/slide98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63.xml"/>
  <Override ContentType="application/vnd.openxmlformats-officedocument.presentationml.slide+xml" PartName="/ppt/slides/slide93.xml"/>
  <Override ContentType="application/vnd.openxmlformats-officedocument.presentationml.slide+xml" PartName="/ppt/slides/slide80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1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49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100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9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</p:sldIdLst>
  <p:sldSz cy="6858000" cx="9144000"/>
  <p:notesSz cx="6858000" cy="9144000"/>
  <p:embeddedFontLst>
    <p:embeddedFont>
      <p:font typeface="Pacifico"/>
      <p:regular r:id="rId10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06" Type="http://schemas.openxmlformats.org/officeDocument/2006/relationships/font" Target="fonts/Pacifico-regular.fntdata"/><Relationship Id="rId105" Type="http://schemas.openxmlformats.org/officeDocument/2006/relationships/slide" Target="slides/slide100.xml"/><Relationship Id="rId104" Type="http://schemas.openxmlformats.org/officeDocument/2006/relationships/slide" Target="slides/slide99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103" Type="http://schemas.openxmlformats.org/officeDocument/2006/relationships/slide" Target="slides/slide98.xml"/><Relationship Id="rId102" Type="http://schemas.openxmlformats.org/officeDocument/2006/relationships/slide" Target="slides/slide97.xml"/><Relationship Id="rId101" Type="http://schemas.openxmlformats.org/officeDocument/2006/relationships/slide" Target="slides/slide96.xml"/><Relationship Id="rId100" Type="http://schemas.openxmlformats.org/officeDocument/2006/relationships/slide" Target="slides/slide95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95" Type="http://schemas.openxmlformats.org/officeDocument/2006/relationships/slide" Target="slides/slide90.xml"/><Relationship Id="rId94" Type="http://schemas.openxmlformats.org/officeDocument/2006/relationships/slide" Target="slides/slide89.xml"/><Relationship Id="rId97" Type="http://schemas.openxmlformats.org/officeDocument/2006/relationships/slide" Target="slides/slide92.xml"/><Relationship Id="rId96" Type="http://schemas.openxmlformats.org/officeDocument/2006/relationships/slide" Target="slides/slide91.xml"/><Relationship Id="rId11" Type="http://schemas.openxmlformats.org/officeDocument/2006/relationships/slide" Target="slides/slide6.xml"/><Relationship Id="rId99" Type="http://schemas.openxmlformats.org/officeDocument/2006/relationships/slide" Target="slides/slide94.xml"/><Relationship Id="rId10" Type="http://schemas.openxmlformats.org/officeDocument/2006/relationships/slide" Target="slides/slide5.xml"/><Relationship Id="rId98" Type="http://schemas.openxmlformats.org/officeDocument/2006/relationships/slide" Target="slides/slide93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8" Type="http://schemas.openxmlformats.org/officeDocument/2006/relationships/slide" Target="slides/slide83.xml"/><Relationship Id="rId87" Type="http://schemas.openxmlformats.org/officeDocument/2006/relationships/slide" Target="slides/slide82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69" Type="http://schemas.openxmlformats.org/officeDocument/2006/relationships/slide" Target="slides/slide6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9" Type="http://schemas.openxmlformats.org/officeDocument/2006/relationships/slide" Target="slides/slide54.xml"/><Relationship Id="rId58" Type="http://schemas.openxmlformats.org/officeDocument/2006/relationships/slide" Target="slides/slide5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3fb69d81d_0_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3fb69d81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3fb69d81d_0_26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3fb69d81d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43fb69d81d_0_37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43fb69d81d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3fb69d81d_0_26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3fb69d81d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50499add3_0_2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50499add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3fb69d81d_0_27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3fb69d81d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3fb69d81d_0_27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3fb69d81d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50499add3_0_3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50499add3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3fb69d81d_0_28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3fb69d81d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50499add3_0_2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50499add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50499add3_0_3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50499add3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50499add3_0_4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50499add3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50499add3_0_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50499add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50499add3_0_4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50499add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50499add3_0_5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50499add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3fb69d81d_0_46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3fb69d81d_0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3fb69d81d_0_46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43fb69d81d_0_4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3fb69d81d_0_47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3fb69d81d_0_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3fb69d81d_0_47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43fb69d81d_0_4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50499add3_0_5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450499add3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43fb69d81d_0_48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43fb69d81d_0_4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3fb69d81d_0_49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3fb69d81d_0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43fb69d81d_0_50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43fb69d81d_0_5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3fb69d81d_0_1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3fb69d81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43fb69d81d_0_50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43fb69d81d_0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450499add3_0_6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450499add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50499add3_0_7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50499add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450499add3_0_7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450499add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43fb69d81d_0_49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43fb69d81d_0_4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43fb69d81d_0_48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43fb69d81d_0_4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450499add3_0_8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450499add3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43fb69d81d_0_51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43fb69d81d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50499add3_0_8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50499add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3fb69d81d_0_51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3fb69d81d_0_5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50499add3_0_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50499add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50499add3_0_9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50499add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3fb69d81d_0_52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43fb69d81d_0_5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450499add3_0_9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450499add3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3fb69d81d_0_52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3fb69d81d_0_5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50499add3_0_10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450499add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43fb69d81d_0_53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43fb69d81d_0_5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3fb69d81d_0_53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3fb69d81d_0_5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450499add3_0_10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450499add3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43fb69d81d_0_54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43fb69d81d_0_5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450499add3_0_11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450499add3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3fb69d81d_0_24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3fb69d81d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43fb69d81d_0_54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43fb69d81d_0_5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450499add3_0_11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450499add3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43fb69d81d_0_5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43fb69d81d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450499add3_0_12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450499add3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43fb69d81d_0_55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43fb69d81d_0_5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450499add3_0_12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450499add3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450499add3_0_13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450499add3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43fb69d81d_0_38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43fb69d81d_0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3fb69d81d_0_39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3fb69d81d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43fb69d81d_0_39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43fb69d81d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50499add3_0_1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50499add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43fb69d81d_0_40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43fb69d81d_0_4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43fb69d81d_0_40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43fb69d81d_0_4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50499add3_0_13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50499add3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450499add3_0_14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450499add3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43fb69d81d_0_42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43fb69d81d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450499add3_0_14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450499add3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43fb69d81d_0_41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43fb69d81d_0_4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450499add3_0_15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450499add3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43fb69d81d_0_41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43fb69d81d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450499add3_0_15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450499add3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3fb69d81d_0_2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3fb69d81d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43fb69d81d_0_42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43fb69d81d_0_4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450499add3_0_16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450499add3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43fb69d81d_0_43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43fb69d81d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43fb69d81d_0_43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43fb69d81d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450499add3_0_16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450499add3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450499add3_0_17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450499add3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450499add3_0_17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450499add3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450499add3_0_18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450499add3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43fb69d81d_0_44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43fb69d81d_0_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43fb69d81d_0_44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43fb69d81d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50499add3_0_1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50499add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43fb69d81d_0_4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43fb69d81d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43fb69d81d_0_45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43fb69d81d_0_4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450499add3_0_18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450499add3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43fb69d81d_0_28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43fb69d81d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43fb69d81d_0_29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43fb69d81d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43fb69d81d_0_29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43fb69d81d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43fb69d81d_0_30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43fb69d81d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43fb69d81d_0_31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43fb69d81d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43fb69d81d_0_31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43fb69d81d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43fb69d81d_0_32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43fb69d81d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3fb69d81d_0_25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3fb69d81d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43fb69d81d_0_32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43fb69d81d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43fb69d81d_0_33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43fb69d81d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43fb69d81d_0_33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43fb69d81d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43fb69d81d_0_34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43fb69d81d_0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g43fb69d81d_0_34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" name="Google Shape;610;g43fb69d81d_0_3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43fb69d81d_0_35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43fb69d81d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43fb69d81d_0_35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43fb69d81d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43fb69d81d_0_36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43fb69d81d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43fb69d81d_0_36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4" name="Google Shape;634;g43fb69d81d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g43fb69d81d_0_37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Google Shape;640;g43fb69d81d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.pn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.pn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.png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1.pn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.png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.png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1.png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1.png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.png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1.png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1.pn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1.png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1.png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5.xml"/><Relationship Id="rId3" Type="http://schemas.openxmlformats.org/officeDocument/2006/relationships/image" Target="../media/image1.png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6.xml"/><Relationship Id="rId3" Type="http://schemas.openxmlformats.org/officeDocument/2006/relationships/image" Target="../media/image1.png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7.xml"/><Relationship Id="rId3" Type="http://schemas.openxmlformats.org/officeDocument/2006/relationships/image" Target="../media/image1.png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1.png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0.xml"/><Relationship Id="rId3" Type="http://schemas.openxmlformats.org/officeDocument/2006/relationships/image" Target="../media/image1.png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1.xml"/><Relationship Id="rId3" Type="http://schemas.openxmlformats.org/officeDocument/2006/relationships/image" Target="../media/image1.png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2.xml"/><Relationship Id="rId3" Type="http://schemas.openxmlformats.org/officeDocument/2006/relationships/image" Target="../media/image1.png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3.xml"/><Relationship Id="rId3" Type="http://schemas.openxmlformats.org/officeDocument/2006/relationships/image" Target="../media/image1.png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4.xml"/><Relationship Id="rId3" Type="http://schemas.openxmlformats.org/officeDocument/2006/relationships/image" Target="../media/image1.png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5.xml"/><Relationship Id="rId3" Type="http://schemas.openxmlformats.org/officeDocument/2006/relationships/image" Target="../media/image1.png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6.xml"/><Relationship Id="rId3" Type="http://schemas.openxmlformats.org/officeDocument/2006/relationships/image" Target="../media/image1.png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7.xml"/><Relationship Id="rId3" Type="http://schemas.openxmlformats.org/officeDocument/2006/relationships/image" Target="../media/image1.png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8.xml"/><Relationship Id="rId3" Type="http://schemas.openxmlformats.org/officeDocument/2006/relationships/image" Target="../media/image1.png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9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0.xml"/><Relationship Id="rId3" Type="http://schemas.openxmlformats.org/officeDocument/2006/relationships/image" Target="../media/image1.png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1.xml"/><Relationship Id="rId3" Type="http://schemas.openxmlformats.org/officeDocument/2006/relationships/image" Target="../media/image1.png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2.xml"/><Relationship Id="rId3" Type="http://schemas.openxmlformats.org/officeDocument/2006/relationships/image" Target="../media/image1.png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3.xml"/><Relationship Id="rId3" Type="http://schemas.openxmlformats.org/officeDocument/2006/relationships/image" Target="../media/image1.png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4.xml"/><Relationship Id="rId3" Type="http://schemas.openxmlformats.org/officeDocument/2006/relationships/image" Target="../media/image1.png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5.xml"/><Relationship Id="rId3" Type="http://schemas.openxmlformats.org/officeDocument/2006/relationships/image" Target="../media/image1.png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6.xml"/><Relationship Id="rId3" Type="http://schemas.openxmlformats.org/officeDocument/2006/relationships/image" Target="../media/image1.png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7.xml"/><Relationship Id="rId3" Type="http://schemas.openxmlformats.org/officeDocument/2006/relationships/image" Target="../media/image1.png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8.xml"/><Relationship Id="rId3" Type="http://schemas.openxmlformats.org/officeDocument/2006/relationships/image" Target="../media/image1.png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9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0.xml"/><Relationship Id="rId3" Type="http://schemas.openxmlformats.org/officeDocument/2006/relationships/image" Target="../media/image1.png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1.xml"/><Relationship Id="rId3" Type="http://schemas.openxmlformats.org/officeDocument/2006/relationships/image" Target="../media/image1.png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2.xml"/><Relationship Id="rId3" Type="http://schemas.openxmlformats.org/officeDocument/2006/relationships/image" Target="../media/image1.png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3.xml"/><Relationship Id="rId3" Type="http://schemas.openxmlformats.org/officeDocument/2006/relationships/image" Target="../media/image1.png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4.xml"/><Relationship Id="rId3" Type="http://schemas.openxmlformats.org/officeDocument/2006/relationships/image" Target="../media/image1.png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5.xml"/><Relationship Id="rId3" Type="http://schemas.openxmlformats.org/officeDocument/2006/relationships/image" Target="../media/image1.png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6.xml"/><Relationship Id="rId3" Type="http://schemas.openxmlformats.org/officeDocument/2006/relationships/image" Target="../media/image1.png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7.xml"/><Relationship Id="rId3" Type="http://schemas.openxmlformats.org/officeDocument/2006/relationships/image" Target="../media/image1.png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8.xml"/><Relationship Id="rId3" Type="http://schemas.openxmlformats.org/officeDocument/2006/relationships/image" Target="../media/image1.png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1.234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2"/>
          <p:cNvSpPr txBox="1"/>
          <p:nvPr/>
        </p:nvSpPr>
        <p:spPr>
          <a:xfrm>
            <a:off x="575175" y="947675"/>
            <a:ext cx="79839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.890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8" name="Google Shape;648;p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49" name="Google Shape;649;p112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9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3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5.901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4"/>
          <p:cNvSpPr txBox="1"/>
          <p:nvPr/>
        </p:nvSpPr>
        <p:spPr>
          <a:xfrm>
            <a:off x="575175" y="947675"/>
            <a:ext cx="79839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5.790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5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.212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6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.123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7"/>
          <p:cNvSpPr txBox="1"/>
          <p:nvPr/>
        </p:nvSpPr>
        <p:spPr>
          <a:xfrm>
            <a:off x="591675" y="947675"/>
            <a:ext cx="7800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5.523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8"/>
          <p:cNvSpPr txBox="1"/>
          <p:nvPr/>
        </p:nvSpPr>
        <p:spPr>
          <a:xfrm>
            <a:off x="591675" y="947675"/>
            <a:ext cx="7800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.678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9"/>
          <p:cNvSpPr txBox="1"/>
          <p:nvPr/>
        </p:nvSpPr>
        <p:spPr>
          <a:xfrm>
            <a:off x="591675" y="947675"/>
            <a:ext cx="7800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5.478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30"/>
          <p:cNvSpPr txBox="1"/>
          <p:nvPr/>
        </p:nvSpPr>
        <p:spPr>
          <a:xfrm>
            <a:off x="591675" y="947675"/>
            <a:ext cx="7800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5.378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1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6.123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1.634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2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6.243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3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6.354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34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.423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5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.543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6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.654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7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.765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8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6.965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9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.876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40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7.198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41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7.210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1.345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Google Shape;22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42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.321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43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7.421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44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7.519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45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7.687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46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7.819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47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.987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48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7.787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49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8.159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50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8.659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51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.260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1.145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52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8.760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53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.371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54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8.871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55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.482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56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8.982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57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.593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Google Shape;324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58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.603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59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9.103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60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.714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61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9.214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1.456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62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.825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63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9.325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Google Shape;360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64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.936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Google Shape;366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65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9.436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Google Shape;372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66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.547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Google Shape;378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67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2.142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" name="Google Shape;384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p68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2.253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Google Shape;390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69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2.342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" name="Google Shape;396;p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p70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2.453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Google Shape;402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71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2.564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1.856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" name="Google Shape;408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p72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2.675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73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2.786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74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2.864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p75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2.975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76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.719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77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4.319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Google Shape;444;p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78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.897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" name="Google Shape;450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51" name="Google Shape;451;p79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4.497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" name="Google Shape;456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80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.908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Google Shape;462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p81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4.508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1.567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8" name="Google Shape;468;p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82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.120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" name="Google Shape;474;p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83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4.620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Google Shape;480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Google Shape;481;p84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.231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6" name="Google Shape;486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p85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3.423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Google Shape;492;p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Google Shape;493;p86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3.123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8" name="Google Shape;498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87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3.234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Google Shape;504;p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05" name="Google Shape;505;p88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3.345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Google Shape;510;p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11" name="Google Shape;511;p89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3.456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" name="Google Shape;516;p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90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.534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Google Shape;522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23" name="Google Shape;523;p91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.645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1.967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8" name="Google Shape;528;p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29" name="Google Shape;529;p92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.756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4" name="Google Shape;534;p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35" name="Google Shape;535;p93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.867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" name="Google Shape;540;p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41" name="Google Shape;541;p94"/>
          <p:cNvSpPr txBox="1"/>
          <p:nvPr/>
        </p:nvSpPr>
        <p:spPr>
          <a:xfrm>
            <a:off x="442450" y="947675"/>
            <a:ext cx="80823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3.956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" name="Google Shape;546;p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p95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" name="Google Shape;552;p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53" name="Google Shape;553;p96"/>
          <p:cNvSpPr txBox="1"/>
          <p:nvPr/>
        </p:nvSpPr>
        <p:spPr>
          <a:xfrm>
            <a:off x="545700" y="947675"/>
            <a:ext cx="79938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2.000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8" name="Google Shape;558;p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59" name="Google Shape;559;p97"/>
          <p:cNvSpPr txBox="1"/>
          <p:nvPr/>
        </p:nvSpPr>
        <p:spPr>
          <a:xfrm>
            <a:off x="567200" y="939150"/>
            <a:ext cx="79575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3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4" name="Google Shape;564;p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65" name="Google Shape;565;p98"/>
          <p:cNvSpPr txBox="1"/>
          <p:nvPr/>
        </p:nvSpPr>
        <p:spPr>
          <a:xfrm>
            <a:off x="567200" y="939150"/>
            <a:ext cx="80460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4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0" name="Google Shape;570;p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71" name="Google Shape;571;p99"/>
          <p:cNvSpPr txBox="1"/>
          <p:nvPr/>
        </p:nvSpPr>
        <p:spPr>
          <a:xfrm>
            <a:off x="567200" y="939150"/>
            <a:ext cx="79575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5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6" name="Google Shape;576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77" name="Google Shape;577;p100"/>
          <p:cNvSpPr txBox="1"/>
          <p:nvPr/>
        </p:nvSpPr>
        <p:spPr>
          <a:xfrm>
            <a:off x="567200" y="939150"/>
            <a:ext cx="79575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6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2" name="Google Shape;582;p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Google Shape;583;p101"/>
          <p:cNvSpPr txBox="1"/>
          <p:nvPr/>
        </p:nvSpPr>
        <p:spPr>
          <a:xfrm>
            <a:off x="567200" y="939150"/>
            <a:ext cx="79575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7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 txBox="1"/>
          <p:nvPr/>
        </p:nvSpPr>
        <p:spPr>
          <a:xfrm>
            <a:off x="847425" y="947667"/>
            <a:ext cx="75447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1.789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" name="Google Shape;588;p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89" name="Google Shape;589;p102"/>
          <p:cNvSpPr txBox="1"/>
          <p:nvPr/>
        </p:nvSpPr>
        <p:spPr>
          <a:xfrm>
            <a:off x="567200" y="939150"/>
            <a:ext cx="79575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8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" name="Google Shape;594;p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595" name="Google Shape;595;p103"/>
          <p:cNvSpPr txBox="1"/>
          <p:nvPr/>
        </p:nvSpPr>
        <p:spPr>
          <a:xfrm>
            <a:off x="567200" y="939150"/>
            <a:ext cx="7957500" cy="4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9</a:t>
            </a:r>
            <a:r>
              <a:rPr lang="es" sz="25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5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0" name="Google Shape;600;p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104"/>
          <p:cNvSpPr txBox="1"/>
          <p:nvPr/>
        </p:nvSpPr>
        <p:spPr>
          <a:xfrm>
            <a:off x="593238" y="1465063"/>
            <a:ext cx="79575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10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6" name="Google Shape;606;p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07" name="Google Shape;607;p105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2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2" name="Google Shape;612;p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13" name="Google Shape;613;p106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3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" name="Google Shape;618;p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19" name="Google Shape;619;p107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4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" name="Google Shape;624;p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25" name="Google Shape;625;p108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5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" name="Google Shape;630;p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31" name="Google Shape;631;p109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6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" name="Google Shape;636;p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37" name="Google Shape;637;p110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7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2" name="Google Shape;642;p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36955" y="-1077997"/>
            <a:ext cx="6622165" cy="8973226"/>
          </a:xfrm>
          <a:prstGeom prst="rect">
            <a:avLst/>
          </a:prstGeom>
          <a:noFill/>
          <a:ln>
            <a:noFill/>
          </a:ln>
        </p:spPr>
      </p:pic>
      <p:sp>
        <p:nvSpPr>
          <p:cNvPr id="643" name="Google Shape;643;p111"/>
          <p:cNvSpPr txBox="1"/>
          <p:nvPr/>
        </p:nvSpPr>
        <p:spPr>
          <a:xfrm>
            <a:off x="457200" y="1465075"/>
            <a:ext cx="8214900" cy="38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8</a:t>
            </a:r>
            <a:r>
              <a:rPr lang="es" sz="21000">
                <a:latin typeface="Pacifico"/>
                <a:ea typeface="Pacifico"/>
                <a:cs typeface="Pacifico"/>
                <a:sym typeface="Pacifico"/>
              </a:rPr>
              <a:t>0.000</a:t>
            </a:r>
            <a:endParaRPr sz="21000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