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50389-132E-4091-A4C4-B0FF622320E5}" v="234" dt="2023-06-07T18:22:17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ulo Merino, M.Concepción" userId="S::mariaconcepcion.angulomerino@educa.madrid.org::15da42bf-da12-449f-83d0-92e802576915" providerId="AD" clId="Web-{90350389-132E-4091-A4C4-B0FF622320E5}"/>
    <pc:docChg chg="addSld delSld modSld">
      <pc:chgData name="Angulo Merino, M.Concepción" userId="S::mariaconcepcion.angulomerino@educa.madrid.org::15da42bf-da12-449f-83d0-92e802576915" providerId="AD" clId="Web-{90350389-132E-4091-A4C4-B0FF622320E5}" dt="2023-06-07T18:22:15.833" v="170"/>
      <pc:docMkLst>
        <pc:docMk/>
      </pc:docMkLst>
      <pc:sldChg chg="addSp modSp del mod setBg setClrOvrMap">
        <pc:chgData name="Angulo Merino, M.Concepción" userId="S::mariaconcepcion.angulomerino@educa.madrid.org::15da42bf-da12-449f-83d0-92e802576915" providerId="AD" clId="Web-{90350389-132E-4091-A4C4-B0FF622320E5}" dt="2023-06-07T17:57:08.304" v="63"/>
        <pc:sldMkLst>
          <pc:docMk/>
          <pc:sldMk cId="2406273178" sldId="256"/>
        </pc:sldMkLst>
        <pc:spChg chg="mod">
          <ac:chgData name="Angulo Merino, M.Concepción" userId="S::mariaconcepcion.angulomerino@educa.madrid.org::15da42bf-da12-449f-83d0-92e802576915" providerId="AD" clId="Web-{90350389-132E-4091-A4C4-B0FF622320E5}" dt="2023-06-07T17:56:13.428" v="51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Angulo Merino, M.Concepción" userId="S::mariaconcepcion.angulomerino@educa.madrid.org::15da42bf-da12-449f-83d0-92e802576915" providerId="AD" clId="Web-{90350389-132E-4091-A4C4-B0FF622320E5}" dt="2023-06-07T17:56:54.132" v="58" actId="20577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Angulo Merino, M.Concepción" userId="S::mariaconcepcion.angulomerino@educa.madrid.org::15da42bf-da12-449f-83d0-92e802576915" providerId="AD" clId="Web-{90350389-132E-4091-A4C4-B0FF622320E5}" dt="2023-06-07T17:56:13.428" v="51"/>
          <ac:spMkLst>
            <pc:docMk/>
            <pc:sldMk cId="2406273178" sldId="256"/>
            <ac:spMk id="9" creationId="{5A59F003-E00A-43F9-91DC-CC54E3B87466}"/>
          </ac:spMkLst>
        </pc:spChg>
        <pc:spChg chg="add">
          <ac:chgData name="Angulo Merino, M.Concepción" userId="S::mariaconcepcion.angulomerino@educa.madrid.org::15da42bf-da12-449f-83d0-92e802576915" providerId="AD" clId="Web-{90350389-132E-4091-A4C4-B0FF622320E5}" dt="2023-06-07T17:56:13.428" v="51"/>
          <ac:spMkLst>
            <pc:docMk/>
            <pc:sldMk cId="2406273178" sldId="256"/>
            <ac:spMk id="11" creationId="{D74A4382-E3AD-430A-9A1F-DFA3E0E77A7D}"/>
          </ac:spMkLst>
        </pc:spChg>
        <pc:spChg chg="add">
          <ac:chgData name="Angulo Merino, M.Concepción" userId="S::mariaconcepcion.angulomerino@educa.madrid.org::15da42bf-da12-449f-83d0-92e802576915" providerId="AD" clId="Web-{90350389-132E-4091-A4C4-B0FF622320E5}" dt="2023-06-07T17:56:13.428" v="51"/>
          <ac:spMkLst>
            <pc:docMk/>
            <pc:sldMk cId="2406273178" sldId="256"/>
            <ac:spMk id="13" creationId="{79F40191-0F44-4FD1-82CC-ACB507C14BE6}"/>
          </ac:spMkLst>
        </pc:spChg>
        <pc:picChg chg="add">
          <ac:chgData name="Angulo Merino, M.Concepción" userId="S::mariaconcepcion.angulomerino@educa.madrid.org::15da42bf-da12-449f-83d0-92e802576915" providerId="AD" clId="Web-{90350389-132E-4091-A4C4-B0FF622320E5}" dt="2023-06-07T17:56:13.428" v="51"/>
          <ac:picMkLst>
            <pc:docMk/>
            <pc:sldMk cId="2406273178" sldId="256"/>
            <ac:picMk id="5" creationId="{3C9A4E02-D3B3-F93D-F019-8F9E89219C06}"/>
          </ac:picMkLst>
        </pc:picChg>
      </pc:sldChg>
      <pc:sldChg chg="new del">
        <pc:chgData name="Angulo Merino, M.Concepción" userId="S::mariaconcepcion.angulomerino@educa.madrid.org::15da42bf-da12-449f-83d0-92e802576915" providerId="AD" clId="Web-{90350389-132E-4091-A4C4-B0FF622320E5}" dt="2023-06-07T18:22:15.833" v="170"/>
        <pc:sldMkLst>
          <pc:docMk/>
          <pc:sldMk cId="2417107951" sldId="257"/>
        </pc:sldMkLst>
      </pc:sldChg>
      <pc:sldChg chg="addSp delSp modSp new mod setBg">
        <pc:chgData name="Angulo Merino, M.Concepción" userId="S::mariaconcepcion.angulomerino@educa.madrid.org::15da42bf-da12-449f-83d0-92e802576915" providerId="AD" clId="Web-{90350389-132E-4091-A4C4-B0FF622320E5}" dt="2023-06-07T18:20:24.549" v="169" actId="20577"/>
        <pc:sldMkLst>
          <pc:docMk/>
          <pc:sldMk cId="1092140436" sldId="258"/>
        </pc:sldMkLst>
        <pc:spChg chg="mod">
          <ac:chgData name="Angulo Merino, M.Concepción" userId="S::mariaconcepcion.angulomerino@educa.madrid.org::15da42bf-da12-449f-83d0-92e802576915" providerId="AD" clId="Web-{90350389-132E-4091-A4C4-B0FF622320E5}" dt="2023-06-07T18:09:15.293" v="72" actId="1076"/>
          <ac:spMkLst>
            <pc:docMk/>
            <pc:sldMk cId="1092140436" sldId="258"/>
            <ac:spMk id="2" creationId="{AEE00D5B-A1DC-231F-BDF2-4CCE11C143F3}"/>
          </ac:spMkLst>
        </pc:spChg>
        <pc:spChg chg="del">
          <ac:chgData name="Angulo Merino, M.Concepción" userId="S::mariaconcepcion.angulomerino@educa.madrid.org::15da42bf-da12-449f-83d0-92e802576915" providerId="AD" clId="Web-{90350389-132E-4091-A4C4-B0FF622320E5}" dt="2023-06-07T17:57:32.024" v="64"/>
          <ac:spMkLst>
            <pc:docMk/>
            <pc:sldMk cId="1092140436" sldId="258"/>
            <ac:spMk id="3" creationId="{D20AC022-667D-DE6B-8149-E8235A25CB99}"/>
          </ac:spMkLst>
        </pc:spChg>
        <pc:spChg chg="add del mod">
          <ac:chgData name="Angulo Merino, M.Concepción" userId="S::mariaconcepcion.angulomerino@educa.madrid.org::15da42bf-da12-449f-83d0-92e802576915" providerId="AD" clId="Web-{90350389-132E-4091-A4C4-B0FF622320E5}" dt="2023-06-07T17:57:36.914" v="65"/>
          <ac:spMkLst>
            <pc:docMk/>
            <pc:sldMk cId="1092140436" sldId="258"/>
            <ac:spMk id="4" creationId="{084018D6-3AB5-52B1-C1B7-613492242E41}"/>
          </ac:spMkLst>
        </pc:spChg>
        <pc:spChg chg="add mod">
          <ac:chgData name="Angulo Merino, M.Concepción" userId="S::mariaconcepcion.angulomerino@educa.madrid.org::15da42bf-da12-449f-83d0-92e802576915" providerId="AD" clId="Web-{90350389-132E-4091-A4C4-B0FF622320E5}" dt="2023-06-07T18:19:56.689" v="161" actId="1076"/>
          <ac:spMkLst>
            <pc:docMk/>
            <pc:sldMk cId="1092140436" sldId="258"/>
            <ac:spMk id="7" creationId="{BCB30948-31B6-4CFE-316D-DF2322CB300F}"/>
          </ac:spMkLst>
        </pc:spChg>
        <pc:spChg chg="add mod">
          <ac:chgData name="Angulo Merino, M.Concepción" userId="S::mariaconcepcion.angulomerino@educa.madrid.org::15da42bf-da12-449f-83d0-92e802576915" providerId="AD" clId="Web-{90350389-132E-4091-A4C4-B0FF622320E5}" dt="2023-06-07T18:20:15.877" v="168" actId="20577"/>
          <ac:spMkLst>
            <pc:docMk/>
            <pc:sldMk cId="1092140436" sldId="258"/>
            <ac:spMk id="8" creationId="{84F044C2-FCCD-FCF2-DDCA-04F7DE6F03D2}"/>
          </ac:spMkLst>
        </pc:spChg>
        <pc:spChg chg="add mod">
          <ac:chgData name="Angulo Merino, M.Concepción" userId="S::mariaconcepcion.angulomerino@educa.madrid.org::15da42bf-da12-449f-83d0-92e802576915" providerId="AD" clId="Web-{90350389-132E-4091-A4C4-B0FF622320E5}" dt="2023-06-07T18:20:24.549" v="169" actId="20577"/>
          <ac:spMkLst>
            <pc:docMk/>
            <pc:sldMk cId="1092140436" sldId="258"/>
            <ac:spMk id="9" creationId="{138836F1-F18D-1334-7FCD-FF9E579F4B5F}"/>
          </ac:spMkLst>
        </pc:spChg>
        <pc:spChg chg="add">
          <ac:chgData name="Angulo Merino, M.Concepción" userId="S::mariaconcepcion.angulomerino@educa.madrid.org::15da42bf-da12-449f-83d0-92e802576915" providerId="AD" clId="Web-{90350389-132E-4091-A4C4-B0FF622320E5}" dt="2023-06-07T17:57:36.914" v="65"/>
          <ac:spMkLst>
            <pc:docMk/>
            <pc:sldMk cId="1092140436" sldId="258"/>
            <ac:spMk id="12" creationId="{C3896A03-3945-419A-B66B-4EE266EDD152}"/>
          </ac:spMkLst>
        </pc:spChg>
        <pc:spChg chg="add">
          <ac:chgData name="Angulo Merino, M.Concepción" userId="S::mariaconcepcion.angulomerino@educa.madrid.org::15da42bf-da12-449f-83d0-92e802576915" providerId="AD" clId="Web-{90350389-132E-4091-A4C4-B0FF622320E5}" dt="2023-06-07T17:57:36.914" v="65"/>
          <ac:spMkLst>
            <pc:docMk/>
            <pc:sldMk cId="1092140436" sldId="258"/>
            <ac:spMk id="14" creationId="{B34F5AD2-EDBD-4BBD-A55C-EAFFD0C7097A}"/>
          </ac:spMkLst>
        </pc:spChg>
        <pc:spChg chg="add">
          <ac:chgData name="Angulo Merino, M.Concepción" userId="S::mariaconcepcion.angulomerino@educa.madrid.org::15da42bf-da12-449f-83d0-92e802576915" providerId="AD" clId="Web-{90350389-132E-4091-A4C4-B0FF622320E5}" dt="2023-06-07T17:57:36.914" v="65"/>
          <ac:spMkLst>
            <pc:docMk/>
            <pc:sldMk cId="1092140436" sldId="258"/>
            <ac:spMk id="16" creationId="{6832F003-FCA6-4CFB-A2EA-308F3AA257D1}"/>
          </ac:spMkLst>
        </pc:spChg>
        <pc:picChg chg="add mod ord">
          <ac:chgData name="Angulo Merino, M.Concepción" userId="S::mariaconcepcion.angulomerino@educa.madrid.org::15da42bf-da12-449f-83d0-92e802576915" providerId="AD" clId="Web-{90350389-132E-4091-A4C4-B0FF622320E5}" dt="2023-06-07T18:09:09.777" v="70" actId="1076"/>
          <ac:picMkLst>
            <pc:docMk/>
            <pc:sldMk cId="1092140436" sldId="258"/>
            <ac:picMk id="5" creationId="{DB886AC1-E5E2-F5E1-4F9A-E74AB78D641C}"/>
          </ac:picMkLst>
        </pc:picChg>
        <pc:picChg chg="add mod">
          <ac:chgData name="Angulo Merino, M.Concepción" userId="S::mariaconcepcion.angulomerino@educa.madrid.org::15da42bf-da12-449f-83d0-92e802576915" providerId="AD" clId="Web-{90350389-132E-4091-A4C4-B0FF622320E5}" dt="2023-06-07T18:10:40.389" v="80" actId="1076"/>
          <ac:picMkLst>
            <pc:docMk/>
            <pc:sldMk cId="1092140436" sldId="258"/>
            <ac:picMk id="6" creationId="{01AAD517-6EA7-D14B-97C3-4B4F1C1F96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E00D5B-A1DC-231F-BDF2-4CCE11C1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915" y="3715256"/>
            <a:ext cx="4284417" cy="16653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INSTRUCCIONES PARA REALIZAR TU ESPACIO DE ACTIVIDADES</a:t>
            </a:r>
          </a:p>
          <a:p>
            <a:endParaRPr lang="en-US" sz="3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545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8836F1-F18D-1334-7FCD-FF9E579F4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747" y="6337241"/>
            <a:ext cx="4296951" cy="4092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kern="1200" dirty="0">
                <a:latin typeface="+mn-lt"/>
                <a:ea typeface="+mn-ea"/>
                <a:cs typeface="+mn-cs"/>
              </a:rPr>
              <a:t>Mª Concepción Angulo</a:t>
            </a:r>
          </a:p>
        </p:txBody>
      </p:sp>
      <p:pic>
        <p:nvPicPr>
          <p:cNvPr id="5" name="Imagen 5" descr="Lápices de colores dentro de un portalápices que está encima de una mesa de madera">
            <a:extLst>
              <a:ext uri="{FF2B5EF4-FFF2-40B4-BE49-F238E27FC236}">
                <a16:creationId xmlns:a16="http://schemas.microsoft.com/office/drawing/2014/main" id="{DB886AC1-E5E2-F5E1-4F9A-E74AB78D6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3" r="3" b="3"/>
          <a:stretch/>
        </p:blipFill>
        <p:spPr>
          <a:xfrm>
            <a:off x="1155556" y="5158"/>
            <a:ext cx="4940430" cy="35753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420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6" descr="Caja de resonancia de audio">
            <a:extLst>
              <a:ext uri="{FF2B5EF4-FFF2-40B4-BE49-F238E27FC236}">
                <a16:creationId xmlns:a16="http://schemas.microsoft.com/office/drawing/2014/main" id="{01AAD517-6EA7-D14B-97C3-4B4F1C1F9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174" y="5304031"/>
            <a:ext cx="1923690" cy="1282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B30948-31B6-4CFE-316D-DF2322CB300F}"/>
              </a:ext>
            </a:extLst>
          </p:cNvPr>
          <p:cNvSpPr txBox="1"/>
          <p:nvPr/>
        </p:nvSpPr>
        <p:spPr>
          <a:xfrm>
            <a:off x="6361669" y="1147063"/>
            <a:ext cx="556997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>
                <a:cs typeface="Calibri"/>
              </a:rPr>
              <a:t>Debes entender correctamente lo que se pide en cada actividad</a:t>
            </a:r>
            <a:endParaRPr lang="es-ES">
              <a:cs typeface="Calibri" panose="020F0502020204030204"/>
            </a:endParaRPr>
          </a:p>
          <a:p>
            <a:pPr marL="342900" indent="-342900" algn="just">
              <a:buAutoNum type="arabicPeriod"/>
            </a:pPr>
            <a:r>
              <a:rPr lang="es-ES" dirty="0">
                <a:cs typeface="Calibri"/>
              </a:rPr>
              <a:t>Hasta la actividad número 3, es obligatorio punto si al llegar a esta actividad has encontrado alguna dificultad, pasa directamente al repostaje después podrás continuar a la meta o podrás regresar para comprender mejor las actividades en las que has tenido problemas.</a:t>
            </a:r>
          </a:p>
          <a:p>
            <a:pPr marL="342900" indent="-342900" algn="just">
              <a:buAutoNum type="arabicPeriod"/>
            </a:pPr>
            <a:endParaRPr lang="es-ES" dirty="0">
              <a:cs typeface="Calibri"/>
            </a:endParaRPr>
          </a:p>
          <a:p>
            <a:pPr marL="342900" indent="-342900" algn="just">
              <a:buAutoNum type="arabicPeriod"/>
            </a:pPr>
            <a:r>
              <a:rPr lang="es-ES" dirty="0">
                <a:cs typeface="Calibri"/>
              </a:rPr>
              <a:t>Recuerda disfrutar en el proceso no se trata de llegar lo antes posible se trata de hacerlo bien no de llegar antes que nadie.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F044C2-FCCD-FCF2-DDCA-04F7DE6F03D2}"/>
              </a:ext>
            </a:extLst>
          </p:cNvPr>
          <p:cNvSpPr txBox="1"/>
          <p:nvPr/>
        </p:nvSpPr>
        <p:spPr>
          <a:xfrm>
            <a:off x="10485782" y="182217"/>
            <a:ext cx="13914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800" b="1" dirty="0">
                <a:cs typeface="Calibri"/>
              </a:rPr>
              <a:t>4º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092140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INSTRUCCIONES PARA REALIZAR TU ESPACIO DE ACTIVIDADES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52</cp:revision>
  <dcterms:created xsi:type="dcterms:W3CDTF">2023-06-07T17:54:09Z</dcterms:created>
  <dcterms:modified xsi:type="dcterms:W3CDTF">2023-06-07T18:22:18Z</dcterms:modified>
</cp:coreProperties>
</file>