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66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234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8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106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5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621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82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73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420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899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74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553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AA92D-4D22-4A05-A6D9-AE03CF4D28B8}" type="datetimeFigureOut">
              <a:rPr lang="es-ES" smtClean="0"/>
              <a:t>17/05/2023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857EC-AA8E-4196-AEC5-C4C814F56D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333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04800"/>
            <a:ext cx="9144000" cy="3205163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Renovación pedagógica para una enseñanza de la lectura y la escritura basada en habilidades competenciales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CEIP CARDENAL CISNEROS, TORRELAGUNA.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0388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-3374571" y="0"/>
            <a:ext cx="2066547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075488" y="0"/>
            <a:ext cx="9376986" cy="6858227"/>
            <a:chOff x="4134" y="0"/>
            <a:chExt cx="8711" cy="1080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1" y="0"/>
              <a:ext cx="8504" cy="1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4" y="0"/>
              <a:ext cx="4065" cy="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7564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920" y="1038674"/>
            <a:ext cx="10241280" cy="564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5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04136" y="1110343"/>
            <a:ext cx="1607169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3" name="docshapegroup1"/>
          <p:cNvGrpSpPr>
            <a:grpSpLocks/>
          </p:cNvGrpSpPr>
          <p:nvPr/>
        </p:nvGrpSpPr>
        <p:grpSpPr bwMode="auto">
          <a:xfrm>
            <a:off x="2373086" y="936172"/>
            <a:ext cx="7119257" cy="5225142"/>
            <a:chOff x="0" y="0"/>
            <a:chExt cx="8504" cy="15422"/>
          </a:xfrm>
        </p:grpSpPr>
        <p:pic>
          <p:nvPicPr>
            <p:cNvPr id="6147" name="docshap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504" cy="154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6" name="docshap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898"/>
              <a:ext cx="4065" cy="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9795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58304"/>
            <a:ext cx="9144000" cy="48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14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2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90" y="548005"/>
            <a:ext cx="1135141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9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00" y="365125"/>
            <a:ext cx="11557600" cy="633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5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038350"/>
            <a:ext cx="10515600" cy="4351338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365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036320" y="365124"/>
            <a:ext cx="10317480" cy="6024563"/>
            <a:chOff x="0" y="0"/>
            <a:chExt cx="8504" cy="478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504" cy="4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" y="3263"/>
              <a:ext cx="4065" cy="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5709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26" y="365125"/>
            <a:ext cx="11349947" cy="617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3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838200" y="365126"/>
            <a:ext cx="10515600" cy="5811838"/>
            <a:chOff x="0" y="0"/>
            <a:chExt cx="8504" cy="7074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"/>
              <a:ext cx="8504" cy="7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65" cy="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1168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8450" y="1303716"/>
            <a:ext cx="10515600" cy="4351338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548640" y="365124"/>
            <a:ext cx="10444479" cy="6238875"/>
            <a:chOff x="0" y="0"/>
            <a:chExt cx="8510" cy="15429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" y="7"/>
              <a:ext cx="8504" cy="154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65" cy="1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1982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21</Words>
  <Application>Microsoft Office PowerPoint</Application>
  <PresentationFormat>Panorámica</PresentationFormat>
  <Paragraphs>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Renovación pedagógica para una enseñanza de la lectura y la escritura basada en habilidades competenciales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</dc:creator>
  <cp:lastModifiedBy>Paola</cp:lastModifiedBy>
  <cp:revision>3</cp:revision>
  <dcterms:created xsi:type="dcterms:W3CDTF">2023-05-17T18:04:42Z</dcterms:created>
  <dcterms:modified xsi:type="dcterms:W3CDTF">2023-05-17T18:27:12Z</dcterms:modified>
</cp:coreProperties>
</file>