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101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BFF6E7-0525-4655-A5F9-8866E87979A5}" type="datetimeFigureOut">
              <a:rPr lang="es-ES" smtClean="0"/>
              <a:t>17/07/2023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49E741-3ADC-4794-BE76-796B20FC8AB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89247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49E741-3ADC-4794-BE76-796B20FC8ABA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1861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51B72E-3966-4434-D68F-CD5C7638E3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3A358E3-BB24-E14D-73CE-3FA629F483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AFFF8DC-9EC6-BF9E-D953-668BA4752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400D8-7959-4962-902C-B6A62CE684D8}" type="datetimeFigureOut">
              <a:rPr lang="es-ES" smtClean="0"/>
              <a:t>17/07/2023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D758829-7656-AA6A-A88D-2C968915E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C517BF1-1C52-725A-9D29-A3E9B7191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4F6F6-2295-4E61-A055-1124D08862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7963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B91437-8744-1ED9-97AB-E3F6B54F0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BB98564-F183-D655-1847-E2AFCC2E8A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E6630BE-4247-6546-1BF4-A9AC2AF45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400D8-7959-4962-902C-B6A62CE684D8}" type="datetimeFigureOut">
              <a:rPr lang="es-ES" smtClean="0"/>
              <a:t>17/07/2023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9E952F9-2814-4328-0A57-4AA5E314F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FF6B141-4CBC-DD4C-99FD-86E926EA7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4F6F6-2295-4E61-A055-1124D08862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43781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33F81CC-BBE2-B1B3-D569-7D88ED0E81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A8A3D49-8418-D1D3-A522-5FECAB33B7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3EFB37D-0589-9A7D-2C89-A37EA5749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400D8-7959-4962-902C-B6A62CE684D8}" type="datetimeFigureOut">
              <a:rPr lang="es-ES" smtClean="0"/>
              <a:t>17/07/2023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0A803FB-A2A6-F8FC-6204-5D69C3F29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FCE5D55-EBAC-E412-27B8-B4DDB49E9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4F6F6-2295-4E61-A055-1124D08862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31956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28A65C-00C9-FD36-2911-5421C73E5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4779912-F721-1D75-3452-A42DB29BE2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2AFE81E-4767-C5A3-2BEE-5C3498DF3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400D8-7959-4962-902C-B6A62CE684D8}" type="datetimeFigureOut">
              <a:rPr lang="es-ES" smtClean="0"/>
              <a:t>17/07/2023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78338CD-4F86-E605-34D0-872998DAC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BBCEEB2-4702-DAD1-5232-D9FCBA2A2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4F6F6-2295-4E61-A055-1124D08862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09413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FC164B-176B-79F6-FAEF-569C7568A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28A04B1-334A-A606-671A-64943BCD6D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CABA615-9523-BB67-F7DB-4549BDC27F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400D8-7959-4962-902C-B6A62CE684D8}" type="datetimeFigureOut">
              <a:rPr lang="es-ES" smtClean="0"/>
              <a:t>17/07/2023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F665725-9D5F-9BB2-49D7-269DFACB5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3C7EE2A-F309-D02D-AE30-E7B9ADA09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4F6F6-2295-4E61-A055-1124D08862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44107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178988-72CB-4D72-CEA0-4A30DD427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F8E0C8C-42D7-BC24-27D7-CDE88BBC47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5B4544F-1376-F2D4-C4CA-E6DF014476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2DE511A-135D-1AB2-BBE3-C5219DC58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400D8-7959-4962-902C-B6A62CE684D8}" type="datetimeFigureOut">
              <a:rPr lang="es-ES" smtClean="0"/>
              <a:t>17/07/2023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AC3707B-DBDC-C585-369A-8CF56413F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3CD3080-A344-EB12-4544-FF0C53D59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4F6F6-2295-4E61-A055-1124D08862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53234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D5A864-93BF-7184-999D-54919C8A9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FF67688-12E6-E0BC-9F1B-761C3BDB1C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639F8ED-CB17-48EC-BAD3-42319047B9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DFD4D96-D777-27BB-B2EB-AD36B40C01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E907D7C-4DDB-843F-86F4-5CD806484C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2DD1716-BF0B-3316-69C5-237A3A2B0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400D8-7959-4962-902C-B6A62CE684D8}" type="datetimeFigureOut">
              <a:rPr lang="es-ES" smtClean="0"/>
              <a:t>17/07/2023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12E6128-6D9A-95AA-F76E-E67FB966F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7602A72-59F6-88CC-7202-CDA99A68E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4F6F6-2295-4E61-A055-1124D08862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846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751B4F-53AA-37C2-A97E-9D7D01D87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CD47E22-5D18-5EC3-EF80-ED8B86004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400D8-7959-4962-902C-B6A62CE684D8}" type="datetimeFigureOut">
              <a:rPr lang="es-ES" smtClean="0"/>
              <a:t>17/07/2023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92E5FE8-0163-A338-A3D4-21339F7B9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837F9C9-9A92-7825-ECDA-A2456803C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4F6F6-2295-4E61-A055-1124D08862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24452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0E05A5C-46F6-38F8-4F5A-A8110FAD2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400D8-7959-4962-902C-B6A62CE684D8}" type="datetimeFigureOut">
              <a:rPr lang="es-ES" smtClean="0"/>
              <a:t>17/07/2023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C96BE3E-765C-71C6-C20F-F4973677F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772AE0A-712E-E1EA-2520-A750DB223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4F6F6-2295-4E61-A055-1124D08862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630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A8CAD3-8E91-E823-93BA-29A3240DB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960B6C4-AD09-E75F-7EA7-CE3705360A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2D10BAC-2A5F-3C29-D692-45AC1F8F2B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0DDA620-AA18-1119-C08A-70998FCA0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400D8-7959-4962-902C-B6A62CE684D8}" type="datetimeFigureOut">
              <a:rPr lang="es-ES" smtClean="0"/>
              <a:t>17/07/2023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384C9C4-DA2D-23FD-5AB8-5D4815B31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0213485-4E54-15A4-9895-813553A51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4F6F6-2295-4E61-A055-1124D08862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32794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3D041B-36A4-8808-2DF7-EC8DBD160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3D66044-4472-C51C-C4F5-D9F2DAD689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BFF9DF0-A2F2-ACA0-2D54-02FA936127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CE844C7-1F55-310F-0297-64799F8D9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400D8-7959-4962-902C-B6A62CE684D8}" type="datetimeFigureOut">
              <a:rPr lang="es-ES" smtClean="0"/>
              <a:t>17/07/2023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D399157-0977-D1D5-ACE8-3D46DD233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57DD619-9600-51A2-4E1E-352C2726D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4F6F6-2295-4E61-A055-1124D08862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7614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6B17BEB-BDC8-61D6-CE2D-C29C045BB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4635A1C-0B6A-EEBA-0749-CA96CF644F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8195797-1E20-8101-CA72-736C74BF38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B400D8-7959-4962-902C-B6A62CE684D8}" type="datetimeFigureOut">
              <a:rPr lang="es-ES" smtClean="0"/>
              <a:t>17/07/2023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7A5EE11-FD31-1C3F-1C09-64EE6B9E7B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4E25AF0-5835-3C71-9D53-105C45E339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64F6F6-2295-4E61-A055-1124D08862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369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hyperlink" Target="https://laantiguabiblos.blogspot.com/2012/10/sorteo-de-libros-2013.html" TargetMode="Externa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jp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8" name="Rectangle 1037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3A9D6D8-8BD0-6C53-88F9-82022E08F648}"/>
              </a:ext>
            </a:extLst>
          </p:cNvPr>
          <p:cNvSpPr txBox="1"/>
          <p:nvPr/>
        </p:nvSpPr>
        <p:spPr>
          <a:xfrm>
            <a:off x="538094" y="455206"/>
            <a:ext cx="3579931" cy="30472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INSTRUCCIONES PARA REALIZAR TU ESPACIO DE ACTIVIDADES</a:t>
            </a:r>
          </a:p>
        </p:txBody>
      </p:sp>
      <p:sp>
        <p:nvSpPr>
          <p:cNvPr id="1040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Foto e imagen de stock sin royalties de Lápices Sobre Mesa ...">
            <a:extLst>
              <a:ext uri="{FF2B5EF4-FFF2-40B4-BE49-F238E27FC236}">
                <a16:creationId xmlns:a16="http://schemas.microsoft.com/office/drawing/2014/main" id="{A722D3C7-3689-3196-BF6B-F35C6EC1DA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4296" y="349028"/>
            <a:ext cx="7214616" cy="606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AA8A2312-6CCB-5770-F7E8-911928976918}"/>
              </a:ext>
            </a:extLst>
          </p:cNvPr>
          <p:cNvSpPr txBox="1"/>
          <p:nvPr/>
        </p:nvSpPr>
        <p:spPr>
          <a:xfrm>
            <a:off x="4823990" y="963732"/>
            <a:ext cx="6391275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500" dirty="0">
                <a:solidFill>
                  <a:schemeClr val="bg1"/>
                </a:solidFill>
              </a:rPr>
              <a:t>1- TIENES QUE VER UN VIDEO PARA APRENDER QUÉ ES LA BIBLIOTECA.</a:t>
            </a:r>
          </a:p>
          <a:p>
            <a:r>
              <a:rPr lang="es-ES" sz="2500" dirty="0">
                <a:solidFill>
                  <a:schemeClr val="bg1"/>
                </a:solidFill>
              </a:rPr>
              <a:t>2- JUEGA CON NUESTROS CUENTOS FAVORITOS.</a:t>
            </a:r>
          </a:p>
          <a:p>
            <a:r>
              <a:rPr lang="es-ES" sz="2500" dirty="0">
                <a:solidFill>
                  <a:schemeClr val="bg1"/>
                </a:solidFill>
              </a:rPr>
              <a:t>3- RECUERDA LAS NORMAS DE LA BIBLIOTECA.</a:t>
            </a:r>
          </a:p>
          <a:p>
            <a:r>
              <a:rPr lang="es-ES" sz="2500" dirty="0">
                <a:solidFill>
                  <a:schemeClr val="bg1"/>
                </a:solidFill>
              </a:rPr>
              <a:t>4- REPOSITORIO: LEE LA ANTICIPACIÓN DE LA BIBLIOTECA</a:t>
            </a:r>
          </a:p>
          <a:p>
            <a:r>
              <a:rPr lang="es-ES" sz="2500" dirty="0">
                <a:solidFill>
                  <a:schemeClr val="bg1"/>
                </a:solidFill>
              </a:rPr>
              <a:t>5- RECUERDA MÁS NORMAS IMPORTANTES.</a:t>
            </a:r>
          </a:p>
          <a:p>
            <a:r>
              <a:rPr lang="es-ES" sz="2500" dirty="0">
                <a:solidFill>
                  <a:schemeClr val="bg1"/>
                </a:solidFill>
              </a:rPr>
              <a:t>6- META: ATRÉVETE A COMPROBAR TODO LO QUE HAS APRENDIDO.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2BA42830-FCD3-A361-2392-55F48FAF6B65}"/>
              </a:ext>
            </a:extLst>
          </p:cNvPr>
          <p:cNvSpPr txBox="1"/>
          <p:nvPr/>
        </p:nvSpPr>
        <p:spPr>
          <a:xfrm>
            <a:off x="5000625" y="6010275"/>
            <a:ext cx="3143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92D050"/>
                </a:solidFill>
              </a:rPr>
              <a:t>Rosario Ureta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5E39BAF-B3EE-8660-3860-37B9B59E502C}"/>
              </a:ext>
            </a:extLst>
          </p:cNvPr>
          <p:cNvSpPr txBox="1"/>
          <p:nvPr/>
        </p:nvSpPr>
        <p:spPr>
          <a:xfrm>
            <a:off x="10674965" y="564118"/>
            <a:ext cx="1313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rgbClr val="92D050"/>
                </a:solidFill>
              </a:rPr>
              <a:t>EBO J</a:t>
            </a:r>
          </a:p>
        </p:txBody>
      </p:sp>
      <p:pic>
        <p:nvPicPr>
          <p:cNvPr id="6" name="Imagen 5" descr="Diagrama&#10;&#10;Descripción generada automáticamente">
            <a:extLst>
              <a:ext uri="{FF2B5EF4-FFF2-40B4-BE49-F238E27FC236}">
                <a16:creationId xmlns:a16="http://schemas.microsoft.com/office/drawing/2014/main" id="{A5563574-FE9B-30C1-F593-4D4BA2D04B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323088" y="4464132"/>
            <a:ext cx="3774388" cy="1546143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1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6BE859B6-4DD8-12A4-D2B6-59FC441A4B8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972400" y="201826"/>
            <a:ext cx="1124198" cy="1124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020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65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67</Words>
  <Application>Microsoft Office PowerPoint</Application>
  <PresentationFormat>Panorámica</PresentationFormat>
  <Paragraphs>10</Paragraphs>
  <Slides>1</Slides>
  <Notes>1</Notes>
  <HiddenSlides>0</HiddenSlides>
  <MMClips>1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Ureta Camarero, Mª Rosario</dc:creator>
  <cp:lastModifiedBy>Ureta Camarero, Mª Rosario</cp:lastModifiedBy>
  <cp:revision>4</cp:revision>
  <dcterms:created xsi:type="dcterms:W3CDTF">2023-07-13T07:19:12Z</dcterms:created>
  <dcterms:modified xsi:type="dcterms:W3CDTF">2023-07-17T07:35:11Z</dcterms:modified>
</cp:coreProperties>
</file>