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AA06B5-BA88-4B93-828F-0EFBDD082A4A}" v="387" dt="2023-11-11T12:23:33.8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88" d="100"/>
          <a:sy n="88" d="100"/>
        </p:scale>
        <p:origin x="31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1571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6268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2500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272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0725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7473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7251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718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1988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6717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6852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11/11/2023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613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158B3569-73B2-4D05-8E95-886A6EE17F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2512" y="-1054530"/>
            <a:ext cx="5129812" cy="4489069"/>
          </a:xfrm>
        </p:spPr>
        <p:txBody>
          <a:bodyPr anchor="b">
            <a:normAutofit/>
          </a:bodyPr>
          <a:lstStyle/>
          <a:p>
            <a:r>
              <a:rPr lang="es-ES" sz="3400" dirty="0">
                <a:solidFill>
                  <a:schemeClr val="bg1"/>
                </a:solidFill>
                <a:highlight>
                  <a:srgbClr val="FFFF00"/>
                </a:highlight>
                <a:ea typeface="Calibri"/>
                <a:cs typeface="Calibri"/>
              </a:rPr>
              <a:t>INSTRUCCIONES</a:t>
            </a:r>
            <a:r>
              <a:rPr lang="es-ES" sz="3400" dirty="0">
                <a:highlight>
                  <a:srgbClr val="FFFF00"/>
                </a:highlight>
                <a:ea typeface="Calibri"/>
                <a:cs typeface="Calibri"/>
              </a:rPr>
              <a:t/>
            </a:r>
            <a:br>
              <a:rPr lang="es-ES" sz="3400" dirty="0">
                <a:highlight>
                  <a:srgbClr val="FFFF00"/>
                </a:highlight>
                <a:ea typeface="Calibri"/>
                <a:cs typeface="Calibri"/>
              </a:rPr>
            </a:br>
            <a:r>
              <a:rPr lang="es-ES" sz="3400" dirty="0">
                <a:highlight>
                  <a:srgbClr val="FFFF00"/>
                </a:highlight>
                <a:ea typeface="Calibri"/>
                <a:cs typeface="Calibri"/>
              </a:rPr>
              <a:t/>
            </a:r>
            <a:br>
              <a:rPr lang="es-ES" sz="3400" dirty="0">
                <a:highlight>
                  <a:srgbClr val="FFFF00"/>
                </a:highlight>
                <a:ea typeface="Calibri"/>
                <a:cs typeface="Calibri"/>
              </a:rPr>
            </a:br>
            <a:r>
              <a:rPr lang="es-ES" sz="3400" dirty="0">
                <a:solidFill>
                  <a:schemeClr val="bg1"/>
                </a:solidFill>
                <a:highlight>
                  <a:srgbClr val="FFFF00"/>
                </a:highlight>
                <a:ea typeface="Calibri"/>
                <a:cs typeface="Calibri"/>
              </a:rPr>
              <a:t> PARA LOS JUEGOS </a:t>
            </a:r>
            <a:r>
              <a:rPr lang="es-ES" sz="3400" dirty="0">
                <a:highlight>
                  <a:srgbClr val="FFFF00"/>
                </a:highlight>
                <a:ea typeface="Calibri"/>
                <a:cs typeface="Calibri"/>
              </a:rPr>
              <a:t/>
            </a:r>
            <a:br>
              <a:rPr lang="es-ES" sz="3400" dirty="0">
                <a:highlight>
                  <a:srgbClr val="FFFF00"/>
                </a:highlight>
                <a:ea typeface="Calibri"/>
                <a:cs typeface="Calibri"/>
              </a:rPr>
            </a:br>
            <a:r>
              <a:rPr lang="es-ES" sz="3400" dirty="0">
                <a:solidFill>
                  <a:schemeClr val="bg1"/>
                </a:solidFill>
                <a:highlight>
                  <a:srgbClr val="FFFF00"/>
                </a:highlight>
                <a:ea typeface="Calibri"/>
                <a:cs typeface="Calibri"/>
              </a:rPr>
              <a:t>MI MAR </a:t>
            </a:r>
            <a:r>
              <a:rPr lang="es-ES" sz="3400" dirty="0">
                <a:highlight>
                  <a:srgbClr val="FFFF00"/>
                </a:highlight>
                <a:ea typeface="Calibri"/>
                <a:cs typeface="Calibri"/>
              </a:rPr>
              <a:t/>
            </a:r>
            <a:br>
              <a:rPr lang="es-ES" sz="3400" dirty="0">
                <a:highlight>
                  <a:srgbClr val="FFFF00"/>
                </a:highlight>
                <a:ea typeface="Calibri"/>
                <a:cs typeface="Calibri"/>
              </a:rPr>
            </a:br>
            <a:r>
              <a:rPr lang="es-ES" sz="3400" dirty="0">
                <a:solidFill>
                  <a:schemeClr val="bg1"/>
                </a:solidFill>
                <a:highlight>
                  <a:srgbClr val="FFFF00"/>
                </a:highlight>
                <a:ea typeface="Calibri"/>
                <a:cs typeface="Calibri"/>
              </a:rPr>
              <a:t>Y </a:t>
            </a:r>
            <a:r>
              <a:rPr lang="es-ES" sz="3400" dirty="0">
                <a:highlight>
                  <a:srgbClr val="FFFF00"/>
                </a:highlight>
                <a:ea typeface="Calibri"/>
                <a:cs typeface="Calibri"/>
              </a:rPr>
              <a:t/>
            </a:r>
            <a:br>
              <a:rPr lang="es-ES" sz="3400" dirty="0">
                <a:highlight>
                  <a:srgbClr val="FFFF00"/>
                </a:highlight>
                <a:ea typeface="Calibri"/>
                <a:cs typeface="Calibri"/>
              </a:rPr>
            </a:br>
            <a:r>
              <a:rPr lang="es-ES" sz="3400" dirty="0">
                <a:solidFill>
                  <a:schemeClr val="bg1"/>
                </a:solidFill>
                <a:highlight>
                  <a:srgbClr val="FFFF00"/>
                </a:highlight>
                <a:ea typeface="Calibri"/>
                <a:cs typeface="Calibri"/>
              </a:rPr>
              <a:t>MI MONTAÑA</a:t>
            </a:r>
            <a:endParaRPr lang="es-ES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93159" y="5170453"/>
            <a:ext cx="4076458" cy="990197"/>
          </a:xfrm>
        </p:spPr>
        <p:txBody>
          <a:bodyPr>
            <a:normAutofit/>
          </a:bodyPr>
          <a:lstStyle/>
          <a:p>
            <a:pPr algn="r"/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4" name="Imagen 3" descr="Vista submarina de la superficie azul del agua">
            <a:extLst>
              <a:ext uri="{FF2B5EF4-FFF2-40B4-BE49-F238E27FC236}">
                <a16:creationId xmlns:a16="http://schemas.microsoft.com/office/drawing/2014/main" id="{D652B99E-2E89-9F05-21D8-D21B3AD542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alphaModFix amt="51000"/>
          </a:blip>
          <a:srcRect l="7052" r="27394" b="-1"/>
          <a:stretch/>
        </p:blipFill>
        <p:spPr>
          <a:xfrm>
            <a:off x="5457027" y="10"/>
            <a:ext cx="6734973" cy="6857990"/>
          </a:xfrm>
          <a:prstGeom prst="rect">
            <a:avLst/>
          </a:prstGeom>
        </p:spPr>
      </p:pic>
      <p:sp>
        <p:nvSpPr>
          <p:cNvPr id="22" name="Graphic 17">
            <a:extLst>
              <a:ext uri="{FF2B5EF4-FFF2-40B4-BE49-F238E27FC236}">
                <a16:creationId xmlns:a16="http://schemas.microsoft.com/office/drawing/2014/main" id="{B71758F4-3F46-45DA-8AC5-4E508DA080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57736" y="815001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Graphic 15">
            <a:extLst>
              <a:ext uri="{FF2B5EF4-FFF2-40B4-BE49-F238E27FC236}">
                <a16:creationId xmlns:a16="http://schemas.microsoft.com/office/drawing/2014/main" id="{8550FED7-7C32-42BB-98DB-30272A6331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16516" y="104429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274341"/>
            <a:ext cx="11353800" cy="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7AE04DAC-23EB-8FBC-EBD6-A22E4BA66076}"/>
              </a:ext>
            </a:extLst>
          </p:cNvPr>
          <p:cNvSpPr txBox="1"/>
          <p:nvPr/>
        </p:nvSpPr>
        <p:spPr>
          <a:xfrm>
            <a:off x="9251864" y="5037248"/>
            <a:ext cx="274320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chemeClr val="accent2">
                    <a:lumMod val="50000"/>
                  </a:schemeClr>
                </a:solidFill>
              </a:rPr>
              <a:t>Fernando </a:t>
            </a:r>
            <a:r>
              <a:rPr lang="es-ES" b="1" dirty="0" err="1">
                <a:solidFill>
                  <a:schemeClr val="accent2">
                    <a:lumMod val="50000"/>
                  </a:schemeClr>
                </a:solidFill>
              </a:rPr>
              <a:t>Divar</a:t>
            </a:r>
            <a:endParaRPr lang="es-ES" dirty="0" err="1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s-ES" b="1" dirty="0">
                <a:solidFill>
                  <a:schemeClr val="accent2">
                    <a:lumMod val="50000"/>
                  </a:schemeClr>
                </a:solidFill>
              </a:rPr>
              <a:t> 1º Primaria</a:t>
            </a:r>
            <a:endParaRPr lang="es-ES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s-ES" b="1" dirty="0">
                <a:solidFill>
                  <a:schemeClr val="accent2">
                    <a:lumMod val="50000"/>
                  </a:schemeClr>
                </a:solidFill>
              </a:rPr>
              <a:t>Colegio Sagrada Familia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3FCF0AA-9DCC-5BC8-E486-C5771FB7AA4B}"/>
              </a:ext>
            </a:extLst>
          </p:cNvPr>
          <p:cNvSpPr txBox="1"/>
          <p:nvPr/>
        </p:nvSpPr>
        <p:spPr>
          <a:xfrm>
            <a:off x="6378454" y="1175211"/>
            <a:ext cx="5029200" cy="403187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3200" dirty="0">
                <a:latin typeface="HGGothicE"/>
                <a:ea typeface="STXingkai"/>
                <a:cs typeface="Browallia New"/>
              </a:rPr>
              <a:t>Entra en cada una de las actividades, en orden y juega a la vez que aprendes cosas sobre las </a:t>
            </a:r>
            <a:r>
              <a:rPr lang="es-ES" sz="3200" dirty="0">
                <a:latin typeface="HGGothicE"/>
                <a:ea typeface="STXingkai"/>
                <a:cs typeface="Calibri Light"/>
              </a:rPr>
              <a:t>montañ</a:t>
            </a:r>
            <a:r>
              <a:rPr lang="es-ES" sz="3200" dirty="0">
                <a:latin typeface="HGGothicE"/>
                <a:ea typeface="STXingkai"/>
                <a:cs typeface="Browallia New"/>
              </a:rPr>
              <a:t>as, las costas y cómo respetar el medio ambiente</a:t>
            </a:r>
            <a:r>
              <a:rPr lang="es-ES" sz="3200" dirty="0">
                <a:latin typeface="HGGothicE"/>
                <a:ea typeface="HGGothicE"/>
                <a:cs typeface="Browallia New"/>
              </a:rPr>
              <a:t> </a:t>
            </a:r>
          </a:p>
        </p:txBody>
      </p:sp>
      <p:pic>
        <p:nvPicPr>
          <p:cNvPr id="7" name="Imagen 6" descr="Delfines surfeando en las olas">
            <a:extLst>
              <a:ext uri="{FF2B5EF4-FFF2-40B4-BE49-F238E27FC236}">
                <a16:creationId xmlns:a16="http://schemas.microsoft.com/office/drawing/2014/main" id="{B58714FD-8C9D-7AFC-09A1-79F8994C07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41" y="3570955"/>
            <a:ext cx="3272119" cy="247273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8" name="Imagen 7" descr="Dos lobos salvajes caminando por un camino cubierto de nieve">
            <a:extLst>
              <a:ext uri="{FF2B5EF4-FFF2-40B4-BE49-F238E27FC236}">
                <a16:creationId xmlns:a16="http://schemas.microsoft.com/office/drawing/2014/main" id="{C4A4B630-6E63-C23C-F849-13B7CC9B8E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0978" y="3677428"/>
            <a:ext cx="3238500" cy="253104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radientVTI">
  <a:themeElements>
    <a:clrScheme name="Office">
      <a:dk1>
        <a:srgbClr val="000000"/>
      </a:dk1>
      <a:lt1>
        <a:srgbClr val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Univers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33</Words>
  <Application>Microsoft Office PowerPoint</Application>
  <PresentationFormat>Panorámica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Arial</vt:lpstr>
      <vt:lpstr>Browallia New</vt:lpstr>
      <vt:lpstr>Calibri</vt:lpstr>
      <vt:lpstr>Calibri Light</vt:lpstr>
      <vt:lpstr>Gill Sans Nova</vt:lpstr>
      <vt:lpstr>HGGothicE</vt:lpstr>
      <vt:lpstr>STXingkai</vt:lpstr>
      <vt:lpstr>GradientVTI</vt:lpstr>
      <vt:lpstr>INSTRUCCIONES   PARA LOS JUEGOS  MI MAR  Y  MI MONTAÑA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HP-G8-10</dc:creator>
  <cp:lastModifiedBy>Sa-Fa</cp:lastModifiedBy>
  <cp:revision>87</cp:revision>
  <dcterms:created xsi:type="dcterms:W3CDTF">2012-07-30T22:48:03Z</dcterms:created>
  <dcterms:modified xsi:type="dcterms:W3CDTF">2023-11-11T12:25:14Z</dcterms:modified>
</cp:coreProperties>
</file>