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C51B9A-ABF9-B4B0-5A0A-CEE6B7E02EC5}" v="34" dt="2023-06-09T11:06:01.542"/>
    <p1510:client id="{3B6CDEBC-5D86-4E08-A4E7-26D13999FD0B}" v="58" dt="2023-06-06T18:45:36.577"/>
    <p1510:client id="{6F7F658C-54DE-6E5A-2EA5-DA30FECF0FF5}" v="793" dt="2023-06-09T10:58:20.0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49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48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8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28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21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3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89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0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97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447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46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1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27" r:id="rId4"/>
    <p:sldLayoutId id="2147483728" r:id="rId5"/>
    <p:sldLayoutId id="2147483729" r:id="rId6"/>
    <p:sldLayoutId id="2147483734" r:id="rId7"/>
    <p:sldLayoutId id="2147483730" r:id="rId8"/>
    <p:sldLayoutId id="2147483731" r:id="rId9"/>
    <p:sldLayoutId id="2147483732" r:id="rId10"/>
    <p:sldLayoutId id="2147483733" r:id="rId11"/>
    <p:sldLayoutId id="214748373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535C2B7-46D2-4B81-8B76-27C402A2C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CE6D1F76-56B1-C959-24F6-7E331A0C184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</a:blip>
          <a:srcRect t="15605" r="-2" b="-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1765887-B0C8-F469-AC5E-1D4C66395FEA}"/>
              </a:ext>
            </a:extLst>
          </p:cNvPr>
          <p:cNvSpPr txBox="1"/>
          <p:nvPr/>
        </p:nvSpPr>
        <p:spPr>
          <a:xfrm>
            <a:off x="574156" y="364122"/>
            <a:ext cx="11450003" cy="369332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I</a:t>
            </a:r>
            <a:r>
              <a:rPr lang="es-ES" b="1" dirty="0"/>
              <a:t>NSTRUCCIONES PARA REALIZAR TU ESPACIO DE ACTIVIDADES CON RITMOS DISTINTOS DE APRENDIZAJE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9CF85FF-0E43-2774-BF00-A8FF7679AB3C}"/>
              </a:ext>
            </a:extLst>
          </p:cNvPr>
          <p:cNvSpPr txBox="1"/>
          <p:nvPr/>
        </p:nvSpPr>
        <p:spPr>
          <a:xfrm>
            <a:off x="1060696" y="1221195"/>
            <a:ext cx="6563702" cy="470898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s-ES" sz="2000" b="1" dirty="0">
              <a:solidFill>
                <a:schemeClr val="accent4"/>
              </a:solidFill>
            </a:endParaRPr>
          </a:p>
          <a:p>
            <a:pPr algn="just"/>
            <a:r>
              <a:rPr lang="es-ES" sz="2000" b="1" dirty="0">
                <a:solidFill>
                  <a:schemeClr val="accent4"/>
                </a:solidFill>
              </a:rPr>
              <a:t>1º.- Debes entender correctamente lo que se pide en cada actividad.</a:t>
            </a:r>
          </a:p>
          <a:p>
            <a:pPr algn="just"/>
            <a:endParaRPr lang="es-ES" sz="2000" b="1" dirty="0">
              <a:solidFill>
                <a:schemeClr val="accent4"/>
              </a:solidFill>
            </a:endParaRPr>
          </a:p>
          <a:p>
            <a:pPr algn="just"/>
            <a:r>
              <a:rPr lang="es-ES" sz="2000" b="1" dirty="0">
                <a:solidFill>
                  <a:schemeClr val="accent4"/>
                </a:solidFill>
              </a:rPr>
              <a:t>2º- Hasta la actividad número 3 es obligatorio. Si al llegar a </a:t>
            </a:r>
            <a:r>
              <a:rPr lang="es-ES" sz="2000" b="1" err="1">
                <a:solidFill>
                  <a:schemeClr val="accent4"/>
                </a:solidFill>
              </a:rPr>
              <a:t>esat</a:t>
            </a:r>
            <a:r>
              <a:rPr lang="es-ES" sz="2000" b="1" dirty="0">
                <a:solidFill>
                  <a:schemeClr val="accent4"/>
                </a:solidFill>
              </a:rPr>
              <a:t> actividad, has encontrado alguna dificultada, pasa directamente al </a:t>
            </a:r>
            <a:r>
              <a:rPr lang="es-ES" sz="2000" b="1" dirty="0">
                <a:solidFill>
                  <a:schemeClr val="accent4"/>
                </a:solidFill>
                <a:highlight>
                  <a:srgbClr val="00FF00"/>
                </a:highlight>
              </a:rPr>
              <a:t>REPOSTAJE</a:t>
            </a:r>
            <a:r>
              <a:rPr lang="es-ES" sz="2000" b="1" dirty="0">
                <a:solidFill>
                  <a:schemeClr val="accent4"/>
                </a:solidFill>
              </a:rPr>
              <a:t>, después podrá continuar a la meta o podrás regresar para comprender mejor las actividades en las que has tenido problemas</a:t>
            </a:r>
          </a:p>
          <a:p>
            <a:pPr algn="just"/>
            <a:endParaRPr lang="es-ES" sz="2000" b="1" dirty="0">
              <a:solidFill>
                <a:schemeClr val="accent4"/>
              </a:solidFill>
            </a:endParaRPr>
          </a:p>
          <a:p>
            <a:pPr algn="just"/>
            <a:r>
              <a:rPr lang="es-ES" sz="2000" b="1" dirty="0">
                <a:solidFill>
                  <a:schemeClr val="accent4"/>
                </a:solidFill>
              </a:rPr>
              <a:t>3ª.- Recuerda disfrutar en el proceso. No se trata de llegarlo antes posible, se trata de hacerlo bien, no </a:t>
            </a:r>
            <a:r>
              <a:rPr lang="es-ES" sz="2000" b="1">
                <a:solidFill>
                  <a:schemeClr val="accent4"/>
                </a:solidFill>
              </a:rPr>
              <a:t>de llegar antes que nadie.</a:t>
            </a:r>
          </a:p>
          <a:p>
            <a:endParaRPr lang="es-ES" sz="2000" b="1" dirty="0">
              <a:solidFill>
                <a:schemeClr val="accent4"/>
              </a:solidFill>
            </a:endParaRPr>
          </a:p>
        </p:txBody>
      </p:sp>
      <p:pic>
        <p:nvPicPr>
          <p:cNvPr id="3" name="Imagen 5" descr="Imagen que contiene tren, oscuro, guitarra, luz&#10;&#10;Descripción generada automáticamente">
            <a:extLst>
              <a:ext uri="{FF2B5EF4-FFF2-40B4-BE49-F238E27FC236}">
                <a16:creationId xmlns:a16="http://schemas.microsoft.com/office/drawing/2014/main" id="{EDB80C40-5DDD-D34C-4902-B0E1DA6AA6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6000" y="1471972"/>
            <a:ext cx="1944717" cy="182933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3784504-9680-DF19-BDCC-75431476DDDC}"/>
              </a:ext>
            </a:extLst>
          </p:cNvPr>
          <p:cNvSpPr txBox="1"/>
          <p:nvPr/>
        </p:nvSpPr>
        <p:spPr>
          <a:xfrm>
            <a:off x="3012557" y="6414977"/>
            <a:ext cx="5812465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000" b="1" dirty="0"/>
              <a:t>IINÉS PEÑA FERNÁNDEZ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_2SEEDS">
      <a:dk1>
        <a:srgbClr val="000000"/>
      </a:dk1>
      <a:lt1>
        <a:srgbClr val="FFFFFF"/>
      </a:lt1>
      <a:dk2>
        <a:srgbClr val="1B2F2F"/>
      </a:dk2>
      <a:lt2>
        <a:srgbClr val="F3F1F0"/>
      </a:lt2>
      <a:accent1>
        <a:srgbClr val="3B9EB1"/>
      </a:accent1>
      <a:accent2>
        <a:srgbClr val="46B196"/>
      </a:accent2>
      <a:accent3>
        <a:srgbClr val="4D7FC3"/>
      </a:accent3>
      <a:accent4>
        <a:srgbClr val="B13B3E"/>
      </a:accent4>
      <a:accent5>
        <a:srgbClr val="C37B4D"/>
      </a:accent5>
      <a:accent6>
        <a:srgbClr val="B19B3B"/>
      </a:accent6>
      <a:hlink>
        <a:srgbClr val="BF5641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BrushVTI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120</cp:revision>
  <dcterms:created xsi:type="dcterms:W3CDTF">2023-06-06T18:38:31Z</dcterms:created>
  <dcterms:modified xsi:type="dcterms:W3CDTF">2023-06-09T11:06:17Z</dcterms:modified>
</cp:coreProperties>
</file>