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07BD-F450-44AA-A7E0-813A8E024E0D}" type="datetimeFigureOut">
              <a:rPr lang="es-ES" smtClean="0"/>
              <a:t>01/01/2020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1782D-6CC8-42C6-A408-6164A975088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C9B7-C0E5-438F-A505-64EE693A62B8}" type="datetime1">
              <a:rPr lang="es-ES" smtClean="0"/>
              <a:t>01/01/2020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BDAA-2971-4648-B479-8D9C227C474B}" type="datetime1">
              <a:rPr lang="es-ES" smtClean="0"/>
              <a:t>01/01/2020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FF1E-73C4-419E-B740-68BF402F0AD8}" type="datetime1">
              <a:rPr lang="es-ES" smtClean="0"/>
              <a:t>01/01/2020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7C08-F009-4591-BE91-724A6B294B99}" type="datetime1">
              <a:rPr lang="es-ES" smtClean="0"/>
              <a:t>01/01/2020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D5E4-A3EB-4858-9180-A5AA7E44DF90}" type="datetime1">
              <a:rPr lang="es-ES" smtClean="0"/>
              <a:t>01/01/2020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3CEB-C38F-49CD-8898-1834BD7B1317}" type="datetime1">
              <a:rPr lang="es-ES" smtClean="0"/>
              <a:t>01/01/2020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9294-74E0-4F31-BC64-1D0190B5FA87}" type="datetime1">
              <a:rPr lang="es-ES" smtClean="0"/>
              <a:t>01/01/2020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A22B-1489-4D58-9DEE-27D53697E815}" type="datetime1">
              <a:rPr lang="es-ES" smtClean="0"/>
              <a:t>01/01/2020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EF0A-B234-406F-B04D-2EBA89D36FA2}" type="datetime1">
              <a:rPr lang="es-ES" smtClean="0"/>
              <a:t>01/01/2020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DE2F-12DE-4479-8368-88268B343BBD}" type="datetime1">
              <a:rPr lang="es-ES" smtClean="0"/>
              <a:t>01/01/2020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0EC-BD74-4856-A212-2331541020FA}" type="datetime1">
              <a:rPr lang="es-ES" smtClean="0"/>
              <a:t>01/01/2020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D573-83B4-445C-A130-AF704D22C281}" type="datetime1">
              <a:rPr lang="es-ES" smtClean="0"/>
              <a:t>01/01/2020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ED76-8D94-44B4-A49F-C9F107C9FFB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Herramientas colaborativas en Cloud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Una breve guía con ejemplos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para usuarios del Cloud . Colaborar en un documento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27584" y="4221088"/>
            <a:ext cx="80313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Esto lo verá el usuario invitado. </a:t>
            </a:r>
            <a:r>
              <a:rPr lang="es-ES" b="1" dirty="0" smtClean="0">
                <a:solidFill>
                  <a:srgbClr val="FF0000"/>
                </a:solidFill>
              </a:rPr>
              <a:t>APARECE UN ARCHIVO QUE EL NO HA CREADO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Junto a él , el nombre de usuario de la persona que lo ha compartido.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Como permitimos la edición puede abrirlo y realizar cambios que se guardarán </a:t>
            </a:r>
          </a:p>
          <a:p>
            <a:r>
              <a:rPr lang="es-ES" dirty="0">
                <a:solidFill>
                  <a:srgbClr val="FF0000"/>
                </a:solidFill>
              </a:rPr>
              <a:t>p</a:t>
            </a:r>
            <a:r>
              <a:rPr lang="es-ES" dirty="0" smtClean="0">
                <a:solidFill>
                  <a:srgbClr val="FF0000"/>
                </a:solidFill>
              </a:rPr>
              <a:t>ara ambos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Cualquiera de los usuarios invitados ( si tiene permitida la edición), puede realizar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cambios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5508104" y="3140968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para usuarios del Cloud . Colaborar en un documento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83568" y="6021288"/>
            <a:ext cx="488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Este es el documento original creado por </a:t>
            </a:r>
            <a:r>
              <a:rPr lang="es-ES" dirty="0" err="1" smtClean="0">
                <a:solidFill>
                  <a:srgbClr val="FF0000"/>
                </a:solidFill>
              </a:rPr>
              <a:t>vheredia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5436096" y="2492896"/>
            <a:ext cx="2664296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para usuarios del Cloud . Colaborar en un documento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3528" y="6093296"/>
            <a:ext cx="810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El documento ha sido abierto desde el Cloud de </a:t>
            </a:r>
            <a:r>
              <a:rPr lang="es-ES" dirty="0" err="1" smtClean="0">
                <a:solidFill>
                  <a:srgbClr val="FF0000"/>
                </a:solidFill>
              </a:rPr>
              <a:t>Tic.cp.poveda</a:t>
            </a:r>
            <a:r>
              <a:rPr lang="es-ES" dirty="0" smtClean="0">
                <a:solidFill>
                  <a:srgbClr val="FF0000"/>
                </a:solidFill>
              </a:rPr>
              <a:t>. Ha realizado cambios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5652120" y="2348880"/>
            <a:ext cx="2160240" cy="3744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para usuarios del Cloud . Colaborar en un documento</a:t>
            </a:r>
            <a:endParaRPr lang="es-E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272"/>
          <a:stretch>
            <a:fillRect/>
          </a:stretch>
        </p:blipFill>
        <p:spPr bwMode="auto">
          <a:xfrm>
            <a:off x="546957" y="1600200"/>
            <a:ext cx="8050085" cy="40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1520" y="5589240"/>
            <a:ext cx="8362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Cuando se abre de nuevo el Cloud de </a:t>
            </a:r>
            <a:r>
              <a:rPr lang="es-ES" dirty="0" err="1" smtClean="0">
                <a:solidFill>
                  <a:srgbClr val="FF0000"/>
                </a:solidFill>
              </a:rPr>
              <a:t>vheredia</a:t>
            </a:r>
            <a:r>
              <a:rPr lang="es-ES" dirty="0" smtClean="0">
                <a:solidFill>
                  <a:srgbClr val="FF0000"/>
                </a:solidFill>
              </a:rPr>
              <a:t>, o se actualiza la página se muestran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Los cambios en tiempo real. Al pasar el cursor por el texto indica quién ha realizado los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cambios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3851920" y="2492896"/>
            <a:ext cx="4320480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3131840" y="4293096"/>
            <a:ext cx="7200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97428D7-FB9C-4027-BBD6-B7D1586F31EE}" type="slidenum">
              <a:rPr lang="es-ES" smtClean="0"/>
              <a:t>13</a:t>
            </a:fld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para usuarios del Cloud . Colaborar en un documento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C33FADE-1369-4F61-8330-F05D35DC6ED1}" type="slidenum">
              <a:rPr lang="es-ES" smtClean="0"/>
              <a:t>14</a:t>
            </a:fld>
            <a:endParaRPr lang="es-E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312" r="4380"/>
          <a:stretch>
            <a:fillRect/>
          </a:stretch>
        </p:blipFill>
        <p:spPr bwMode="auto">
          <a:xfrm>
            <a:off x="611560" y="1628800"/>
            <a:ext cx="25202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39552" y="5301208"/>
            <a:ext cx="4629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El usuario invitado o el propietario </a:t>
            </a:r>
          </a:p>
          <a:p>
            <a:r>
              <a:rPr lang="es-ES" dirty="0">
                <a:solidFill>
                  <a:srgbClr val="FF0000"/>
                </a:solidFill>
              </a:rPr>
              <a:t>p</a:t>
            </a:r>
            <a:r>
              <a:rPr lang="es-ES" dirty="0" smtClean="0">
                <a:solidFill>
                  <a:srgbClr val="FF0000"/>
                </a:solidFill>
              </a:rPr>
              <a:t>ueden hacer comentarios sobre el documento</a:t>
            </a:r>
          </a:p>
          <a:p>
            <a:endParaRPr lang="es-E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70477" b="12594"/>
          <a:stretch>
            <a:fillRect/>
          </a:stretch>
        </p:blipFill>
        <p:spPr bwMode="auto">
          <a:xfrm>
            <a:off x="5220072" y="1628800"/>
            <a:ext cx="324453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>
            <a:off x="4211960" y="558924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873891" y="3284984"/>
            <a:ext cx="22701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Todos los usuarios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Con acceso al archivo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Pueden comentar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Una forma sencilla de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Organizar el trabajo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220072" y="4725144"/>
            <a:ext cx="3600400" cy="16561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para usuarios del Cloud . </a:t>
            </a:r>
            <a:r>
              <a:rPr lang="es-ES" smtClean="0"/>
              <a:t>Colaborar en un documento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60292D2-6997-44C4-AFF2-269D39A02DE9}" type="slidenum">
              <a:rPr lang="es-ES" smtClean="0"/>
              <a:t>15</a:t>
            </a:fld>
            <a:endParaRPr lang="es-E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161" t="9546" b="15677"/>
          <a:stretch>
            <a:fillRect/>
          </a:stretch>
        </p:blipFill>
        <p:spPr bwMode="auto">
          <a:xfrm>
            <a:off x="251520" y="1772816"/>
            <a:ext cx="63545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444208" y="2636912"/>
            <a:ext cx="250991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En la pestaña </a:t>
            </a:r>
            <a:r>
              <a:rPr lang="es-ES" b="1" dirty="0" smtClean="0">
                <a:solidFill>
                  <a:srgbClr val="FF0000"/>
                </a:solidFill>
              </a:rPr>
              <a:t>Revisiones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Podemos ver los </a:t>
            </a:r>
          </a:p>
          <a:p>
            <a:r>
              <a:rPr lang="es-ES" dirty="0">
                <a:solidFill>
                  <a:srgbClr val="FF0000"/>
                </a:solidFill>
              </a:rPr>
              <a:t>c</a:t>
            </a:r>
            <a:r>
              <a:rPr lang="es-ES" dirty="0" smtClean="0">
                <a:solidFill>
                  <a:srgbClr val="FF0000"/>
                </a:solidFill>
              </a:rPr>
              <a:t>ambios realizados y </a:t>
            </a:r>
          </a:p>
          <a:p>
            <a:r>
              <a:rPr lang="es-ES" dirty="0">
                <a:solidFill>
                  <a:srgbClr val="FF0000"/>
                </a:solidFill>
              </a:rPr>
              <a:t>c</a:t>
            </a:r>
            <a:r>
              <a:rPr lang="es-ES" dirty="0" smtClean="0">
                <a:solidFill>
                  <a:srgbClr val="FF0000"/>
                </a:solidFill>
              </a:rPr>
              <a:t>uándo se han realizado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Podríamos restaurar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Una versión antigua del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Documento.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CUIDADO. Se perderían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Los cambios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mediante enlace público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119703" cy="45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4283968" y="3068960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067944" y="2780928"/>
            <a:ext cx="1907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</a:rPr>
              <a:t>1.Pulsamos el icono compartir</a:t>
            </a:r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452320" y="3717032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804248" y="3284984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FF0000"/>
                </a:solidFill>
              </a:rPr>
              <a:t>2. Entramos en la pestaña</a:t>
            </a:r>
          </a:p>
          <a:p>
            <a:r>
              <a:rPr lang="es-ES" sz="1000" dirty="0" smtClean="0">
                <a:solidFill>
                  <a:srgbClr val="FF0000"/>
                </a:solidFill>
              </a:rPr>
              <a:t> “Enlaces Públicos</a:t>
            </a:r>
            <a:endParaRPr lang="es-ES" sz="1000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88224" y="4437112"/>
            <a:ext cx="18453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</a:rPr>
              <a:t>3.Pulsamos crear link público</a:t>
            </a:r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archivo mediante enlace público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283968" y="2996952"/>
            <a:ext cx="1936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</a:rPr>
              <a:t>1.Podemos cambiar el nombre</a:t>
            </a:r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3968" y="3429000"/>
            <a:ext cx="183736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>
                <a:solidFill>
                  <a:srgbClr val="FF0000"/>
                </a:solidFill>
              </a:rPr>
              <a:t>2.Indica que sólo </a:t>
            </a:r>
            <a:r>
              <a:rPr lang="es-ES" sz="1050" dirty="0" err="1" smtClean="0">
                <a:solidFill>
                  <a:srgbClr val="FF0000"/>
                </a:solidFill>
              </a:rPr>
              <a:t>podran</a:t>
            </a:r>
            <a:r>
              <a:rPr lang="es-ES" sz="1050" dirty="0" smtClean="0">
                <a:solidFill>
                  <a:srgbClr val="FF0000"/>
                </a:solidFill>
              </a:rPr>
              <a:t> verlo</a:t>
            </a:r>
          </a:p>
          <a:p>
            <a:r>
              <a:rPr lang="es-ES" sz="1050" dirty="0" smtClean="0">
                <a:solidFill>
                  <a:srgbClr val="FF0000"/>
                </a:solidFill>
              </a:rPr>
              <a:t>Y descargarlo. NO PUEDEN </a:t>
            </a:r>
          </a:p>
          <a:p>
            <a:r>
              <a:rPr lang="es-ES" sz="1050" dirty="0" smtClean="0">
                <a:solidFill>
                  <a:srgbClr val="FF0000"/>
                </a:solidFill>
              </a:rPr>
              <a:t>COLABORAR</a:t>
            </a:r>
            <a:endParaRPr lang="es-ES" sz="1050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0" y="4149080"/>
            <a:ext cx="19800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>
                <a:solidFill>
                  <a:srgbClr val="FF0000"/>
                </a:solidFill>
              </a:rPr>
              <a:t>3.Podemos darle una contraseña</a:t>
            </a:r>
          </a:p>
          <a:p>
            <a:r>
              <a:rPr lang="es-ES" sz="1050" dirty="0" smtClean="0">
                <a:solidFill>
                  <a:srgbClr val="FF0000"/>
                </a:solidFill>
              </a:rPr>
              <a:t>para garantizar privacidad</a:t>
            </a:r>
            <a:endParaRPr lang="es-ES" sz="1050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355976" y="5013176"/>
            <a:ext cx="35157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>
                <a:solidFill>
                  <a:srgbClr val="FF0000"/>
                </a:solidFill>
              </a:rPr>
              <a:t>4.Escribimos las direcciones de correo ( separadas por comas</a:t>
            </a:r>
          </a:p>
          <a:p>
            <a:r>
              <a:rPr lang="es-ES" sz="1050" dirty="0">
                <a:solidFill>
                  <a:srgbClr val="FF0000"/>
                </a:solidFill>
              </a:rPr>
              <a:t>d</a:t>
            </a:r>
            <a:r>
              <a:rPr lang="es-ES" sz="1050" dirty="0" smtClean="0">
                <a:solidFill>
                  <a:srgbClr val="FF0000"/>
                </a:solidFill>
              </a:rPr>
              <a:t>e las personas que dotamos el acceso</a:t>
            </a:r>
            <a:endParaRPr lang="es-ES" sz="105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95736" y="5733256"/>
            <a:ext cx="5107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 esta manera sólo permitimos ver y descargar. </a:t>
            </a:r>
          </a:p>
          <a:p>
            <a:r>
              <a:rPr lang="es-ES" dirty="0" smtClean="0"/>
              <a:t>No pueden hacer modificaciones</a:t>
            </a:r>
          </a:p>
          <a:p>
            <a:r>
              <a:rPr lang="es-ES" dirty="0" smtClean="0"/>
              <a:t>Podemos enviarlo a correos </a:t>
            </a:r>
            <a:r>
              <a:rPr lang="es-ES" dirty="0" err="1" smtClean="0"/>
              <a:t>Educamadrid</a:t>
            </a:r>
            <a:r>
              <a:rPr lang="es-ES" dirty="0" smtClean="0"/>
              <a:t> o externos</a:t>
            </a:r>
          </a:p>
          <a:p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mediante enlace público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42" y="164085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4283968" y="3068960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059832" y="2708920"/>
            <a:ext cx="369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1.Observamos que este archivo está compartido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44947" y="3244334"/>
            <a:ext cx="4510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2. Al pulsar sobre la palabra “Compartido se nos abren unas opciones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6444208" y="3573016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088" y="4221088"/>
            <a:ext cx="3169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3.Podemos copiar el enlace en el portapapeles, </a:t>
            </a:r>
          </a:p>
          <a:p>
            <a:r>
              <a:rPr lang="es-ES" sz="1200" dirty="0" smtClean="0">
                <a:solidFill>
                  <a:srgbClr val="FF0000"/>
                </a:solidFill>
              </a:rPr>
              <a:t>Cambiar la configuración de compartir</a:t>
            </a:r>
          </a:p>
          <a:p>
            <a:r>
              <a:rPr lang="es-ES" sz="1200" dirty="0" smtClean="0">
                <a:solidFill>
                  <a:srgbClr val="FF0000"/>
                </a:solidFill>
              </a:rPr>
              <a:t>Compartir en redes sociales</a:t>
            </a:r>
          </a:p>
          <a:p>
            <a:r>
              <a:rPr lang="es-ES" sz="1200" dirty="0" smtClean="0">
                <a:solidFill>
                  <a:srgbClr val="FF0000"/>
                </a:solidFill>
              </a:rPr>
              <a:t>Eliminar ( dejarán de tener acceso al archivo)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archivo mediante enlace público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0000" b="23000"/>
          <a:stretch>
            <a:fillRect/>
          </a:stretch>
        </p:blipFill>
        <p:spPr bwMode="auto">
          <a:xfrm>
            <a:off x="546957" y="1600200"/>
            <a:ext cx="3110207" cy="26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2093" r="45573" b="42908"/>
          <a:stretch>
            <a:fillRect/>
          </a:stretch>
        </p:blipFill>
        <p:spPr bwMode="auto">
          <a:xfrm>
            <a:off x="3851920" y="1340768"/>
            <a:ext cx="4499992" cy="34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83568" y="5301208"/>
            <a:ext cx="8235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Al correo de la persona destinada, llegará un enlace para abrir el archivo .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Será notificado por EMCLOUD(garantizando que viene de un servidor seguro sin virus)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Al pulsar el enlace se abrirá una página de descarga . Si tuviera contraseña nos pediría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que la introdujéramos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mediante enlace público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27584" y="4725144"/>
            <a:ext cx="5214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Podríamos descargarlo pero no modificarlo en Cloud.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Podemos copiar el enlace y distribuirlo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con más personas.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para usuarios del Cloud . Colaborar en un documento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119703" cy="45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>
          <a:xfrm>
            <a:off x="4283968" y="3068960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067944" y="2780928"/>
            <a:ext cx="1907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</a:rPr>
              <a:t>1.Pulsamos el icono compartir</a:t>
            </a:r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6732240" y="3717032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444208" y="3284984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FF0000"/>
                </a:solidFill>
              </a:rPr>
              <a:t>2. Entramos en la pestaña</a:t>
            </a:r>
          </a:p>
          <a:p>
            <a:r>
              <a:rPr lang="es-ES" sz="1000" dirty="0" smtClean="0">
                <a:solidFill>
                  <a:srgbClr val="FF0000"/>
                </a:solidFill>
              </a:rPr>
              <a:t> “Usuarios y grupos</a:t>
            </a:r>
            <a:endParaRPr lang="es-ES" sz="1000" dirty="0">
              <a:solidFill>
                <a:srgbClr val="FF0000"/>
              </a:solidFill>
            </a:endParaRPr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para usuarios del Cloud . Colaborar en un documento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899" b="24591"/>
          <a:stretch>
            <a:fillRect/>
          </a:stretch>
        </p:blipFill>
        <p:spPr bwMode="auto">
          <a:xfrm>
            <a:off x="755576" y="1600200"/>
            <a:ext cx="7841466" cy="50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419872" y="5877272"/>
            <a:ext cx="5432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Debemos introducir el </a:t>
            </a:r>
            <a:r>
              <a:rPr lang="es-ES" b="1" dirty="0" smtClean="0">
                <a:solidFill>
                  <a:srgbClr val="FF0000"/>
                </a:solidFill>
              </a:rPr>
              <a:t>nombre de usuario completo</a:t>
            </a:r>
            <a:r>
              <a:rPr lang="es-ES" dirty="0" smtClean="0">
                <a:solidFill>
                  <a:srgbClr val="FF0000"/>
                </a:solidFill>
              </a:rPr>
              <a:t> de </a:t>
            </a:r>
          </a:p>
          <a:p>
            <a:r>
              <a:rPr lang="es-ES" dirty="0" err="1" smtClean="0">
                <a:solidFill>
                  <a:srgbClr val="FF0000"/>
                </a:solidFill>
              </a:rPr>
              <a:t>Educamadrid</a:t>
            </a:r>
            <a:r>
              <a:rPr lang="es-ES" dirty="0" smtClean="0">
                <a:solidFill>
                  <a:srgbClr val="FF0000"/>
                </a:solidFill>
              </a:rPr>
              <a:t> de la persona que queremos compartir.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SOLO UNO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Compartir un archivo para usuarios del Cloud . Colaborar en un documento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36164" t="20469" b="24406"/>
          <a:stretch>
            <a:fillRect/>
          </a:stretch>
        </p:blipFill>
        <p:spPr bwMode="auto">
          <a:xfrm>
            <a:off x="323528" y="1556792"/>
            <a:ext cx="83057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39552" y="4077072"/>
            <a:ext cx="80109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Podemos agregar nuevos usuarios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Indicar si permitimos o no que modifiquen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Podemos incluir una </a:t>
            </a:r>
            <a:r>
              <a:rPr lang="es-ES" b="1" dirty="0" smtClean="0">
                <a:solidFill>
                  <a:srgbClr val="FF0000"/>
                </a:solidFill>
              </a:rPr>
              <a:t>NOTIFICACIÓN POR MAIL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que le avise que tiene un archivo compartido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Si permitimos el cambio del archivo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EL USUARIO INVITADO VERÁ EN SU CLOUD QUE TIENE UN ARCHIVO COMPARTIDO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PODRÁ ABRIRLO, DESCARGARLO Y EDITARLO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591</Words>
  <Application>Microsoft Office PowerPoint</Application>
  <PresentationFormat>Presentación en pantalla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Herramientas colaborativas en Cloud</vt:lpstr>
      <vt:lpstr>Compartir un archivo mediante enlace público</vt:lpstr>
      <vt:lpstr>Compartir archivo mediante enlace público</vt:lpstr>
      <vt:lpstr>Compartir un archivo mediante enlace público</vt:lpstr>
      <vt:lpstr>Compartir archivo mediante enlace público</vt:lpstr>
      <vt:lpstr>Compartir un archivo mediante enlace público</vt:lpstr>
      <vt:lpstr>Compartir un archivo para usuarios del Cloud . Colaborar en un documento</vt:lpstr>
      <vt:lpstr>Compartir un archivo para usuarios del Cloud . Colaborar en un documento</vt:lpstr>
      <vt:lpstr>Compartir un archivo para usuarios del Cloud . Colaborar en un documento</vt:lpstr>
      <vt:lpstr>Compartir un archivo para usuarios del Cloud . Colaborar en un documento</vt:lpstr>
      <vt:lpstr>Compartir un archivo para usuarios del Cloud . Colaborar en un documento</vt:lpstr>
      <vt:lpstr>Compartir un archivo para usuarios del Cloud . Colaborar en un documento</vt:lpstr>
      <vt:lpstr>Compartir un archivo para usuarios del Cloud . Colaborar en un documento</vt:lpstr>
      <vt:lpstr>Compartir un archivo para usuarios del Cloud . Colaborar en un documento</vt:lpstr>
      <vt:lpstr>Compartir un archivo para usuarios del Cloud . Colaborar en un documento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colaborativas en Cloud</dc:title>
  <dc:creator>Valen</dc:creator>
  <cp:lastModifiedBy>Valen</cp:lastModifiedBy>
  <cp:revision>7</cp:revision>
  <dcterms:created xsi:type="dcterms:W3CDTF">2020-01-01T09:31:48Z</dcterms:created>
  <dcterms:modified xsi:type="dcterms:W3CDTF">2020-01-01T10:24:52Z</dcterms:modified>
</cp:coreProperties>
</file>