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notesSlides/notesSlide4.xml" ContentType="application/vnd.openxmlformats-officedocument.presentationml.notesSlide+xml"/>
  <Override PartName="/ppt/tags/tag6.xml" ContentType="application/vnd.openxmlformats-officedocument.presentationml.tags+xml"/>
  <Override PartName="/ppt/notesSlides/notesSlide5.xml" ContentType="application/vnd.openxmlformats-officedocument.presentationml.notesSlide+xml"/>
  <Override PartName="/ppt/tags/tag7.xml" ContentType="application/vnd.openxmlformats-officedocument.presentationml.tags+xml"/>
  <Override PartName="/ppt/notesSlides/notesSlide6.xml" ContentType="application/vnd.openxmlformats-officedocument.presentationml.notesSlide+xml"/>
  <Override PartName="/ppt/tags/tag8.xml" ContentType="application/vnd.openxmlformats-officedocument.presentationml.tags+xml"/>
  <Override PartName="/ppt/notesSlides/notesSlide7.xml" ContentType="application/vnd.openxmlformats-officedocument.presentationml.notesSlide+xml"/>
  <Override PartName="/ppt/tags/tag9.xml" ContentType="application/vnd.openxmlformats-officedocument.presentationml.tags+xml"/>
  <Override PartName="/ppt/notesSlides/notesSlide8.xml" ContentType="application/vnd.openxmlformats-officedocument.presentationml.notesSlide+xml"/>
  <Override PartName="/ppt/tags/tag10.xml" ContentType="application/vnd.openxmlformats-officedocument.presentationml.tags+xml"/>
  <Override PartName="/ppt/notesSlides/notesSlide9.xml" ContentType="application/vnd.openxmlformats-officedocument.presentationml.notesSlide+xml"/>
  <Override PartName="/ppt/tags/tag11.xml" ContentType="application/vnd.openxmlformats-officedocument.presentationml.tags+xml"/>
  <Override PartName="/ppt/notesSlides/notesSlide10.xml" ContentType="application/vnd.openxmlformats-officedocument.presentationml.notesSlide+xml"/>
  <Override PartName="/ppt/tags/tag12.xml" ContentType="application/vnd.openxmlformats-officedocument.presentationml.tags+xml"/>
  <Override PartName="/ppt/notesSlides/notesSlide11.xml" ContentType="application/vnd.openxmlformats-officedocument.presentationml.notesSlide+xml"/>
  <Override PartName="/ppt/tags/tag13.xml" ContentType="application/vnd.openxmlformats-officedocument.presentationml.tags+xml"/>
  <Override PartName="/ppt/notesSlides/notesSlide12.xml" ContentType="application/vnd.openxmlformats-officedocument.presentationml.notesSlide+xml"/>
  <Override PartName="/ppt/tags/tag14.xml" ContentType="application/vnd.openxmlformats-officedocument.presentationml.tags+xml"/>
  <Override PartName="/ppt/notesSlides/notesSlide13.xml" ContentType="application/vnd.openxmlformats-officedocument.presentationml.notesSlide+xml"/>
  <Override PartName="/ppt/tags/tag15.xml" ContentType="application/vnd.openxmlformats-officedocument.presentationml.tags+xml"/>
  <Override PartName="/ppt/notesSlides/notesSlide14.xml" ContentType="application/vnd.openxmlformats-officedocument.presentationml.notesSlide+xml"/>
  <Override PartName="/ppt/tags/tag16.xml" ContentType="application/vnd.openxmlformats-officedocument.presentationml.tags+xml"/>
  <Override PartName="/ppt/notesSlides/notesSlide15.xml" ContentType="application/vnd.openxmlformats-officedocument.presentationml.notesSlide+xml"/>
  <Override PartName="/ppt/tags/tag17.xml" ContentType="application/vnd.openxmlformats-officedocument.presentationml.tags+xml"/>
  <Override PartName="/ppt/notesSlides/notesSlide16.xml" ContentType="application/vnd.openxmlformats-officedocument.presentationml.notesSlide+xml"/>
  <Override PartName="/ppt/tags/tag18.xml" ContentType="application/vnd.openxmlformats-officedocument.presentationml.tags+xml"/>
  <Override PartName="/ppt/notesSlides/notesSlide17.xml" ContentType="application/vnd.openxmlformats-officedocument.presentationml.notesSlide+xml"/>
  <Override PartName="/ppt/tags/tag19.xml" ContentType="application/vnd.openxmlformats-officedocument.presentationml.tags+xml"/>
  <Override PartName="/ppt/notesSlides/notesSlide18.xml" ContentType="application/vnd.openxmlformats-officedocument.presentationml.notesSlide+xml"/>
  <Override PartName="/ppt/tags/tag20.xml" ContentType="application/vnd.openxmlformats-officedocument.presentationml.tags+xml"/>
  <Override PartName="/ppt/notesSlides/notesSlide19.xml" ContentType="application/vnd.openxmlformats-officedocument.presentationml.notesSlide+xml"/>
  <Override PartName="/ppt/tags/tag21.xml" ContentType="application/vnd.openxmlformats-officedocument.presentationml.tags+xml"/>
  <Override PartName="/ppt/notesSlides/notesSlide20.xml" ContentType="application/vnd.openxmlformats-officedocument.presentationml.notesSlide+xml"/>
  <Override PartName="/ppt/tags/tag22.xml" ContentType="application/vnd.openxmlformats-officedocument.presentationml.tags+xml"/>
  <Override PartName="/ppt/notesSlides/notesSlide21.xml" ContentType="application/vnd.openxmlformats-officedocument.presentationml.notesSlide+xml"/>
  <Override PartName="/ppt/tags/tag23.xml" ContentType="application/vnd.openxmlformats-officedocument.presentationml.tags+xml"/>
  <Override PartName="/ppt/notesSlides/notesSlide22.xml" ContentType="application/vnd.openxmlformats-officedocument.presentationml.notesSlide+xml"/>
  <Override PartName="/ppt/tags/tag24.xml" ContentType="application/vnd.openxmlformats-officedocument.presentationml.tags+xml"/>
  <Override PartName="/ppt/notesSlides/notesSlide23.xml" ContentType="application/vnd.openxmlformats-officedocument.presentationml.notesSlide+xml"/>
  <Override PartName="/ppt/tags/tag25.xml" ContentType="application/vnd.openxmlformats-officedocument.presentationml.tags+xml"/>
  <Override PartName="/ppt/notesSlides/notesSlide24.xml" ContentType="application/vnd.openxmlformats-officedocument.presentationml.notesSlide+xml"/>
  <Override PartName="/ppt/tags/tag26.xml" ContentType="application/vnd.openxmlformats-officedocument.presentationml.tags+xml"/>
  <Override PartName="/ppt/notesSlides/notesSlide25.xml" ContentType="application/vnd.openxmlformats-officedocument.presentationml.notesSlide+xml"/>
  <Override PartName="/ppt/tags/tag27.xml" ContentType="application/vnd.openxmlformats-officedocument.presentationml.tags+xml"/>
  <Override PartName="/ppt/notesSlides/notesSlide26.xml" ContentType="application/vnd.openxmlformats-officedocument.presentationml.notesSlide+xml"/>
  <Override PartName="/ppt/tags/tag28.xml" ContentType="application/vnd.openxmlformats-officedocument.presentationml.tags+xml"/>
  <Override PartName="/ppt/notesSlides/notesSlide27.xml" ContentType="application/vnd.openxmlformats-officedocument.presentationml.notesSlide+xml"/>
  <Override PartName="/ppt/tags/tag29.xml" ContentType="application/vnd.openxmlformats-officedocument.presentationml.tags+xml"/>
  <Override PartName="/ppt/notesSlides/notesSlide28.xml" ContentType="application/vnd.openxmlformats-officedocument.presentationml.notesSlide+xml"/>
  <Override PartName="/ppt/tags/tag30.xml" ContentType="application/vnd.openxmlformats-officedocument.presentationml.tags+xml"/>
  <Override PartName="/ppt/notesSlides/notesSlide29.xml" ContentType="application/vnd.openxmlformats-officedocument.presentationml.notesSlide+xml"/>
  <Override PartName="/ppt/tags/tag31.xml" ContentType="application/vnd.openxmlformats-officedocument.presentationml.tags+xml"/>
  <Override PartName="/ppt/notesSlides/notesSlide30.xml" ContentType="application/vnd.openxmlformats-officedocument.presentationml.notesSlide+xml"/>
  <Override PartName="/ppt/tags/tag32.xml" ContentType="application/vnd.openxmlformats-officedocument.presentationml.tags+xml"/>
  <Override PartName="/ppt/notesSlides/notesSlide31.xml" ContentType="application/vnd.openxmlformats-officedocument.presentationml.notesSlide+xml"/>
  <Override PartName="/ppt/tags/tag33.xml" ContentType="application/vnd.openxmlformats-officedocument.presentationml.tags+xml"/>
  <Override PartName="/ppt/notesSlides/notesSlide32.xml" ContentType="application/vnd.openxmlformats-officedocument.presentationml.notesSlide+xml"/>
  <Override PartName="/ppt/tags/tag34.xml" ContentType="application/vnd.openxmlformats-officedocument.presentationml.tags+xml"/>
  <Override PartName="/ppt/notesSlides/notesSlide33.xml" ContentType="application/vnd.openxmlformats-officedocument.presentationml.notesSlide+xml"/>
  <Override PartName="/ppt/tags/tag35.xml" ContentType="application/vnd.openxmlformats-officedocument.presentationml.tags+xml"/>
  <Override PartName="/ppt/notesSlides/notesSlide34.xml" ContentType="application/vnd.openxmlformats-officedocument.presentationml.notesSlide+xml"/>
  <Override PartName="/ppt/tags/tag36.xml" ContentType="application/vnd.openxmlformats-officedocument.presentationml.tags+xml"/>
  <Override PartName="/ppt/notesSlides/notesSlide35.xml" ContentType="application/vnd.openxmlformats-officedocument.presentationml.notesSlide+xml"/>
  <Override PartName="/ppt/tags/tag37.xml" ContentType="application/vnd.openxmlformats-officedocument.presentationml.tags+xml"/>
  <Override PartName="/ppt/notesSlides/notesSlide36.xml" ContentType="application/vnd.openxmlformats-officedocument.presentationml.notesSlide+xml"/>
  <Override PartName="/ppt/tags/tag38.xml" ContentType="application/vnd.openxmlformats-officedocument.presentationml.tags+xml"/>
  <Override PartName="/ppt/notesSlides/notesSlide37.xml" ContentType="application/vnd.openxmlformats-officedocument.presentationml.notesSlide+xml"/>
  <Override PartName="/ppt/tags/tag39.xml" ContentType="application/vnd.openxmlformats-officedocument.presentationml.tags+xml"/>
  <Override PartName="/ppt/notesSlides/notesSlide38.xml" ContentType="application/vnd.openxmlformats-officedocument.presentationml.notesSlide+xml"/>
  <Override PartName="/ppt/tags/tag40.xml" ContentType="application/vnd.openxmlformats-officedocument.presentationml.tags+xml"/>
  <Override PartName="/ppt/notesSlides/notesSlide39.xml" ContentType="application/vnd.openxmlformats-officedocument.presentationml.notesSlide+xml"/>
  <Override PartName="/ppt/tags/tag41.xml" ContentType="application/vnd.openxmlformats-officedocument.presentationml.tags+xml"/>
  <Override PartName="/ppt/notesSlides/notesSlide40.xml" ContentType="application/vnd.openxmlformats-officedocument.presentationml.notesSlide+xml"/>
  <Override PartName="/ppt/tags/tag42.xml" ContentType="application/vnd.openxmlformats-officedocument.presentationml.tags+xml"/>
  <Override PartName="/ppt/notesSlides/notesSlide41.xml" ContentType="application/vnd.openxmlformats-officedocument.presentationml.notesSlide+xml"/>
  <Override PartName="/ppt/tags/tag43.xml" ContentType="application/vnd.openxmlformats-officedocument.presentationml.tags+xml"/>
  <Override PartName="/ppt/notesSlides/notesSlide42.xml" ContentType="application/vnd.openxmlformats-officedocument.presentationml.notesSlide+xml"/>
  <Override PartName="/ppt/tags/tag44.xml" ContentType="application/vnd.openxmlformats-officedocument.presentationml.tags+xml"/>
  <Override PartName="/ppt/notesSlides/notesSlide43.xml" ContentType="application/vnd.openxmlformats-officedocument.presentationml.notesSlide+xml"/>
  <Override PartName="/ppt/tags/tag45.xml" ContentType="application/vnd.openxmlformats-officedocument.presentationml.tags+xml"/>
  <Override PartName="/ppt/notesSlides/notesSlide44.xml" ContentType="application/vnd.openxmlformats-officedocument.presentationml.notesSlide+xml"/>
  <Override PartName="/ppt/tags/tag46.xml" ContentType="application/vnd.openxmlformats-officedocument.presentationml.tags+xml"/>
  <Override PartName="/ppt/notesSlides/notesSlide45.xml" ContentType="application/vnd.openxmlformats-officedocument.presentationml.notesSlide+xml"/>
  <Override PartName="/ppt/tags/tag47.xml" ContentType="application/vnd.openxmlformats-officedocument.presentationml.tags+xml"/>
  <Override PartName="/ppt/notesSlides/notesSlide46.xml" ContentType="application/vnd.openxmlformats-officedocument.presentationml.notesSlide+xml"/>
  <Override PartName="/ppt/tags/tag48.xml" ContentType="application/vnd.openxmlformats-officedocument.presentationml.tags+xml"/>
  <Override PartName="/ppt/notesSlides/notesSlide47.xml" ContentType="application/vnd.openxmlformats-officedocument.presentationml.notesSlide+xml"/>
  <Override PartName="/ppt/tags/tag49.xml" ContentType="application/vnd.openxmlformats-officedocument.presentationml.tags+xml"/>
  <Override PartName="/ppt/notesSlides/notesSlide48.xml" ContentType="application/vnd.openxmlformats-officedocument.presentationml.notesSlide+xml"/>
  <Override PartName="/ppt/tags/tag50.xml" ContentType="application/vnd.openxmlformats-officedocument.presentationml.tags+xml"/>
  <Override PartName="/ppt/notesSlides/notesSlide49.xml" ContentType="application/vnd.openxmlformats-officedocument.presentationml.notesSlide+xml"/>
  <Override PartName="/ppt/tags/tag51.xml" ContentType="application/vnd.openxmlformats-officedocument.presentationml.tags+xml"/>
  <Override PartName="/ppt/notesSlides/notesSlide50.xml" ContentType="application/vnd.openxmlformats-officedocument.presentationml.notesSlide+xml"/>
  <Override PartName="/ppt/tags/tag52.xml" ContentType="application/vnd.openxmlformats-officedocument.presentationml.tags+xml"/>
  <Override PartName="/ppt/notesSlides/notesSlide51.xml" ContentType="application/vnd.openxmlformats-officedocument.presentationml.notesSlide+xml"/>
  <Override PartName="/ppt/tags/tag53.xml" ContentType="application/vnd.openxmlformats-officedocument.presentationml.tags+xml"/>
  <Override PartName="/ppt/notesSlides/notesSlide52.xml" ContentType="application/vnd.openxmlformats-officedocument.presentationml.notesSlide+xml"/>
  <Override PartName="/ppt/tags/tag54.xml" ContentType="application/vnd.openxmlformats-officedocument.presentationml.tags+xml"/>
  <Override PartName="/ppt/notesSlides/notesSlide53.xml" ContentType="application/vnd.openxmlformats-officedocument.presentationml.notesSlide+xml"/>
  <Override PartName="/ppt/tags/tag55.xml" ContentType="application/vnd.openxmlformats-officedocument.presentationml.tags+xml"/>
  <Override PartName="/ppt/notesSlides/notesSlide54.xml" ContentType="application/vnd.openxmlformats-officedocument.presentationml.notesSlide+xml"/>
  <Override PartName="/ppt/tags/tag56.xml" ContentType="application/vnd.openxmlformats-officedocument.presentationml.tags+xml"/>
  <Override PartName="/ppt/notesSlides/notesSlide55.xml" ContentType="application/vnd.openxmlformats-officedocument.presentationml.notesSlide+xml"/>
  <Override PartName="/ppt/tags/tag57.xml" ContentType="application/vnd.openxmlformats-officedocument.presentationml.tags+xml"/>
  <Override PartName="/ppt/notesSlides/notesSlide56.xml" ContentType="application/vnd.openxmlformats-officedocument.presentationml.notesSlide+xml"/>
  <Override PartName="/ppt/tags/tag58.xml" ContentType="application/vnd.openxmlformats-officedocument.presentationml.tags+xml"/>
  <Override PartName="/ppt/notesSlides/notesSlide57.xml" ContentType="application/vnd.openxmlformats-officedocument.presentationml.notesSlide+xml"/>
  <Override PartName="/ppt/tags/tag59.xml" ContentType="application/vnd.openxmlformats-officedocument.presentationml.tags+xml"/>
  <Override PartName="/ppt/notesSlides/notesSlide58.xml" ContentType="application/vnd.openxmlformats-officedocument.presentationml.notesSlide+xml"/>
  <Override PartName="/ppt/tags/tag60.xml" ContentType="application/vnd.openxmlformats-officedocument.presentationml.tags+xml"/>
  <Override PartName="/ppt/notesSlides/notesSlide59.xml" ContentType="application/vnd.openxmlformats-officedocument.presentationml.notesSlide+xml"/>
  <Override PartName="/ppt/tags/tag61.xml" ContentType="application/vnd.openxmlformats-officedocument.presentationml.tags+xml"/>
  <Override PartName="/ppt/notesSlides/notesSlide60.xml" ContentType="application/vnd.openxmlformats-officedocument.presentationml.notesSlide+xml"/>
  <Override PartName="/ppt/tags/tag62.xml" ContentType="application/vnd.openxmlformats-officedocument.presentationml.tags+xml"/>
  <Override PartName="/ppt/notesSlides/notesSlide61.xml" ContentType="application/vnd.openxmlformats-officedocument.presentationml.notesSlide+xml"/>
  <Override PartName="/ppt/tags/tag63.xml" ContentType="application/vnd.openxmlformats-officedocument.presentationml.tags+xml"/>
  <Override PartName="/ppt/notesSlides/notesSlide62.xml" ContentType="application/vnd.openxmlformats-officedocument.presentationml.notesSlide+xml"/>
  <Override PartName="/ppt/tags/tag64.xml" ContentType="application/vnd.openxmlformats-officedocument.presentationml.tags+xml"/>
  <Override PartName="/ppt/notesSlides/notesSlide63.xml" ContentType="application/vnd.openxmlformats-officedocument.presentationml.notesSlide+xml"/>
  <Override PartName="/ppt/tags/tag65.xml" ContentType="application/vnd.openxmlformats-officedocument.presentationml.tags+xml"/>
  <Override PartName="/ppt/notesSlides/notesSlide64.xml" ContentType="application/vnd.openxmlformats-officedocument.presentationml.notesSlide+xml"/>
  <Override PartName="/ppt/tags/tag66.xml" ContentType="application/vnd.openxmlformats-officedocument.presentationml.tags+xml"/>
  <Override PartName="/ppt/notesSlides/notesSlide65.xml" ContentType="application/vnd.openxmlformats-officedocument.presentationml.notesSlide+xml"/>
  <Override PartName="/ppt/tags/tag67.xml" ContentType="application/vnd.openxmlformats-officedocument.presentationml.tags+xml"/>
  <Override PartName="/ppt/notesSlides/notesSlide66.xml" ContentType="application/vnd.openxmlformats-officedocument.presentationml.notesSlide+xml"/>
  <Override PartName="/ppt/tags/tag68.xml" ContentType="application/vnd.openxmlformats-officedocument.presentationml.tags+xml"/>
  <Override PartName="/ppt/notesSlides/notesSlide67.xml" ContentType="application/vnd.openxmlformats-officedocument.presentationml.notesSlide+xml"/>
  <Override PartName="/ppt/tags/tag69.xml" ContentType="application/vnd.openxmlformats-officedocument.presentationml.tags+xml"/>
  <Override PartName="/ppt/notesSlides/notesSlide68.xml" ContentType="application/vnd.openxmlformats-officedocument.presentationml.notesSlide+xml"/>
  <Override PartName="/ppt/tags/tag70.xml" ContentType="application/vnd.openxmlformats-officedocument.presentationml.tags+xml"/>
  <Override PartName="/ppt/notesSlides/notesSlide69.xml" ContentType="application/vnd.openxmlformats-officedocument.presentationml.notesSlide+xml"/>
  <Override PartName="/ppt/tags/tag71.xml" ContentType="application/vnd.openxmlformats-officedocument.presentationml.tags+xml"/>
  <Override PartName="/ppt/notesSlides/notesSlide70.xml" ContentType="application/vnd.openxmlformats-officedocument.presentationml.notesSlide+xml"/>
  <Override PartName="/ppt/tags/tag72.xml" ContentType="application/vnd.openxmlformats-officedocument.presentationml.tags+xml"/>
  <Override PartName="/ppt/notesSlides/notesSlide71.xml" ContentType="application/vnd.openxmlformats-officedocument.presentationml.notesSlide+xml"/>
  <Override PartName="/ppt/tags/tag73.xml" ContentType="application/vnd.openxmlformats-officedocument.presentationml.tags+xml"/>
  <Override PartName="/ppt/notesSlides/notesSlide72.xml" ContentType="application/vnd.openxmlformats-officedocument.presentationml.notesSlide+xml"/>
  <Override PartName="/ppt/tags/tag74.xml" ContentType="application/vnd.openxmlformats-officedocument.presentationml.tags+xml"/>
  <Override PartName="/ppt/notesSlides/notesSlide73.xml" ContentType="application/vnd.openxmlformats-officedocument.presentationml.notesSlide+xml"/>
  <Override PartName="/ppt/tags/tag75.xml" ContentType="application/vnd.openxmlformats-officedocument.presentationml.tags+xml"/>
  <Override PartName="/ppt/notesSlides/notesSlide74.xml" ContentType="application/vnd.openxmlformats-officedocument.presentationml.notesSlide+xml"/>
  <Override PartName="/ppt/tags/tag76.xml" ContentType="application/vnd.openxmlformats-officedocument.presentationml.tags+xml"/>
  <Override PartName="/ppt/notesSlides/notesSlide7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00" r:id="rId1"/>
  </p:sldMasterIdLst>
  <p:notesMasterIdLst>
    <p:notesMasterId r:id="rId77"/>
  </p:notesMasterIdLst>
  <p:sldIdLst>
    <p:sldId id="513" r:id="rId2"/>
    <p:sldId id="730" r:id="rId3"/>
    <p:sldId id="747" r:id="rId4"/>
    <p:sldId id="936" r:id="rId5"/>
    <p:sldId id="763" r:id="rId6"/>
    <p:sldId id="875" r:id="rId7"/>
    <p:sldId id="735" r:id="rId8"/>
    <p:sldId id="736" r:id="rId9"/>
    <p:sldId id="990" r:id="rId10"/>
    <p:sldId id="991" r:id="rId11"/>
    <p:sldId id="745" r:id="rId12"/>
    <p:sldId id="777" r:id="rId13"/>
    <p:sldId id="758" r:id="rId14"/>
    <p:sldId id="760" r:id="rId15"/>
    <p:sldId id="938" r:id="rId16"/>
    <p:sldId id="759" r:id="rId17"/>
    <p:sldId id="628" r:id="rId18"/>
    <p:sldId id="939" r:id="rId19"/>
    <p:sldId id="940" r:id="rId20"/>
    <p:sldId id="941" r:id="rId21"/>
    <p:sldId id="942" r:id="rId22"/>
    <p:sldId id="943" r:id="rId23"/>
    <p:sldId id="944" r:id="rId24"/>
    <p:sldId id="945" r:id="rId25"/>
    <p:sldId id="946" r:id="rId26"/>
    <p:sldId id="947" r:id="rId27"/>
    <p:sldId id="948" r:id="rId28"/>
    <p:sldId id="949" r:id="rId29"/>
    <p:sldId id="950" r:id="rId30"/>
    <p:sldId id="951" r:id="rId31"/>
    <p:sldId id="952" r:id="rId32"/>
    <p:sldId id="981" r:id="rId33"/>
    <p:sldId id="982" r:id="rId34"/>
    <p:sldId id="983" r:id="rId35"/>
    <p:sldId id="984" r:id="rId36"/>
    <p:sldId id="985" r:id="rId37"/>
    <p:sldId id="986" r:id="rId38"/>
    <p:sldId id="987" r:id="rId39"/>
    <p:sldId id="988" r:id="rId40"/>
    <p:sldId id="989" r:id="rId41"/>
    <p:sldId id="762" r:id="rId42"/>
    <p:sldId id="885" r:id="rId43"/>
    <p:sldId id="953" r:id="rId44"/>
    <p:sldId id="954" r:id="rId45"/>
    <p:sldId id="955" r:id="rId46"/>
    <p:sldId id="956" r:id="rId47"/>
    <p:sldId id="957" r:id="rId48"/>
    <p:sldId id="958" r:id="rId49"/>
    <p:sldId id="959" r:id="rId50"/>
    <p:sldId id="960" r:id="rId51"/>
    <p:sldId id="961" r:id="rId52"/>
    <p:sldId id="962" r:id="rId53"/>
    <p:sldId id="963" r:id="rId54"/>
    <p:sldId id="964" r:id="rId55"/>
    <p:sldId id="907" r:id="rId56"/>
    <p:sldId id="965" r:id="rId57"/>
    <p:sldId id="966" r:id="rId58"/>
    <p:sldId id="967" r:id="rId59"/>
    <p:sldId id="968" r:id="rId60"/>
    <p:sldId id="969" r:id="rId61"/>
    <p:sldId id="970" r:id="rId62"/>
    <p:sldId id="971" r:id="rId63"/>
    <p:sldId id="972" r:id="rId64"/>
    <p:sldId id="973" r:id="rId65"/>
    <p:sldId id="974" r:id="rId66"/>
    <p:sldId id="975" r:id="rId67"/>
    <p:sldId id="976" r:id="rId68"/>
    <p:sldId id="977" r:id="rId69"/>
    <p:sldId id="978" r:id="rId70"/>
    <p:sldId id="979" r:id="rId71"/>
    <p:sldId id="980" r:id="rId72"/>
    <p:sldId id="922" r:id="rId73"/>
    <p:sldId id="823" r:id="rId74"/>
    <p:sldId id="766" r:id="rId75"/>
    <p:sldId id="291" r:id="rId76"/>
  </p:sldIdLst>
  <p:sldSz cx="9144000" cy="5143500" type="screen16x9"/>
  <p:notesSz cx="6858000" cy="9144000"/>
  <p:custDataLst>
    <p:tags r:id="rId78"/>
  </p:custDataLst>
  <p:defaultTextStyle>
    <a:defPPr>
      <a:defRPr lang="en-US"/>
    </a:defPPr>
    <a:lvl1pPr algn="l" defTabSz="457200" rtl="0" fontAlgn="base">
      <a:spcBef>
        <a:spcPct val="0"/>
      </a:spcBef>
      <a:spcAft>
        <a:spcPct val="0"/>
      </a:spcAft>
      <a:defRPr kern="1200">
        <a:solidFill>
          <a:schemeClr val="tx1"/>
        </a:solidFill>
        <a:latin typeface="Arial" charset="0"/>
        <a:ea typeface="ＭＳ Ｐゴシック" pitchFamily="34" charset="-128"/>
        <a:cs typeface="+mn-cs"/>
      </a:defRPr>
    </a:lvl1pPr>
    <a:lvl2pPr marL="457200" algn="l" defTabSz="457200" rtl="0" fontAlgn="base">
      <a:spcBef>
        <a:spcPct val="0"/>
      </a:spcBef>
      <a:spcAft>
        <a:spcPct val="0"/>
      </a:spcAft>
      <a:defRPr kern="1200">
        <a:solidFill>
          <a:schemeClr val="tx1"/>
        </a:solidFill>
        <a:latin typeface="Arial" charset="0"/>
        <a:ea typeface="ＭＳ Ｐゴシック" pitchFamily="34" charset="-128"/>
        <a:cs typeface="+mn-cs"/>
      </a:defRPr>
    </a:lvl2pPr>
    <a:lvl3pPr marL="914400" algn="l" defTabSz="457200" rtl="0" fontAlgn="base">
      <a:spcBef>
        <a:spcPct val="0"/>
      </a:spcBef>
      <a:spcAft>
        <a:spcPct val="0"/>
      </a:spcAft>
      <a:defRPr kern="1200">
        <a:solidFill>
          <a:schemeClr val="tx1"/>
        </a:solidFill>
        <a:latin typeface="Arial" charset="0"/>
        <a:ea typeface="ＭＳ Ｐゴシック" pitchFamily="34" charset="-128"/>
        <a:cs typeface="+mn-cs"/>
      </a:defRPr>
    </a:lvl3pPr>
    <a:lvl4pPr marL="1371600" algn="l" defTabSz="457200" rtl="0" fontAlgn="base">
      <a:spcBef>
        <a:spcPct val="0"/>
      </a:spcBef>
      <a:spcAft>
        <a:spcPct val="0"/>
      </a:spcAft>
      <a:defRPr kern="1200">
        <a:solidFill>
          <a:schemeClr val="tx1"/>
        </a:solidFill>
        <a:latin typeface="Arial" charset="0"/>
        <a:ea typeface="ＭＳ Ｐゴシック" pitchFamily="34" charset="-128"/>
        <a:cs typeface="+mn-cs"/>
      </a:defRPr>
    </a:lvl4pPr>
    <a:lvl5pPr marL="1828800" algn="l" defTabSz="457200" rtl="0" fontAlgn="base">
      <a:spcBef>
        <a:spcPct val="0"/>
      </a:spcBef>
      <a:spcAft>
        <a:spcPct val="0"/>
      </a:spcAft>
      <a:defRPr kern="1200">
        <a:solidFill>
          <a:schemeClr val="tx1"/>
        </a:solidFill>
        <a:latin typeface="Arial" charset="0"/>
        <a:ea typeface="ＭＳ Ｐゴシック" pitchFamily="34" charset="-128"/>
        <a:cs typeface="+mn-cs"/>
      </a:defRPr>
    </a:lvl5pPr>
    <a:lvl6pPr marL="2286000" algn="l" defTabSz="914400" rtl="0" eaLnBrk="1" latinLnBrk="0" hangingPunct="1">
      <a:defRPr kern="1200">
        <a:solidFill>
          <a:schemeClr val="tx1"/>
        </a:solidFill>
        <a:latin typeface="Arial" charset="0"/>
        <a:ea typeface="ＭＳ Ｐゴシック" pitchFamily="34" charset="-128"/>
        <a:cs typeface="+mn-cs"/>
      </a:defRPr>
    </a:lvl6pPr>
    <a:lvl7pPr marL="2743200" algn="l" defTabSz="914400" rtl="0" eaLnBrk="1" latinLnBrk="0" hangingPunct="1">
      <a:defRPr kern="1200">
        <a:solidFill>
          <a:schemeClr val="tx1"/>
        </a:solidFill>
        <a:latin typeface="Arial" charset="0"/>
        <a:ea typeface="ＭＳ Ｐゴシック" pitchFamily="34" charset="-128"/>
        <a:cs typeface="+mn-cs"/>
      </a:defRPr>
    </a:lvl7pPr>
    <a:lvl8pPr marL="3200400" algn="l" defTabSz="914400" rtl="0" eaLnBrk="1" latinLnBrk="0" hangingPunct="1">
      <a:defRPr kern="1200">
        <a:solidFill>
          <a:schemeClr val="tx1"/>
        </a:solidFill>
        <a:latin typeface="Arial" charset="0"/>
        <a:ea typeface="ＭＳ Ｐゴシック" pitchFamily="34" charset="-128"/>
        <a:cs typeface="+mn-cs"/>
      </a:defRPr>
    </a:lvl8pPr>
    <a:lvl9pPr marL="3657600" algn="l" defTabSz="914400" rtl="0" eaLnBrk="1" latinLnBrk="0" hangingPunct="1">
      <a:defRPr kern="1200">
        <a:solidFill>
          <a:schemeClr val="tx1"/>
        </a:solidFill>
        <a:latin typeface="Arial" charset="0"/>
        <a:ea typeface="ＭＳ Ｐゴシック" pitchFamily="34" charset="-128"/>
        <a:cs typeface="+mn-cs"/>
      </a:defRPr>
    </a:lvl9pPr>
  </p:defaultTextStyle>
  <p:extLst>
    <p:ext uri="{EFAFB233-063F-42B5-8137-9DF3F51BA10A}">
      <p15:sldGuideLst xmlns="" xmlns:p15="http://schemas.microsoft.com/office/powerpoint/2012/main">
        <p15:guide id="1" orient="horz" pos="1620">
          <p15:clr>
            <a:srgbClr val="A4A3A4"/>
          </p15:clr>
        </p15:guide>
        <p15:guide id="2" pos="336">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Barbara Reif" initials="BR" lastIdx="3" clrIdx="0"/>
  <p:cmAuthor id="1" name="Jane Gibbons -X (jagibbon - DEL ORO CONSULTING INC at Cisco)" initials="JG-(-DOCIaC" lastIdx="28" clrIdx="1">
    <p:extLst>
      <p:ext uri="{19B8F6BF-5375-455C-9EA6-DF929625EA0E}">
        <p15:presenceInfo xmlns="" xmlns:p15="http://schemas.microsoft.com/office/powerpoint/2012/main" userId="S-1-5-21-1708537768-1303643608-725345543-200204" providerId="AD"/>
      </p:ext>
    </p:extLst>
  </p:cmAuthor>
  <p:cmAuthor id="2" name="Bob Vachon" initials="BV" lastIdx="24" clrIdx="2">
    <p:extLst>
      <p:ext uri="{19B8F6BF-5375-455C-9EA6-DF929625EA0E}">
        <p15:presenceInfo xmlns="" xmlns:p15="http://schemas.microsoft.com/office/powerpoint/2012/main" userId="c7abe87968a0b633" providerId="Windows Live"/>
      </p:ext>
    </p:extLst>
  </p:cmAuthor>
  <p:cmAuthor id="3" name="Anna Bolen-Testa" initials="AB" lastIdx="2" clrIdx="3">
    <p:extLst>
      <p:ext uri="{19B8F6BF-5375-455C-9EA6-DF929625EA0E}">
        <p15:presenceInfo xmlns="" xmlns:p15="http://schemas.microsoft.com/office/powerpoint/2012/main" userId="S-1-5-21-650795749-649990105-1978746762-714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E9E7E8"/>
    <a:srgbClr val="0000CC"/>
    <a:srgbClr val="000099"/>
    <a:srgbClr val="CC99FF"/>
    <a:srgbClr val="CC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inimized" horzBarState="maximized">
    <p:restoredLeft sz="8906" autoAdjust="0"/>
    <p:restoredTop sz="81065" autoAdjust="0"/>
  </p:normalViewPr>
  <p:slideViewPr>
    <p:cSldViewPr snapToGrid="0" showGuides="1">
      <p:cViewPr varScale="1">
        <p:scale>
          <a:sx n="83" d="100"/>
          <a:sy n="83" d="100"/>
        </p:scale>
        <p:origin x="-96" y="-1038"/>
      </p:cViewPr>
      <p:guideLst>
        <p:guide orient="horz" pos="1620"/>
        <p:guide pos="336"/>
      </p:guideLst>
    </p:cSldViewPr>
  </p:slideViewPr>
  <p:notesTextViewPr>
    <p:cViewPr>
      <p:scale>
        <a:sx n="1" d="1"/>
        <a:sy n="1" d="1"/>
      </p:scale>
      <p:origin x="0" y="0"/>
    </p:cViewPr>
  </p:notesTextViewPr>
  <p:sorterViewPr>
    <p:cViewPr>
      <p:scale>
        <a:sx n="111" d="100"/>
        <a:sy n="111" d="100"/>
      </p:scale>
      <p:origin x="0" y="-5120"/>
    </p:cViewPr>
  </p:sorterViewPr>
  <p:notesViewPr>
    <p:cSldViewPr snapToGrid="0">
      <p:cViewPr varScale="1">
        <p:scale>
          <a:sx n="82" d="100"/>
          <a:sy n="82" d="100"/>
        </p:scale>
        <p:origin x="-924" y="-84"/>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commentAuthors" Target="commentAuthor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tags" Target="tags/tag1.xml"/><Relationship Id="rId8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36337D9-3022-3D41-8D8A-BDF2F3B0DD8E}" type="datetimeFigureOut">
              <a:rPr lang="en-US" smtClean="0"/>
              <a:t>12/2/2019</a:t>
            </a:fld>
            <a:endParaRPr lang="en-US" dirty="0"/>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641018C-6CAF-B84E-B92C-ECB119457FBA}" type="slidenum">
              <a:rPr lang="en-US" smtClean="0"/>
              <a:t>‹#›</a:t>
            </a:fld>
            <a:endParaRPr lang="en-US" dirty="0"/>
          </a:p>
        </p:txBody>
      </p:sp>
    </p:spTree>
    <p:extLst>
      <p:ext uri="{BB962C8B-B14F-4D97-AF65-F5344CB8AC3E}">
        <p14:creationId xmlns:p14="http://schemas.microsoft.com/office/powerpoint/2010/main" val="1937564879"/>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buFontTx/>
              <a:buNone/>
            </a:pPr>
            <a:r>
              <a:rPr lang="x-none" b="0"/>
              <a:t>Cisco Networking Academy Program</a:t>
            </a:r>
          </a:p>
          <a:p>
            <a:pPr rtl="0">
              <a:buFontTx/>
              <a:buNone/>
            </a:pPr>
            <a:r>
              <a:rPr lang="x-none" b="0" baseline="0"/>
              <a:t>IT Essentials 7.0</a:t>
            </a:r>
          </a:p>
          <a:p>
            <a:pPr rtl="0">
              <a:buFontTx/>
              <a:buNone/>
            </a:pPr>
            <a:r>
              <a:rPr lang="x-none" sz="1200" b="0"/>
              <a:t>Capítulo 14: El profesional de TI</a:t>
            </a:r>
          </a:p>
          <a:p>
            <a:endParaRPr lang="en-US" dirty="0"/>
          </a:p>
        </p:txBody>
      </p:sp>
      <p:sp>
        <p:nvSpPr>
          <p:cNvPr id="4" name="Slide Number Placeholder 3"/>
          <p:cNvSpPr>
            <a:spLocks noGrp="1"/>
          </p:cNvSpPr>
          <p:nvPr>
            <p:ph type="sldNum" sz="quarter" idx="10"/>
          </p:nvPr>
        </p:nvSpPr>
        <p:spPr/>
        <p:txBody>
          <a:bodyPr/>
          <a:lstStyle/>
          <a:p>
            <a:pPr rtl="0"/>
            <a:fld id="{5641018C-6CAF-B84E-B92C-ECB119457FBA}" type="slidenum">
              <a:rPr/>
              <a:t>1</a:t>
            </a:fld>
            <a:endParaRPr/>
          </a:p>
        </p:txBody>
      </p:sp>
    </p:spTree>
    <p:extLst>
      <p:ext uri="{BB962C8B-B14F-4D97-AF65-F5344CB8AC3E}">
        <p14:creationId xmlns:p14="http://schemas.microsoft.com/office/powerpoint/2010/main" val="302554210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11"/>
          <p:cNvSpPr txBox="1">
            <a:spLocks noGrp="1" noChangeArrowheads="1"/>
          </p:cNvSpPr>
          <p:nvPr/>
        </p:nvSpPr>
        <p:spPr bwMode="auto">
          <a:xfrm>
            <a:off x="5929313" y="8680450"/>
            <a:ext cx="81280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819" tIns="0" rIns="18819" bIns="0" anchor="b"/>
          <a:lstStyle>
            <a:lvl1pPr defTabSz="903288" eaLnBrk="0" hangingPunct="0">
              <a:defRPr sz="2400" b="1">
                <a:solidFill>
                  <a:schemeClr val="tx1"/>
                </a:solidFill>
                <a:latin typeface="Arial" charset="0"/>
                <a:cs typeface="Arial" charset="0"/>
              </a:defRPr>
            </a:lvl1pPr>
            <a:lvl2pPr marL="742950" indent="-285750" defTabSz="903288" eaLnBrk="0" hangingPunct="0">
              <a:defRPr sz="2400" b="1">
                <a:solidFill>
                  <a:schemeClr val="tx1"/>
                </a:solidFill>
                <a:latin typeface="Arial" charset="0"/>
                <a:cs typeface="Arial" charset="0"/>
              </a:defRPr>
            </a:lvl2pPr>
            <a:lvl3pPr marL="1143000" indent="-228600" defTabSz="903288" eaLnBrk="0" hangingPunct="0">
              <a:defRPr sz="2400" b="1">
                <a:solidFill>
                  <a:schemeClr val="tx1"/>
                </a:solidFill>
                <a:latin typeface="Arial" charset="0"/>
                <a:cs typeface="Arial" charset="0"/>
              </a:defRPr>
            </a:lvl3pPr>
            <a:lvl4pPr marL="1600200" indent="-228600" defTabSz="903288" eaLnBrk="0" hangingPunct="0">
              <a:defRPr sz="2400" b="1">
                <a:solidFill>
                  <a:schemeClr val="tx1"/>
                </a:solidFill>
                <a:latin typeface="Arial" charset="0"/>
                <a:cs typeface="Arial" charset="0"/>
              </a:defRPr>
            </a:lvl4pPr>
            <a:lvl5pPr marL="2057400" indent="-228600" defTabSz="903288" eaLnBrk="0" hangingPunct="0">
              <a:defRPr sz="2400" b="1">
                <a:solidFill>
                  <a:schemeClr val="tx1"/>
                </a:solidFill>
                <a:latin typeface="Arial" charset="0"/>
                <a:cs typeface="Arial" charset="0"/>
              </a:defRPr>
            </a:lvl5pPr>
            <a:lvl6pPr marL="2514600" indent="-228600" defTabSz="903288" eaLnBrk="0" fontAlgn="base" hangingPunct="0">
              <a:spcBef>
                <a:spcPct val="0"/>
              </a:spcBef>
              <a:spcAft>
                <a:spcPct val="0"/>
              </a:spcAft>
              <a:defRPr sz="2400" b="1">
                <a:solidFill>
                  <a:schemeClr val="tx1"/>
                </a:solidFill>
                <a:latin typeface="Arial" charset="0"/>
                <a:cs typeface="Arial" charset="0"/>
              </a:defRPr>
            </a:lvl6pPr>
            <a:lvl7pPr marL="2971800" indent="-228600" defTabSz="903288" eaLnBrk="0" fontAlgn="base" hangingPunct="0">
              <a:spcBef>
                <a:spcPct val="0"/>
              </a:spcBef>
              <a:spcAft>
                <a:spcPct val="0"/>
              </a:spcAft>
              <a:defRPr sz="2400" b="1">
                <a:solidFill>
                  <a:schemeClr val="tx1"/>
                </a:solidFill>
                <a:latin typeface="Arial" charset="0"/>
                <a:cs typeface="Arial" charset="0"/>
              </a:defRPr>
            </a:lvl7pPr>
            <a:lvl8pPr marL="3429000" indent="-228600" defTabSz="903288" eaLnBrk="0" fontAlgn="base" hangingPunct="0">
              <a:spcBef>
                <a:spcPct val="0"/>
              </a:spcBef>
              <a:spcAft>
                <a:spcPct val="0"/>
              </a:spcAft>
              <a:defRPr sz="2400" b="1">
                <a:solidFill>
                  <a:schemeClr val="tx1"/>
                </a:solidFill>
                <a:latin typeface="Arial" charset="0"/>
                <a:cs typeface="Arial" charset="0"/>
              </a:defRPr>
            </a:lvl8pPr>
            <a:lvl9pPr marL="3886200" indent="-228600" defTabSz="903288" eaLnBrk="0" fontAlgn="base" hangingPunct="0">
              <a:spcBef>
                <a:spcPct val="0"/>
              </a:spcBef>
              <a:spcAft>
                <a:spcPct val="0"/>
              </a:spcAft>
              <a:defRPr sz="2400" b="1">
                <a:solidFill>
                  <a:schemeClr val="tx1"/>
                </a:solidFill>
                <a:latin typeface="Arial" charset="0"/>
                <a:cs typeface="Arial" charset="0"/>
              </a:defRPr>
            </a:lvl9pPr>
          </a:lstStyle>
          <a:p>
            <a:pPr algn="r" rtl="0"/>
            <a:fld id="{7391C207-9349-46D5-9D89-8ADDA5014D1F}" type="slidenum">
              <a:rPr sz="800" b="0"/>
              <a:pPr algn="r"/>
              <a:t>10</a:t>
            </a:fld>
            <a:endParaRPr sz="800" b="0"/>
          </a:p>
        </p:txBody>
      </p:sp>
      <p:sp>
        <p:nvSpPr>
          <p:cNvPr id="25603" name="Rectangle 2"/>
          <p:cNvSpPr>
            <a:spLocks noGrp="1" noRot="1" noChangeAspect="1" noChangeArrowheads="1" noTextEdit="1"/>
          </p:cNvSpPr>
          <p:nvPr>
            <p:ph type="sldImg"/>
          </p:nvPr>
        </p:nvSpPr>
        <p:spPr>
          <a:ln/>
        </p:spPr>
      </p:sp>
      <p:sp>
        <p:nvSpPr>
          <p:cNvPr id="256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dirty="0"/>
          </a:p>
        </p:txBody>
      </p:sp>
    </p:spTree>
    <p:extLst>
      <p:ext uri="{BB962C8B-B14F-4D97-AF65-F5344CB8AC3E}">
        <p14:creationId xmlns:p14="http://schemas.microsoft.com/office/powerpoint/2010/main" val="130268298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11"/>
          <p:cNvSpPr txBox="1">
            <a:spLocks noGrp="1" noChangeArrowheads="1"/>
          </p:cNvSpPr>
          <p:nvPr/>
        </p:nvSpPr>
        <p:spPr bwMode="auto">
          <a:xfrm>
            <a:off x="5929313" y="8680450"/>
            <a:ext cx="81280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817" tIns="0" rIns="18817" bIns="0" anchor="b"/>
          <a:lstStyle>
            <a:lvl1pPr defTabSz="901700" eaLnBrk="0" hangingPunct="0">
              <a:defRPr sz="2400" b="1">
                <a:solidFill>
                  <a:schemeClr val="tx1"/>
                </a:solidFill>
                <a:latin typeface="Arial" charset="0"/>
                <a:cs typeface="Arial" charset="0"/>
              </a:defRPr>
            </a:lvl1pPr>
            <a:lvl2pPr marL="742950" indent="-285750" defTabSz="901700" eaLnBrk="0" hangingPunct="0">
              <a:defRPr sz="2400" b="1">
                <a:solidFill>
                  <a:schemeClr val="tx1"/>
                </a:solidFill>
                <a:latin typeface="Arial" charset="0"/>
                <a:cs typeface="Arial" charset="0"/>
              </a:defRPr>
            </a:lvl2pPr>
            <a:lvl3pPr marL="1143000" indent="-228600" defTabSz="901700" eaLnBrk="0" hangingPunct="0">
              <a:defRPr sz="2400" b="1">
                <a:solidFill>
                  <a:schemeClr val="tx1"/>
                </a:solidFill>
                <a:latin typeface="Arial" charset="0"/>
                <a:cs typeface="Arial" charset="0"/>
              </a:defRPr>
            </a:lvl3pPr>
            <a:lvl4pPr marL="1600200" indent="-228600" defTabSz="901700" eaLnBrk="0" hangingPunct="0">
              <a:defRPr sz="2400" b="1">
                <a:solidFill>
                  <a:schemeClr val="tx1"/>
                </a:solidFill>
                <a:latin typeface="Arial" charset="0"/>
                <a:cs typeface="Arial" charset="0"/>
              </a:defRPr>
            </a:lvl4pPr>
            <a:lvl5pPr marL="2057400" indent="-228600" defTabSz="901700" eaLnBrk="0" hangingPunct="0">
              <a:defRPr sz="2400" b="1">
                <a:solidFill>
                  <a:schemeClr val="tx1"/>
                </a:solidFill>
                <a:latin typeface="Arial" charset="0"/>
                <a:cs typeface="Arial" charset="0"/>
              </a:defRPr>
            </a:lvl5pPr>
            <a:lvl6pPr marL="2514600" indent="-228600" defTabSz="901700" eaLnBrk="0" fontAlgn="base" hangingPunct="0">
              <a:spcBef>
                <a:spcPct val="0"/>
              </a:spcBef>
              <a:spcAft>
                <a:spcPct val="0"/>
              </a:spcAft>
              <a:defRPr sz="2400" b="1">
                <a:solidFill>
                  <a:schemeClr val="tx1"/>
                </a:solidFill>
                <a:latin typeface="Arial" charset="0"/>
                <a:cs typeface="Arial" charset="0"/>
              </a:defRPr>
            </a:lvl6pPr>
            <a:lvl7pPr marL="2971800" indent="-228600" defTabSz="901700" eaLnBrk="0" fontAlgn="base" hangingPunct="0">
              <a:spcBef>
                <a:spcPct val="0"/>
              </a:spcBef>
              <a:spcAft>
                <a:spcPct val="0"/>
              </a:spcAft>
              <a:defRPr sz="2400" b="1">
                <a:solidFill>
                  <a:schemeClr val="tx1"/>
                </a:solidFill>
                <a:latin typeface="Arial" charset="0"/>
                <a:cs typeface="Arial" charset="0"/>
              </a:defRPr>
            </a:lvl7pPr>
            <a:lvl8pPr marL="3429000" indent="-228600" defTabSz="901700" eaLnBrk="0" fontAlgn="base" hangingPunct="0">
              <a:spcBef>
                <a:spcPct val="0"/>
              </a:spcBef>
              <a:spcAft>
                <a:spcPct val="0"/>
              </a:spcAft>
              <a:defRPr sz="2400" b="1">
                <a:solidFill>
                  <a:schemeClr val="tx1"/>
                </a:solidFill>
                <a:latin typeface="Arial" charset="0"/>
                <a:cs typeface="Arial" charset="0"/>
              </a:defRPr>
            </a:lvl8pPr>
            <a:lvl9pPr marL="3886200" indent="-228600" defTabSz="901700" eaLnBrk="0" fontAlgn="base" hangingPunct="0">
              <a:spcBef>
                <a:spcPct val="0"/>
              </a:spcBef>
              <a:spcAft>
                <a:spcPct val="0"/>
              </a:spcAft>
              <a:defRPr sz="2400" b="1">
                <a:solidFill>
                  <a:schemeClr val="tx1"/>
                </a:solidFill>
                <a:latin typeface="Arial" charset="0"/>
                <a:cs typeface="Arial" charset="0"/>
              </a:defRPr>
            </a:lvl9pPr>
          </a:lstStyle>
          <a:p>
            <a:pPr algn="r" rtl="0"/>
            <a:fld id="{5F7D0146-1035-4865-8A5B-0B1E8578604B}" type="slidenum">
              <a:rPr sz="800" b="0">
                <a:ea typeface="ＭＳ Ｐゴシック" pitchFamily="34" charset="-128"/>
              </a:rPr>
              <a:pPr algn="r"/>
              <a:t>11</a:t>
            </a:fld>
            <a:endParaRPr sz="800" b="0">
              <a:ea typeface="ＭＳ Ｐゴシック" pitchFamily="34" charset="-128"/>
            </a:endParaRPr>
          </a:p>
        </p:txBody>
      </p:sp>
      <p:sp>
        <p:nvSpPr>
          <p:cNvPr id="27651" name="Rectangle 2"/>
          <p:cNvSpPr>
            <a:spLocks noGrp="1" noRot="1" noChangeAspect="1" noChangeArrowheads="1" noTextEdit="1"/>
          </p:cNvSpPr>
          <p:nvPr>
            <p:ph type="sldImg"/>
          </p:nvPr>
        </p:nvSpPr>
        <p:spPr>
          <a:ln/>
        </p:spPr>
      </p:sp>
      <p:sp>
        <p:nvSpPr>
          <p:cNvPr id="2765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dirty="0"/>
          </a:p>
        </p:txBody>
      </p:sp>
    </p:spTree>
    <p:extLst>
      <p:ext uri="{BB962C8B-B14F-4D97-AF65-F5344CB8AC3E}">
        <p14:creationId xmlns:p14="http://schemas.microsoft.com/office/powerpoint/2010/main" val="429157326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5641018C-6CAF-B84E-B92C-ECB119457FBA}" type="slidenum">
              <a:rPr lang="en-US" smtClean="0"/>
              <a:t>12</a:t>
            </a:fld>
            <a:endParaRPr lang="en-US" dirty="0"/>
          </a:p>
        </p:txBody>
      </p:sp>
    </p:spTree>
    <p:extLst>
      <p:ext uri="{BB962C8B-B14F-4D97-AF65-F5344CB8AC3E}">
        <p14:creationId xmlns:p14="http://schemas.microsoft.com/office/powerpoint/2010/main" val="277244884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buFontTx/>
              <a:buNone/>
            </a:pPr>
            <a:r>
              <a:rPr lang="x-none" b="0"/>
              <a:t>Cisco Networking Academy Program</a:t>
            </a:r>
          </a:p>
          <a:p>
            <a:pPr rtl="0">
              <a:buFontTx/>
              <a:buNone/>
            </a:pPr>
            <a:r>
              <a:rPr lang="x-none" b="0" baseline="0"/>
              <a:t>IT Essentials 7.0</a:t>
            </a:r>
          </a:p>
          <a:p>
            <a:pPr rtl="0">
              <a:buFontTx/>
              <a:buNone/>
            </a:pPr>
            <a:r>
              <a:rPr lang="x-none" sz="1200" b="0"/>
              <a:t>Capítulo 14: El profesional de TI</a:t>
            </a:r>
          </a:p>
        </p:txBody>
      </p:sp>
      <p:sp>
        <p:nvSpPr>
          <p:cNvPr id="4" name="Slide Number Placeholder 3"/>
          <p:cNvSpPr>
            <a:spLocks noGrp="1"/>
          </p:cNvSpPr>
          <p:nvPr>
            <p:ph type="sldNum" sz="quarter" idx="10"/>
          </p:nvPr>
        </p:nvSpPr>
        <p:spPr/>
        <p:txBody>
          <a:bodyPr/>
          <a:lstStyle/>
          <a:p>
            <a:pPr rtl="0"/>
            <a:fld id="{5641018C-6CAF-B84E-B92C-ECB119457FBA}" type="slidenum">
              <a:rPr/>
              <a:t>13</a:t>
            </a:fld>
            <a:endParaRPr/>
          </a:p>
        </p:txBody>
      </p:sp>
    </p:spTree>
    <p:extLst>
      <p:ext uri="{BB962C8B-B14F-4D97-AF65-F5344CB8AC3E}">
        <p14:creationId xmlns:p14="http://schemas.microsoft.com/office/powerpoint/2010/main" val="14968007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11"/>
          <p:cNvSpPr txBox="1">
            <a:spLocks noGrp="1" noChangeArrowheads="1"/>
          </p:cNvSpPr>
          <p:nvPr/>
        </p:nvSpPr>
        <p:spPr bwMode="auto">
          <a:xfrm>
            <a:off x="5929313" y="8680450"/>
            <a:ext cx="81280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819" tIns="0" rIns="18819" bIns="0" anchor="b"/>
          <a:lstStyle>
            <a:lvl1pPr defTabSz="903288" eaLnBrk="0" hangingPunct="0">
              <a:defRPr sz="2400" b="1">
                <a:solidFill>
                  <a:schemeClr val="tx1"/>
                </a:solidFill>
                <a:latin typeface="Arial" charset="0"/>
                <a:cs typeface="Arial" charset="0"/>
              </a:defRPr>
            </a:lvl1pPr>
            <a:lvl2pPr marL="742950" indent="-285750" defTabSz="903288" eaLnBrk="0" hangingPunct="0">
              <a:defRPr sz="2400" b="1">
                <a:solidFill>
                  <a:schemeClr val="tx1"/>
                </a:solidFill>
                <a:latin typeface="Arial" charset="0"/>
                <a:cs typeface="Arial" charset="0"/>
              </a:defRPr>
            </a:lvl2pPr>
            <a:lvl3pPr marL="1143000" indent="-228600" defTabSz="903288" eaLnBrk="0" hangingPunct="0">
              <a:defRPr sz="2400" b="1">
                <a:solidFill>
                  <a:schemeClr val="tx1"/>
                </a:solidFill>
                <a:latin typeface="Arial" charset="0"/>
                <a:cs typeface="Arial" charset="0"/>
              </a:defRPr>
            </a:lvl3pPr>
            <a:lvl4pPr marL="1600200" indent="-228600" defTabSz="903288" eaLnBrk="0" hangingPunct="0">
              <a:defRPr sz="2400" b="1">
                <a:solidFill>
                  <a:schemeClr val="tx1"/>
                </a:solidFill>
                <a:latin typeface="Arial" charset="0"/>
                <a:cs typeface="Arial" charset="0"/>
              </a:defRPr>
            </a:lvl4pPr>
            <a:lvl5pPr marL="2057400" indent="-228600" defTabSz="903288" eaLnBrk="0" hangingPunct="0">
              <a:defRPr sz="2400" b="1">
                <a:solidFill>
                  <a:schemeClr val="tx1"/>
                </a:solidFill>
                <a:latin typeface="Arial" charset="0"/>
                <a:cs typeface="Arial" charset="0"/>
              </a:defRPr>
            </a:lvl5pPr>
            <a:lvl6pPr marL="2514600" indent="-228600" defTabSz="903288" eaLnBrk="0" fontAlgn="base" hangingPunct="0">
              <a:spcBef>
                <a:spcPct val="0"/>
              </a:spcBef>
              <a:spcAft>
                <a:spcPct val="0"/>
              </a:spcAft>
              <a:defRPr sz="2400" b="1">
                <a:solidFill>
                  <a:schemeClr val="tx1"/>
                </a:solidFill>
                <a:latin typeface="Arial" charset="0"/>
                <a:cs typeface="Arial" charset="0"/>
              </a:defRPr>
            </a:lvl6pPr>
            <a:lvl7pPr marL="2971800" indent="-228600" defTabSz="903288" eaLnBrk="0" fontAlgn="base" hangingPunct="0">
              <a:spcBef>
                <a:spcPct val="0"/>
              </a:spcBef>
              <a:spcAft>
                <a:spcPct val="0"/>
              </a:spcAft>
              <a:defRPr sz="2400" b="1">
                <a:solidFill>
                  <a:schemeClr val="tx1"/>
                </a:solidFill>
                <a:latin typeface="Arial" charset="0"/>
                <a:cs typeface="Arial" charset="0"/>
              </a:defRPr>
            </a:lvl7pPr>
            <a:lvl8pPr marL="3429000" indent="-228600" defTabSz="903288" eaLnBrk="0" fontAlgn="base" hangingPunct="0">
              <a:spcBef>
                <a:spcPct val="0"/>
              </a:spcBef>
              <a:spcAft>
                <a:spcPct val="0"/>
              </a:spcAft>
              <a:defRPr sz="2400" b="1">
                <a:solidFill>
                  <a:schemeClr val="tx1"/>
                </a:solidFill>
                <a:latin typeface="Arial" charset="0"/>
                <a:cs typeface="Arial" charset="0"/>
              </a:defRPr>
            </a:lvl8pPr>
            <a:lvl9pPr marL="3886200" indent="-228600" defTabSz="903288" eaLnBrk="0" fontAlgn="base" hangingPunct="0">
              <a:spcBef>
                <a:spcPct val="0"/>
              </a:spcBef>
              <a:spcAft>
                <a:spcPct val="0"/>
              </a:spcAft>
              <a:defRPr sz="2400" b="1">
                <a:solidFill>
                  <a:schemeClr val="tx1"/>
                </a:solidFill>
                <a:latin typeface="Arial" charset="0"/>
                <a:cs typeface="Arial" charset="0"/>
              </a:defRPr>
            </a:lvl9pPr>
          </a:lstStyle>
          <a:p>
            <a:pPr algn="r" rtl="0"/>
            <a:fld id="{7C839C26-801B-42B6-A101-60F37FE2B0A8}" type="slidenum">
              <a:rPr sz="800" b="0"/>
              <a:pPr algn="r"/>
              <a:t>14</a:t>
            </a:fld>
            <a:endParaRPr sz="800" b="0"/>
          </a:p>
        </p:txBody>
      </p:sp>
      <p:sp>
        <p:nvSpPr>
          <p:cNvPr id="18435" name="Rectangle 2"/>
          <p:cNvSpPr>
            <a:spLocks noGrp="1" noRot="1" noChangeAspect="1" noChangeArrowheads="1" noTextEdit="1"/>
          </p:cNvSpPr>
          <p:nvPr>
            <p:ph type="sldImg"/>
          </p:nvPr>
        </p:nvSpPr>
        <p:spPr>
          <a:ln/>
        </p:spPr>
      </p:sp>
      <p:sp>
        <p:nvSpPr>
          <p:cNvPr id="184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b="0"/>
              <a:t>Cisco Networking Academy Program</a:t>
            </a:r>
          </a:p>
          <a:p>
            <a:pPr rtl="0">
              <a:buFontTx/>
              <a:buNone/>
            </a:pPr>
            <a:r>
              <a:rPr lang="x-none" b="0" baseline="0"/>
              <a:t>IT Essentials v7.0s</a:t>
            </a:r>
          </a:p>
          <a:p>
            <a:pPr rtl="0">
              <a:buFontTx/>
              <a:buNone/>
            </a:pPr>
            <a:r>
              <a:rPr lang="x-none" sz="1200" b="0"/>
              <a:t>Capítulo 14: El profesional de TI</a:t>
            </a:r>
          </a:p>
          <a:p>
            <a:endParaRPr lang="en-GB" dirty="0"/>
          </a:p>
        </p:txBody>
      </p:sp>
    </p:spTree>
    <p:extLst>
      <p:ext uri="{BB962C8B-B14F-4D97-AF65-F5344CB8AC3E}">
        <p14:creationId xmlns:p14="http://schemas.microsoft.com/office/powerpoint/2010/main" val="102475214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11"/>
          <p:cNvSpPr txBox="1">
            <a:spLocks noGrp="1" noChangeArrowheads="1"/>
          </p:cNvSpPr>
          <p:nvPr/>
        </p:nvSpPr>
        <p:spPr bwMode="auto">
          <a:xfrm>
            <a:off x="5929313" y="8680450"/>
            <a:ext cx="81280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819" tIns="0" rIns="18819" bIns="0" anchor="b"/>
          <a:lstStyle>
            <a:lvl1pPr defTabSz="903288" eaLnBrk="0" hangingPunct="0">
              <a:defRPr sz="2400" b="1">
                <a:solidFill>
                  <a:schemeClr val="tx1"/>
                </a:solidFill>
                <a:latin typeface="Arial" charset="0"/>
                <a:cs typeface="Arial" charset="0"/>
              </a:defRPr>
            </a:lvl1pPr>
            <a:lvl2pPr marL="742950" indent="-285750" defTabSz="903288" eaLnBrk="0" hangingPunct="0">
              <a:defRPr sz="2400" b="1">
                <a:solidFill>
                  <a:schemeClr val="tx1"/>
                </a:solidFill>
                <a:latin typeface="Arial" charset="0"/>
                <a:cs typeface="Arial" charset="0"/>
              </a:defRPr>
            </a:lvl2pPr>
            <a:lvl3pPr marL="1143000" indent="-228600" defTabSz="903288" eaLnBrk="0" hangingPunct="0">
              <a:defRPr sz="2400" b="1">
                <a:solidFill>
                  <a:schemeClr val="tx1"/>
                </a:solidFill>
                <a:latin typeface="Arial" charset="0"/>
                <a:cs typeface="Arial" charset="0"/>
              </a:defRPr>
            </a:lvl3pPr>
            <a:lvl4pPr marL="1600200" indent="-228600" defTabSz="903288" eaLnBrk="0" hangingPunct="0">
              <a:defRPr sz="2400" b="1">
                <a:solidFill>
                  <a:schemeClr val="tx1"/>
                </a:solidFill>
                <a:latin typeface="Arial" charset="0"/>
                <a:cs typeface="Arial" charset="0"/>
              </a:defRPr>
            </a:lvl4pPr>
            <a:lvl5pPr marL="2057400" indent="-228600" defTabSz="903288" eaLnBrk="0" hangingPunct="0">
              <a:defRPr sz="2400" b="1">
                <a:solidFill>
                  <a:schemeClr val="tx1"/>
                </a:solidFill>
                <a:latin typeface="Arial" charset="0"/>
                <a:cs typeface="Arial" charset="0"/>
              </a:defRPr>
            </a:lvl5pPr>
            <a:lvl6pPr marL="2514600" indent="-228600" defTabSz="903288" eaLnBrk="0" fontAlgn="base" hangingPunct="0">
              <a:spcBef>
                <a:spcPct val="0"/>
              </a:spcBef>
              <a:spcAft>
                <a:spcPct val="0"/>
              </a:spcAft>
              <a:defRPr sz="2400" b="1">
                <a:solidFill>
                  <a:schemeClr val="tx1"/>
                </a:solidFill>
                <a:latin typeface="Arial" charset="0"/>
                <a:cs typeface="Arial" charset="0"/>
              </a:defRPr>
            </a:lvl6pPr>
            <a:lvl7pPr marL="2971800" indent="-228600" defTabSz="903288" eaLnBrk="0" fontAlgn="base" hangingPunct="0">
              <a:spcBef>
                <a:spcPct val="0"/>
              </a:spcBef>
              <a:spcAft>
                <a:spcPct val="0"/>
              </a:spcAft>
              <a:defRPr sz="2400" b="1">
                <a:solidFill>
                  <a:schemeClr val="tx1"/>
                </a:solidFill>
                <a:latin typeface="Arial" charset="0"/>
                <a:cs typeface="Arial" charset="0"/>
              </a:defRPr>
            </a:lvl7pPr>
            <a:lvl8pPr marL="3429000" indent="-228600" defTabSz="903288" eaLnBrk="0" fontAlgn="base" hangingPunct="0">
              <a:spcBef>
                <a:spcPct val="0"/>
              </a:spcBef>
              <a:spcAft>
                <a:spcPct val="0"/>
              </a:spcAft>
              <a:defRPr sz="2400" b="1">
                <a:solidFill>
                  <a:schemeClr val="tx1"/>
                </a:solidFill>
                <a:latin typeface="Arial" charset="0"/>
                <a:cs typeface="Arial" charset="0"/>
              </a:defRPr>
            </a:lvl8pPr>
            <a:lvl9pPr marL="3886200" indent="-228600" defTabSz="903288" eaLnBrk="0" fontAlgn="base" hangingPunct="0">
              <a:spcBef>
                <a:spcPct val="0"/>
              </a:spcBef>
              <a:spcAft>
                <a:spcPct val="0"/>
              </a:spcAft>
              <a:defRPr sz="2400" b="1">
                <a:solidFill>
                  <a:schemeClr val="tx1"/>
                </a:solidFill>
                <a:latin typeface="Arial" charset="0"/>
                <a:cs typeface="Arial" charset="0"/>
              </a:defRPr>
            </a:lvl9pPr>
          </a:lstStyle>
          <a:p>
            <a:pPr algn="r" rtl="0"/>
            <a:fld id="{7C839C26-801B-42B6-A101-60F37FE2B0A8}" type="slidenum">
              <a:rPr sz="800" b="0"/>
              <a:pPr algn="r"/>
              <a:t>15</a:t>
            </a:fld>
            <a:endParaRPr sz="800" b="0"/>
          </a:p>
        </p:txBody>
      </p:sp>
      <p:sp>
        <p:nvSpPr>
          <p:cNvPr id="18435" name="Rectangle 2"/>
          <p:cNvSpPr>
            <a:spLocks noGrp="1" noRot="1" noChangeAspect="1" noChangeArrowheads="1" noTextEdit="1"/>
          </p:cNvSpPr>
          <p:nvPr>
            <p:ph type="sldImg"/>
          </p:nvPr>
        </p:nvSpPr>
        <p:spPr>
          <a:ln/>
        </p:spPr>
      </p:sp>
      <p:sp>
        <p:nvSpPr>
          <p:cNvPr id="184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b="0"/>
              <a:t>Cisco Networking Academy Program</a:t>
            </a:r>
          </a:p>
          <a:p>
            <a:pPr rtl="0">
              <a:buFontTx/>
              <a:buNone/>
            </a:pPr>
            <a:r>
              <a:rPr lang="x-none" b="0" baseline="0"/>
              <a:t>IT Essentials v7.0s</a:t>
            </a:r>
          </a:p>
          <a:p>
            <a:pPr rtl="0">
              <a:buFontTx/>
              <a:buNone/>
            </a:pPr>
            <a:r>
              <a:rPr lang="x-none" sz="1200" b="0"/>
              <a:t>Capítulo 14: El profesional de TI </a:t>
            </a:r>
          </a:p>
          <a:p>
            <a:endParaRPr lang="en-GB" dirty="0"/>
          </a:p>
        </p:txBody>
      </p:sp>
    </p:spTree>
    <p:extLst>
      <p:ext uri="{BB962C8B-B14F-4D97-AF65-F5344CB8AC3E}">
        <p14:creationId xmlns:p14="http://schemas.microsoft.com/office/powerpoint/2010/main" val="15024815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buFontTx/>
              <a:buNone/>
            </a:pPr>
            <a:r>
              <a:rPr lang="x-none" sz="1200" b="0"/>
              <a:t>14.1 – Aptitudes para la comunicación y el profesional de TI</a:t>
            </a:r>
          </a:p>
          <a:p>
            <a:endParaRPr lang="en-US" dirty="0"/>
          </a:p>
        </p:txBody>
      </p:sp>
      <p:sp>
        <p:nvSpPr>
          <p:cNvPr id="4" name="Slide Number Placeholder 3"/>
          <p:cNvSpPr>
            <a:spLocks noGrp="1"/>
          </p:cNvSpPr>
          <p:nvPr>
            <p:ph type="sldNum" sz="quarter" idx="10"/>
          </p:nvPr>
        </p:nvSpPr>
        <p:spPr/>
        <p:txBody>
          <a:bodyPr/>
          <a:lstStyle/>
          <a:p>
            <a:pPr rtl="0"/>
            <a:fld id="{5641018C-6CAF-B84E-B92C-ECB119457FBA}" type="slidenum">
              <a:rPr/>
              <a:t>16</a:t>
            </a:fld>
            <a:endParaRPr/>
          </a:p>
        </p:txBody>
      </p:sp>
    </p:spTree>
    <p:extLst>
      <p:ext uri="{BB962C8B-B14F-4D97-AF65-F5344CB8AC3E}">
        <p14:creationId xmlns:p14="http://schemas.microsoft.com/office/powerpoint/2010/main" val="62552962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17</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14.1 – Aptitudes para la comunicación y el profesional de TI</a:t>
            </a:r>
          </a:p>
          <a:p>
            <a:pPr rtl="0">
              <a:buFontTx/>
              <a:buNone/>
            </a:pPr>
            <a:r>
              <a:rPr lang="x-none" b="0"/>
              <a:t>14.1.1 Aptitudes para la comunicación, resolución de problemas y conducta profesional</a:t>
            </a:r>
          </a:p>
          <a:p>
            <a:pPr rtl="0">
              <a:buFontTx/>
              <a:buNone/>
            </a:pPr>
            <a:r>
              <a:rPr lang="x-none" b="0"/>
              <a:t>14.1.1.1. Relación entre aptitudes para la comunicación y resolución de problemas</a:t>
            </a:r>
          </a:p>
        </p:txBody>
      </p:sp>
    </p:spTree>
    <p:extLst>
      <p:ext uri="{BB962C8B-B14F-4D97-AF65-F5344CB8AC3E}">
        <p14:creationId xmlns:p14="http://schemas.microsoft.com/office/powerpoint/2010/main" val="352519018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18</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14.1 – Aptitudes para la comunicación y el profesional de TI</a:t>
            </a:r>
          </a:p>
          <a:p>
            <a:pPr rtl="0">
              <a:buFontTx/>
              <a:buNone/>
            </a:pPr>
            <a:r>
              <a:rPr lang="x-none" b="0"/>
              <a:t>14.1.1 Aptitudes para la comunicación, resolución de problemas y conducta profesional</a:t>
            </a:r>
          </a:p>
          <a:p>
            <a:pPr rtl="0">
              <a:buFontTx/>
              <a:buNone/>
            </a:pPr>
            <a:r>
              <a:rPr lang="x-none" b="0"/>
              <a:t>14.1.1.2 Práctica de laboratorio: Recursos del técnico</a:t>
            </a:r>
          </a:p>
        </p:txBody>
      </p:sp>
    </p:spTree>
    <p:extLst>
      <p:ext uri="{BB962C8B-B14F-4D97-AF65-F5344CB8AC3E}">
        <p14:creationId xmlns:p14="http://schemas.microsoft.com/office/powerpoint/2010/main" val="133253431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19</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14.1 – Aptitudes para la comunicación y el profesional de TI</a:t>
            </a:r>
          </a:p>
          <a:p>
            <a:pPr rtl="0">
              <a:buFontTx/>
              <a:buNone/>
            </a:pPr>
            <a:r>
              <a:rPr lang="x-none" b="0"/>
              <a:t>14.1.1 Aptitudes para la comunicación, resolución de problemas y conducta profesional</a:t>
            </a:r>
          </a:p>
          <a:p>
            <a:pPr rtl="0">
              <a:buFontTx/>
              <a:buNone/>
            </a:pPr>
            <a:r>
              <a:rPr lang="x-none" b="0"/>
              <a:t>14.1.1.3 Relación entre aptitudes para la comunicación y comportamiento profesional</a:t>
            </a:r>
          </a:p>
        </p:txBody>
      </p:sp>
    </p:spTree>
    <p:extLst>
      <p:ext uri="{BB962C8B-B14F-4D97-AF65-F5344CB8AC3E}">
        <p14:creationId xmlns:p14="http://schemas.microsoft.com/office/powerpoint/2010/main" val="26414679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11"/>
          <p:cNvSpPr txBox="1">
            <a:spLocks noGrp="1" noChangeArrowheads="1"/>
          </p:cNvSpPr>
          <p:nvPr/>
        </p:nvSpPr>
        <p:spPr bwMode="auto">
          <a:xfrm>
            <a:off x="5929313" y="8680450"/>
            <a:ext cx="81280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819" tIns="0" rIns="18819" bIns="0" anchor="b"/>
          <a:lstStyle>
            <a:lvl1pPr defTabSz="903288" eaLnBrk="0" hangingPunct="0">
              <a:defRPr sz="2400" b="1">
                <a:solidFill>
                  <a:schemeClr val="tx1"/>
                </a:solidFill>
                <a:latin typeface="Arial" charset="0"/>
                <a:cs typeface="Arial" charset="0"/>
              </a:defRPr>
            </a:lvl1pPr>
            <a:lvl2pPr marL="742950" indent="-285750" defTabSz="903288" eaLnBrk="0" hangingPunct="0">
              <a:defRPr sz="2400" b="1">
                <a:solidFill>
                  <a:schemeClr val="tx1"/>
                </a:solidFill>
                <a:latin typeface="Arial" charset="0"/>
                <a:cs typeface="Arial" charset="0"/>
              </a:defRPr>
            </a:lvl2pPr>
            <a:lvl3pPr marL="1143000" indent="-228600" defTabSz="903288" eaLnBrk="0" hangingPunct="0">
              <a:defRPr sz="2400" b="1">
                <a:solidFill>
                  <a:schemeClr val="tx1"/>
                </a:solidFill>
                <a:latin typeface="Arial" charset="0"/>
                <a:cs typeface="Arial" charset="0"/>
              </a:defRPr>
            </a:lvl3pPr>
            <a:lvl4pPr marL="1600200" indent="-228600" defTabSz="903288" eaLnBrk="0" hangingPunct="0">
              <a:defRPr sz="2400" b="1">
                <a:solidFill>
                  <a:schemeClr val="tx1"/>
                </a:solidFill>
                <a:latin typeface="Arial" charset="0"/>
                <a:cs typeface="Arial" charset="0"/>
              </a:defRPr>
            </a:lvl4pPr>
            <a:lvl5pPr marL="2057400" indent="-228600" defTabSz="903288" eaLnBrk="0" hangingPunct="0">
              <a:defRPr sz="2400" b="1">
                <a:solidFill>
                  <a:schemeClr val="tx1"/>
                </a:solidFill>
                <a:latin typeface="Arial" charset="0"/>
                <a:cs typeface="Arial" charset="0"/>
              </a:defRPr>
            </a:lvl5pPr>
            <a:lvl6pPr marL="2514600" indent="-228600" defTabSz="903288" eaLnBrk="0" fontAlgn="base" hangingPunct="0">
              <a:spcBef>
                <a:spcPct val="0"/>
              </a:spcBef>
              <a:spcAft>
                <a:spcPct val="0"/>
              </a:spcAft>
              <a:defRPr sz="2400" b="1">
                <a:solidFill>
                  <a:schemeClr val="tx1"/>
                </a:solidFill>
                <a:latin typeface="Arial" charset="0"/>
                <a:cs typeface="Arial" charset="0"/>
              </a:defRPr>
            </a:lvl6pPr>
            <a:lvl7pPr marL="2971800" indent="-228600" defTabSz="903288" eaLnBrk="0" fontAlgn="base" hangingPunct="0">
              <a:spcBef>
                <a:spcPct val="0"/>
              </a:spcBef>
              <a:spcAft>
                <a:spcPct val="0"/>
              </a:spcAft>
              <a:defRPr sz="2400" b="1">
                <a:solidFill>
                  <a:schemeClr val="tx1"/>
                </a:solidFill>
                <a:latin typeface="Arial" charset="0"/>
                <a:cs typeface="Arial" charset="0"/>
              </a:defRPr>
            </a:lvl7pPr>
            <a:lvl8pPr marL="3429000" indent="-228600" defTabSz="903288" eaLnBrk="0" fontAlgn="base" hangingPunct="0">
              <a:spcBef>
                <a:spcPct val="0"/>
              </a:spcBef>
              <a:spcAft>
                <a:spcPct val="0"/>
              </a:spcAft>
              <a:defRPr sz="2400" b="1">
                <a:solidFill>
                  <a:schemeClr val="tx1"/>
                </a:solidFill>
                <a:latin typeface="Arial" charset="0"/>
                <a:cs typeface="Arial" charset="0"/>
              </a:defRPr>
            </a:lvl8pPr>
            <a:lvl9pPr marL="3886200" indent="-228600" defTabSz="903288" eaLnBrk="0" fontAlgn="base" hangingPunct="0">
              <a:spcBef>
                <a:spcPct val="0"/>
              </a:spcBef>
              <a:spcAft>
                <a:spcPct val="0"/>
              </a:spcAft>
              <a:defRPr sz="2400" b="1">
                <a:solidFill>
                  <a:schemeClr val="tx1"/>
                </a:solidFill>
                <a:latin typeface="Arial" charset="0"/>
                <a:cs typeface="Arial" charset="0"/>
              </a:defRPr>
            </a:lvl9pPr>
          </a:lstStyle>
          <a:p>
            <a:pPr algn="r" rtl="0"/>
            <a:fld id="{7C839C26-801B-42B6-A101-60F37FE2B0A8}" type="slidenum">
              <a:rPr sz="800" b="0"/>
              <a:pPr algn="r"/>
              <a:t>2</a:t>
            </a:fld>
            <a:endParaRPr sz="800" b="0"/>
          </a:p>
        </p:txBody>
      </p:sp>
      <p:sp>
        <p:nvSpPr>
          <p:cNvPr id="18435" name="Rectangle 2"/>
          <p:cNvSpPr>
            <a:spLocks noGrp="1" noRot="1" noChangeAspect="1" noChangeArrowheads="1" noTextEdit="1"/>
          </p:cNvSpPr>
          <p:nvPr>
            <p:ph type="sldImg"/>
          </p:nvPr>
        </p:nvSpPr>
        <p:spPr>
          <a:ln/>
        </p:spPr>
      </p:sp>
      <p:sp>
        <p:nvSpPr>
          <p:cNvPr id="184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dirty="0"/>
          </a:p>
        </p:txBody>
      </p:sp>
    </p:spTree>
    <p:extLst>
      <p:ext uri="{BB962C8B-B14F-4D97-AF65-F5344CB8AC3E}">
        <p14:creationId xmlns:p14="http://schemas.microsoft.com/office/powerpoint/2010/main" val="386677135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20</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14.1 – Aptitudes para la comunicación y el profesional de TI</a:t>
            </a:r>
          </a:p>
          <a:p>
            <a:pPr rtl="0">
              <a:buFontTx/>
              <a:buNone/>
            </a:pPr>
            <a:r>
              <a:rPr lang="x-none" b="0"/>
              <a:t>14.1.2: Trabajar con el cliente</a:t>
            </a:r>
          </a:p>
          <a:p>
            <a:pPr rtl="0">
              <a:buFontTx/>
              <a:buNone/>
            </a:pPr>
            <a:r>
              <a:rPr lang="x-none" b="0"/>
              <a:t>14.1.2.1 Saber, Relacionar y Comprender</a:t>
            </a:r>
          </a:p>
        </p:txBody>
      </p:sp>
    </p:spTree>
    <p:extLst>
      <p:ext uri="{BB962C8B-B14F-4D97-AF65-F5344CB8AC3E}">
        <p14:creationId xmlns:p14="http://schemas.microsoft.com/office/powerpoint/2010/main" val="391684179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21</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14.1 – Aptitudes para la comunicación y el profesional de TI</a:t>
            </a:r>
          </a:p>
          <a:p>
            <a:pPr rtl="0">
              <a:buFontTx/>
              <a:buNone/>
            </a:pPr>
            <a:r>
              <a:rPr lang="x-none" b="0"/>
              <a:t>14.1.2: Trabajando con el cliente</a:t>
            </a:r>
          </a:p>
          <a:p>
            <a:pPr rtl="0">
              <a:buFontTx/>
              <a:buNone/>
            </a:pPr>
            <a:r>
              <a:rPr lang="x-none" b="0"/>
              <a:t>14.1.2.2 Escucha activa</a:t>
            </a:r>
          </a:p>
          <a:p>
            <a:pPr rtl="0">
              <a:buFontTx/>
              <a:buNone/>
            </a:pPr>
            <a:r>
              <a:rPr lang="x-none" b="0"/>
              <a:t>14.1.2.3 Verifique su comprensión: preguntas cerradas y abiertas</a:t>
            </a:r>
          </a:p>
        </p:txBody>
      </p:sp>
    </p:spTree>
    <p:extLst>
      <p:ext uri="{BB962C8B-B14F-4D97-AF65-F5344CB8AC3E}">
        <p14:creationId xmlns:p14="http://schemas.microsoft.com/office/powerpoint/2010/main" val="120631605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22</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14.1 – Aptitudes para la comunicación y el profesional de TI</a:t>
            </a:r>
          </a:p>
          <a:p>
            <a:pPr rtl="0">
              <a:buFontTx/>
              <a:buNone/>
            </a:pPr>
            <a:r>
              <a:rPr lang="x-none" b="0"/>
              <a:t>14.1.2: Trabajando con el cliente</a:t>
            </a:r>
          </a:p>
          <a:p>
            <a:pPr rtl="0">
              <a:buFontTx/>
              <a:buNone/>
            </a:pPr>
            <a:r>
              <a:rPr lang="x-none" b="0"/>
              <a:t>14.1.2.4 Demostración en video: Escucha</a:t>
            </a:r>
            <a:r>
              <a:rPr lang="x-none" b="0" baseline="0"/>
              <a:t> activa y Resumen</a:t>
            </a:r>
          </a:p>
          <a:p>
            <a:pPr>
              <a:buFontTx/>
              <a:buNone/>
            </a:pPr>
            <a:endParaRPr lang="en-GB" b="0" dirty="0"/>
          </a:p>
        </p:txBody>
      </p:sp>
    </p:spTree>
    <p:extLst>
      <p:ext uri="{BB962C8B-B14F-4D97-AF65-F5344CB8AC3E}">
        <p14:creationId xmlns:p14="http://schemas.microsoft.com/office/powerpoint/2010/main" val="329868736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23</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14.1 – Aptitudes para la comunicación y el profesional de TI</a:t>
            </a:r>
          </a:p>
          <a:p>
            <a:pPr rtl="0">
              <a:buFontTx/>
              <a:buNone/>
            </a:pPr>
            <a:r>
              <a:rPr lang="x-none" b="0"/>
              <a:t>14.1.3 Conducta profesional</a:t>
            </a:r>
          </a:p>
          <a:p>
            <a:pPr rtl="0">
              <a:buFontTx/>
              <a:buNone/>
            </a:pPr>
            <a:r>
              <a:rPr lang="x-none" b="0"/>
              <a:t>14.1.3.1 Uso del comportamiento profesional con el cliente</a:t>
            </a:r>
          </a:p>
          <a:p>
            <a:pPr>
              <a:buFontTx/>
              <a:buNone/>
            </a:pPr>
            <a:endParaRPr lang="en-GB" b="0" dirty="0"/>
          </a:p>
        </p:txBody>
      </p:sp>
    </p:spTree>
    <p:extLst>
      <p:ext uri="{BB962C8B-B14F-4D97-AF65-F5344CB8AC3E}">
        <p14:creationId xmlns:p14="http://schemas.microsoft.com/office/powerpoint/2010/main" val="63339251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24</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14.1 – Aptitudes para la comunicación y el profesional de TI</a:t>
            </a:r>
          </a:p>
          <a:p>
            <a:pPr rtl="0">
              <a:buFontTx/>
              <a:buNone/>
            </a:pPr>
            <a:r>
              <a:rPr lang="x-none" b="0"/>
              <a:t>14.1.3 Conducta profesional</a:t>
            </a:r>
          </a:p>
          <a:p>
            <a:pPr rtl="0">
              <a:buFontTx/>
              <a:buNone/>
            </a:pPr>
            <a:r>
              <a:rPr lang="x-none" b="0"/>
              <a:t>14.1.3.2 Consejos para la espera y la transferencia</a:t>
            </a:r>
          </a:p>
          <a:p>
            <a:pPr>
              <a:buFontTx/>
              <a:buNone/>
            </a:pPr>
            <a:endParaRPr lang="en-GB" b="0" dirty="0"/>
          </a:p>
        </p:txBody>
      </p:sp>
    </p:spTree>
    <p:extLst>
      <p:ext uri="{BB962C8B-B14F-4D97-AF65-F5344CB8AC3E}">
        <p14:creationId xmlns:p14="http://schemas.microsoft.com/office/powerpoint/2010/main" val="204734813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25</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14.1 Aptitudes para la comunicación y el profesional de TI</a:t>
            </a:r>
          </a:p>
          <a:p>
            <a:pPr rtl="0">
              <a:buFontTx/>
              <a:buNone/>
            </a:pPr>
            <a:r>
              <a:rPr lang="x-none" b="0"/>
              <a:t>14.1.3 Conducta profesional</a:t>
            </a:r>
          </a:p>
          <a:p>
            <a:pPr rtl="0">
              <a:buFontTx/>
              <a:buNone/>
            </a:pPr>
            <a:r>
              <a:rPr lang="x-none" b="0"/>
              <a:t>14.1.3.3 Demostración en video: espera y transferencia</a:t>
            </a:r>
          </a:p>
          <a:p>
            <a:pPr rtl="0">
              <a:buFontTx/>
              <a:buNone/>
            </a:pPr>
            <a:r>
              <a:rPr lang="x-none" b="0"/>
              <a:t>14.1.3.4: ¿Qué conoce hasta ahora? - Netiqueta</a:t>
            </a:r>
          </a:p>
          <a:p>
            <a:pPr>
              <a:buFontTx/>
              <a:buNone/>
            </a:pPr>
            <a:endParaRPr lang="en-GB" b="0" dirty="0"/>
          </a:p>
        </p:txBody>
      </p:sp>
    </p:spTree>
    <p:extLst>
      <p:ext uri="{BB962C8B-B14F-4D97-AF65-F5344CB8AC3E}">
        <p14:creationId xmlns:p14="http://schemas.microsoft.com/office/powerpoint/2010/main" val="362805091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26</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14.1 Aptitudes para la comunicación y el profesional de TI</a:t>
            </a:r>
          </a:p>
          <a:p>
            <a:pPr rtl="0">
              <a:buFontTx/>
              <a:buNone/>
            </a:pPr>
            <a:r>
              <a:rPr lang="x-none" b="0"/>
              <a:t>14.1.4 Llamada del cliente</a:t>
            </a:r>
          </a:p>
          <a:p>
            <a:pPr rtl="0">
              <a:buFontTx/>
              <a:buNone/>
            </a:pPr>
            <a:r>
              <a:rPr lang="x-none" b="0"/>
              <a:t>14.1.4.1 Cómo mantener al cliente concentrado</a:t>
            </a:r>
          </a:p>
          <a:p>
            <a:pPr>
              <a:buFontTx/>
              <a:buNone/>
            </a:pPr>
            <a:endParaRPr lang="en-GB" b="0" dirty="0"/>
          </a:p>
        </p:txBody>
      </p:sp>
    </p:spTree>
    <p:extLst>
      <p:ext uri="{BB962C8B-B14F-4D97-AF65-F5344CB8AC3E}">
        <p14:creationId xmlns:p14="http://schemas.microsoft.com/office/powerpoint/2010/main" val="361568437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27</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14.1 Aptitudes para la comunicación y el profesional de TI</a:t>
            </a:r>
          </a:p>
          <a:p>
            <a:pPr rtl="0">
              <a:buFontTx/>
              <a:buNone/>
            </a:pPr>
            <a:r>
              <a:rPr lang="x-none" b="0"/>
              <a:t>14.1.4 Llamada del cliente</a:t>
            </a:r>
          </a:p>
          <a:p>
            <a:pPr rtl="0">
              <a:buFontTx/>
              <a:buNone/>
            </a:pPr>
            <a:r>
              <a:rPr lang="x-none" b="0"/>
              <a:t>14.1.4.2 Demostración de video: Cliente locuaz</a:t>
            </a:r>
          </a:p>
          <a:p>
            <a:pPr>
              <a:buFontTx/>
              <a:buNone/>
            </a:pPr>
            <a:endParaRPr lang="en-GB" b="0" dirty="0"/>
          </a:p>
        </p:txBody>
      </p:sp>
    </p:spTree>
    <p:extLst>
      <p:ext uri="{BB962C8B-B14F-4D97-AF65-F5344CB8AC3E}">
        <p14:creationId xmlns:p14="http://schemas.microsoft.com/office/powerpoint/2010/main" val="256418442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28</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14.1 Aptitudes para la comunicación y el profesional de TI</a:t>
            </a:r>
          </a:p>
          <a:p>
            <a:pPr rtl="0">
              <a:buFontTx/>
              <a:buNone/>
            </a:pPr>
            <a:r>
              <a:rPr lang="x-none" b="0"/>
              <a:t>14.1.4 Llamada del cliente</a:t>
            </a:r>
          </a:p>
          <a:p>
            <a:pPr rtl="0">
              <a:buFontTx/>
              <a:buNone/>
            </a:pPr>
            <a:r>
              <a:rPr lang="x-none" b="0"/>
              <a:t>14.1.4.3 Demostración de video: Cliente descortés</a:t>
            </a:r>
          </a:p>
          <a:p>
            <a:pPr>
              <a:buFontTx/>
              <a:buNone/>
            </a:pPr>
            <a:endParaRPr lang="en-GB" b="0" dirty="0"/>
          </a:p>
        </p:txBody>
      </p:sp>
    </p:spTree>
    <p:extLst>
      <p:ext uri="{BB962C8B-B14F-4D97-AF65-F5344CB8AC3E}">
        <p14:creationId xmlns:p14="http://schemas.microsoft.com/office/powerpoint/2010/main" val="190648591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29</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14.1 Aptitudes para la comunicación y el profesional de TI</a:t>
            </a:r>
          </a:p>
          <a:p>
            <a:pPr rtl="0">
              <a:buFontTx/>
              <a:buNone/>
            </a:pPr>
            <a:r>
              <a:rPr lang="x-none" b="0"/>
              <a:t>14.1.4 Llamada del cliente</a:t>
            </a:r>
          </a:p>
          <a:p>
            <a:pPr rtl="0">
              <a:buFontTx/>
              <a:buNone/>
            </a:pPr>
            <a:r>
              <a:rPr lang="x-none" b="0"/>
              <a:t>14.1.4.4 Demostración de video: Cliente entendido en la materia</a:t>
            </a:r>
          </a:p>
          <a:p>
            <a:pPr>
              <a:buFontTx/>
              <a:buNone/>
            </a:pPr>
            <a:endParaRPr lang="en-GB" b="0" dirty="0"/>
          </a:p>
        </p:txBody>
      </p:sp>
    </p:spTree>
    <p:extLst>
      <p:ext uri="{BB962C8B-B14F-4D97-AF65-F5344CB8AC3E}">
        <p14:creationId xmlns:p14="http://schemas.microsoft.com/office/powerpoint/2010/main" val="10954414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buFontTx/>
              <a:buNone/>
            </a:pPr>
            <a:r>
              <a:rPr lang="x-none" b="0"/>
              <a:t>Cisco Networking Academy Program</a:t>
            </a:r>
          </a:p>
          <a:p>
            <a:pPr rtl="0">
              <a:buFontTx/>
              <a:buNone/>
            </a:pPr>
            <a:r>
              <a:rPr lang="x-none" b="0" baseline="0"/>
              <a:t>IT Essentials v7.0s</a:t>
            </a:r>
          </a:p>
          <a:p>
            <a:pPr rtl="0">
              <a:buFontTx/>
              <a:buNone/>
            </a:pPr>
            <a:r>
              <a:rPr lang="x-none" sz="1200" b="0"/>
              <a:t>Capítulo 14: El profesional de TI</a:t>
            </a:r>
          </a:p>
        </p:txBody>
      </p:sp>
      <p:sp>
        <p:nvSpPr>
          <p:cNvPr id="4" name="Slide Number Placeholder 3"/>
          <p:cNvSpPr>
            <a:spLocks noGrp="1"/>
          </p:cNvSpPr>
          <p:nvPr>
            <p:ph type="sldNum" sz="quarter" idx="10"/>
          </p:nvPr>
        </p:nvSpPr>
        <p:spPr/>
        <p:txBody>
          <a:bodyPr/>
          <a:lstStyle/>
          <a:p>
            <a:pPr rtl="0"/>
            <a:fld id="{5641018C-6CAF-B84E-B92C-ECB119457FBA}" type="slidenum">
              <a:rPr/>
              <a:t>3</a:t>
            </a:fld>
            <a:endParaRPr/>
          </a:p>
        </p:txBody>
      </p:sp>
    </p:spTree>
    <p:extLst>
      <p:ext uri="{BB962C8B-B14F-4D97-AF65-F5344CB8AC3E}">
        <p14:creationId xmlns:p14="http://schemas.microsoft.com/office/powerpoint/2010/main" val="415032469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30</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14.1 – Aptitudes para la comunicación y el profesional de TI</a:t>
            </a:r>
          </a:p>
          <a:p>
            <a:pPr rtl="0">
              <a:buFontTx/>
              <a:buNone/>
            </a:pPr>
            <a:r>
              <a:rPr lang="x-none" b="0"/>
              <a:t>14.1.4 Llamada del cliente</a:t>
            </a:r>
          </a:p>
          <a:p>
            <a:pPr rtl="0">
              <a:buFontTx/>
              <a:buNone/>
            </a:pPr>
            <a:r>
              <a:rPr lang="x-none" b="0"/>
              <a:t>14.1.4.5 Demostración de video: Cliente enfadado</a:t>
            </a:r>
          </a:p>
          <a:p>
            <a:pPr>
              <a:buFontTx/>
              <a:buNone/>
            </a:pPr>
            <a:endParaRPr lang="en-GB" b="0" dirty="0"/>
          </a:p>
        </p:txBody>
      </p:sp>
    </p:spTree>
    <p:extLst>
      <p:ext uri="{BB962C8B-B14F-4D97-AF65-F5344CB8AC3E}">
        <p14:creationId xmlns:p14="http://schemas.microsoft.com/office/powerpoint/2010/main" val="76788625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31</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14.1 Aptitudes para la comunicación y el profesional de TI</a:t>
            </a:r>
          </a:p>
          <a:p>
            <a:pPr rtl="0">
              <a:buFontTx/>
              <a:buNone/>
            </a:pPr>
            <a:r>
              <a:rPr lang="x-none" b="0"/>
              <a:t>14.1.4 Llamada del cliente</a:t>
            </a:r>
          </a:p>
          <a:p>
            <a:pPr rtl="0">
              <a:buFontTx/>
              <a:buNone/>
            </a:pPr>
            <a:r>
              <a:rPr lang="x-none" b="0"/>
              <a:t>14.1.4.6 Demostración en video: Cliente inexperimentado</a:t>
            </a:r>
          </a:p>
          <a:p>
            <a:pPr>
              <a:buFontTx/>
              <a:buNone/>
            </a:pPr>
            <a:endParaRPr lang="en-GB" b="0" dirty="0"/>
          </a:p>
        </p:txBody>
      </p:sp>
    </p:spTree>
    <p:extLst>
      <p:ext uri="{BB962C8B-B14F-4D97-AF65-F5344CB8AC3E}">
        <p14:creationId xmlns:p14="http://schemas.microsoft.com/office/powerpoint/2010/main" val="282001413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buFontTx/>
              <a:buNone/>
            </a:pPr>
            <a:r>
              <a:rPr lang="x-none" sz="1200" b="0"/>
              <a:t>14 Profesional de TI</a:t>
            </a:r>
          </a:p>
          <a:p>
            <a:pPr rtl="0">
              <a:buFontTx/>
              <a:buNone/>
            </a:pPr>
            <a:r>
              <a:rPr lang="x-none" sz="1200" b="0"/>
              <a:t>14.2 Procedimientos operativos</a:t>
            </a:r>
          </a:p>
          <a:p>
            <a:endParaRPr lang="en-US" dirty="0"/>
          </a:p>
        </p:txBody>
      </p:sp>
      <p:sp>
        <p:nvSpPr>
          <p:cNvPr id="4" name="Slide Number Placeholder 3"/>
          <p:cNvSpPr>
            <a:spLocks noGrp="1"/>
          </p:cNvSpPr>
          <p:nvPr>
            <p:ph type="sldNum" sz="quarter" idx="10"/>
          </p:nvPr>
        </p:nvSpPr>
        <p:spPr/>
        <p:txBody>
          <a:bodyPr/>
          <a:lstStyle/>
          <a:p>
            <a:pPr rtl="0"/>
            <a:fld id="{5641018C-6CAF-B84E-B92C-ECB119457FBA}" type="slidenum">
              <a:rPr/>
              <a:t>32</a:t>
            </a:fld>
            <a:endParaRPr/>
          </a:p>
        </p:txBody>
      </p:sp>
    </p:spTree>
    <p:extLst>
      <p:ext uri="{BB962C8B-B14F-4D97-AF65-F5344CB8AC3E}">
        <p14:creationId xmlns:p14="http://schemas.microsoft.com/office/powerpoint/2010/main" val="36647833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33</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14.2 Procedimientos operativos</a:t>
            </a:r>
          </a:p>
          <a:p>
            <a:pPr rtl="0">
              <a:buFontTx/>
              <a:buNone/>
            </a:pPr>
            <a:r>
              <a:rPr lang="x-none" b="0"/>
              <a:t>14.2.1 Documentación:</a:t>
            </a:r>
          </a:p>
          <a:p>
            <a:pPr rtl="0">
              <a:buFontTx/>
              <a:buNone/>
            </a:pPr>
            <a:r>
              <a:rPr lang="x-none" b="0"/>
              <a:t>14.2.1.1 Descripción general de la documentación</a:t>
            </a:r>
          </a:p>
          <a:p>
            <a:pPr>
              <a:buFontTx/>
              <a:buNone/>
            </a:pPr>
            <a:endParaRPr lang="en-GB" b="0" dirty="0"/>
          </a:p>
        </p:txBody>
      </p:sp>
    </p:spTree>
    <p:extLst>
      <p:ext uri="{BB962C8B-B14F-4D97-AF65-F5344CB8AC3E}">
        <p14:creationId xmlns:p14="http://schemas.microsoft.com/office/powerpoint/2010/main" val="306693942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34</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14.2 Procedimientos operativos</a:t>
            </a:r>
          </a:p>
          <a:p>
            <a:pPr rtl="0">
              <a:buFontTx/>
              <a:buNone/>
            </a:pPr>
            <a:r>
              <a:rPr lang="x-none" b="0"/>
              <a:t>14.2.1 Documentación</a:t>
            </a:r>
          </a:p>
          <a:p>
            <a:pPr rtl="0">
              <a:buFontTx/>
              <a:buNone/>
            </a:pPr>
            <a:r>
              <a:rPr lang="x-none" b="0"/>
              <a:t>14.2.1.2 Documentación del departamento de TI</a:t>
            </a:r>
          </a:p>
          <a:p>
            <a:pPr>
              <a:buFontTx/>
              <a:buNone/>
            </a:pPr>
            <a:endParaRPr lang="en-GB" b="0" dirty="0"/>
          </a:p>
        </p:txBody>
      </p:sp>
    </p:spTree>
    <p:extLst>
      <p:ext uri="{BB962C8B-B14F-4D97-AF65-F5344CB8AC3E}">
        <p14:creationId xmlns:p14="http://schemas.microsoft.com/office/powerpoint/2010/main" val="324590974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35</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14.2 Procedimientos operativos</a:t>
            </a:r>
          </a:p>
          <a:p>
            <a:pPr rtl="0">
              <a:buFontTx/>
              <a:buNone/>
            </a:pPr>
            <a:r>
              <a:rPr lang="x-none" b="0"/>
              <a:t>14.2.1 Documentación:</a:t>
            </a:r>
          </a:p>
          <a:p>
            <a:pPr rtl="0">
              <a:buFontTx/>
              <a:buNone/>
            </a:pPr>
            <a:r>
              <a:rPr lang="x-none" b="0"/>
              <a:t>14.2.1.2 Documentación del Departamento de TI (Cont.)</a:t>
            </a:r>
          </a:p>
          <a:p>
            <a:pPr>
              <a:buFontTx/>
              <a:buNone/>
            </a:pPr>
            <a:endParaRPr lang="en-GB" b="0" dirty="0"/>
          </a:p>
        </p:txBody>
      </p:sp>
    </p:spTree>
    <p:extLst>
      <p:ext uri="{BB962C8B-B14F-4D97-AF65-F5344CB8AC3E}">
        <p14:creationId xmlns:p14="http://schemas.microsoft.com/office/powerpoint/2010/main" val="119084368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36</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14.2 Procedimientos operativos</a:t>
            </a:r>
          </a:p>
          <a:p>
            <a:pPr rtl="0">
              <a:buFontTx/>
              <a:buNone/>
            </a:pPr>
            <a:r>
              <a:rPr lang="x-none" b="0"/>
              <a:t>14.2.1 Documentación</a:t>
            </a:r>
          </a:p>
          <a:p>
            <a:pPr rtl="0">
              <a:buFontTx/>
              <a:buNone/>
            </a:pPr>
            <a:r>
              <a:rPr lang="x-none" b="0"/>
              <a:t>14.2.1.3 Requisitos de cumplimiento reglamentario</a:t>
            </a:r>
          </a:p>
          <a:p>
            <a:pPr rtl="0">
              <a:buFontTx/>
              <a:buNone/>
            </a:pPr>
            <a:r>
              <a:rPr lang="x-none" b="0"/>
              <a:t>14.2.1.4 Verifique su comprensión: Documentación</a:t>
            </a:r>
          </a:p>
          <a:p>
            <a:pPr>
              <a:buFontTx/>
              <a:buNone/>
            </a:pPr>
            <a:endParaRPr lang="en-GB" b="0" dirty="0"/>
          </a:p>
        </p:txBody>
      </p:sp>
    </p:spTree>
    <p:extLst>
      <p:ext uri="{BB962C8B-B14F-4D97-AF65-F5344CB8AC3E}">
        <p14:creationId xmlns:p14="http://schemas.microsoft.com/office/powerpoint/2010/main" val="111183062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37</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14.2 Procedimientos operativos</a:t>
            </a:r>
          </a:p>
          <a:p>
            <a:pPr rtl="0">
              <a:buFontTx/>
              <a:buNone/>
            </a:pPr>
            <a:r>
              <a:rPr lang="x-none" b="0"/>
              <a:t>14.2.2 Administración de cambios</a:t>
            </a:r>
          </a:p>
          <a:p>
            <a:pPr rtl="0">
              <a:buFontTx/>
              <a:buNone/>
            </a:pPr>
            <a:r>
              <a:rPr lang="x-none" b="0"/>
              <a:t>14.2.2.1 Proceso de control de cambios</a:t>
            </a:r>
          </a:p>
          <a:p>
            <a:pPr>
              <a:buFontTx/>
              <a:buNone/>
            </a:pPr>
            <a:endParaRPr lang="en-GB" b="0" dirty="0"/>
          </a:p>
        </p:txBody>
      </p:sp>
    </p:spTree>
    <p:extLst>
      <p:ext uri="{BB962C8B-B14F-4D97-AF65-F5344CB8AC3E}">
        <p14:creationId xmlns:p14="http://schemas.microsoft.com/office/powerpoint/2010/main" val="189295061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38</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14.2 Procedimientos operativos</a:t>
            </a:r>
          </a:p>
          <a:p>
            <a:pPr rtl="0">
              <a:buFontTx/>
              <a:buNone/>
            </a:pPr>
            <a:r>
              <a:rPr lang="x-none" b="0"/>
              <a:t>14.2.3 Prevención y recuperación ante desastres</a:t>
            </a:r>
          </a:p>
          <a:p>
            <a:pPr rtl="0">
              <a:buFontTx/>
              <a:buNone/>
            </a:pPr>
            <a:r>
              <a:rPr lang="x-none" b="0"/>
              <a:t>14.2.3.1 Descripción general de la recuperación tras un desastre</a:t>
            </a:r>
          </a:p>
          <a:p>
            <a:pPr>
              <a:buFontTx/>
              <a:buNone/>
            </a:pPr>
            <a:endParaRPr lang="en-GB" b="0" dirty="0"/>
          </a:p>
        </p:txBody>
      </p:sp>
    </p:spTree>
    <p:extLst>
      <p:ext uri="{BB962C8B-B14F-4D97-AF65-F5344CB8AC3E}">
        <p14:creationId xmlns:p14="http://schemas.microsoft.com/office/powerpoint/2010/main" val="142039813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39</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14.2 Procedimientos operativos</a:t>
            </a:r>
          </a:p>
          <a:p>
            <a:pPr rtl="0">
              <a:buFontTx/>
              <a:buNone/>
            </a:pPr>
            <a:r>
              <a:rPr lang="x-none" b="0"/>
              <a:t>14.2.3 Prevención y recuperación ante desastres</a:t>
            </a:r>
          </a:p>
          <a:p>
            <a:pPr rtl="0">
              <a:buFontTx/>
              <a:buNone/>
            </a:pPr>
            <a:r>
              <a:rPr lang="x-none" b="0"/>
              <a:t>14.2.3.2 Prevención de tiempo de inactividad y pérdida de datos</a:t>
            </a:r>
          </a:p>
          <a:p>
            <a:pPr>
              <a:buFontTx/>
              <a:buNone/>
            </a:pPr>
            <a:endParaRPr lang="en-GB" b="0" dirty="0"/>
          </a:p>
        </p:txBody>
      </p:sp>
    </p:spTree>
    <p:extLst>
      <p:ext uri="{BB962C8B-B14F-4D97-AF65-F5344CB8AC3E}">
        <p14:creationId xmlns:p14="http://schemas.microsoft.com/office/powerpoint/2010/main" val="4206461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11"/>
          <p:cNvSpPr txBox="1">
            <a:spLocks noGrp="1" noChangeArrowheads="1"/>
          </p:cNvSpPr>
          <p:nvPr/>
        </p:nvSpPr>
        <p:spPr bwMode="auto">
          <a:xfrm>
            <a:off x="5929313" y="8680450"/>
            <a:ext cx="81280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817" tIns="0" rIns="18817" bIns="0" anchor="b"/>
          <a:lstStyle>
            <a:lvl1pPr defTabSz="901700" eaLnBrk="0" hangingPunct="0">
              <a:defRPr sz="2400" b="1">
                <a:solidFill>
                  <a:schemeClr val="tx1"/>
                </a:solidFill>
                <a:latin typeface="Arial" charset="0"/>
                <a:cs typeface="Arial" charset="0"/>
              </a:defRPr>
            </a:lvl1pPr>
            <a:lvl2pPr marL="742950" indent="-285750" defTabSz="901700" eaLnBrk="0" hangingPunct="0">
              <a:defRPr sz="2400" b="1">
                <a:solidFill>
                  <a:schemeClr val="tx1"/>
                </a:solidFill>
                <a:latin typeface="Arial" charset="0"/>
                <a:cs typeface="Arial" charset="0"/>
              </a:defRPr>
            </a:lvl2pPr>
            <a:lvl3pPr marL="1143000" indent="-228600" defTabSz="901700" eaLnBrk="0" hangingPunct="0">
              <a:defRPr sz="2400" b="1">
                <a:solidFill>
                  <a:schemeClr val="tx1"/>
                </a:solidFill>
                <a:latin typeface="Arial" charset="0"/>
                <a:cs typeface="Arial" charset="0"/>
              </a:defRPr>
            </a:lvl3pPr>
            <a:lvl4pPr marL="1600200" indent="-228600" defTabSz="901700" eaLnBrk="0" hangingPunct="0">
              <a:defRPr sz="2400" b="1">
                <a:solidFill>
                  <a:schemeClr val="tx1"/>
                </a:solidFill>
                <a:latin typeface="Arial" charset="0"/>
                <a:cs typeface="Arial" charset="0"/>
              </a:defRPr>
            </a:lvl4pPr>
            <a:lvl5pPr marL="2057400" indent="-228600" defTabSz="901700" eaLnBrk="0" hangingPunct="0">
              <a:defRPr sz="2400" b="1">
                <a:solidFill>
                  <a:schemeClr val="tx1"/>
                </a:solidFill>
                <a:latin typeface="Arial" charset="0"/>
                <a:cs typeface="Arial" charset="0"/>
              </a:defRPr>
            </a:lvl5pPr>
            <a:lvl6pPr marL="2514600" indent="-228600" defTabSz="901700" eaLnBrk="0" fontAlgn="base" hangingPunct="0">
              <a:spcBef>
                <a:spcPct val="0"/>
              </a:spcBef>
              <a:spcAft>
                <a:spcPct val="0"/>
              </a:spcAft>
              <a:defRPr sz="2400" b="1">
                <a:solidFill>
                  <a:schemeClr val="tx1"/>
                </a:solidFill>
                <a:latin typeface="Arial" charset="0"/>
                <a:cs typeface="Arial" charset="0"/>
              </a:defRPr>
            </a:lvl6pPr>
            <a:lvl7pPr marL="2971800" indent="-228600" defTabSz="901700" eaLnBrk="0" fontAlgn="base" hangingPunct="0">
              <a:spcBef>
                <a:spcPct val="0"/>
              </a:spcBef>
              <a:spcAft>
                <a:spcPct val="0"/>
              </a:spcAft>
              <a:defRPr sz="2400" b="1">
                <a:solidFill>
                  <a:schemeClr val="tx1"/>
                </a:solidFill>
                <a:latin typeface="Arial" charset="0"/>
                <a:cs typeface="Arial" charset="0"/>
              </a:defRPr>
            </a:lvl7pPr>
            <a:lvl8pPr marL="3429000" indent="-228600" defTabSz="901700" eaLnBrk="0" fontAlgn="base" hangingPunct="0">
              <a:spcBef>
                <a:spcPct val="0"/>
              </a:spcBef>
              <a:spcAft>
                <a:spcPct val="0"/>
              </a:spcAft>
              <a:defRPr sz="2400" b="1">
                <a:solidFill>
                  <a:schemeClr val="tx1"/>
                </a:solidFill>
                <a:latin typeface="Arial" charset="0"/>
                <a:cs typeface="Arial" charset="0"/>
              </a:defRPr>
            </a:lvl8pPr>
            <a:lvl9pPr marL="3886200" indent="-228600" defTabSz="901700" eaLnBrk="0" fontAlgn="base" hangingPunct="0">
              <a:spcBef>
                <a:spcPct val="0"/>
              </a:spcBef>
              <a:spcAft>
                <a:spcPct val="0"/>
              </a:spcAft>
              <a:defRPr sz="2400" b="1">
                <a:solidFill>
                  <a:schemeClr val="tx1"/>
                </a:solidFill>
                <a:latin typeface="Arial" charset="0"/>
                <a:cs typeface="Arial" charset="0"/>
              </a:defRPr>
            </a:lvl9pPr>
          </a:lstStyle>
          <a:p>
            <a:pPr algn="r" rtl="0"/>
            <a:fld id="{ACE20BE7-F2F3-4E26-9454-50B18F790A4E}" type="slidenum">
              <a:rPr sz="800" b="0">
                <a:ea typeface="ＭＳ Ｐゴシック" pitchFamily="34" charset="-128"/>
              </a:rPr>
              <a:pPr algn="r"/>
              <a:t>4</a:t>
            </a:fld>
            <a:endParaRPr sz="800" b="0">
              <a:ea typeface="ＭＳ Ｐゴシック" pitchFamily="34" charset="-128"/>
            </a:endParaRPr>
          </a:p>
        </p:txBody>
      </p:sp>
      <p:sp>
        <p:nvSpPr>
          <p:cNvPr id="21507" name="Rectangle 2"/>
          <p:cNvSpPr>
            <a:spLocks noGrp="1" noRot="1" noChangeAspect="1" noChangeArrowheads="1" noTextEdit="1"/>
          </p:cNvSpPr>
          <p:nvPr>
            <p:ph type="sldImg"/>
          </p:nvPr>
        </p:nvSpPr>
        <p:spPr>
          <a:ln/>
        </p:spPr>
      </p:sp>
      <p:sp>
        <p:nvSpPr>
          <p:cNvPr id="215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dirty="0"/>
          </a:p>
        </p:txBody>
      </p:sp>
    </p:spTree>
    <p:extLst>
      <p:ext uri="{BB962C8B-B14F-4D97-AF65-F5344CB8AC3E}">
        <p14:creationId xmlns:p14="http://schemas.microsoft.com/office/powerpoint/2010/main" val="240027446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40</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14.2 Procedimientos operativos</a:t>
            </a:r>
          </a:p>
          <a:p>
            <a:pPr rtl="0">
              <a:buFontTx/>
              <a:buNone/>
            </a:pPr>
            <a:r>
              <a:rPr lang="x-none" b="0"/>
              <a:t>14.2.3 Prevención y recuperación ante desastres</a:t>
            </a:r>
          </a:p>
          <a:p>
            <a:pPr rtl="0">
              <a:buFontTx/>
              <a:buNone/>
            </a:pPr>
            <a:r>
              <a:rPr lang="x-none" b="0"/>
              <a:t>14.2.3.3 Elementos de un plan de recuperación tras un desastre</a:t>
            </a:r>
          </a:p>
          <a:p>
            <a:pPr rtl="0">
              <a:buFontTx/>
              <a:buNone/>
            </a:pPr>
            <a:r>
              <a:rPr lang="x-none" b="0"/>
              <a:t>14.2.3.4 Verifique su comprensión: Recuperación tras un desastre</a:t>
            </a:r>
          </a:p>
          <a:p>
            <a:pPr>
              <a:buFontTx/>
              <a:buNone/>
            </a:pPr>
            <a:endParaRPr lang="en-GB" b="0" dirty="0"/>
          </a:p>
        </p:txBody>
      </p:sp>
    </p:spTree>
    <p:extLst>
      <p:ext uri="{BB962C8B-B14F-4D97-AF65-F5344CB8AC3E}">
        <p14:creationId xmlns:p14="http://schemas.microsoft.com/office/powerpoint/2010/main" val="87965006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buFontTx/>
              <a:buNone/>
            </a:pPr>
            <a:r>
              <a:rPr lang="x-none" sz="1200" b="0"/>
              <a:t>14 Profesional de TI</a:t>
            </a:r>
          </a:p>
          <a:p>
            <a:pPr rtl="0">
              <a:buFontTx/>
              <a:buNone/>
            </a:pPr>
            <a:r>
              <a:rPr lang="x-none" sz="1200" b="0"/>
              <a:t>14.2 Consideraciones éticas y legales</a:t>
            </a:r>
          </a:p>
          <a:p>
            <a:endParaRPr lang="en-US" dirty="0"/>
          </a:p>
        </p:txBody>
      </p:sp>
      <p:sp>
        <p:nvSpPr>
          <p:cNvPr id="4" name="Slide Number Placeholder 3"/>
          <p:cNvSpPr>
            <a:spLocks noGrp="1"/>
          </p:cNvSpPr>
          <p:nvPr>
            <p:ph type="sldNum" sz="quarter" idx="10"/>
          </p:nvPr>
        </p:nvSpPr>
        <p:spPr/>
        <p:txBody>
          <a:bodyPr/>
          <a:lstStyle/>
          <a:p>
            <a:pPr rtl="0"/>
            <a:fld id="{5641018C-6CAF-B84E-B92C-ECB119457FBA}" type="slidenum">
              <a:rPr/>
              <a:t>41</a:t>
            </a:fld>
            <a:endParaRPr/>
          </a:p>
        </p:txBody>
      </p:sp>
    </p:spTree>
    <p:extLst>
      <p:ext uri="{BB962C8B-B14F-4D97-AF65-F5344CB8AC3E}">
        <p14:creationId xmlns:p14="http://schemas.microsoft.com/office/powerpoint/2010/main" val="129793261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42</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14.3 Consideraciones éticas y legales</a:t>
            </a:r>
          </a:p>
          <a:p>
            <a:pPr rtl="0">
              <a:buFontTx/>
              <a:buNone/>
            </a:pPr>
            <a:r>
              <a:rPr lang="x-none" sz="1200" b="0"/>
              <a:t>14.3.1 Consideraciones éticas y legales en la profesión de TI</a:t>
            </a:r>
          </a:p>
          <a:p>
            <a:pPr rtl="0">
              <a:buFontTx/>
              <a:buNone/>
            </a:pPr>
            <a:r>
              <a:rPr lang="x-none" sz="1200" b="0"/>
              <a:t>14.3.1.1 Consideraciones éticas y legales en TI </a:t>
            </a:r>
          </a:p>
        </p:txBody>
      </p:sp>
    </p:spTree>
    <p:extLst>
      <p:ext uri="{BB962C8B-B14F-4D97-AF65-F5344CB8AC3E}">
        <p14:creationId xmlns:p14="http://schemas.microsoft.com/office/powerpoint/2010/main" val="351889935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43</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14.3 Consideraciones éticas y legales</a:t>
            </a:r>
          </a:p>
          <a:p>
            <a:pPr rtl="0">
              <a:buFontTx/>
              <a:buNone/>
            </a:pPr>
            <a:r>
              <a:rPr lang="x-none" sz="1200" b="0"/>
              <a:t>14.3.1 Consideraciones éticas y legales en la profesión de TI</a:t>
            </a:r>
          </a:p>
          <a:p>
            <a:pPr rtl="0">
              <a:buFontTx/>
              <a:buNone/>
            </a:pPr>
            <a:r>
              <a:rPr lang="x-none" sz="1200" b="0"/>
              <a:t>14.3.1.2 Información de identificación personal (PII)</a:t>
            </a:r>
          </a:p>
        </p:txBody>
      </p:sp>
    </p:spTree>
    <p:extLst>
      <p:ext uri="{BB962C8B-B14F-4D97-AF65-F5344CB8AC3E}">
        <p14:creationId xmlns:p14="http://schemas.microsoft.com/office/powerpoint/2010/main" val="109474987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44</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14.3 Consideraciones éticas y legales</a:t>
            </a:r>
          </a:p>
          <a:p>
            <a:pPr rtl="0">
              <a:buFontTx/>
              <a:buNone/>
            </a:pPr>
            <a:r>
              <a:rPr lang="x-none" sz="1200" b="0"/>
              <a:t>14.3.1 Consideraciones éticas y legales en la profesión de TI</a:t>
            </a:r>
          </a:p>
          <a:p>
            <a:pPr rtl="0">
              <a:buFontTx/>
              <a:buNone/>
            </a:pPr>
            <a:r>
              <a:rPr lang="x-none" sz="1200" b="0"/>
              <a:t>14.3.1.3 Industria de tarjetas de pago (PCI)</a:t>
            </a:r>
          </a:p>
        </p:txBody>
      </p:sp>
    </p:spTree>
    <p:extLst>
      <p:ext uri="{BB962C8B-B14F-4D97-AF65-F5344CB8AC3E}">
        <p14:creationId xmlns:p14="http://schemas.microsoft.com/office/powerpoint/2010/main" val="663171279"/>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45</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14.3 Consideraciones éticas y legales</a:t>
            </a:r>
          </a:p>
          <a:p>
            <a:pPr rtl="0">
              <a:buFontTx/>
              <a:buNone/>
            </a:pPr>
            <a:r>
              <a:rPr lang="x-none" sz="1200" b="0"/>
              <a:t>14.3.1 Consideraciones éticas y legales en la profesión de TI</a:t>
            </a:r>
          </a:p>
          <a:p>
            <a:pPr rtl="0">
              <a:buFontTx/>
              <a:buNone/>
            </a:pPr>
            <a:r>
              <a:rPr lang="x-none" sz="1200" b="0"/>
              <a:t>14.3.1.4 Información confidencial sobre la salud (PHI)</a:t>
            </a:r>
          </a:p>
        </p:txBody>
      </p:sp>
    </p:spTree>
    <p:extLst>
      <p:ext uri="{BB962C8B-B14F-4D97-AF65-F5344CB8AC3E}">
        <p14:creationId xmlns:p14="http://schemas.microsoft.com/office/powerpoint/2010/main" val="4245388063"/>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46</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14.3 Consideraciones éticas y legales</a:t>
            </a:r>
          </a:p>
          <a:p>
            <a:pPr rtl="0">
              <a:buFontTx/>
              <a:buNone/>
            </a:pPr>
            <a:r>
              <a:rPr lang="x-none" sz="1200" b="0"/>
              <a:t>14.3.1 Consideraciones éticas y legales en la profesión de TI</a:t>
            </a:r>
          </a:p>
          <a:p>
            <a:pPr rtl="0">
              <a:buFontTx/>
              <a:buNone/>
            </a:pPr>
            <a:r>
              <a:rPr lang="x-none" sz="1200" b="0"/>
              <a:t>14.3.1.5 Práctica de laboratorio: Investigue las violaciones de PII, PHI y PCI </a:t>
            </a:r>
          </a:p>
        </p:txBody>
      </p:sp>
    </p:spTree>
    <p:extLst>
      <p:ext uri="{BB962C8B-B14F-4D97-AF65-F5344CB8AC3E}">
        <p14:creationId xmlns:p14="http://schemas.microsoft.com/office/powerpoint/2010/main" val="3790709744"/>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47</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14.3 Consideraciones éticas y legales</a:t>
            </a:r>
          </a:p>
          <a:p>
            <a:pPr rtl="0">
              <a:buFontTx/>
              <a:buNone/>
            </a:pPr>
            <a:r>
              <a:rPr lang="x-none" sz="1200" b="0"/>
              <a:t>14.3.1 Consideraciones éticas y legales en la profesión de TI</a:t>
            </a:r>
          </a:p>
          <a:p>
            <a:pPr rtl="0">
              <a:buFontTx/>
              <a:buNone/>
            </a:pPr>
            <a:r>
              <a:rPr lang="x-none" sz="1200" b="0"/>
              <a:t>14.3.1.6 Consideraciones legales en TI </a:t>
            </a:r>
          </a:p>
        </p:txBody>
      </p:sp>
    </p:spTree>
    <p:extLst>
      <p:ext uri="{BB962C8B-B14F-4D97-AF65-F5344CB8AC3E}">
        <p14:creationId xmlns:p14="http://schemas.microsoft.com/office/powerpoint/2010/main" val="3892739852"/>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48</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14.3 Consideraciones éticas y legales</a:t>
            </a:r>
          </a:p>
          <a:p>
            <a:pPr rtl="0">
              <a:buFontTx/>
              <a:buNone/>
            </a:pPr>
            <a:r>
              <a:rPr lang="x-none" sz="1200" b="0"/>
              <a:t>14.3.1 Consideraciones éticas y legales en la profesión de TI</a:t>
            </a:r>
          </a:p>
          <a:p>
            <a:pPr rtl="0">
              <a:buFontTx/>
              <a:buNone/>
            </a:pPr>
            <a:r>
              <a:rPr lang="x-none" sz="1200" b="0"/>
              <a:t>14.3.1.7 Licencias </a:t>
            </a:r>
          </a:p>
          <a:p>
            <a:pPr rtl="0">
              <a:buFontTx/>
              <a:buNone/>
            </a:pPr>
            <a:r>
              <a:rPr lang="x-none" sz="1200" b="0"/>
              <a:t>14.3.1.8 Verifique su comprensión: Licencias</a:t>
            </a:r>
          </a:p>
        </p:txBody>
      </p:sp>
    </p:spTree>
    <p:extLst>
      <p:ext uri="{BB962C8B-B14F-4D97-AF65-F5344CB8AC3E}">
        <p14:creationId xmlns:p14="http://schemas.microsoft.com/office/powerpoint/2010/main" val="2808359443"/>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49</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14.3 Consideraciones éticas y legales</a:t>
            </a:r>
          </a:p>
          <a:p>
            <a:pPr rtl="0">
              <a:buFontTx/>
              <a:buNone/>
            </a:pPr>
            <a:r>
              <a:rPr lang="x-none" sz="1200" b="0"/>
              <a:t>14.3.2: Resumen de procedimientos legales</a:t>
            </a:r>
          </a:p>
          <a:p>
            <a:pPr rtl="0">
              <a:buFontTx/>
              <a:buNone/>
            </a:pPr>
            <a:r>
              <a:rPr lang="x-none" sz="1200" b="0"/>
              <a:t>14.3.2.1. Informática forense</a:t>
            </a:r>
          </a:p>
        </p:txBody>
      </p:sp>
    </p:spTree>
    <p:extLst>
      <p:ext uri="{BB962C8B-B14F-4D97-AF65-F5344CB8AC3E}">
        <p14:creationId xmlns:p14="http://schemas.microsoft.com/office/powerpoint/2010/main" val="22858993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11"/>
          <p:cNvSpPr txBox="1">
            <a:spLocks noGrp="1" noChangeArrowheads="1"/>
          </p:cNvSpPr>
          <p:nvPr/>
        </p:nvSpPr>
        <p:spPr bwMode="auto">
          <a:xfrm>
            <a:off x="5929313" y="8680450"/>
            <a:ext cx="81280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819" tIns="0" rIns="18819" bIns="0" anchor="b"/>
          <a:lstStyle>
            <a:lvl1pPr defTabSz="903288" eaLnBrk="0" hangingPunct="0">
              <a:defRPr sz="2400" b="1">
                <a:solidFill>
                  <a:schemeClr val="tx1"/>
                </a:solidFill>
                <a:latin typeface="Arial" charset="0"/>
                <a:cs typeface="Arial" charset="0"/>
              </a:defRPr>
            </a:lvl1pPr>
            <a:lvl2pPr marL="742950" indent="-285750" defTabSz="903288" eaLnBrk="0" hangingPunct="0">
              <a:defRPr sz="2400" b="1">
                <a:solidFill>
                  <a:schemeClr val="tx1"/>
                </a:solidFill>
                <a:latin typeface="Arial" charset="0"/>
                <a:cs typeface="Arial" charset="0"/>
              </a:defRPr>
            </a:lvl2pPr>
            <a:lvl3pPr marL="1143000" indent="-228600" defTabSz="903288" eaLnBrk="0" hangingPunct="0">
              <a:defRPr sz="2400" b="1">
                <a:solidFill>
                  <a:schemeClr val="tx1"/>
                </a:solidFill>
                <a:latin typeface="Arial" charset="0"/>
                <a:cs typeface="Arial" charset="0"/>
              </a:defRPr>
            </a:lvl3pPr>
            <a:lvl4pPr marL="1600200" indent="-228600" defTabSz="903288" eaLnBrk="0" hangingPunct="0">
              <a:defRPr sz="2400" b="1">
                <a:solidFill>
                  <a:schemeClr val="tx1"/>
                </a:solidFill>
                <a:latin typeface="Arial" charset="0"/>
                <a:cs typeface="Arial" charset="0"/>
              </a:defRPr>
            </a:lvl4pPr>
            <a:lvl5pPr marL="2057400" indent="-228600" defTabSz="903288" eaLnBrk="0" hangingPunct="0">
              <a:defRPr sz="2400" b="1">
                <a:solidFill>
                  <a:schemeClr val="tx1"/>
                </a:solidFill>
                <a:latin typeface="Arial" charset="0"/>
                <a:cs typeface="Arial" charset="0"/>
              </a:defRPr>
            </a:lvl5pPr>
            <a:lvl6pPr marL="2514600" indent="-228600" defTabSz="903288" eaLnBrk="0" fontAlgn="base" hangingPunct="0">
              <a:spcBef>
                <a:spcPct val="0"/>
              </a:spcBef>
              <a:spcAft>
                <a:spcPct val="0"/>
              </a:spcAft>
              <a:defRPr sz="2400" b="1">
                <a:solidFill>
                  <a:schemeClr val="tx1"/>
                </a:solidFill>
                <a:latin typeface="Arial" charset="0"/>
                <a:cs typeface="Arial" charset="0"/>
              </a:defRPr>
            </a:lvl6pPr>
            <a:lvl7pPr marL="2971800" indent="-228600" defTabSz="903288" eaLnBrk="0" fontAlgn="base" hangingPunct="0">
              <a:spcBef>
                <a:spcPct val="0"/>
              </a:spcBef>
              <a:spcAft>
                <a:spcPct val="0"/>
              </a:spcAft>
              <a:defRPr sz="2400" b="1">
                <a:solidFill>
                  <a:schemeClr val="tx1"/>
                </a:solidFill>
                <a:latin typeface="Arial" charset="0"/>
                <a:cs typeface="Arial" charset="0"/>
              </a:defRPr>
            </a:lvl7pPr>
            <a:lvl8pPr marL="3429000" indent="-228600" defTabSz="903288" eaLnBrk="0" fontAlgn="base" hangingPunct="0">
              <a:spcBef>
                <a:spcPct val="0"/>
              </a:spcBef>
              <a:spcAft>
                <a:spcPct val="0"/>
              </a:spcAft>
              <a:defRPr sz="2400" b="1">
                <a:solidFill>
                  <a:schemeClr val="tx1"/>
                </a:solidFill>
                <a:latin typeface="Arial" charset="0"/>
                <a:cs typeface="Arial" charset="0"/>
              </a:defRPr>
            </a:lvl8pPr>
            <a:lvl9pPr marL="3886200" indent="-228600" defTabSz="903288" eaLnBrk="0" fontAlgn="base" hangingPunct="0">
              <a:spcBef>
                <a:spcPct val="0"/>
              </a:spcBef>
              <a:spcAft>
                <a:spcPct val="0"/>
              </a:spcAft>
              <a:defRPr sz="2400" b="1">
                <a:solidFill>
                  <a:schemeClr val="tx1"/>
                </a:solidFill>
                <a:latin typeface="Arial" charset="0"/>
                <a:cs typeface="Arial" charset="0"/>
              </a:defRPr>
            </a:lvl9pPr>
          </a:lstStyle>
          <a:p>
            <a:pPr algn="r" rtl="0"/>
            <a:fld id="{0A313ED8-785B-4D16-9B17-4143385249B9}" type="slidenum">
              <a:rPr sz="800" b="0"/>
              <a:pPr algn="r"/>
              <a:t>5</a:t>
            </a:fld>
            <a:endParaRPr sz="800" b="0"/>
          </a:p>
        </p:txBody>
      </p:sp>
      <p:sp>
        <p:nvSpPr>
          <p:cNvPr id="20483" name="Rectangle 2"/>
          <p:cNvSpPr>
            <a:spLocks noGrp="1" noRot="1" noChangeAspect="1" noChangeArrowheads="1" noTextEdit="1"/>
          </p:cNvSpPr>
          <p:nvPr>
            <p:ph type="sldImg"/>
          </p:nvPr>
        </p:nvSpPr>
        <p:spPr>
          <a:ln/>
        </p:spPr>
      </p:sp>
      <p:sp>
        <p:nvSpPr>
          <p:cNvPr id="204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dirty="0"/>
          </a:p>
        </p:txBody>
      </p:sp>
    </p:spTree>
    <p:extLst>
      <p:ext uri="{BB962C8B-B14F-4D97-AF65-F5344CB8AC3E}">
        <p14:creationId xmlns:p14="http://schemas.microsoft.com/office/powerpoint/2010/main" val="168745380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50</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14.3 Consideraciones éticas y legales</a:t>
            </a:r>
          </a:p>
          <a:p>
            <a:pPr rtl="0">
              <a:buFontTx/>
              <a:buNone/>
            </a:pPr>
            <a:r>
              <a:rPr lang="x-none" sz="1200" b="0"/>
              <a:t>14.3.2: Resumen de procedimientos legales</a:t>
            </a:r>
          </a:p>
          <a:p>
            <a:pPr rtl="0">
              <a:buFontTx/>
              <a:buNone/>
            </a:pPr>
            <a:r>
              <a:rPr lang="x-none" sz="1200" b="0"/>
              <a:t>14.3.2.2 Datos recopilados en la informática forense</a:t>
            </a:r>
          </a:p>
        </p:txBody>
      </p:sp>
    </p:spTree>
    <p:extLst>
      <p:ext uri="{BB962C8B-B14F-4D97-AF65-F5344CB8AC3E}">
        <p14:creationId xmlns:p14="http://schemas.microsoft.com/office/powerpoint/2010/main" val="2831078255"/>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51</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14.3 Consideraciones éticas y legales</a:t>
            </a:r>
          </a:p>
          <a:p>
            <a:pPr rtl="0">
              <a:buFontTx/>
              <a:buNone/>
            </a:pPr>
            <a:r>
              <a:rPr lang="x-none" sz="1200" b="0"/>
              <a:t>14.3.2: Resumen de procedimientos legales</a:t>
            </a:r>
          </a:p>
          <a:p>
            <a:pPr rtl="0">
              <a:buFontTx/>
              <a:buNone/>
            </a:pPr>
            <a:r>
              <a:rPr lang="x-none" sz="1200" b="0"/>
              <a:t>14.3.2.3 Derecho informático</a:t>
            </a:r>
          </a:p>
        </p:txBody>
      </p:sp>
    </p:spTree>
    <p:extLst>
      <p:ext uri="{BB962C8B-B14F-4D97-AF65-F5344CB8AC3E}">
        <p14:creationId xmlns:p14="http://schemas.microsoft.com/office/powerpoint/2010/main" val="4253723128"/>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52</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14.3 Consideraciones éticas y legales</a:t>
            </a:r>
          </a:p>
          <a:p>
            <a:pPr rtl="0">
              <a:buFontTx/>
              <a:buNone/>
            </a:pPr>
            <a:r>
              <a:rPr lang="x-none" sz="1200" b="0"/>
              <a:t>14.3.2: Resumen de procedimientos legales</a:t>
            </a:r>
          </a:p>
          <a:p>
            <a:pPr rtl="0">
              <a:buFontTx/>
              <a:buNone/>
            </a:pPr>
            <a:r>
              <a:rPr lang="x-none" sz="1200" b="0"/>
              <a:t>14.3.2.4 Primera respuesta</a:t>
            </a:r>
          </a:p>
        </p:txBody>
      </p:sp>
    </p:spTree>
    <p:extLst>
      <p:ext uri="{BB962C8B-B14F-4D97-AF65-F5344CB8AC3E}">
        <p14:creationId xmlns:p14="http://schemas.microsoft.com/office/powerpoint/2010/main" val="1503296743"/>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53</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14.3 Consideraciones éticas y legales</a:t>
            </a:r>
          </a:p>
          <a:p>
            <a:pPr rtl="0">
              <a:buFontTx/>
              <a:buNone/>
            </a:pPr>
            <a:r>
              <a:rPr lang="x-none" sz="1200" b="0"/>
              <a:t>14.3.2: Resumen de procedimientos legales</a:t>
            </a:r>
          </a:p>
          <a:p>
            <a:pPr rtl="0">
              <a:buFontTx/>
              <a:buNone/>
            </a:pPr>
            <a:r>
              <a:rPr lang="x-none" sz="1200" b="0"/>
              <a:t>14.3.2.5 Documentación</a:t>
            </a:r>
          </a:p>
        </p:txBody>
      </p:sp>
    </p:spTree>
    <p:extLst>
      <p:ext uri="{BB962C8B-B14F-4D97-AF65-F5344CB8AC3E}">
        <p14:creationId xmlns:p14="http://schemas.microsoft.com/office/powerpoint/2010/main" val="999533983"/>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54</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14.3 Consideraciones éticas y legales</a:t>
            </a:r>
          </a:p>
          <a:p>
            <a:pPr rtl="0">
              <a:buFontTx/>
              <a:buNone/>
            </a:pPr>
            <a:r>
              <a:rPr lang="x-none" sz="1200" b="0"/>
              <a:t>14.3.2: Resumen de procedimientos legales</a:t>
            </a:r>
          </a:p>
          <a:p>
            <a:pPr rtl="0">
              <a:buFontTx/>
              <a:buNone/>
            </a:pPr>
            <a:r>
              <a:rPr lang="x-none" sz="1200" b="0"/>
              <a:t>14.3.2.6 Cadena de custodia</a:t>
            </a:r>
          </a:p>
          <a:p>
            <a:pPr rtl="0">
              <a:buFontTx/>
              <a:buNone/>
            </a:pPr>
            <a:r>
              <a:rPr lang="x-none" sz="1200" b="0"/>
              <a:t>14.3.2.7 Verifique su comprensión: Descripción general de procedimientos legales</a:t>
            </a:r>
          </a:p>
        </p:txBody>
      </p:sp>
    </p:spTree>
    <p:extLst>
      <p:ext uri="{BB962C8B-B14F-4D97-AF65-F5344CB8AC3E}">
        <p14:creationId xmlns:p14="http://schemas.microsoft.com/office/powerpoint/2010/main" val="1914908427"/>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buFontTx/>
              <a:buNone/>
            </a:pPr>
            <a:r>
              <a:rPr lang="x-none" sz="1200" b="0"/>
              <a:t>14 Profesional de TI</a:t>
            </a:r>
          </a:p>
          <a:p>
            <a:pPr rtl="0">
              <a:buFontTx/>
              <a:buNone/>
            </a:pPr>
            <a:r>
              <a:rPr lang="x-none" sz="1200" b="0"/>
              <a:t>14.4 – Técnicos de centros de atención telefónica</a:t>
            </a:r>
          </a:p>
          <a:p>
            <a:endParaRPr lang="en-US" dirty="0"/>
          </a:p>
        </p:txBody>
      </p:sp>
      <p:sp>
        <p:nvSpPr>
          <p:cNvPr id="4" name="Slide Number Placeholder 3"/>
          <p:cNvSpPr>
            <a:spLocks noGrp="1"/>
          </p:cNvSpPr>
          <p:nvPr>
            <p:ph type="sldNum" sz="quarter" idx="10"/>
          </p:nvPr>
        </p:nvSpPr>
        <p:spPr/>
        <p:txBody>
          <a:bodyPr/>
          <a:lstStyle/>
          <a:p>
            <a:pPr rtl="0"/>
            <a:fld id="{5641018C-6CAF-B84E-B92C-ECB119457FBA}" type="slidenum">
              <a:rPr/>
              <a:t>55</a:t>
            </a:fld>
            <a:endParaRPr/>
          </a:p>
        </p:txBody>
      </p:sp>
    </p:spTree>
    <p:extLst>
      <p:ext uri="{BB962C8B-B14F-4D97-AF65-F5344CB8AC3E}">
        <p14:creationId xmlns:p14="http://schemas.microsoft.com/office/powerpoint/2010/main" val="1633136216"/>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56</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14.4 – Técnicos de centros de atención telefónica</a:t>
            </a:r>
          </a:p>
          <a:p>
            <a:pPr rtl="0">
              <a:buFontTx/>
              <a:buNone/>
            </a:pPr>
            <a:r>
              <a:rPr lang="x-none" sz="1200" b="0"/>
              <a:t>14.4.1 Centros de atención telefónica: técnicos de nivel uno y nivel dos</a:t>
            </a:r>
          </a:p>
          <a:p>
            <a:pPr rtl="0">
              <a:buFontTx/>
              <a:buNone/>
            </a:pPr>
            <a:r>
              <a:rPr lang="x-none" sz="1200" b="0"/>
              <a:t>14.4.1.1 Centros de atención telefónica</a:t>
            </a:r>
          </a:p>
          <a:p>
            <a:pPr>
              <a:buFontTx/>
              <a:buNone/>
            </a:pPr>
            <a:endParaRPr lang="en-US" sz="1200" b="0" dirty="0"/>
          </a:p>
        </p:txBody>
      </p:sp>
    </p:spTree>
    <p:extLst>
      <p:ext uri="{BB962C8B-B14F-4D97-AF65-F5344CB8AC3E}">
        <p14:creationId xmlns:p14="http://schemas.microsoft.com/office/powerpoint/2010/main" val="2847196538"/>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57</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14.4 – Técnicos de centros de atención telefónica</a:t>
            </a:r>
          </a:p>
          <a:p>
            <a:pPr rtl="0">
              <a:buFontTx/>
              <a:buNone/>
            </a:pPr>
            <a:r>
              <a:rPr lang="x-none" sz="1200" b="0"/>
              <a:t>14.4.1 Centros de atención telefónica: técnicos de nivel uno y nivel dos</a:t>
            </a:r>
          </a:p>
          <a:p>
            <a:pPr rtl="0">
              <a:buFontTx/>
              <a:buNone/>
            </a:pPr>
            <a:r>
              <a:rPr lang="x-none" sz="1200" b="0"/>
              <a:t>14.4.1.1 Centros de atención telefónica (Cont.)</a:t>
            </a:r>
          </a:p>
          <a:p>
            <a:pPr>
              <a:buFontTx/>
              <a:buNone/>
            </a:pPr>
            <a:endParaRPr lang="en-US" sz="1200" b="0" dirty="0"/>
          </a:p>
        </p:txBody>
      </p:sp>
    </p:spTree>
    <p:extLst>
      <p:ext uri="{BB962C8B-B14F-4D97-AF65-F5344CB8AC3E}">
        <p14:creationId xmlns:p14="http://schemas.microsoft.com/office/powerpoint/2010/main" val="778721098"/>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58</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14.4 – Técnicos de centros de atención telefónica</a:t>
            </a:r>
          </a:p>
          <a:p>
            <a:pPr rtl="0">
              <a:buFontTx/>
              <a:buNone/>
            </a:pPr>
            <a:r>
              <a:rPr lang="x-none" sz="1200" b="0"/>
              <a:t>14.4.1 Centros de atención telefónica: técnicos de nivel uno y nivel dos</a:t>
            </a:r>
          </a:p>
          <a:p>
            <a:pPr rtl="0">
              <a:buFontTx/>
              <a:buNone/>
            </a:pPr>
            <a:r>
              <a:rPr lang="x-none" sz="1200" b="0"/>
              <a:t>14.4.1.2. Responsabilidades del técnico de nivel uno</a:t>
            </a:r>
          </a:p>
          <a:p>
            <a:pPr>
              <a:buFontTx/>
              <a:buNone/>
            </a:pPr>
            <a:endParaRPr lang="en-US" sz="1200" b="0" dirty="0"/>
          </a:p>
        </p:txBody>
      </p:sp>
    </p:spTree>
    <p:extLst>
      <p:ext uri="{BB962C8B-B14F-4D97-AF65-F5344CB8AC3E}">
        <p14:creationId xmlns:p14="http://schemas.microsoft.com/office/powerpoint/2010/main" val="3903669907"/>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59</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14.4 – Técnicos de centros de atención telefónica</a:t>
            </a:r>
          </a:p>
          <a:p>
            <a:pPr rtl="0">
              <a:buFontTx/>
              <a:buNone/>
            </a:pPr>
            <a:r>
              <a:rPr lang="x-none" sz="1200" b="0"/>
              <a:t>14.4.1 Centros de atención telefónica: técnicos de nivel uno y nivel dos</a:t>
            </a:r>
          </a:p>
          <a:p>
            <a:pPr rtl="0">
              <a:buFontTx/>
              <a:buNone/>
            </a:pPr>
            <a:r>
              <a:rPr lang="x-none" sz="1200" b="0"/>
              <a:t>14.4.1.3. Responsabilidades del técnico de nivel dos</a:t>
            </a:r>
          </a:p>
          <a:p>
            <a:pPr>
              <a:buFontTx/>
              <a:buNone/>
            </a:pPr>
            <a:endParaRPr lang="en-US" sz="1200" b="0" dirty="0"/>
          </a:p>
        </p:txBody>
      </p:sp>
    </p:spTree>
    <p:extLst>
      <p:ext uri="{BB962C8B-B14F-4D97-AF65-F5344CB8AC3E}">
        <p14:creationId xmlns:p14="http://schemas.microsoft.com/office/powerpoint/2010/main" val="25543408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11"/>
          <p:cNvSpPr txBox="1">
            <a:spLocks noGrp="1" noChangeArrowheads="1"/>
          </p:cNvSpPr>
          <p:nvPr/>
        </p:nvSpPr>
        <p:spPr bwMode="auto">
          <a:xfrm>
            <a:off x="5929313" y="8680450"/>
            <a:ext cx="81280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819" tIns="0" rIns="18819" bIns="0" anchor="b"/>
          <a:lstStyle>
            <a:lvl1pPr defTabSz="903288" eaLnBrk="0" hangingPunct="0">
              <a:defRPr sz="2400" b="1">
                <a:solidFill>
                  <a:schemeClr val="tx1"/>
                </a:solidFill>
                <a:latin typeface="Arial" charset="0"/>
                <a:cs typeface="Arial" charset="0"/>
              </a:defRPr>
            </a:lvl1pPr>
            <a:lvl2pPr marL="742950" indent="-285750" defTabSz="903288" eaLnBrk="0" hangingPunct="0">
              <a:defRPr sz="2400" b="1">
                <a:solidFill>
                  <a:schemeClr val="tx1"/>
                </a:solidFill>
                <a:latin typeface="Arial" charset="0"/>
                <a:cs typeface="Arial" charset="0"/>
              </a:defRPr>
            </a:lvl2pPr>
            <a:lvl3pPr marL="1143000" indent="-228600" defTabSz="903288" eaLnBrk="0" hangingPunct="0">
              <a:defRPr sz="2400" b="1">
                <a:solidFill>
                  <a:schemeClr val="tx1"/>
                </a:solidFill>
                <a:latin typeface="Arial" charset="0"/>
                <a:cs typeface="Arial" charset="0"/>
              </a:defRPr>
            </a:lvl3pPr>
            <a:lvl4pPr marL="1600200" indent="-228600" defTabSz="903288" eaLnBrk="0" hangingPunct="0">
              <a:defRPr sz="2400" b="1">
                <a:solidFill>
                  <a:schemeClr val="tx1"/>
                </a:solidFill>
                <a:latin typeface="Arial" charset="0"/>
                <a:cs typeface="Arial" charset="0"/>
              </a:defRPr>
            </a:lvl4pPr>
            <a:lvl5pPr marL="2057400" indent="-228600" defTabSz="903288" eaLnBrk="0" hangingPunct="0">
              <a:defRPr sz="2400" b="1">
                <a:solidFill>
                  <a:schemeClr val="tx1"/>
                </a:solidFill>
                <a:latin typeface="Arial" charset="0"/>
                <a:cs typeface="Arial" charset="0"/>
              </a:defRPr>
            </a:lvl5pPr>
            <a:lvl6pPr marL="2514600" indent="-228600" defTabSz="903288" eaLnBrk="0" fontAlgn="base" hangingPunct="0">
              <a:spcBef>
                <a:spcPct val="0"/>
              </a:spcBef>
              <a:spcAft>
                <a:spcPct val="0"/>
              </a:spcAft>
              <a:defRPr sz="2400" b="1">
                <a:solidFill>
                  <a:schemeClr val="tx1"/>
                </a:solidFill>
                <a:latin typeface="Arial" charset="0"/>
                <a:cs typeface="Arial" charset="0"/>
              </a:defRPr>
            </a:lvl6pPr>
            <a:lvl7pPr marL="2971800" indent="-228600" defTabSz="903288" eaLnBrk="0" fontAlgn="base" hangingPunct="0">
              <a:spcBef>
                <a:spcPct val="0"/>
              </a:spcBef>
              <a:spcAft>
                <a:spcPct val="0"/>
              </a:spcAft>
              <a:defRPr sz="2400" b="1">
                <a:solidFill>
                  <a:schemeClr val="tx1"/>
                </a:solidFill>
                <a:latin typeface="Arial" charset="0"/>
                <a:cs typeface="Arial" charset="0"/>
              </a:defRPr>
            </a:lvl7pPr>
            <a:lvl8pPr marL="3429000" indent="-228600" defTabSz="903288" eaLnBrk="0" fontAlgn="base" hangingPunct="0">
              <a:spcBef>
                <a:spcPct val="0"/>
              </a:spcBef>
              <a:spcAft>
                <a:spcPct val="0"/>
              </a:spcAft>
              <a:defRPr sz="2400" b="1">
                <a:solidFill>
                  <a:schemeClr val="tx1"/>
                </a:solidFill>
                <a:latin typeface="Arial" charset="0"/>
                <a:cs typeface="Arial" charset="0"/>
              </a:defRPr>
            </a:lvl8pPr>
            <a:lvl9pPr marL="3886200" indent="-228600" defTabSz="903288" eaLnBrk="0" fontAlgn="base" hangingPunct="0">
              <a:spcBef>
                <a:spcPct val="0"/>
              </a:spcBef>
              <a:spcAft>
                <a:spcPct val="0"/>
              </a:spcAft>
              <a:defRPr sz="2400" b="1">
                <a:solidFill>
                  <a:schemeClr val="tx1"/>
                </a:solidFill>
                <a:latin typeface="Arial" charset="0"/>
                <a:cs typeface="Arial" charset="0"/>
              </a:defRPr>
            </a:lvl9pPr>
          </a:lstStyle>
          <a:p>
            <a:pPr algn="r" rtl="0"/>
            <a:fld id="{0A313ED8-785B-4D16-9B17-4143385249B9}" type="slidenum">
              <a:rPr sz="800" b="0"/>
              <a:pPr algn="r"/>
              <a:t>6</a:t>
            </a:fld>
            <a:endParaRPr sz="800" b="0"/>
          </a:p>
        </p:txBody>
      </p:sp>
      <p:sp>
        <p:nvSpPr>
          <p:cNvPr id="20483" name="Rectangle 2"/>
          <p:cNvSpPr>
            <a:spLocks noGrp="1" noRot="1" noChangeAspect="1" noChangeArrowheads="1" noTextEdit="1"/>
          </p:cNvSpPr>
          <p:nvPr>
            <p:ph type="sldImg"/>
          </p:nvPr>
        </p:nvSpPr>
        <p:spPr>
          <a:ln/>
        </p:spPr>
      </p:sp>
      <p:sp>
        <p:nvSpPr>
          <p:cNvPr id="204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dirty="0"/>
          </a:p>
        </p:txBody>
      </p:sp>
    </p:spTree>
    <p:extLst>
      <p:ext uri="{BB962C8B-B14F-4D97-AF65-F5344CB8AC3E}">
        <p14:creationId xmlns:p14="http://schemas.microsoft.com/office/powerpoint/2010/main" val="1049675615"/>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60</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14.4 – Técnicos de centros de atención telefónica</a:t>
            </a:r>
          </a:p>
          <a:p>
            <a:pPr rtl="0">
              <a:buFontTx/>
              <a:buNone/>
            </a:pPr>
            <a:r>
              <a:rPr lang="x-none" sz="1200" b="0"/>
              <a:t>14.4.1 Centros de atención telefónica: técnicos de nivel uno y nivel dos</a:t>
            </a:r>
          </a:p>
          <a:p>
            <a:pPr rtl="0">
              <a:buFontTx/>
              <a:buNone/>
            </a:pPr>
            <a:r>
              <a:rPr lang="x-none" sz="1200" b="0"/>
              <a:t>14.4.1.4 Práctica de laboratorio: Técnico remoto. Reparación de un problema de hardware</a:t>
            </a:r>
          </a:p>
          <a:p>
            <a:pPr>
              <a:buFontTx/>
              <a:buNone/>
            </a:pPr>
            <a:endParaRPr lang="en-US" sz="1200" b="0" dirty="0"/>
          </a:p>
        </p:txBody>
      </p:sp>
    </p:spTree>
    <p:extLst>
      <p:ext uri="{BB962C8B-B14F-4D97-AF65-F5344CB8AC3E}">
        <p14:creationId xmlns:p14="http://schemas.microsoft.com/office/powerpoint/2010/main" val="2774667176"/>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61</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14.4 – Técnicos de centros de atención telefónica</a:t>
            </a:r>
          </a:p>
          <a:p>
            <a:pPr rtl="0">
              <a:buFontTx/>
              <a:buNone/>
            </a:pPr>
            <a:r>
              <a:rPr lang="x-none" sz="1200" b="0"/>
              <a:t>14.4.1 Centros de atención telefónica, técnicos de nivel uno y nivel dos</a:t>
            </a:r>
          </a:p>
          <a:p>
            <a:pPr rtl="0">
              <a:buFontTx/>
              <a:buNone/>
            </a:pPr>
            <a:r>
              <a:rPr lang="x-none" sz="1200" b="0"/>
              <a:t>14.4.1.5. Práctica de laboratorio: Técnico remoto. Reparación de un problema de sistema operativo</a:t>
            </a:r>
          </a:p>
          <a:p>
            <a:pPr>
              <a:buFontTx/>
              <a:buNone/>
            </a:pPr>
            <a:endParaRPr lang="en-US" sz="1200" b="0" dirty="0"/>
          </a:p>
        </p:txBody>
      </p:sp>
    </p:spTree>
    <p:extLst>
      <p:ext uri="{BB962C8B-B14F-4D97-AF65-F5344CB8AC3E}">
        <p14:creationId xmlns:p14="http://schemas.microsoft.com/office/powerpoint/2010/main" val="1194371060"/>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62</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14.4 – Técnicos de centros de atención telefónica</a:t>
            </a:r>
          </a:p>
          <a:p>
            <a:pPr rtl="0">
              <a:buFontTx/>
              <a:buNone/>
            </a:pPr>
            <a:r>
              <a:rPr lang="x-none" sz="1200" b="0"/>
              <a:t>14.4.1 Centros de atención telefónica: técnicos de nivel uno y nivel dos</a:t>
            </a:r>
          </a:p>
          <a:p>
            <a:pPr rtl="0">
              <a:buFontTx/>
              <a:buNone/>
            </a:pPr>
            <a:r>
              <a:rPr lang="x-none" sz="1200" b="0"/>
              <a:t>14.4.1.6 Práctica de laboratorio: Técnico remoto. Reparación de un problema de red</a:t>
            </a:r>
          </a:p>
          <a:p>
            <a:pPr>
              <a:buFontTx/>
              <a:buNone/>
            </a:pPr>
            <a:endParaRPr lang="en-US" sz="1200" b="0" dirty="0"/>
          </a:p>
        </p:txBody>
      </p:sp>
    </p:spTree>
    <p:extLst>
      <p:ext uri="{BB962C8B-B14F-4D97-AF65-F5344CB8AC3E}">
        <p14:creationId xmlns:p14="http://schemas.microsoft.com/office/powerpoint/2010/main" val="753282596"/>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63</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14.4 – Técnicos de centros de atención telefónica</a:t>
            </a:r>
          </a:p>
          <a:p>
            <a:pPr rtl="0">
              <a:buFontTx/>
              <a:buNone/>
            </a:pPr>
            <a:r>
              <a:rPr lang="x-none" sz="1200" b="0"/>
              <a:t>14.4.1 Centros de atención telefónica: técnicos de nivel uno y nivel dos</a:t>
            </a:r>
          </a:p>
          <a:p>
            <a:pPr rtl="0">
              <a:buFontTx/>
              <a:buNone/>
            </a:pPr>
            <a:r>
              <a:rPr lang="x-none" sz="1200" b="0"/>
              <a:t>14.4.1.7 Práctica de laboratorio: Técnico remoto. Reparación de un problema de seguridad</a:t>
            </a:r>
          </a:p>
          <a:p>
            <a:pPr>
              <a:buFontTx/>
              <a:buNone/>
            </a:pPr>
            <a:endParaRPr lang="en-US" sz="1200" b="0" dirty="0"/>
          </a:p>
        </p:txBody>
      </p:sp>
    </p:spTree>
    <p:extLst>
      <p:ext uri="{BB962C8B-B14F-4D97-AF65-F5344CB8AC3E}">
        <p14:creationId xmlns:p14="http://schemas.microsoft.com/office/powerpoint/2010/main" val="4048940027"/>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64</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14.4 – Técnicos de centros de atención telefónica</a:t>
            </a:r>
          </a:p>
          <a:p>
            <a:pPr rtl="0">
              <a:buFontTx/>
              <a:buNone/>
            </a:pPr>
            <a:r>
              <a:rPr lang="x-none" sz="1200" b="0"/>
              <a:t>14.4.2 Scripting básico y el profesional de TI</a:t>
            </a:r>
          </a:p>
          <a:p>
            <a:pPr rtl="0">
              <a:buFontTx/>
              <a:buNone/>
            </a:pPr>
            <a:r>
              <a:rPr lang="x-none" sz="1200" b="0"/>
              <a:t>14.4.2.1 Ejemplos de scripts</a:t>
            </a:r>
          </a:p>
          <a:p>
            <a:pPr>
              <a:buFontTx/>
              <a:buNone/>
            </a:pPr>
            <a:endParaRPr lang="en-US" sz="1200" b="0" dirty="0"/>
          </a:p>
        </p:txBody>
      </p:sp>
    </p:spTree>
    <p:extLst>
      <p:ext uri="{BB962C8B-B14F-4D97-AF65-F5344CB8AC3E}">
        <p14:creationId xmlns:p14="http://schemas.microsoft.com/office/powerpoint/2010/main" val="3836426131"/>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65</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14.4 Técnicos de centros de atención telefónica</a:t>
            </a:r>
          </a:p>
          <a:p>
            <a:pPr rtl="0">
              <a:buFontTx/>
              <a:buNone/>
            </a:pPr>
            <a:r>
              <a:rPr lang="x-none" sz="1200" b="0"/>
              <a:t>14.4.2 Scripting básico y el profesional de TI</a:t>
            </a:r>
          </a:p>
          <a:p>
            <a:pPr rtl="0">
              <a:buFontTx/>
              <a:buNone/>
            </a:pPr>
            <a:r>
              <a:rPr lang="x-none" sz="1200" b="0"/>
              <a:t>14.4.2.1 Ejemplos de script (Cont.)</a:t>
            </a:r>
          </a:p>
          <a:p>
            <a:pPr>
              <a:buFontTx/>
              <a:buNone/>
            </a:pPr>
            <a:endParaRPr lang="en-US" sz="1200" b="0" dirty="0"/>
          </a:p>
        </p:txBody>
      </p:sp>
    </p:spTree>
    <p:extLst>
      <p:ext uri="{BB962C8B-B14F-4D97-AF65-F5344CB8AC3E}">
        <p14:creationId xmlns:p14="http://schemas.microsoft.com/office/powerpoint/2010/main" val="412389473"/>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66</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14.4 Técnicos de centros de atención telefónica</a:t>
            </a:r>
          </a:p>
          <a:p>
            <a:pPr rtl="0">
              <a:buFontTx/>
              <a:buNone/>
            </a:pPr>
            <a:r>
              <a:rPr lang="x-none" sz="1200" b="0"/>
              <a:t>14.4.2 Scripting básico y el profesional de TI</a:t>
            </a:r>
          </a:p>
          <a:p>
            <a:pPr rtl="0">
              <a:buFontTx/>
              <a:buNone/>
            </a:pPr>
            <a:r>
              <a:rPr lang="x-none" sz="1200" b="0"/>
              <a:t>14.4.2.2 Lenguajes de scripts</a:t>
            </a:r>
          </a:p>
          <a:p>
            <a:pPr>
              <a:buFontTx/>
              <a:buNone/>
            </a:pPr>
            <a:endParaRPr lang="en-US" sz="1200" b="0" dirty="0"/>
          </a:p>
        </p:txBody>
      </p:sp>
    </p:spTree>
    <p:extLst>
      <p:ext uri="{BB962C8B-B14F-4D97-AF65-F5344CB8AC3E}">
        <p14:creationId xmlns:p14="http://schemas.microsoft.com/office/powerpoint/2010/main" val="751421891"/>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67</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14.4 – Técnicos de centros de atención telefónica</a:t>
            </a:r>
          </a:p>
          <a:p>
            <a:pPr rtl="0">
              <a:buFontTx/>
              <a:buNone/>
            </a:pPr>
            <a:r>
              <a:rPr lang="x-none" sz="1200" b="0"/>
              <a:t>14.4.2 Scripting básico y el profesional de TI</a:t>
            </a:r>
          </a:p>
          <a:p>
            <a:pPr rtl="0">
              <a:buFontTx/>
              <a:buNone/>
            </a:pPr>
            <a:r>
              <a:rPr lang="x-none" sz="1200" b="0"/>
              <a:t>14.4.2.3 Comandos de script básico</a:t>
            </a:r>
          </a:p>
          <a:p>
            <a:pPr>
              <a:buFontTx/>
              <a:buNone/>
            </a:pPr>
            <a:endParaRPr lang="en-US" sz="1200" b="0" dirty="0"/>
          </a:p>
        </p:txBody>
      </p:sp>
    </p:spTree>
    <p:extLst>
      <p:ext uri="{BB962C8B-B14F-4D97-AF65-F5344CB8AC3E}">
        <p14:creationId xmlns:p14="http://schemas.microsoft.com/office/powerpoint/2010/main" val="608084244"/>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68</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14.4 Técnicos de centros de atención telefónica</a:t>
            </a:r>
          </a:p>
          <a:p>
            <a:pPr rtl="0">
              <a:buFontTx/>
              <a:buNone/>
            </a:pPr>
            <a:r>
              <a:rPr lang="x-none" sz="1200" b="0"/>
              <a:t>14.4.2 Scripting básico y el profesional de TI</a:t>
            </a:r>
          </a:p>
          <a:p>
            <a:pPr rtl="0">
              <a:buFontTx/>
              <a:buNone/>
            </a:pPr>
            <a:r>
              <a:rPr lang="x-none" sz="1200" b="0"/>
              <a:t>14.4.2.4 Variables/Variables de entorno</a:t>
            </a:r>
          </a:p>
          <a:p>
            <a:pPr>
              <a:buFontTx/>
              <a:buNone/>
            </a:pPr>
            <a:endParaRPr lang="en-US" sz="1200" b="0" dirty="0"/>
          </a:p>
        </p:txBody>
      </p:sp>
    </p:spTree>
    <p:extLst>
      <p:ext uri="{BB962C8B-B14F-4D97-AF65-F5344CB8AC3E}">
        <p14:creationId xmlns:p14="http://schemas.microsoft.com/office/powerpoint/2010/main" val="3767795053"/>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69</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14.4 Técnicos de centros de atención telefónica</a:t>
            </a:r>
          </a:p>
          <a:p>
            <a:pPr rtl="0">
              <a:buFontTx/>
              <a:buNone/>
            </a:pPr>
            <a:r>
              <a:rPr lang="x-none" sz="1200" b="0"/>
              <a:t>14.4.2 Scripting básico y el profesional de TI</a:t>
            </a:r>
          </a:p>
          <a:p>
            <a:pPr rtl="0">
              <a:buFontTx/>
              <a:buNone/>
            </a:pPr>
            <a:r>
              <a:rPr lang="x-none" sz="1200" b="0"/>
              <a:t>14.4.2.5 Declaraciones condicionales</a:t>
            </a:r>
          </a:p>
          <a:p>
            <a:pPr>
              <a:buFontTx/>
              <a:buNone/>
            </a:pPr>
            <a:endParaRPr lang="en-US" sz="1200" b="0" dirty="0"/>
          </a:p>
        </p:txBody>
      </p:sp>
    </p:spTree>
    <p:extLst>
      <p:ext uri="{BB962C8B-B14F-4D97-AF65-F5344CB8AC3E}">
        <p14:creationId xmlns:p14="http://schemas.microsoft.com/office/powerpoint/2010/main" val="427518677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11"/>
          <p:cNvSpPr txBox="1">
            <a:spLocks noGrp="1" noChangeArrowheads="1"/>
          </p:cNvSpPr>
          <p:nvPr/>
        </p:nvSpPr>
        <p:spPr bwMode="auto">
          <a:xfrm>
            <a:off x="5929313" y="8680450"/>
            <a:ext cx="81280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817" tIns="0" rIns="18817" bIns="0" anchor="b"/>
          <a:lstStyle>
            <a:lvl1pPr defTabSz="901700" eaLnBrk="0" hangingPunct="0">
              <a:defRPr sz="2400" b="1">
                <a:solidFill>
                  <a:schemeClr val="tx1"/>
                </a:solidFill>
                <a:latin typeface="Arial" charset="0"/>
                <a:cs typeface="Arial" charset="0"/>
              </a:defRPr>
            </a:lvl1pPr>
            <a:lvl2pPr marL="742950" indent="-285750" defTabSz="901700" eaLnBrk="0" hangingPunct="0">
              <a:defRPr sz="2400" b="1">
                <a:solidFill>
                  <a:schemeClr val="tx1"/>
                </a:solidFill>
                <a:latin typeface="Arial" charset="0"/>
                <a:cs typeface="Arial" charset="0"/>
              </a:defRPr>
            </a:lvl2pPr>
            <a:lvl3pPr marL="1143000" indent="-228600" defTabSz="901700" eaLnBrk="0" hangingPunct="0">
              <a:defRPr sz="2400" b="1">
                <a:solidFill>
                  <a:schemeClr val="tx1"/>
                </a:solidFill>
                <a:latin typeface="Arial" charset="0"/>
                <a:cs typeface="Arial" charset="0"/>
              </a:defRPr>
            </a:lvl3pPr>
            <a:lvl4pPr marL="1600200" indent="-228600" defTabSz="901700" eaLnBrk="0" hangingPunct="0">
              <a:defRPr sz="2400" b="1">
                <a:solidFill>
                  <a:schemeClr val="tx1"/>
                </a:solidFill>
                <a:latin typeface="Arial" charset="0"/>
                <a:cs typeface="Arial" charset="0"/>
              </a:defRPr>
            </a:lvl4pPr>
            <a:lvl5pPr marL="2057400" indent="-228600" defTabSz="901700" eaLnBrk="0" hangingPunct="0">
              <a:defRPr sz="2400" b="1">
                <a:solidFill>
                  <a:schemeClr val="tx1"/>
                </a:solidFill>
                <a:latin typeface="Arial" charset="0"/>
                <a:cs typeface="Arial" charset="0"/>
              </a:defRPr>
            </a:lvl5pPr>
            <a:lvl6pPr marL="2514600" indent="-228600" defTabSz="901700" eaLnBrk="0" fontAlgn="base" hangingPunct="0">
              <a:spcBef>
                <a:spcPct val="0"/>
              </a:spcBef>
              <a:spcAft>
                <a:spcPct val="0"/>
              </a:spcAft>
              <a:defRPr sz="2400" b="1">
                <a:solidFill>
                  <a:schemeClr val="tx1"/>
                </a:solidFill>
                <a:latin typeface="Arial" charset="0"/>
                <a:cs typeface="Arial" charset="0"/>
              </a:defRPr>
            </a:lvl6pPr>
            <a:lvl7pPr marL="2971800" indent="-228600" defTabSz="901700" eaLnBrk="0" fontAlgn="base" hangingPunct="0">
              <a:spcBef>
                <a:spcPct val="0"/>
              </a:spcBef>
              <a:spcAft>
                <a:spcPct val="0"/>
              </a:spcAft>
              <a:defRPr sz="2400" b="1">
                <a:solidFill>
                  <a:schemeClr val="tx1"/>
                </a:solidFill>
                <a:latin typeface="Arial" charset="0"/>
                <a:cs typeface="Arial" charset="0"/>
              </a:defRPr>
            </a:lvl7pPr>
            <a:lvl8pPr marL="3429000" indent="-228600" defTabSz="901700" eaLnBrk="0" fontAlgn="base" hangingPunct="0">
              <a:spcBef>
                <a:spcPct val="0"/>
              </a:spcBef>
              <a:spcAft>
                <a:spcPct val="0"/>
              </a:spcAft>
              <a:defRPr sz="2400" b="1">
                <a:solidFill>
                  <a:schemeClr val="tx1"/>
                </a:solidFill>
                <a:latin typeface="Arial" charset="0"/>
                <a:cs typeface="Arial" charset="0"/>
              </a:defRPr>
            </a:lvl8pPr>
            <a:lvl9pPr marL="3886200" indent="-228600" defTabSz="901700" eaLnBrk="0" fontAlgn="base" hangingPunct="0">
              <a:spcBef>
                <a:spcPct val="0"/>
              </a:spcBef>
              <a:spcAft>
                <a:spcPct val="0"/>
              </a:spcAft>
              <a:defRPr sz="2400" b="1">
                <a:solidFill>
                  <a:schemeClr val="tx1"/>
                </a:solidFill>
                <a:latin typeface="Arial" charset="0"/>
                <a:cs typeface="Arial" charset="0"/>
              </a:defRPr>
            </a:lvl9pPr>
          </a:lstStyle>
          <a:p>
            <a:pPr algn="r" rtl="0"/>
            <a:fld id="{ACE20BE7-F2F3-4E26-9454-50B18F790A4E}" type="slidenum">
              <a:rPr sz="800" b="0">
                <a:ea typeface="ＭＳ Ｐゴシック" pitchFamily="34" charset="-128"/>
              </a:rPr>
              <a:pPr algn="r"/>
              <a:t>7</a:t>
            </a:fld>
            <a:endParaRPr sz="800" b="0">
              <a:ea typeface="ＭＳ Ｐゴシック" pitchFamily="34" charset="-128"/>
            </a:endParaRPr>
          </a:p>
        </p:txBody>
      </p:sp>
      <p:sp>
        <p:nvSpPr>
          <p:cNvPr id="21507" name="Rectangle 2"/>
          <p:cNvSpPr>
            <a:spLocks noGrp="1" noRot="1" noChangeAspect="1" noChangeArrowheads="1" noTextEdit="1"/>
          </p:cNvSpPr>
          <p:nvPr>
            <p:ph type="sldImg"/>
          </p:nvPr>
        </p:nvSpPr>
        <p:spPr>
          <a:ln/>
        </p:spPr>
      </p:sp>
      <p:sp>
        <p:nvSpPr>
          <p:cNvPr id="215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dirty="0"/>
          </a:p>
        </p:txBody>
      </p:sp>
    </p:spTree>
    <p:extLst>
      <p:ext uri="{BB962C8B-B14F-4D97-AF65-F5344CB8AC3E}">
        <p14:creationId xmlns:p14="http://schemas.microsoft.com/office/powerpoint/2010/main" val="1422613862"/>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70</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14.4 Técnicos de centros de atención telefónica</a:t>
            </a:r>
          </a:p>
          <a:p>
            <a:pPr rtl="0">
              <a:buFontTx/>
              <a:buNone/>
            </a:pPr>
            <a:r>
              <a:rPr lang="x-none" sz="1200" b="0"/>
              <a:t>14.4.2 Scripting básico y el profesional de TI</a:t>
            </a:r>
          </a:p>
          <a:p>
            <a:pPr rtl="0">
              <a:buFontTx/>
              <a:buNone/>
            </a:pPr>
            <a:r>
              <a:rPr lang="x-none" sz="1200" b="0"/>
              <a:t>14.4.2.6 Bucles</a:t>
            </a:r>
          </a:p>
          <a:p>
            <a:pPr>
              <a:buFontTx/>
              <a:buNone/>
            </a:pPr>
            <a:endParaRPr lang="en-US" sz="1200" b="0" dirty="0"/>
          </a:p>
        </p:txBody>
      </p:sp>
    </p:spTree>
    <p:extLst>
      <p:ext uri="{BB962C8B-B14F-4D97-AF65-F5344CB8AC3E}">
        <p14:creationId xmlns:p14="http://schemas.microsoft.com/office/powerpoint/2010/main" val="2709325420"/>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71</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14.4 Técnicos de centros de atención telefónica</a:t>
            </a:r>
          </a:p>
          <a:p>
            <a:pPr rtl="0">
              <a:buFontTx/>
              <a:buNone/>
            </a:pPr>
            <a:r>
              <a:rPr lang="x-none" sz="1200" b="0"/>
              <a:t>14.4.2 Scripting básico y el profesional de TI</a:t>
            </a:r>
          </a:p>
          <a:p>
            <a:pPr rtl="0">
              <a:buFontTx/>
              <a:buNone/>
            </a:pPr>
            <a:r>
              <a:rPr lang="x-none" sz="1200" b="0"/>
              <a:t>14.4.2.7 Práctica de laboratorio: Escritura de scripts básicos en Linux, Windows, Python y JavaScript</a:t>
            </a:r>
          </a:p>
          <a:p>
            <a:pPr>
              <a:buFontTx/>
              <a:buNone/>
            </a:pPr>
            <a:endParaRPr lang="en-US" sz="1200" b="0" dirty="0"/>
          </a:p>
        </p:txBody>
      </p:sp>
    </p:spTree>
    <p:extLst>
      <p:ext uri="{BB962C8B-B14F-4D97-AF65-F5344CB8AC3E}">
        <p14:creationId xmlns:p14="http://schemas.microsoft.com/office/powerpoint/2010/main" val="896748243"/>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buFontTx/>
              <a:buNone/>
            </a:pPr>
            <a:r>
              <a:rPr lang="x-none" sz="1200" b="0"/>
              <a:t>14 Profesional de TI</a:t>
            </a:r>
          </a:p>
          <a:p>
            <a:pPr rtl="0">
              <a:buFontTx/>
              <a:buNone/>
            </a:pPr>
            <a:r>
              <a:rPr lang="x-none" sz="1200" b="0"/>
              <a:t>14.5 Resumen</a:t>
            </a:r>
          </a:p>
          <a:p>
            <a:endParaRPr lang="en-US" dirty="0"/>
          </a:p>
        </p:txBody>
      </p:sp>
      <p:sp>
        <p:nvSpPr>
          <p:cNvPr id="4" name="Slide Number Placeholder 3"/>
          <p:cNvSpPr>
            <a:spLocks noGrp="1"/>
          </p:cNvSpPr>
          <p:nvPr>
            <p:ph type="sldNum" sz="quarter" idx="10"/>
          </p:nvPr>
        </p:nvSpPr>
        <p:spPr/>
        <p:txBody>
          <a:bodyPr/>
          <a:lstStyle/>
          <a:p>
            <a:pPr rtl="0"/>
            <a:fld id="{5641018C-6CAF-B84E-B92C-ECB119457FBA}" type="slidenum">
              <a:rPr/>
              <a:t>72</a:t>
            </a:fld>
            <a:endParaRPr/>
          </a:p>
        </p:txBody>
      </p:sp>
    </p:spTree>
    <p:extLst>
      <p:ext uri="{BB962C8B-B14F-4D97-AF65-F5344CB8AC3E}">
        <p14:creationId xmlns:p14="http://schemas.microsoft.com/office/powerpoint/2010/main" val="2062771908"/>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x-none"/>
              <a:t>14.5 Resumen</a:t>
            </a:r>
          </a:p>
          <a:p>
            <a:pPr rtl="0"/>
            <a:r>
              <a:rPr lang="x-none"/>
              <a:t>14.5.1 </a:t>
            </a:r>
            <a:r>
              <a:rPr lang="x-none" sz="1200" b="0" i="0" kern="1200">
                <a:solidFill>
                  <a:schemeClr val="tx1"/>
                </a:solidFill>
                <a:effectLst/>
                <a:latin typeface="+mn-lt"/>
                <a:ea typeface="+mn-ea"/>
                <a:cs typeface="+mn-cs"/>
              </a:rPr>
              <a:t>Conclusión</a:t>
            </a:r>
          </a:p>
          <a:p>
            <a:pPr rtl="0"/>
            <a:r>
              <a:rPr lang="x-none" sz="1200" b="0" i="0" kern="1200">
                <a:solidFill>
                  <a:schemeClr val="tx1"/>
                </a:solidFill>
                <a:effectLst/>
                <a:latin typeface="+mn-lt"/>
                <a:ea typeface="+mn-ea"/>
                <a:cs typeface="+mn-cs"/>
              </a:rPr>
              <a:t>14.5.1.1 Capítulo 14: El profesional de TI	</a:t>
            </a:r>
          </a:p>
        </p:txBody>
      </p:sp>
      <p:sp>
        <p:nvSpPr>
          <p:cNvPr id="4" name="Slide Number Placeholder 3"/>
          <p:cNvSpPr>
            <a:spLocks noGrp="1"/>
          </p:cNvSpPr>
          <p:nvPr>
            <p:ph type="sldNum" sz="quarter" idx="10"/>
          </p:nvPr>
        </p:nvSpPr>
        <p:spPr/>
        <p:txBody>
          <a:bodyPr/>
          <a:lstStyle/>
          <a:p>
            <a:pPr rtl="0"/>
            <a:fld id="{5641018C-6CAF-B84E-B92C-ECB119457FBA}" type="slidenum">
              <a:rPr/>
              <a:t>73</a:t>
            </a:fld>
            <a:endParaRPr/>
          </a:p>
        </p:txBody>
      </p:sp>
    </p:spTree>
    <p:extLst>
      <p:ext uri="{BB962C8B-B14F-4D97-AF65-F5344CB8AC3E}">
        <p14:creationId xmlns:p14="http://schemas.microsoft.com/office/powerpoint/2010/main" val="139123918"/>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3288">
              <a:defRPr sz="2400">
                <a:solidFill>
                  <a:schemeClr val="tx1"/>
                </a:solidFill>
                <a:latin typeface="Arial" charset="0"/>
                <a:ea typeface="ＭＳ Ｐゴシック" charset="0"/>
                <a:cs typeface="ＭＳ Ｐゴシック" charset="0"/>
              </a:defRPr>
            </a:lvl1pPr>
            <a:lvl2pPr marL="742950" indent="-285750" defTabSz="903288">
              <a:defRPr sz="2400">
                <a:solidFill>
                  <a:schemeClr val="tx1"/>
                </a:solidFill>
                <a:latin typeface="Arial" charset="0"/>
                <a:ea typeface="ＭＳ Ｐゴシック" charset="0"/>
              </a:defRPr>
            </a:lvl2pPr>
            <a:lvl3pPr marL="1143000" indent="-228600" defTabSz="903288">
              <a:defRPr sz="2400">
                <a:solidFill>
                  <a:schemeClr val="tx1"/>
                </a:solidFill>
                <a:latin typeface="Arial" charset="0"/>
                <a:ea typeface="ＭＳ Ｐゴシック" charset="0"/>
              </a:defRPr>
            </a:lvl3pPr>
            <a:lvl4pPr marL="1600200" indent="-228600" defTabSz="903288">
              <a:defRPr sz="2400">
                <a:solidFill>
                  <a:schemeClr val="tx1"/>
                </a:solidFill>
                <a:latin typeface="Arial" charset="0"/>
                <a:ea typeface="ＭＳ Ｐゴシック" charset="0"/>
              </a:defRPr>
            </a:lvl4pPr>
            <a:lvl5pPr marL="2057400" indent="-228600" defTabSz="903288">
              <a:defRPr sz="2400">
                <a:solidFill>
                  <a:schemeClr val="tx1"/>
                </a:solidFill>
                <a:latin typeface="Arial" charset="0"/>
                <a:ea typeface="ＭＳ Ｐゴシック" charset="0"/>
              </a:defRPr>
            </a:lvl5pPr>
            <a:lvl6pPr marL="25146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6pPr>
            <a:lvl7pPr marL="29718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7pPr>
            <a:lvl8pPr marL="34290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8pPr>
            <a:lvl9pPr marL="38862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9pPr>
          </a:lstStyle>
          <a:p>
            <a:pPr rtl="0"/>
            <a:fld id="{6C92755B-29FD-8743-9094-C0E3A734D22E}" type="slidenum">
              <a:rPr sz="800"/>
              <a:pPr/>
              <a:t>74</a:t>
            </a:fld>
            <a:endParaRPr sz="800"/>
          </a:p>
        </p:txBody>
      </p:sp>
      <p:sp>
        <p:nvSpPr>
          <p:cNvPr id="57346" name="Rectangle 2"/>
          <p:cNvSpPr>
            <a:spLocks noGrp="1" noRot="1" noChangeAspect="1" noChangeArrowheads="1" noTextEdit="1"/>
          </p:cNvSpPr>
          <p:nvPr>
            <p:ph type="sldImg"/>
          </p:nvPr>
        </p:nvSpPr>
        <p:spPr>
          <a:ln/>
        </p:spPr>
      </p:sp>
      <p:sp>
        <p:nvSpPr>
          <p:cNvPr id="5734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lnSpc>
                <a:spcPct val="80000"/>
              </a:lnSpc>
              <a:buFontTx/>
              <a:buNone/>
            </a:pPr>
            <a:r>
              <a:rPr lang="x-none">
                <a:latin typeface="Arial" charset="0"/>
              </a:rPr>
              <a:t>Capítulo 14: Nuevos términos y comandos</a:t>
            </a:r>
          </a:p>
        </p:txBody>
      </p:sp>
    </p:spTree>
    <p:extLst>
      <p:ext uri="{BB962C8B-B14F-4D97-AF65-F5344CB8AC3E}">
        <p14:creationId xmlns:p14="http://schemas.microsoft.com/office/powerpoint/2010/main" val="384664761"/>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5641018C-6CAF-B84E-B92C-ECB119457FBA}" type="slidenum">
              <a:rPr lang="en-US" smtClean="0"/>
              <a:t>75</a:t>
            </a:fld>
            <a:endParaRPr lang="en-US" dirty="0"/>
          </a:p>
        </p:txBody>
      </p:sp>
    </p:spTree>
    <p:extLst>
      <p:ext uri="{BB962C8B-B14F-4D97-AF65-F5344CB8AC3E}">
        <p14:creationId xmlns:p14="http://schemas.microsoft.com/office/powerpoint/2010/main" val="394706418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11"/>
          <p:cNvSpPr txBox="1">
            <a:spLocks noGrp="1" noChangeArrowheads="1"/>
          </p:cNvSpPr>
          <p:nvPr/>
        </p:nvSpPr>
        <p:spPr bwMode="auto">
          <a:xfrm>
            <a:off x="5929313" y="8680450"/>
            <a:ext cx="81280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819" tIns="0" rIns="18819" bIns="0" anchor="b"/>
          <a:lstStyle>
            <a:lvl1pPr defTabSz="903288" eaLnBrk="0" hangingPunct="0">
              <a:defRPr sz="2400" b="1">
                <a:solidFill>
                  <a:schemeClr val="tx1"/>
                </a:solidFill>
                <a:latin typeface="Arial" charset="0"/>
                <a:cs typeface="Arial" charset="0"/>
              </a:defRPr>
            </a:lvl1pPr>
            <a:lvl2pPr marL="742950" indent="-285750" defTabSz="903288" eaLnBrk="0" hangingPunct="0">
              <a:defRPr sz="2400" b="1">
                <a:solidFill>
                  <a:schemeClr val="tx1"/>
                </a:solidFill>
                <a:latin typeface="Arial" charset="0"/>
                <a:cs typeface="Arial" charset="0"/>
              </a:defRPr>
            </a:lvl2pPr>
            <a:lvl3pPr marL="1143000" indent="-228600" defTabSz="903288" eaLnBrk="0" hangingPunct="0">
              <a:defRPr sz="2400" b="1">
                <a:solidFill>
                  <a:schemeClr val="tx1"/>
                </a:solidFill>
                <a:latin typeface="Arial" charset="0"/>
                <a:cs typeface="Arial" charset="0"/>
              </a:defRPr>
            </a:lvl3pPr>
            <a:lvl4pPr marL="1600200" indent="-228600" defTabSz="903288" eaLnBrk="0" hangingPunct="0">
              <a:defRPr sz="2400" b="1">
                <a:solidFill>
                  <a:schemeClr val="tx1"/>
                </a:solidFill>
                <a:latin typeface="Arial" charset="0"/>
                <a:cs typeface="Arial" charset="0"/>
              </a:defRPr>
            </a:lvl4pPr>
            <a:lvl5pPr marL="2057400" indent="-228600" defTabSz="903288" eaLnBrk="0" hangingPunct="0">
              <a:defRPr sz="2400" b="1">
                <a:solidFill>
                  <a:schemeClr val="tx1"/>
                </a:solidFill>
                <a:latin typeface="Arial" charset="0"/>
                <a:cs typeface="Arial" charset="0"/>
              </a:defRPr>
            </a:lvl5pPr>
            <a:lvl6pPr marL="2514600" indent="-228600" defTabSz="903288" eaLnBrk="0" fontAlgn="base" hangingPunct="0">
              <a:spcBef>
                <a:spcPct val="0"/>
              </a:spcBef>
              <a:spcAft>
                <a:spcPct val="0"/>
              </a:spcAft>
              <a:defRPr sz="2400" b="1">
                <a:solidFill>
                  <a:schemeClr val="tx1"/>
                </a:solidFill>
                <a:latin typeface="Arial" charset="0"/>
                <a:cs typeface="Arial" charset="0"/>
              </a:defRPr>
            </a:lvl6pPr>
            <a:lvl7pPr marL="2971800" indent="-228600" defTabSz="903288" eaLnBrk="0" fontAlgn="base" hangingPunct="0">
              <a:spcBef>
                <a:spcPct val="0"/>
              </a:spcBef>
              <a:spcAft>
                <a:spcPct val="0"/>
              </a:spcAft>
              <a:defRPr sz="2400" b="1">
                <a:solidFill>
                  <a:schemeClr val="tx1"/>
                </a:solidFill>
                <a:latin typeface="Arial" charset="0"/>
                <a:cs typeface="Arial" charset="0"/>
              </a:defRPr>
            </a:lvl7pPr>
            <a:lvl8pPr marL="3429000" indent="-228600" defTabSz="903288" eaLnBrk="0" fontAlgn="base" hangingPunct="0">
              <a:spcBef>
                <a:spcPct val="0"/>
              </a:spcBef>
              <a:spcAft>
                <a:spcPct val="0"/>
              </a:spcAft>
              <a:defRPr sz="2400" b="1">
                <a:solidFill>
                  <a:schemeClr val="tx1"/>
                </a:solidFill>
                <a:latin typeface="Arial" charset="0"/>
                <a:cs typeface="Arial" charset="0"/>
              </a:defRPr>
            </a:lvl8pPr>
            <a:lvl9pPr marL="3886200" indent="-228600" defTabSz="903288" eaLnBrk="0" fontAlgn="base" hangingPunct="0">
              <a:spcBef>
                <a:spcPct val="0"/>
              </a:spcBef>
              <a:spcAft>
                <a:spcPct val="0"/>
              </a:spcAft>
              <a:defRPr sz="2400" b="1">
                <a:solidFill>
                  <a:schemeClr val="tx1"/>
                </a:solidFill>
                <a:latin typeface="Arial" charset="0"/>
                <a:cs typeface="Arial" charset="0"/>
              </a:defRPr>
            </a:lvl9pPr>
          </a:lstStyle>
          <a:p>
            <a:pPr algn="r" rtl="0"/>
            <a:fld id="{7391C207-9349-46D5-9D89-8ADDA5014D1F}" type="slidenum">
              <a:rPr sz="800" b="0"/>
              <a:pPr algn="r"/>
              <a:t>8</a:t>
            </a:fld>
            <a:endParaRPr sz="800" b="0"/>
          </a:p>
        </p:txBody>
      </p:sp>
      <p:sp>
        <p:nvSpPr>
          <p:cNvPr id="25603" name="Rectangle 2"/>
          <p:cNvSpPr>
            <a:spLocks noGrp="1" noRot="1" noChangeAspect="1" noChangeArrowheads="1" noTextEdit="1"/>
          </p:cNvSpPr>
          <p:nvPr>
            <p:ph type="sldImg"/>
          </p:nvPr>
        </p:nvSpPr>
        <p:spPr>
          <a:ln/>
        </p:spPr>
      </p:sp>
      <p:sp>
        <p:nvSpPr>
          <p:cNvPr id="256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dirty="0"/>
          </a:p>
        </p:txBody>
      </p:sp>
    </p:spTree>
    <p:extLst>
      <p:ext uri="{BB962C8B-B14F-4D97-AF65-F5344CB8AC3E}">
        <p14:creationId xmlns:p14="http://schemas.microsoft.com/office/powerpoint/2010/main" val="256057978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11"/>
          <p:cNvSpPr txBox="1">
            <a:spLocks noGrp="1" noChangeArrowheads="1"/>
          </p:cNvSpPr>
          <p:nvPr/>
        </p:nvSpPr>
        <p:spPr bwMode="auto">
          <a:xfrm>
            <a:off x="5929313" y="8680450"/>
            <a:ext cx="81280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819" tIns="0" rIns="18819" bIns="0" anchor="b"/>
          <a:lstStyle>
            <a:lvl1pPr defTabSz="903288" eaLnBrk="0" hangingPunct="0">
              <a:defRPr sz="2400" b="1">
                <a:solidFill>
                  <a:schemeClr val="tx1"/>
                </a:solidFill>
                <a:latin typeface="Arial" charset="0"/>
                <a:cs typeface="Arial" charset="0"/>
              </a:defRPr>
            </a:lvl1pPr>
            <a:lvl2pPr marL="742950" indent="-285750" defTabSz="903288" eaLnBrk="0" hangingPunct="0">
              <a:defRPr sz="2400" b="1">
                <a:solidFill>
                  <a:schemeClr val="tx1"/>
                </a:solidFill>
                <a:latin typeface="Arial" charset="0"/>
                <a:cs typeface="Arial" charset="0"/>
              </a:defRPr>
            </a:lvl2pPr>
            <a:lvl3pPr marL="1143000" indent="-228600" defTabSz="903288" eaLnBrk="0" hangingPunct="0">
              <a:defRPr sz="2400" b="1">
                <a:solidFill>
                  <a:schemeClr val="tx1"/>
                </a:solidFill>
                <a:latin typeface="Arial" charset="0"/>
                <a:cs typeface="Arial" charset="0"/>
              </a:defRPr>
            </a:lvl3pPr>
            <a:lvl4pPr marL="1600200" indent="-228600" defTabSz="903288" eaLnBrk="0" hangingPunct="0">
              <a:defRPr sz="2400" b="1">
                <a:solidFill>
                  <a:schemeClr val="tx1"/>
                </a:solidFill>
                <a:latin typeface="Arial" charset="0"/>
                <a:cs typeface="Arial" charset="0"/>
              </a:defRPr>
            </a:lvl4pPr>
            <a:lvl5pPr marL="2057400" indent="-228600" defTabSz="903288" eaLnBrk="0" hangingPunct="0">
              <a:defRPr sz="2400" b="1">
                <a:solidFill>
                  <a:schemeClr val="tx1"/>
                </a:solidFill>
                <a:latin typeface="Arial" charset="0"/>
                <a:cs typeface="Arial" charset="0"/>
              </a:defRPr>
            </a:lvl5pPr>
            <a:lvl6pPr marL="2514600" indent="-228600" defTabSz="903288" eaLnBrk="0" fontAlgn="base" hangingPunct="0">
              <a:spcBef>
                <a:spcPct val="0"/>
              </a:spcBef>
              <a:spcAft>
                <a:spcPct val="0"/>
              </a:spcAft>
              <a:defRPr sz="2400" b="1">
                <a:solidFill>
                  <a:schemeClr val="tx1"/>
                </a:solidFill>
                <a:latin typeface="Arial" charset="0"/>
                <a:cs typeface="Arial" charset="0"/>
              </a:defRPr>
            </a:lvl6pPr>
            <a:lvl7pPr marL="2971800" indent="-228600" defTabSz="903288" eaLnBrk="0" fontAlgn="base" hangingPunct="0">
              <a:spcBef>
                <a:spcPct val="0"/>
              </a:spcBef>
              <a:spcAft>
                <a:spcPct val="0"/>
              </a:spcAft>
              <a:defRPr sz="2400" b="1">
                <a:solidFill>
                  <a:schemeClr val="tx1"/>
                </a:solidFill>
                <a:latin typeface="Arial" charset="0"/>
                <a:cs typeface="Arial" charset="0"/>
              </a:defRPr>
            </a:lvl7pPr>
            <a:lvl8pPr marL="3429000" indent="-228600" defTabSz="903288" eaLnBrk="0" fontAlgn="base" hangingPunct="0">
              <a:spcBef>
                <a:spcPct val="0"/>
              </a:spcBef>
              <a:spcAft>
                <a:spcPct val="0"/>
              </a:spcAft>
              <a:defRPr sz="2400" b="1">
                <a:solidFill>
                  <a:schemeClr val="tx1"/>
                </a:solidFill>
                <a:latin typeface="Arial" charset="0"/>
                <a:cs typeface="Arial" charset="0"/>
              </a:defRPr>
            </a:lvl8pPr>
            <a:lvl9pPr marL="3886200" indent="-228600" defTabSz="903288" eaLnBrk="0" fontAlgn="base" hangingPunct="0">
              <a:spcBef>
                <a:spcPct val="0"/>
              </a:spcBef>
              <a:spcAft>
                <a:spcPct val="0"/>
              </a:spcAft>
              <a:defRPr sz="2400" b="1">
                <a:solidFill>
                  <a:schemeClr val="tx1"/>
                </a:solidFill>
                <a:latin typeface="Arial" charset="0"/>
                <a:cs typeface="Arial" charset="0"/>
              </a:defRPr>
            </a:lvl9pPr>
          </a:lstStyle>
          <a:p>
            <a:pPr algn="r" rtl="0"/>
            <a:fld id="{7391C207-9349-46D5-9D89-8ADDA5014D1F}" type="slidenum">
              <a:rPr sz="800" b="0"/>
              <a:pPr algn="r"/>
              <a:t>9</a:t>
            </a:fld>
            <a:endParaRPr sz="800" b="0"/>
          </a:p>
        </p:txBody>
      </p:sp>
      <p:sp>
        <p:nvSpPr>
          <p:cNvPr id="25603" name="Rectangle 2"/>
          <p:cNvSpPr>
            <a:spLocks noGrp="1" noRot="1" noChangeAspect="1" noChangeArrowheads="1" noTextEdit="1"/>
          </p:cNvSpPr>
          <p:nvPr>
            <p:ph type="sldImg"/>
          </p:nvPr>
        </p:nvSpPr>
        <p:spPr>
          <a:ln/>
        </p:spPr>
      </p:sp>
      <p:sp>
        <p:nvSpPr>
          <p:cNvPr id="256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dirty="0"/>
          </a:p>
        </p:txBody>
      </p:sp>
    </p:spTree>
    <p:extLst>
      <p:ext uri="{BB962C8B-B14F-4D97-AF65-F5344CB8AC3E}">
        <p14:creationId xmlns:p14="http://schemas.microsoft.com/office/powerpoint/2010/main" val="251107959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3_Title Slide-animated gradient">
    <p:bg>
      <p:bgPr>
        <a:solidFill>
          <a:schemeClr val="accent5"/>
        </a:solidFill>
        <a:effectLst/>
      </p:bgPr>
    </p:bg>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0" y="0"/>
            <a:ext cx="9144000" cy="5143500"/>
          </a:xfrm>
          <a:prstGeom prst="rect">
            <a:avLst/>
          </a:prstGeom>
        </p:spPr>
      </p:pic>
      <p:sp>
        <p:nvSpPr>
          <p:cNvPr id="16" name="Subtitle 2"/>
          <p:cNvSpPr>
            <a:spLocks noGrp="1"/>
          </p:cNvSpPr>
          <p:nvPr>
            <p:ph type="subTitle" idx="1"/>
          </p:nvPr>
        </p:nvSpPr>
        <p:spPr>
          <a:xfrm>
            <a:off x="469496" y="3809526"/>
            <a:ext cx="4319105" cy="288131"/>
          </a:xfrm>
          <a:prstGeom prst="rect">
            <a:avLst/>
          </a:prstGeom>
        </p:spPr>
        <p:txBody>
          <a:bodyPr lIns="91420" tIns="45710" rIns="91420" bIns="45710" anchor="b" anchorCtr="0">
            <a:noAutofit/>
          </a:bodyPr>
          <a:lstStyle>
            <a:lvl1pPr marL="0" indent="0" algn="l">
              <a:buNone/>
              <a:defRPr sz="1200" b="0" i="0">
                <a:solidFill>
                  <a:schemeClr val="accent5"/>
                </a:solidFill>
                <a:latin typeface="+mn-lt"/>
                <a:cs typeface="CiscoSans"/>
              </a:defRPr>
            </a:lvl1pPr>
            <a:lvl2pPr marL="342856" indent="0" algn="ctr">
              <a:buNone/>
              <a:defRPr>
                <a:solidFill>
                  <a:schemeClr val="tx1">
                    <a:tint val="75000"/>
                  </a:schemeClr>
                </a:solidFill>
              </a:defRPr>
            </a:lvl2pPr>
            <a:lvl3pPr marL="685720" indent="0" algn="ctr">
              <a:buNone/>
              <a:defRPr>
                <a:solidFill>
                  <a:schemeClr val="tx1">
                    <a:tint val="75000"/>
                  </a:schemeClr>
                </a:solidFill>
              </a:defRPr>
            </a:lvl3pPr>
            <a:lvl4pPr marL="1028579" indent="0" algn="ctr">
              <a:buNone/>
              <a:defRPr>
                <a:solidFill>
                  <a:schemeClr val="tx1">
                    <a:tint val="75000"/>
                  </a:schemeClr>
                </a:solidFill>
              </a:defRPr>
            </a:lvl4pPr>
            <a:lvl5pPr marL="1371441" indent="0" algn="ctr">
              <a:buNone/>
              <a:defRPr>
                <a:solidFill>
                  <a:schemeClr val="tx1">
                    <a:tint val="75000"/>
                  </a:schemeClr>
                </a:solidFill>
              </a:defRPr>
            </a:lvl5pPr>
            <a:lvl6pPr marL="1714297" indent="0" algn="ctr">
              <a:buNone/>
              <a:defRPr>
                <a:solidFill>
                  <a:schemeClr val="tx1">
                    <a:tint val="75000"/>
                  </a:schemeClr>
                </a:solidFill>
              </a:defRPr>
            </a:lvl6pPr>
            <a:lvl7pPr marL="2057161" indent="0" algn="ctr">
              <a:buNone/>
              <a:defRPr>
                <a:solidFill>
                  <a:schemeClr val="tx1">
                    <a:tint val="75000"/>
                  </a:schemeClr>
                </a:solidFill>
              </a:defRPr>
            </a:lvl7pPr>
            <a:lvl8pPr marL="2400020" indent="0" algn="ctr">
              <a:buNone/>
              <a:defRPr>
                <a:solidFill>
                  <a:schemeClr val="tx1">
                    <a:tint val="75000"/>
                  </a:schemeClr>
                </a:solidFill>
              </a:defRPr>
            </a:lvl8pPr>
            <a:lvl9pPr marL="2742882" indent="0" algn="ctr">
              <a:buNone/>
              <a:defRPr>
                <a:solidFill>
                  <a:schemeClr val="tx1">
                    <a:tint val="75000"/>
                  </a:schemeClr>
                </a:solidFill>
              </a:defRPr>
            </a:lvl9pPr>
          </a:lstStyle>
          <a:p>
            <a:r>
              <a:rPr lang="en-US" dirty="0"/>
              <a:t>Click to edit Master subtitle style</a:t>
            </a:r>
          </a:p>
        </p:txBody>
      </p:sp>
      <p:sp>
        <p:nvSpPr>
          <p:cNvPr id="17" name="Text Placeholder 38"/>
          <p:cNvSpPr>
            <a:spLocks noGrp="1"/>
          </p:cNvSpPr>
          <p:nvPr>
            <p:ph type="body" sz="quarter" idx="11"/>
          </p:nvPr>
        </p:nvSpPr>
        <p:spPr>
          <a:xfrm>
            <a:off x="469496" y="4049523"/>
            <a:ext cx="4319105" cy="288131"/>
          </a:xfrm>
          <a:prstGeom prst="rect">
            <a:avLst/>
          </a:prstGeom>
        </p:spPr>
        <p:txBody>
          <a:bodyPr lIns="91420" tIns="45710" rIns="91420" bIns="45710"/>
          <a:lstStyle>
            <a:lvl1pPr marL="0" indent="0" algn="l">
              <a:buFontTx/>
              <a:buNone/>
              <a:defRPr lang="en-US" sz="1200" b="0" i="0" kern="1200" dirty="0" smtClean="0">
                <a:solidFill>
                  <a:schemeClr val="accent5"/>
                </a:solidFill>
                <a:latin typeface="+mn-lt"/>
                <a:ea typeface="+mn-ea"/>
                <a:cs typeface="CiscoSans ExtraLight" pitchFamily="34" charset="0"/>
              </a:defRPr>
            </a:lvl1pPr>
            <a:lvl2pPr>
              <a:buFontTx/>
              <a:buNone/>
              <a:defRPr lang="en-US" sz="1500" kern="1200" dirty="0" smtClean="0">
                <a:solidFill>
                  <a:schemeClr val="bg1"/>
                </a:solidFill>
                <a:latin typeface="+mj-lt"/>
                <a:ea typeface="+mn-ea"/>
                <a:cs typeface="+mn-cs"/>
              </a:defRPr>
            </a:lvl2pPr>
            <a:lvl3pPr>
              <a:buFontTx/>
              <a:buNone/>
              <a:defRPr lang="en-US" sz="1500" kern="1200" dirty="0" smtClean="0">
                <a:solidFill>
                  <a:schemeClr val="bg1"/>
                </a:solidFill>
                <a:latin typeface="+mj-lt"/>
                <a:ea typeface="+mn-ea"/>
                <a:cs typeface="+mn-cs"/>
              </a:defRPr>
            </a:lvl3pPr>
            <a:lvl4pPr>
              <a:buFontTx/>
              <a:buNone/>
              <a:defRPr lang="en-US" sz="1500" kern="1200" dirty="0" smtClean="0">
                <a:solidFill>
                  <a:schemeClr val="bg1"/>
                </a:solidFill>
                <a:latin typeface="+mj-lt"/>
                <a:ea typeface="+mn-ea"/>
                <a:cs typeface="+mn-cs"/>
              </a:defRPr>
            </a:lvl4pPr>
            <a:lvl5pPr>
              <a:buFontTx/>
              <a:buNone/>
              <a:defRPr lang="en-US" sz="1500" kern="1200" dirty="0" smtClean="0">
                <a:solidFill>
                  <a:schemeClr val="bg1"/>
                </a:solidFill>
                <a:latin typeface="+mj-lt"/>
                <a:ea typeface="+mn-ea"/>
                <a:cs typeface="+mn-cs"/>
              </a:defRPr>
            </a:lvl5pPr>
          </a:lstStyle>
          <a:p>
            <a:pPr lvl="0"/>
            <a:r>
              <a:rPr lang="en-US"/>
              <a:t>Click to edit Master text styles</a:t>
            </a:r>
          </a:p>
        </p:txBody>
      </p:sp>
      <p:sp>
        <p:nvSpPr>
          <p:cNvPr id="18" name="Text Placeholder 40"/>
          <p:cNvSpPr>
            <a:spLocks noGrp="1"/>
          </p:cNvSpPr>
          <p:nvPr>
            <p:ph type="body" sz="quarter" idx="12"/>
          </p:nvPr>
        </p:nvSpPr>
        <p:spPr>
          <a:xfrm>
            <a:off x="469496" y="4289520"/>
            <a:ext cx="4319105" cy="288131"/>
          </a:xfrm>
          <a:prstGeom prst="rect">
            <a:avLst/>
          </a:prstGeom>
        </p:spPr>
        <p:txBody>
          <a:bodyPr lIns="91420" tIns="45710" rIns="91420" bIns="45710"/>
          <a:lstStyle>
            <a:lvl1pPr marL="0" indent="0" algn="l">
              <a:buFontTx/>
              <a:buNone/>
              <a:defRPr lang="en-US" sz="1200" b="0" i="0" kern="1200" dirty="0" smtClean="0">
                <a:solidFill>
                  <a:schemeClr val="accent5"/>
                </a:solidFill>
                <a:latin typeface="+mn-lt"/>
                <a:ea typeface="+mn-ea"/>
                <a:cs typeface="CiscoSans ExtraLight" pitchFamily="34" charset="0"/>
              </a:defRPr>
            </a:lvl1pPr>
            <a:lvl2pPr>
              <a:buFontTx/>
              <a:buNone/>
              <a:defRPr lang="en-US" sz="1500" kern="1200" dirty="0" smtClean="0">
                <a:solidFill>
                  <a:schemeClr val="bg1"/>
                </a:solidFill>
                <a:latin typeface="+mj-lt"/>
                <a:ea typeface="+mn-ea"/>
                <a:cs typeface="+mn-cs"/>
              </a:defRPr>
            </a:lvl2pPr>
            <a:lvl3pPr>
              <a:buFontTx/>
              <a:buNone/>
              <a:defRPr lang="en-US" sz="1500" kern="1200" dirty="0" smtClean="0">
                <a:solidFill>
                  <a:schemeClr val="bg1"/>
                </a:solidFill>
                <a:latin typeface="+mj-lt"/>
                <a:ea typeface="+mn-ea"/>
                <a:cs typeface="+mn-cs"/>
              </a:defRPr>
            </a:lvl3pPr>
            <a:lvl4pPr>
              <a:buFontTx/>
              <a:buNone/>
              <a:defRPr lang="en-US" sz="1500" kern="1200" dirty="0" smtClean="0">
                <a:solidFill>
                  <a:schemeClr val="bg1"/>
                </a:solidFill>
                <a:latin typeface="+mj-lt"/>
                <a:ea typeface="+mn-ea"/>
                <a:cs typeface="+mn-cs"/>
              </a:defRPr>
            </a:lvl4pPr>
            <a:lvl5pPr>
              <a:buFontTx/>
              <a:buNone/>
              <a:defRPr lang="en-US" sz="1500" kern="1200" dirty="0" smtClean="0">
                <a:solidFill>
                  <a:schemeClr val="bg1"/>
                </a:solidFill>
                <a:latin typeface="+mj-lt"/>
                <a:ea typeface="+mn-ea"/>
                <a:cs typeface="+mn-cs"/>
              </a:defRPr>
            </a:lvl5pPr>
          </a:lstStyle>
          <a:p>
            <a:pPr lvl="0"/>
            <a:r>
              <a:rPr lang="en-US"/>
              <a:t>Click to edit Master text styles</a:t>
            </a:r>
          </a:p>
        </p:txBody>
      </p:sp>
      <p:sp>
        <p:nvSpPr>
          <p:cNvPr id="19" name="Text Placeholder 2"/>
          <p:cNvSpPr>
            <a:spLocks noGrp="1"/>
          </p:cNvSpPr>
          <p:nvPr>
            <p:ph type="body" sz="quarter" idx="13"/>
          </p:nvPr>
        </p:nvSpPr>
        <p:spPr>
          <a:xfrm>
            <a:off x="463292" y="2872236"/>
            <a:ext cx="5925246" cy="299001"/>
          </a:xfrm>
          <a:prstGeom prst="rect">
            <a:avLst/>
          </a:prstGeom>
        </p:spPr>
        <p:txBody>
          <a:bodyPr lIns="91420" tIns="45710" rIns="91420" bIns="45710"/>
          <a:lstStyle>
            <a:lvl1pPr marL="0" indent="0">
              <a:buFont typeface="Arial" panose="020B0604020202020204" pitchFamily="34" charset="0"/>
              <a:buNone/>
              <a:defRPr sz="2000" baseline="0">
                <a:solidFill>
                  <a:schemeClr val="bg2"/>
                </a:solidFill>
                <a:latin typeface="+mj-lt"/>
              </a:defRPr>
            </a:lvl1pPr>
            <a:lvl2pPr marL="304781" indent="0">
              <a:buNone/>
              <a:defRPr/>
            </a:lvl2pPr>
            <a:lvl3pPr marL="427401" indent="0">
              <a:buNone/>
              <a:defRPr/>
            </a:lvl3pPr>
            <a:lvl4pPr marL="516694" indent="0">
              <a:buNone/>
              <a:defRPr/>
            </a:lvl4pPr>
            <a:lvl5pPr marL="601221" indent="0">
              <a:buNone/>
              <a:defRPr/>
            </a:lvl5pPr>
          </a:lstStyle>
          <a:p>
            <a:pPr lvl="0"/>
            <a:r>
              <a:rPr lang="en-US" dirty="0"/>
              <a:t>Click to edit Master text styles</a:t>
            </a:r>
          </a:p>
        </p:txBody>
      </p:sp>
      <p:sp>
        <p:nvSpPr>
          <p:cNvPr id="20" name="Title 1"/>
          <p:cNvSpPr>
            <a:spLocks noGrp="1"/>
          </p:cNvSpPr>
          <p:nvPr>
            <p:ph type="ctrTitle"/>
          </p:nvPr>
        </p:nvSpPr>
        <p:spPr>
          <a:xfrm>
            <a:off x="425765" y="2300750"/>
            <a:ext cx="5955513" cy="644730"/>
          </a:xfrm>
          <a:prstGeom prst="rect">
            <a:avLst/>
          </a:prstGeom>
        </p:spPr>
        <p:txBody>
          <a:bodyPr anchor="b"/>
          <a:lstStyle>
            <a:lvl1pPr marL="0" indent="0" algn="l">
              <a:lnSpc>
                <a:spcPct val="90000"/>
              </a:lnSpc>
              <a:buFont typeface="Arial" panose="020B0604020202020204" pitchFamily="34" charset="0"/>
              <a:buNone/>
              <a:defRPr sz="3600" b="0" i="0" spc="0" baseline="0">
                <a:solidFill>
                  <a:srgbClr val="38C6F4"/>
                </a:solidFill>
                <a:latin typeface="+mj-lt"/>
                <a:cs typeface="CiscoSans Thin"/>
              </a:defRPr>
            </a:lvl1pPr>
          </a:lstStyle>
          <a:p>
            <a:r>
              <a:rPr lang="en-US" dirty="0"/>
              <a:t>Click to edit Master title style</a:t>
            </a:r>
          </a:p>
        </p:txBody>
      </p:sp>
      <p:grpSp>
        <p:nvGrpSpPr>
          <p:cNvPr id="6" name="Group 4"/>
          <p:cNvGrpSpPr>
            <a:grpSpLocks noChangeAspect="1"/>
          </p:cNvGrpSpPr>
          <p:nvPr userDrawn="1"/>
        </p:nvGrpSpPr>
        <p:grpSpPr bwMode="auto">
          <a:xfrm>
            <a:off x="492125" y="395288"/>
            <a:ext cx="796924" cy="423863"/>
            <a:chOff x="310" y="249"/>
            <a:chExt cx="502" cy="267"/>
          </a:xfrm>
          <a:solidFill>
            <a:schemeClr val="accent5"/>
          </a:solidFill>
        </p:grpSpPr>
        <p:sp>
          <p:nvSpPr>
            <p:cNvPr id="9" name="Rectangle 5"/>
            <p:cNvSpPr>
              <a:spLocks noChangeArrowheads="1"/>
            </p:cNvSpPr>
            <p:nvPr userDrawn="1"/>
          </p:nvSpPr>
          <p:spPr bwMode="auto">
            <a:xfrm>
              <a:off x="452" y="426"/>
              <a:ext cx="22" cy="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 name="Freeform 6"/>
            <p:cNvSpPr>
              <a:spLocks/>
            </p:cNvSpPr>
            <p:nvPr userDrawn="1"/>
          </p:nvSpPr>
          <p:spPr bwMode="auto">
            <a:xfrm>
              <a:off x="585" y="425"/>
              <a:ext cx="66" cy="91"/>
            </a:xfrm>
            <a:custGeom>
              <a:avLst/>
              <a:gdLst>
                <a:gd name="T0" fmla="*/ 51 w 51"/>
                <a:gd name="T1" fmla="*/ 20 h 69"/>
                <a:gd name="T2" fmla="*/ 37 w 51"/>
                <a:gd name="T3" fmla="*/ 16 h 69"/>
                <a:gd name="T4" fmla="*/ 18 w 51"/>
                <a:gd name="T5" fmla="*/ 34 h 69"/>
                <a:gd name="T6" fmla="*/ 37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7" y="16"/>
                  </a:cubicBezTo>
                  <a:cubicBezTo>
                    <a:pt x="26" y="16"/>
                    <a:pt x="18" y="24"/>
                    <a:pt x="18" y="34"/>
                  </a:cubicBezTo>
                  <a:cubicBezTo>
                    <a:pt x="18" y="44"/>
                    <a:pt x="25" y="52"/>
                    <a:pt x="37" y="52"/>
                  </a:cubicBezTo>
                  <a:cubicBezTo>
                    <a:pt x="45"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 name="Freeform 7"/>
            <p:cNvSpPr>
              <a:spLocks/>
            </p:cNvSpPr>
            <p:nvPr userDrawn="1"/>
          </p:nvSpPr>
          <p:spPr bwMode="auto">
            <a:xfrm>
              <a:off x="355" y="425"/>
              <a:ext cx="67" cy="91"/>
            </a:xfrm>
            <a:custGeom>
              <a:avLst/>
              <a:gdLst>
                <a:gd name="T0" fmla="*/ 51 w 51"/>
                <a:gd name="T1" fmla="*/ 20 h 69"/>
                <a:gd name="T2" fmla="*/ 36 w 51"/>
                <a:gd name="T3" fmla="*/ 16 h 69"/>
                <a:gd name="T4" fmla="*/ 18 w 51"/>
                <a:gd name="T5" fmla="*/ 34 h 69"/>
                <a:gd name="T6" fmla="*/ 36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6" y="16"/>
                  </a:cubicBezTo>
                  <a:cubicBezTo>
                    <a:pt x="25" y="16"/>
                    <a:pt x="18" y="24"/>
                    <a:pt x="18" y="34"/>
                  </a:cubicBezTo>
                  <a:cubicBezTo>
                    <a:pt x="18" y="44"/>
                    <a:pt x="25" y="52"/>
                    <a:pt x="36" y="52"/>
                  </a:cubicBezTo>
                  <a:cubicBezTo>
                    <a:pt x="44"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 name="Freeform 8"/>
            <p:cNvSpPr>
              <a:spLocks noEditPoints="1"/>
            </p:cNvSpPr>
            <p:nvPr userDrawn="1"/>
          </p:nvSpPr>
          <p:spPr bwMode="auto">
            <a:xfrm>
              <a:off x="675" y="425"/>
              <a:ext cx="91" cy="91"/>
            </a:xfrm>
            <a:custGeom>
              <a:avLst/>
              <a:gdLst>
                <a:gd name="T0" fmla="*/ 70 w 70"/>
                <a:gd name="T1" fmla="*/ 34 h 69"/>
                <a:gd name="T2" fmla="*/ 35 w 70"/>
                <a:gd name="T3" fmla="*/ 69 h 69"/>
                <a:gd name="T4" fmla="*/ 0 w 70"/>
                <a:gd name="T5" fmla="*/ 34 h 69"/>
                <a:gd name="T6" fmla="*/ 35 w 70"/>
                <a:gd name="T7" fmla="*/ 0 h 69"/>
                <a:gd name="T8" fmla="*/ 70 w 70"/>
                <a:gd name="T9" fmla="*/ 34 h 69"/>
                <a:gd name="T10" fmla="*/ 35 w 70"/>
                <a:gd name="T11" fmla="*/ 17 h 69"/>
                <a:gd name="T12" fmla="*/ 18 w 70"/>
                <a:gd name="T13" fmla="*/ 34 h 69"/>
                <a:gd name="T14" fmla="*/ 35 w 70"/>
                <a:gd name="T15" fmla="*/ 52 h 69"/>
                <a:gd name="T16" fmla="*/ 52 w 70"/>
                <a:gd name="T17" fmla="*/ 34 h 69"/>
                <a:gd name="T18" fmla="*/ 35 w 70"/>
                <a:gd name="T19" fmla="*/ 17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0" h="69">
                  <a:moveTo>
                    <a:pt x="70" y="34"/>
                  </a:moveTo>
                  <a:cubicBezTo>
                    <a:pt x="70" y="53"/>
                    <a:pt x="56" y="69"/>
                    <a:pt x="35" y="69"/>
                  </a:cubicBezTo>
                  <a:cubicBezTo>
                    <a:pt x="14" y="69"/>
                    <a:pt x="0" y="53"/>
                    <a:pt x="0" y="34"/>
                  </a:cubicBezTo>
                  <a:cubicBezTo>
                    <a:pt x="0" y="15"/>
                    <a:pt x="14" y="0"/>
                    <a:pt x="35" y="0"/>
                  </a:cubicBezTo>
                  <a:cubicBezTo>
                    <a:pt x="56" y="0"/>
                    <a:pt x="70" y="15"/>
                    <a:pt x="70" y="34"/>
                  </a:cubicBezTo>
                  <a:close/>
                  <a:moveTo>
                    <a:pt x="35" y="17"/>
                  </a:moveTo>
                  <a:cubicBezTo>
                    <a:pt x="25" y="17"/>
                    <a:pt x="18" y="25"/>
                    <a:pt x="18" y="34"/>
                  </a:cubicBezTo>
                  <a:cubicBezTo>
                    <a:pt x="18" y="44"/>
                    <a:pt x="25" y="52"/>
                    <a:pt x="35" y="52"/>
                  </a:cubicBezTo>
                  <a:cubicBezTo>
                    <a:pt x="45" y="52"/>
                    <a:pt x="52" y="44"/>
                    <a:pt x="52" y="34"/>
                  </a:cubicBezTo>
                  <a:cubicBezTo>
                    <a:pt x="52" y="25"/>
                    <a:pt x="45" y="17"/>
                    <a:pt x="35"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Freeform 9"/>
            <p:cNvSpPr>
              <a:spLocks/>
            </p:cNvSpPr>
            <p:nvPr userDrawn="1"/>
          </p:nvSpPr>
          <p:spPr bwMode="auto">
            <a:xfrm>
              <a:off x="503" y="425"/>
              <a:ext cx="60" cy="91"/>
            </a:xfrm>
            <a:custGeom>
              <a:avLst/>
              <a:gdLst>
                <a:gd name="T0" fmla="*/ 42 w 46"/>
                <a:gd name="T1" fmla="*/ 16 h 69"/>
                <a:gd name="T2" fmla="*/ 29 w 46"/>
                <a:gd name="T3" fmla="*/ 14 h 69"/>
                <a:gd name="T4" fmla="*/ 18 w 46"/>
                <a:gd name="T5" fmla="*/ 20 h 69"/>
                <a:gd name="T6" fmla="*/ 26 w 46"/>
                <a:gd name="T7" fmla="*/ 26 h 69"/>
                <a:gd name="T8" fmla="*/ 30 w 46"/>
                <a:gd name="T9" fmla="*/ 27 h 69"/>
                <a:gd name="T10" fmla="*/ 46 w 46"/>
                <a:gd name="T11" fmla="*/ 47 h 69"/>
                <a:gd name="T12" fmla="*/ 19 w 46"/>
                <a:gd name="T13" fmla="*/ 69 h 69"/>
                <a:gd name="T14" fmla="*/ 1 w 46"/>
                <a:gd name="T15" fmla="*/ 67 h 69"/>
                <a:gd name="T16" fmla="*/ 1 w 46"/>
                <a:gd name="T17" fmla="*/ 52 h 69"/>
                <a:gd name="T18" fmla="*/ 16 w 46"/>
                <a:gd name="T19" fmla="*/ 54 h 69"/>
                <a:gd name="T20" fmla="*/ 29 w 46"/>
                <a:gd name="T21" fmla="*/ 48 h 69"/>
                <a:gd name="T22" fmla="*/ 21 w 46"/>
                <a:gd name="T23" fmla="*/ 41 h 69"/>
                <a:gd name="T24" fmla="*/ 18 w 46"/>
                <a:gd name="T25" fmla="*/ 40 h 69"/>
                <a:gd name="T26" fmla="*/ 0 w 46"/>
                <a:gd name="T27" fmla="*/ 21 h 69"/>
                <a:gd name="T28" fmla="*/ 25 w 46"/>
                <a:gd name="T29" fmla="*/ 0 h 69"/>
                <a:gd name="T30" fmla="*/ 42 w 46"/>
                <a:gd name="T31" fmla="*/ 2 h 69"/>
                <a:gd name="T32" fmla="*/ 42 w 46"/>
                <a:gd name="T33" fmla="*/ 16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 h="69">
                  <a:moveTo>
                    <a:pt x="42" y="16"/>
                  </a:moveTo>
                  <a:cubicBezTo>
                    <a:pt x="41" y="16"/>
                    <a:pt x="34" y="14"/>
                    <a:pt x="29" y="14"/>
                  </a:cubicBezTo>
                  <a:cubicBezTo>
                    <a:pt x="22" y="14"/>
                    <a:pt x="18" y="16"/>
                    <a:pt x="18" y="20"/>
                  </a:cubicBezTo>
                  <a:cubicBezTo>
                    <a:pt x="18" y="24"/>
                    <a:pt x="23" y="25"/>
                    <a:pt x="26" y="26"/>
                  </a:cubicBezTo>
                  <a:cubicBezTo>
                    <a:pt x="30" y="27"/>
                    <a:pt x="30" y="27"/>
                    <a:pt x="30" y="27"/>
                  </a:cubicBezTo>
                  <a:cubicBezTo>
                    <a:pt x="41" y="31"/>
                    <a:pt x="46" y="38"/>
                    <a:pt x="46" y="47"/>
                  </a:cubicBezTo>
                  <a:cubicBezTo>
                    <a:pt x="46" y="63"/>
                    <a:pt x="32" y="69"/>
                    <a:pt x="19" y="69"/>
                  </a:cubicBezTo>
                  <a:cubicBezTo>
                    <a:pt x="10" y="69"/>
                    <a:pt x="1" y="67"/>
                    <a:pt x="1" y="67"/>
                  </a:cubicBezTo>
                  <a:cubicBezTo>
                    <a:pt x="1" y="52"/>
                    <a:pt x="1" y="52"/>
                    <a:pt x="1" y="52"/>
                  </a:cubicBezTo>
                  <a:cubicBezTo>
                    <a:pt x="2" y="52"/>
                    <a:pt x="9" y="54"/>
                    <a:pt x="16" y="54"/>
                  </a:cubicBezTo>
                  <a:cubicBezTo>
                    <a:pt x="25" y="54"/>
                    <a:pt x="29" y="52"/>
                    <a:pt x="29" y="48"/>
                  </a:cubicBezTo>
                  <a:cubicBezTo>
                    <a:pt x="29" y="45"/>
                    <a:pt x="25" y="43"/>
                    <a:pt x="21" y="41"/>
                  </a:cubicBezTo>
                  <a:cubicBezTo>
                    <a:pt x="20" y="41"/>
                    <a:pt x="19" y="41"/>
                    <a:pt x="18" y="40"/>
                  </a:cubicBezTo>
                  <a:cubicBezTo>
                    <a:pt x="8" y="37"/>
                    <a:pt x="0" y="32"/>
                    <a:pt x="0" y="21"/>
                  </a:cubicBezTo>
                  <a:cubicBezTo>
                    <a:pt x="0" y="8"/>
                    <a:pt x="10" y="0"/>
                    <a:pt x="25" y="0"/>
                  </a:cubicBezTo>
                  <a:cubicBezTo>
                    <a:pt x="34" y="0"/>
                    <a:pt x="41" y="2"/>
                    <a:pt x="42" y="2"/>
                  </a:cubicBezTo>
                  <a:lnTo>
                    <a:pt x="42"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10"/>
            <p:cNvSpPr>
              <a:spLocks/>
            </p:cNvSpPr>
            <p:nvPr userDrawn="1"/>
          </p:nvSpPr>
          <p:spPr bwMode="auto">
            <a:xfrm>
              <a:off x="31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1" name="Freeform 11"/>
            <p:cNvSpPr>
              <a:spLocks/>
            </p:cNvSpPr>
            <p:nvPr userDrawn="1"/>
          </p:nvSpPr>
          <p:spPr bwMode="auto">
            <a:xfrm>
              <a:off x="37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 name="Freeform 12"/>
            <p:cNvSpPr>
              <a:spLocks/>
            </p:cNvSpPr>
            <p:nvPr userDrawn="1"/>
          </p:nvSpPr>
          <p:spPr bwMode="auto">
            <a:xfrm>
              <a:off x="430" y="249"/>
              <a:ext cx="22" cy="139"/>
            </a:xfrm>
            <a:custGeom>
              <a:avLst/>
              <a:gdLst>
                <a:gd name="T0" fmla="*/ 17 w 17"/>
                <a:gd name="T1" fmla="*/ 8 h 106"/>
                <a:gd name="T2" fmla="*/ 8 w 17"/>
                <a:gd name="T3" fmla="*/ 0 h 106"/>
                <a:gd name="T4" fmla="*/ 0 w 17"/>
                <a:gd name="T5" fmla="*/ 8 h 106"/>
                <a:gd name="T6" fmla="*/ 0 w 17"/>
                <a:gd name="T7" fmla="*/ 97 h 106"/>
                <a:gd name="T8" fmla="*/ 8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8" y="0"/>
                  </a:cubicBezTo>
                  <a:cubicBezTo>
                    <a:pt x="4" y="0"/>
                    <a:pt x="0" y="4"/>
                    <a:pt x="0" y="8"/>
                  </a:cubicBezTo>
                  <a:cubicBezTo>
                    <a:pt x="0" y="97"/>
                    <a:pt x="0" y="97"/>
                    <a:pt x="0" y="97"/>
                  </a:cubicBezTo>
                  <a:cubicBezTo>
                    <a:pt x="0" y="102"/>
                    <a:pt x="4" y="106"/>
                    <a:pt x="8"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3" name="Freeform 13"/>
            <p:cNvSpPr>
              <a:spLocks/>
            </p:cNvSpPr>
            <p:nvPr userDrawn="1"/>
          </p:nvSpPr>
          <p:spPr bwMode="auto">
            <a:xfrm>
              <a:off x="49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4" name="Freeform 14"/>
            <p:cNvSpPr>
              <a:spLocks/>
            </p:cNvSpPr>
            <p:nvPr userDrawn="1"/>
          </p:nvSpPr>
          <p:spPr bwMode="auto">
            <a:xfrm>
              <a:off x="55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 name="Freeform 15"/>
            <p:cNvSpPr>
              <a:spLocks/>
            </p:cNvSpPr>
            <p:nvPr userDrawn="1"/>
          </p:nvSpPr>
          <p:spPr bwMode="auto">
            <a:xfrm>
              <a:off x="61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6" name="Freeform 16"/>
            <p:cNvSpPr>
              <a:spLocks/>
            </p:cNvSpPr>
            <p:nvPr userDrawn="1"/>
          </p:nvSpPr>
          <p:spPr bwMode="auto">
            <a:xfrm>
              <a:off x="670" y="249"/>
              <a:ext cx="22" cy="139"/>
            </a:xfrm>
            <a:custGeom>
              <a:avLst/>
              <a:gdLst>
                <a:gd name="T0" fmla="*/ 17 w 17"/>
                <a:gd name="T1" fmla="*/ 8 h 106"/>
                <a:gd name="T2" fmla="*/ 9 w 17"/>
                <a:gd name="T3" fmla="*/ 0 h 106"/>
                <a:gd name="T4" fmla="*/ 0 w 17"/>
                <a:gd name="T5" fmla="*/ 8 h 106"/>
                <a:gd name="T6" fmla="*/ 0 w 17"/>
                <a:gd name="T7" fmla="*/ 97 h 106"/>
                <a:gd name="T8" fmla="*/ 9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9" y="0"/>
                  </a:cubicBezTo>
                  <a:cubicBezTo>
                    <a:pt x="4" y="0"/>
                    <a:pt x="0" y="4"/>
                    <a:pt x="0" y="8"/>
                  </a:cubicBezTo>
                  <a:cubicBezTo>
                    <a:pt x="0" y="97"/>
                    <a:pt x="0" y="97"/>
                    <a:pt x="0" y="97"/>
                  </a:cubicBezTo>
                  <a:cubicBezTo>
                    <a:pt x="0" y="102"/>
                    <a:pt x="4" y="106"/>
                    <a:pt x="9"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7" name="Freeform 17"/>
            <p:cNvSpPr>
              <a:spLocks/>
            </p:cNvSpPr>
            <p:nvPr userDrawn="1"/>
          </p:nvSpPr>
          <p:spPr bwMode="auto">
            <a:xfrm>
              <a:off x="73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8" name="Freeform 18"/>
            <p:cNvSpPr>
              <a:spLocks/>
            </p:cNvSpPr>
            <p:nvPr userDrawn="1"/>
          </p:nvSpPr>
          <p:spPr bwMode="auto">
            <a:xfrm>
              <a:off x="790" y="321"/>
              <a:ext cx="22" cy="45"/>
            </a:xfrm>
            <a:custGeom>
              <a:avLst/>
              <a:gdLst>
                <a:gd name="T0" fmla="*/ 17 w 17"/>
                <a:gd name="T1" fmla="*/ 8 h 34"/>
                <a:gd name="T2" fmla="*/ 9 w 17"/>
                <a:gd name="T3" fmla="*/ 0 h 34"/>
                <a:gd name="T4" fmla="*/ 0 w 17"/>
                <a:gd name="T5" fmla="*/ 8 h 34"/>
                <a:gd name="T6" fmla="*/ 0 w 17"/>
                <a:gd name="T7" fmla="*/ 26 h 34"/>
                <a:gd name="T8" fmla="*/ 9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9" y="0"/>
                  </a:cubicBezTo>
                  <a:cubicBezTo>
                    <a:pt x="4" y="0"/>
                    <a:pt x="0" y="3"/>
                    <a:pt x="0" y="8"/>
                  </a:cubicBezTo>
                  <a:cubicBezTo>
                    <a:pt x="0" y="26"/>
                    <a:pt x="0" y="26"/>
                    <a:pt x="0" y="26"/>
                  </a:cubicBezTo>
                  <a:cubicBezTo>
                    <a:pt x="0" y="30"/>
                    <a:pt x="4" y="34"/>
                    <a:pt x="9"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Tree>
    <p:extLst>
      <p:ext uri="{BB962C8B-B14F-4D97-AF65-F5344CB8AC3E}">
        <p14:creationId xmlns:p14="http://schemas.microsoft.com/office/powerpoint/2010/main" val="3086725553"/>
      </p:ext>
    </p:extLst>
  </p:cSld>
  <p:clrMapOvr>
    <a:masterClrMapping/>
  </p:clrMapOvr>
  <p:transition spd="slow">
    <p:wipe/>
  </p:transition>
  <p:extLst mod="1">
    <p:ext uri="{DCECCB84-F9BA-43D5-87BE-67443E8EF086}">
      <p15:sldGuideLst xmlns="" xmlns:c="http://schemas.openxmlformats.org/drawingml/2006/chart" xmlns:c15="http://schemas.microsoft.com/office/drawing/2012/chart" xmlns:p15="http://schemas.microsoft.com/office/powerpoint/2012/main">
        <p15:guide id="1" orient="horz" pos="228" userDrawn="1">
          <p15:clr>
            <a:srgbClr val="FBAE40"/>
          </p15:clr>
        </p15:guide>
        <p15:guide id="2" pos="360" userDrawn="1">
          <p15:clr>
            <a:srgbClr val="FBAE40"/>
          </p15:clr>
        </p15:guide>
        <p15:guide id="3" orient="horz" pos="518" userDrawn="1">
          <p15:clr>
            <a:srgbClr val="FBAE40"/>
          </p15:clr>
        </p15:guide>
        <p15:guide id="4" pos="812" userDrawn="1">
          <p15:clr>
            <a:srgbClr val="FBAE40"/>
          </p15:clr>
        </p15:guide>
        <p15:guide id="5" pos="311"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1_Closing Slide">
    <p:bg>
      <p:bgPr>
        <a:solidFill>
          <a:schemeClr val="accent5"/>
        </a:solidFill>
        <a:effectLst/>
      </p:bgPr>
    </p:bg>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0" y="1"/>
            <a:ext cx="9143999" cy="5165874"/>
          </a:xfrm>
          <a:prstGeom prst="rect">
            <a:avLst/>
          </a:prstGeom>
        </p:spPr>
      </p:pic>
      <p:grpSp>
        <p:nvGrpSpPr>
          <p:cNvPr id="4" name="Group 4"/>
          <p:cNvGrpSpPr>
            <a:grpSpLocks noChangeAspect="1"/>
          </p:cNvGrpSpPr>
          <p:nvPr userDrawn="1"/>
        </p:nvGrpSpPr>
        <p:grpSpPr bwMode="auto">
          <a:xfrm>
            <a:off x="3746294" y="2129856"/>
            <a:ext cx="1617944" cy="860542"/>
            <a:chOff x="310" y="249"/>
            <a:chExt cx="502" cy="267"/>
          </a:xfrm>
          <a:solidFill>
            <a:schemeClr val="accent5"/>
          </a:solidFill>
        </p:grpSpPr>
        <p:sp>
          <p:nvSpPr>
            <p:cNvPr id="5" name="Rectangle 5"/>
            <p:cNvSpPr>
              <a:spLocks noChangeArrowheads="1"/>
            </p:cNvSpPr>
            <p:nvPr userDrawn="1"/>
          </p:nvSpPr>
          <p:spPr bwMode="auto">
            <a:xfrm>
              <a:off x="452" y="426"/>
              <a:ext cx="22" cy="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 name="Freeform 6"/>
            <p:cNvSpPr>
              <a:spLocks/>
            </p:cNvSpPr>
            <p:nvPr userDrawn="1"/>
          </p:nvSpPr>
          <p:spPr bwMode="auto">
            <a:xfrm>
              <a:off x="585" y="425"/>
              <a:ext cx="66" cy="91"/>
            </a:xfrm>
            <a:custGeom>
              <a:avLst/>
              <a:gdLst>
                <a:gd name="T0" fmla="*/ 51 w 51"/>
                <a:gd name="T1" fmla="*/ 20 h 69"/>
                <a:gd name="T2" fmla="*/ 37 w 51"/>
                <a:gd name="T3" fmla="*/ 16 h 69"/>
                <a:gd name="T4" fmla="*/ 18 w 51"/>
                <a:gd name="T5" fmla="*/ 34 h 69"/>
                <a:gd name="T6" fmla="*/ 37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7" y="16"/>
                  </a:cubicBezTo>
                  <a:cubicBezTo>
                    <a:pt x="26" y="16"/>
                    <a:pt x="18" y="24"/>
                    <a:pt x="18" y="34"/>
                  </a:cubicBezTo>
                  <a:cubicBezTo>
                    <a:pt x="18" y="44"/>
                    <a:pt x="25" y="52"/>
                    <a:pt x="37" y="52"/>
                  </a:cubicBezTo>
                  <a:cubicBezTo>
                    <a:pt x="45"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 name="Freeform 7"/>
            <p:cNvSpPr>
              <a:spLocks/>
            </p:cNvSpPr>
            <p:nvPr userDrawn="1"/>
          </p:nvSpPr>
          <p:spPr bwMode="auto">
            <a:xfrm>
              <a:off x="355" y="425"/>
              <a:ext cx="67" cy="91"/>
            </a:xfrm>
            <a:custGeom>
              <a:avLst/>
              <a:gdLst>
                <a:gd name="T0" fmla="*/ 51 w 51"/>
                <a:gd name="T1" fmla="*/ 20 h 69"/>
                <a:gd name="T2" fmla="*/ 36 w 51"/>
                <a:gd name="T3" fmla="*/ 16 h 69"/>
                <a:gd name="T4" fmla="*/ 18 w 51"/>
                <a:gd name="T5" fmla="*/ 34 h 69"/>
                <a:gd name="T6" fmla="*/ 36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6" y="16"/>
                  </a:cubicBezTo>
                  <a:cubicBezTo>
                    <a:pt x="25" y="16"/>
                    <a:pt x="18" y="24"/>
                    <a:pt x="18" y="34"/>
                  </a:cubicBezTo>
                  <a:cubicBezTo>
                    <a:pt x="18" y="44"/>
                    <a:pt x="25" y="52"/>
                    <a:pt x="36" y="52"/>
                  </a:cubicBezTo>
                  <a:cubicBezTo>
                    <a:pt x="44"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 name="Freeform 8"/>
            <p:cNvSpPr>
              <a:spLocks noEditPoints="1"/>
            </p:cNvSpPr>
            <p:nvPr userDrawn="1"/>
          </p:nvSpPr>
          <p:spPr bwMode="auto">
            <a:xfrm>
              <a:off x="675" y="425"/>
              <a:ext cx="91" cy="91"/>
            </a:xfrm>
            <a:custGeom>
              <a:avLst/>
              <a:gdLst>
                <a:gd name="T0" fmla="*/ 70 w 70"/>
                <a:gd name="T1" fmla="*/ 34 h 69"/>
                <a:gd name="T2" fmla="*/ 35 w 70"/>
                <a:gd name="T3" fmla="*/ 69 h 69"/>
                <a:gd name="T4" fmla="*/ 0 w 70"/>
                <a:gd name="T5" fmla="*/ 34 h 69"/>
                <a:gd name="T6" fmla="*/ 35 w 70"/>
                <a:gd name="T7" fmla="*/ 0 h 69"/>
                <a:gd name="T8" fmla="*/ 70 w 70"/>
                <a:gd name="T9" fmla="*/ 34 h 69"/>
                <a:gd name="T10" fmla="*/ 35 w 70"/>
                <a:gd name="T11" fmla="*/ 17 h 69"/>
                <a:gd name="T12" fmla="*/ 18 w 70"/>
                <a:gd name="T13" fmla="*/ 34 h 69"/>
                <a:gd name="T14" fmla="*/ 35 w 70"/>
                <a:gd name="T15" fmla="*/ 52 h 69"/>
                <a:gd name="T16" fmla="*/ 52 w 70"/>
                <a:gd name="T17" fmla="*/ 34 h 69"/>
                <a:gd name="T18" fmla="*/ 35 w 70"/>
                <a:gd name="T19" fmla="*/ 17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0" h="69">
                  <a:moveTo>
                    <a:pt x="70" y="34"/>
                  </a:moveTo>
                  <a:cubicBezTo>
                    <a:pt x="70" y="53"/>
                    <a:pt x="56" y="69"/>
                    <a:pt x="35" y="69"/>
                  </a:cubicBezTo>
                  <a:cubicBezTo>
                    <a:pt x="14" y="69"/>
                    <a:pt x="0" y="53"/>
                    <a:pt x="0" y="34"/>
                  </a:cubicBezTo>
                  <a:cubicBezTo>
                    <a:pt x="0" y="15"/>
                    <a:pt x="14" y="0"/>
                    <a:pt x="35" y="0"/>
                  </a:cubicBezTo>
                  <a:cubicBezTo>
                    <a:pt x="56" y="0"/>
                    <a:pt x="70" y="15"/>
                    <a:pt x="70" y="34"/>
                  </a:cubicBezTo>
                  <a:close/>
                  <a:moveTo>
                    <a:pt x="35" y="17"/>
                  </a:moveTo>
                  <a:cubicBezTo>
                    <a:pt x="25" y="17"/>
                    <a:pt x="18" y="25"/>
                    <a:pt x="18" y="34"/>
                  </a:cubicBezTo>
                  <a:cubicBezTo>
                    <a:pt x="18" y="44"/>
                    <a:pt x="25" y="52"/>
                    <a:pt x="35" y="52"/>
                  </a:cubicBezTo>
                  <a:cubicBezTo>
                    <a:pt x="45" y="52"/>
                    <a:pt x="52" y="44"/>
                    <a:pt x="52" y="34"/>
                  </a:cubicBezTo>
                  <a:cubicBezTo>
                    <a:pt x="52" y="25"/>
                    <a:pt x="45" y="17"/>
                    <a:pt x="35"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 name="Freeform 9"/>
            <p:cNvSpPr>
              <a:spLocks/>
            </p:cNvSpPr>
            <p:nvPr userDrawn="1"/>
          </p:nvSpPr>
          <p:spPr bwMode="auto">
            <a:xfrm>
              <a:off x="503" y="425"/>
              <a:ext cx="60" cy="91"/>
            </a:xfrm>
            <a:custGeom>
              <a:avLst/>
              <a:gdLst>
                <a:gd name="T0" fmla="*/ 42 w 46"/>
                <a:gd name="T1" fmla="*/ 16 h 69"/>
                <a:gd name="T2" fmla="*/ 29 w 46"/>
                <a:gd name="T3" fmla="*/ 14 h 69"/>
                <a:gd name="T4" fmla="*/ 18 w 46"/>
                <a:gd name="T5" fmla="*/ 20 h 69"/>
                <a:gd name="T6" fmla="*/ 26 w 46"/>
                <a:gd name="T7" fmla="*/ 26 h 69"/>
                <a:gd name="T8" fmla="*/ 30 w 46"/>
                <a:gd name="T9" fmla="*/ 27 h 69"/>
                <a:gd name="T10" fmla="*/ 46 w 46"/>
                <a:gd name="T11" fmla="*/ 47 h 69"/>
                <a:gd name="T12" fmla="*/ 19 w 46"/>
                <a:gd name="T13" fmla="*/ 69 h 69"/>
                <a:gd name="T14" fmla="*/ 1 w 46"/>
                <a:gd name="T15" fmla="*/ 67 h 69"/>
                <a:gd name="T16" fmla="*/ 1 w 46"/>
                <a:gd name="T17" fmla="*/ 52 h 69"/>
                <a:gd name="T18" fmla="*/ 16 w 46"/>
                <a:gd name="T19" fmla="*/ 54 h 69"/>
                <a:gd name="T20" fmla="*/ 29 w 46"/>
                <a:gd name="T21" fmla="*/ 48 h 69"/>
                <a:gd name="T22" fmla="*/ 21 w 46"/>
                <a:gd name="T23" fmla="*/ 41 h 69"/>
                <a:gd name="T24" fmla="*/ 18 w 46"/>
                <a:gd name="T25" fmla="*/ 40 h 69"/>
                <a:gd name="T26" fmla="*/ 0 w 46"/>
                <a:gd name="T27" fmla="*/ 21 h 69"/>
                <a:gd name="T28" fmla="*/ 25 w 46"/>
                <a:gd name="T29" fmla="*/ 0 h 69"/>
                <a:gd name="T30" fmla="*/ 42 w 46"/>
                <a:gd name="T31" fmla="*/ 2 h 69"/>
                <a:gd name="T32" fmla="*/ 42 w 46"/>
                <a:gd name="T33" fmla="*/ 16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 h="69">
                  <a:moveTo>
                    <a:pt x="42" y="16"/>
                  </a:moveTo>
                  <a:cubicBezTo>
                    <a:pt x="41" y="16"/>
                    <a:pt x="34" y="14"/>
                    <a:pt x="29" y="14"/>
                  </a:cubicBezTo>
                  <a:cubicBezTo>
                    <a:pt x="22" y="14"/>
                    <a:pt x="18" y="16"/>
                    <a:pt x="18" y="20"/>
                  </a:cubicBezTo>
                  <a:cubicBezTo>
                    <a:pt x="18" y="24"/>
                    <a:pt x="23" y="25"/>
                    <a:pt x="26" y="26"/>
                  </a:cubicBezTo>
                  <a:cubicBezTo>
                    <a:pt x="30" y="27"/>
                    <a:pt x="30" y="27"/>
                    <a:pt x="30" y="27"/>
                  </a:cubicBezTo>
                  <a:cubicBezTo>
                    <a:pt x="41" y="31"/>
                    <a:pt x="46" y="38"/>
                    <a:pt x="46" y="47"/>
                  </a:cubicBezTo>
                  <a:cubicBezTo>
                    <a:pt x="46" y="63"/>
                    <a:pt x="32" y="69"/>
                    <a:pt x="19" y="69"/>
                  </a:cubicBezTo>
                  <a:cubicBezTo>
                    <a:pt x="10" y="69"/>
                    <a:pt x="1" y="67"/>
                    <a:pt x="1" y="67"/>
                  </a:cubicBezTo>
                  <a:cubicBezTo>
                    <a:pt x="1" y="52"/>
                    <a:pt x="1" y="52"/>
                    <a:pt x="1" y="52"/>
                  </a:cubicBezTo>
                  <a:cubicBezTo>
                    <a:pt x="2" y="52"/>
                    <a:pt x="9" y="54"/>
                    <a:pt x="16" y="54"/>
                  </a:cubicBezTo>
                  <a:cubicBezTo>
                    <a:pt x="25" y="54"/>
                    <a:pt x="29" y="52"/>
                    <a:pt x="29" y="48"/>
                  </a:cubicBezTo>
                  <a:cubicBezTo>
                    <a:pt x="29" y="45"/>
                    <a:pt x="25" y="43"/>
                    <a:pt x="21" y="41"/>
                  </a:cubicBezTo>
                  <a:cubicBezTo>
                    <a:pt x="20" y="41"/>
                    <a:pt x="19" y="41"/>
                    <a:pt x="18" y="40"/>
                  </a:cubicBezTo>
                  <a:cubicBezTo>
                    <a:pt x="8" y="37"/>
                    <a:pt x="0" y="32"/>
                    <a:pt x="0" y="21"/>
                  </a:cubicBezTo>
                  <a:cubicBezTo>
                    <a:pt x="0" y="8"/>
                    <a:pt x="10" y="0"/>
                    <a:pt x="25" y="0"/>
                  </a:cubicBezTo>
                  <a:cubicBezTo>
                    <a:pt x="34" y="0"/>
                    <a:pt x="41" y="2"/>
                    <a:pt x="42" y="2"/>
                  </a:cubicBezTo>
                  <a:lnTo>
                    <a:pt x="42"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 name="Freeform 10"/>
            <p:cNvSpPr>
              <a:spLocks/>
            </p:cNvSpPr>
            <p:nvPr userDrawn="1"/>
          </p:nvSpPr>
          <p:spPr bwMode="auto">
            <a:xfrm>
              <a:off x="31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 name="Freeform 11"/>
            <p:cNvSpPr>
              <a:spLocks/>
            </p:cNvSpPr>
            <p:nvPr userDrawn="1"/>
          </p:nvSpPr>
          <p:spPr bwMode="auto">
            <a:xfrm>
              <a:off x="37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 name="Freeform 12"/>
            <p:cNvSpPr>
              <a:spLocks/>
            </p:cNvSpPr>
            <p:nvPr userDrawn="1"/>
          </p:nvSpPr>
          <p:spPr bwMode="auto">
            <a:xfrm>
              <a:off x="430" y="249"/>
              <a:ext cx="22" cy="139"/>
            </a:xfrm>
            <a:custGeom>
              <a:avLst/>
              <a:gdLst>
                <a:gd name="T0" fmla="*/ 17 w 17"/>
                <a:gd name="T1" fmla="*/ 8 h 106"/>
                <a:gd name="T2" fmla="*/ 8 w 17"/>
                <a:gd name="T3" fmla="*/ 0 h 106"/>
                <a:gd name="T4" fmla="*/ 0 w 17"/>
                <a:gd name="T5" fmla="*/ 8 h 106"/>
                <a:gd name="T6" fmla="*/ 0 w 17"/>
                <a:gd name="T7" fmla="*/ 97 h 106"/>
                <a:gd name="T8" fmla="*/ 8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8" y="0"/>
                  </a:cubicBezTo>
                  <a:cubicBezTo>
                    <a:pt x="4" y="0"/>
                    <a:pt x="0" y="4"/>
                    <a:pt x="0" y="8"/>
                  </a:cubicBezTo>
                  <a:cubicBezTo>
                    <a:pt x="0" y="97"/>
                    <a:pt x="0" y="97"/>
                    <a:pt x="0" y="97"/>
                  </a:cubicBezTo>
                  <a:cubicBezTo>
                    <a:pt x="0" y="102"/>
                    <a:pt x="4" y="106"/>
                    <a:pt x="8"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 name="Freeform 13"/>
            <p:cNvSpPr>
              <a:spLocks/>
            </p:cNvSpPr>
            <p:nvPr userDrawn="1"/>
          </p:nvSpPr>
          <p:spPr bwMode="auto">
            <a:xfrm>
              <a:off x="49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Freeform 14"/>
            <p:cNvSpPr>
              <a:spLocks/>
            </p:cNvSpPr>
            <p:nvPr userDrawn="1"/>
          </p:nvSpPr>
          <p:spPr bwMode="auto">
            <a:xfrm>
              <a:off x="55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15"/>
            <p:cNvSpPr>
              <a:spLocks/>
            </p:cNvSpPr>
            <p:nvPr userDrawn="1"/>
          </p:nvSpPr>
          <p:spPr bwMode="auto">
            <a:xfrm>
              <a:off x="61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 name="Freeform 16"/>
            <p:cNvSpPr>
              <a:spLocks/>
            </p:cNvSpPr>
            <p:nvPr userDrawn="1"/>
          </p:nvSpPr>
          <p:spPr bwMode="auto">
            <a:xfrm>
              <a:off x="670" y="249"/>
              <a:ext cx="22" cy="139"/>
            </a:xfrm>
            <a:custGeom>
              <a:avLst/>
              <a:gdLst>
                <a:gd name="T0" fmla="*/ 17 w 17"/>
                <a:gd name="T1" fmla="*/ 8 h 106"/>
                <a:gd name="T2" fmla="*/ 9 w 17"/>
                <a:gd name="T3" fmla="*/ 0 h 106"/>
                <a:gd name="T4" fmla="*/ 0 w 17"/>
                <a:gd name="T5" fmla="*/ 8 h 106"/>
                <a:gd name="T6" fmla="*/ 0 w 17"/>
                <a:gd name="T7" fmla="*/ 97 h 106"/>
                <a:gd name="T8" fmla="*/ 9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9" y="0"/>
                  </a:cubicBezTo>
                  <a:cubicBezTo>
                    <a:pt x="4" y="0"/>
                    <a:pt x="0" y="4"/>
                    <a:pt x="0" y="8"/>
                  </a:cubicBezTo>
                  <a:cubicBezTo>
                    <a:pt x="0" y="97"/>
                    <a:pt x="0" y="97"/>
                    <a:pt x="0" y="97"/>
                  </a:cubicBezTo>
                  <a:cubicBezTo>
                    <a:pt x="0" y="102"/>
                    <a:pt x="4" y="106"/>
                    <a:pt x="9"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7" name="Freeform 17"/>
            <p:cNvSpPr>
              <a:spLocks/>
            </p:cNvSpPr>
            <p:nvPr userDrawn="1"/>
          </p:nvSpPr>
          <p:spPr bwMode="auto">
            <a:xfrm>
              <a:off x="73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 name="Freeform 18"/>
            <p:cNvSpPr>
              <a:spLocks/>
            </p:cNvSpPr>
            <p:nvPr userDrawn="1"/>
          </p:nvSpPr>
          <p:spPr bwMode="auto">
            <a:xfrm>
              <a:off x="790" y="321"/>
              <a:ext cx="22" cy="45"/>
            </a:xfrm>
            <a:custGeom>
              <a:avLst/>
              <a:gdLst>
                <a:gd name="T0" fmla="*/ 17 w 17"/>
                <a:gd name="T1" fmla="*/ 8 h 34"/>
                <a:gd name="T2" fmla="*/ 9 w 17"/>
                <a:gd name="T3" fmla="*/ 0 h 34"/>
                <a:gd name="T4" fmla="*/ 0 w 17"/>
                <a:gd name="T5" fmla="*/ 8 h 34"/>
                <a:gd name="T6" fmla="*/ 0 w 17"/>
                <a:gd name="T7" fmla="*/ 26 h 34"/>
                <a:gd name="T8" fmla="*/ 9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9" y="0"/>
                  </a:cubicBezTo>
                  <a:cubicBezTo>
                    <a:pt x="4" y="0"/>
                    <a:pt x="0" y="3"/>
                    <a:pt x="0" y="8"/>
                  </a:cubicBezTo>
                  <a:cubicBezTo>
                    <a:pt x="0" y="26"/>
                    <a:pt x="0" y="26"/>
                    <a:pt x="0" y="26"/>
                  </a:cubicBezTo>
                  <a:cubicBezTo>
                    <a:pt x="0" y="30"/>
                    <a:pt x="4" y="34"/>
                    <a:pt x="9"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Tree>
    <p:extLst>
      <p:ext uri="{BB962C8B-B14F-4D97-AF65-F5344CB8AC3E}">
        <p14:creationId xmlns:p14="http://schemas.microsoft.com/office/powerpoint/2010/main" val="1198843304"/>
      </p:ext>
    </p:extLst>
  </p:cSld>
  <p:clrMapOvr>
    <a:masterClrMapping/>
  </p:clrMapOvr>
  <p:transition spd="slow">
    <p:wip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Closing Slide">
    <p:bg>
      <p:bgPr>
        <a:solidFill>
          <a:schemeClr val="accent5"/>
        </a:solidFill>
        <a:effectLst/>
      </p:bgPr>
    </p:bg>
    <p:spTree>
      <p:nvGrpSpPr>
        <p:cNvPr id="1" name=""/>
        <p:cNvGrpSpPr/>
        <p:nvPr/>
      </p:nvGrpSpPr>
      <p:grpSpPr>
        <a:xfrm>
          <a:off x="0" y="0"/>
          <a:ext cx="0" cy="0"/>
          <a:chOff x="0" y="0"/>
          <a:chExt cx="0" cy="0"/>
        </a:xfrm>
      </p:grpSpPr>
      <p:sp>
        <p:nvSpPr>
          <p:cNvPr id="3" name="Rectangle 2"/>
          <p:cNvSpPr/>
          <p:nvPr userDrawn="1"/>
        </p:nvSpPr>
        <p:spPr>
          <a:xfrm>
            <a:off x="0" y="0"/>
            <a:ext cx="9144000" cy="5143500"/>
          </a:xfrm>
          <a:prstGeom prst="rect">
            <a:avLst/>
          </a:prstGeom>
          <a:solidFill>
            <a:srgbClr val="00394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4" name="Group 4"/>
          <p:cNvGrpSpPr>
            <a:grpSpLocks noChangeAspect="1"/>
          </p:cNvGrpSpPr>
          <p:nvPr userDrawn="1"/>
        </p:nvGrpSpPr>
        <p:grpSpPr bwMode="auto">
          <a:xfrm>
            <a:off x="3746294" y="2129856"/>
            <a:ext cx="1617944" cy="860542"/>
            <a:chOff x="310" y="249"/>
            <a:chExt cx="502" cy="267"/>
          </a:xfrm>
          <a:solidFill>
            <a:schemeClr val="accent5"/>
          </a:solidFill>
        </p:grpSpPr>
        <p:sp>
          <p:nvSpPr>
            <p:cNvPr id="5" name="Rectangle 5"/>
            <p:cNvSpPr>
              <a:spLocks noChangeArrowheads="1"/>
            </p:cNvSpPr>
            <p:nvPr userDrawn="1"/>
          </p:nvSpPr>
          <p:spPr bwMode="auto">
            <a:xfrm>
              <a:off x="452" y="426"/>
              <a:ext cx="22" cy="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 name="Freeform 6"/>
            <p:cNvSpPr>
              <a:spLocks/>
            </p:cNvSpPr>
            <p:nvPr userDrawn="1"/>
          </p:nvSpPr>
          <p:spPr bwMode="auto">
            <a:xfrm>
              <a:off x="585" y="425"/>
              <a:ext cx="66" cy="91"/>
            </a:xfrm>
            <a:custGeom>
              <a:avLst/>
              <a:gdLst>
                <a:gd name="T0" fmla="*/ 51 w 51"/>
                <a:gd name="T1" fmla="*/ 20 h 69"/>
                <a:gd name="T2" fmla="*/ 37 w 51"/>
                <a:gd name="T3" fmla="*/ 16 h 69"/>
                <a:gd name="T4" fmla="*/ 18 w 51"/>
                <a:gd name="T5" fmla="*/ 34 h 69"/>
                <a:gd name="T6" fmla="*/ 37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7" y="16"/>
                  </a:cubicBezTo>
                  <a:cubicBezTo>
                    <a:pt x="26" y="16"/>
                    <a:pt x="18" y="24"/>
                    <a:pt x="18" y="34"/>
                  </a:cubicBezTo>
                  <a:cubicBezTo>
                    <a:pt x="18" y="44"/>
                    <a:pt x="25" y="52"/>
                    <a:pt x="37" y="52"/>
                  </a:cubicBezTo>
                  <a:cubicBezTo>
                    <a:pt x="45"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 name="Freeform 7"/>
            <p:cNvSpPr>
              <a:spLocks/>
            </p:cNvSpPr>
            <p:nvPr userDrawn="1"/>
          </p:nvSpPr>
          <p:spPr bwMode="auto">
            <a:xfrm>
              <a:off x="355" y="425"/>
              <a:ext cx="67" cy="91"/>
            </a:xfrm>
            <a:custGeom>
              <a:avLst/>
              <a:gdLst>
                <a:gd name="T0" fmla="*/ 51 w 51"/>
                <a:gd name="T1" fmla="*/ 20 h 69"/>
                <a:gd name="T2" fmla="*/ 36 w 51"/>
                <a:gd name="T3" fmla="*/ 16 h 69"/>
                <a:gd name="T4" fmla="*/ 18 w 51"/>
                <a:gd name="T5" fmla="*/ 34 h 69"/>
                <a:gd name="T6" fmla="*/ 36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6" y="16"/>
                  </a:cubicBezTo>
                  <a:cubicBezTo>
                    <a:pt x="25" y="16"/>
                    <a:pt x="18" y="24"/>
                    <a:pt x="18" y="34"/>
                  </a:cubicBezTo>
                  <a:cubicBezTo>
                    <a:pt x="18" y="44"/>
                    <a:pt x="25" y="52"/>
                    <a:pt x="36" y="52"/>
                  </a:cubicBezTo>
                  <a:cubicBezTo>
                    <a:pt x="44"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 name="Freeform 8"/>
            <p:cNvSpPr>
              <a:spLocks noEditPoints="1"/>
            </p:cNvSpPr>
            <p:nvPr userDrawn="1"/>
          </p:nvSpPr>
          <p:spPr bwMode="auto">
            <a:xfrm>
              <a:off x="675" y="425"/>
              <a:ext cx="91" cy="91"/>
            </a:xfrm>
            <a:custGeom>
              <a:avLst/>
              <a:gdLst>
                <a:gd name="T0" fmla="*/ 70 w 70"/>
                <a:gd name="T1" fmla="*/ 34 h 69"/>
                <a:gd name="T2" fmla="*/ 35 w 70"/>
                <a:gd name="T3" fmla="*/ 69 h 69"/>
                <a:gd name="T4" fmla="*/ 0 w 70"/>
                <a:gd name="T5" fmla="*/ 34 h 69"/>
                <a:gd name="T6" fmla="*/ 35 w 70"/>
                <a:gd name="T7" fmla="*/ 0 h 69"/>
                <a:gd name="T8" fmla="*/ 70 w 70"/>
                <a:gd name="T9" fmla="*/ 34 h 69"/>
                <a:gd name="T10" fmla="*/ 35 w 70"/>
                <a:gd name="T11" fmla="*/ 17 h 69"/>
                <a:gd name="T12" fmla="*/ 18 w 70"/>
                <a:gd name="T13" fmla="*/ 34 h 69"/>
                <a:gd name="T14" fmla="*/ 35 w 70"/>
                <a:gd name="T15" fmla="*/ 52 h 69"/>
                <a:gd name="T16" fmla="*/ 52 w 70"/>
                <a:gd name="T17" fmla="*/ 34 h 69"/>
                <a:gd name="T18" fmla="*/ 35 w 70"/>
                <a:gd name="T19" fmla="*/ 17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0" h="69">
                  <a:moveTo>
                    <a:pt x="70" y="34"/>
                  </a:moveTo>
                  <a:cubicBezTo>
                    <a:pt x="70" y="53"/>
                    <a:pt x="56" y="69"/>
                    <a:pt x="35" y="69"/>
                  </a:cubicBezTo>
                  <a:cubicBezTo>
                    <a:pt x="14" y="69"/>
                    <a:pt x="0" y="53"/>
                    <a:pt x="0" y="34"/>
                  </a:cubicBezTo>
                  <a:cubicBezTo>
                    <a:pt x="0" y="15"/>
                    <a:pt x="14" y="0"/>
                    <a:pt x="35" y="0"/>
                  </a:cubicBezTo>
                  <a:cubicBezTo>
                    <a:pt x="56" y="0"/>
                    <a:pt x="70" y="15"/>
                    <a:pt x="70" y="34"/>
                  </a:cubicBezTo>
                  <a:close/>
                  <a:moveTo>
                    <a:pt x="35" y="17"/>
                  </a:moveTo>
                  <a:cubicBezTo>
                    <a:pt x="25" y="17"/>
                    <a:pt x="18" y="25"/>
                    <a:pt x="18" y="34"/>
                  </a:cubicBezTo>
                  <a:cubicBezTo>
                    <a:pt x="18" y="44"/>
                    <a:pt x="25" y="52"/>
                    <a:pt x="35" y="52"/>
                  </a:cubicBezTo>
                  <a:cubicBezTo>
                    <a:pt x="45" y="52"/>
                    <a:pt x="52" y="44"/>
                    <a:pt x="52" y="34"/>
                  </a:cubicBezTo>
                  <a:cubicBezTo>
                    <a:pt x="52" y="25"/>
                    <a:pt x="45" y="17"/>
                    <a:pt x="35"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 name="Freeform 9"/>
            <p:cNvSpPr>
              <a:spLocks/>
            </p:cNvSpPr>
            <p:nvPr userDrawn="1"/>
          </p:nvSpPr>
          <p:spPr bwMode="auto">
            <a:xfrm>
              <a:off x="503" y="425"/>
              <a:ext cx="60" cy="91"/>
            </a:xfrm>
            <a:custGeom>
              <a:avLst/>
              <a:gdLst>
                <a:gd name="T0" fmla="*/ 42 w 46"/>
                <a:gd name="T1" fmla="*/ 16 h 69"/>
                <a:gd name="T2" fmla="*/ 29 w 46"/>
                <a:gd name="T3" fmla="*/ 14 h 69"/>
                <a:gd name="T4" fmla="*/ 18 w 46"/>
                <a:gd name="T5" fmla="*/ 20 h 69"/>
                <a:gd name="T6" fmla="*/ 26 w 46"/>
                <a:gd name="T7" fmla="*/ 26 h 69"/>
                <a:gd name="T8" fmla="*/ 30 w 46"/>
                <a:gd name="T9" fmla="*/ 27 h 69"/>
                <a:gd name="T10" fmla="*/ 46 w 46"/>
                <a:gd name="T11" fmla="*/ 47 h 69"/>
                <a:gd name="T12" fmla="*/ 19 w 46"/>
                <a:gd name="T13" fmla="*/ 69 h 69"/>
                <a:gd name="T14" fmla="*/ 1 w 46"/>
                <a:gd name="T15" fmla="*/ 67 h 69"/>
                <a:gd name="T16" fmla="*/ 1 w 46"/>
                <a:gd name="T17" fmla="*/ 52 h 69"/>
                <a:gd name="T18" fmla="*/ 16 w 46"/>
                <a:gd name="T19" fmla="*/ 54 h 69"/>
                <a:gd name="T20" fmla="*/ 29 w 46"/>
                <a:gd name="T21" fmla="*/ 48 h 69"/>
                <a:gd name="T22" fmla="*/ 21 w 46"/>
                <a:gd name="T23" fmla="*/ 41 h 69"/>
                <a:gd name="T24" fmla="*/ 18 w 46"/>
                <a:gd name="T25" fmla="*/ 40 h 69"/>
                <a:gd name="T26" fmla="*/ 0 w 46"/>
                <a:gd name="T27" fmla="*/ 21 h 69"/>
                <a:gd name="T28" fmla="*/ 25 w 46"/>
                <a:gd name="T29" fmla="*/ 0 h 69"/>
                <a:gd name="T30" fmla="*/ 42 w 46"/>
                <a:gd name="T31" fmla="*/ 2 h 69"/>
                <a:gd name="T32" fmla="*/ 42 w 46"/>
                <a:gd name="T33" fmla="*/ 16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 h="69">
                  <a:moveTo>
                    <a:pt x="42" y="16"/>
                  </a:moveTo>
                  <a:cubicBezTo>
                    <a:pt x="41" y="16"/>
                    <a:pt x="34" y="14"/>
                    <a:pt x="29" y="14"/>
                  </a:cubicBezTo>
                  <a:cubicBezTo>
                    <a:pt x="22" y="14"/>
                    <a:pt x="18" y="16"/>
                    <a:pt x="18" y="20"/>
                  </a:cubicBezTo>
                  <a:cubicBezTo>
                    <a:pt x="18" y="24"/>
                    <a:pt x="23" y="25"/>
                    <a:pt x="26" y="26"/>
                  </a:cubicBezTo>
                  <a:cubicBezTo>
                    <a:pt x="30" y="27"/>
                    <a:pt x="30" y="27"/>
                    <a:pt x="30" y="27"/>
                  </a:cubicBezTo>
                  <a:cubicBezTo>
                    <a:pt x="41" y="31"/>
                    <a:pt x="46" y="38"/>
                    <a:pt x="46" y="47"/>
                  </a:cubicBezTo>
                  <a:cubicBezTo>
                    <a:pt x="46" y="63"/>
                    <a:pt x="32" y="69"/>
                    <a:pt x="19" y="69"/>
                  </a:cubicBezTo>
                  <a:cubicBezTo>
                    <a:pt x="10" y="69"/>
                    <a:pt x="1" y="67"/>
                    <a:pt x="1" y="67"/>
                  </a:cubicBezTo>
                  <a:cubicBezTo>
                    <a:pt x="1" y="52"/>
                    <a:pt x="1" y="52"/>
                    <a:pt x="1" y="52"/>
                  </a:cubicBezTo>
                  <a:cubicBezTo>
                    <a:pt x="2" y="52"/>
                    <a:pt x="9" y="54"/>
                    <a:pt x="16" y="54"/>
                  </a:cubicBezTo>
                  <a:cubicBezTo>
                    <a:pt x="25" y="54"/>
                    <a:pt x="29" y="52"/>
                    <a:pt x="29" y="48"/>
                  </a:cubicBezTo>
                  <a:cubicBezTo>
                    <a:pt x="29" y="45"/>
                    <a:pt x="25" y="43"/>
                    <a:pt x="21" y="41"/>
                  </a:cubicBezTo>
                  <a:cubicBezTo>
                    <a:pt x="20" y="41"/>
                    <a:pt x="19" y="41"/>
                    <a:pt x="18" y="40"/>
                  </a:cubicBezTo>
                  <a:cubicBezTo>
                    <a:pt x="8" y="37"/>
                    <a:pt x="0" y="32"/>
                    <a:pt x="0" y="21"/>
                  </a:cubicBezTo>
                  <a:cubicBezTo>
                    <a:pt x="0" y="8"/>
                    <a:pt x="10" y="0"/>
                    <a:pt x="25" y="0"/>
                  </a:cubicBezTo>
                  <a:cubicBezTo>
                    <a:pt x="34" y="0"/>
                    <a:pt x="41" y="2"/>
                    <a:pt x="42" y="2"/>
                  </a:cubicBezTo>
                  <a:lnTo>
                    <a:pt x="42"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 name="Freeform 10"/>
            <p:cNvSpPr>
              <a:spLocks/>
            </p:cNvSpPr>
            <p:nvPr userDrawn="1"/>
          </p:nvSpPr>
          <p:spPr bwMode="auto">
            <a:xfrm>
              <a:off x="31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 name="Freeform 11"/>
            <p:cNvSpPr>
              <a:spLocks/>
            </p:cNvSpPr>
            <p:nvPr userDrawn="1"/>
          </p:nvSpPr>
          <p:spPr bwMode="auto">
            <a:xfrm>
              <a:off x="37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 name="Freeform 12"/>
            <p:cNvSpPr>
              <a:spLocks/>
            </p:cNvSpPr>
            <p:nvPr userDrawn="1"/>
          </p:nvSpPr>
          <p:spPr bwMode="auto">
            <a:xfrm>
              <a:off x="430" y="249"/>
              <a:ext cx="22" cy="139"/>
            </a:xfrm>
            <a:custGeom>
              <a:avLst/>
              <a:gdLst>
                <a:gd name="T0" fmla="*/ 17 w 17"/>
                <a:gd name="T1" fmla="*/ 8 h 106"/>
                <a:gd name="T2" fmla="*/ 8 w 17"/>
                <a:gd name="T3" fmla="*/ 0 h 106"/>
                <a:gd name="T4" fmla="*/ 0 w 17"/>
                <a:gd name="T5" fmla="*/ 8 h 106"/>
                <a:gd name="T6" fmla="*/ 0 w 17"/>
                <a:gd name="T7" fmla="*/ 97 h 106"/>
                <a:gd name="T8" fmla="*/ 8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8" y="0"/>
                  </a:cubicBezTo>
                  <a:cubicBezTo>
                    <a:pt x="4" y="0"/>
                    <a:pt x="0" y="4"/>
                    <a:pt x="0" y="8"/>
                  </a:cubicBezTo>
                  <a:cubicBezTo>
                    <a:pt x="0" y="97"/>
                    <a:pt x="0" y="97"/>
                    <a:pt x="0" y="97"/>
                  </a:cubicBezTo>
                  <a:cubicBezTo>
                    <a:pt x="0" y="102"/>
                    <a:pt x="4" y="106"/>
                    <a:pt x="8"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 name="Freeform 13"/>
            <p:cNvSpPr>
              <a:spLocks/>
            </p:cNvSpPr>
            <p:nvPr userDrawn="1"/>
          </p:nvSpPr>
          <p:spPr bwMode="auto">
            <a:xfrm>
              <a:off x="49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Freeform 14"/>
            <p:cNvSpPr>
              <a:spLocks/>
            </p:cNvSpPr>
            <p:nvPr userDrawn="1"/>
          </p:nvSpPr>
          <p:spPr bwMode="auto">
            <a:xfrm>
              <a:off x="55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15"/>
            <p:cNvSpPr>
              <a:spLocks/>
            </p:cNvSpPr>
            <p:nvPr userDrawn="1"/>
          </p:nvSpPr>
          <p:spPr bwMode="auto">
            <a:xfrm>
              <a:off x="61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 name="Freeform 16"/>
            <p:cNvSpPr>
              <a:spLocks/>
            </p:cNvSpPr>
            <p:nvPr userDrawn="1"/>
          </p:nvSpPr>
          <p:spPr bwMode="auto">
            <a:xfrm>
              <a:off x="670" y="249"/>
              <a:ext cx="22" cy="139"/>
            </a:xfrm>
            <a:custGeom>
              <a:avLst/>
              <a:gdLst>
                <a:gd name="T0" fmla="*/ 17 w 17"/>
                <a:gd name="T1" fmla="*/ 8 h 106"/>
                <a:gd name="T2" fmla="*/ 9 w 17"/>
                <a:gd name="T3" fmla="*/ 0 h 106"/>
                <a:gd name="T4" fmla="*/ 0 w 17"/>
                <a:gd name="T5" fmla="*/ 8 h 106"/>
                <a:gd name="T6" fmla="*/ 0 w 17"/>
                <a:gd name="T7" fmla="*/ 97 h 106"/>
                <a:gd name="T8" fmla="*/ 9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9" y="0"/>
                  </a:cubicBezTo>
                  <a:cubicBezTo>
                    <a:pt x="4" y="0"/>
                    <a:pt x="0" y="4"/>
                    <a:pt x="0" y="8"/>
                  </a:cubicBezTo>
                  <a:cubicBezTo>
                    <a:pt x="0" y="97"/>
                    <a:pt x="0" y="97"/>
                    <a:pt x="0" y="97"/>
                  </a:cubicBezTo>
                  <a:cubicBezTo>
                    <a:pt x="0" y="102"/>
                    <a:pt x="4" y="106"/>
                    <a:pt x="9"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7" name="Freeform 17"/>
            <p:cNvSpPr>
              <a:spLocks/>
            </p:cNvSpPr>
            <p:nvPr userDrawn="1"/>
          </p:nvSpPr>
          <p:spPr bwMode="auto">
            <a:xfrm>
              <a:off x="73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 name="Freeform 18"/>
            <p:cNvSpPr>
              <a:spLocks/>
            </p:cNvSpPr>
            <p:nvPr userDrawn="1"/>
          </p:nvSpPr>
          <p:spPr bwMode="auto">
            <a:xfrm>
              <a:off x="790" y="321"/>
              <a:ext cx="22" cy="45"/>
            </a:xfrm>
            <a:custGeom>
              <a:avLst/>
              <a:gdLst>
                <a:gd name="T0" fmla="*/ 17 w 17"/>
                <a:gd name="T1" fmla="*/ 8 h 34"/>
                <a:gd name="T2" fmla="*/ 9 w 17"/>
                <a:gd name="T3" fmla="*/ 0 h 34"/>
                <a:gd name="T4" fmla="*/ 0 w 17"/>
                <a:gd name="T5" fmla="*/ 8 h 34"/>
                <a:gd name="T6" fmla="*/ 0 w 17"/>
                <a:gd name="T7" fmla="*/ 26 h 34"/>
                <a:gd name="T8" fmla="*/ 9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9" y="0"/>
                  </a:cubicBezTo>
                  <a:cubicBezTo>
                    <a:pt x="4" y="0"/>
                    <a:pt x="0" y="3"/>
                    <a:pt x="0" y="8"/>
                  </a:cubicBezTo>
                  <a:cubicBezTo>
                    <a:pt x="0" y="26"/>
                    <a:pt x="0" y="26"/>
                    <a:pt x="0" y="26"/>
                  </a:cubicBezTo>
                  <a:cubicBezTo>
                    <a:pt x="0" y="30"/>
                    <a:pt x="4" y="34"/>
                    <a:pt x="9"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Tree>
    <p:extLst>
      <p:ext uri="{BB962C8B-B14F-4D97-AF65-F5344CB8AC3E}">
        <p14:creationId xmlns:p14="http://schemas.microsoft.com/office/powerpoint/2010/main" val="147974899"/>
      </p:ext>
    </p:extLst>
  </p:cSld>
  <p:clrMapOvr>
    <a:masterClrMapping/>
  </p:clrMapOvr>
  <p:transition spd="slow">
    <p:wip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3_Closing Slide">
    <p:bg>
      <p:bgPr>
        <a:solidFill>
          <a:schemeClr val="accent5"/>
        </a:solidFill>
        <a:effectLst/>
      </p:bgPr>
    </p:bg>
    <p:spTree>
      <p:nvGrpSpPr>
        <p:cNvPr id="1" name=""/>
        <p:cNvGrpSpPr/>
        <p:nvPr/>
      </p:nvGrpSpPr>
      <p:grpSpPr>
        <a:xfrm>
          <a:off x="0" y="0"/>
          <a:ext cx="0" cy="0"/>
          <a:chOff x="0" y="0"/>
          <a:chExt cx="0" cy="0"/>
        </a:xfrm>
      </p:grpSpPr>
      <p:grpSp>
        <p:nvGrpSpPr>
          <p:cNvPr id="4" name="Group 4"/>
          <p:cNvGrpSpPr>
            <a:grpSpLocks noChangeAspect="1"/>
          </p:cNvGrpSpPr>
          <p:nvPr userDrawn="1"/>
        </p:nvGrpSpPr>
        <p:grpSpPr bwMode="auto">
          <a:xfrm>
            <a:off x="3746294" y="2129856"/>
            <a:ext cx="1617944" cy="860542"/>
            <a:chOff x="310" y="249"/>
            <a:chExt cx="502" cy="267"/>
          </a:xfrm>
          <a:solidFill>
            <a:schemeClr val="accent1">
              <a:lumMod val="75000"/>
            </a:schemeClr>
          </a:solidFill>
        </p:grpSpPr>
        <p:sp>
          <p:nvSpPr>
            <p:cNvPr id="5" name="Rectangle 5"/>
            <p:cNvSpPr>
              <a:spLocks noChangeArrowheads="1"/>
            </p:cNvSpPr>
            <p:nvPr userDrawn="1"/>
          </p:nvSpPr>
          <p:spPr bwMode="auto">
            <a:xfrm>
              <a:off x="452" y="426"/>
              <a:ext cx="22" cy="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 name="Freeform 6"/>
            <p:cNvSpPr>
              <a:spLocks/>
            </p:cNvSpPr>
            <p:nvPr userDrawn="1"/>
          </p:nvSpPr>
          <p:spPr bwMode="auto">
            <a:xfrm>
              <a:off x="585" y="425"/>
              <a:ext cx="66" cy="91"/>
            </a:xfrm>
            <a:custGeom>
              <a:avLst/>
              <a:gdLst>
                <a:gd name="T0" fmla="*/ 51 w 51"/>
                <a:gd name="T1" fmla="*/ 20 h 69"/>
                <a:gd name="T2" fmla="*/ 37 w 51"/>
                <a:gd name="T3" fmla="*/ 16 h 69"/>
                <a:gd name="T4" fmla="*/ 18 w 51"/>
                <a:gd name="T5" fmla="*/ 34 h 69"/>
                <a:gd name="T6" fmla="*/ 37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7" y="16"/>
                  </a:cubicBezTo>
                  <a:cubicBezTo>
                    <a:pt x="26" y="16"/>
                    <a:pt x="18" y="24"/>
                    <a:pt x="18" y="34"/>
                  </a:cubicBezTo>
                  <a:cubicBezTo>
                    <a:pt x="18" y="44"/>
                    <a:pt x="25" y="52"/>
                    <a:pt x="37" y="52"/>
                  </a:cubicBezTo>
                  <a:cubicBezTo>
                    <a:pt x="45"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 name="Freeform 7"/>
            <p:cNvSpPr>
              <a:spLocks/>
            </p:cNvSpPr>
            <p:nvPr userDrawn="1"/>
          </p:nvSpPr>
          <p:spPr bwMode="auto">
            <a:xfrm>
              <a:off x="355" y="425"/>
              <a:ext cx="67" cy="91"/>
            </a:xfrm>
            <a:custGeom>
              <a:avLst/>
              <a:gdLst>
                <a:gd name="T0" fmla="*/ 51 w 51"/>
                <a:gd name="T1" fmla="*/ 20 h 69"/>
                <a:gd name="T2" fmla="*/ 36 w 51"/>
                <a:gd name="T3" fmla="*/ 16 h 69"/>
                <a:gd name="T4" fmla="*/ 18 w 51"/>
                <a:gd name="T5" fmla="*/ 34 h 69"/>
                <a:gd name="T6" fmla="*/ 36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6" y="16"/>
                  </a:cubicBezTo>
                  <a:cubicBezTo>
                    <a:pt x="25" y="16"/>
                    <a:pt x="18" y="24"/>
                    <a:pt x="18" y="34"/>
                  </a:cubicBezTo>
                  <a:cubicBezTo>
                    <a:pt x="18" y="44"/>
                    <a:pt x="25" y="52"/>
                    <a:pt x="36" y="52"/>
                  </a:cubicBezTo>
                  <a:cubicBezTo>
                    <a:pt x="44"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 name="Freeform 8"/>
            <p:cNvSpPr>
              <a:spLocks noEditPoints="1"/>
            </p:cNvSpPr>
            <p:nvPr userDrawn="1"/>
          </p:nvSpPr>
          <p:spPr bwMode="auto">
            <a:xfrm>
              <a:off x="675" y="425"/>
              <a:ext cx="91" cy="91"/>
            </a:xfrm>
            <a:custGeom>
              <a:avLst/>
              <a:gdLst>
                <a:gd name="T0" fmla="*/ 70 w 70"/>
                <a:gd name="T1" fmla="*/ 34 h 69"/>
                <a:gd name="T2" fmla="*/ 35 w 70"/>
                <a:gd name="T3" fmla="*/ 69 h 69"/>
                <a:gd name="T4" fmla="*/ 0 w 70"/>
                <a:gd name="T5" fmla="*/ 34 h 69"/>
                <a:gd name="T6" fmla="*/ 35 w 70"/>
                <a:gd name="T7" fmla="*/ 0 h 69"/>
                <a:gd name="T8" fmla="*/ 70 w 70"/>
                <a:gd name="T9" fmla="*/ 34 h 69"/>
                <a:gd name="T10" fmla="*/ 35 w 70"/>
                <a:gd name="T11" fmla="*/ 17 h 69"/>
                <a:gd name="T12" fmla="*/ 18 w 70"/>
                <a:gd name="T13" fmla="*/ 34 h 69"/>
                <a:gd name="T14" fmla="*/ 35 w 70"/>
                <a:gd name="T15" fmla="*/ 52 h 69"/>
                <a:gd name="T16" fmla="*/ 52 w 70"/>
                <a:gd name="T17" fmla="*/ 34 h 69"/>
                <a:gd name="T18" fmla="*/ 35 w 70"/>
                <a:gd name="T19" fmla="*/ 17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0" h="69">
                  <a:moveTo>
                    <a:pt x="70" y="34"/>
                  </a:moveTo>
                  <a:cubicBezTo>
                    <a:pt x="70" y="53"/>
                    <a:pt x="56" y="69"/>
                    <a:pt x="35" y="69"/>
                  </a:cubicBezTo>
                  <a:cubicBezTo>
                    <a:pt x="14" y="69"/>
                    <a:pt x="0" y="53"/>
                    <a:pt x="0" y="34"/>
                  </a:cubicBezTo>
                  <a:cubicBezTo>
                    <a:pt x="0" y="15"/>
                    <a:pt x="14" y="0"/>
                    <a:pt x="35" y="0"/>
                  </a:cubicBezTo>
                  <a:cubicBezTo>
                    <a:pt x="56" y="0"/>
                    <a:pt x="70" y="15"/>
                    <a:pt x="70" y="34"/>
                  </a:cubicBezTo>
                  <a:close/>
                  <a:moveTo>
                    <a:pt x="35" y="17"/>
                  </a:moveTo>
                  <a:cubicBezTo>
                    <a:pt x="25" y="17"/>
                    <a:pt x="18" y="25"/>
                    <a:pt x="18" y="34"/>
                  </a:cubicBezTo>
                  <a:cubicBezTo>
                    <a:pt x="18" y="44"/>
                    <a:pt x="25" y="52"/>
                    <a:pt x="35" y="52"/>
                  </a:cubicBezTo>
                  <a:cubicBezTo>
                    <a:pt x="45" y="52"/>
                    <a:pt x="52" y="44"/>
                    <a:pt x="52" y="34"/>
                  </a:cubicBezTo>
                  <a:cubicBezTo>
                    <a:pt x="52" y="25"/>
                    <a:pt x="45" y="17"/>
                    <a:pt x="35"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 name="Freeform 9"/>
            <p:cNvSpPr>
              <a:spLocks/>
            </p:cNvSpPr>
            <p:nvPr userDrawn="1"/>
          </p:nvSpPr>
          <p:spPr bwMode="auto">
            <a:xfrm>
              <a:off x="503" y="425"/>
              <a:ext cx="60" cy="91"/>
            </a:xfrm>
            <a:custGeom>
              <a:avLst/>
              <a:gdLst>
                <a:gd name="T0" fmla="*/ 42 w 46"/>
                <a:gd name="T1" fmla="*/ 16 h 69"/>
                <a:gd name="T2" fmla="*/ 29 w 46"/>
                <a:gd name="T3" fmla="*/ 14 h 69"/>
                <a:gd name="T4" fmla="*/ 18 w 46"/>
                <a:gd name="T5" fmla="*/ 20 h 69"/>
                <a:gd name="T6" fmla="*/ 26 w 46"/>
                <a:gd name="T7" fmla="*/ 26 h 69"/>
                <a:gd name="T8" fmla="*/ 30 w 46"/>
                <a:gd name="T9" fmla="*/ 27 h 69"/>
                <a:gd name="T10" fmla="*/ 46 w 46"/>
                <a:gd name="T11" fmla="*/ 47 h 69"/>
                <a:gd name="T12" fmla="*/ 19 w 46"/>
                <a:gd name="T13" fmla="*/ 69 h 69"/>
                <a:gd name="T14" fmla="*/ 1 w 46"/>
                <a:gd name="T15" fmla="*/ 67 h 69"/>
                <a:gd name="T16" fmla="*/ 1 w 46"/>
                <a:gd name="T17" fmla="*/ 52 h 69"/>
                <a:gd name="T18" fmla="*/ 16 w 46"/>
                <a:gd name="T19" fmla="*/ 54 h 69"/>
                <a:gd name="T20" fmla="*/ 29 w 46"/>
                <a:gd name="T21" fmla="*/ 48 h 69"/>
                <a:gd name="T22" fmla="*/ 21 w 46"/>
                <a:gd name="T23" fmla="*/ 41 h 69"/>
                <a:gd name="T24" fmla="*/ 18 w 46"/>
                <a:gd name="T25" fmla="*/ 40 h 69"/>
                <a:gd name="T26" fmla="*/ 0 w 46"/>
                <a:gd name="T27" fmla="*/ 21 h 69"/>
                <a:gd name="T28" fmla="*/ 25 w 46"/>
                <a:gd name="T29" fmla="*/ 0 h 69"/>
                <a:gd name="T30" fmla="*/ 42 w 46"/>
                <a:gd name="T31" fmla="*/ 2 h 69"/>
                <a:gd name="T32" fmla="*/ 42 w 46"/>
                <a:gd name="T33" fmla="*/ 16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 h="69">
                  <a:moveTo>
                    <a:pt x="42" y="16"/>
                  </a:moveTo>
                  <a:cubicBezTo>
                    <a:pt x="41" y="16"/>
                    <a:pt x="34" y="14"/>
                    <a:pt x="29" y="14"/>
                  </a:cubicBezTo>
                  <a:cubicBezTo>
                    <a:pt x="22" y="14"/>
                    <a:pt x="18" y="16"/>
                    <a:pt x="18" y="20"/>
                  </a:cubicBezTo>
                  <a:cubicBezTo>
                    <a:pt x="18" y="24"/>
                    <a:pt x="23" y="25"/>
                    <a:pt x="26" y="26"/>
                  </a:cubicBezTo>
                  <a:cubicBezTo>
                    <a:pt x="30" y="27"/>
                    <a:pt x="30" y="27"/>
                    <a:pt x="30" y="27"/>
                  </a:cubicBezTo>
                  <a:cubicBezTo>
                    <a:pt x="41" y="31"/>
                    <a:pt x="46" y="38"/>
                    <a:pt x="46" y="47"/>
                  </a:cubicBezTo>
                  <a:cubicBezTo>
                    <a:pt x="46" y="63"/>
                    <a:pt x="32" y="69"/>
                    <a:pt x="19" y="69"/>
                  </a:cubicBezTo>
                  <a:cubicBezTo>
                    <a:pt x="10" y="69"/>
                    <a:pt x="1" y="67"/>
                    <a:pt x="1" y="67"/>
                  </a:cubicBezTo>
                  <a:cubicBezTo>
                    <a:pt x="1" y="52"/>
                    <a:pt x="1" y="52"/>
                    <a:pt x="1" y="52"/>
                  </a:cubicBezTo>
                  <a:cubicBezTo>
                    <a:pt x="2" y="52"/>
                    <a:pt x="9" y="54"/>
                    <a:pt x="16" y="54"/>
                  </a:cubicBezTo>
                  <a:cubicBezTo>
                    <a:pt x="25" y="54"/>
                    <a:pt x="29" y="52"/>
                    <a:pt x="29" y="48"/>
                  </a:cubicBezTo>
                  <a:cubicBezTo>
                    <a:pt x="29" y="45"/>
                    <a:pt x="25" y="43"/>
                    <a:pt x="21" y="41"/>
                  </a:cubicBezTo>
                  <a:cubicBezTo>
                    <a:pt x="20" y="41"/>
                    <a:pt x="19" y="41"/>
                    <a:pt x="18" y="40"/>
                  </a:cubicBezTo>
                  <a:cubicBezTo>
                    <a:pt x="8" y="37"/>
                    <a:pt x="0" y="32"/>
                    <a:pt x="0" y="21"/>
                  </a:cubicBezTo>
                  <a:cubicBezTo>
                    <a:pt x="0" y="8"/>
                    <a:pt x="10" y="0"/>
                    <a:pt x="25" y="0"/>
                  </a:cubicBezTo>
                  <a:cubicBezTo>
                    <a:pt x="34" y="0"/>
                    <a:pt x="41" y="2"/>
                    <a:pt x="42" y="2"/>
                  </a:cubicBezTo>
                  <a:lnTo>
                    <a:pt x="42"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 name="Freeform 10"/>
            <p:cNvSpPr>
              <a:spLocks/>
            </p:cNvSpPr>
            <p:nvPr userDrawn="1"/>
          </p:nvSpPr>
          <p:spPr bwMode="auto">
            <a:xfrm>
              <a:off x="31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 name="Freeform 11"/>
            <p:cNvSpPr>
              <a:spLocks/>
            </p:cNvSpPr>
            <p:nvPr userDrawn="1"/>
          </p:nvSpPr>
          <p:spPr bwMode="auto">
            <a:xfrm>
              <a:off x="37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 name="Freeform 12"/>
            <p:cNvSpPr>
              <a:spLocks/>
            </p:cNvSpPr>
            <p:nvPr userDrawn="1"/>
          </p:nvSpPr>
          <p:spPr bwMode="auto">
            <a:xfrm>
              <a:off x="430" y="249"/>
              <a:ext cx="22" cy="139"/>
            </a:xfrm>
            <a:custGeom>
              <a:avLst/>
              <a:gdLst>
                <a:gd name="T0" fmla="*/ 17 w 17"/>
                <a:gd name="T1" fmla="*/ 8 h 106"/>
                <a:gd name="T2" fmla="*/ 8 w 17"/>
                <a:gd name="T3" fmla="*/ 0 h 106"/>
                <a:gd name="T4" fmla="*/ 0 w 17"/>
                <a:gd name="T5" fmla="*/ 8 h 106"/>
                <a:gd name="T6" fmla="*/ 0 w 17"/>
                <a:gd name="T7" fmla="*/ 97 h 106"/>
                <a:gd name="T8" fmla="*/ 8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8" y="0"/>
                  </a:cubicBezTo>
                  <a:cubicBezTo>
                    <a:pt x="4" y="0"/>
                    <a:pt x="0" y="4"/>
                    <a:pt x="0" y="8"/>
                  </a:cubicBezTo>
                  <a:cubicBezTo>
                    <a:pt x="0" y="97"/>
                    <a:pt x="0" y="97"/>
                    <a:pt x="0" y="97"/>
                  </a:cubicBezTo>
                  <a:cubicBezTo>
                    <a:pt x="0" y="102"/>
                    <a:pt x="4" y="106"/>
                    <a:pt x="8"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 name="Freeform 13"/>
            <p:cNvSpPr>
              <a:spLocks/>
            </p:cNvSpPr>
            <p:nvPr userDrawn="1"/>
          </p:nvSpPr>
          <p:spPr bwMode="auto">
            <a:xfrm>
              <a:off x="49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Freeform 14"/>
            <p:cNvSpPr>
              <a:spLocks/>
            </p:cNvSpPr>
            <p:nvPr userDrawn="1"/>
          </p:nvSpPr>
          <p:spPr bwMode="auto">
            <a:xfrm>
              <a:off x="55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15"/>
            <p:cNvSpPr>
              <a:spLocks/>
            </p:cNvSpPr>
            <p:nvPr userDrawn="1"/>
          </p:nvSpPr>
          <p:spPr bwMode="auto">
            <a:xfrm>
              <a:off x="61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 name="Freeform 16"/>
            <p:cNvSpPr>
              <a:spLocks/>
            </p:cNvSpPr>
            <p:nvPr userDrawn="1"/>
          </p:nvSpPr>
          <p:spPr bwMode="auto">
            <a:xfrm>
              <a:off x="670" y="249"/>
              <a:ext cx="22" cy="139"/>
            </a:xfrm>
            <a:custGeom>
              <a:avLst/>
              <a:gdLst>
                <a:gd name="T0" fmla="*/ 17 w 17"/>
                <a:gd name="T1" fmla="*/ 8 h 106"/>
                <a:gd name="T2" fmla="*/ 9 w 17"/>
                <a:gd name="T3" fmla="*/ 0 h 106"/>
                <a:gd name="T4" fmla="*/ 0 w 17"/>
                <a:gd name="T5" fmla="*/ 8 h 106"/>
                <a:gd name="T6" fmla="*/ 0 w 17"/>
                <a:gd name="T7" fmla="*/ 97 h 106"/>
                <a:gd name="T8" fmla="*/ 9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9" y="0"/>
                  </a:cubicBezTo>
                  <a:cubicBezTo>
                    <a:pt x="4" y="0"/>
                    <a:pt x="0" y="4"/>
                    <a:pt x="0" y="8"/>
                  </a:cubicBezTo>
                  <a:cubicBezTo>
                    <a:pt x="0" y="97"/>
                    <a:pt x="0" y="97"/>
                    <a:pt x="0" y="97"/>
                  </a:cubicBezTo>
                  <a:cubicBezTo>
                    <a:pt x="0" y="102"/>
                    <a:pt x="4" y="106"/>
                    <a:pt x="9"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7" name="Freeform 17"/>
            <p:cNvSpPr>
              <a:spLocks/>
            </p:cNvSpPr>
            <p:nvPr userDrawn="1"/>
          </p:nvSpPr>
          <p:spPr bwMode="auto">
            <a:xfrm>
              <a:off x="73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 name="Freeform 18"/>
            <p:cNvSpPr>
              <a:spLocks/>
            </p:cNvSpPr>
            <p:nvPr userDrawn="1"/>
          </p:nvSpPr>
          <p:spPr bwMode="auto">
            <a:xfrm>
              <a:off x="790" y="321"/>
              <a:ext cx="22" cy="45"/>
            </a:xfrm>
            <a:custGeom>
              <a:avLst/>
              <a:gdLst>
                <a:gd name="T0" fmla="*/ 17 w 17"/>
                <a:gd name="T1" fmla="*/ 8 h 34"/>
                <a:gd name="T2" fmla="*/ 9 w 17"/>
                <a:gd name="T3" fmla="*/ 0 h 34"/>
                <a:gd name="T4" fmla="*/ 0 w 17"/>
                <a:gd name="T5" fmla="*/ 8 h 34"/>
                <a:gd name="T6" fmla="*/ 0 w 17"/>
                <a:gd name="T7" fmla="*/ 26 h 34"/>
                <a:gd name="T8" fmla="*/ 9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9" y="0"/>
                  </a:cubicBezTo>
                  <a:cubicBezTo>
                    <a:pt x="4" y="0"/>
                    <a:pt x="0" y="3"/>
                    <a:pt x="0" y="8"/>
                  </a:cubicBezTo>
                  <a:cubicBezTo>
                    <a:pt x="0" y="26"/>
                    <a:pt x="0" y="26"/>
                    <a:pt x="0" y="26"/>
                  </a:cubicBezTo>
                  <a:cubicBezTo>
                    <a:pt x="0" y="30"/>
                    <a:pt x="4" y="34"/>
                    <a:pt x="9"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Tree>
    <p:extLst>
      <p:ext uri="{BB962C8B-B14F-4D97-AF65-F5344CB8AC3E}">
        <p14:creationId xmlns:p14="http://schemas.microsoft.com/office/powerpoint/2010/main" val="1851544963"/>
      </p:ext>
    </p:extLst>
  </p:cSld>
  <p:clrMapOvr>
    <a:masterClrMapping/>
  </p:clrMapOvr>
  <p:transition spd="slow">
    <p:wip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4" name="Slide Number Placeholder 6"/>
          <p:cNvSpPr>
            <a:spLocks noGrp="1"/>
          </p:cNvSpPr>
          <p:nvPr>
            <p:ph type="sldNum" sz="quarter" idx="4"/>
          </p:nvPr>
        </p:nvSpPr>
        <p:spPr>
          <a:xfrm>
            <a:off x="8473441" y="4954263"/>
            <a:ext cx="676910" cy="189238"/>
          </a:xfrm>
          <a:prstGeom prst="rect">
            <a:avLst/>
          </a:prstGeom>
        </p:spPr>
        <p:txBody>
          <a:bodyPr vert="horz" lIns="91440" tIns="45720" rIns="91440" bIns="45720" rtlCol="0" anchor="ctr"/>
          <a:lstStyle>
            <a:lvl1pPr algn="r">
              <a:defRPr sz="525">
                <a:solidFill>
                  <a:schemeClr val="tx2"/>
                </a:solidFill>
              </a:defRPr>
            </a:lvl1pPr>
          </a:lstStyle>
          <a:p>
            <a:pPr defTabSz="385763">
              <a:defRPr/>
            </a:pPr>
            <a:fld id="{2F5CCB13-0A32-4557-88E9-079F0C330695}" type="slidenum">
              <a:rPr lang="en-US" kern="0" smtClean="0">
                <a:solidFill>
                  <a:srgbClr val="595959"/>
                </a:solidFill>
              </a:rPr>
              <a:pPr defTabSz="385763">
                <a:defRPr/>
              </a:pPr>
              <a:t>‹#›</a:t>
            </a:fld>
            <a:endParaRPr lang="en-US" kern="0" dirty="0">
              <a:solidFill>
                <a:srgbClr val="595959"/>
              </a:solidFill>
            </a:endParaRPr>
          </a:p>
        </p:txBody>
      </p:sp>
      <p:sp>
        <p:nvSpPr>
          <p:cNvPr id="5" name="Rectangle 3"/>
          <p:cNvSpPr>
            <a:spLocks noGrp="1" noChangeArrowheads="1"/>
          </p:cNvSpPr>
          <p:nvPr>
            <p:ph idx="1"/>
          </p:nvPr>
        </p:nvSpPr>
        <p:spPr bwMode="auto">
          <a:xfrm>
            <a:off x="144065" y="798944"/>
            <a:ext cx="8853286" cy="41553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1440" tIns="45720" rIns="182880" bIns="45720" numCol="1" anchor="t" anchorCtr="0" compatLnSpc="1">
            <a:prstTxWarp prst="textNoShape">
              <a:avLst/>
            </a:prstTxWarp>
          </a:bodyPr>
          <a:lstStyle>
            <a:lvl1pPr marL="169863" indent="-169863">
              <a:lnSpc>
                <a:spcPct val="100000"/>
              </a:lnSpc>
              <a:spcBef>
                <a:spcPts val="600"/>
              </a:spcBef>
              <a:spcAft>
                <a:spcPts val="600"/>
              </a:spcAft>
              <a:buFont typeface="Wingdings" panose="05000000000000000000" pitchFamily="2" charset="2"/>
              <a:buChar char="§"/>
              <a:defRPr>
                <a:solidFill>
                  <a:srgbClr val="000000"/>
                </a:solidFill>
              </a:defRPr>
            </a:lvl1pPr>
            <a:lvl2pPr>
              <a:lnSpc>
                <a:spcPct val="100000"/>
              </a:lnSpc>
              <a:spcBef>
                <a:spcPts val="300"/>
              </a:spcBef>
              <a:spcAft>
                <a:spcPts val="300"/>
              </a:spcAft>
              <a:defRPr>
                <a:solidFill>
                  <a:srgbClr val="000000"/>
                </a:solidFill>
              </a:defRPr>
            </a:lvl2pPr>
            <a:lvl3pPr>
              <a:lnSpc>
                <a:spcPct val="100000"/>
              </a:lnSpc>
              <a:spcBef>
                <a:spcPts val="300"/>
              </a:spcBef>
              <a:spcAft>
                <a:spcPts val="300"/>
              </a:spcAft>
              <a:defRPr>
                <a:solidFill>
                  <a:srgbClr val="000000"/>
                </a:solidFill>
              </a:defRPr>
            </a:lvl3pPr>
            <a:lvl4pPr>
              <a:lnSpc>
                <a:spcPct val="100000"/>
              </a:lnSpc>
              <a:spcBef>
                <a:spcPts val="300"/>
              </a:spcBef>
              <a:spcAft>
                <a:spcPts val="300"/>
              </a:spcAft>
              <a:defRPr>
                <a:solidFill>
                  <a:srgbClr val="000000"/>
                </a:solidFill>
              </a:defRPr>
            </a:lvl4pPr>
          </a:lstStyle>
          <a:p>
            <a:pPr lvl="0"/>
            <a:r>
              <a:rPr lang="en-US" dirty="0">
                <a:sym typeface="Arial" pitchFamily="34" charset="0"/>
              </a:rPr>
              <a:t>Click to edit Master text styles</a:t>
            </a:r>
          </a:p>
          <a:p>
            <a:pPr lvl="1"/>
            <a:r>
              <a:rPr lang="en-US" dirty="0">
                <a:sym typeface="Arial" pitchFamily="34" charset="0"/>
              </a:rPr>
              <a:t>Second level</a:t>
            </a:r>
          </a:p>
          <a:p>
            <a:pPr lvl="2"/>
            <a:r>
              <a:rPr lang="en-US" dirty="0">
                <a:sym typeface="Arial" pitchFamily="34" charset="0"/>
              </a:rPr>
              <a:t>Third level</a:t>
            </a:r>
          </a:p>
          <a:p>
            <a:pPr lvl="3"/>
            <a:r>
              <a:rPr lang="en-US" dirty="0">
                <a:sym typeface="Arial" pitchFamily="34" charset="0"/>
              </a:rPr>
              <a:t>Fourth level</a:t>
            </a:r>
          </a:p>
        </p:txBody>
      </p:sp>
      <p:sp>
        <p:nvSpPr>
          <p:cNvPr id="6" name="Rectangle 2"/>
          <p:cNvSpPr>
            <a:spLocks noGrp="1" noChangeArrowheads="1"/>
          </p:cNvSpPr>
          <p:nvPr>
            <p:ph type="title"/>
          </p:nvPr>
        </p:nvSpPr>
        <p:spPr bwMode="auto">
          <a:xfrm>
            <a:off x="1" y="41393"/>
            <a:ext cx="9144000" cy="757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nSpc>
                <a:spcPct val="100000"/>
              </a:lnSpc>
              <a:defRPr sz="2400"/>
            </a:lvl1pPr>
          </a:lstStyle>
          <a:p>
            <a:pPr lvl="0"/>
            <a:r>
              <a:rPr lang="en-US" dirty="0">
                <a:sym typeface="Arial" pitchFamily="34" charset="0"/>
              </a:rPr>
              <a:t>Click to edit Master title style</a:t>
            </a:r>
          </a:p>
        </p:txBody>
      </p:sp>
    </p:spTree>
    <p:extLst>
      <p:ext uri="{BB962C8B-B14F-4D97-AF65-F5344CB8AC3E}">
        <p14:creationId xmlns:p14="http://schemas.microsoft.com/office/powerpoint/2010/main" val="2257996623"/>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6992501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5_Title Slide-animated gradient">
    <p:bg>
      <p:bgPr>
        <a:solidFill>
          <a:schemeClr val="accent5"/>
        </a:solidFill>
        <a:effectLst/>
      </p:bgPr>
    </p:bg>
    <p:spTree>
      <p:nvGrpSpPr>
        <p:cNvPr id="1" name=""/>
        <p:cNvGrpSpPr/>
        <p:nvPr/>
      </p:nvGrpSpPr>
      <p:grpSpPr>
        <a:xfrm>
          <a:off x="0" y="0"/>
          <a:ext cx="0" cy="0"/>
          <a:chOff x="0" y="0"/>
          <a:chExt cx="0" cy="0"/>
        </a:xfrm>
      </p:grpSpPr>
      <p:sp>
        <p:nvSpPr>
          <p:cNvPr id="16" name="Subtitle 2"/>
          <p:cNvSpPr>
            <a:spLocks noGrp="1"/>
          </p:cNvSpPr>
          <p:nvPr>
            <p:ph type="subTitle" idx="1"/>
          </p:nvPr>
        </p:nvSpPr>
        <p:spPr>
          <a:xfrm>
            <a:off x="469496" y="3809526"/>
            <a:ext cx="4319105" cy="288131"/>
          </a:xfrm>
          <a:prstGeom prst="rect">
            <a:avLst/>
          </a:prstGeom>
        </p:spPr>
        <p:txBody>
          <a:bodyPr lIns="91420" tIns="45710" rIns="91420" bIns="45710" anchor="b" anchorCtr="0">
            <a:noAutofit/>
          </a:bodyPr>
          <a:lstStyle>
            <a:lvl1pPr marL="0" indent="0" algn="l">
              <a:buNone/>
              <a:defRPr sz="1200" b="0" i="0">
                <a:solidFill>
                  <a:schemeClr val="accent1"/>
                </a:solidFill>
                <a:latin typeface="+mn-lt"/>
                <a:cs typeface="CiscoSans"/>
              </a:defRPr>
            </a:lvl1pPr>
            <a:lvl2pPr marL="342856" indent="0" algn="ctr">
              <a:buNone/>
              <a:defRPr>
                <a:solidFill>
                  <a:schemeClr val="tx1">
                    <a:tint val="75000"/>
                  </a:schemeClr>
                </a:solidFill>
              </a:defRPr>
            </a:lvl2pPr>
            <a:lvl3pPr marL="685720" indent="0" algn="ctr">
              <a:buNone/>
              <a:defRPr>
                <a:solidFill>
                  <a:schemeClr val="tx1">
                    <a:tint val="75000"/>
                  </a:schemeClr>
                </a:solidFill>
              </a:defRPr>
            </a:lvl3pPr>
            <a:lvl4pPr marL="1028579" indent="0" algn="ctr">
              <a:buNone/>
              <a:defRPr>
                <a:solidFill>
                  <a:schemeClr val="tx1">
                    <a:tint val="75000"/>
                  </a:schemeClr>
                </a:solidFill>
              </a:defRPr>
            </a:lvl4pPr>
            <a:lvl5pPr marL="1371441" indent="0" algn="ctr">
              <a:buNone/>
              <a:defRPr>
                <a:solidFill>
                  <a:schemeClr val="tx1">
                    <a:tint val="75000"/>
                  </a:schemeClr>
                </a:solidFill>
              </a:defRPr>
            </a:lvl5pPr>
            <a:lvl6pPr marL="1714297" indent="0" algn="ctr">
              <a:buNone/>
              <a:defRPr>
                <a:solidFill>
                  <a:schemeClr val="tx1">
                    <a:tint val="75000"/>
                  </a:schemeClr>
                </a:solidFill>
              </a:defRPr>
            </a:lvl6pPr>
            <a:lvl7pPr marL="2057161" indent="0" algn="ctr">
              <a:buNone/>
              <a:defRPr>
                <a:solidFill>
                  <a:schemeClr val="tx1">
                    <a:tint val="75000"/>
                  </a:schemeClr>
                </a:solidFill>
              </a:defRPr>
            </a:lvl7pPr>
            <a:lvl8pPr marL="2400020" indent="0" algn="ctr">
              <a:buNone/>
              <a:defRPr>
                <a:solidFill>
                  <a:schemeClr val="tx1">
                    <a:tint val="75000"/>
                  </a:schemeClr>
                </a:solidFill>
              </a:defRPr>
            </a:lvl8pPr>
            <a:lvl9pPr marL="2742882" indent="0" algn="ctr">
              <a:buNone/>
              <a:defRPr>
                <a:solidFill>
                  <a:schemeClr val="tx1">
                    <a:tint val="75000"/>
                  </a:schemeClr>
                </a:solidFill>
              </a:defRPr>
            </a:lvl9pPr>
          </a:lstStyle>
          <a:p>
            <a:r>
              <a:rPr lang="en-US" dirty="0"/>
              <a:t>Click to edit Master subtitle style</a:t>
            </a:r>
          </a:p>
        </p:txBody>
      </p:sp>
      <p:sp>
        <p:nvSpPr>
          <p:cNvPr id="17" name="Text Placeholder 38"/>
          <p:cNvSpPr>
            <a:spLocks noGrp="1"/>
          </p:cNvSpPr>
          <p:nvPr>
            <p:ph type="body" sz="quarter" idx="11"/>
          </p:nvPr>
        </p:nvSpPr>
        <p:spPr>
          <a:xfrm>
            <a:off x="469496" y="4049523"/>
            <a:ext cx="4319105" cy="288131"/>
          </a:xfrm>
          <a:prstGeom prst="rect">
            <a:avLst/>
          </a:prstGeom>
        </p:spPr>
        <p:txBody>
          <a:bodyPr lIns="91420" tIns="45710" rIns="91420" bIns="45710"/>
          <a:lstStyle>
            <a:lvl1pPr marL="0" indent="0" algn="l">
              <a:buFontTx/>
              <a:buNone/>
              <a:defRPr lang="en-US" sz="1200" b="0" i="0" kern="1200" dirty="0" smtClean="0">
                <a:solidFill>
                  <a:schemeClr val="accent1"/>
                </a:solidFill>
                <a:latin typeface="+mn-lt"/>
                <a:ea typeface="+mn-ea"/>
                <a:cs typeface="CiscoSans ExtraLight" pitchFamily="34" charset="0"/>
              </a:defRPr>
            </a:lvl1pPr>
            <a:lvl2pPr>
              <a:buFontTx/>
              <a:buNone/>
              <a:defRPr lang="en-US" sz="1500" kern="1200" dirty="0" smtClean="0">
                <a:solidFill>
                  <a:schemeClr val="bg1"/>
                </a:solidFill>
                <a:latin typeface="+mj-lt"/>
                <a:ea typeface="+mn-ea"/>
                <a:cs typeface="+mn-cs"/>
              </a:defRPr>
            </a:lvl2pPr>
            <a:lvl3pPr>
              <a:buFontTx/>
              <a:buNone/>
              <a:defRPr lang="en-US" sz="1500" kern="1200" dirty="0" smtClean="0">
                <a:solidFill>
                  <a:schemeClr val="bg1"/>
                </a:solidFill>
                <a:latin typeface="+mj-lt"/>
                <a:ea typeface="+mn-ea"/>
                <a:cs typeface="+mn-cs"/>
              </a:defRPr>
            </a:lvl3pPr>
            <a:lvl4pPr>
              <a:buFontTx/>
              <a:buNone/>
              <a:defRPr lang="en-US" sz="1500" kern="1200" dirty="0" smtClean="0">
                <a:solidFill>
                  <a:schemeClr val="bg1"/>
                </a:solidFill>
                <a:latin typeface="+mj-lt"/>
                <a:ea typeface="+mn-ea"/>
                <a:cs typeface="+mn-cs"/>
              </a:defRPr>
            </a:lvl4pPr>
            <a:lvl5pPr>
              <a:buFontTx/>
              <a:buNone/>
              <a:defRPr lang="en-US" sz="1500" kern="1200" dirty="0" smtClean="0">
                <a:solidFill>
                  <a:schemeClr val="bg1"/>
                </a:solidFill>
                <a:latin typeface="+mj-lt"/>
                <a:ea typeface="+mn-ea"/>
                <a:cs typeface="+mn-cs"/>
              </a:defRPr>
            </a:lvl5pPr>
          </a:lstStyle>
          <a:p>
            <a:pPr lvl="0"/>
            <a:r>
              <a:rPr lang="en-US"/>
              <a:t>Click to edit Master text styles</a:t>
            </a:r>
          </a:p>
        </p:txBody>
      </p:sp>
      <p:sp>
        <p:nvSpPr>
          <p:cNvPr id="18" name="Text Placeholder 40"/>
          <p:cNvSpPr>
            <a:spLocks noGrp="1"/>
          </p:cNvSpPr>
          <p:nvPr>
            <p:ph type="body" sz="quarter" idx="12"/>
          </p:nvPr>
        </p:nvSpPr>
        <p:spPr>
          <a:xfrm>
            <a:off x="469496" y="4289520"/>
            <a:ext cx="4319105" cy="288131"/>
          </a:xfrm>
          <a:prstGeom prst="rect">
            <a:avLst/>
          </a:prstGeom>
        </p:spPr>
        <p:txBody>
          <a:bodyPr lIns="91420" tIns="45710" rIns="91420" bIns="45710"/>
          <a:lstStyle>
            <a:lvl1pPr marL="0" indent="0" algn="l">
              <a:buFontTx/>
              <a:buNone/>
              <a:defRPr lang="en-US" sz="1200" b="0" i="0" kern="1200" dirty="0" smtClean="0">
                <a:solidFill>
                  <a:schemeClr val="accent1"/>
                </a:solidFill>
                <a:latin typeface="+mn-lt"/>
                <a:ea typeface="+mn-ea"/>
                <a:cs typeface="CiscoSans ExtraLight" pitchFamily="34" charset="0"/>
              </a:defRPr>
            </a:lvl1pPr>
            <a:lvl2pPr>
              <a:buFontTx/>
              <a:buNone/>
              <a:defRPr lang="en-US" sz="1500" kern="1200" dirty="0" smtClean="0">
                <a:solidFill>
                  <a:schemeClr val="bg1"/>
                </a:solidFill>
                <a:latin typeface="+mj-lt"/>
                <a:ea typeface="+mn-ea"/>
                <a:cs typeface="+mn-cs"/>
              </a:defRPr>
            </a:lvl2pPr>
            <a:lvl3pPr>
              <a:buFontTx/>
              <a:buNone/>
              <a:defRPr lang="en-US" sz="1500" kern="1200" dirty="0" smtClean="0">
                <a:solidFill>
                  <a:schemeClr val="bg1"/>
                </a:solidFill>
                <a:latin typeface="+mj-lt"/>
                <a:ea typeface="+mn-ea"/>
                <a:cs typeface="+mn-cs"/>
              </a:defRPr>
            </a:lvl3pPr>
            <a:lvl4pPr>
              <a:buFontTx/>
              <a:buNone/>
              <a:defRPr lang="en-US" sz="1500" kern="1200" dirty="0" smtClean="0">
                <a:solidFill>
                  <a:schemeClr val="bg1"/>
                </a:solidFill>
                <a:latin typeface="+mj-lt"/>
                <a:ea typeface="+mn-ea"/>
                <a:cs typeface="+mn-cs"/>
              </a:defRPr>
            </a:lvl4pPr>
            <a:lvl5pPr>
              <a:buFontTx/>
              <a:buNone/>
              <a:defRPr lang="en-US" sz="1500" kern="1200" dirty="0" smtClean="0">
                <a:solidFill>
                  <a:schemeClr val="bg1"/>
                </a:solidFill>
                <a:latin typeface="+mj-lt"/>
                <a:ea typeface="+mn-ea"/>
                <a:cs typeface="+mn-cs"/>
              </a:defRPr>
            </a:lvl5pPr>
          </a:lstStyle>
          <a:p>
            <a:pPr lvl="0"/>
            <a:r>
              <a:rPr lang="en-US"/>
              <a:t>Click to edit Master text styles</a:t>
            </a:r>
          </a:p>
        </p:txBody>
      </p:sp>
      <p:grpSp>
        <p:nvGrpSpPr>
          <p:cNvPr id="6" name="Group 4"/>
          <p:cNvGrpSpPr>
            <a:grpSpLocks noChangeAspect="1"/>
          </p:cNvGrpSpPr>
          <p:nvPr userDrawn="1"/>
        </p:nvGrpSpPr>
        <p:grpSpPr bwMode="auto">
          <a:xfrm>
            <a:off x="492125" y="395288"/>
            <a:ext cx="796924" cy="423863"/>
            <a:chOff x="310" y="249"/>
            <a:chExt cx="502" cy="267"/>
          </a:xfrm>
          <a:solidFill>
            <a:srgbClr val="004C69"/>
          </a:solidFill>
        </p:grpSpPr>
        <p:sp>
          <p:nvSpPr>
            <p:cNvPr id="9" name="Rectangle 5"/>
            <p:cNvSpPr>
              <a:spLocks noChangeArrowheads="1"/>
            </p:cNvSpPr>
            <p:nvPr userDrawn="1"/>
          </p:nvSpPr>
          <p:spPr bwMode="auto">
            <a:xfrm>
              <a:off x="452" y="426"/>
              <a:ext cx="22" cy="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 name="Freeform 6"/>
            <p:cNvSpPr>
              <a:spLocks/>
            </p:cNvSpPr>
            <p:nvPr userDrawn="1"/>
          </p:nvSpPr>
          <p:spPr bwMode="auto">
            <a:xfrm>
              <a:off x="585" y="425"/>
              <a:ext cx="66" cy="91"/>
            </a:xfrm>
            <a:custGeom>
              <a:avLst/>
              <a:gdLst>
                <a:gd name="T0" fmla="*/ 51 w 51"/>
                <a:gd name="T1" fmla="*/ 20 h 69"/>
                <a:gd name="T2" fmla="*/ 37 w 51"/>
                <a:gd name="T3" fmla="*/ 16 h 69"/>
                <a:gd name="T4" fmla="*/ 18 w 51"/>
                <a:gd name="T5" fmla="*/ 34 h 69"/>
                <a:gd name="T6" fmla="*/ 37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7" y="16"/>
                  </a:cubicBezTo>
                  <a:cubicBezTo>
                    <a:pt x="26" y="16"/>
                    <a:pt x="18" y="24"/>
                    <a:pt x="18" y="34"/>
                  </a:cubicBezTo>
                  <a:cubicBezTo>
                    <a:pt x="18" y="44"/>
                    <a:pt x="25" y="52"/>
                    <a:pt x="37" y="52"/>
                  </a:cubicBezTo>
                  <a:cubicBezTo>
                    <a:pt x="45"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 name="Freeform 7"/>
            <p:cNvSpPr>
              <a:spLocks/>
            </p:cNvSpPr>
            <p:nvPr userDrawn="1"/>
          </p:nvSpPr>
          <p:spPr bwMode="auto">
            <a:xfrm>
              <a:off x="355" y="425"/>
              <a:ext cx="67" cy="91"/>
            </a:xfrm>
            <a:custGeom>
              <a:avLst/>
              <a:gdLst>
                <a:gd name="T0" fmla="*/ 51 w 51"/>
                <a:gd name="T1" fmla="*/ 20 h 69"/>
                <a:gd name="T2" fmla="*/ 36 w 51"/>
                <a:gd name="T3" fmla="*/ 16 h 69"/>
                <a:gd name="T4" fmla="*/ 18 w 51"/>
                <a:gd name="T5" fmla="*/ 34 h 69"/>
                <a:gd name="T6" fmla="*/ 36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6" y="16"/>
                  </a:cubicBezTo>
                  <a:cubicBezTo>
                    <a:pt x="25" y="16"/>
                    <a:pt x="18" y="24"/>
                    <a:pt x="18" y="34"/>
                  </a:cubicBezTo>
                  <a:cubicBezTo>
                    <a:pt x="18" y="44"/>
                    <a:pt x="25" y="52"/>
                    <a:pt x="36" y="52"/>
                  </a:cubicBezTo>
                  <a:cubicBezTo>
                    <a:pt x="44"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 name="Freeform 8"/>
            <p:cNvSpPr>
              <a:spLocks noEditPoints="1"/>
            </p:cNvSpPr>
            <p:nvPr userDrawn="1"/>
          </p:nvSpPr>
          <p:spPr bwMode="auto">
            <a:xfrm>
              <a:off x="675" y="425"/>
              <a:ext cx="91" cy="91"/>
            </a:xfrm>
            <a:custGeom>
              <a:avLst/>
              <a:gdLst>
                <a:gd name="T0" fmla="*/ 70 w 70"/>
                <a:gd name="T1" fmla="*/ 34 h 69"/>
                <a:gd name="T2" fmla="*/ 35 w 70"/>
                <a:gd name="T3" fmla="*/ 69 h 69"/>
                <a:gd name="T4" fmla="*/ 0 w 70"/>
                <a:gd name="T5" fmla="*/ 34 h 69"/>
                <a:gd name="T6" fmla="*/ 35 w 70"/>
                <a:gd name="T7" fmla="*/ 0 h 69"/>
                <a:gd name="T8" fmla="*/ 70 w 70"/>
                <a:gd name="T9" fmla="*/ 34 h 69"/>
                <a:gd name="T10" fmla="*/ 35 w 70"/>
                <a:gd name="T11" fmla="*/ 17 h 69"/>
                <a:gd name="T12" fmla="*/ 18 w 70"/>
                <a:gd name="T13" fmla="*/ 34 h 69"/>
                <a:gd name="T14" fmla="*/ 35 w 70"/>
                <a:gd name="T15" fmla="*/ 52 h 69"/>
                <a:gd name="T16" fmla="*/ 52 w 70"/>
                <a:gd name="T17" fmla="*/ 34 h 69"/>
                <a:gd name="T18" fmla="*/ 35 w 70"/>
                <a:gd name="T19" fmla="*/ 17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0" h="69">
                  <a:moveTo>
                    <a:pt x="70" y="34"/>
                  </a:moveTo>
                  <a:cubicBezTo>
                    <a:pt x="70" y="53"/>
                    <a:pt x="56" y="69"/>
                    <a:pt x="35" y="69"/>
                  </a:cubicBezTo>
                  <a:cubicBezTo>
                    <a:pt x="14" y="69"/>
                    <a:pt x="0" y="53"/>
                    <a:pt x="0" y="34"/>
                  </a:cubicBezTo>
                  <a:cubicBezTo>
                    <a:pt x="0" y="15"/>
                    <a:pt x="14" y="0"/>
                    <a:pt x="35" y="0"/>
                  </a:cubicBezTo>
                  <a:cubicBezTo>
                    <a:pt x="56" y="0"/>
                    <a:pt x="70" y="15"/>
                    <a:pt x="70" y="34"/>
                  </a:cubicBezTo>
                  <a:close/>
                  <a:moveTo>
                    <a:pt x="35" y="17"/>
                  </a:moveTo>
                  <a:cubicBezTo>
                    <a:pt x="25" y="17"/>
                    <a:pt x="18" y="25"/>
                    <a:pt x="18" y="34"/>
                  </a:cubicBezTo>
                  <a:cubicBezTo>
                    <a:pt x="18" y="44"/>
                    <a:pt x="25" y="52"/>
                    <a:pt x="35" y="52"/>
                  </a:cubicBezTo>
                  <a:cubicBezTo>
                    <a:pt x="45" y="52"/>
                    <a:pt x="52" y="44"/>
                    <a:pt x="52" y="34"/>
                  </a:cubicBezTo>
                  <a:cubicBezTo>
                    <a:pt x="52" y="25"/>
                    <a:pt x="45" y="17"/>
                    <a:pt x="35"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Freeform 9"/>
            <p:cNvSpPr>
              <a:spLocks/>
            </p:cNvSpPr>
            <p:nvPr userDrawn="1"/>
          </p:nvSpPr>
          <p:spPr bwMode="auto">
            <a:xfrm>
              <a:off x="503" y="425"/>
              <a:ext cx="60" cy="91"/>
            </a:xfrm>
            <a:custGeom>
              <a:avLst/>
              <a:gdLst>
                <a:gd name="T0" fmla="*/ 42 w 46"/>
                <a:gd name="T1" fmla="*/ 16 h 69"/>
                <a:gd name="T2" fmla="*/ 29 w 46"/>
                <a:gd name="T3" fmla="*/ 14 h 69"/>
                <a:gd name="T4" fmla="*/ 18 w 46"/>
                <a:gd name="T5" fmla="*/ 20 h 69"/>
                <a:gd name="T6" fmla="*/ 26 w 46"/>
                <a:gd name="T7" fmla="*/ 26 h 69"/>
                <a:gd name="T8" fmla="*/ 30 w 46"/>
                <a:gd name="T9" fmla="*/ 27 h 69"/>
                <a:gd name="T10" fmla="*/ 46 w 46"/>
                <a:gd name="T11" fmla="*/ 47 h 69"/>
                <a:gd name="T12" fmla="*/ 19 w 46"/>
                <a:gd name="T13" fmla="*/ 69 h 69"/>
                <a:gd name="T14" fmla="*/ 1 w 46"/>
                <a:gd name="T15" fmla="*/ 67 h 69"/>
                <a:gd name="T16" fmla="*/ 1 w 46"/>
                <a:gd name="T17" fmla="*/ 52 h 69"/>
                <a:gd name="T18" fmla="*/ 16 w 46"/>
                <a:gd name="T19" fmla="*/ 54 h 69"/>
                <a:gd name="T20" fmla="*/ 29 w 46"/>
                <a:gd name="T21" fmla="*/ 48 h 69"/>
                <a:gd name="T22" fmla="*/ 21 w 46"/>
                <a:gd name="T23" fmla="*/ 41 h 69"/>
                <a:gd name="T24" fmla="*/ 18 w 46"/>
                <a:gd name="T25" fmla="*/ 40 h 69"/>
                <a:gd name="T26" fmla="*/ 0 w 46"/>
                <a:gd name="T27" fmla="*/ 21 h 69"/>
                <a:gd name="T28" fmla="*/ 25 w 46"/>
                <a:gd name="T29" fmla="*/ 0 h 69"/>
                <a:gd name="T30" fmla="*/ 42 w 46"/>
                <a:gd name="T31" fmla="*/ 2 h 69"/>
                <a:gd name="T32" fmla="*/ 42 w 46"/>
                <a:gd name="T33" fmla="*/ 16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 h="69">
                  <a:moveTo>
                    <a:pt x="42" y="16"/>
                  </a:moveTo>
                  <a:cubicBezTo>
                    <a:pt x="41" y="16"/>
                    <a:pt x="34" y="14"/>
                    <a:pt x="29" y="14"/>
                  </a:cubicBezTo>
                  <a:cubicBezTo>
                    <a:pt x="22" y="14"/>
                    <a:pt x="18" y="16"/>
                    <a:pt x="18" y="20"/>
                  </a:cubicBezTo>
                  <a:cubicBezTo>
                    <a:pt x="18" y="24"/>
                    <a:pt x="23" y="25"/>
                    <a:pt x="26" y="26"/>
                  </a:cubicBezTo>
                  <a:cubicBezTo>
                    <a:pt x="30" y="27"/>
                    <a:pt x="30" y="27"/>
                    <a:pt x="30" y="27"/>
                  </a:cubicBezTo>
                  <a:cubicBezTo>
                    <a:pt x="41" y="31"/>
                    <a:pt x="46" y="38"/>
                    <a:pt x="46" y="47"/>
                  </a:cubicBezTo>
                  <a:cubicBezTo>
                    <a:pt x="46" y="63"/>
                    <a:pt x="32" y="69"/>
                    <a:pt x="19" y="69"/>
                  </a:cubicBezTo>
                  <a:cubicBezTo>
                    <a:pt x="10" y="69"/>
                    <a:pt x="1" y="67"/>
                    <a:pt x="1" y="67"/>
                  </a:cubicBezTo>
                  <a:cubicBezTo>
                    <a:pt x="1" y="52"/>
                    <a:pt x="1" y="52"/>
                    <a:pt x="1" y="52"/>
                  </a:cubicBezTo>
                  <a:cubicBezTo>
                    <a:pt x="2" y="52"/>
                    <a:pt x="9" y="54"/>
                    <a:pt x="16" y="54"/>
                  </a:cubicBezTo>
                  <a:cubicBezTo>
                    <a:pt x="25" y="54"/>
                    <a:pt x="29" y="52"/>
                    <a:pt x="29" y="48"/>
                  </a:cubicBezTo>
                  <a:cubicBezTo>
                    <a:pt x="29" y="45"/>
                    <a:pt x="25" y="43"/>
                    <a:pt x="21" y="41"/>
                  </a:cubicBezTo>
                  <a:cubicBezTo>
                    <a:pt x="20" y="41"/>
                    <a:pt x="19" y="41"/>
                    <a:pt x="18" y="40"/>
                  </a:cubicBezTo>
                  <a:cubicBezTo>
                    <a:pt x="8" y="37"/>
                    <a:pt x="0" y="32"/>
                    <a:pt x="0" y="21"/>
                  </a:cubicBezTo>
                  <a:cubicBezTo>
                    <a:pt x="0" y="8"/>
                    <a:pt x="10" y="0"/>
                    <a:pt x="25" y="0"/>
                  </a:cubicBezTo>
                  <a:cubicBezTo>
                    <a:pt x="34" y="0"/>
                    <a:pt x="41" y="2"/>
                    <a:pt x="42" y="2"/>
                  </a:cubicBezTo>
                  <a:lnTo>
                    <a:pt x="42"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10"/>
            <p:cNvSpPr>
              <a:spLocks/>
            </p:cNvSpPr>
            <p:nvPr userDrawn="1"/>
          </p:nvSpPr>
          <p:spPr bwMode="auto">
            <a:xfrm>
              <a:off x="31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1" name="Freeform 11"/>
            <p:cNvSpPr>
              <a:spLocks/>
            </p:cNvSpPr>
            <p:nvPr userDrawn="1"/>
          </p:nvSpPr>
          <p:spPr bwMode="auto">
            <a:xfrm>
              <a:off x="37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 name="Freeform 12"/>
            <p:cNvSpPr>
              <a:spLocks/>
            </p:cNvSpPr>
            <p:nvPr userDrawn="1"/>
          </p:nvSpPr>
          <p:spPr bwMode="auto">
            <a:xfrm>
              <a:off x="430" y="249"/>
              <a:ext cx="22" cy="139"/>
            </a:xfrm>
            <a:custGeom>
              <a:avLst/>
              <a:gdLst>
                <a:gd name="T0" fmla="*/ 17 w 17"/>
                <a:gd name="T1" fmla="*/ 8 h 106"/>
                <a:gd name="T2" fmla="*/ 8 w 17"/>
                <a:gd name="T3" fmla="*/ 0 h 106"/>
                <a:gd name="T4" fmla="*/ 0 w 17"/>
                <a:gd name="T5" fmla="*/ 8 h 106"/>
                <a:gd name="T6" fmla="*/ 0 w 17"/>
                <a:gd name="T7" fmla="*/ 97 h 106"/>
                <a:gd name="T8" fmla="*/ 8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8" y="0"/>
                  </a:cubicBezTo>
                  <a:cubicBezTo>
                    <a:pt x="4" y="0"/>
                    <a:pt x="0" y="4"/>
                    <a:pt x="0" y="8"/>
                  </a:cubicBezTo>
                  <a:cubicBezTo>
                    <a:pt x="0" y="97"/>
                    <a:pt x="0" y="97"/>
                    <a:pt x="0" y="97"/>
                  </a:cubicBezTo>
                  <a:cubicBezTo>
                    <a:pt x="0" y="102"/>
                    <a:pt x="4" y="106"/>
                    <a:pt x="8"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3" name="Freeform 13"/>
            <p:cNvSpPr>
              <a:spLocks/>
            </p:cNvSpPr>
            <p:nvPr userDrawn="1"/>
          </p:nvSpPr>
          <p:spPr bwMode="auto">
            <a:xfrm>
              <a:off x="49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4" name="Freeform 14"/>
            <p:cNvSpPr>
              <a:spLocks/>
            </p:cNvSpPr>
            <p:nvPr userDrawn="1"/>
          </p:nvSpPr>
          <p:spPr bwMode="auto">
            <a:xfrm>
              <a:off x="55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 name="Freeform 15"/>
            <p:cNvSpPr>
              <a:spLocks/>
            </p:cNvSpPr>
            <p:nvPr userDrawn="1"/>
          </p:nvSpPr>
          <p:spPr bwMode="auto">
            <a:xfrm>
              <a:off x="61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6" name="Freeform 16"/>
            <p:cNvSpPr>
              <a:spLocks/>
            </p:cNvSpPr>
            <p:nvPr userDrawn="1"/>
          </p:nvSpPr>
          <p:spPr bwMode="auto">
            <a:xfrm>
              <a:off x="670" y="249"/>
              <a:ext cx="22" cy="139"/>
            </a:xfrm>
            <a:custGeom>
              <a:avLst/>
              <a:gdLst>
                <a:gd name="T0" fmla="*/ 17 w 17"/>
                <a:gd name="T1" fmla="*/ 8 h 106"/>
                <a:gd name="T2" fmla="*/ 9 w 17"/>
                <a:gd name="T3" fmla="*/ 0 h 106"/>
                <a:gd name="T4" fmla="*/ 0 w 17"/>
                <a:gd name="T5" fmla="*/ 8 h 106"/>
                <a:gd name="T6" fmla="*/ 0 w 17"/>
                <a:gd name="T7" fmla="*/ 97 h 106"/>
                <a:gd name="T8" fmla="*/ 9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9" y="0"/>
                  </a:cubicBezTo>
                  <a:cubicBezTo>
                    <a:pt x="4" y="0"/>
                    <a:pt x="0" y="4"/>
                    <a:pt x="0" y="8"/>
                  </a:cubicBezTo>
                  <a:cubicBezTo>
                    <a:pt x="0" y="97"/>
                    <a:pt x="0" y="97"/>
                    <a:pt x="0" y="97"/>
                  </a:cubicBezTo>
                  <a:cubicBezTo>
                    <a:pt x="0" y="102"/>
                    <a:pt x="4" y="106"/>
                    <a:pt x="9"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7" name="Freeform 17"/>
            <p:cNvSpPr>
              <a:spLocks/>
            </p:cNvSpPr>
            <p:nvPr userDrawn="1"/>
          </p:nvSpPr>
          <p:spPr bwMode="auto">
            <a:xfrm>
              <a:off x="73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8" name="Freeform 18"/>
            <p:cNvSpPr>
              <a:spLocks/>
            </p:cNvSpPr>
            <p:nvPr userDrawn="1"/>
          </p:nvSpPr>
          <p:spPr bwMode="auto">
            <a:xfrm>
              <a:off x="790" y="321"/>
              <a:ext cx="22" cy="45"/>
            </a:xfrm>
            <a:custGeom>
              <a:avLst/>
              <a:gdLst>
                <a:gd name="T0" fmla="*/ 17 w 17"/>
                <a:gd name="T1" fmla="*/ 8 h 34"/>
                <a:gd name="T2" fmla="*/ 9 w 17"/>
                <a:gd name="T3" fmla="*/ 0 h 34"/>
                <a:gd name="T4" fmla="*/ 0 w 17"/>
                <a:gd name="T5" fmla="*/ 8 h 34"/>
                <a:gd name="T6" fmla="*/ 0 w 17"/>
                <a:gd name="T7" fmla="*/ 26 h 34"/>
                <a:gd name="T8" fmla="*/ 9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9" y="0"/>
                  </a:cubicBezTo>
                  <a:cubicBezTo>
                    <a:pt x="4" y="0"/>
                    <a:pt x="0" y="3"/>
                    <a:pt x="0" y="8"/>
                  </a:cubicBezTo>
                  <a:cubicBezTo>
                    <a:pt x="0" y="26"/>
                    <a:pt x="0" y="26"/>
                    <a:pt x="0" y="26"/>
                  </a:cubicBezTo>
                  <a:cubicBezTo>
                    <a:pt x="0" y="30"/>
                    <a:pt x="4" y="34"/>
                    <a:pt x="9"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29" name="Text Placeholder 2"/>
          <p:cNvSpPr>
            <a:spLocks noGrp="1"/>
          </p:cNvSpPr>
          <p:nvPr>
            <p:ph type="body" sz="quarter" idx="13"/>
          </p:nvPr>
        </p:nvSpPr>
        <p:spPr>
          <a:xfrm>
            <a:off x="463292" y="2872236"/>
            <a:ext cx="5925246" cy="299001"/>
          </a:xfrm>
          <a:prstGeom prst="rect">
            <a:avLst/>
          </a:prstGeom>
        </p:spPr>
        <p:txBody>
          <a:bodyPr lIns="91420" tIns="45710" rIns="91420" bIns="45710"/>
          <a:lstStyle>
            <a:lvl1pPr marL="0" indent="0">
              <a:buFont typeface="Arial" panose="020B0604020202020204" pitchFamily="34" charset="0"/>
              <a:buNone/>
              <a:defRPr sz="2000" baseline="0">
                <a:solidFill>
                  <a:schemeClr val="accent1"/>
                </a:solidFill>
                <a:latin typeface="+mj-lt"/>
              </a:defRPr>
            </a:lvl1pPr>
            <a:lvl2pPr marL="304781" indent="0">
              <a:buNone/>
              <a:defRPr/>
            </a:lvl2pPr>
            <a:lvl3pPr marL="427401" indent="0">
              <a:buNone/>
              <a:defRPr/>
            </a:lvl3pPr>
            <a:lvl4pPr marL="516694" indent="0">
              <a:buNone/>
              <a:defRPr/>
            </a:lvl4pPr>
            <a:lvl5pPr marL="601221" indent="0">
              <a:buNone/>
              <a:defRPr/>
            </a:lvl5pPr>
          </a:lstStyle>
          <a:p>
            <a:pPr lvl="0"/>
            <a:r>
              <a:rPr lang="en-US" dirty="0"/>
              <a:t>Click to edit Master text styles</a:t>
            </a:r>
          </a:p>
        </p:txBody>
      </p:sp>
      <p:sp>
        <p:nvSpPr>
          <p:cNvPr id="30" name="Title 1"/>
          <p:cNvSpPr>
            <a:spLocks noGrp="1"/>
          </p:cNvSpPr>
          <p:nvPr>
            <p:ph type="ctrTitle"/>
          </p:nvPr>
        </p:nvSpPr>
        <p:spPr>
          <a:xfrm>
            <a:off x="425765" y="2300750"/>
            <a:ext cx="5955513" cy="644730"/>
          </a:xfrm>
          <a:prstGeom prst="rect">
            <a:avLst/>
          </a:prstGeom>
        </p:spPr>
        <p:txBody>
          <a:bodyPr anchor="b"/>
          <a:lstStyle>
            <a:lvl1pPr marL="0" indent="0" algn="l">
              <a:lnSpc>
                <a:spcPct val="90000"/>
              </a:lnSpc>
              <a:buFont typeface="Arial" panose="020B0604020202020204" pitchFamily="34" charset="0"/>
              <a:buNone/>
              <a:defRPr sz="3600" b="0" i="0" spc="0" baseline="0">
                <a:solidFill>
                  <a:schemeClr val="accent1"/>
                </a:solidFill>
                <a:latin typeface="+mj-lt"/>
                <a:cs typeface="CiscoSans Thin"/>
              </a:defRPr>
            </a:lvl1pPr>
          </a:lstStyle>
          <a:p>
            <a:r>
              <a:rPr lang="en-US" dirty="0"/>
              <a:t>Click to edit Master title style</a:t>
            </a:r>
          </a:p>
        </p:txBody>
      </p:sp>
    </p:spTree>
    <p:extLst>
      <p:ext uri="{BB962C8B-B14F-4D97-AF65-F5344CB8AC3E}">
        <p14:creationId xmlns:p14="http://schemas.microsoft.com/office/powerpoint/2010/main" val="3653042546"/>
      </p:ext>
    </p:extLst>
  </p:cSld>
  <p:clrMapOvr>
    <a:masterClrMapping/>
  </p:clrMapOvr>
  <p:transition spd="slow">
    <p:wipe/>
  </p:transition>
  <p:extLst mod="1">
    <p:ext uri="{DCECCB84-F9BA-43D5-87BE-67443E8EF086}">
      <p15:sldGuideLst xmlns="" xmlns:c="http://schemas.openxmlformats.org/drawingml/2006/chart" xmlns:c15="http://schemas.microsoft.com/office/drawing/2012/chart" xmlns:p15="http://schemas.microsoft.com/office/powerpoint/2012/main">
        <p15:guide id="1" orient="horz" pos="228" userDrawn="1">
          <p15:clr>
            <a:srgbClr val="FBAE40"/>
          </p15:clr>
        </p15:guide>
        <p15:guide id="2" pos="360" userDrawn="1">
          <p15:clr>
            <a:srgbClr val="FBAE40"/>
          </p15:clr>
        </p15:guide>
        <p15:guide id="3" orient="horz" pos="518" userDrawn="1">
          <p15:clr>
            <a:srgbClr val="FBAE40"/>
          </p15:clr>
        </p15:guide>
        <p15:guide id="4" pos="812" userDrawn="1">
          <p15:clr>
            <a:srgbClr val="FBAE40"/>
          </p15:clr>
        </p15:guide>
        <p15:guide id="5" pos="311"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6_Title Slide-animated gradient">
    <p:bg>
      <p:bgPr>
        <a:solidFill>
          <a:schemeClr val="accent5"/>
        </a:solidFill>
        <a:effectLst/>
      </p:bgPr>
    </p:bg>
    <p:spTree>
      <p:nvGrpSpPr>
        <p:cNvPr id="1" name=""/>
        <p:cNvGrpSpPr/>
        <p:nvPr/>
      </p:nvGrpSpPr>
      <p:grpSpPr>
        <a:xfrm>
          <a:off x="0" y="0"/>
          <a:ext cx="0" cy="0"/>
          <a:chOff x="0" y="0"/>
          <a:chExt cx="0" cy="0"/>
        </a:xfrm>
      </p:grpSpPr>
      <p:sp>
        <p:nvSpPr>
          <p:cNvPr id="2" name="Rectangle 1"/>
          <p:cNvSpPr/>
          <p:nvPr userDrawn="1"/>
        </p:nvSpPr>
        <p:spPr>
          <a:xfrm>
            <a:off x="0" y="0"/>
            <a:ext cx="9144000" cy="5143500"/>
          </a:xfrm>
          <a:prstGeom prst="rect">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Subtitle 2"/>
          <p:cNvSpPr>
            <a:spLocks noGrp="1"/>
          </p:cNvSpPr>
          <p:nvPr>
            <p:ph type="subTitle" idx="1"/>
          </p:nvPr>
        </p:nvSpPr>
        <p:spPr>
          <a:xfrm>
            <a:off x="469496" y="3809526"/>
            <a:ext cx="4319105" cy="288131"/>
          </a:xfrm>
          <a:prstGeom prst="rect">
            <a:avLst/>
          </a:prstGeom>
        </p:spPr>
        <p:txBody>
          <a:bodyPr lIns="91420" tIns="45710" rIns="91420" bIns="45710" anchor="b" anchorCtr="0">
            <a:noAutofit/>
          </a:bodyPr>
          <a:lstStyle>
            <a:lvl1pPr marL="0" indent="0" algn="l">
              <a:buNone/>
              <a:defRPr sz="1200" b="0" i="0">
                <a:solidFill>
                  <a:schemeClr val="accent5"/>
                </a:solidFill>
                <a:latin typeface="+mn-lt"/>
                <a:cs typeface="CiscoSans"/>
              </a:defRPr>
            </a:lvl1pPr>
            <a:lvl2pPr marL="342856" indent="0" algn="ctr">
              <a:buNone/>
              <a:defRPr>
                <a:solidFill>
                  <a:schemeClr val="tx1">
                    <a:tint val="75000"/>
                  </a:schemeClr>
                </a:solidFill>
              </a:defRPr>
            </a:lvl2pPr>
            <a:lvl3pPr marL="685720" indent="0" algn="ctr">
              <a:buNone/>
              <a:defRPr>
                <a:solidFill>
                  <a:schemeClr val="tx1">
                    <a:tint val="75000"/>
                  </a:schemeClr>
                </a:solidFill>
              </a:defRPr>
            </a:lvl3pPr>
            <a:lvl4pPr marL="1028579" indent="0" algn="ctr">
              <a:buNone/>
              <a:defRPr>
                <a:solidFill>
                  <a:schemeClr val="tx1">
                    <a:tint val="75000"/>
                  </a:schemeClr>
                </a:solidFill>
              </a:defRPr>
            </a:lvl4pPr>
            <a:lvl5pPr marL="1371441" indent="0" algn="ctr">
              <a:buNone/>
              <a:defRPr>
                <a:solidFill>
                  <a:schemeClr val="tx1">
                    <a:tint val="75000"/>
                  </a:schemeClr>
                </a:solidFill>
              </a:defRPr>
            </a:lvl5pPr>
            <a:lvl6pPr marL="1714297" indent="0" algn="ctr">
              <a:buNone/>
              <a:defRPr>
                <a:solidFill>
                  <a:schemeClr val="tx1">
                    <a:tint val="75000"/>
                  </a:schemeClr>
                </a:solidFill>
              </a:defRPr>
            </a:lvl6pPr>
            <a:lvl7pPr marL="2057161" indent="0" algn="ctr">
              <a:buNone/>
              <a:defRPr>
                <a:solidFill>
                  <a:schemeClr val="tx1">
                    <a:tint val="75000"/>
                  </a:schemeClr>
                </a:solidFill>
              </a:defRPr>
            </a:lvl7pPr>
            <a:lvl8pPr marL="2400020" indent="0" algn="ctr">
              <a:buNone/>
              <a:defRPr>
                <a:solidFill>
                  <a:schemeClr val="tx1">
                    <a:tint val="75000"/>
                  </a:schemeClr>
                </a:solidFill>
              </a:defRPr>
            </a:lvl8pPr>
            <a:lvl9pPr marL="2742882" indent="0" algn="ctr">
              <a:buNone/>
              <a:defRPr>
                <a:solidFill>
                  <a:schemeClr val="tx1">
                    <a:tint val="75000"/>
                  </a:schemeClr>
                </a:solidFill>
              </a:defRPr>
            </a:lvl9pPr>
          </a:lstStyle>
          <a:p>
            <a:r>
              <a:rPr lang="en-US" dirty="0"/>
              <a:t>Click to edit Master subtitle style</a:t>
            </a:r>
          </a:p>
        </p:txBody>
      </p:sp>
      <p:sp>
        <p:nvSpPr>
          <p:cNvPr id="17" name="Text Placeholder 38"/>
          <p:cNvSpPr>
            <a:spLocks noGrp="1"/>
          </p:cNvSpPr>
          <p:nvPr>
            <p:ph type="body" sz="quarter" idx="11"/>
          </p:nvPr>
        </p:nvSpPr>
        <p:spPr>
          <a:xfrm>
            <a:off x="469496" y="4049523"/>
            <a:ext cx="4319105" cy="288131"/>
          </a:xfrm>
          <a:prstGeom prst="rect">
            <a:avLst/>
          </a:prstGeom>
        </p:spPr>
        <p:txBody>
          <a:bodyPr lIns="91420" tIns="45710" rIns="91420" bIns="45710"/>
          <a:lstStyle>
            <a:lvl1pPr marL="0" indent="0" algn="l">
              <a:buFontTx/>
              <a:buNone/>
              <a:defRPr lang="en-US" sz="1200" b="0" i="0" kern="1200" dirty="0" smtClean="0">
                <a:solidFill>
                  <a:schemeClr val="accent5"/>
                </a:solidFill>
                <a:latin typeface="+mn-lt"/>
                <a:ea typeface="+mn-ea"/>
                <a:cs typeface="CiscoSans ExtraLight" pitchFamily="34" charset="0"/>
              </a:defRPr>
            </a:lvl1pPr>
            <a:lvl2pPr>
              <a:buFontTx/>
              <a:buNone/>
              <a:defRPr lang="en-US" sz="1500" kern="1200" dirty="0" smtClean="0">
                <a:solidFill>
                  <a:schemeClr val="bg1"/>
                </a:solidFill>
                <a:latin typeface="+mj-lt"/>
                <a:ea typeface="+mn-ea"/>
                <a:cs typeface="+mn-cs"/>
              </a:defRPr>
            </a:lvl2pPr>
            <a:lvl3pPr>
              <a:buFontTx/>
              <a:buNone/>
              <a:defRPr lang="en-US" sz="1500" kern="1200" dirty="0" smtClean="0">
                <a:solidFill>
                  <a:schemeClr val="bg1"/>
                </a:solidFill>
                <a:latin typeface="+mj-lt"/>
                <a:ea typeface="+mn-ea"/>
                <a:cs typeface="+mn-cs"/>
              </a:defRPr>
            </a:lvl3pPr>
            <a:lvl4pPr>
              <a:buFontTx/>
              <a:buNone/>
              <a:defRPr lang="en-US" sz="1500" kern="1200" dirty="0" smtClean="0">
                <a:solidFill>
                  <a:schemeClr val="bg1"/>
                </a:solidFill>
                <a:latin typeface="+mj-lt"/>
                <a:ea typeface="+mn-ea"/>
                <a:cs typeface="+mn-cs"/>
              </a:defRPr>
            </a:lvl4pPr>
            <a:lvl5pPr>
              <a:buFontTx/>
              <a:buNone/>
              <a:defRPr lang="en-US" sz="1500" kern="1200" dirty="0" smtClean="0">
                <a:solidFill>
                  <a:schemeClr val="bg1"/>
                </a:solidFill>
                <a:latin typeface="+mj-lt"/>
                <a:ea typeface="+mn-ea"/>
                <a:cs typeface="+mn-cs"/>
              </a:defRPr>
            </a:lvl5pPr>
          </a:lstStyle>
          <a:p>
            <a:pPr lvl="0"/>
            <a:r>
              <a:rPr lang="en-US"/>
              <a:t>Click to edit Master text styles</a:t>
            </a:r>
          </a:p>
        </p:txBody>
      </p:sp>
      <p:sp>
        <p:nvSpPr>
          <p:cNvPr id="18" name="Text Placeholder 40"/>
          <p:cNvSpPr>
            <a:spLocks noGrp="1"/>
          </p:cNvSpPr>
          <p:nvPr>
            <p:ph type="body" sz="quarter" idx="12"/>
          </p:nvPr>
        </p:nvSpPr>
        <p:spPr>
          <a:xfrm>
            <a:off x="469496" y="4289520"/>
            <a:ext cx="4319105" cy="288131"/>
          </a:xfrm>
          <a:prstGeom prst="rect">
            <a:avLst/>
          </a:prstGeom>
        </p:spPr>
        <p:txBody>
          <a:bodyPr lIns="91420" tIns="45710" rIns="91420" bIns="45710"/>
          <a:lstStyle>
            <a:lvl1pPr marL="0" indent="0" algn="l">
              <a:buFontTx/>
              <a:buNone/>
              <a:defRPr lang="en-US" sz="1200" b="0" i="0" kern="1200" dirty="0" smtClean="0">
                <a:solidFill>
                  <a:schemeClr val="accent5"/>
                </a:solidFill>
                <a:latin typeface="+mn-lt"/>
                <a:ea typeface="+mn-ea"/>
                <a:cs typeface="CiscoSans ExtraLight" pitchFamily="34" charset="0"/>
              </a:defRPr>
            </a:lvl1pPr>
            <a:lvl2pPr>
              <a:buFontTx/>
              <a:buNone/>
              <a:defRPr lang="en-US" sz="1500" kern="1200" dirty="0" smtClean="0">
                <a:solidFill>
                  <a:schemeClr val="bg1"/>
                </a:solidFill>
                <a:latin typeface="+mj-lt"/>
                <a:ea typeface="+mn-ea"/>
                <a:cs typeface="+mn-cs"/>
              </a:defRPr>
            </a:lvl2pPr>
            <a:lvl3pPr>
              <a:buFontTx/>
              <a:buNone/>
              <a:defRPr lang="en-US" sz="1500" kern="1200" dirty="0" smtClean="0">
                <a:solidFill>
                  <a:schemeClr val="bg1"/>
                </a:solidFill>
                <a:latin typeface="+mj-lt"/>
                <a:ea typeface="+mn-ea"/>
                <a:cs typeface="+mn-cs"/>
              </a:defRPr>
            </a:lvl3pPr>
            <a:lvl4pPr>
              <a:buFontTx/>
              <a:buNone/>
              <a:defRPr lang="en-US" sz="1500" kern="1200" dirty="0" smtClean="0">
                <a:solidFill>
                  <a:schemeClr val="bg1"/>
                </a:solidFill>
                <a:latin typeface="+mj-lt"/>
                <a:ea typeface="+mn-ea"/>
                <a:cs typeface="+mn-cs"/>
              </a:defRPr>
            </a:lvl4pPr>
            <a:lvl5pPr>
              <a:buFontTx/>
              <a:buNone/>
              <a:defRPr lang="en-US" sz="1500" kern="1200" dirty="0" smtClean="0">
                <a:solidFill>
                  <a:schemeClr val="bg1"/>
                </a:solidFill>
                <a:latin typeface="+mj-lt"/>
                <a:ea typeface="+mn-ea"/>
                <a:cs typeface="+mn-cs"/>
              </a:defRPr>
            </a:lvl5pPr>
          </a:lstStyle>
          <a:p>
            <a:pPr lvl="0"/>
            <a:r>
              <a:rPr lang="en-US"/>
              <a:t>Click to edit Master text styles</a:t>
            </a:r>
          </a:p>
        </p:txBody>
      </p:sp>
      <p:grpSp>
        <p:nvGrpSpPr>
          <p:cNvPr id="6" name="Group 4"/>
          <p:cNvGrpSpPr>
            <a:grpSpLocks noChangeAspect="1"/>
          </p:cNvGrpSpPr>
          <p:nvPr userDrawn="1"/>
        </p:nvGrpSpPr>
        <p:grpSpPr bwMode="auto">
          <a:xfrm>
            <a:off x="492125" y="395288"/>
            <a:ext cx="796924" cy="423863"/>
            <a:chOff x="310" y="249"/>
            <a:chExt cx="502" cy="267"/>
          </a:xfrm>
          <a:solidFill>
            <a:schemeClr val="accent5"/>
          </a:solidFill>
        </p:grpSpPr>
        <p:sp>
          <p:nvSpPr>
            <p:cNvPr id="9" name="Rectangle 5"/>
            <p:cNvSpPr>
              <a:spLocks noChangeArrowheads="1"/>
            </p:cNvSpPr>
            <p:nvPr userDrawn="1"/>
          </p:nvSpPr>
          <p:spPr bwMode="auto">
            <a:xfrm>
              <a:off x="452" y="426"/>
              <a:ext cx="22" cy="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 name="Freeform 6"/>
            <p:cNvSpPr>
              <a:spLocks/>
            </p:cNvSpPr>
            <p:nvPr userDrawn="1"/>
          </p:nvSpPr>
          <p:spPr bwMode="auto">
            <a:xfrm>
              <a:off x="585" y="425"/>
              <a:ext cx="66" cy="91"/>
            </a:xfrm>
            <a:custGeom>
              <a:avLst/>
              <a:gdLst>
                <a:gd name="T0" fmla="*/ 51 w 51"/>
                <a:gd name="T1" fmla="*/ 20 h 69"/>
                <a:gd name="T2" fmla="*/ 37 w 51"/>
                <a:gd name="T3" fmla="*/ 16 h 69"/>
                <a:gd name="T4" fmla="*/ 18 w 51"/>
                <a:gd name="T5" fmla="*/ 34 h 69"/>
                <a:gd name="T6" fmla="*/ 37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7" y="16"/>
                  </a:cubicBezTo>
                  <a:cubicBezTo>
                    <a:pt x="26" y="16"/>
                    <a:pt x="18" y="24"/>
                    <a:pt x="18" y="34"/>
                  </a:cubicBezTo>
                  <a:cubicBezTo>
                    <a:pt x="18" y="44"/>
                    <a:pt x="25" y="52"/>
                    <a:pt x="37" y="52"/>
                  </a:cubicBezTo>
                  <a:cubicBezTo>
                    <a:pt x="45"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 name="Freeform 7"/>
            <p:cNvSpPr>
              <a:spLocks/>
            </p:cNvSpPr>
            <p:nvPr userDrawn="1"/>
          </p:nvSpPr>
          <p:spPr bwMode="auto">
            <a:xfrm>
              <a:off x="355" y="425"/>
              <a:ext cx="67" cy="91"/>
            </a:xfrm>
            <a:custGeom>
              <a:avLst/>
              <a:gdLst>
                <a:gd name="T0" fmla="*/ 51 w 51"/>
                <a:gd name="T1" fmla="*/ 20 h 69"/>
                <a:gd name="T2" fmla="*/ 36 w 51"/>
                <a:gd name="T3" fmla="*/ 16 h 69"/>
                <a:gd name="T4" fmla="*/ 18 w 51"/>
                <a:gd name="T5" fmla="*/ 34 h 69"/>
                <a:gd name="T6" fmla="*/ 36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6" y="16"/>
                  </a:cubicBezTo>
                  <a:cubicBezTo>
                    <a:pt x="25" y="16"/>
                    <a:pt x="18" y="24"/>
                    <a:pt x="18" y="34"/>
                  </a:cubicBezTo>
                  <a:cubicBezTo>
                    <a:pt x="18" y="44"/>
                    <a:pt x="25" y="52"/>
                    <a:pt x="36" y="52"/>
                  </a:cubicBezTo>
                  <a:cubicBezTo>
                    <a:pt x="44"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 name="Freeform 8"/>
            <p:cNvSpPr>
              <a:spLocks noEditPoints="1"/>
            </p:cNvSpPr>
            <p:nvPr userDrawn="1"/>
          </p:nvSpPr>
          <p:spPr bwMode="auto">
            <a:xfrm>
              <a:off x="675" y="425"/>
              <a:ext cx="91" cy="91"/>
            </a:xfrm>
            <a:custGeom>
              <a:avLst/>
              <a:gdLst>
                <a:gd name="T0" fmla="*/ 70 w 70"/>
                <a:gd name="T1" fmla="*/ 34 h 69"/>
                <a:gd name="T2" fmla="*/ 35 w 70"/>
                <a:gd name="T3" fmla="*/ 69 h 69"/>
                <a:gd name="T4" fmla="*/ 0 w 70"/>
                <a:gd name="T5" fmla="*/ 34 h 69"/>
                <a:gd name="T6" fmla="*/ 35 w 70"/>
                <a:gd name="T7" fmla="*/ 0 h 69"/>
                <a:gd name="T8" fmla="*/ 70 w 70"/>
                <a:gd name="T9" fmla="*/ 34 h 69"/>
                <a:gd name="T10" fmla="*/ 35 w 70"/>
                <a:gd name="T11" fmla="*/ 17 h 69"/>
                <a:gd name="T12" fmla="*/ 18 w 70"/>
                <a:gd name="T13" fmla="*/ 34 h 69"/>
                <a:gd name="T14" fmla="*/ 35 w 70"/>
                <a:gd name="T15" fmla="*/ 52 h 69"/>
                <a:gd name="T16" fmla="*/ 52 w 70"/>
                <a:gd name="T17" fmla="*/ 34 h 69"/>
                <a:gd name="T18" fmla="*/ 35 w 70"/>
                <a:gd name="T19" fmla="*/ 17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0" h="69">
                  <a:moveTo>
                    <a:pt x="70" y="34"/>
                  </a:moveTo>
                  <a:cubicBezTo>
                    <a:pt x="70" y="53"/>
                    <a:pt x="56" y="69"/>
                    <a:pt x="35" y="69"/>
                  </a:cubicBezTo>
                  <a:cubicBezTo>
                    <a:pt x="14" y="69"/>
                    <a:pt x="0" y="53"/>
                    <a:pt x="0" y="34"/>
                  </a:cubicBezTo>
                  <a:cubicBezTo>
                    <a:pt x="0" y="15"/>
                    <a:pt x="14" y="0"/>
                    <a:pt x="35" y="0"/>
                  </a:cubicBezTo>
                  <a:cubicBezTo>
                    <a:pt x="56" y="0"/>
                    <a:pt x="70" y="15"/>
                    <a:pt x="70" y="34"/>
                  </a:cubicBezTo>
                  <a:close/>
                  <a:moveTo>
                    <a:pt x="35" y="17"/>
                  </a:moveTo>
                  <a:cubicBezTo>
                    <a:pt x="25" y="17"/>
                    <a:pt x="18" y="25"/>
                    <a:pt x="18" y="34"/>
                  </a:cubicBezTo>
                  <a:cubicBezTo>
                    <a:pt x="18" y="44"/>
                    <a:pt x="25" y="52"/>
                    <a:pt x="35" y="52"/>
                  </a:cubicBezTo>
                  <a:cubicBezTo>
                    <a:pt x="45" y="52"/>
                    <a:pt x="52" y="44"/>
                    <a:pt x="52" y="34"/>
                  </a:cubicBezTo>
                  <a:cubicBezTo>
                    <a:pt x="52" y="25"/>
                    <a:pt x="45" y="17"/>
                    <a:pt x="35"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Freeform 9"/>
            <p:cNvSpPr>
              <a:spLocks/>
            </p:cNvSpPr>
            <p:nvPr userDrawn="1"/>
          </p:nvSpPr>
          <p:spPr bwMode="auto">
            <a:xfrm>
              <a:off x="503" y="425"/>
              <a:ext cx="60" cy="91"/>
            </a:xfrm>
            <a:custGeom>
              <a:avLst/>
              <a:gdLst>
                <a:gd name="T0" fmla="*/ 42 w 46"/>
                <a:gd name="T1" fmla="*/ 16 h 69"/>
                <a:gd name="T2" fmla="*/ 29 w 46"/>
                <a:gd name="T3" fmla="*/ 14 h 69"/>
                <a:gd name="T4" fmla="*/ 18 w 46"/>
                <a:gd name="T5" fmla="*/ 20 h 69"/>
                <a:gd name="T6" fmla="*/ 26 w 46"/>
                <a:gd name="T7" fmla="*/ 26 h 69"/>
                <a:gd name="T8" fmla="*/ 30 w 46"/>
                <a:gd name="T9" fmla="*/ 27 h 69"/>
                <a:gd name="T10" fmla="*/ 46 w 46"/>
                <a:gd name="T11" fmla="*/ 47 h 69"/>
                <a:gd name="T12" fmla="*/ 19 w 46"/>
                <a:gd name="T13" fmla="*/ 69 h 69"/>
                <a:gd name="T14" fmla="*/ 1 w 46"/>
                <a:gd name="T15" fmla="*/ 67 h 69"/>
                <a:gd name="T16" fmla="*/ 1 w 46"/>
                <a:gd name="T17" fmla="*/ 52 h 69"/>
                <a:gd name="T18" fmla="*/ 16 w 46"/>
                <a:gd name="T19" fmla="*/ 54 h 69"/>
                <a:gd name="T20" fmla="*/ 29 w 46"/>
                <a:gd name="T21" fmla="*/ 48 h 69"/>
                <a:gd name="T22" fmla="*/ 21 w 46"/>
                <a:gd name="T23" fmla="*/ 41 h 69"/>
                <a:gd name="T24" fmla="*/ 18 w 46"/>
                <a:gd name="T25" fmla="*/ 40 h 69"/>
                <a:gd name="T26" fmla="*/ 0 w 46"/>
                <a:gd name="T27" fmla="*/ 21 h 69"/>
                <a:gd name="T28" fmla="*/ 25 w 46"/>
                <a:gd name="T29" fmla="*/ 0 h 69"/>
                <a:gd name="T30" fmla="*/ 42 w 46"/>
                <a:gd name="T31" fmla="*/ 2 h 69"/>
                <a:gd name="T32" fmla="*/ 42 w 46"/>
                <a:gd name="T33" fmla="*/ 16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 h="69">
                  <a:moveTo>
                    <a:pt x="42" y="16"/>
                  </a:moveTo>
                  <a:cubicBezTo>
                    <a:pt x="41" y="16"/>
                    <a:pt x="34" y="14"/>
                    <a:pt x="29" y="14"/>
                  </a:cubicBezTo>
                  <a:cubicBezTo>
                    <a:pt x="22" y="14"/>
                    <a:pt x="18" y="16"/>
                    <a:pt x="18" y="20"/>
                  </a:cubicBezTo>
                  <a:cubicBezTo>
                    <a:pt x="18" y="24"/>
                    <a:pt x="23" y="25"/>
                    <a:pt x="26" y="26"/>
                  </a:cubicBezTo>
                  <a:cubicBezTo>
                    <a:pt x="30" y="27"/>
                    <a:pt x="30" y="27"/>
                    <a:pt x="30" y="27"/>
                  </a:cubicBezTo>
                  <a:cubicBezTo>
                    <a:pt x="41" y="31"/>
                    <a:pt x="46" y="38"/>
                    <a:pt x="46" y="47"/>
                  </a:cubicBezTo>
                  <a:cubicBezTo>
                    <a:pt x="46" y="63"/>
                    <a:pt x="32" y="69"/>
                    <a:pt x="19" y="69"/>
                  </a:cubicBezTo>
                  <a:cubicBezTo>
                    <a:pt x="10" y="69"/>
                    <a:pt x="1" y="67"/>
                    <a:pt x="1" y="67"/>
                  </a:cubicBezTo>
                  <a:cubicBezTo>
                    <a:pt x="1" y="52"/>
                    <a:pt x="1" y="52"/>
                    <a:pt x="1" y="52"/>
                  </a:cubicBezTo>
                  <a:cubicBezTo>
                    <a:pt x="2" y="52"/>
                    <a:pt x="9" y="54"/>
                    <a:pt x="16" y="54"/>
                  </a:cubicBezTo>
                  <a:cubicBezTo>
                    <a:pt x="25" y="54"/>
                    <a:pt x="29" y="52"/>
                    <a:pt x="29" y="48"/>
                  </a:cubicBezTo>
                  <a:cubicBezTo>
                    <a:pt x="29" y="45"/>
                    <a:pt x="25" y="43"/>
                    <a:pt x="21" y="41"/>
                  </a:cubicBezTo>
                  <a:cubicBezTo>
                    <a:pt x="20" y="41"/>
                    <a:pt x="19" y="41"/>
                    <a:pt x="18" y="40"/>
                  </a:cubicBezTo>
                  <a:cubicBezTo>
                    <a:pt x="8" y="37"/>
                    <a:pt x="0" y="32"/>
                    <a:pt x="0" y="21"/>
                  </a:cubicBezTo>
                  <a:cubicBezTo>
                    <a:pt x="0" y="8"/>
                    <a:pt x="10" y="0"/>
                    <a:pt x="25" y="0"/>
                  </a:cubicBezTo>
                  <a:cubicBezTo>
                    <a:pt x="34" y="0"/>
                    <a:pt x="41" y="2"/>
                    <a:pt x="42" y="2"/>
                  </a:cubicBezTo>
                  <a:lnTo>
                    <a:pt x="42"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10"/>
            <p:cNvSpPr>
              <a:spLocks/>
            </p:cNvSpPr>
            <p:nvPr userDrawn="1"/>
          </p:nvSpPr>
          <p:spPr bwMode="auto">
            <a:xfrm>
              <a:off x="31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1" name="Freeform 11"/>
            <p:cNvSpPr>
              <a:spLocks/>
            </p:cNvSpPr>
            <p:nvPr userDrawn="1"/>
          </p:nvSpPr>
          <p:spPr bwMode="auto">
            <a:xfrm>
              <a:off x="37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 name="Freeform 12"/>
            <p:cNvSpPr>
              <a:spLocks/>
            </p:cNvSpPr>
            <p:nvPr userDrawn="1"/>
          </p:nvSpPr>
          <p:spPr bwMode="auto">
            <a:xfrm>
              <a:off x="430" y="249"/>
              <a:ext cx="22" cy="139"/>
            </a:xfrm>
            <a:custGeom>
              <a:avLst/>
              <a:gdLst>
                <a:gd name="T0" fmla="*/ 17 w 17"/>
                <a:gd name="T1" fmla="*/ 8 h 106"/>
                <a:gd name="T2" fmla="*/ 8 w 17"/>
                <a:gd name="T3" fmla="*/ 0 h 106"/>
                <a:gd name="T4" fmla="*/ 0 w 17"/>
                <a:gd name="T5" fmla="*/ 8 h 106"/>
                <a:gd name="T6" fmla="*/ 0 w 17"/>
                <a:gd name="T7" fmla="*/ 97 h 106"/>
                <a:gd name="T8" fmla="*/ 8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8" y="0"/>
                  </a:cubicBezTo>
                  <a:cubicBezTo>
                    <a:pt x="4" y="0"/>
                    <a:pt x="0" y="4"/>
                    <a:pt x="0" y="8"/>
                  </a:cubicBezTo>
                  <a:cubicBezTo>
                    <a:pt x="0" y="97"/>
                    <a:pt x="0" y="97"/>
                    <a:pt x="0" y="97"/>
                  </a:cubicBezTo>
                  <a:cubicBezTo>
                    <a:pt x="0" y="102"/>
                    <a:pt x="4" y="106"/>
                    <a:pt x="8"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3" name="Freeform 13"/>
            <p:cNvSpPr>
              <a:spLocks/>
            </p:cNvSpPr>
            <p:nvPr userDrawn="1"/>
          </p:nvSpPr>
          <p:spPr bwMode="auto">
            <a:xfrm>
              <a:off x="49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4" name="Freeform 14"/>
            <p:cNvSpPr>
              <a:spLocks/>
            </p:cNvSpPr>
            <p:nvPr userDrawn="1"/>
          </p:nvSpPr>
          <p:spPr bwMode="auto">
            <a:xfrm>
              <a:off x="55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 name="Freeform 15"/>
            <p:cNvSpPr>
              <a:spLocks/>
            </p:cNvSpPr>
            <p:nvPr userDrawn="1"/>
          </p:nvSpPr>
          <p:spPr bwMode="auto">
            <a:xfrm>
              <a:off x="61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6" name="Freeform 16"/>
            <p:cNvSpPr>
              <a:spLocks/>
            </p:cNvSpPr>
            <p:nvPr userDrawn="1"/>
          </p:nvSpPr>
          <p:spPr bwMode="auto">
            <a:xfrm>
              <a:off x="670" y="249"/>
              <a:ext cx="22" cy="139"/>
            </a:xfrm>
            <a:custGeom>
              <a:avLst/>
              <a:gdLst>
                <a:gd name="T0" fmla="*/ 17 w 17"/>
                <a:gd name="T1" fmla="*/ 8 h 106"/>
                <a:gd name="T2" fmla="*/ 9 w 17"/>
                <a:gd name="T3" fmla="*/ 0 h 106"/>
                <a:gd name="T4" fmla="*/ 0 w 17"/>
                <a:gd name="T5" fmla="*/ 8 h 106"/>
                <a:gd name="T6" fmla="*/ 0 w 17"/>
                <a:gd name="T7" fmla="*/ 97 h 106"/>
                <a:gd name="T8" fmla="*/ 9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9" y="0"/>
                  </a:cubicBezTo>
                  <a:cubicBezTo>
                    <a:pt x="4" y="0"/>
                    <a:pt x="0" y="4"/>
                    <a:pt x="0" y="8"/>
                  </a:cubicBezTo>
                  <a:cubicBezTo>
                    <a:pt x="0" y="97"/>
                    <a:pt x="0" y="97"/>
                    <a:pt x="0" y="97"/>
                  </a:cubicBezTo>
                  <a:cubicBezTo>
                    <a:pt x="0" y="102"/>
                    <a:pt x="4" y="106"/>
                    <a:pt x="9"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7" name="Freeform 17"/>
            <p:cNvSpPr>
              <a:spLocks/>
            </p:cNvSpPr>
            <p:nvPr userDrawn="1"/>
          </p:nvSpPr>
          <p:spPr bwMode="auto">
            <a:xfrm>
              <a:off x="73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8" name="Freeform 18"/>
            <p:cNvSpPr>
              <a:spLocks/>
            </p:cNvSpPr>
            <p:nvPr userDrawn="1"/>
          </p:nvSpPr>
          <p:spPr bwMode="auto">
            <a:xfrm>
              <a:off x="790" y="321"/>
              <a:ext cx="22" cy="45"/>
            </a:xfrm>
            <a:custGeom>
              <a:avLst/>
              <a:gdLst>
                <a:gd name="T0" fmla="*/ 17 w 17"/>
                <a:gd name="T1" fmla="*/ 8 h 34"/>
                <a:gd name="T2" fmla="*/ 9 w 17"/>
                <a:gd name="T3" fmla="*/ 0 h 34"/>
                <a:gd name="T4" fmla="*/ 0 w 17"/>
                <a:gd name="T5" fmla="*/ 8 h 34"/>
                <a:gd name="T6" fmla="*/ 0 w 17"/>
                <a:gd name="T7" fmla="*/ 26 h 34"/>
                <a:gd name="T8" fmla="*/ 9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9" y="0"/>
                  </a:cubicBezTo>
                  <a:cubicBezTo>
                    <a:pt x="4" y="0"/>
                    <a:pt x="0" y="3"/>
                    <a:pt x="0" y="8"/>
                  </a:cubicBezTo>
                  <a:cubicBezTo>
                    <a:pt x="0" y="26"/>
                    <a:pt x="0" y="26"/>
                    <a:pt x="0" y="26"/>
                  </a:cubicBezTo>
                  <a:cubicBezTo>
                    <a:pt x="0" y="30"/>
                    <a:pt x="4" y="34"/>
                    <a:pt x="9"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29" name="Text Placeholder 2"/>
          <p:cNvSpPr>
            <a:spLocks noGrp="1"/>
          </p:cNvSpPr>
          <p:nvPr>
            <p:ph type="body" sz="quarter" idx="13"/>
          </p:nvPr>
        </p:nvSpPr>
        <p:spPr>
          <a:xfrm>
            <a:off x="463292" y="2872236"/>
            <a:ext cx="5925246" cy="299001"/>
          </a:xfrm>
          <a:prstGeom prst="rect">
            <a:avLst/>
          </a:prstGeom>
        </p:spPr>
        <p:txBody>
          <a:bodyPr lIns="91420" tIns="45710" rIns="91420" bIns="45710"/>
          <a:lstStyle>
            <a:lvl1pPr marL="0" indent="0">
              <a:buFont typeface="Arial" panose="020B0604020202020204" pitchFamily="34" charset="0"/>
              <a:buNone/>
              <a:defRPr sz="2000" baseline="0">
                <a:solidFill>
                  <a:schemeClr val="bg2"/>
                </a:solidFill>
                <a:latin typeface="+mj-lt"/>
              </a:defRPr>
            </a:lvl1pPr>
            <a:lvl2pPr marL="304781" indent="0">
              <a:buNone/>
              <a:defRPr/>
            </a:lvl2pPr>
            <a:lvl3pPr marL="427401" indent="0">
              <a:buNone/>
              <a:defRPr/>
            </a:lvl3pPr>
            <a:lvl4pPr marL="516694" indent="0">
              <a:buNone/>
              <a:defRPr/>
            </a:lvl4pPr>
            <a:lvl5pPr marL="601221" indent="0">
              <a:buNone/>
              <a:defRPr/>
            </a:lvl5pPr>
          </a:lstStyle>
          <a:p>
            <a:pPr lvl="0"/>
            <a:r>
              <a:rPr lang="en-US" dirty="0"/>
              <a:t>Click to edit Master text styles</a:t>
            </a:r>
          </a:p>
        </p:txBody>
      </p:sp>
      <p:sp>
        <p:nvSpPr>
          <p:cNvPr id="30" name="Title 1"/>
          <p:cNvSpPr>
            <a:spLocks noGrp="1"/>
          </p:cNvSpPr>
          <p:nvPr>
            <p:ph type="ctrTitle"/>
          </p:nvPr>
        </p:nvSpPr>
        <p:spPr>
          <a:xfrm>
            <a:off x="425765" y="2300750"/>
            <a:ext cx="5955513" cy="644730"/>
          </a:xfrm>
          <a:prstGeom prst="rect">
            <a:avLst/>
          </a:prstGeom>
        </p:spPr>
        <p:txBody>
          <a:bodyPr anchor="b"/>
          <a:lstStyle>
            <a:lvl1pPr marL="0" indent="0" algn="l">
              <a:lnSpc>
                <a:spcPct val="90000"/>
              </a:lnSpc>
              <a:buFont typeface="Arial" panose="020B0604020202020204" pitchFamily="34" charset="0"/>
              <a:buNone/>
              <a:defRPr sz="3600" b="0" i="0" spc="0" baseline="0">
                <a:solidFill>
                  <a:srgbClr val="38C6F4"/>
                </a:solidFill>
                <a:latin typeface="+mj-lt"/>
                <a:cs typeface="CiscoSans Thin"/>
              </a:defRPr>
            </a:lvl1pPr>
          </a:lstStyle>
          <a:p>
            <a:r>
              <a:rPr lang="en-US" dirty="0"/>
              <a:t>Click to edit Master title style</a:t>
            </a:r>
          </a:p>
        </p:txBody>
      </p:sp>
    </p:spTree>
    <p:extLst>
      <p:ext uri="{BB962C8B-B14F-4D97-AF65-F5344CB8AC3E}">
        <p14:creationId xmlns:p14="http://schemas.microsoft.com/office/powerpoint/2010/main" val="1974617842"/>
      </p:ext>
    </p:extLst>
  </p:cSld>
  <p:clrMapOvr>
    <a:masterClrMapping/>
  </p:clrMapOvr>
  <p:transition spd="slow">
    <p:wipe/>
  </p:transition>
  <p:extLst mod="1">
    <p:ext uri="{DCECCB84-F9BA-43D5-87BE-67443E8EF086}">
      <p15:sldGuideLst xmlns="" xmlns:c="http://schemas.openxmlformats.org/drawingml/2006/chart" xmlns:c15="http://schemas.microsoft.com/office/drawing/2012/chart" xmlns:p15="http://schemas.microsoft.com/office/powerpoint/2012/main">
        <p15:guide id="1" orient="horz" pos="228" userDrawn="1">
          <p15:clr>
            <a:srgbClr val="FBAE40"/>
          </p15:clr>
        </p15:guide>
        <p15:guide id="2" pos="360" userDrawn="1">
          <p15:clr>
            <a:srgbClr val="FBAE40"/>
          </p15:clr>
        </p15:guide>
        <p15:guide id="3" orient="horz" pos="518" userDrawn="1">
          <p15:clr>
            <a:srgbClr val="FBAE40"/>
          </p15:clr>
        </p15:guide>
        <p15:guide id="4" pos="812" userDrawn="1">
          <p15:clr>
            <a:srgbClr val="FBAE40"/>
          </p15:clr>
        </p15:guide>
        <p15:guide id="5" pos="311"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p:cSld name="3_Segue">
    <p:bg>
      <p:bgPr>
        <a:solidFill>
          <a:schemeClr val="bg1"/>
        </a:solidFill>
        <a:effectLst/>
      </p:bgPr>
    </p:bg>
    <p:spTree>
      <p:nvGrpSpPr>
        <p:cNvPr id="1" name=""/>
        <p:cNvGrpSpPr/>
        <p:nvPr/>
      </p:nvGrpSpPr>
      <p:grpSpPr>
        <a:xfrm>
          <a:off x="0" y="0"/>
          <a:ext cx="0" cy="0"/>
          <a:chOff x="0" y="0"/>
          <a:chExt cx="0" cy="0"/>
        </a:xfrm>
      </p:grpSpPr>
      <p:sp>
        <p:nvSpPr>
          <p:cNvPr id="7" name="Rectangle 6"/>
          <p:cNvSpPr/>
          <p:nvPr userDrawn="1"/>
        </p:nvSpPr>
        <p:spPr>
          <a:xfrm>
            <a:off x="0" y="0"/>
            <a:ext cx="9144000" cy="5143499"/>
          </a:xfrm>
          <a:prstGeom prst="rect">
            <a:avLst/>
          </a:prstGeom>
          <a:solidFill>
            <a:srgbClr val="00394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itle 1"/>
          <p:cNvSpPr>
            <a:spLocks noGrp="1"/>
          </p:cNvSpPr>
          <p:nvPr>
            <p:ph type="ctrTitle"/>
          </p:nvPr>
        </p:nvSpPr>
        <p:spPr>
          <a:xfrm>
            <a:off x="416425" y="915409"/>
            <a:ext cx="7598042" cy="2569946"/>
          </a:xfrm>
          <a:prstGeom prst="rect">
            <a:avLst/>
          </a:prstGeom>
        </p:spPr>
        <p:txBody>
          <a:bodyPr anchor="b">
            <a:noAutofit/>
          </a:bodyPr>
          <a:lstStyle>
            <a:lvl1pPr marL="0" indent="0" algn="l">
              <a:lnSpc>
                <a:spcPct val="90000"/>
              </a:lnSpc>
              <a:buFont typeface="Arial" panose="020B0604020202020204" pitchFamily="34" charset="0"/>
              <a:buNone/>
              <a:defRPr sz="4600" b="0" i="0" spc="0" baseline="0">
                <a:solidFill>
                  <a:schemeClr val="accent5"/>
                </a:solidFill>
                <a:latin typeface="+mj-lt"/>
                <a:cs typeface="CiscoSans Thin"/>
              </a:defRPr>
            </a:lvl1pPr>
          </a:lstStyle>
          <a:p>
            <a:r>
              <a:rPr lang="en-US" dirty="0"/>
              <a:t>Click to edit Master title style</a:t>
            </a:r>
          </a:p>
        </p:txBody>
      </p:sp>
      <p:sp>
        <p:nvSpPr>
          <p:cNvPr id="8" name="Rectangle 7"/>
          <p:cNvSpPr>
            <a:spLocks noChangeArrowheads="1"/>
          </p:cNvSpPr>
          <p:nvPr userDrawn="1"/>
        </p:nvSpPr>
        <p:spPr bwMode="ltGray">
          <a:xfrm>
            <a:off x="8515707" y="4742907"/>
            <a:ext cx="218414" cy="154518"/>
          </a:xfrm>
          <a:prstGeom prst="rect">
            <a:avLst/>
          </a:prstGeom>
          <a:noFill/>
          <a:ln w="9525" algn="ctr">
            <a:noFill/>
            <a:miter lim="800000"/>
            <a:headEnd/>
            <a:tailEnd/>
          </a:ln>
          <a:effectLst/>
        </p:spPr>
        <p:txBody>
          <a:bodyPr wrap="none" lIns="61586" tIns="30792" rIns="61586" bIns="30792" anchor="b">
            <a:spAutoFit/>
          </a:bodyPr>
          <a:lstStyle/>
          <a:p>
            <a:pPr algn="r" defTabSz="610744" rtl="0" fontAlgn="auto">
              <a:spcBef>
                <a:spcPts val="0"/>
              </a:spcBef>
              <a:spcAft>
                <a:spcPts val="0"/>
              </a:spcAft>
              <a:defRPr/>
            </a:pPr>
            <a:fld id="{6A1E46DC-7EF6-4EA2-B285-14272867D133}" type="slidenum">
              <a:rPr sz="600">
                <a:solidFill>
                  <a:schemeClr val="accent5">
                    <a:lumMod val="50000"/>
                  </a:schemeClr>
                </a:solidFill>
                <a:latin typeface="+mn-lt"/>
                <a:ea typeface="+mn-ea"/>
                <a:cs typeface="CiscoSans Thin"/>
              </a:rPr>
              <a:pPr algn="r" defTabSz="610744" fontAlgn="auto">
                <a:spcBef>
                  <a:spcPts val="0"/>
                </a:spcBef>
                <a:spcAft>
                  <a:spcPts val="0"/>
                </a:spcAft>
                <a:defRPr/>
              </a:pPr>
              <a:t>‹#›</a:t>
            </a:fld>
            <a:endParaRPr sz="600">
              <a:solidFill>
                <a:schemeClr val="accent5">
                  <a:lumMod val="50000"/>
                </a:schemeClr>
              </a:solidFill>
              <a:latin typeface="+mn-lt"/>
              <a:ea typeface="+mn-ea"/>
              <a:cs typeface="CiscoSans Thin"/>
            </a:endParaRPr>
          </a:p>
        </p:txBody>
      </p:sp>
      <p:grpSp>
        <p:nvGrpSpPr>
          <p:cNvPr id="11" name="Group 4"/>
          <p:cNvGrpSpPr>
            <a:grpSpLocks noChangeAspect="1"/>
          </p:cNvGrpSpPr>
          <p:nvPr userDrawn="1"/>
        </p:nvGrpSpPr>
        <p:grpSpPr bwMode="auto">
          <a:xfrm>
            <a:off x="508039" y="4715197"/>
            <a:ext cx="340257" cy="180974"/>
            <a:chOff x="310" y="249"/>
            <a:chExt cx="502" cy="267"/>
          </a:xfrm>
          <a:solidFill>
            <a:srgbClr val="086D8E"/>
          </a:solidFill>
        </p:grpSpPr>
        <p:sp>
          <p:nvSpPr>
            <p:cNvPr id="12" name="Rectangle 5"/>
            <p:cNvSpPr>
              <a:spLocks noChangeArrowheads="1"/>
            </p:cNvSpPr>
            <p:nvPr userDrawn="1"/>
          </p:nvSpPr>
          <p:spPr bwMode="auto">
            <a:xfrm>
              <a:off x="452" y="426"/>
              <a:ext cx="22" cy="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 name="Freeform 6"/>
            <p:cNvSpPr>
              <a:spLocks/>
            </p:cNvSpPr>
            <p:nvPr userDrawn="1"/>
          </p:nvSpPr>
          <p:spPr bwMode="auto">
            <a:xfrm>
              <a:off x="585" y="425"/>
              <a:ext cx="66" cy="91"/>
            </a:xfrm>
            <a:custGeom>
              <a:avLst/>
              <a:gdLst>
                <a:gd name="T0" fmla="*/ 51 w 51"/>
                <a:gd name="T1" fmla="*/ 20 h 69"/>
                <a:gd name="T2" fmla="*/ 37 w 51"/>
                <a:gd name="T3" fmla="*/ 16 h 69"/>
                <a:gd name="T4" fmla="*/ 18 w 51"/>
                <a:gd name="T5" fmla="*/ 34 h 69"/>
                <a:gd name="T6" fmla="*/ 37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7" y="16"/>
                  </a:cubicBezTo>
                  <a:cubicBezTo>
                    <a:pt x="26" y="16"/>
                    <a:pt x="18" y="24"/>
                    <a:pt x="18" y="34"/>
                  </a:cubicBezTo>
                  <a:cubicBezTo>
                    <a:pt x="18" y="44"/>
                    <a:pt x="25" y="52"/>
                    <a:pt x="37" y="52"/>
                  </a:cubicBezTo>
                  <a:cubicBezTo>
                    <a:pt x="45"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Freeform 7"/>
            <p:cNvSpPr>
              <a:spLocks/>
            </p:cNvSpPr>
            <p:nvPr userDrawn="1"/>
          </p:nvSpPr>
          <p:spPr bwMode="auto">
            <a:xfrm>
              <a:off x="355" y="425"/>
              <a:ext cx="67" cy="91"/>
            </a:xfrm>
            <a:custGeom>
              <a:avLst/>
              <a:gdLst>
                <a:gd name="T0" fmla="*/ 51 w 51"/>
                <a:gd name="T1" fmla="*/ 20 h 69"/>
                <a:gd name="T2" fmla="*/ 36 w 51"/>
                <a:gd name="T3" fmla="*/ 16 h 69"/>
                <a:gd name="T4" fmla="*/ 18 w 51"/>
                <a:gd name="T5" fmla="*/ 34 h 69"/>
                <a:gd name="T6" fmla="*/ 36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6" y="16"/>
                  </a:cubicBezTo>
                  <a:cubicBezTo>
                    <a:pt x="25" y="16"/>
                    <a:pt x="18" y="24"/>
                    <a:pt x="18" y="34"/>
                  </a:cubicBezTo>
                  <a:cubicBezTo>
                    <a:pt x="18" y="44"/>
                    <a:pt x="25" y="52"/>
                    <a:pt x="36" y="52"/>
                  </a:cubicBezTo>
                  <a:cubicBezTo>
                    <a:pt x="44"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8"/>
            <p:cNvSpPr>
              <a:spLocks noEditPoints="1"/>
            </p:cNvSpPr>
            <p:nvPr userDrawn="1"/>
          </p:nvSpPr>
          <p:spPr bwMode="auto">
            <a:xfrm>
              <a:off x="675" y="425"/>
              <a:ext cx="91" cy="91"/>
            </a:xfrm>
            <a:custGeom>
              <a:avLst/>
              <a:gdLst>
                <a:gd name="T0" fmla="*/ 70 w 70"/>
                <a:gd name="T1" fmla="*/ 34 h 69"/>
                <a:gd name="T2" fmla="*/ 35 w 70"/>
                <a:gd name="T3" fmla="*/ 69 h 69"/>
                <a:gd name="T4" fmla="*/ 0 w 70"/>
                <a:gd name="T5" fmla="*/ 34 h 69"/>
                <a:gd name="T6" fmla="*/ 35 w 70"/>
                <a:gd name="T7" fmla="*/ 0 h 69"/>
                <a:gd name="T8" fmla="*/ 70 w 70"/>
                <a:gd name="T9" fmla="*/ 34 h 69"/>
                <a:gd name="T10" fmla="*/ 35 w 70"/>
                <a:gd name="T11" fmla="*/ 17 h 69"/>
                <a:gd name="T12" fmla="*/ 18 w 70"/>
                <a:gd name="T13" fmla="*/ 34 h 69"/>
                <a:gd name="T14" fmla="*/ 35 w 70"/>
                <a:gd name="T15" fmla="*/ 52 h 69"/>
                <a:gd name="T16" fmla="*/ 52 w 70"/>
                <a:gd name="T17" fmla="*/ 34 h 69"/>
                <a:gd name="T18" fmla="*/ 35 w 70"/>
                <a:gd name="T19" fmla="*/ 17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0" h="69">
                  <a:moveTo>
                    <a:pt x="70" y="34"/>
                  </a:moveTo>
                  <a:cubicBezTo>
                    <a:pt x="70" y="53"/>
                    <a:pt x="56" y="69"/>
                    <a:pt x="35" y="69"/>
                  </a:cubicBezTo>
                  <a:cubicBezTo>
                    <a:pt x="14" y="69"/>
                    <a:pt x="0" y="53"/>
                    <a:pt x="0" y="34"/>
                  </a:cubicBezTo>
                  <a:cubicBezTo>
                    <a:pt x="0" y="15"/>
                    <a:pt x="14" y="0"/>
                    <a:pt x="35" y="0"/>
                  </a:cubicBezTo>
                  <a:cubicBezTo>
                    <a:pt x="56" y="0"/>
                    <a:pt x="70" y="15"/>
                    <a:pt x="70" y="34"/>
                  </a:cubicBezTo>
                  <a:close/>
                  <a:moveTo>
                    <a:pt x="35" y="17"/>
                  </a:moveTo>
                  <a:cubicBezTo>
                    <a:pt x="25" y="17"/>
                    <a:pt x="18" y="25"/>
                    <a:pt x="18" y="34"/>
                  </a:cubicBezTo>
                  <a:cubicBezTo>
                    <a:pt x="18" y="44"/>
                    <a:pt x="25" y="52"/>
                    <a:pt x="35" y="52"/>
                  </a:cubicBezTo>
                  <a:cubicBezTo>
                    <a:pt x="45" y="52"/>
                    <a:pt x="52" y="44"/>
                    <a:pt x="52" y="34"/>
                  </a:cubicBezTo>
                  <a:cubicBezTo>
                    <a:pt x="52" y="25"/>
                    <a:pt x="45" y="17"/>
                    <a:pt x="35"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 name="Freeform 9"/>
            <p:cNvSpPr>
              <a:spLocks/>
            </p:cNvSpPr>
            <p:nvPr userDrawn="1"/>
          </p:nvSpPr>
          <p:spPr bwMode="auto">
            <a:xfrm>
              <a:off x="503" y="425"/>
              <a:ext cx="60" cy="91"/>
            </a:xfrm>
            <a:custGeom>
              <a:avLst/>
              <a:gdLst>
                <a:gd name="T0" fmla="*/ 42 w 46"/>
                <a:gd name="T1" fmla="*/ 16 h 69"/>
                <a:gd name="T2" fmla="*/ 29 w 46"/>
                <a:gd name="T3" fmla="*/ 14 h 69"/>
                <a:gd name="T4" fmla="*/ 18 w 46"/>
                <a:gd name="T5" fmla="*/ 20 h 69"/>
                <a:gd name="T6" fmla="*/ 26 w 46"/>
                <a:gd name="T7" fmla="*/ 26 h 69"/>
                <a:gd name="T8" fmla="*/ 30 w 46"/>
                <a:gd name="T9" fmla="*/ 27 h 69"/>
                <a:gd name="T10" fmla="*/ 46 w 46"/>
                <a:gd name="T11" fmla="*/ 47 h 69"/>
                <a:gd name="T12" fmla="*/ 19 w 46"/>
                <a:gd name="T13" fmla="*/ 69 h 69"/>
                <a:gd name="T14" fmla="*/ 1 w 46"/>
                <a:gd name="T15" fmla="*/ 67 h 69"/>
                <a:gd name="T16" fmla="*/ 1 w 46"/>
                <a:gd name="T17" fmla="*/ 52 h 69"/>
                <a:gd name="T18" fmla="*/ 16 w 46"/>
                <a:gd name="T19" fmla="*/ 54 h 69"/>
                <a:gd name="T20" fmla="*/ 29 w 46"/>
                <a:gd name="T21" fmla="*/ 48 h 69"/>
                <a:gd name="T22" fmla="*/ 21 w 46"/>
                <a:gd name="T23" fmla="*/ 41 h 69"/>
                <a:gd name="T24" fmla="*/ 18 w 46"/>
                <a:gd name="T25" fmla="*/ 40 h 69"/>
                <a:gd name="T26" fmla="*/ 0 w 46"/>
                <a:gd name="T27" fmla="*/ 21 h 69"/>
                <a:gd name="T28" fmla="*/ 25 w 46"/>
                <a:gd name="T29" fmla="*/ 0 h 69"/>
                <a:gd name="T30" fmla="*/ 42 w 46"/>
                <a:gd name="T31" fmla="*/ 2 h 69"/>
                <a:gd name="T32" fmla="*/ 42 w 46"/>
                <a:gd name="T33" fmla="*/ 16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 h="69">
                  <a:moveTo>
                    <a:pt x="42" y="16"/>
                  </a:moveTo>
                  <a:cubicBezTo>
                    <a:pt x="41" y="16"/>
                    <a:pt x="34" y="14"/>
                    <a:pt x="29" y="14"/>
                  </a:cubicBezTo>
                  <a:cubicBezTo>
                    <a:pt x="22" y="14"/>
                    <a:pt x="18" y="16"/>
                    <a:pt x="18" y="20"/>
                  </a:cubicBezTo>
                  <a:cubicBezTo>
                    <a:pt x="18" y="24"/>
                    <a:pt x="23" y="25"/>
                    <a:pt x="26" y="26"/>
                  </a:cubicBezTo>
                  <a:cubicBezTo>
                    <a:pt x="30" y="27"/>
                    <a:pt x="30" y="27"/>
                    <a:pt x="30" y="27"/>
                  </a:cubicBezTo>
                  <a:cubicBezTo>
                    <a:pt x="41" y="31"/>
                    <a:pt x="46" y="38"/>
                    <a:pt x="46" y="47"/>
                  </a:cubicBezTo>
                  <a:cubicBezTo>
                    <a:pt x="46" y="63"/>
                    <a:pt x="32" y="69"/>
                    <a:pt x="19" y="69"/>
                  </a:cubicBezTo>
                  <a:cubicBezTo>
                    <a:pt x="10" y="69"/>
                    <a:pt x="1" y="67"/>
                    <a:pt x="1" y="67"/>
                  </a:cubicBezTo>
                  <a:cubicBezTo>
                    <a:pt x="1" y="52"/>
                    <a:pt x="1" y="52"/>
                    <a:pt x="1" y="52"/>
                  </a:cubicBezTo>
                  <a:cubicBezTo>
                    <a:pt x="2" y="52"/>
                    <a:pt x="9" y="54"/>
                    <a:pt x="16" y="54"/>
                  </a:cubicBezTo>
                  <a:cubicBezTo>
                    <a:pt x="25" y="54"/>
                    <a:pt x="29" y="52"/>
                    <a:pt x="29" y="48"/>
                  </a:cubicBezTo>
                  <a:cubicBezTo>
                    <a:pt x="29" y="45"/>
                    <a:pt x="25" y="43"/>
                    <a:pt x="21" y="41"/>
                  </a:cubicBezTo>
                  <a:cubicBezTo>
                    <a:pt x="20" y="41"/>
                    <a:pt x="19" y="41"/>
                    <a:pt x="18" y="40"/>
                  </a:cubicBezTo>
                  <a:cubicBezTo>
                    <a:pt x="8" y="37"/>
                    <a:pt x="0" y="32"/>
                    <a:pt x="0" y="21"/>
                  </a:cubicBezTo>
                  <a:cubicBezTo>
                    <a:pt x="0" y="8"/>
                    <a:pt x="10" y="0"/>
                    <a:pt x="25" y="0"/>
                  </a:cubicBezTo>
                  <a:cubicBezTo>
                    <a:pt x="34" y="0"/>
                    <a:pt x="41" y="2"/>
                    <a:pt x="42" y="2"/>
                  </a:cubicBezTo>
                  <a:lnTo>
                    <a:pt x="42"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7" name="Freeform 10"/>
            <p:cNvSpPr>
              <a:spLocks/>
            </p:cNvSpPr>
            <p:nvPr userDrawn="1"/>
          </p:nvSpPr>
          <p:spPr bwMode="auto">
            <a:xfrm>
              <a:off x="31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 name="Freeform 11"/>
            <p:cNvSpPr>
              <a:spLocks/>
            </p:cNvSpPr>
            <p:nvPr userDrawn="1"/>
          </p:nvSpPr>
          <p:spPr bwMode="auto">
            <a:xfrm>
              <a:off x="37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9" name="Freeform 12"/>
            <p:cNvSpPr>
              <a:spLocks/>
            </p:cNvSpPr>
            <p:nvPr userDrawn="1"/>
          </p:nvSpPr>
          <p:spPr bwMode="auto">
            <a:xfrm>
              <a:off x="430" y="249"/>
              <a:ext cx="22" cy="139"/>
            </a:xfrm>
            <a:custGeom>
              <a:avLst/>
              <a:gdLst>
                <a:gd name="T0" fmla="*/ 17 w 17"/>
                <a:gd name="T1" fmla="*/ 8 h 106"/>
                <a:gd name="T2" fmla="*/ 8 w 17"/>
                <a:gd name="T3" fmla="*/ 0 h 106"/>
                <a:gd name="T4" fmla="*/ 0 w 17"/>
                <a:gd name="T5" fmla="*/ 8 h 106"/>
                <a:gd name="T6" fmla="*/ 0 w 17"/>
                <a:gd name="T7" fmla="*/ 97 h 106"/>
                <a:gd name="T8" fmla="*/ 8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8" y="0"/>
                  </a:cubicBezTo>
                  <a:cubicBezTo>
                    <a:pt x="4" y="0"/>
                    <a:pt x="0" y="4"/>
                    <a:pt x="0" y="8"/>
                  </a:cubicBezTo>
                  <a:cubicBezTo>
                    <a:pt x="0" y="97"/>
                    <a:pt x="0" y="97"/>
                    <a:pt x="0" y="97"/>
                  </a:cubicBezTo>
                  <a:cubicBezTo>
                    <a:pt x="0" y="102"/>
                    <a:pt x="4" y="106"/>
                    <a:pt x="8"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0" name="Freeform 13"/>
            <p:cNvSpPr>
              <a:spLocks/>
            </p:cNvSpPr>
            <p:nvPr userDrawn="1"/>
          </p:nvSpPr>
          <p:spPr bwMode="auto">
            <a:xfrm>
              <a:off x="49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1" name="Freeform 14"/>
            <p:cNvSpPr>
              <a:spLocks/>
            </p:cNvSpPr>
            <p:nvPr userDrawn="1"/>
          </p:nvSpPr>
          <p:spPr bwMode="auto">
            <a:xfrm>
              <a:off x="55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 name="Freeform 15"/>
            <p:cNvSpPr>
              <a:spLocks/>
            </p:cNvSpPr>
            <p:nvPr userDrawn="1"/>
          </p:nvSpPr>
          <p:spPr bwMode="auto">
            <a:xfrm>
              <a:off x="61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3" name="Freeform 16"/>
            <p:cNvSpPr>
              <a:spLocks/>
            </p:cNvSpPr>
            <p:nvPr userDrawn="1"/>
          </p:nvSpPr>
          <p:spPr bwMode="auto">
            <a:xfrm>
              <a:off x="670" y="249"/>
              <a:ext cx="22" cy="139"/>
            </a:xfrm>
            <a:custGeom>
              <a:avLst/>
              <a:gdLst>
                <a:gd name="T0" fmla="*/ 17 w 17"/>
                <a:gd name="T1" fmla="*/ 8 h 106"/>
                <a:gd name="T2" fmla="*/ 9 w 17"/>
                <a:gd name="T3" fmla="*/ 0 h 106"/>
                <a:gd name="T4" fmla="*/ 0 w 17"/>
                <a:gd name="T5" fmla="*/ 8 h 106"/>
                <a:gd name="T6" fmla="*/ 0 w 17"/>
                <a:gd name="T7" fmla="*/ 97 h 106"/>
                <a:gd name="T8" fmla="*/ 9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9" y="0"/>
                  </a:cubicBezTo>
                  <a:cubicBezTo>
                    <a:pt x="4" y="0"/>
                    <a:pt x="0" y="4"/>
                    <a:pt x="0" y="8"/>
                  </a:cubicBezTo>
                  <a:cubicBezTo>
                    <a:pt x="0" y="97"/>
                    <a:pt x="0" y="97"/>
                    <a:pt x="0" y="97"/>
                  </a:cubicBezTo>
                  <a:cubicBezTo>
                    <a:pt x="0" y="102"/>
                    <a:pt x="4" y="106"/>
                    <a:pt x="9"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4" name="Freeform 17"/>
            <p:cNvSpPr>
              <a:spLocks/>
            </p:cNvSpPr>
            <p:nvPr userDrawn="1"/>
          </p:nvSpPr>
          <p:spPr bwMode="auto">
            <a:xfrm>
              <a:off x="73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 name="Freeform 18"/>
            <p:cNvSpPr>
              <a:spLocks/>
            </p:cNvSpPr>
            <p:nvPr userDrawn="1"/>
          </p:nvSpPr>
          <p:spPr bwMode="auto">
            <a:xfrm>
              <a:off x="790" y="321"/>
              <a:ext cx="22" cy="45"/>
            </a:xfrm>
            <a:custGeom>
              <a:avLst/>
              <a:gdLst>
                <a:gd name="T0" fmla="*/ 17 w 17"/>
                <a:gd name="T1" fmla="*/ 8 h 34"/>
                <a:gd name="T2" fmla="*/ 9 w 17"/>
                <a:gd name="T3" fmla="*/ 0 h 34"/>
                <a:gd name="T4" fmla="*/ 0 w 17"/>
                <a:gd name="T5" fmla="*/ 8 h 34"/>
                <a:gd name="T6" fmla="*/ 0 w 17"/>
                <a:gd name="T7" fmla="*/ 26 h 34"/>
                <a:gd name="T8" fmla="*/ 9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9" y="0"/>
                  </a:cubicBezTo>
                  <a:cubicBezTo>
                    <a:pt x="4" y="0"/>
                    <a:pt x="0" y="3"/>
                    <a:pt x="0" y="8"/>
                  </a:cubicBezTo>
                  <a:cubicBezTo>
                    <a:pt x="0" y="26"/>
                    <a:pt x="0" y="26"/>
                    <a:pt x="0" y="26"/>
                  </a:cubicBezTo>
                  <a:cubicBezTo>
                    <a:pt x="0" y="30"/>
                    <a:pt x="4" y="34"/>
                    <a:pt x="9"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26" name="Rectangle 4"/>
          <p:cNvSpPr>
            <a:spLocks noChangeArrowheads="1"/>
          </p:cNvSpPr>
          <p:nvPr userDrawn="1"/>
        </p:nvSpPr>
        <p:spPr bwMode="ltGray">
          <a:xfrm>
            <a:off x="5083969" y="4741653"/>
            <a:ext cx="3441557" cy="154518"/>
          </a:xfrm>
          <a:prstGeom prst="rect">
            <a:avLst/>
          </a:prstGeom>
          <a:noFill/>
          <a:ln w="9525">
            <a:noFill/>
            <a:miter lim="800000"/>
            <a:headEnd/>
            <a:tailEnd/>
          </a:ln>
          <a:effectLst/>
        </p:spPr>
        <p:txBody>
          <a:bodyPr wrap="square" lIns="61586" tIns="30792" rIns="61586" bIns="30792" anchor="b">
            <a:spAutoFit/>
          </a:bodyPr>
          <a:lstStyle/>
          <a:p>
            <a:pPr defTabSz="610744" rtl="0" fontAlgn="auto">
              <a:spcBef>
                <a:spcPts val="0"/>
              </a:spcBef>
              <a:spcAft>
                <a:spcPts val="0"/>
              </a:spcAft>
              <a:defRPr/>
            </a:pPr>
            <a:r>
              <a:rPr lang="x-none" sz="600" kern="1200" dirty="0">
                <a:solidFill>
                  <a:schemeClr val="accent5">
                    <a:lumMod val="50000"/>
                  </a:schemeClr>
                </a:solidFill>
                <a:latin typeface="+mn-lt"/>
                <a:ea typeface="+mn-ea"/>
                <a:cs typeface="CiscoSans Thin"/>
              </a:rPr>
              <a:t>© 2016 Cisco y/o sus filiales. Todos los derechos reservados</a:t>
            </a:r>
            <a:r>
              <a:rPr lang="x-none" sz="600" kern="1200" dirty="0" smtClean="0">
                <a:solidFill>
                  <a:schemeClr val="accent5">
                    <a:lumMod val="50000"/>
                  </a:schemeClr>
                </a:solidFill>
                <a:latin typeface="+mn-lt"/>
                <a:ea typeface="+mn-ea"/>
                <a:cs typeface="CiscoSans Thin"/>
              </a:rPr>
              <a:t>.</a:t>
            </a:r>
            <a:r>
              <a:rPr lang="en-US" sz="600" kern="1200" dirty="0" smtClean="0">
                <a:solidFill>
                  <a:schemeClr val="accent5">
                    <a:lumMod val="50000"/>
                  </a:schemeClr>
                </a:solidFill>
                <a:latin typeface="+mn-lt"/>
                <a:ea typeface="+mn-ea"/>
                <a:cs typeface="CiscoSans Thin"/>
              </a:rPr>
              <a:t> </a:t>
            </a:r>
            <a:r>
              <a:rPr lang="x-none" sz="600" kern="1200" dirty="0" smtClean="0">
                <a:solidFill>
                  <a:schemeClr val="accent5">
                    <a:lumMod val="50000"/>
                  </a:schemeClr>
                </a:solidFill>
                <a:latin typeface="+mn-lt"/>
                <a:ea typeface="+mn-ea"/>
                <a:cs typeface="CiscoSans Thin"/>
              </a:rPr>
              <a:t>Información </a:t>
            </a:r>
            <a:r>
              <a:rPr lang="x-none" sz="600" kern="1200" dirty="0">
                <a:solidFill>
                  <a:schemeClr val="accent5">
                    <a:lumMod val="50000"/>
                  </a:schemeClr>
                </a:solidFill>
                <a:latin typeface="+mn-lt"/>
                <a:ea typeface="+mn-ea"/>
                <a:cs typeface="CiscoSans Thin"/>
              </a:rPr>
              <a:t>confidencial de Cisco.</a:t>
            </a:r>
          </a:p>
        </p:txBody>
      </p:sp>
    </p:spTree>
    <p:extLst>
      <p:ext uri="{BB962C8B-B14F-4D97-AF65-F5344CB8AC3E}">
        <p14:creationId xmlns:p14="http://schemas.microsoft.com/office/powerpoint/2010/main" val="1890854121"/>
      </p:ext>
    </p:extLst>
  </p:cSld>
  <p:clrMapOvr>
    <a:masterClrMapping/>
  </p:clrMapOvr>
  <p:transition spd="slow">
    <p:wip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Multi_Slide">
    <p:spTree>
      <p:nvGrpSpPr>
        <p:cNvPr id="1" name=""/>
        <p:cNvGrpSpPr/>
        <p:nvPr/>
      </p:nvGrpSpPr>
      <p:grpSpPr>
        <a:xfrm>
          <a:off x="0" y="0"/>
          <a:ext cx="0" cy="0"/>
          <a:chOff x="0" y="0"/>
          <a:chExt cx="0" cy="0"/>
        </a:xfrm>
      </p:grpSpPr>
      <p:sp>
        <p:nvSpPr>
          <p:cNvPr id="5" name="Content Placeholder 2"/>
          <p:cNvSpPr>
            <a:spLocks noGrp="1"/>
          </p:cNvSpPr>
          <p:nvPr>
            <p:ph idx="1"/>
          </p:nvPr>
        </p:nvSpPr>
        <p:spPr>
          <a:xfrm>
            <a:off x="474662" y="1347788"/>
            <a:ext cx="8280057" cy="3073946"/>
          </a:xfrm>
          <a:prstGeom prst="rect">
            <a:avLst/>
          </a:prstGeom>
        </p:spPr>
        <p:txBody>
          <a:bodyPr lIns="91420" tIns="45710" rIns="91420" bIns="45710">
            <a:noAutofit/>
          </a:bodyPr>
          <a:lstStyle>
            <a:lvl1pPr marL="285690" marR="0" indent="-285690" algn="ctr" defTabSz="457105" rtl="0" eaLnBrk="1" fontAlgn="auto" latinLnBrk="0" hangingPunct="1">
              <a:lnSpc>
                <a:spcPct val="100000"/>
              </a:lnSpc>
              <a:spcBef>
                <a:spcPct val="20000"/>
              </a:spcBef>
              <a:spcAft>
                <a:spcPts val="0"/>
              </a:spcAft>
              <a:buClrTx/>
              <a:buSzTx/>
              <a:buFont typeface="Arial"/>
              <a:buNone/>
              <a:tabLst/>
              <a:defRPr sz="2000" b="0" i="0" baseline="0">
                <a:solidFill>
                  <a:schemeClr val="bg1"/>
                </a:solidFill>
                <a:latin typeface="+mn-lt"/>
                <a:cs typeface="CiscoSans ExtraLight"/>
              </a:defRPr>
            </a:lvl1pPr>
          </a:lstStyle>
          <a:p>
            <a:pPr lvl="0"/>
            <a:r>
              <a:rPr lang="en-US"/>
              <a:t>Click to edit Master text styles</a:t>
            </a:r>
          </a:p>
        </p:txBody>
      </p:sp>
      <p:sp>
        <p:nvSpPr>
          <p:cNvPr id="4" name="Title Placeholder 5"/>
          <p:cNvSpPr>
            <a:spLocks noGrp="1"/>
          </p:cNvSpPr>
          <p:nvPr>
            <p:ph type="title"/>
          </p:nvPr>
        </p:nvSpPr>
        <p:spPr bwMode="auto">
          <a:xfrm>
            <a:off x="437766" y="341313"/>
            <a:ext cx="8345488" cy="731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rgbClr val="004C69"/>
                </a:solidFill>
              </a:defRPr>
            </a:lvl1pPr>
          </a:lstStyle>
          <a:p>
            <a:pPr lvl="0"/>
            <a:r>
              <a:rPr lang="en-US" dirty="0"/>
              <a:t>Click to edit Master title style</a:t>
            </a:r>
            <a:endParaRPr lang="en-GB" dirty="0"/>
          </a:p>
        </p:txBody>
      </p:sp>
    </p:spTree>
    <p:extLst>
      <p:ext uri="{BB962C8B-B14F-4D97-AF65-F5344CB8AC3E}">
        <p14:creationId xmlns:p14="http://schemas.microsoft.com/office/powerpoint/2010/main" val="5429679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c="http://schemas.openxmlformats.org/drawingml/2006/chart" xmlns:c15="http://schemas.microsoft.com/office/drawing/2012/chart" xmlns="">
      <p:transition xmlns:p14="http://schemas.microsoft.com/office/powerpoint/2010/mai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Blank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4222912136"/>
      </p:ext>
    </p:extLst>
  </p:cSld>
  <p:clrMapOvr>
    <a:overrideClrMapping bg1="lt1" tx1="dk1" bg2="lt2" tx2="dk2" accent1="accent1" accent2="accent2" accent3="accent3" accent4="accent4" accent5="accent5" accent6="accent6" hlink="hlink" folHlink="folHlink"/>
  </p:clrMapOvr>
  <p:transition spd="med">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2_Circled_Bulle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1"/>
                </a:solidFill>
              </a:defRPr>
            </a:lvl1pPr>
          </a:lstStyle>
          <a:p>
            <a:r>
              <a:rPr lang="en-US" dirty="0"/>
              <a:t>Click to edit Master title style</a:t>
            </a:r>
          </a:p>
        </p:txBody>
      </p:sp>
      <p:sp>
        <p:nvSpPr>
          <p:cNvPr id="12" name="Oval 11"/>
          <p:cNvSpPr/>
          <p:nvPr/>
        </p:nvSpPr>
        <p:spPr>
          <a:xfrm>
            <a:off x="575610" y="2552550"/>
            <a:ext cx="698624" cy="698624"/>
          </a:xfrm>
          <a:prstGeom prst="ellipse">
            <a:avLst/>
          </a:prstGeom>
          <a:solidFill>
            <a:schemeClr val="bg2"/>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4000" dirty="0">
              <a:solidFill>
                <a:srgbClr val="FFFFFF"/>
              </a:solidFill>
              <a:cs typeface="Arial"/>
            </a:endParaRPr>
          </a:p>
        </p:txBody>
      </p:sp>
      <p:sp>
        <p:nvSpPr>
          <p:cNvPr id="15" name="Oval 14"/>
          <p:cNvSpPr/>
          <p:nvPr/>
        </p:nvSpPr>
        <p:spPr>
          <a:xfrm>
            <a:off x="575610" y="1426607"/>
            <a:ext cx="698624" cy="698624"/>
          </a:xfrm>
          <a:prstGeom prst="ellipse">
            <a:avLst/>
          </a:prstGeom>
          <a:solidFill>
            <a:srgbClr val="00394F"/>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4000" dirty="0">
              <a:ln>
                <a:solidFill>
                  <a:schemeClr val="bg2"/>
                </a:solidFill>
              </a:ln>
              <a:solidFill>
                <a:schemeClr val="bg1"/>
              </a:solidFill>
              <a:cs typeface="Arial"/>
            </a:endParaRPr>
          </a:p>
        </p:txBody>
      </p:sp>
      <p:sp>
        <p:nvSpPr>
          <p:cNvPr id="22" name="Oval 21"/>
          <p:cNvSpPr/>
          <p:nvPr/>
        </p:nvSpPr>
        <p:spPr>
          <a:xfrm>
            <a:off x="575610" y="3653093"/>
            <a:ext cx="698624" cy="698624"/>
          </a:xfrm>
          <a:prstGeom prst="ellipse">
            <a:avLst/>
          </a:prstGeom>
          <a:solidFill>
            <a:schemeClr val="accent5"/>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4000" dirty="0">
              <a:solidFill>
                <a:srgbClr val="049FD9"/>
              </a:solidFill>
              <a:cs typeface="Arial"/>
            </a:endParaRPr>
          </a:p>
        </p:txBody>
      </p:sp>
      <p:sp>
        <p:nvSpPr>
          <p:cNvPr id="24" name="Text Placeholder 17"/>
          <p:cNvSpPr>
            <a:spLocks noGrp="1"/>
          </p:cNvSpPr>
          <p:nvPr>
            <p:ph type="body" sz="quarter" idx="13"/>
          </p:nvPr>
        </p:nvSpPr>
        <p:spPr>
          <a:xfrm>
            <a:off x="1365250" y="1432522"/>
            <a:ext cx="5473700" cy="693381"/>
          </a:xfrm>
          <a:prstGeom prst="rect">
            <a:avLst/>
          </a:prstGeom>
        </p:spPr>
        <p:txBody>
          <a:bodyPr lIns="91420" tIns="45710" rIns="91420" bIns="45710" anchor="ctr" anchorCtr="0">
            <a:noAutofit/>
          </a:bodyPr>
          <a:lstStyle>
            <a:lvl1pPr marL="0" indent="0" algn="l">
              <a:buNone/>
              <a:defRPr sz="2000" b="0" i="0" baseline="0">
                <a:solidFill>
                  <a:schemeClr val="accent1"/>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Click to edit Master text styles</a:t>
            </a:r>
          </a:p>
        </p:txBody>
      </p:sp>
      <p:sp>
        <p:nvSpPr>
          <p:cNvPr id="25" name="Text Placeholder 17"/>
          <p:cNvSpPr>
            <a:spLocks noGrp="1"/>
          </p:cNvSpPr>
          <p:nvPr>
            <p:ph type="body" sz="quarter" idx="14"/>
          </p:nvPr>
        </p:nvSpPr>
        <p:spPr>
          <a:xfrm>
            <a:off x="1365250" y="2557793"/>
            <a:ext cx="5473700" cy="693381"/>
          </a:xfrm>
          <a:prstGeom prst="rect">
            <a:avLst/>
          </a:prstGeom>
        </p:spPr>
        <p:txBody>
          <a:bodyPr lIns="91420" tIns="45710" rIns="91420" bIns="45710" anchor="ctr" anchorCtr="0">
            <a:noAutofit/>
          </a:bodyPr>
          <a:lstStyle>
            <a:lvl1pPr marL="0" indent="0" algn="l">
              <a:buNone/>
              <a:defRPr sz="2000" b="0" i="0" baseline="0">
                <a:solidFill>
                  <a:schemeClr val="accent1"/>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26" name="Text Placeholder 17"/>
          <p:cNvSpPr>
            <a:spLocks noGrp="1"/>
          </p:cNvSpPr>
          <p:nvPr>
            <p:ph type="body" sz="quarter" idx="15"/>
          </p:nvPr>
        </p:nvSpPr>
        <p:spPr>
          <a:xfrm>
            <a:off x="1365250" y="3653093"/>
            <a:ext cx="5473700" cy="693381"/>
          </a:xfrm>
          <a:prstGeom prst="rect">
            <a:avLst/>
          </a:prstGeom>
        </p:spPr>
        <p:txBody>
          <a:bodyPr lIns="91420" tIns="45710" rIns="91420" bIns="45710" anchor="ctr" anchorCtr="0">
            <a:noAutofit/>
          </a:bodyPr>
          <a:lstStyle>
            <a:lvl1pPr marL="0" indent="0" algn="l">
              <a:buNone/>
              <a:defRPr sz="2000" b="0" i="0" baseline="0">
                <a:solidFill>
                  <a:schemeClr val="accent1"/>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28" name="Text Placeholder 17"/>
          <p:cNvSpPr>
            <a:spLocks noGrp="1"/>
          </p:cNvSpPr>
          <p:nvPr>
            <p:ph type="body" sz="quarter" idx="17" hasCustomPrompt="1"/>
          </p:nvPr>
        </p:nvSpPr>
        <p:spPr>
          <a:xfrm>
            <a:off x="575610" y="2552550"/>
            <a:ext cx="698624" cy="693381"/>
          </a:xfrm>
          <a:prstGeom prst="rect">
            <a:avLst/>
          </a:prstGeom>
        </p:spPr>
        <p:txBody>
          <a:bodyPr lIns="91420" tIns="45710" rIns="91420" bIns="45710" anchor="ctr" anchorCtr="0">
            <a:noAutofit/>
          </a:bodyPr>
          <a:lstStyle>
            <a:lvl1pPr marL="0" indent="0" algn="ctr">
              <a:buNone/>
              <a:defRPr sz="40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2</a:t>
            </a:r>
          </a:p>
        </p:txBody>
      </p:sp>
      <p:sp>
        <p:nvSpPr>
          <p:cNvPr id="29" name="Text Placeholder 17"/>
          <p:cNvSpPr>
            <a:spLocks noGrp="1"/>
          </p:cNvSpPr>
          <p:nvPr>
            <p:ph type="body" sz="quarter" idx="18" hasCustomPrompt="1"/>
          </p:nvPr>
        </p:nvSpPr>
        <p:spPr>
          <a:xfrm>
            <a:off x="575611" y="3651140"/>
            <a:ext cx="698624" cy="693381"/>
          </a:xfrm>
          <a:prstGeom prst="rect">
            <a:avLst/>
          </a:prstGeom>
          <a:ln>
            <a:noFill/>
          </a:ln>
        </p:spPr>
        <p:txBody>
          <a:bodyPr lIns="91420" tIns="45710" rIns="91420" bIns="45710" anchor="ctr" anchorCtr="0">
            <a:noAutofit/>
          </a:bodyPr>
          <a:lstStyle>
            <a:lvl1pPr marL="0" indent="0" algn="ctr">
              <a:buNone/>
              <a:defRPr sz="40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3</a:t>
            </a:r>
          </a:p>
        </p:txBody>
      </p:sp>
      <p:sp>
        <p:nvSpPr>
          <p:cNvPr id="13" name="Text Placeholder 17"/>
          <p:cNvSpPr>
            <a:spLocks noGrp="1"/>
          </p:cNvSpPr>
          <p:nvPr>
            <p:ph type="body" sz="quarter" idx="19" hasCustomPrompt="1"/>
          </p:nvPr>
        </p:nvSpPr>
        <p:spPr>
          <a:xfrm>
            <a:off x="575610" y="1427248"/>
            <a:ext cx="698624" cy="693381"/>
          </a:xfrm>
          <a:prstGeom prst="rect">
            <a:avLst/>
          </a:prstGeom>
        </p:spPr>
        <p:txBody>
          <a:bodyPr lIns="91420" tIns="45710" rIns="91420" bIns="45710" anchor="ctr" anchorCtr="0">
            <a:noAutofit/>
          </a:bodyPr>
          <a:lstStyle>
            <a:lvl1pPr marL="0" indent="0" algn="ctr">
              <a:buNone/>
              <a:defRPr sz="40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1</a:t>
            </a:r>
          </a:p>
        </p:txBody>
      </p:sp>
    </p:spTree>
    <p:extLst>
      <p:ext uri="{BB962C8B-B14F-4D97-AF65-F5344CB8AC3E}">
        <p14:creationId xmlns:p14="http://schemas.microsoft.com/office/powerpoint/2010/main" val="3053872667"/>
      </p:ext>
    </p:extLst>
  </p:cSld>
  <p:clrMapOvr>
    <a:masterClrMapping/>
  </p:clrMapOvr>
  <p:transition spd="slow">
    <p:wip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5_Circled_Bulle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1"/>
                </a:solidFill>
              </a:defRPr>
            </a:lvl1pPr>
          </a:lstStyle>
          <a:p>
            <a:r>
              <a:rPr lang="en-US" dirty="0"/>
              <a:t>Click to edit Master title style</a:t>
            </a:r>
          </a:p>
        </p:txBody>
      </p:sp>
      <p:sp>
        <p:nvSpPr>
          <p:cNvPr id="12" name="Oval 11"/>
          <p:cNvSpPr/>
          <p:nvPr/>
        </p:nvSpPr>
        <p:spPr>
          <a:xfrm>
            <a:off x="575611" y="1979318"/>
            <a:ext cx="464815" cy="464815"/>
          </a:xfrm>
          <a:prstGeom prst="ellipse">
            <a:avLst/>
          </a:prstGeom>
          <a:solidFill>
            <a:srgbClr val="38C6F4"/>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4000" dirty="0">
              <a:ln>
                <a:solidFill>
                  <a:schemeClr val="bg2"/>
                </a:solidFill>
              </a:ln>
              <a:solidFill>
                <a:schemeClr val="accent5"/>
              </a:solidFill>
              <a:cs typeface="Arial"/>
            </a:endParaRPr>
          </a:p>
        </p:txBody>
      </p:sp>
      <p:sp>
        <p:nvSpPr>
          <p:cNvPr id="15" name="Oval 14"/>
          <p:cNvSpPr/>
          <p:nvPr/>
        </p:nvSpPr>
        <p:spPr>
          <a:xfrm>
            <a:off x="575610" y="1328927"/>
            <a:ext cx="464815" cy="464815"/>
          </a:xfrm>
          <a:prstGeom prst="ellipse">
            <a:avLst/>
          </a:prstGeom>
          <a:solidFill>
            <a:srgbClr val="00394F"/>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4000" dirty="0">
              <a:ln>
                <a:solidFill>
                  <a:schemeClr val="bg2"/>
                </a:solidFill>
              </a:ln>
              <a:solidFill>
                <a:schemeClr val="accent5"/>
              </a:solidFill>
              <a:cs typeface="Arial"/>
            </a:endParaRPr>
          </a:p>
        </p:txBody>
      </p:sp>
      <p:sp>
        <p:nvSpPr>
          <p:cNvPr id="22" name="Oval 21"/>
          <p:cNvSpPr/>
          <p:nvPr/>
        </p:nvSpPr>
        <p:spPr>
          <a:xfrm>
            <a:off x="575611" y="2627446"/>
            <a:ext cx="464815" cy="464815"/>
          </a:xfrm>
          <a:prstGeom prst="ellipse">
            <a:avLst/>
          </a:prstGeom>
          <a:solidFill>
            <a:schemeClr val="bg2"/>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4000" dirty="0">
              <a:ln>
                <a:solidFill>
                  <a:schemeClr val="bg2"/>
                </a:solidFill>
              </a:ln>
              <a:solidFill>
                <a:schemeClr val="accent5"/>
              </a:solidFill>
              <a:cs typeface="Arial"/>
            </a:endParaRPr>
          </a:p>
        </p:txBody>
      </p:sp>
      <p:sp>
        <p:nvSpPr>
          <p:cNvPr id="24" name="Text Placeholder 17"/>
          <p:cNvSpPr>
            <a:spLocks noGrp="1"/>
          </p:cNvSpPr>
          <p:nvPr>
            <p:ph type="body" sz="quarter" idx="13"/>
          </p:nvPr>
        </p:nvSpPr>
        <p:spPr>
          <a:xfrm>
            <a:off x="1172384" y="1334842"/>
            <a:ext cx="5678748" cy="461327"/>
          </a:xfrm>
          <a:prstGeom prst="rect">
            <a:avLst/>
          </a:prstGeom>
        </p:spPr>
        <p:txBody>
          <a:bodyPr lIns="91420" tIns="45710" rIns="91420" bIns="45710" anchor="ctr" anchorCtr="0">
            <a:noAutofit/>
          </a:bodyPr>
          <a:lstStyle>
            <a:lvl1pPr marL="0" indent="0" algn="l">
              <a:buNone/>
              <a:defRPr sz="2000" b="0" i="0" baseline="0">
                <a:solidFill>
                  <a:schemeClr val="accent1"/>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Click to edit Master text styles</a:t>
            </a:r>
          </a:p>
        </p:txBody>
      </p:sp>
      <p:sp>
        <p:nvSpPr>
          <p:cNvPr id="25" name="Text Placeholder 17"/>
          <p:cNvSpPr>
            <a:spLocks noGrp="1"/>
          </p:cNvSpPr>
          <p:nvPr>
            <p:ph type="body" sz="quarter" idx="14"/>
          </p:nvPr>
        </p:nvSpPr>
        <p:spPr>
          <a:xfrm>
            <a:off x="1172385" y="1984561"/>
            <a:ext cx="5678748" cy="461327"/>
          </a:xfrm>
          <a:prstGeom prst="rect">
            <a:avLst/>
          </a:prstGeom>
        </p:spPr>
        <p:txBody>
          <a:bodyPr lIns="91420" tIns="45710" rIns="91420" bIns="45710" anchor="ctr" anchorCtr="0">
            <a:noAutofit/>
          </a:bodyPr>
          <a:lstStyle>
            <a:lvl1pPr marL="0" indent="0" algn="l">
              <a:buNone/>
              <a:defRPr sz="2000" b="0" i="0" baseline="0">
                <a:solidFill>
                  <a:schemeClr val="accent1"/>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26" name="Text Placeholder 17"/>
          <p:cNvSpPr>
            <a:spLocks noGrp="1"/>
          </p:cNvSpPr>
          <p:nvPr>
            <p:ph type="body" sz="quarter" idx="15"/>
          </p:nvPr>
        </p:nvSpPr>
        <p:spPr>
          <a:xfrm>
            <a:off x="1172385" y="2627446"/>
            <a:ext cx="5678748" cy="461327"/>
          </a:xfrm>
          <a:prstGeom prst="rect">
            <a:avLst/>
          </a:prstGeom>
        </p:spPr>
        <p:txBody>
          <a:bodyPr lIns="91420" tIns="45710" rIns="91420" bIns="45710" anchor="ctr" anchorCtr="0">
            <a:noAutofit/>
          </a:bodyPr>
          <a:lstStyle>
            <a:lvl1pPr marL="0" indent="0" algn="l">
              <a:buNone/>
              <a:defRPr sz="2000" b="0" i="0" baseline="0">
                <a:solidFill>
                  <a:schemeClr val="accent1"/>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27" name="Text Placeholder 17"/>
          <p:cNvSpPr>
            <a:spLocks noGrp="1"/>
          </p:cNvSpPr>
          <p:nvPr>
            <p:ph type="body" sz="quarter" idx="16" hasCustomPrompt="1"/>
          </p:nvPr>
        </p:nvSpPr>
        <p:spPr>
          <a:xfrm>
            <a:off x="575611" y="1327521"/>
            <a:ext cx="464815" cy="461327"/>
          </a:xfrm>
          <a:prstGeom prst="rect">
            <a:avLst/>
          </a:prstGeom>
          <a:noFill/>
          <a:ln>
            <a:noFill/>
          </a:ln>
        </p:spPr>
        <p:txBody>
          <a:bodyPr lIns="91420" tIns="45710" rIns="91420" bIns="45710" anchor="ctr" anchorCtr="0">
            <a:noAutofit/>
          </a:bodyPr>
          <a:lstStyle>
            <a:lvl1pPr marL="0" indent="0" algn="ctr">
              <a:buNone/>
              <a:defRPr sz="20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1</a:t>
            </a:r>
          </a:p>
        </p:txBody>
      </p:sp>
      <p:sp>
        <p:nvSpPr>
          <p:cNvPr id="28" name="Text Placeholder 17"/>
          <p:cNvSpPr>
            <a:spLocks noGrp="1"/>
          </p:cNvSpPr>
          <p:nvPr>
            <p:ph type="body" sz="quarter" idx="17" hasCustomPrompt="1"/>
          </p:nvPr>
        </p:nvSpPr>
        <p:spPr>
          <a:xfrm>
            <a:off x="575611" y="1979318"/>
            <a:ext cx="464815" cy="461327"/>
          </a:xfrm>
          <a:prstGeom prst="rect">
            <a:avLst/>
          </a:prstGeom>
          <a:noFill/>
          <a:ln>
            <a:noFill/>
          </a:ln>
        </p:spPr>
        <p:txBody>
          <a:bodyPr lIns="91420" tIns="45710" rIns="91420" bIns="45710" anchor="ctr" anchorCtr="0">
            <a:noAutofit/>
          </a:bodyPr>
          <a:lstStyle>
            <a:lvl1pPr marL="0" indent="0" algn="ctr">
              <a:buNone/>
              <a:defRPr sz="20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2</a:t>
            </a:r>
          </a:p>
        </p:txBody>
      </p:sp>
      <p:sp>
        <p:nvSpPr>
          <p:cNvPr id="29" name="Text Placeholder 17"/>
          <p:cNvSpPr>
            <a:spLocks noGrp="1"/>
          </p:cNvSpPr>
          <p:nvPr>
            <p:ph type="body" sz="quarter" idx="18" hasCustomPrompt="1"/>
          </p:nvPr>
        </p:nvSpPr>
        <p:spPr>
          <a:xfrm>
            <a:off x="575612" y="2625493"/>
            <a:ext cx="464815" cy="461327"/>
          </a:xfrm>
          <a:prstGeom prst="rect">
            <a:avLst/>
          </a:prstGeom>
          <a:noFill/>
          <a:ln>
            <a:noFill/>
          </a:ln>
        </p:spPr>
        <p:txBody>
          <a:bodyPr lIns="91420" tIns="45710" rIns="91420" bIns="45710" anchor="ctr" anchorCtr="0">
            <a:noAutofit/>
          </a:bodyPr>
          <a:lstStyle>
            <a:lvl1pPr marL="0" indent="0" algn="ctr">
              <a:buNone/>
              <a:defRPr sz="20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3</a:t>
            </a:r>
          </a:p>
        </p:txBody>
      </p:sp>
      <p:sp>
        <p:nvSpPr>
          <p:cNvPr id="13" name="Oval 12"/>
          <p:cNvSpPr/>
          <p:nvPr/>
        </p:nvSpPr>
        <p:spPr>
          <a:xfrm>
            <a:off x="575612" y="3274581"/>
            <a:ext cx="464815" cy="464815"/>
          </a:xfrm>
          <a:prstGeom prst="ellipse">
            <a:avLst/>
          </a:prstGeom>
          <a:solidFill>
            <a:schemeClr val="accent6"/>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4000" dirty="0">
              <a:ln>
                <a:solidFill>
                  <a:schemeClr val="bg2"/>
                </a:solidFill>
              </a:ln>
              <a:solidFill>
                <a:schemeClr val="accent5"/>
              </a:solidFill>
              <a:cs typeface="Arial"/>
            </a:endParaRPr>
          </a:p>
        </p:txBody>
      </p:sp>
      <p:sp>
        <p:nvSpPr>
          <p:cNvPr id="14" name="Text Placeholder 17"/>
          <p:cNvSpPr>
            <a:spLocks noGrp="1"/>
          </p:cNvSpPr>
          <p:nvPr>
            <p:ph type="body" sz="quarter" idx="19"/>
          </p:nvPr>
        </p:nvSpPr>
        <p:spPr>
          <a:xfrm>
            <a:off x="1172386" y="3274581"/>
            <a:ext cx="5678748" cy="461327"/>
          </a:xfrm>
          <a:prstGeom prst="rect">
            <a:avLst/>
          </a:prstGeom>
        </p:spPr>
        <p:txBody>
          <a:bodyPr lIns="91420" tIns="45710" rIns="91420" bIns="45710" anchor="ctr" anchorCtr="0">
            <a:noAutofit/>
          </a:bodyPr>
          <a:lstStyle>
            <a:lvl1pPr marL="0" indent="0" algn="l">
              <a:buNone/>
              <a:defRPr sz="2000" b="0" i="0" baseline="0">
                <a:solidFill>
                  <a:schemeClr val="accent1"/>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16" name="Text Placeholder 17"/>
          <p:cNvSpPr>
            <a:spLocks noGrp="1"/>
          </p:cNvSpPr>
          <p:nvPr>
            <p:ph type="body" sz="quarter" idx="20" hasCustomPrompt="1"/>
          </p:nvPr>
        </p:nvSpPr>
        <p:spPr>
          <a:xfrm>
            <a:off x="575613" y="3272628"/>
            <a:ext cx="464815" cy="461327"/>
          </a:xfrm>
          <a:prstGeom prst="rect">
            <a:avLst/>
          </a:prstGeom>
          <a:noFill/>
          <a:ln>
            <a:noFill/>
          </a:ln>
        </p:spPr>
        <p:txBody>
          <a:bodyPr lIns="91420" tIns="45710" rIns="91420" bIns="45710" anchor="ctr" anchorCtr="0">
            <a:noAutofit/>
          </a:bodyPr>
          <a:lstStyle>
            <a:lvl1pPr marL="0" indent="0" algn="ctr">
              <a:buNone/>
              <a:defRPr sz="20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4</a:t>
            </a:r>
          </a:p>
        </p:txBody>
      </p:sp>
      <p:sp>
        <p:nvSpPr>
          <p:cNvPr id="17" name="Oval 16"/>
          <p:cNvSpPr/>
          <p:nvPr/>
        </p:nvSpPr>
        <p:spPr>
          <a:xfrm>
            <a:off x="575613" y="3921716"/>
            <a:ext cx="464815" cy="464815"/>
          </a:xfrm>
          <a:prstGeom prst="ellipse">
            <a:avLst/>
          </a:prstGeom>
          <a:solidFill>
            <a:srgbClr val="00394F"/>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4000" dirty="0">
              <a:ln>
                <a:solidFill>
                  <a:schemeClr val="bg2"/>
                </a:solidFill>
              </a:ln>
              <a:solidFill>
                <a:schemeClr val="accent5"/>
              </a:solidFill>
              <a:cs typeface="Arial"/>
            </a:endParaRPr>
          </a:p>
        </p:txBody>
      </p:sp>
      <p:sp>
        <p:nvSpPr>
          <p:cNvPr id="18" name="Text Placeholder 17"/>
          <p:cNvSpPr>
            <a:spLocks noGrp="1"/>
          </p:cNvSpPr>
          <p:nvPr>
            <p:ph type="body" sz="quarter" idx="21"/>
          </p:nvPr>
        </p:nvSpPr>
        <p:spPr>
          <a:xfrm>
            <a:off x="1172387" y="3921716"/>
            <a:ext cx="5678748" cy="461327"/>
          </a:xfrm>
          <a:prstGeom prst="rect">
            <a:avLst/>
          </a:prstGeom>
        </p:spPr>
        <p:txBody>
          <a:bodyPr lIns="91420" tIns="45710" rIns="91420" bIns="45710" anchor="ctr" anchorCtr="0">
            <a:noAutofit/>
          </a:bodyPr>
          <a:lstStyle>
            <a:lvl1pPr marL="0" indent="0" algn="l">
              <a:buNone/>
              <a:defRPr sz="2000" b="0" i="0" baseline="0">
                <a:solidFill>
                  <a:schemeClr val="accent1"/>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19" name="Text Placeholder 17"/>
          <p:cNvSpPr>
            <a:spLocks noGrp="1"/>
          </p:cNvSpPr>
          <p:nvPr>
            <p:ph type="body" sz="quarter" idx="22" hasCustomPrompt="1"/>
          </p:nvPr>
        </p:nvSpPr>
        <p:spPr>
          <a:xfrm>
            <a:off x="575614" y="3919763"/>
            <a:ext cx="464815" cy="461327"/>
          </a:xfrm>
          <a:prstGeom prst="rect">
            <a:avLst/>
          </a:prstGeom>
          <a:ln>
            <a:noFill/>
          </a:ln>
        </p:spPr>
        <p:txBody>
          <a:bodyPr lIns="91420" tIns="45710" rIns="91420" bIns="45710" anchor="ctr" anchorCtr="0">
            <a:noAutofit/>
          </a:bodyPr>
          <a:lstStyle>
            <a:lvl1pPr marL="0" indent="0" algn="ctr">
              <a:buNone/>
              <a:defRPr sz="20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5</a:t>
            </a:r>
          </a:p>
        </p:txBody>
      </p:sp>
    </p:spTree>
    <p:extLst>
      <p:ext uri="{BB962C8B-B14F-4D97-AF65-F5344CB8AC3E}">
        <p14:creationId xmlns:p14="http://schemas.microsoft.com/office/powerpoint/2010/main" val="2962125011"/>
      </p:ext>
    </p:extLst>
  </p:cSld>
  <p:clrMapOvr>
    <a:masterClrMapping/>
  </p:clrMapOvr>
  <p:transition spd="slow">
    <p:wip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6_Circled_Bulle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004C69"/>
                </a:solidFill>
              </a:defRPr>
            </a:lvl1pPr>
          </a:lstStyle>
          <a:p>
            <a:r>
              <a:rPr lang="en-US" dirty="0"/>
              <a:t>Click to edit Master title style</a:t>
            </a:r>
          </a:p>
        </p:txBody>
      </p:sp>
      <p:sp>
        <p:nvSpPr>
          <p:cNvPr id="42" name="Oval 41"/>
          <p:cNvSpPr/>
          <p:nvPr/>
        </p:nvSpPr>
        <p:spPr>
          <a:xfrm>
            <a:off x="575611" y="1979318"/>
            <a:ext cx="464815" cy="464815"/>
          </a:xfrm>
          <a:prstGeom prst="ellipse">
            <a:avLst/>
          </a:prstGeom>
          <a:solidFill>
            <a:srgbClr val="38C6F4"/>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chemeClr val="bg2"/>
              </a:solidFill>
              <a:cs typeface="Arial"/>
            </a:endParaRPr>
          </a:p>
        </p:txBody>
      </p:sp>
      <p:sp>
        <p:nvSpPr>
          <p:cNvPr id="43" name="Oval 42"/>
          <p:cNvSpPr/>
          <p:nvPr/>
        </p:nvSpPr>
        <p:spPr>
          <a:xfrm>
            <a:off x="575610" y="1328927"/>
            <a:ext cx="464815" cy="464815"/>
          </a:xfrm>
          <a:prstGeom prst="ellipse">
            <a:avLst/>
          </a:prstGeom>
          <a:solidFill>
            <a:srgbClr val="00394F"/>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rgbClr val="FFFFFF"/>
              </a:solidFill>
              <a:cs typeface="Arial"/>
            </a:endParaRPr>
          </a:p>
        </p:txBody>
      </p:sp>
      <p:sp>
        <p:nvSpPr>
          <p:cNvPr id="44" name="Oval 43"/>
          <p:cNvSpPr/>
          <p:nvPr/>
        </p:nvSpPr>
        <p:spPr>
          <a:xfrm>
            <a:off x="575611" y="2627446"/>
            <a:ext cx="464815" cy="464815"/>
          </a:xfrm>
          <a:prstGeom prst="ellipse">
            <a:avLst/>
          </a:prstGeom>
          <a:solidFill>
            <a:schemeClr val="bg2"/>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chemeClr val="bg2"/>
              </a:solidFill>
              <a:cs typeface="Arial"/>
            </a:endParaRPr>
          </a:p>
        </p:txBody>
      </p:sp>
      <p:sp>
        <p:nvSpPr>
          <p:cNvPr id="45" name="Text Placeholder 17"/>
          <p:cNvSpPr>
            <a:spLocks noGrp="1"/>
          </p:cNvSpPr>
          <p:nvPr>
            <p:ph type="body" sz="quarter" idx="13"/>
          </p:nvPr>
        </p:nvSpPr>
        <p:spPr>
          <a:xfrm>
            <a:off x="1172384" y="1334842"/>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Click to edit Master text styles</a:t>
            </a:r>
          </a:p>
        </p:txBody>
      </p:sp>
      <p:sp>
        <p:nvSpPr>
          <p:cNvPr id="46" name="Text Placeholder 17"/>
          <p:cNvSpPr>
            <a:spLocks noGrp="1"/>
          </p:cNvSpPr>
          <p:nvPr>
            <p:ph type="body" sz="quarter" idx="14"/>
          </p:nvPr>
        </p:nvSpPr>
        <p:spPr>
          <a:xfrm>
            <a:off x="1172385" y="1984561"/>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47" name="Text Placeholder 17"/>
          <p:cNvSpPr>
            <a:spLocks noGrp="1"/>
          </p:cNvSpPr>
          <p:nvPr>
            <p:ph type="body" sz="quarter" idx="15"/>
          </p:nvPr>
        </p:nvSpPr>
        <p:spPr>
          <a:xfrm>
            <a:off x="1172385" y="2627446"/>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48" name="Text Placeholder 17"/>
          <p:cNvSpPr>
            <a:spLocks noGrp="1"/>
          </p:cNvSpPr>
          <p:nvPr>
            <p:ph type="body" sz="quarter" idx="16" hasCustomPrompt="1"/>
          </p:nvPr>
        </p:nvSpPr>
        <p:spPr>
          <a:xfrm>
            <a:off x="575611" y="1327521"/>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1</a:t>
            </a:r>
          </a:p>
        </p:txBody>
      </p:sp>
      <p:sp>
        <p:nvSpPr>
          <p:cNvPr id="49" name="Text Placeholder 17"/>
          <p:cNvSpPr>
            <a:spLocks noGrp="1"/>
          </p:cNvSpPr>
          <p:nvPr>
            <p:ph type="body" sz="quarter" idx="17" hasCustomPrompt="1"/>
          </p:nvPr>
        </p:nvSpPr>
        <p:spPr>
          <a:xfrm>
            <a:off x="575611" y="1979318"/>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2</a:t>
            </a:r>
          </a:p>
        </p:txBody>
      </p:sp>
      <p:sp>
        <p:nvSpPr>
          <p:cNvPr id="50" name="Text Placeholder 17"/>
          <p:cNvSpPr>
            <a:spLocks noGrp="1"/>
          </p:cNvSpPr>
          <p:nvPr>
            <p:ph type="body" sz="quarter" idx="18" hasCustomPrompt="1"/>
          </p:nvPr>
        </p:nvSpPr>
        <p:spPr>
          <a:xfrm>
            <a:off x="575612" y="2625493"/>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3</a:t>
            </a:r>
          </a:p>
        </p:txBody>
      </p:sp>
      <p:sp>
        <p:nvSpPr>
          <p:cNvPr id="51" name="Oval 50"/>
          <p:cNvSpPr/>
          <p:nvPr/>
        </p:nvSpPr>
        <p:spPr>
          <a:xfrm>
            <a:off x="575612" y="3274581"/>
            <a:ext cx="464815" cy="464815"/>
          </a:xfrm>
          <a:prstGeom prst="ellipse">
            <a:avLst/>
          </a:prstGeom>
          <a:solidFill>
            <a:schemeClr val="accent6"/>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chemeClr val="bg2"/>
              </a:solidFill>
              <a:cs typeface="Arial"/>
            </a:endParaRPr>
          </a:p>
        </p:txBody>
      </p:sp>
      <p:sp>
        <p:nvSpPr>
          <p:cNvPr id="52" name="Text Placeholder 17"/>
          <p:cNvSpPr>
            <a:spLocks noGrp="1"/>
          </p:cNvSpPr>
          <p:nvPr>
            <p:ph type="body" sz="quarter" idx="19"/>
          </p:nvPr>
        </p:nvSpPr>
        <p:spPr>
          <a:xfrm>
            <a:off x="1172386" y="3274581"/>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53" name="Text Placeholder 17"/>
          <p:cNvSpPr>
            <a:spLocks noGrp="1"/>
          </p:cNvSpPr>
          <p:nvPr>
            <p:ph type="body" sz="quarter" idx="20" hasCustomPrompt="1"/>
          </p:nvPr>
        </p:nvSpPr>
        <p:spPr>
          <a:xfrm>
            <a:off x="575613" y="3272628"/>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4</a:t>
            </a:r>
          </a:p>
        </p:txBody>
      </p:sp>
      <p:sp>
        <p:nvSpPr>
          <p:cNvPr id="54" name="Oval 53"/>
          <p:cNvSpPr/>
          <p:nvPr/>
        </p:nvSpPr>
        <p:spPr>
          <a:xfrm>
            <a:off x="575613" y="3921716"/>
            <a:ext cx="464815" cy="464815"/>
          </a:xfrm>
          <a:prstGeom prst="ellipse">
            <a:avLst/>
          </a:prstGeom>
          <a:solidFill>
            <a:schemeClr val="accent1">
              <a:lumMod val="75000"/>
            </a:schemeClr>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chemeClr val="bg2"/>
              </a:solidFill>
              <a:cs typeface="Arial"/>
            </a:endParaRPr>
          </a:p>
        </p:txBody>
      </p:sp>
      <p:sp>
        <p:nvSpPr>
          <p:cNvPr id="55" name="Text Placeholder 17"/>
          <p:cNvSpPr>
            <a:spLocks noGrp="1"/>
          </p:cNvSpPr>
          <p:nvPr>
            <p:ph type="body" sz="quarter" idx="21"/>
          </p:nvPr>
        </p:nvSpPr>
        <p:spPr>
          <a:xfrm>
            <a:off x="1172387" y="3921716"/>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56" name="Text Placeholder 17"/>
          <p:cNvSpPr>
            <a:spLocks noGrp="1"/>
          </p:cNvSpPr>
          <p:nvPr>
            <p:ph type="body" sz="quarter" idx="22" hasCustomPrompt="1"/>
          </p:nvPr>
        </p:nvSpPr>
        <p:spPr>
          <a:xfrm>
            <a:off x="575614" y="3919763"/>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5</a:t>
            </a:r>
          </a:p>
        </p:txBody>
      </p:sp>
      <p:sp>
        <p:nvSpPr>
          <p:cNvPr id="57" name="Oval 56"/>
          <p:cNvSpPr/>
          <p:nvPr/>
        </p:nvSpPr>
        <p:spPr>
          <a:xfrm>
            <a:off x="4414576" y="1983084"/>
            <a:ext cx="464815" cy="464815"/>
          </a:xfrm>
          <a:prstGeom prst="ellipse">
            <a:avLst/>
          </a:prstGeom>
          <a:solidFill>
            <a:schemeClr val="accent6"/>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chemeClr val="bg2"/>
              </a:solidFill>
              <a:cs typeface="Arial"/>
            </a:endParaRPr>
          </a:p>
        </p:txBody>
      </p:sp>
      <p:sp>
        <p:nvSpPr>
          <p:cNvPr id="58" name="Oval 57"/>
          <p:cNvSpPr/>
          <p:nvPr/>
        </p:nvSpPr>
        <p:spPr>
          <a:xfrm>
            <a:off x="4414575" y="1332693"/>
            <a:ext cx="464815" cy="464815"/>
          </a:xfrm>
          <a:prstGeom prst="ellipse">
            <a:avLst/>
          </a:prstGeom>
          <a:solidFill>
            <a:srgbClr val="00394F"/>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chemeClr val="bg2"/>
              </a:solidFill>
              <a:cs typeface="Arial"/>
            </a:endParaRPr>
          </a:p>
        </p:txBody>
      </p:sp>
      <p:sp>
        <p:nvSpPr>
          <p:cNvPr id="59" name="Oval 58"/>
          <p:cNvSpPr/>
          <p:nvPr/>
        </p:nvSpPr>
        <p:spPr>
          <a:xfrm>
            <a:off x="4414576" y="2631212"/>
            <a:ext cx="464815" cy="464815"/>
          </a:xfrm>
          <a:prstGeom prst="ellipse">
            <a:avLst/>
          </a:prstGeom>
          <a:solidFill>
            <a:schemeClr val="accent5"/>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chemeClr val="bg2"/>
              </a:solidFill>
              <a:cs typeface="Arial"/>
            </a:endParaRPr>
          </a:p>
        </p:txBody>
      </p:sp>
      <p:sp>
        <p:nvSpPr>
          <p:cNvPr id="60" name="Text Placeholder 17"/>
          <p:cNvSpPr>
            <a:spLocks noGrp="1"/>
          </p:cNvSpPr>
          <p:nvPr>
            <p:ph type="body" sz="quarter" idx="23"/>
          </p:nvPr>
        </p:nvSpPr>
        <p:spPr>
          <a:xfrm>
            <a:off x="5011349" y="1338608"/>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61" name="Text Placeholder 17"/>
          <p:cNvSpPr>
            <a:spLocks noGrp="1"/>
          </p:cNvSpPr>
          <p:nvPr>
            <p:ph type="body" sz="quarter" idx="24"/>
          </p:nvPr>
        </p:nvSpPr>
        <p:spPr>
          <a:xfrm>
            <a:off x="5011350" y="1988327"/>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62" name="Text Placeholder 17"/>
          <p:cNvSpPr>
            <a:spLocks noGrp="1"/>
          </p:cNvSpPr>
          <p:nvPr>
            <p:ph type="body" sz="quarter" idx="25"/>
          </p:nvPr>
        </p:nvSpPr>
        <p:spPr>
          <a:xfrm>
            <a:off x="5011350" y="2631212"/>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63" name="Text Placeholder 17"/>
          <p:cNvSpPr>
            <a:spLocks noGrp="1"/>
          </p:cNvSpPr>
          <p:nvPr>
            <p:ph type="body" sz="quarter" idx="26" hasCustomPrompt="1"/>
          </p:nvPr>
        </p:nvSpPr>
        <p:spPr>
          <a:xfrm>
            <a:off x="4414576" y="1331287"/>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6</a:t>
            </a:r>
          </a:p>
        </p:txBody>
      </p:sp>
      <p:sp>
        <p:nvSpPr>
          <p:cNvPr id="64" name="Text Placeholder 17"/>
          <p:cNvSpPr>
            <a:spLocks noGrp="1"/>
          </p:cNvSpPr>
          <p:nvPr>
            <p:ph type="body" sz="quarter" idx="27" hasCustomPrompt="1"/>
          </p:nvPr>
        </p:nvSpPr>
        <p:spPr>
          <a:xfrm>
            <a:off x="4414576" y="1983084"/>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7</a:t>
            </a:r>
          </a:p>
        </p:txBody>
      </p:sp>
      <p:sp>
        <p:nvSpPr>
          <p:cNvPr id="65" name="Text Placeholder 17"/>
          <p:cNvSpPr>
            <a:spLocks noGrp="1"/>
          </p:cNvSpPr>
          <p:nvPr>
            <p:ph type="body" sz="quarter" idx="28" hasCustomPrompt="1"/>
          </p:nvPr>
        </p:nvSpPr>
        <p:spPr>
          <a:xfrm>
            <a:off x="4414577" y="2629259"/>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8</a:t>
            </a:r>
          </a:p>
        </p:txBody>
      </p:sp>
      <p:sp>
        <p:nvSpPr>
          <p:cNvPr id="66" name="Oval 65"/>
          <p:cNvSpPr/>
          <p:nvPr/>
        </p:nvSpPr>
        <p:spPr>
          <a:xfrm>
            <a:off x="4414577" y="3278347"/>
            <a:ext cx="464815" cy="464815"/>
          </a:xfrm>
          <a:prstGeom prst="ellipse">
            <a:avLst/>
          </a:prstGeom>
          <a:solidFill>
            <a:schemeClr val="bg2"/>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chemeClr val="bg2"/>
              </a:solidFill>
              <a:cs typeface="Arial"/>
            </a:endParaRPr>
          </a:p>
        </p:txBody>
      </p:sp>
      <p:sp>
        <p:nvSpPr>
          <p:cNvPr id="67" name="Text Placeholder 17"/>
          <p:cNvSpPr>
            <a:spLocks noGrp="1"/>
          </p:cNvSpPr>
          <p:nvPr>
            <p:ph type="body" sz="quarter" idx="29"/>
          </p:nvPr>
        </p:nvSpPr>
        <p:spPr>
          <a:xfrm>
            <a:off x="5011351" y="3278347"/>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68" name="Text Placeholder 17"/>
          <p:cNvSpPr>
            <a:spLocks noGrp="1"/>
          </p:cNvSpPr>
          <p:nvPr>
            <p:ph type="body" sz="quarter" idx="30" hasCustomPrompt="1"/>
          </p:nvPr>
        </p:nvSpPr>
        <p:spPr>
          <a:xfrm>
            <a:off x="4414578" y="3276394"/>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9</a:t>
            </a:r>
          </a:p>
        </p:txBody>
      </p:sp>
      <p:sp>
        <p:nvSpPr>
          <p:cNvPr id="69" name="Oval 68"/>
          <p:cNvSpPr/>
          <p:nvPr/>
        </p:nvSpPr>
        <p:spPr>
          <a:xfrm>
            <a:off x="4414578" y="3925482"/>
            <a:ext cx="464815" cy="464815"/>
          </a:xfrm>
          <a:prstGeom prst="ellipse">
            <a:avLst/>
          </a:prstGeom>
          <a:solidFill>
            <a:schemeClr val="accent1">
              <a:lumMod val="75000"/>
            </a:schemeClr>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chemeClr val="bg2"/>
              </a:solidFill>
              <a:cs typeface="Arial"/>
            </a:endParaRPr>
          </a:p>
        </p:txBody>
      </p:sp>
      <p:sp>
        <p:nvSpPr>
          <p:cNvPr id="70" name="Text Placeholder 17"/>
          <p:cNvSpPr>
            <a:spLocks noGrp="1"/>
          </p:cNvSpPr>
          <p:nvPr>
            <p:ph type="body" sz="quarter" idx="31"/>
          </p:nvPr>
        </p:nvSpPr>
        <p:spPr>
          <a:xfrm>
            <a:off x="5011352" y="3925482"/>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71" name="Text Placeholder 17"/>
          <p:cNvSpPr>
            <a:spLocks noGrp="1"/>
          </p:cNvSpPr>
          <p:nvPr>
            <p:ph type="body" sz="quarter" idx="32" hasCustomPrompt="1"/>
          </p:nvPr>
        </p:nvSpPr>
        <p:spPr>
          <a:xfrm>
            <a:off x="4414579" y="3923529"/>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10</a:t>
            </a:r>
          </a:p>
        </p:txBody>
      </p:sp>
    </p:spTree>
    <p:extLst>
      <p:ext uri="{BB962C8B-B14F-4D97-AF65-F5344CB8AC3E}">
        <p14:creationId xmlns:p14="http://schemas.microsoft.com/office/powerpoint/2010/main" val="3643099958"/>
      </p:ext>
    </p:extLst>
  </p:cSld>
  <p:clrMapOvr>
    <a:masterClrMapping/>
  </p:clrMapOvr>
  <p:transition spd="slow">
    <p:wip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5"/>
          <p:cNvSpPr>
            <a:spLocks noGrp="1"/>
          </p:cNvSpPr>
          <p:nvPr>
            <p:ph type="title"/>
          </p:nvPr>
        </p:nvSpPr>
        <p:spPr bwMode="auto">
          <a:xfrm>
            <a:off x="438150" y="341313"/>
            <a:ext cx="8345488" cy="731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4" tIns="45712" rIns="91424" bIns="45712" numCol="1" anchor="ctr" anchorCtr="0" compatLnSpc="1">
            <a:prstTxWarp prst="textNoShape">
              <a:avLst/>
            </a:prstTxWarp>
          </a:bodyPr>
          <a:lstStyle/>
          <a:p>
            <a:pPr lvl="0"/>
            <a:r>
              <a:rPr lang="en-GB" altLang="en-US" dirty="0"/>
              <a:t>Title Goes Here</a:t>
            </a:r>
          </a:p>
        </p:txBody>
      </p:sp>
      <p:sp>
        <p:nvSpPr>
          <p:cNvPr id="12" name="Rectangle 7"/>
          <p:cNvSpPr>
            <a:spLocks noChangeArrowheads="1"/>
          </p:cNvSpPr>
          <p:nvPr/>
        </p:nvSpPr>
        <p:spPr bwMode="ltGray">
          <a:xfrm>
            <a:off x="8515707" y="4742907"/>
            <a:ext cx="218414" cy="154518"/>
          </a:xfrm>
          <a:prstGeom prst="rect">
            <a:avLst/>
          </a:prstGeom>
          <a:noFill/>
          <a:ln w="9525" algn="ctr">
            <a:noFill/>
            <a:miter lim="800000"/>
            <a:headEnd/>
            <a:tailEnd/>
          </a:ln>
          <a:effectLst/>
        </p:spPr>
        <p:txBody>
          <a:bodyPr wrap="none" lIns="61586" tIns="30792" rIns="61586" bIns="30792" anchor="b">
            <a:spAutoFit/>
          </a:bodyPr>
          <a:lstStyle/>
          <a:p>
            <a:pPr algn="r" defTabSz="610744" rtl="0" fontAlgn="auto">
              <a:spcBef>
                <a:spcPts val="0"/>
              </a:spcBef>
              <a:spcAft>
                <a:spcPts val="0"/>
              </a:spcAft>
              <a:defRPr/>
            </a:pPr>
            <a:fld id="{6A1E46DC-7EF6-4EA2-B285-14272867D133}" type="slidenum">
              <a:rPr sz="600">
                <a:solidFill>
                  <a:schemeClr val="accent3">
                    <a:lumMod val="85000"/>
                  </a:schemeClr>
                </a:solidFill>
                <a:latin typeface="+mn-lt"/>
                <a:ea typeface="+mn-ea"/>
                <a:cs typeface="CiscoSans Thin"/>
              </a:rPr>
              <a:pPr algn="r" defTabSz="610744" fontAlgn="auto">
                <a:spcBef>
                  <a:spcPts val="0"/>
                </a:spcBef>
                <a:spcAft>
                  <a:spcPts val="0"/>
                </a:spcAft>
                <a:defRPr/>
              </a:pPr>
              <a:t>‹#›</a:t>
            </a:fld>
            <a:endParaRPr sz="600">
              <a:solidFill>
                <a:schemeClr val="accent3">
                  <a:lumMod val="85000"/>
                </a:schemeClr>
              </a:solidFill>
              <a:latin typeface="+mn-lt"/>
              <a:ea typeface="+mn-ea"/>
              <a:cs typeface="CiscoSans Thin"/>
            </a:endParaRPr>
          </a:p>
        </p:txBody>
      </p:sp>
      <p:grpSp>
        <p:nvGrpSpPr>
          <p:cNvPr id="6" name="Group 4"/>
          <p:cNvGrpSpPr>
            <a:grpSpLocks noChangeAspect="1"/>
          </p:cNvGrpSpPr>
          <p:nvPr userDrawn="1"/>
        </p:nvGrpSpPr>
        <p:grpSpPr bwMode="auto">
          <a:xfrm>
            <a:off x="508039" y="4715197"/>
            <a:ext cx="340257" cy="180974"/>
            <a:chOff x="310" y="249"/>
            <a:chExt cx="502" cy="267"/>
          </a:xfrm>
          <a:solidFill>
            <a:schemeClr val="accent5"/>
          </a:solidFill>
        </p:grpSpPr>
        <p:sp>
          <p:nvSpPr>
            <p:cNvPr id="7" name="Rectangle 5"/>
            <p:cNvSpPr>
              <a:spLocks noChangeArrowheads="1"/>
            </p:cNvSpPr>
            <p:nvPr userDrawn="1"/>
          </p:nvSpPr>
          <p:spPr bwMode="auto">
            <a:xfrm>
              <a:off x="452" y="426"/>
              <a:ext cx="22" cy="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 name="Freeform 6"/>
            <p:cNvSpPr>
              <a:spLocks/>
            </p:cNvSpPr>
            <p:nvPr userDrawn="1"/>
          </p:nvSpPr>
          <p:spPr bwMode="auto">
            <a:xfrm>
              <a:off x="585" y="425"/>
              <a:ext cx="66" cy="91"/>
            </a:xfrm>
            <a:custGeom>
              <a:avLst/>
              <a:gdLst>
                <a:gd name="T0" fmla="*/ 51 w 51"/>
                <a:gd name="T1" fmla="*/ 20 h 69"/>
                <a:gd name="T2" fmla="*/ 37 w 51"/>
                <a:gd name="T3" fmla="*/ 16 h 69"/>
                <a:gd name="T4" fmla="*/ 18 w 51"/>
                <a:gd name="T5" fmla="*/ 34 h 69"/>
                <a:gd name="T6" fmla="*/ 37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7" y="16"/>
                  </a:cubicBezTo>
                  <a:cubicBezTo>
                    <a:pt x="26" y="16"/>
                    <a:pt x="18" y="24"/>
                    <a:pt x="18" y="34"/>
                  </a:cubicBezTo>
                  <a:cubicBezTo>
                    <a:pt x="18" y="44"/>
                    <a:pt x="25" y="52"/>
                    <a:pt x="37" y="52"/>
                  </a:cubicBezTo>
                  <a:cubicBezTo>
                    <a:pt x="45"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 name="Freeform 7"/>
            <p:cNvSpPr>
              <a:spLocks/>
            </p:cNvSpPr>
            <p:nvPr userDrawn="1"/>
          </p:nvSpPr>
          <p:spPr bwMode="auto">
            <a:xfrm>
              <a:off x="355" y="425"/>
              <a:ext cx="67" cy="91"/>
            </a:xfrm>
            <a:custGeom>
              <a:avLst/>
              <a:gdLst>
                <a:gd name="T0" fmla="*/ 51 w 51"/>
                <a:gd name="T1" fmla="*/ 20 h 69"/>
                <a:gd name="T2" fmla="*/ 36 w 51"/>
                <a:gd name="T3" fmla="*/ 16 h 69"/>
                <a:gd name="T4" fmla="*/ 18 w 51"/>
                <a:gd name="T5" fmla="*/ 34 h 69"/>
                <a:gd name="T6" fmla="*/ 36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6" y="16"/>
                  </a:cubicBezTo>
                  <a:cubicBezTo>
                    <a:pt x="25" y="16"/>
                    <a:pt x="18" y="24"/>
                    <a:pt x="18" y="34"/>
                  </a:cubicBezTo>
                  <a:cubicBezTo>
                    <a:pt x="18" y="44"/>
                    <a:pt x="25" y="52"/>
                    <a:pt x="36" y="52"/>
                  </a:cubicBezTo>
                  <a:cubicBezTo>
                    <a:pt x="44"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 name="Freeform 8"/>
            <p:cNvSpPr>
              <a:spLocks noEditPoints="1"/>
            </p:cNvSpPr>
            <p:nvPr userDrawn="1"/>
          </p:nvSpPr>
          <p:spPr bwMode="auto">
            <a:xfrm>
              <a:off x="675" y="425"/>
              <a:ext cx="91" cy="91"/>
            </a:xfrm>
            <a:custGeom>
              <a:avLst/>
              <a:gdLst>
                <a:gd name="T0" fmla="*/ 70 w 70"/>
                <a:gd name="T1" fmla="*/ 34 h 69"/>
                <a:gd name="T2" fmla="*/ 35 w 70"/>
                <a:gd name="T3" fmla="*/ 69 h 69"/>
                <a:gd name="T4" fmla="*/ 0 w 70"/>
                <a:gd name="T5" fmla="*/ 34 h 69"/>
                <a:gd name="T6" fmla="*/ 35 w 70"/>
                <a:gd name="T7" fmla="*/ 0 h 69"/>
                <a:gd name="T8" fmla="*/ 70 w 70"/>
                <a:gd name="T9" fmla="*/ 34 h 69"/>
                <a:gd name="T10" fmla="*/ 35 w 70"/>
                <a:gd name="T11" fmla="*/ 17 h 69"/>
                <a:gd name="T12" fmla="*/ 18 w 70"/>
                <a:gd name="T13" fmla="*/ 34 h 69"/>
                <a:gd name="T14" fmla="*/ 35 w 70"/>
                <a:gd name="T15" fmla="*/ 52 h 69"/>
                <a:gd name="T16" fmla="*/ 52 w 70"/>
                <a:gd name="T17" fmla="*/ 34 h 69"/>
                <a:gd name="T18" fmla="*/ 35 w 70"/>
                <a:gd name="T19" fmla="*/ 17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0" h="69">
                  <a:moveTo>
                    <a:pt x="70" y="34"/>
                  </a:moveTo>
                  <a:cubicBezTo>
                    <a:pt x="70" y="53"/>
                    <a:pt x="56" y="69"/>
                    <a:pt x="35" y="69"/>
                  </a:cubicBezTo>
                  <a:cubicBezTo>
                    <a:pt x="14" y="69"/>
                    <a:pt x="0" y="53"/>
                    <a:pt x="0" y="34"/>
                  </a:cubicBezTo>
                  <a:cubicBezTo>
                    <a:pt x="0" y="15"/>
                    <a:pt x="14" y="0"/>
                    <a:pt x="35" y="0"/>
                  </a:cubicBezTo>
                  <a:cubicBezTo>
                    <a:pt x="56" y="0"/>
                    <a:pt x="70" y="15"/>
                    <a:pt x="70" y="34"/>
                  </a:cubicBezTo>
                  <a:close/>
                  <a:moveTo>
                    <a:pt x="35" y="17"/>
                  </a:moveTo>
                  <a:cubicBezTo>
                    <a:pt x="25" y="17"/>
                    <a:pt x="18" y="25"/>
                    <a:pt x="18" y="34"/>
                  </a:cubicBezTo>
                  <a:cubicBezTo>
                    <a:pt x="18" y="44"/>
                    <a:pt x="25" y="52"/>
                    <a:pt x="35" y="52"/>
                  </a:cubicBezTo>
                  <a:cubicBezTo>
                    <a:pt x="45" y="52"/>
                    <a:pt x="52" y="44"/>
                    <a:pt x="52" y="34"/>
                  </a:cubicBezTo>
                  <a:cubicBezTo>
                    <a:pt x="52" y="25"/>
                    <a:pt x="45" y="17"/>
                    <a:pt x="35"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 name="Freeform 9"/>
            <p:cNvSpPr>
              <a:spLocks/>
            </p:cNvSpPr>
            <p:nvPr userDrawn="1"/>
          </p:nvSpPr>
          <p:spPr bwMode="auto">
            <a:xfrm>
              <a:off x="503" y="425"/>
              <a:ext cx="60" cy="91"/>
            </a:xfrm>
            <a:custGeom>
              <a:avLst/>
              <a:gdLst>
                <a:gd name="T0" fmla="*/ 42 w 46"/>
                <a:gd name="T1" fmla="*/ 16 h 69"/>
                <a:gd name="T2" fmla="*/ 29 w 46"/>
                <a:gd name="T3" fmla="*/ 14 h 69"/>
                <a:gd name="T4" fmla="*/ 18 w 46"/>
                <a:gd name="T5" fmla="*/ 20 h 69"/>
                <a:gd name="T6" fmla="*/ 26 w 46"/>
                <a:gd name="T7" fmla="*/ 26 h 69"/>
                <a:gd name="T8" fmla="*/ 30 w 46"/>
                <a:gd name="T9" fmla="*/ 27 h 69"/>
                <a:gd name="T10" fmla="*/ 46 w 46"/>
                <a:gd name="T11" fmla="*/ 47 h 69"/>
                <a:gd name="T12" fmla="*/ 19 w 46"/>
                <a:gd name="T13" fmla="*/ 69 h 69"/>
                <a:gd name="T14" fmla="*/ 1 w 46"/>
                <a:gd name="T15" fmla="*/ 67 h 69"/>
                <a:gd name="T16" fmla="*/ 1 w 46"/>
                <a:gd name="T17" fmla="*/ 52 h 69"/>
                <a:gd name="T18" fmla="*/ 16 w 46"/>
                <a:gd name="T19" fmla="*/ 54 h 69"/>
                <a:gd name="T20" fmla="*/ 29 w 46"/>
                <a:gd name="T21" fmla="*/ 48 h 69"/>
                <a:gd name="T22" fmla="*/ 21 w 46"/>
                <a:gd name="T23" fmla="*/ 41 h 69"/>
                <a:gd name="T24" fmla="*/ 18 w 46"/>
                <a:gd name="T25" fmla="*/ 40 h 69"/>
                <a:gd name="T26" fmla="*/ 0 w 46"/>
                <a:gd name="T27" fmla="*/ 21 h 69"/>
                <a:gd name="T28" fmla="*/ 25 w 46"/>
                <a:gd name="T29" fmla="*/ 0 h 69"/>
                <a:gd name="T30" fmla="*/ 42 w 46"/>
                <a:gd name="T31" fmla="*/ 2 h 69"/>
                <a:gd name="T32" fmla="*/ 42 w 46"/>
                <a:gd name="T33" fmla="*/ 16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 h="69">
                  <a:moveTo>
                    <a:pt x="42" y="16"/>
                  </a:moveTo>
                  <a:cubicBezTo>
                    <a:pt x="41" y="16"/>
                    <a:pt x="34" y="14"/>
                    <a:pt x="29" y="14"/>
                  </a:cubicBezTo>
                  <a:cubicBezTo>
                    <a:pt x="22" y="14"/>
                    <a:pt x="18" y="16"/>
                    <a:pt x="18" y="20"/>
                  </a:cubicBezTo>
                  <a:cubicBezTo>
                    <a:pt x="18" y="24"/>
                    <a:pt x="23" y="25"/>
                    <a:pt x="26" y="26"/>
                  </a:cubicBezTo>
                  <a:cubicBezTo>
                    <a:pt x="30" y="27"/>
                    <a:pt x="30" y="27"/>
                    <a:pt x="30" y="27"/>
                  </a:cubicBezTo>
                  <a:cubicBezTo>
                    <a:pt x="41" y="31"/>
                    <a:pt x="46" y="38"/>
                    <a:pt x="46" y="47"/>
                  </a:cubicBezTo>
                  <a:cubicBezTo>
                    <a:pt x="46" y="63"/>
                    <a:pt x="32" y="69"/>
                    <a:pt x="19" y="69"/>
                  </a:cubicBezTo>
                  <a:cubicBezTo>
                    <a:pt x="10" y="69"/>
                    <a:pt x="1" y="67"/>
                    <a:pt x="1" y="67"/>
                  </a:cubicBezTo>
                  <a:cubicBezTo>
                    <a:pt x="1" y="52"/>
                    <a:pt x="1" y="52"/>
                    <a:pt x="1" y="52"/>
                  </a:cubicBezTo>
                  <a:cubicBezTo>
                    <a:pt x="2" y="52"/>
                    <a:pt x="9" y="54"/>
                    <a:pt x="16" y="54"/>
                  </a:cubicBezTo>
                  <a:cubicBezTo>
                    <a:pt x="25" y="54"/>
                    <a:pt x="29" y="52"/>
                    <a:pt x="29" y="48"/>
                  </a:cubicBezTo>
                  <a:cubicBezTo>
                    <a:pt x="29" y="45"/>
                    <a:pt x="25" y="43"/>
                    <a:pt x="21" y="41"/>
                  </a:cubicBezTo>
                  <a:cubicBezTo>
                    <a:pt x="20" y="41"/>
                    <a:pt x="19" y="41"/>
                    <a:pt x="18" y="40"/>
                  </a:cubicBezTo>
                  <a:cubicBezTo>
                    <a:pt x="8" y="37"/>
                    <a:pt x="0" y="32"/>
                    <a:pt x="0" y="21"/>
                  </a:cubicBezTo>
                  <a:cubicBezTo>
                    <a:pt x="0" y="8"/>
                    <a:pt x="10" y="0"/>
                    <a:pt x="25" y="0"/>
                  </a:cubicBezTo>
                  <a:cubicBezTo>
                    <a:pt x="34" y="0"/>
                    <a:pt x="41" y="2"/>
                    <a:pt x="42" y="2"/>
                  </a:cubicBezTo>
                  <a:lnTo>
                    <a:pt x="42"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Freeform 10"/>
            <p:cNvSpPr>
              <a:spLocks/>
            </p:cNvSpPr>
            <p:nvPr userDrawn="1"/>
          </p:nvSpPr>
          <p:spPr bwMode="auto">
            <a:xfrm>
              <a:off x="31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11"/>
            <p:cNvSpPr>
              <a:spLocks/>
            </p:cNvSpPr>
            <p:nvPr userDrawn="1"/>
          </p:nvSpPr>
          <p:spPr bwMode="auto">
            <a:xfrm>
              <a:off x="37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 name="Freeform 12"/>
            <p:cNvSpPr>
              <a:spLocks/>
            </p:cNvSpPr>
            <p:nvPr userDrawn="1"/>
          </p:nvSpPr>
          <p:spPr bwMode="auto">
            <a:xfrm>
              <a:off x="430" y="249"/>
              <a:ext cx="22" cy="139"/>
            </a:xfrm>
            <a:custGeom>
              <a:avLst/>
              <a:gdLst>
                <a:gd name="T0" fmla="*/ 17 w 17"/>
                <a:gd name="T1" fmla="*/ 8 h 106"/>
                <a:gd name="T2" fmla="*/ 8 w 17"/>
                <a:gd name="T3" fmla="*/ 0 h 106"/>
                <a:gd name="T4" fmla="*/ 0 w 17"/>
                <a:gd name="T5" fmla="*/ 8 h 106"/>
                <a:gd name="T6" fmla="*/ 0 w 17"/>
                <a:gd name="T7" fmla="*/ 97 h 106"/>
                <a:gd name="T8" fmla="*/ 8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8" y="0"/>
                  </a:cubicBezTo>
                  <a:cubicBezTo>
                    <a:pt x="4" y="0"/>
                    <a:pt x="0" y="4"/>
                    <a:pt x="0" y="8"/>
                  </a:cubicBezTo>
                  <a:cubicBezTo>
                    <a:pt x="0" y="97"/>
                    <a:pt x="0" y="97"/>
                    <a:pt x="0" y="97"/>
                  </a:cubicBezTo>
                  <a:cubicBezTo>
                    <a:pt x="0" y="102"/>
                    <a:pt x="4" y="106"/>
                    <a:pt x="8"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7" name="Freeform 13"/>
            <p:cNvSpPr>
              <a:spLocks/>
            </p:cNvSpPr>
            <p:nvPr userDrawn="1"/>
          </p:nvSpPr>
          <p:spPr bwMode="auto">
            <a:xfrm>
              <a:off x="49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 name="Freeform 14"/>
            <p:cNvSpPr>
              <a:spLocks/>
            </p:cNvSpPr>
            <p:nvPr userDrawn="1"/>
          </p:nvSpPr>
          <p:spPr bwMode="auto">
            <a:xfrm>
              <a:off x="55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9" name="Freeform 15"/>
            <p:cNvSpPr>
              <a:spLocks/>
            </p:cNvSpPr>
            <p:nvPr userDrawn="1"/>
          </p:nvSpPr>
          <p:spPr bwMode="auto">
            <a:xfrm>
              <a:off x="61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0" name="Freeform 16"/>
            <p:cNvSpPr>
              <a:spLocks/>
            </p:cNvSpPr>
            <p:nvPr userDrawn="1"/>
          </p:nvSpPr>
          <p:spPr bwMode="auto">
            <a:xfrm>
              <a:off x="670" y="249"/>
              <a:ext cx="22" cy="139"/>
            </a:xfrm>
            <a:custGeom>
              <a:avLst/>
              <a:gdLst>
                <a:gd name="T0" fmla="*/ 17 w 17"/>
                <a:gd name="T1" fmla="*/ 8 h 106"/>
                <a:gd name="T2" fmla="*/ 9 w 17"/>
                <a:gd name="T3" fmla="*/ 0 h 106"/>
                <a:gd name="T4" fmla="*/ 0 w 17"/>
                <a:gd name="T5" fmla="*/ 8 h 106"/>
                <a:gd name="T6" fmla="*/ 0 w 17"/>
                <a:gd name="T7" fmla="*/ 97 h 106"/>
                <a:gd name="T8" fmla="*/ 9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9" y="0"/>
                  </a:cubicBezTo>
                  <a:cubicBezTo>
                    <a:pt x="4" y="0"/>
                    <a:pt x="0" y="4"/>
                    <a:pt x="0" y="8"/>
                  </a:cubicBezTo>
                  <a:cubicBezTo>
                    <a:pt x="0" y="97"/>
                    <a:pt x="0" y="97"/>
                    <a:pt x="0" y="97"/>
                  </a:cubicBezTo>
                  <a:cubicBezTo>
                    <a:pt x="0" y="102"/>
                    <a:pt x="4" y="106"/>
                    <a:pt x="9"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1" name="Freeform 17"/>
            <p:cNvSpPr>
              <a:spLocks/>
            </p:cNvSpPr>
            <p:nvPr userDrawn="1"/>
          </p:nvSpPr>
          <p:spPr bwMode="auto">
            <a:xfrm>
              <a:off x="73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 name="Freeform 18"/>
            <p:cNvSpPr>
              <a:spLocks/>
            </p:cNvSpPr>
            <p:nvPr userDrawn="1"/>
          </p:nvSpPr>
          <p:spPr bwMode="auto">
            <a:xfrm>
              <a:off x="790" y="321"/>
              <a:ext cx="22" cy="45"/>
            </a:xfrm>
            <a:custGeom>
              <a:avLst/>
              <a:gdLst>
                <a:gd name="T0" fmla="*/ 17 w 17"/>
                <a:gd name="T1" fmla="*/ 8 h 34"/>
                <a:gd name="T2" fmla="*/ 9 w 17"/>
                <a:gd name="T3" fmla="*/ 0 h 34"/>
                <a:gd name="T4" fmla="*/ 0 w 17"/>
                <a:gd name="T5" fmla="*/ 8 h 34"/>
                <a:gd name="T6" fmla="*/ 0 w 17"/>
                <a:gd name="T7" fmla="*/ 26 h 34"/>
                <a:gd name="T8" fmla="*/ 9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9" y="0"/>
                  </a:cubicBezTo>
                  <a:cubicBezTo>
                    <a:pt x="4" y="0"/>
                    <a:pt x="0" y="3"/>
                    <a:pt x="0" y="8"/>
                  </a:cubicBezTo>
                  <a:cubicBezTo>
                    <a:pt x="0" y="26"/>
                    <a:pt x="0" y="26"/>
                    <a:pt x="0" y="26"/>
                  </a:cubicBezTo>
                  <a:cubicBezTo>
                    <a:pt x="0" y="30"/>
                    <a:pt x="4" y="34"/>
                    <a:pt x="9"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23" name="Rectangle 4"/>
          <p:cNvSpPr>
            <a:spLocks noChangeArrowheads="1"/>
          </p:cNvSpPr>
          <p:nvPr userDrawn="1"/>
        </p:nvSpPr>
        <p:spPr bwMode="ltGray">
          <a:xfrm>
            <a:off x="5083969" y="4741653"/>
            <a:ext cx="3441557" cy="154518"/>
          </a:xfrm>
          <a:prstGeom prst="rect">
            <a:avLst/>
          </a:prstGeom>
          <a:noFill/>
          <a:ln w="9525">
            <a:noFill/>
            <a:miter lim="800000"/>
            <a:headEnd/>
            <a:tailEnd/>
          </a:ln>
          <a:effectLst/>
        </p:spPr>
        <p:txBody>
          <a:bodyPr wrap="square" lIns="61586" tIns="30792" rIns="61586" bIns="30792" anchor="b">
            <a:spAutoFit/>
          </a:bodyPr>
          <a:lstStyle/>
          <a:p>
            <a:pPr defTabSz="610744" rtl="0" fontAlgn="auto">
              <a:spcBef>
                <a:spcPts val="0"/>
              </a:spcBef>
              <a:spcAft>
                <a:spcPts val="0"/>
              </a:spcAft>
              <a:defRPr/>
            </a:pPr>
            <a:r>
              <a:rPr lang="x-none" sz="600" dirty="0">
                <a:solidFill>
                  <a:schemeClr val="accent3">
                    <a:lumMod val="85000"/>
                  </a:schemeClr>
                </a:solidFill>
                <a:latin typeface="+mn-lt"/>
                <a:ea typeface="+mn-ea"/>
                <a:cs typeface="CiscoSans Thin"/>
              </a:rPr>
              <a:t>© 2016 Cisco y/o sus filiales. Todos los derechos reservados</a:t>
            </a:r>
            <a:r>
              <a:rPr lang="x-none" sz="600" dirty="0" smtClean="0">
                <a:solidFill>
                  <a:schemeClr val="accent3">
                    <a:lumMod val="85000"/>
                  </a:schemeClr>
                </a:solidFill>
                <a:latin typeface="+mn-lt"/>
                <a:ea typeface="+mn-ea"/>
                <a:cs typeface="CiscoSans Thin"/>
              </a:rPr>
              <a:t>.</a:t>
            </a:r>
            <a:r>
              <a:rPr lang="en-US" sz="600" dirty="0" smtClean="0">
                <a:solidFill>
                  <a:schemeClr val="accent3">
                    <a:lumMod val="85000"/>
                  </a:schemeClr>
                </a:solidFill>
                <a:latin typeface="+mn-lt"/>
                <a:ea typeface="+mn-ea"/>
                <a:cs typeface="CiscoSans Thin"/>
              </a:rPr>
              <a:t> </a:t>
            </a:r>
            <a:r>
              <a:rPr lang="x-none" sz="600" dirty="0" smtClean="0">
                <a:solidFill>
                  <a:schemeClr val="accent3">
                    <a:lumMod val="85000"/>
                  </a:schemeClr>
                </a:solidFill>
                <a:latin typeface="+mn-lt"/>
                <a:ea typeface="+mn-ea"/>
                <a:cs typeface="CiscoSans Thin"/>
              </a:rPr>
              <a:t>Información </a:t>
            </a:r>
            <a:r>
              <a:rPr lang="x-none" sz="600" dirty="0">
                <a:solidFill>
                  <a:schemeClr val="accent3">
                    <a:lumMod val="85000"/>
                  </a:schemeClr>
                </a:solidFill>
                <a:latin typeface="+mn-lt"/>
                <a:ea typeface="+mn-ea"/>
                <a:cs typeface="CiscoSans Thin"/>
              </a:rPr>
              <a:t>confidencial de Cisco.</a:t>
            </a:r>
          </a:p>
        </p:txBody>
      </p:sp>
    </p:spTree>
  </p:cSld>
  <p:clrMap bg1="lt1" tx1="dk1" bg2="lt2" tx2="dk2" accent1="accent1" accent2="accent2" accent3="accent3" accent4="accent4" accent5="accent5" accent6="accent6" hlink="hlink" folHlink="folHlink"/>
  <p:sldLayoutIdLst>
    <p:sldLayoutId id="2147483962" r:id="rId1"/>
    <p:sldLayoutId id="2147484013" r:id="rId2"/>
    <p:sldLayoutId id="2147484014" r:id="rId3"/>
    <p:sldLayoutId id="2147483965" r:id="rId4"/>
    <p:sldLayoutId id="2147483967" r:id="rId5"/>
    <p:sldLayoutId id="2147483995" r:id="rId6"/>
    <p:sldLayoutId id="2147484007" r:id="rId7"/>
    <p:sldLayoutId id="2147484010" r:id="rId8"/>
    <p:sldLayoutId id="2147484011" r:id="rId9"/>
    <p:sldLayoutId id="2147484015" r:id="rId10"/>
    <p:sldLayoutId id="2147483998" r:id="rId11"/>
    <p:sldLayoutId id="2147484027" r:id="rId12"/>
    <p:sldLayoutId id="2147484029" r:id="rId13"/>
    <p:sldLayoutId id="2147484031" r:id="rId14"/>
  </p:sldLayoutIdLst>
  <p:transition spd="slow">
    <p:wipe/>
  </p:transition>
  <p:txStyles>
    <p:titleStyle>
      <a:lvl1pPr algn="l" defTabSz="684213" rtl="0" eaLnBrk="1" fontAlgn="base" hangingPunct="1">
        <a:lnSpc>
          <a:spcPct val="80000"/>
        </a:lnSpc>
        <a:spcBef>
          <a:spcPct val="0"/>
        </a:spcBef>
        <a:spcAft>
          <a:spcPct val="0"/>
        </a:spcAft>
        <a:defRPr lang="en-US" sz="3200" kern="1200" dirty="0">
          <a:solidFill>
            <a:schemeClr val="accent4"/>
          </a:solidFill>
          <a:latin typeface="+mj-lt"/>
          <a:ea typeface="ＭＳ Ｐゴシック" charset="0"/>
          <a:cs typeface="CiscoSans"/>
        </a:defRPr>
      </a:lvl1pPr>
      <a:lvl2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2pPr>
      <a:lvl3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3pPr>
      <a:lvl4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4pPr>
      <a:lvl5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5pPr>
      <a:lvl6pPr marL="4572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6pPr>
      <a:lvl7pPr marL="9144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7pPr>
      <a:lvl8pPr marL="13716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8pPr>
      <a:lvl9pPr marL="18288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9pPr>
    </p:titleStyle>
    <p:bodyStyle>
      <a:lvl1pPr marL="169863" indent="-169863" algn="l" defTabSz="684213" rtl="0" eaLnBrk="1" fontAlgn="base" hangingPunct="1">
        <a:lnSpc>
          <a:spcPct val="95000"/>
        </a:lnSpc>
        <a:spcBef>
          <a:spcPts val="1075"/>
        </a:spcBef>
        <a:spcAft>
          <a:spcPct val="0"/>
        </a:spcAft>
        <a:buClr>
          <a:schemeClr val="tx2"/>
        </a:buClr>
        <a:buSzPct val="90000"/>
        <a:buFont typeface="Arial" charset="0"/>
        <a:buChar char="•"/>
        <a:defRPr lang="en-US" sz="1500" kern="1200" dirty="0">
          <a:solidFill>
            <a:schemeClr val="tx1"/>
          </a:solidFill>
          <a:latin typeface="+mn-lt"/>
          <a:ea typeface="ＭＳ Ｐゴシック" charset="0"/>
          <a:cs typeface="CiscoSans"/>
        </a:defRPr>
      </a:lvl1pPr>
      <a:lvl2pPr marL="358775" indent="-215900" algn="l" defTabSz="684213" rtl="0" eaLnBrk="1" fontAlgn="base" hangingPunct="1">
        <a:lnSpc>
          <a:spcPct val="95000"/>
        </a:lnSpc>
        <a:spcBef>
          <a:spcPts val="600"/>
        </a:spcBef>
        <a:spcAft>
          <a:spcPct val="0"/>
        </a:spcAft>
        <a:buClr>
          <a:schemeClr val="tx2"/>
        </a:buClr>
        <a:buFont typeface="Arial" charset="0"/>
        <a:buChar char="•"/>
        <a:defRPr lang="en-US" sz="1400" kern="1200" dirty="0">
          <a:solidFill>
            <a:schemeClr val="tx1"/>
          </a:solidFill>
          <a:latin typeface="+mn-lt"/>
          <a:ea typeface="ＭＳ Ｐゴシック" charset="0"/>
          <a:cs typeface="CiscoSans"/>
        </a:defRPr>
      </a:lvl2pPr>
      <a:lvl3pPr marL="431800" indent="-169863" algn="l" defTabSz="684213" rtl="0" eaLnBrk="1" fontAlgn="base" hangingPunct="1">
        <a:lnSpc>
          <a:spcPct val="95000"/>
        </a:lnSpc>
        <a:spcBef>
          <a:spcPts val="625"/>
        </a:spcBef>
        <a:spcAft>
          <a:spcPct val="0"/>
        </a:spcAft>
        <a:buFont typeface="Arial" charset="0"/>
        <a:buChar char="•"/>
        <a:defRPr lang="en-US" sz="1200" kern="1200" dirty="0">
          <a:solidFill>
            <a:schemeClr val="tx1"/>
          </a:solidFill>
          <a:latin typeface="+mn-lt"/>
          <a:ea typeface="ＭＳ Ｐゴシック" charset="0"/>
          <a:cs typeface="CiscoSans"/>
        </a:defRPr>
      </a:lvl3pPr>
      <a:lvl4pPr marL="503238" indent="-169863" algn="l" defTabSz="684213" rtl="0" eaLnBrk="1" fontAlgn="base" hangingPunct="1">
        <a:lnSpc>
          <a:spcPct val="95000"/>
        </a:lnSpc>
        <a:spcBef>
          <a:spcPts val="625"/>
        </a:spcBef>
        <a:spcAft>
          <a:spcPct val="0"/>
        </a:spcAft>
        <a:buFont typeface="Arial" charset="0"/>
        <a:buChar char="•"/>
        <a:defRPr lang="en-US" sz="1100" kern="1200" dirty="0">
          <a:solidFill>
            <a:schemeClr val="tx1"/>
          </a:solidFill>
          <a:latin typeface="+mn-lt"/>
          <a:ea typeface="ＭＳ Ｐゴシック" charset="0"/>
          <a:cs typeface="CiscoSans"/>
        </a:defRPr>
      </a:lvl4pPr>
      <a:lvl5pPr marL="574675" indent="-169863" algn="l" defTabSz="684213" rtl="0" eaLnBrk="1" fontAlgn="base" hangingPunct="1">
        <a:lnSpc>
          <a:spcPct val="95000"/>
        </a:lnSpc>
        <a:spcBef>
          <a:spcPts val="625"/>
        </a:spcBef>
        <a:spcAft>
          <a:spcPct val="0"/>
        </a:spcAft>
        <a:buFont typeface="Arial" charset="0"/>
        <a:buChar char="•"/>
        <a:defRPr lang="en-US" sz="1100" kern="1200" dirty="0">
          <a:solidFill>
            <a:schemeClr val="tx1"/>
          </a:solidFill>
          <a:latin typeface="+mn-lt"/>
          <a:ea typeface="ＭＳ Ｐゴシック" charset="0"/>
          <a:cs typeface="CiscoSans"/>
        </a:defRPr>
      </a:lvl5pPr>
      <a:lvl6pPr marL="863856" indent="-171445" algn="l" defTabSz="685777" rtl="0" eaLnBrk="1" latinLnBrk="0" hangingPunct="1">
        <a:spcBef>
          <a:spcPts val="600"/>
        </a:spcBef>
        <a:buFont typeface="Arial" pitchFamily="34" charset="0"/>
        <a:buChar char="•"/>
        <a:defRPr sz="900" kern="1200" baseline="0">
          <a:solidFill>
            <a:schemeClr val="tx1"/>
          </a:solidFill>
          <a:latin typeface="+mn-lt"/>
          <a:ea typeface="+mn-ea"/>
          <a:cs typeface="+mn-cs"/>
        </a:defRPr>
      </a:lvl6pPr>
      <a:lvl7pPr marL="935844" indent="-171422" algn="l" defTabSz="685777" rtl="0" eaLnBrk="1" latinLnBrk="0" hangingPunct="1">
        <a:spcBef>
          <a:spcPts val="600"/>
        </a:spcBef>
        <a:buFont typeface="Arial" pitchFamily="34" charset="0"/>
        <a:buChar char="•"/>
        <a:defRPr sz="800" kern="1200" baseline="0">
          <a:solidFill>
            <a:schemeClr val="tx1"/>
          </a:solidFill>
          <a:latin typeface="+mn-lt"/>
          <a:ea typeface="+mn-ea"/>
          <a:cs typeface="+mn-cs"/>
        </a:defRPr>
      </a:lvl7pPr>
      <a:lvl8pPr marL="2400220" indent="0" algn="l" defTabSz="685777" rtl="0" eaLnBrk="1" latinLnBrk="0" hangingPunct="1">
        <a:spcBef>
          <a:spcPct val="20000"/>
        </a:spcBef>
        <a:buFont typeface="Arial" pitchFamily="34" charset="0"/>
        <a:buNone/>
        <a:defRPr sz="1500" kern="1200">
          <a:solidFill>
            <a:schemeClr val="tx1"/>
          </a:solidFill>
          <a:latin typeface="+mn-lt"/>
          <a:ea typeface="+mn-ea"/>
          <a:cs typeface="+mn-cs"/>
        </a:defRPr>
      </a:lvl8pPr>
      <a:lvl9pPr marL="2914553" indent="-171445" algn="l" defTabSz="685777"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777" rtl="0" eaLnBrk="1" latinLnBrk="0" hangingPunct="1">
        <a:defRPr sz="1400" kern="1200">
          <a:solidFill>
            <a:schemeClr val="tx1"/>
          </a:solidFill>
          <a:latin typeface="+mn-lt"/>
          <a:ea typeface="+mn-ea"/>
          <a:cs typeface="+mn-cs"/>
        </a:defRPr>
      </a:lvl1pPr>
      <a:lvl2pPr marL="342886" algn="l" defTabSz="685777" rtl="0" eaLnBrk="1" latinLnBrk="0" hangingPunct="1">
        <a:defRPr sz="1400" kern="1200">
          <a:solidFill>
            <a:schemeClr val="tx1"/>
          </a:solidFill>
          <a:latin typeface="+mn-lt"/>
          <a:ea typeface="+mn-ea"/>
          <a:cs typeface="+mn-cs"/>
        </a:defRPr>
      </a:lvl2pPr>
      <a:lvl3pPr marL="685777" algn="l" defTabSz="685777" rtl="0" eaLnBrk="1" latinLnBrk="0" hangingPunct="1">
        <a:defRPr sz="1400" kern="1200">
          <a:solidFill>
            <a:schemeClr val="tx1"/>
          </a:solidFill>
          <a:latin typeface="+mn-lt"/>
          <a:ea typeface="+mn-ea"/>
          <a:cs typeface="+mn-cs"/>
        </a:defRPr>
      </a:lvl3pPr>
      <a:lvl4pPr marL="1028665" algn="l" defTabSz="685777" rtl="0" eaLnBrk="1" latinLnBrk="0" hangingPunct="1">
        <a:defRPr sz="1400" kern="1200">
          <a:solidFill>
            <a:schemeClr val="tx1"/>
          </a:solidFill>
          <a:latin typeface="+mn-lt"/>
          <a:ea typeface="+mn-ea"/>
          <a:cs typeface="+mn-cs"/>
        </a:defRPr>
      </a:lvl4pPr>
      <a:lvl5pPr marL="1371555" algn="l" defTabSz="685777" rtl="0" eaLnBrk="1" latinLnBrk="0" hangingPunct="1">
        <a:defRPr sz="1400" kern="1200">
          <a:solidFill>
            <a:schemeClr val="tx1"/>
          </a:solidFill>
          <a:latin typeface="+mn-lt"/>
          <a:ea typeface="+mn-ea"/>
          <a:cs typeface="+mn-cs"/>
        </a:defRPr>
      </a:lvl5pPr>
      <a:lvl6pPr marL="1714441" algn="l" defTabSz="685777" rtl="0" eaLnBrk="1" latinLnBrk="0" hangingPunct="1">
        <a:defRPr sz="1400" kern="1200">
          <a:solidFill>
            <a:schemeClr val="tx1"/>
          </a:solidFill>
          <a:latin typeface="+mn-lt"/>
          <a:ea typeface="+mn-ea"/>
          <a:cs typeface="+mn-cs"/>
        </a:defRPr>
      </a:lvl6pPr>
      <a:lvl7pPr marL="2057332" algn="l" defTabSz="685777" rtl="0" eaLnBrk="1" latinLnBrk="0" hangingPunct="1">
        <a:defRPr sz="1400" kern="1200">
          <a:solidFill>
            <a:schemeClr val="tx1"/>
          </a:solidFill>
          <a:latin typeface="+mn-lt"/>
          <a:ea typeface="+mn-ea"/>
          <a:cs typeface="+mn-cs"/>
        </a:defRPr>
      </a:lvl7pPr>
      <a:lvl8pPr marL="2400220" algn="l" defTabSz="685777" rtl="0" eaLnBrk="1" latinLnBrk="0" hangingPunct="1">
        <a:defRPr sz="1400" kern="1200">
          <a:solidFill>
            <a:schemeClr val="tx1"/>
          </a:solidFill>
          <a:latin typeface="+mn-lt"/>
          <a:ea typeface="+mn-ea"/>
          <a:cs typeface="+mn-cs"/>
        </a:defRPr>
      </a:lvl8pPr>
      <a:lvl9pPr marL="2743110" algn="l" defTabSz="685777" rtl="0" eaLnBrk="1" latinLnBrk="0" hangingPunct="1">
        <a:defRPr sz="1400" kern="1200">
          <a:solidFill>
            <a:schemeClr val="tx1"/>
          </a:solidFill>
          <a:latin typeface="+mn-lt"/>
          <a:ea typeface="+mn-ea"/>
          <a:cs typeface="+mn-cs"/>
        </a:defRPr>
      </a:lvl9pPr>
    </p:otherStyle>
  </p:txStyles>
  <p:extLst mod="1">
    <p:ext uri="{27BBF7A9-308A-43DC-89C8-2F10F3537804}">
      <p15:sldGuideLst xmlns="" xmlns:c="http://schemas.openxmlformats.org/drawingml/2006/chart" xmlns:c15="http://schemas.microsoft.com/office/drawing/2012/chart" xmlns:p15="http://schemas.microsoft.com/office/powerpoint/2012/main">
        <p15:guide id="1" orient="horz" pos="1620" userDrawn="1">
          <p15:clr>
            <a:srgbClr val="F26B43"/>
          </p15:clr>
        </p15:guide>
        <p15:guide id="2" pos="336"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13.xml"/><Relationship Id="rId1" Type="http://schemas.openxmlformats.org/officeDocument/2006/relationships/tags" Target="../tags/tag11.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13.xml"/><Relationship Id="rId1" Type="http://schemas.openxmlformats.org/officeDocument/2006/relationships/tags" Target="../tags/tag12.xml"/><Relationship Id="rId5" Type="http://schemas.openxmlformats.org/officeDocument/2006/relationships/hyperlink" Target="https://community.cisco.com/" TargetMode="External"/><Relationship Id="rId4" Type="http://schemas.openxmlformats.org/officeDocument/2006/relationships/hyperlink" Target="https://community.cisco.com/t5/networking-academy/ct-p/Netacad" TargetMode="Externa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10.xml"/><Relationship Id="rId1" Type="http://schemas.openxmlformats.org/officeDocument/2006/relationships/tags" Target="../tags/tag13.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1.xml"/><Relationship Id="rId1" Type="http://schemas.openxmlformats.org/officeDocument/2006/relationships/tags" Target="../tags/tag14.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13.xml"/><Relationship Id="rId1" Type="http://schemas.openxmlformats.org/officeDocument/2006/relationships/tags" Target="../tags/tag15.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13.xml"/><Relationship Id="rId1" Type="http://schemas.openxmlformats.org/officeDocument/2006/relationships/tags" Target="../tags/tag16.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4.xml"/><Relationship Id="rId1" Type="http://schemas.openxmlformats.org/officeDocument/2006/relationships/tags" Target="../tags/tag17.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13.xml"/><Relationship Id="rId1" Type="http://schemas.openxmlformats.org/officeDocument/2006/relationships/tags" Target="../tags/tag18.xml"/><Relationship Id="rId4" Type="http://schemas.openxmlformats.org/officeDocument/2006/relationships/image" Target="../media/image3.pn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13.xml"/><Relationship Id="rId1" Type="http://schemas.openxmlformats.org/officeDocument/2006/relationships/tags" Target="../tags/tag19.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13.xml"/><Relationship Id="rId1" Type="http://schemas.openxmlformats.org/officeDocument/2006/relationships/tags" Target="../tags/tag20.xml"/><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3.xml"/><Relationship Id="rId1" Type="http://schemas.openxmlformats.org/officeDocument/2006/relationships/tags" Target="../tags/tag3.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13.xml"/><Relationship Id="rId1" Type="http://schemas.openxmlformats.org/officeDocument/2006/relationships/tags" Target="../tags/tag21.xml"/><Relationship Id="rId4" Type="http://schemas.openxmlformats.org/officeDocument/2006/relationships/image" Target="../media/image5.pn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13.xml"/><Relationship Id="rId1" Type="http://schemas.openxmlformats.org/officeDocument/2006/relationships/tags" Target="../tags/tag22.xml"/></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13.xml"/><Relationship Id="rId1" Type="http://schemas.openxmlformats.org/officeDocument/2006/relationships/tags" Target="../tags/tag23.xml"/><Relationship Id="rId4" Type="http://schemas.openxmlformats.org/officeDocument/2006/relationships/image" Target="../media/image6.png"/></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13.xml"/><Relationship Id="rId1" Type="http://schemas.openxmlformats.org/officeDocument/2006/relationships/tags" Target="../tags/tag24.xml"/></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13.xml"/><Relationship Id="rId1" Type="http://schemas.openxmlformats.org/officeDocument/2006/relationships/tags" Target="../tags/tag25.xml"/><Relationship Id="rId5" Type="http://schemas.openxmlformats.org/officeDocument/2006/relationships/image" Target="../media/image8.png"/><Relationship Id="rId4" Type="http://schemas.openxmlformats.org/officeDocument/2006/relationships/image" Target="../media/image7.png"/></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13.xml"/><Relationship Id="rId1" Type="http://schemas.openxmlformats.org/officeDocument/2006/relationships/tags" Target="../tags/tag26.xml"/><Relationship Id="rId4" Type="http://schemas.openxmlformats.org/officeDocument/2006/relationships/image" Target="../media/image9.png"/></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13.xml"/><Relationship Id="rId1" Type="http://schemas.openxmlformats.org/officeDocument/2006/relationships/tags" Target="../tags/tag27.xml"/><Relationship Id="rId4" Type="http://schemas.openxmlformats.org/officeDocument/2006/relationships/image" Target="../media/image10.png"/></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13.xml"/><Relationship Id="rId1" Type="http://schemas.openxmlformats.org/officeDocument/2006/relationships/tags" Target="../tags/tag28.xml"/><Relationship Id="rId4" Type="http://schemas.openxmlformats.org/officeDocument/2006/relationships/image" Target="../media/image11.png"/></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13.xml"/><Relationship Id="rId1" Type="http://schemas.openxmlformats.org/officeDocument/2006/relationships/tags" Target="../tags/tag29.xml"/><Relationship Id="rId4" Type="http://schemas.openxmlformats.org/officeDocument/2006/relationships/image" Target="../media/image12.png"/></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13.xml"/><Relationship Id="rId1" Type="http://schemas.openxmlformats.org/officeDocument/2006/relationships/tags" Target="../tags/tag30.xml"/><Relationship Id="rId4" Type="http://schemas.openxmlformats.org/officeDocument/2006/relationships/image" Target="../media/image13.pn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4.xml"/><Relationship Id="rId1" Type="http://schemas.openxmlformats.org/officeDocument/2006/relationships/tags" Target="../tags/tag4.xml"/></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13.xml"/><Relationship Id="rId1" Type="http://schemas.openxmlformats.org/officeDocument/2006/relationships/tags" Target="../tags/tag31.xml"/><Relationship Id="rId4" Type="http://schemas.openxmlformats.org/officeDocument/2006/relationships/image" Target="../media/image14.png"/></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13.xml"/><Relationship Id="rId1" Type="http://schemas.openxmlformats.org/officeDocument/2006/relationships/tags" Target="../tags/tag32.xml"/><Relationship Id="rId4" Type="http://schemas.openxmlformats.org/officeDocument/2006/relationships/image" Target="../media/image15.png"/></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4.xml"/><Relationship Id="rId1" Type="http://schemas.openxmlformats.org/officeDocument/2006/relationships/tags" Target="../tags/tag33.xml"/></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13.xml"/><Relationship Id="rId1" Type="http://schemas.openxmlformats.org/officeDocument/2006/relationships/tags" Target="../tags/tag34.xml"/><Relationship Id="rId4" Type="http://schemas.openxmlformats.org/officeDocument/2006/relationships/image" Target="../media/image16.png"/></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34.xml"/><Relationship Id="rId2" Type="http://schemas.openxmlformats.org/officeDocument/2006/relationships/slideLayout" Target="../slideLayouts/slideLayout13.xml"/><Relationship Id="rId1" Type="http://schemas.openxmlformats.org/officeDocument/2006/relationships/tags" Target="../tags/tag35.xml"/><Relationship Id="rId5" Type="http://schemas.openxmlformats.org/officeDocument/2006/relationships/image" Target="../media/image18.png"/><Relationship Id="rId4" Type="http://schemas.openxmlformats.org/officeDocument/2006/relationships/image" Target="../media/image17.png"/></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35.xml"/><Relationship Id="rId2" Type="http://schemas.openxmlformats.org/officeDocument/2006/relationships/slideLayout" Target="../slideLayouts/slideLayout13.xml"/><Relationship Id="rId1" Type="http://schemas.openxmlformats.org/officeDocument/2006/relationships/tags" Target="../tags/tag36.xml"/><Relationship Id="rId5" Type="http://schemas.openxmlformats.org/officeDocument/2006/relationships/image" Target="../media/image20.png"/><Relationship Id="rId4" Type="http://schemas.openxmlformats.org/officeDocument/2006/relationships/image" Target="../media/image19.png"/></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36.xml"/><Relationship Id="rId2" Type="http://schemas.openxmlformats.org/officeDocument/2006/relationships/slideLayout" Target="../slideLayouts/slideLayout13.xml"/><Relationship Id="rId1" Type="http://schemas.openxmlformats.org/officeDocument/2006/relationships/tags" Target="../tags/tag37.xml"/></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37.xml"/><Relationship Id="rId2" Type="http://schemas.openxmlformats.org/officeDocument/2006/relationships/slideLayout" Target="../slideLayouts/slideLayout13.xml"/><Relationship Id="rId1" Type="http://schemas.openxmlformats.org/officeDocument/2006/relationships/tags" Target="../tags/tag38.xml"/><Relationship Id="rId4" Type="http://schemas.openxmlformats.org/officeDocument/2006/relationships/image" Target="../media/image21.png"/></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38.xml"/><Relationship Id="rId2" Type="http://schemas.openxmlformats.org/officeDocument/2006/relationships/slideLayout" Target="../slideLayouts/slideLayout13.xml"/><Relationship Id="rId1" Type="http://schemas.openxmlformats.org/officeDocument/2006/relationships/tags" Target="../tags/tag39.xml"/></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39.xml"/><Relationship Id="rId2" Type="http://schemas.openxmlformats.org/officeDocument/2006/relationships/slideLayout" Target="../slideLayouts/slideLayout13.xml"/><Relationship Id="rId1" Type="http://schemas.openxmlformats.org/officeDocument/2006/relationships/tags" Target="../tags/tag40.xml"/><Relationship Id="rId4" Type="http://schemas.openxmlformats.org/officeDocument/2006/relationships/image" Target="../media/image22.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3.xml"/><Relationship Id="rId1" Type="http://schemas.openxmlformats.org/officeDocument/2006/relationships/tags" Target="../tags/tag5.xml"/></Relationships>
</file>

<file path=ppt/slides/_rels/slide40.xml.rels><?xml version="1.0" encoding="UTF-8" standalone="yes"?>
<Relationships xmlns="http://schemas.openxmlformats.org/package/2006/relationships"><Relationship Id="rId3" Type="http://schemas.openxmlformats.org/officeDocument/2006/relationships/notesSlide" Target="../notesSlides/notesSlide40.xml"/><Relationship Id="rId2" Type="http://schemas.openxmlformats.org/officeDocument/2006/relationships/slideLayout" Target="../slideLayouts/slideLayout13.xml"/><Relationship Id="rId1" Type="http://schemas.openxmlformats.org/officeDocument/2006/relationships/tags" Target="../tags/tag41.xml"/></Relationships>
</file>

<file path=ppt/slides/_rels/slide41.xml.rels><?xml version="1.0" encoding="UTF-8" standalone="yes"?>
<Relationships xmlns="http://schemas.openxmlformats.org/package/2006/relationships"><Relationship Id="rId3" Type="http://schemas.openxmlformats.org/officeDocument/2006/relationships/notesSlide" Target="../notesSlides/notesSlide41.xml"/><Relationship Id="rId2" Type="http://schemas.openxmlformats.org/officeDocument/2006/relationships/slideLayout" Target="../slideLayouts/slideLayout4.xml"/><Relationship Id="rId1" Type="http://schemas.openxmlformats.org/officeDocument/2006/relationships/tags" Target="../tags/tag42.xml"/></Relationships>
</file>

<file path=ppt/slides/_rels/slide42.xml.rels><?xml version="1.0" encoding="UTF-8" standalone="yes"?>
<Relationships xmlns="http://schemas.openxmlformats.org/package/2006/relationships"><Relationship Id="rId3" Type="http://schemas.openxmlformats.org/officeDocument/2006/relationships/notesSlide" Target="../notesSlides/notesSlide42.xml"/><Relationship Id="rId2" Type="http://schemas.openxmlformats.org/officeDocument/2006/relationships/slideLayout" Target="../slideLayouts/slideLayout13.xml"/><Relationship Id="rId1" Type="http://schemas.openxmlformats.org/officeDocument/2006/relationships/tags" Target="../tags/tag43.xml"/><Relationship Id="rId4" Type="http://schemas.openxmlformats.org/officeDocument/2006/relationships/image" Target="../media/image23.png"/></Relationships>
</file>

<file path=ppt/slides/_rels/slide43.xml.rels><?xml version="1.0" encoding="UTF-8" standalone="yes"?>
<Relationships xmlns="http://schemas.openxmlformats.org/package/2006/relationships"><Relationship Id="rId3" Type="http://schemas.openxmlformats.org/officeDocument/2006/relationships/notesSlide" Target="../notesSlides/notesSlide43.xml"/><Relationship Id="rId2" Type="http://schemas.openxmlformats.org/officeDocument/2006/relationships/slideLayout" Target="../slideLayouts/slideLayout13.xml"/><Relationship Id="rId1" Type="http://schemas.openxmlformats.org/officeDocument/2006/relationships/tags" Target="../tags/tag44.xml"/></Relationships>
</file>

<file path=ppt/slides/_rels/slide44.xml.rels><?xml version="1.0" encoding="UTF-8" standalone="yes"?>
<Relationships xmlns="http://schemas.openxmlformats.org/package/2006/relationships"><Relationship Id="rId3" Type="http://schemas.openxmlformats.org/officeDocument/2006/relationships/notesSlide" Target="../notesSlides/notesSlide44.xml"/><Relationship Id="rId2" Type="http://schemas.openxmlformats.org/officeDocument/2006/relationships/slideLayout" Target="../slideLayouts/slideLayout13.xml"/><Relationship Id="rId1" Type="http://schemas.openxmlformats.org/officeDocument/2006/relationships/tags" Target="../tags/tag45.xml"/><Relationship Id="rId5" Type="http://schemas.openxmlformats.org/officeDocument/2006/relationships/image" Target="../media/image24.png"/><Relationship Id="rId4" Type="http://schemas.openxmlformats.org/officeDocument/2006/relationships/hyperlink" Target="http://www.pcisecuritystandards.org/" TargetMode="External"/></Relationships>
</file>

<file path=ppt/slides/_rels/slide45.xml.rels><?xml version="1.0" encoding="UTF-8" standalone="yes"?>
<Relationships xmlns="http://schemas.openxmlformats.org/package/2006/relationships"><Relationship Id="rId3" Type="http://schemas.openxmlformats.org/officeDocument/2006/relationships/notesSlide" Target="../notesSlides/notesSlide45.xml"/><Relationship Id="rId2" Type="http://schemas.openxmlformats.org/officeDocument/2006/relationships/slideLayout" Target="../slideLayouts/slideLayout13.xml"/><Relationship Id="rId1" Type="http://schemas.openxmlformats.org/officeDocument/2006/relationships/tags" Target="../tags/tag46.xml"/></Relationships>
</file>

<file path=ppt/slides/_rels/slide46.xml.rels><?xml version="1.0" encoding="UTF-8" standalone="yes"?>
<Relationships xmlns="http://schemas.openxmlformats.org/package/2006/relationships"><Relationship Id="rId3" Type="http://schemas.openxmlformats.org/officeDocument/2006/relationships/notesSlide" Target="../notesSlides/notesSlide46.xml"/><Relationship Id="rId2" Type="http://schemas.openxmlformats.org/officeDocument/2006/relationships/slideLayout" Target="../slideLayouts/slideLayout13.xml"/><Relationship Id="rId1" Type="http://schemas.openxmlformats.org/officeDocument/2006/relationships/tags" Target="../tags/tag47.xml"/></Relationships>
</file>

<file path=ppt/slides/_rels/slide47.xml.rels><?xml version="1.0" encoding="UTF-8" standalone="yes"?>
<Relationships xmlns="http://schemas.openxmlformats.org/package/2006/relationships"><Relationship Id="rId3" Type="http://schemas.openxmlformats.org/officeDocument/2006/relationships/notesSlide" Target="../notesSlides/notesSlide47.xml"/><Relationship Id="rId2" Type="http://schemas.openxmlformats.org/officeDocument/2006/relationships/slideLayout" Target="../slideLayouts/slideLayout13.xml"/><Relationship Id="rId1" Type="http://schemas.openxmlformats.org/officeDocument/2006/relationships/tags" Target="../tags/tag48.xml"/></Relationships>
</file>

<file path=ppt/slides/_rels/slide48.xml.rels><?xml version="1.0" encoding="UTF-8" standalone="yes"?>
<Relationships xmlns="http://schemas.openxmlformats.org/package/2006/relationships"><Relationship Id="rId3" Type="http://schemas.openxmlformats.org/officeDocument/2006/relationships/notesSlide" Target="../notesSlides/notesSlide48.xml"/><Relationship Id="rId2" Type="http://schemas.openxmlformats.org/officeDocument/2006/relationships/slideLayout" Target="../slideLayouts/slideLayout13.xml"/><Relationship Id="rId1" Type="http://schemas.openxmlformats.org/officeDocument/2006/relationships/tags" Target="../tags/tag49.xml"/><Relationship Id="rId4" Type="http://schemas.openxmlformats.org/officeDocument/2006/relationships/image" Target="../media/image25.png"/></Relationships>
</file>

<file path=ppt/slides/_rels/slide49.xml.rels><?xml version="1.0" encoding="UTF-8" standalone="yes"?>
<Relationships xmlns="http://schemas.openxmlformats.org/package/2006/relationships"><Relationship Id="rId3" Type="http://schemas.openxmlformats.org/officeDocument/2006/relationships/notesSlide" Target="../notesSlides/notesSlide49.xml"/><Relationship Id="rId2" Type="http://schemas.openxmlformats.org/officeDocument/2006/relationships/slideLayout" Target="../slideLayouts/slideLayout13.xml"/><Relationship Id="rId1" Type="http://schemas.openxmlformats.org/officeDocument/2006/relationships/tags" Target="../tags/tag50.xml"/><Relationship Id="rId4" Type="http://schemas.openxmlformats.org/officeDocument/2006/relationships/image" Target="../media/image26.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3.xml"/><Relationship Id="rId1" Type="http://schemas.openxmlformats.org/officeDocument/2006/relationships/tags" Target="../tags/tag6.xml"/></Relationships>
</file>

<file path=ppt/slides/_rels/slide50.xml.rels><?xml version="1.0" encoding="UTF-8" standalone="yes"?>
<Relationships xmlns="http://schemas.openxmlformats.org/package/2006/relationships"><Relationship Id="rId3" Type="http://schemas.openxmlformats.org/officeDocument/2006/relationships/notesSlide" Target="../notesSlides/notesSlide50.xml"/><Relationship Id="rId2" Type="http://schemas.openxmlformats.org/officeDocument/2006/relationships/slideLayout" Target="../slideLayouts/slideLayout13.xml"/><Relationship Id="rId1" Type="http://schemas.openxmlformats.org/officeDocument/2006/relationships/tags" Target="../tags/tag51.xml"/><Relationship Id="rId4" Type="http://schemas.openxmlformats.org/officeDocument/2006/relationships/image" Target="../media/image27.png"/></Relationships>
</file>

<file path=ppt/slides/_rels/slide51.xml.rels><?xml version="1.0" encoding="UTF-8" standalone="yes"?>
<Relationships xmlns="http://schemas.openxmlformats.org/package/2006/relationships"><Relationship Id="rId3" Type="http://schemas.openxmlformats.org/officeDocument/2006/relationships/notesSlide" Target="../notesSlides/notesSlide51.xml"/><Relationship Id="rId2" Type="http://schemas.openxmlformats.org/officeDocument/2006/relationships/slideLayout" Target="../slideLayouts/slideLayout13.xml"/><Relationship Id="rId1" Type="http://schemas.openxmlformats.org/officeDocument/2006/relationships/tags" Target="../tags/tag52.xml"/></Relationships>
</file>

<file path=ppt/slides/_rels/slide52.xml.rels><?xml version="1.0" encoding="UTF-8" standalone="yes"?>
<Relationships xmlns="http://schemas.openxmlformats.org/package/2006/relationships"><Relationship Id="rId3" Type="http://schemas.openxmlformats.org/officeDocument/2006/relationships/notesSlide" Target="../notesSlides/notesSlide52.xml"/><Relationship Id="rId2" Type="http://schemas.openxmlformats.org/officeDocument/2006/relationships/slideLayout" Target="../slideLayouts/slideLayout13.xml"/><Relationship Id="rId1" Type="http://schemas.openxmlformats.org/officeDocument/2006/relationships/tags" Target="../tags/tag53.xml"/></Relationships>
</file>

<file path=ppt/slides/_rels/slide53.xml.rels><?xml version="1.0" encoding="UTF-8" standalone="yes"?>
<Relationships xmlns="http://schemas.openxmlformats.org/package/2006/relationships"><Relationship Id="rId3" Type="http://schemas.openxmlformats.org/officeDocument/2006/relationships/notesSlide" Target="../notesSlides/notesSlide53.xml"/><Relationship Id="rId2" Type="http://schemas.openxmlformats.org/officeDocument/2006/relationships/slideLayout" Target="../slideLayouts/slideLayout13.xml"/><Relationship Id="rId1" Type="http://schemas.openxmlformats.org/officeDocument/2006/relationships/tags" Target="../tags/tag54.xml"/><Relationship Id="rId4" Type="http://schemas.openxmlformats.org/officeDocument/2006/relationships/image" Target="../media/image28.png"/></Relationships>
</file>

<file path=ppt/slides/_rels/slide54.xml.rels><?xml version="1.0" encoding="UTF-8" standalone="yes"?>
<Relationships xmlns="http://schemas.openxmlformats.org/package/2006/relationships"><Relationship Id="rId3" Type="http://schemas.openxmlformats.org/officeDocument/2006/relationships/notesSlide" Target="../notesSlides/notesSlide54.xml"/><Relationship Id="rId2" Type="http://schemas.openxmlformats.org/officeDocument/2006/relationships/slideLayout" Target="../slideLayouts/slideLayout13.xml"/><Relationship Id="rId1" Type="http://schemas.openxmlformats.org/officeDocument/2006/relationships/tags" Target="../tags/tag55.xml"/><Relationship Id="rId4" Type="http://schemas.openxmlformats.org/officeDocument/2006/relationships/image" Target="../media/image29.png"/></Relationships>
</file>

<file path=ppt/slides/_rels/slide55.xml.rels><?xml version="1.0" encoding="UTF-8" standalone="yes"?>
<Relationships xmlns="http://schemas.openxmlformats.org/package/2006/relationships"><Relationship Id="rId3" Type="http://schemas.openxmlformats.org/officeDocument/2006/relationships/notesSlide" Target="../notesSlides/notesSlide55.xml"/><Relationship Id="rId2" Type="http://schemas.openxmlformats.org/officeDocument/2006/relationships/slideLayout" Target="../slideLayouts/slideLayout4.xml"/><Relationship Id="rId1" Type="http://schemas.openxmlformats.org/officeDocument/2006/relationships/tags" Target="../tags/tag56.xml"/></Relationships>
</file>

<file path=ppt/slides/_rels/slide56.xml.rels><?xml version="1.0" encoding="UTF-8" standalone="yes"?>
<Relationships xmlns="http://schemas.openxmlformats.org/package/2006/relationships"><Relationship Id="rId3" Type="http://schemas.openxmlformats.org/officeDocument/2006/relationships/notesSlide" Target="../notesSlides/notesSlide56.xml"/><Relationship Id="rId2" Type="http://schemas.openxmlformats.org/officeDocument/2006/relationships/slideLayout" Target="../slideLayouts/slideLayout13.xml"/><Relationship Id="rId1" Type="http://schemas.openxmlformats.org/officeDocument/2006/relationships/tags" Target="../tags/tag57.xml"/><Relationship Id="rId4" Type="http://schemas.openxmlformats.org/officeDocument/2006/relationships/image" Target="../media/image30.png"/></Relationships>
</file>

<file path=ppt/slides/_rels/slide57.xml.rels><?xml version="1.0" encoding="UTF-8" standalone="yes"?>
<Relationships xmlns="http://schemas.openxmlformats.org/package/2006/relationships"><Relationship Id="rId3" Type="http://schemas.openxmlformats.org/officeDocument/2006/relationships/notesSlide" Target="../notesSlides/notesSlide57.xml"/><Relationship Id="rId2" Type="http://schemas.openxmlformats.org/officeDocument/2006/relationships/slideLayout" Target="../slideLayouts/slideLayout13.xml"/><Relationship Id="rId1" Type="http://schemas.openxmlformats.org/officeDocument/2006/relationships/tags" Target="../tags/tag58.xml"/><Relationship Id="rId4" Type="http://schemas.openxmlformats.org/officeDocument/2006/relationships/image" Target="../media/image31.png"/></Relationships>
</file>

<file path=ppt/slides/_rels/slide58.xml.rels><?xml version="1.0" encoding="UTF-8" standalone="yes"?>
<Relationships xmlns="http://schemas.openxmlformats.org/package/2006/relationships"><Relationship Id="rId3" Type="http://schemas.openxmlformats.org/officeDocument/2006/relationships/notesSlide" Target="../notesSlides/notesSlide58.xml"/><Relationship Id="rId2" Type="http://schemas.openxmlformats.org/officeDocument/2006/relationships/slideLayout" Target="../slideLayouts/slideLayout13.xml"/><Relationship Id="rId1" Type="http://schemas.openxmlformats.org/officeDocument/2006/relationships/tags" Target="../tags/tag59.xml"/><Relationship Id="rId4" Type="http://schemas.openxmlformats.org/officeDocument/2006/relationships/image" Target="../media/image32.png"/></Relationships>
</file>

<file path=ppt/slides/_rels/slide59.xml.rels><?xml version="1.0" encoding="UTF-8" standalone="yes"?>
<Relationships xmlns="http://schemas.openxmlformats.org/package/2006/relationships"><Relationship Id="rId3" Type="http://schemas.openxmlformats.org/officeDocument/2006/relationships/notesSlide" Target="../notesSlides/notesSlide59.xml"/><Relationship Id="rId2" Type="http://schemas.openxmlformats.org/officeDocument/2006/relationships/slideLayout" Target="../slideLayouts/slideLayout13.xml"/><Relationship Id="rId1" Type="http://schemas.openxmlformats.org/officeDocument/2006/relationships/tags" Target="../tags/tag60.xml"/><Relationship Id="rId4" Type="http://schemas.openxmlformats.org/officeDocument/2006/relationships/image" Target="../media/image33.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3.xml"/><Relationship Id="rId1" Type="http://schemas.openxmlformats.org/officeDocument/2006/relationships/tags" Target="../tags/tag7.xml"/></Relationships>
</file>

<file path=ppt/slides/_rels/slide60.xml.rels><?xml version="1.0" encoding="UTF-8" standalone="yes"?>
<Relationships xmlns="http://schemas.openxmlformats.org/package/2006/relationships"><Relationship Id="rId3" Type="http://schemas.openxmlformats.org/officeDocument/2006/relationships/notesSlide" Target="../notesSlides/notesSlide60.xml"/><Relationship Id="rId2" Type="http://schemas.openxmlformats.org/officeDocument/2006/relationships/slideLayout" Target="../slideLayouts/slideLayout13.xml"/><Relationship Id="rId1" Type="http://schemas.openxmlformats.org/officeDocument/2006/relationships/tags" Target="../tags/tag61.xml"/></Relationships>
</file>

<file path=ppt/slides/_rels/slide61.xml.rels><?xml version="1.0" encoding="UTF-8" standalone="yes"?>
<Relationships xmlns="http://schemas.openxmlformats.org/package/2006/relationships"><Relationship Id="rId3" Type="http://schemas.openxmlformats.org/officeDocument/2006/relationships/notesSlide" Target="../notesSlides/notesSlide61.xml"/><Relationship Id="rId2" Type="http://schemas.openxmlformats.org/officeDocument/2006/relationships/slideLayout" Target="../slideLayouts/slideLayout13.xml"/><Relationship Id="rId1" Type="http://schemas.openxmlformats.org/officeDocument/2006/relationships/tags" Target="../tags/tag62.xml"/></Relationships>
</file>

<file path=ppt/slides/_rels/slide62.xml.rels><?xml version="1.0" encoding="UTF-8" standalone="yes"?>
<Relationships xmlns="http://schemas.openxmlformats.org/package/2006/relationships"><Relationship Id="rId3" Type="http://schemas.openxmlformats.org/officeDocument/2006/relationships/notesSlide" Target="../notesSlides/notesSlide62.xml"/><Relationship Id="rId2" Type="http://schemas.openxmlformats.org/officeDocument/2006/relationships/slideLayout" Target="../slideLayouts/slideLayout13.xml"/><Relationship Id="rId1" Type="http://schemas.openxmlformats.org/officeDocument/2006/relationships/tags" Target="../tags/tag63.xml"/></Relationships>
</file>

<file path=ppt/slides/_rels/slide63.xml.rels><?xml version="1.0" encoding="UTF-8" standalone="yes"?>
<Relationships xmlns="http://schemas.openxmlformats.org/package/2006/relationships"><Relationship Id="rId3" Type="http://schemas.openxmlformats.org/officeDocument/2006/relationships/notesSlide" Target="../notesSlides/notesSlide63.xml"/><Relationship Id="rId2" Type="http://schemas.openxmlformats.org/officeDocument/2006/relationships/slideLayout" Target="../slideLayouts/slideLayout13.xml"/><Relationship Id="rId1" Type="http://schemas.openxmlformats.org/officeDocument/2006/relationships/tags" Target="../tags/tag64.xml"/></Relationships>
</file>

<file path=ppt/slides/_rels/slide64.xml.rels><?xml version="1.0" encoding="UTF-8" standalone="yes"?>
<Relationships xmlns="http://schemas.openxmlformats.org/package/2006/relationships"><Relationship Id="rId3" Type="http://schemas.openxmlformats.org/officeDocument/2006/relationships/notesSlide" Target="../notesSlides/notesSlide64.xml"/><Relationship Id="rId2" Type="http://schemas.openxmlformats.org/officeDocument/2006/relationships/slideLayout" Target="../slideLayouts/slideLayout13.xml"/><Relationship Id="rId1" Type="http://schemas.openxmlformats.org/officeDocument/2006/relationships/tags" Target="../tags/tag65.xml"/></Relationships>
</file>

<file path=ppt/slides/_rels/slide65.xml.rels><?xml version="1.0" encoding="UTF-8" standalone="yes"?>
<Relationships xmlns="http://schemas.openxmlformats.org/package/2006/relationships"><Relationship Id="rId3" Type="http://schemas.openxmlformats.org/officeDocument/2006/relationships/notesSlide" Target="../notesSlides/notesSlide65.xml"/><Relationship Id="rId2" Type="http://schemas.openxmlformats.org/officeDocument/2006/relationships/slideLayout" Target="../slideLayouts/slideLayout13.xml"/><Relationship Id="rId1" Type="http://schemas.openxmlformats.org/officeDocument/2006/relationships/tags" Target="../tags/tag66.xml"/><Relationship Id="rId5" Type="http://schemas.openxmlformats.org/officeDocument/2006/relationships/image" Target="../media/image35.png"/><Relationship Id="rId4" Type="http://schemas.openxmlformats.org/officeDocument/2006/relationships/image" Target="../media/image34.png"/></Relationships>
</file>

<file path=ppt/slides/_rels/slide66.xml.rels><?xml version="1.0" encoding="UTF-8" standalone="yes"?>
<Relationships xmlns="http://schemas.openxmlformats.org/package/2006/relationships"><Relationship Id="rId3" Type="http://schemas.openxmlformats.org/officeDocument/2006/relationships/notesSlide" Target="../notesSlides/notesSlide66.xml"/><Relationship Id="rId2" Type="http://schemas.openxmlformats.org/officeDocument/2006/relationships/slideLayout" Target="../slideLayouts/slideLayout13.xml"/><Relationship Id="rId1" Type="http://schemas.openxmlformats.org/officeDocument/2006/relationships/tags" Target="../tags/tag67.xml"/><Relationship Id="rId5" Type="http://schemas.openxmlformats.org/officeDocument/2006/relationships/image" Target="../media/image37.png"/><Relationship Id="rId4" Type="http://schemas.openxmlformats.org/officeDocument/2006/relationships/image" Target="../media/image36.png"/></Relationships>
</file>

<file path=ppt/slides/_rels/slide67.xml.rels><?xml version="1.0" encoding="UTF-8" standalone="yes"?>
<Relationships xmlns="http://schemas.openxmlformats.org/package/2006/relationships"><Relationship Id="rId3" Type="http://schemas.openxmlformats.org/officeDocument/2006/relationships/notesSlide" Target="../notesSlides/notesSlide67.xml"/><Relationship Id="rId2" Type="http://schemas.openxmlformats.org/officeDocument/2006/relationships/slideLayout" Target="../slideLayouts/slideLayout13.xml"/><Relationship Id="rId1" Type="http://schemas.openxmlformats.org/officeDocument/2006/relationships/tags" Target="../tags/tag68.xml"/><Relationship Id="rId5" Type="http://schemas.openxmlformats.org/officeDocument/2006/relationships/image" Target="../media/image39.png"/><Relationship Id="rId4" Type="http://schemas.openxmlformats.org/officeDocument/2006/relationships/image" Target="../media/image38.png"/></Relationships>
</file>

<file path=ppt/slides/_rels/slide68.xml.rels><?xml version="1.0" encoding="UTF-8" standalone="yes"?>
<Relationships xmlns="http://schemas.openxmlformats.org/package/2006/relationships"><Relationship Id="rId3" Type="http://schemas.openxmlformats.org/officeDocument/2006/relationships/notesSlide" Target="../notesSlides/notesSlide68.xml"/><Relationship Id="rId2" Type="http://schemas.openxmlformats.org/officeDocument/2006/relationships/slideLayout" Target="../slideLayouts/slideLayout13.xml"/><Relationship Id="rId1" Type="http://schemas.openxmlformats.org/officeDocument/2006/relationships/tags" Target="../tags/tag69.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png"/></Relationships>
</file>

<file path=ppt/slides/_rels/slide69.xml.rels><?xml version="1.0" encoding="UTF-8" standalone="yes"?>
<Relationships xmlns="http://schemas.openxmlformats.org/package/2006/relationships"><Relationship Id="rId3" Type="http://schemas.openxmlformats.org/officeDocument/2006/relationships/notesSlide" Target="../notesSlides/notesSlide69.xml"/><Relationship Id="rId2" Type="http://schemas.openxmlformats.org/officeDocument/2006/relationships/slideLayout" Target="../slideLayouts/slideLayout13.xml"/><Relationship Id="rId1" Type="http://schemas.openxmlformats.org/officeDocument/2006/relationships/tags" Target="../tags/tag70.xml"/><Relationship Id="rId6" Type="http://schemas.openxmlformats.org/officeDocument/2006/relationships/image" Target="../media/image45.png"/><Relationship Id="rId5" Type="http://schemas.openxmlformats.org/officeDocument/2006/relationships/image" Target="../media/image44.png"/><Relationship Id="rId4" Type="http://schemas.openxmlformats.org/officeDocument/2006/relationships/image" Target="../media/image43.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3.xml"/><Relationship Id="rId1" Type="http://schemas.openxmlformats.org/officeDocument/2006/relationships/tags" Target="../tags/tag8.xml"/></Relationships>
</file>

<file path=ppt/slides/_rels/slide70.xml.rels><?xml version="1.0" encoding="UTF-8" standalone="yes"?>
<Relationships xmlns="http://schemas.openxmlformats.org/package/2006/relationships"><Relationship Id="rId3" Type="http://schemas.openxmlformats.org/officeDocument/2006/relationships/notesSlide" Target="../notesSlides/notesSlide70.xml"/><Relationship Id="rId7" Type="http://schemas.openxmlformats.org/officeDocument/2006/relationships/image" Target="../media/image49.png"/><Relationship Id="rId2" Type="http://schemas.openxmlformats.org/officeDocument/2006/relationships/slideLayout" Target="../slideLayouts/slideLayout13.xml"/><Relationship Id="rId1" Type="http://schemas.openxmlformats.org/officeDocument/2006/relationships/tags" Target="../tags/tag71.xml"/><Relationship Id="rId6" Type="http://schemas.openxmlformats.org/officeDocument/2006/relationships/image" Target="../media/image48.png"/><Relationship Id="rId5" Type="http://schemas.openxmlformats.org/officeDocument/2006/relationships/image" Target="../media/image47.png"/><Relationship Id="rId4" Type="http://schemas.openxmlformats.org/officeDocument/2006/relationships/image" Target="../media/image46.png"/></Relationships>
</file>

<file path=ppt/slides/_rels/slide71.xml.rels><?xml version="1.0" encoding="UTF-8" standalone="yes"?>
<Relationships xmlns="http://schemas.openxmlformats.org/package/2006/relationships"><Relationship Id="rId3" Type="http://schemas.openxmlformats.org/officeDocument/2006/relationships/notesSlide" Target="../notesSlides/notesSlide71.xml"/><Relationship Id="rId2" Type="http://schemas.openxmlformats.org/officeDocument/2006/relationships/slideLayout" Target="../slideLayouts/slideLayout13.xml"/><Relationship Id="rId1" Type="http://schemas.openxmlformats.org/officeDocument/2006/relationships/tags" Target="../tags/tag72.xml"/></Relationships>
</file>

<file path=ppt/slides/_rels/slide72.xml.rels><?xml version="1.0" encoding="UTF-8" standalone="yes"?>
<Relationships xmlns="http://schemas.openxmlformats.org/package/2006/relationships"><Relationship Id="rId3" Type="http://schemas.openxmlformats.org/officeDocument/2006/relationships/notesSlide" Target="../notesSlides/notesSlide72.xml"/><Relationship Id="rId2" Type="http://schemas.openxmlformats.org/officeDocument/2006/relationships/slideLayout" Target="../slideLayouts/slideLayout4.xml"/><Relationship Id="rId1" Type="http://schemas.openxmlformats.org/officeDocument/2006/relationships/tags" Target="../tags/tag73.xml"/></Relationships>
</file>

<file path=ppt/slides/_rels/slide73.xml.rels><?xml version="1.0" encoding="UTF-8" standalone="yes"?>
<Relationships xmlns="http://schemas.openxmlformats.org/package/2006/relationships"><Relationship Id="rId3" Type="http://schemas.openxmlformats.org/officeDocument/2006/relationships/notesSlide" Target="../notesSlides/notesSlide73.xml"/><Relationship Id="rId2" Type="http://schemas.openxmlformats.org/officeDocument/2006/relationships/slideLayout" Target="../slideLayouts/slideLayout13.xml"/><Relationship Id="rId1" Type="http://schemas.openxmlformats.org/officeDocument/2006/relationships/tags" Target="../tags/tag74.xml"/></Relationships>
</file>

<file path=ppt/slides/_rels/slide74.xml.rels><?xml version="1.0" encoding="UTF-8" standalone="yes"?>
<Relationships xmlns="http://schemas.openxmlformats.org/package/2006/relationships"><Relationship Id="rId3" Type="http://schemas.openxmlformats.org/officeDocument/2006/relationships/notesSlide" Target="../notesSlides/notesSlide74.xml"/><Relationship Id="rId2" Type="http://schemas.openxmlformats.org/officeDocument/2006/relationships/slideLayout" Target="../slideLayouts/slideLayout13.xml"/><Relationship Id="rId1" Type="http://schemas.openxmlformats.org/officeDocument/2006/relationships/tags" Target="../tags/tag75.xml"/></Relationships>
</file>

<file path=ppt/slides/_rels/slide75.xml.rels><?xml version="1.0" encoding="UTF-8" standalone="yes"?>
<Relationships xmlns="http://schemas.openxmlformats.org/package/2006/relationships"><Relationship Id="rId3" Type="http://schemas.openxmlformats.org/officeDocument/2006/relationships/notesSlide" Target="../notesSlides/notesSlide75.xml"/><Relationship Id="rId2" Type="http://schemas.openxmlformats.org/officeDocument/2006/relationships/slideLayout" Target="../slideLayouts/slideLayout10.xml"/><Relationship Id="rId1" Type="http://schemas.openxmlformats.org/officeDocument/2006/relationships/tags" Target="../tags/tag76.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3.xml"/><Relationship Id="rId1" Type="http://schemas.openxmlformats.org/officeDocument/2006/relationships/tags" Target="../tags/tag9.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13.xml"/><Relationship Id="rId1" Type="http://schemas.openxmlformats.org/officeDocument/2006/relationships/tags" Target="../tags/tag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a:xfrm>
            <a:off x="425765" y="2300750"/>
            <a:ext cx="6773198" cy="644730"/>
          </a:xfrm>
        </p:spPr>
        <p:txBody>
          <a:bodyPr/>
          <a:lstStyle/>
          <a:p>
            <a:pPr rtl="0"/>
            <a:r>
              <a:rPr lang="x-none">
                <a:solidFill>
                  <a:schemeClr val="accent5">
                    <a:lumMod val="40000"/>
                    <a:lumOff val="60000"/>
                  </a:schemeClr>
                </a:solidFill>
              </a:rPr>
              <a:t>Capítulo 14: El profesional de TI</a:t>
            </a:r>
          </a:p>
        </p:txBody>
      </p:sp>
      <p:sp>
        <p:nvSpPr>
          <p:cNvPr id="5" name="Text Placeholder 4"/>
          <p:cNvSpPr>
            <a:spLocks noGrp="1"/>
          </p:cNvSpPr>
          <p:nvPr>
            <p:ph type="body" sz="quarter" idx="13"/>
          </p:nvPr>
        </p:nvSpPr>
        <p:spPr/>
        <p:txBody>
          <a:bodyPr/>
          <a:lstStyle/>
          <a:p>
            <a:pPr rtl="0"/>
            <a:r>
              <a:rPr lang="x-none">
                <a:solidFill>
                  <a:schemeClr val="bg2">
                    <a:lumMod val="40000"/>
                    <a:lumOff val="60000"/>
                  </a:schemeClr>
                </a:solidFill>
              </a:rPr>
              <a:t>Materiales del Instructor</a:t>
            </a:r>
          </a:p>
        </p:txBody>
      </p:sp>
      <p:sp>
        <p:nvSpPr>
          <p:cNvPr id="7" name="Subtitle 6"/>
          <p:cNvSpPr>
            <a:spLocks noGrp="1"/>
          </p:cNvSpPr>
          <p:nvPr>
            <p:ph type="subTitle" idx="1"/>
          </p:nvPr>
        </p:nvSpPr>
        <p:spPr>
          <a:xfrm>
            <a:off x="469496" y="3809526"/>
            <a:ext cx="2986625" cy="902174"/>
          </a:xfrm>
        </p:spPr>
        <p:txBody>
          <a:bodyPr/>
          <a:lstStyle/>
          <a:p>
            <a:pPr rtl="0"/>
            <a:r>
              <a:rPr lang="x-none">
                <a:solidFill>
                  <a:schemeClr val="accent5">
                    <a:lumMod val="40000"/>
                    <a:lumOff val="60000"/>
                  </a:schemeClr>
                </a:solidFill>
              </a:rPr>
              <a:t>IT Essentials v7.0</a:t>
            </a:r>
          </a:p>
          <a:p>
            <a:endParaRPr lang="en-US" dirty="0"/>
          </a:p>
          <a:p>
            <a:endParaRPr lang="en-US" dirty="0"/>
          </a:p>
        </p:txBody>
      </p:sp>
    </p:spTree>
    <p:custDataLst>
      <p:tags r:id="rId1"/>
    </p:custDataLst>
    <p:extLst>
      <p:ext uri="{BB962C8B-B14F-4D97-AF65-F5344CB8AC3E}">
        <p14:creationId xmlns:p14="http://schemas.microsoft.com/office/powerpoint/2010/main" val="343650477"/>
      </p:ext>
    </p:extLst>
  </p:cSld>
  <p:clrMapOvr>
    <a:masterClrMapping/>
  </p:clrMapOvr>
  <p:transition spd="slow">
    <p:wip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rtl="0"/>
            <a:r>
              <a:rPr lang="x-none"/>
              <a:t>Capítulo 14: Prácticas recomendadas (cont.)</a:t>
            </a:r>
          </a:p>
        </p:txBody>
      </p:sp>
      <p:sp>
        <p:nvSpPr>
          <p:cNvPr id="11266" name="Rectangle 34"/>
          <p:cNvSpPr>
            <a:spLocks noGrp="1" noChangeArrowheads="1"/>
          </p:cNvSpPr>
          <p:nvPr>
            <p:ph idx="1"/>
          </p:nvPr>
        </p:nvSpPr>
        <p:spPr/>
        <p:txBody>
          <a:bodyPr/>
          <a:lstStyle/>
          <a:p>
            <a:pPr rtl="0"/>
            <a:r>
              <a:rPr lang="x-none" sz="1400"/>
              <a:t>Considere la posibilidad de realizar la práctica de laboratorio sobre PII, PHI y PCI como una asignación de clase, así como la actividad de Verifique su comprensión.</a:t>
            </a:r>
          </a:p>
          <a:p>
            <a:pPr rtl="0"/>
            <a:r>
              <a:rPr lang="x-none" sz="1400"/>
              <a:t>Una conversación importante sobre habilidades interpersonales se relaciona con la documentación y la cadena de custodia. Es una queja común de los empleadores que el técnico no escribe oraciones completas y no documenta todo lo que se hizo en una computadora. La cadena de custodia es muy importante cuando se lidia con empleados problemáticos y problemas de seguridad. </a:t>
            </a:r>
          </a:p>
          <a:p>
            <a:pPr rtl="0"/>
            <a:r>
              <a:rPr lang="x-none" sz="1400"/>
              <a:t>Para los scripting, realice una breve descripción de las variables, las declaraciones condicionales y los bucles. Permitir que los alumnos accedan a Internet o a los libros en VBScript, PowerShell, Shell Script, JavaScript, Python o archivos por lotes. Puede verificar el acceso de la biblioteca a la base de datos de Safari. A través de esta base de datos, los alumnos pueden acceder a libros de TI gratuitos que se utilizan para este ejercicio. Divida a los alumnos en grupos de 5. Cada alumno debe crear un script de 5 líneas con al menos 3 tipos diferentes de scripts entre los 5 alumnos. Una vez escritos, al menos dos alumnos deben proporcionar revisiones de pares y probar los scripts. </a:t>
            </a:r>
          </a:p>
          <a:p>
            <a:endParaRPr lang="en-US" sz="1400" dirty="0"/>
          </a:p>
          <a:p>
            <a:endParaRPr lang="en-US" sz="1400" dirty="0"/>
          </a:p>
          <a:p>
            <a:pPr>
              <a:lnSpc>
                <a:spcPct val="85000"/>
              </a:lnSpc>
              <a:spcBef>
                <a:spcPct val="30000"/>
              </a:spcBef>
            </a:pPr>
            <a:endParaRPr lang="en-US" sz="1400" dirty="0"/>
          </a:p>
          <a:p>
            <a:pPr>
              <a:lnSpc>
                <a:spcPct val="85000"/>
              </a:lnSpc>
              <a:spcBef>
                <a:spcPct val="30000"/>
              </a:spcBef>
            </a:pPr>
            <a:endParaRPr lang="en-US" sz="1400" dirty="0"/>
          </a:p>
          <a:p>
            <a:pPr>
              <a:lnSpc>
                <a:spcPct val="85000"/>
              </a:lnSpc>
              <a:spcBef>
                <a:spcPct val="30000"/>
              </a:spcBef>
            </a:pPr>
            <a:endParaRPr lang="en-US" sz="1400" dirty="0"/>
          </a:p>
          <a:p>
            <a:pPr eaLnBrk="1" hangingPunct="1">
              <a:lnSpc>
                <a:spcPct val="85000"/>
              </a:lnSpc>
              <a:spcBef>
                <a:spcPct val="30000"/>
              </a:spcBef>
            </a:pPr>
            <a:endParaRPr lang="en-US" dirty="0"/>
          </a:p>
        </p:txBody>
      </p:sp>
    </p:spTree>
    <p:custDataLst>
      <p:tags r:id="rId1"/>
    </p:custDataLst>
    <p:extLst>
      <p:ext uri="{BB962C8B-B14F-4D97-AF65-F5344CB8AC3E}">
        <p14:creationId xmlns:p14="http://schemas.microsoft.com/office/powerpoint/2010/main" val="3933077420"/>
      </p:ext>
    </p:extLst>
  </p:cSld>
  <p:clrMapOvr>
    <a:masterClrMapping/>
  </p:clrMapOvr>
  <p:transition spd="slow">
    <p:wipe/>
  </p:transition>
</p:sld>
</file>

<file path=ppt/slides/slide1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3314" name="Rectangle 33"/>
          <p:cNvSpPr>
            <a:spLocks noGrp="1" noChangeArrowheads="1"/>
          </p:cNvSpPr>
          <p:nvPr>
            <p:ph type="title"/>
          </p:nvPr>
        </p:nvSpPr>
        <p:spPr/>
        <p:txBody>
          <a:bodyPr/>
          <a:lstStyle/>
          <a:p>
            <a:pPr rtl="0" eaLnBrk="1" hangingPunct="1"/>
            <a:r>
              <a:rPr lang="x-none"/>
              <a:t>Capítulo 14: Ayuda adicional</a:t>
            </a:r>
          </a:p>
        </p:txBody>
      </p:sp>
      <p:sp>
        <p:nvSpPr>
          <p:cNvPr id="20483" name="Rectangle 34"/>
          <p:cNvSpPr>
            <a:spLocks noGrp="1" noChangeArrowheads="1"/>
          </p:cNvSpPr>
          <p:nvPr>
            <p:ph idx="1"/>
          </p:nvPr>
        </p:nvSpPr>
        <p:spPr/>
        <p:txBody>
          <a:bodyPr/>
          <a:lstStyle/>
          <a:p>
            <a:pPr rtl="0">
              <a:lnSpc>
                <a:spcPct val="85000"/>
              </a:lnSpc>
              <a:spcBef>
                <a:spcPct val="30000"/>
              </a:spcBef>
              <a:spcAft>
                <a:spcPts val="900"/>
              </a:spcAft>
              <a:defRPr/>
            </a:pPr>
            <a:r>
              <a:rPr lang="x-none"/>
              <a:t>Para obtener ayuda adicional sobre las estrategias de enseñanza, incluidos los planes de lección, analogías para los conceptos difíciles y temas de conversación, visite la Comunidad ITE en: </a:t>
            </a:r>
            <a:r>
              <a:rPr lang="x-none">
                <a:hlinkClick r:id="rId4"/>
              </a:rPr>
              <a:t>https://community.cisco.com/t5/networking-academy/ct-p/Netacad</a:t>
            </a:r>
            <a:r>
              <a:rPr lang="x-none"/>
              <a:t>, o simplemente, diríjase a </a:t>
            </a:r>
            <a:r>
              <a:rPr lang="x-none">
                <a:hlinkClick r:id="rId5"/>
              </a:rPr>
              <a:t>https://community.cisco.com</a:t>
            </a:r>
            <a:r>
              <a:rPr lang="x-none"/>
              <a:t>. </a:t>
            </a:r>
          </a:p>
          <a:p>
            <a:pPr rtl="0">
              <a:lnSpc>
                <a:spcPct val="85000"/>
              </a:lnSpc>
              <a:spcBef>
                <a:spcPct val="30000"/>
              </a:spcBef>
              <a:defRPr/>
            </a:pPr>
            <a:r>
              <a:rPr lang="x-none"/>
              <a:t>Si tiene planes o recursos de lección que desee compartir, cárguelos a la Comunidad ITE a fin de ayudar a otros instructores.</a:t>
            </a:r>
          </a:p>
        </p:txBody>
      </p:sp>
    </p:spTree>
    <p:custDataLst>
      <p:tags r:id="rId1"/>
    </p:custDataLst>
    <p:extLst>
      <p:ext uri="{BB962C8B-B14F-4D97-AF65-F5344CB8AC3E}">
        <p14:creationId xmlns:p14="http://schemas.microsoft.com/office/powerpoint/2010/main" val="1849301981"/>
      </p:ext>
    </p:extLst>
  </p:cSld>
  <p:clrMapOvr>
    <a:masterClrMapping/>
  </p:clrMapOvr>
  <p:transition spd="slow">
    <p:wipe/>
  </p:transition>
</p:sld>
</file>

<file path=ppt/slides/slide1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1783168022"/>
      </p:ext>
    </p:extLst>
  </p:cSld>
  <p:clrMapOvr>
    <a:masterClrMapping/>
  </p:clrMapOvr>
  <p:transition spd="slow">
    <p:wip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a:xfrm>
            <a:off x="425765" y="2300750"/>
            <a:ext cx="7266625" cy="644730"/>
          </a:xfrm>
        </p:spPr>
        <p:txBody>
          <a:bodyPr/>
          <a:lstStyle/>
          <a:p>
            <a:pPr rtl="0"/>
            <a:r>
              <a:rPr lang="x-none" dirty="0">
                <a:solidFill>
                  <a:schemeClr val="accent5">
                    <a:lumMod val="40000"/>
                    <a:lumOff val="60000"/>
                  </a:schemeClr>
                </a:solidFill>
              </a:rPr>
              <a:t>Capítulo 14: El profesional de TI</a:t>
            </a:r>
          </a:p>
        </p:txBody>
      </p:sp>
      <p:sp>
        <p:nvSpPr>
          <p:cNvPr id="2" name="Subtitle 1"/>
          <p:cNvSpPr>
            <a:spLocks noGrp="1"/>
          </p:cNvSpPr>
          <p:nvPr>
            <p:ph type="subTitle" idx="1"/>
          </p:nvPr>
        </p:nvSpPr>
        <p:spPr/>
        <p:txBody>
          <a:bodyPr/>
          <a:lstStyle/>
          <a:p>
            <a:pPr rtl="0"/>
            <a:r>
              <a:rPr lang="x-none">
                <a:solidFill>
                  <a:schemeClr val="bg2">
                    <a:lumMod val="40000"/>
                    <a:lumOff val="60000"/>
                  </a:schemeClr>
                </a:solidFill>
              </a:rPr>
              <a:t>IT Essentials v7.0</a:t>
            </a:r>
          </a:p>
        </p:txBody>
      </p:sp>
    </p:spTree>
    <p:custDataLst>
      <p:tags r:id="rId1"/>
    </p:custDataLst>
    <p:extLst>
      <p:ext uri="{BB962C8B-B14F-4D97-AF65-F5344CB8AC3E}">
        <p14:creationId xmlns:p14="http://schemas.microsoft.com/office/powerpoint/2010/main" val="1782938014"/>
      </p:ext>
    </p:extLst>
  </p:cSld>
  <p:clrMapOvr>
    <a:masterClrMapping/>
  </p:clrMapOvr>
  <p:transition spd="slow">
    <p:wip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34"/>
          <p:cNvSpPr>
            <a:spLocks noGrp="1" noChangeArrowheads="1"/>
          </p:cNvSpPr>
          <p:nvPr>
            <p:ph idx="1"/>
          </p:nvPr>
        </p:nvSpPr>
        <p:spPr/>
        <p:txBody>
          <a:bodyPr/>
          <a:lstStyle/>
          <a:p>
            <a:pPr rtl="0"/>
            <a:r>
              <a:rPr lang="x-none" sz="1400" dirty="0"/>
              <a:t> 14.1 Aptitudes para la comunicación y el profesional de TI</a:t>
            </a:r>
          </a:p>
          <a:p>
            <a:pPr marL="469106" lvl="1" indent="-214313" rtl="0">
              <a:buFont typeface="Arial" panose="020B0604020202020204" pitchFamily="34" charset="0"/>
              <a:buChar char="•"/>
            </a:pPr>
            <a:r>
              <a:rPr lang="x-none" dirty="0"/>
              <a:t>Explicar por qué las buenas aptitudes para la comunicación son una parte sumamente importante del trabajo de TI.</a:t>
            </a:r>
          </a:p>
          <a:p>
            <a:pPr marL="542131" lvl="2" indent="-214313" rtl="0">
              <a:buFont typeface="Arial" panose="020B0604020202020204" pitchFamily="34" charset="0"/>
              <a:buChar char="•"/>
            </a:pPr>
            <a:r>
              <a:rPr lang="x-none" dirty="0"/>
              <a:t>Explique la relación entre tener buenas habilidades para la comunicación, la resolución de problemas y el comportamiento profesional.</a:t>
            </a:r>
          </a:p>
          <a:p>
            <a:pPr marL="542131" lvl="2" indent="-214313" rtl="0">
              <a:buFont typeface="Arial" panose="020B0604020202020204" pitchFamily="34" charset="0"/>
              <a:buChar char="•"/>
            </a:pPr>
            <a:r>
              <a:rPr lang="x-none" dirty="0"/>
              <a:t>Aplique habilidades comunicativas satisfactorias y demuestre conducta profesional mientras trabaja con clientes.</a:t>
            </a:r>
          </a:p>
          <a:p>
            <a:pPr marL="542131" lvl="2" indent="-214313" rtl="0">
              <a:buFont typeface="Arial" panose="020B0604020202020204" pitchFamily="34" charset="0"/>
              <a:buChar char="•"/>
            </a:pPr>
            <a:r>
              <a:rPr lang="x-none" dirty="0"/>
              <a:t>Explique por qué es importante la conducta profesional en el trabajo.</a:t>
            </a:r>
          </a:p>
          <a:p>
            <a:pPr marL="542131" lvl="2" indent="-214313" rtl="0">
              <a:buFont typeface="Arial" panose="020B0604020202020204" pitchFamily="34" charset="0"/>
              <a:buChar char="•"/>
            </a:pPr>
            <a:r>
              <a:rPr lang="x-none" dirty="0"/>
              <a:t>Tenga una buena comunicación con los clientes durante una llamada.</a:t>
            </a:r>
          </a:p>
          <a:p>
            <a:r>
              <a:rPr lang="en-US" sz="1400" dirty="0" smtClean="0"/>
              <a:t> </a:t>
            </a:r>
            <a:r>
              <a:rPr lang="x-none" sz="1400" dirty="0" smtClean="0"/>
              <a:t>14.2 </a:t>
            </a:r>
            <a:r>
              <a:rPr lang="x-none" sz="1400" dirty="0"/>
              <a:t>Procedimientos operativos</a:t>
            </a:r>
          </a:p>
          <a:p>
            <a:pPr marL="469106" lvl="1" indent="-214313">
              <a:buFont typeface="Arial" panose="020B0604020202020204" pitchFamily="34" charset="0"/>
              <a:buChar char="•"/>
            </a:pPr>
            <a:r>
              <a:rPr lang="x-none" dirty="0"/>
              <a:t>Explicar cómo administrar los cambios y las interrupciones no planificadas en un entorno empresarial.</a:t>
            </a:r>
          </a:p>
          <a:p>
            <a:pPr marL="542131" lvl="2" indent="-214313" rtl="0">
              <a:buFont typeface="Arial" panose="020B0604020202020204" pitchFamily="34" charset="0"/>
              <a:buChar char="•"/>
            </a:pPr>
            <a:r>
              <a:rPr lang="x-none" dirty="0"/>
              <a:t>Compare y contraste distintos tipos de documentación comercial y de TI.</a:t>
            </a:r>
          </a:p>
          <a:p>
            <a:pPr marL="542131" lvl="2" indent="-214313" rtl="0">
              <a:buFont typeface="Arial" panose="020B0604020202020204" pitchFamily="34" charset="0"/>
              <a:buChar char="•"/>
            </a:pPr>
            <a:r>
              <a:rPr lang="x-none" dirty="0"/>
              <a:t>Describa cómo se administra el cambio en un entorno de TI.</a:t>
            </a:r>
          </a:p>
          <a:p>
            <a:pPr marL="542131" lvl="2" indent="-214313" rtl="0">
              <a:buFont typeface="Arial" panose="020B0604020202020204" pitchFamily="34" charset="0"/>
              <a:buChar char="•"/>
            </a:pPr>
            <a:r>
              <a:rPr lang="x-none" dirty="0"/>
              <a:t>Explique las medidas tomadas por las organizaciones de TI para reducir el impacto de interrupciones imprevistas o la pérdida de datos.</a:t>
            </a:r>
          </a:p>
          <a:p>
            <a:pPr marL="327818" lvl="2" indent="0">
              <a:buNone/>
            </a:pPr>
            <a:endParaRPr lang="en-US" dirty="0"/>
          </a:p>
        </p:txBody>
      </p:sp>
      <p:sp>
        <p:nvSpPr>
          <p:cNvPr id="4098" name="Rectangle 33"/>
          <p:cNvSpPr>
            <a:spLocks noGrp="1" noChangeArrowheads="1"/>
          </p:cNvSpPr>
          <p:nvPr>
            <p:ph type="title"/>
          </p:nvPr>
        </p:nvSpPr>
        <p:spPr/>
        <p:txBody>
          <a:bodyPr/>
          <a:lstStyle/>
          <a:p>
            <a:pPr rtl="0" eaLnBrk="1" hangingPunct="1"/>
            <a:r>
              <a:rPr lang="x-none"/>
              <a:t>Capítulo 14: Secciones y objetivos</a:t>
            </a:r>
          </a:p>
        </p:txBody>
      </p:sp>
    </p:spTree>
    <p:custDataLst>
      <p:tags r:id="rId1"/>
    </p:custDataLst>
    <p:extLst>
      <p:ext uri="{BB962C8B-B14F-4D97-AF65-F5344CB8AC3E}">
        <p14:creationId xmlns:p14="http://schemas.microsoft.com/office/powerpoint/2010/main" val="1758868671"/>
      </p:ext>
    </p:extLst>
  </p:cSld>
  <p:clrMapOvr>
    <a:masterClrMapping/>
  </p:clrMapOvr>
  <p:transition spd="slow">
    <p:wip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34"/>
          <p:cNvSpPr>
            <a:spLocks noGrp="1" noChangeArrowheads="1"/>
          </p:cNvSpPr>
          <p:nvPr>
            <p:ph idx="1"/>
          </p:nvPr>
        </p:nvSpPr>
        <p:spPr/>
        <p:txBody>
          <a:bodyPr/>
          <a:lstStyle/>
          <a:p>
            <a:r>
              <a:rPr lang="x-none" sz="1400" dirty="0"/>
              <a:t> 14.3 Cuestiones legales y éticas en la industria de TI </a:t>
            </a:r>
          </a:p>
          <a:p>
            <a:pPr marL="469106" lvl="1" indent="-214313" rtl="0">
              <a:buFont typeface="Arial" panose="020B0604020202020204" pitchFamily="34" charset="0"/>
              <a:buChar char="•"/>
            </a:pPr>
            <a:r>
              <a:rPr lang="x-none" dirty="0"/>
              <a:t>Explique el comportamiento apropiado al enfrentarse con las cuestiones legales y éticas que surgen en la industria de TI.</a:t>
            </a:r>
          </a:p>
          <a:p>
            <a:pPr marL="542131" lvl="2" indent="-214313" rtl="0">
              <a:buFont typeface="Arial" panose="020B0604020202020204" pitchFamily="34" charset="0"/>
              <a:buChar char="•"/>
            </a:pPr>
            <a:r>
              <a:rPr lang="x-none" dirty="0"/>
              <a:t>Describa cuestiones legales y éticas en el sector de TI.</a:t>
            </a:r>
          </a:p>
          <a:p>
            <a:pPr marL="542131" lvl="2" indent="-214313" rtl="0">
              <a:buFont typeface="Arial" panose="020B0604020202020204" pitchFamily="34" charset="0"/>
              <a:buChar char="•"/>
            </a:pPr>
            <a:r>
              <a:rPr lang="x-none" dirty="0"/>
              <a:t>Describa los procedimientos para abordar el contenido inadecuado.</a:t>
            </a:r>
          </a:p>
          <a:p>
            <a:pPr marL="542131" lvl="2" indent="-214313">
              <a:buFont typeface="Arial" panose="020B0604020202020204" pitchFamily="34" charset="0"/>
              <a:buChar char="•"/>
            </a:pPr>
            <a:endParaRPr lang="en-CA" sz="1400" dirty="0"/>
          </a:p>
          <a:p>
            <a:r>
              <a:rPr lang="en-US" sz="1400" dirty="0" smtClean="0"/>
              <a:t> </a:t>
            </a:r>
            <a:r>
              <a:rPr lang="x-none" sz="1400" dirty="0" smtClean="0"/>
              <a:t>14.4 </a:t>
            </a:r>
            <a:r>
              <a:rPr lang="x-none" sz="1400" dirty="0"/>
              <a:t>Técnicos de centros de atención telefónica</a:t>
            </a:r>
          </a:p>
          <a:p>
            <a:pPr marL="469106" lvl="1" indent="-214313" rtl="0">
              <a:buFont typeface="Arial" panose="020B0604020202020204" pitchFamily="34" charset="0"/>
              <a:buChar char="•"/>
            </a:pPr>
            <a:r>
              <a:rPr lang="x-none" dirty="0"/>
              <a:t>Describir el entorno del centro de atención telefónica y las responsabilidades de los técnicos.</a:t>
            </a:r>
          </a:p>
          <a:p>
            <a:pPr marL="542131" lvl="2" indent="-214313" rtl="0">
              <a:buFont typeface="Arial" panose="020B0604020202020204" pitchFamily="34" charset="0"/>
              <a:buChar char="•"/>
            </a:pPr>
            <a:r>
              <a:rPr lang="x-none" dirty="0"/>
              <a:t>Describa las responsabilidades de los diferentes tipos de técnicos de centros de atención telefónica.</a:t>
            </a:r>
          </a:p>
          <a:p>
            <a:pPr marL="542131" lvl="2" indent="-214313" rtl="0">
              <a:buFont typeface="Arial" panose="020B0604020202020204" pitchFamily="34" charset="0"/>
              <a:buChar char="•"/>
            </a:pPr>
            <a:r>
              <a:rPr lang="x-none" dirty="0"/>
              <a:t>Describa los comandos básicos y el funcionamiento de los scripts en diferentes entornos.</a:t>
            </a:r>
          </a:p>
          <a:p>
            <a:pPr marL="327818" lvl="2" indent="0">
              <a:buNone/>
            </a:pPr>
            <a:endParaRPr lang="en-US" dirty="0"/>
          </a:p>
        </p:txBody>
      </p:sp>
      <p:sp>
        <p:nvSpPr>
          <p:cNvPr id="4098" name="Rectangle 33"/>
          <p:cNvSpPr>
            <a:spLocks noGrp="1" noChangeArrowheads="1"/>
          </p:cNvSpPr>
          <p:nvPr>
            <p:ph type="title"/>
          </p:nvPr>
        </p:nvSpPr>
        <p:spPr/>
        <p:txBody>
          <a:bodyPr/>
          <a:lstStyle/>
          <a:p>
            <a:pPr rtl="0" eaLnBrk="1" hangingPunct="1"/>
            <a:r>
              <a:rPr lang="x-none"/>
              <a:t>Capítulo 14: Secciones y objetivos (cont.)</a:t>
            </a:r>
          </a:p>
        </p:txBody>
      </p:sp>
    </p:spTree>
    <p:custDataLst>
      <p:tags r:id="rId1"/>
    </p:custDataLst>
    <p:extLst>
      <p:ext uri="{BB962C8B-B14F-4D97-AF65-F5344CB8AC3E}">
        <p14:creationId xmlns:p14="http://schemas.microsoft.com/office/powerpoint/2010/main" val="1084720326"/>
      </p:ext>
    </p:extLst>
  </p:cSld>
  <p:clrMapOvr>
    <a:masterClrMapping/>
  </p:clrMapOvr>
  <p:transition spd="slow">
    <p:wip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16425" y="915409"/>
            <a:ext cx="7110532" cy="1802391"/>
          </a:xfrm>
        </p:spPr>
        <p:txBody>
          <a:bodyPr/>
          <a:lstStyle/>
          <a:p>
            <a:pPr rtl="0"/>
            <a:r>
              <a:rPr lang="x-none" dirty="0">
                <a:solidFill>
                  <a:schemeClr val="accent5">
                    <a:lumMod val="40000"/>
                    <a:lumOff val="60000"/>
                  </a:schemeClr>
                </a:solidFill>
              </a:rPr>
              <a:t>14.1 Aptitudes para la comunicación y el profesional de TI</a:t>
            </a:r>
          </a:p>
        </p:txBody>
      </p:sp>
    </p:spTree>
    <p:custDataLst>
      <p:tags r:id="rId1"/>
    </p:custDataLst>
    <p:extLst>
      <p:ext uri="{BB962C8B-B14F-4D97-AF65-F5344CB8AC3E}">
        <p14:creationId xmlns:p14="http://schemas.microsoft.com/office/powerpoint/2010/main" val="673099643"/>
      </p:ext>
    </p:extLst>
  </p:cSld>
  <p:clrMapOvr>
    <a:masterClrMapping/>
  </p:clrMapOvr>
  <p:transition spd="slow">
    <p:wip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1" y="121403"/>
            <a:ext cx="9144000" cy="757551"/>
          </a:xfrm>
        </p:spPr>
        <p:txBody>
          <a:bodyPr/>
          <a:lstStyle/>
          <a:p>
            <a:pPr rtl="0"/>
            <a:r>
              <a:rPr lang="x-none" sz="1600" dirty="0"/>
              <a:t>Habilidades de comunicación, resolución de problemas y conducta profesional</a:t>
            </a:r>
            <a:r>
              <a:rPr lang="en-US" altLang="en-US" sz="1600" dirty="0"/>
              <a:t/>
            </a:r>
            <a:br>
              <a:rPr lang="en-US" altLang="en-US" sz="1600" dirty="0"/>
            </a:br>
            <a:r>
              <a:rPr lang="x-none" dirty="0"/>
              <a:t>Relación entre las habilidades comunicativas y la resolución de problemas</a:t>
            </a:r>
          </a:p>
        </p:txBody>
      </p:sp>
      <p:sp>
        <p:nvSpPr>
          <p:cNvPr id="3" name="TextBox 2">
            <a:extLst>
              <a:ext uri="{FF2B5EF4-FFF2-40B4-BE49-F238E27FC236}">
                <a16:creationId xmlns="" xmlns:c="http://schemas.openxmlformats.org/drawingml/2006/chart" xmlns:c15="http://schemas.microsoft.com/office/drawing/2012/chart" xmlns:a16="http://schemas.microsoft.com/office/drawing/2014/main" id="{B49BAF58-F3DE-4237-96EF-A8CA570FAAD6}"/>
              </a:ext>
            </a:extLst>
          </p:cNvPr>
          <p:cNvSpPr txBox="1"/>
          <p:nvPr/>
        </p:nvSpPr>
        <p:spPr>
          <a:xfrm>
            <a:off x="76912" y="1002089"/>
            <a:ext cx="4272898" cy="2554545"/>
          </a:xfrm>
          <a:prstGeom prst="rect">
            <a:avLst/>
          </a:prstGeom>
          <a:noFill/>
        </p:spPr>
        <p:txBody>
          <a:bodyPr wrap="square" rtlCol="0">
            <a:spAutoFit/>
          </a:bodyPr>
          <a:lstStyle/>
          <a:p>
            <a:pPr rtl="0"/>
            <a:r>
              <a:rPr lang="x-none" sz="1600" dirty="0"/>
              <a:t>Para llevar a cabo la solución de problemas en una computadora, debe obtener los detalles del problema del cliente. La mayoría de las personas que necesitan que les reparen un problema de PC probablemente estén estresadas. Si establece una comunicación cordial con el cliente, es posible que lo ayude a que se relaje un poco. Si el cliente está relajado, es más probable que pueda proporcionar la información que necesita para determinar el origen del problema y así poder repararlo.</a:t>
            </a:r>
          </a:p>
        </p:txBody>
      </p:sp>
      <p:pic>
        <p:nvPicPr>
          <p:cNvPr id="5" name="Picture 4" descr="The figure shows a person connecting a cable to the back of a computer case while another person looks on.">
            <a:extLst>
              <a:ext uri="{FF2B5EF4-FFF2-40B4-BE49-F238E27FC236}">
                <a16:creationId xmlns="" xmlns:c="http://schemas.openxmlformats.org/drawingml/2006/chart" xmlns:c15="http://schemas.microsoft.com/office/drawing/2012/chart" xmlns:a16="http://schemas.microsoft.com/office/drawing/2014/main" id="{8746FB74-CBAA-4A38-BD79-E11D494F9F88}"/>
              </a:ext>
            </a:extLst>
          </p:cNvPr>
          <p:cNvPicPr>
            <a:picLocks noChangeAspect="1"/>
          </p:cNvPicPr>
          <p:nvPr/>
        </p:nvPicPr>
        <p:blipFill>
          <a:blip r:embed="rId4"/>
          <a:stretch>
            <a:fillRect/>
          </a:stretch>
        </p:blipFill>
        <p:spPr>
          <a:xfrm>
            <a:off x="4601581" y="1002089"/>
            <a:ext cx="4426442" cy="2720589"/>
          </a:xfrm>
          <a:prstGeom prst="rect">
            <a:avLst/>
          </a:prstGeom>
        </p:spPr>
      </p:pic>
    </p:spTree>
    <p:custDataLst>
      <p:tags r:id="rId1"/>
    </p:custDataLst>
    <p:extLst>
      <p:ext uri="{BB962C8B-B14F-4D97-AF65-F5344CB8AC3E}">
        <p14:creationId xmlns:p14="http://schemas.microsoft.com/office/powerpoint/2010/main" val="2342478232"/>
      </p:ext>
    </p:extLst>
  </p:cSld>
  <p:clrMapOvr>
    <a:masterClrMapping/>
  </p:clrMapOvr>
  <p:transition spd="slow">
    <p:wip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t>Aptitudes para la comunicación, resolución de problemas y conducta profesional</a:t>
            </a:r>
            <a:r>
              <a:rPr lang="en-US" altLang="en-US" sz="1600" dirty="0"/>
              <a:t/>
            </a:r>
            <a:br>
              <a:rPr lang="en-US" altLang="en-US" sz="1600" dirty="0"/>
            </a:br>
            <a:r>
              <a:rPr lang="x-none"/>
              <a:t>Práctica de laboratorio: recursos técnicos</a:t>
            </a:r>
          </a:p>
        </p:txBody>
      </p:sp>
      <p:sp>
        <p:nvSpPr>
          <p:cNvPr id="2" name="TextBox 1">
            <a:extLst>
              <a:ext uri="{FF2B5EF4-FFF2-40B4-BE49-F238E27FC236}">
                <a16:creationId xmlns="" xmlns:c="http://schemas.openxmlformats.org/drawingml/2006/chart" xmlns:c15="http://schemas.microsoft.com/office/drawing/2012/chart" xmlns:a16="http://schemas.microsoft.com/office/drawing/2014/main" id="{3D7F0827-D834-4BC0-B2AA-8CF9195CE7B5}"/>
              </a:ext>
            </a:extLst>
          </p:cNvPr>
          <p:cNvSpPr txBox="1"/>
          <p:nvPr/>
        </p:nvSpPr>
        <p:spPr>
          <a:xfrm>
            <a:off x="230808" y="899771"/>
            <a:ext cx="8215768" cy="923330"/>
          </a:xfrm>
          <a:prstGeom prst="rect">
            <a:avLst/>
          </a:prstGeom>
          <a:noFill/>
        </p:spPr>
        <p:txBody>
          <a:bodyPr wrap="square" rtlCol="0">
            <a:spAutoFit/>
          </a:bodyPr>
          <a:lstStyle/>
          <a:p>
            <a:pPr rtl="0"/>
            <a:r>
              <a:rPr lang="x-none"/>
              <a:t>En esta práctica de laboratorio, utilizará Internet para buscar recursos en línea para un componente de computadora específico. Busque recursos en línea que puedan ayudarlo a resolver problemas del componente.</a:t>
            </a:r>
          </a:p>
        </p:txBody>
      </p:sp>
    </p:spTree>
    <p:custDataLst>
      <p:tags r:id="rId1"/>
    </p:custDataLst>
    <p:extLst>
      <p:ext uri="{BB962C8B-B14F-4D97-AF65-F5344CB8AC3E}">
        <p14:creationId xmlns:p14="http://schemas.microsoft.com/office/powerpoint/2010/main" val="3885979418"/>
      </p:ext>
    </p:extLst>
  </p:cSld>
  <p:clrMapOvr>
    <a:masterClrMapping/>
  </p:clrMapOvr>
  <p:transition spd="slow">
    <p:wip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1" y="120521"/>
            <a:ext cx="9144000" cy="757551"/>
          </a:xfrm>
        </p:spPr>
        <p:txBody>
          <a:bodyPr/>
          <a:lstStyle/>
          <a:p>
            <a:pPr rtl="0"/>
            <a:r>
              <a:rPr lang="x-none" sz="1600"/>
              <a:t>Habilidades comunicativas, resolución de problemas y conducta profesional</a:t>
            </a:r>
            <a:r>
              <a:rPr lang="en-US" altLang="en-US" sz="1600" dirty="0"/>
              <a:t/>
            </a:r>
            <a:br>
              <a:rPr lang="en-US" altLang="en-US" sz="1600" dirty="0"/>
            </a:br>
            <a:r>
              <a:rPr lang="x-none"/>
              <a:t>Relación entre las habilidades comunicativas y la conducta profesional</a:t>
            </a:r>
          </a:p>
        </p:txBody>
      </p:sp>
      <p:sp>
        <p:nvSpPr>
          <p:cNvPr id="3" name="TextBox 2">
            <a:extLst>
              <a:ext uri="{FF2B5EF4-FFF2-40B4-BE49-F238E27FC236}">
                <a16:creationId xmlns="" xmlns:c="http://schemas.openxmlformats.org/drawingml/2006/chart" xmlns:c15="http://schemas.microsoft.com/office/drawing/2012/chart" xmlns:a16="http://schemas.microsoft.com/office/drawing/2014/main" id="{5C3D516B-E4E6-40EE-A01D-CEEE49D81464}"/>
              </a:ext>
            </a:extLst>
          </p:cNvPr>
          <p:cNvSpPr txBox="1"/>
          <p:nvPr/>
        </p:nvSpPr>
        <p:spPr>
          <a:xfrm>
            <a:off x="153824" y="987038"/>
            <a:ext cx="4272897" cy="1815882"/>
          </a:xfrm>
          <a:prstGeom prst="rect">
            <a:avLst/>
          </a:prstGeom>
          <a:noFill/>
        </p:spPr>
        <p:txBody>
          <a:bodyPr wrap="square" rtlCol="0">
            <a:spAutoFit/>
          </a:bodyPr>
          <a:lstStyle/>
          <a:p>
            <a:pPr rtl="0"/>
            <a:r>
              <a:rPr lang="x-none" sz="1400"/>
              <a:t>Si habla con el cliente en persona, este puede ver su lenguaje corporal. Si habla con un cliente por teléfono, ese cliente puede escuchar su tono e inflexión. Los clientes también pueden darse cuenta si sonríe al hablar con ellos por teléfono. Muchos técnicos de centros de atención telefónica poseen un espejo en el escritorio para ver sus expresiones faciales. </a:t>
            </a:r>
          </a:p>
        </p:txBody>
      </p:sp>
      <p:pic>
        <p:nvPicPr>
          <p:cNvPr id="5" name="Picture 4" descr="The figure shows four people wearing headsets at a call center. The person in the foreground is facing the camera and smiling.">
            <a:extLst>
              <a:ext uri="{FF2B5EF4-FFF2-40B4-BE49-F238E27FC236}">
                <a16:creationId xmlns="" xmlns:c="http://schemas.openxmlformats.org/drawingml/2006/chart" xmlns:c15="http://schemas.microsoft.com/office/drawing/2012/chart" xmlns:a16="http://schemas.microsoft.com/office/drawing/2014/main" id="{3E9BD732-B8E2-4346-ACBA-B01078FE9817}"/>
              </a:ext>
            </a:extLst>
          </p:cNvPr>
          <p:cNvPicPr>
            <a:picLocks noChangeAspect="1"/>
          </p:cNvPicPr>
          <p:nvPr/>
        </p:nvPicPr>
        <p:blipFill>
          <a:blip r:embed="rId4"/>
          <a:stretch>
            <a:fillRect/>
          </a:stretch>
        </p:blipFill>
        <p:spPr>
          <a:xfrm>
            <a:off x="4560637" y="1057644"/>
            <a:ext cx="4429539" cy="3118757"/>
          </a:xfrm>
          <a:prstGeom prst="rect">
            <a:avLst/>
          </a:prstGeom>
        </p:spPr>
      </p:pic>
    </p:spTree>
    <p:custDataLst>
      <p:tags r:id="rId1"/>
    </p:custDataLst>
    <p:extLst>
      <p:ext uri="{BB962C8B-B14F-4D97-AF65-F5344CB8AC3E}">
        <p14:creationId xmlns:p14="http://schemas.microsoft.com/office/powerpoint/2010/main" val="319684186"/>
      </p:ext>
    </p:extLst>
  </p:cSld>
  <p:clrMapOvr>
    <a:masterClrMapping/>
  </p:clrMapOvr>
  <p:transition spd="slow">
    <p:wipe/>
  </p:transition>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098" name="Rectangle 33"/>
          <p:cNvSpPr>
            <a:spLocks noGrp="1" noChangeArrowheads="1"/>
          </p:cNvSpPr>
          <p:nvPr>
            <p:ph type="title"/>
          </p:nvPr>
        </p:nvSpPr>
        <p:spPr/>
        <p:txBody>
          <a:bodyPr/>
          <a:lstStyle/>
          <a:p>
            <a:pPr rtl="0"/>
            <a:r>
              <a:rPr lang="x-none"/>
              <a:t>Materiales del instructor: Guía de planificación del capítulo 14</a:t>
            </a:r>
          </a:p>
        </p:txBody>
      </p:sp>
      <p:sp>
        <p:nvSpPr>
          <p:cNvPr id="4099" name="Rectangle 34"/>
          <p:cNvSpPr>
            <a:spLocks noGrp="1" noChangeArrowheads="1"/>
          </p:cNvSpPr>
          <p:nvPr>
            <p:ph idx="1"/>
          </p:nvPr>
        </p:nvSpPr>
        <p:spPr/>
        <p:txBody>
          <a:bodyPr/>
          <a:lstStyle/>
          <a:p>
            <a:pPr rtl="0"/>
            <a:r>
              <a:rPr lang="x-none" dirty="0"/>
              <a:t>Esta presentación en PowerPoint se divide en dos partes:</a:t>
            </a:r>
          </a:p>
          <a:p>
            <a:pPr rtl="0"/>
            <a:r>
              <a:rPr lang="x-none" dirty="0"/>
              <a:t>Guía de planificación para el instructor</a:t>
            </a:r>
          </a:p>
          <a:p>
            <a:pPr lvl="1" rtl="0"/>
            <a:r>
              <a:rPr lang="x-none" dirty="0"/>
              <a:t>Información para ayudarlo a familiarizarse con el capítulo</a:t>
            </a:r>
          </a:p>
          <a:p>
            <a:pPr lvl="1" rtl="0"/>
            <a:r>
              <a:rPr lang="x-none" dirty="0"/>
              <a:t>Ayuda didáctica</a:t>
            </a:r>
          </a:p>
          <a:p>
            <a:pPr rtl="0"/>
            <a:r>
              <a:rPr lang="x-none" dirty="0"/>
              <a:t>Presentación de la clase del instructor</a:t>
            </a:r>
          </a:p>
          <a:p>
            <a:pPr lvl="1" rtl="0"/>
            <a:r>
              <a:rPr lang="x-none" dirty="0"/>
              <a:t>Diapositivas opcionales que puede utilizar en el aula</a:t>
            </a:r>
          </a:p>
          <a:p>
            <a:pPr lvl="1" rtl="0"/>
            <a:r>
              <a:rPr lang="x-none" dirty="0"/>
              <a:t>Comienza en la diapositiva n.º 13</a:t>
            </a:r>
          </a:p>
          <a:p>
            <a:endParaRPr lang="en-CA" dirty="0"/>
          </a:p>
          <a:p>
            <a:pPr rtl="0"/>
            <a:r>
              <a:rPr lang="x-none" b="1" dirty="0"/>
              <a:t>Nota</a:t>
            </a:r>
            <a:r>
              <a:rPr lang="x-none" dirty="0"/>
              <a:t>: Elimine la Guía de Planificación de esta presentación antes de compartirla con otras personas.</a:t>
            </a:r>
          </a:p>
        </p:txBody>
      </p:sp>
    </p:spTree>
    <p:custDataLst>
      <p:tags r:id="rId1"/>
    </p:custDataLst>
    <p:extLst>
      <p:ext uri="{BB962C8B-B14F-4D97-AF65-F5344CB8AC3E}">
        <p14:creationId xmlns:p14="http://schemas.microsoft.com/office/powerpoint/2010/main" val="3599581950"/>
      </p:ext>
    </p:extLst>
  </p:cSld>
  <p:clrMapOvr>
    <a:masterClrMapping/>
  </p:clrMapOvr>
  <p:transition spd="slow">
    <p:wip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t>Trabajar con un cliente</a:t>
            </a:r>
            <a:r>
              <a:rPr lang="en-US" altLang="en-US" sz="1600" dirty="0"/>
              <a:t/>
            </a:r>
            <a:br>
              <a:rPr lang="en-US" altLang="en-US" sz="1600" dirty="0"/>
            </a:br>
            <a:r>
              <a:rPr lang="x-none"/>
              <a:t>Saber, Relacionar y Comprender</a:t>
            </a:r>
          </a:p>
        </p:txBody>
      </p:sp>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8187" y="1239829"/>
            <a:ext cx="8475470" cy="2358020"/>
          </a:xfrm>
          <a:prstGeom prst="rect">
            <a:avLst/>
          </a:prstGeom>
        </p:spPr>
      </p:pic>
    </p:spTree>
    <p:custDataLst>
      <p:tags r:id="rId1"/>
    </p:custDataLst>
    <p:extLst>
      <p:ext uri="{BB962C8B-B14F-4D97-AF65-F5344CB8AC3E}">
        <p14:creationId xmlns:p14="http://schemas.microsoft.com/office/powerpoint/2010/main" val="3249020203"/>
      </p:ext>
    </p:extLst>
  </p:cSld>
  <p:clrMapOvr>
    <a:masterClrMapping/>
  </p:clrMapOvr>
  <p:transition spd="slow">
    <p:wip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t>Trabajar con un cliente</a:t>
            </a:r>
            <a:r>
              <a:rPr lang="en-US" altLang="en-US" sz="1600" dirty="0"/>
              <a:t/>
            </a:r>
            <a:br>
              <a:rPr lang="en-US" altLang="en-US" sz="1600" dirty="0"/>
            </a:br>
            <a:r>
              <a:rPr lang="x-none"/>
              <a:t>Escucha activa</a:t>
            </a:r>
          </a:p>
        </p:txBody>
      </p:sp>
      <p:sp>
        <p:nvSpPr>
          <p:cNvPr id="3" name="TextBox 2">
            <a:extLst>
              <a:ext uri="{FF2B5EF4-FFF2-40B4-BE49-F238E27FC236}">
                <a16:creationId xmlns="" xmlns:c="http://schemas.openxmlformats.org/drawingml/2006/chart" xmlns:c15="http://schemas.microsoft.com/office/drawing/2012/chart" xmlns:a16="http://schemas.microsoft.com/office/drawing/2014/main" id="{C3DF2D5F-8130-4A8C-B569-DEED80B10CF0}"/>
              </a:ext>
            </a:extLst>
          </p:cNvPr>
          <p:cNvSpPr txBox="1"/>
          <p:nvPr/>
        </p:nvSpPr>
        <p:spPr>
          <a:xfrm>
            <a:off x="222191" y="1025495"/>
            <a:ext cx="8460336" cy="2893100"/>
          </a:xfrm>
          <a:prstGeom prst="rect">
            <a:avLst/>
          </a:prstGeom>
          <a:noFill/>
        </p:spPr>
        <p:txBody>
          <a:bodyPr wrap="square" rtlCol="0">
            <a:spAutoFit/>
          </a:bodyPr>
          <a:lstStyle/>
          <a:p>
            <a:pPr marL="285750" indent="-285750" rtl="0">
              <a:buFont typeface="Arial" panose="020B0604020202020204" pitchFamily="34" charset="0"/>
              <a:buChar char="•"/>
            </a:pPr>
            <a:r>
              <a:rPr lang="x-none" sz="1400" dirty="0"/>
              <a:t>Permítale al cliente que le cuente toda la historia del problema. Durante el tiempo que el cliente le explica el problema, interrumpa ocasionalmente con alguna pequeña palabra o frase, como “Entiendo” o “Sí”. </a:t>
            </a:r>
          </a:p>
          <a:p>
            <a:pPr marL="285750" indent="-285750" rtl="0">
              <a:buFont typeface="Arial" panose="020B0604020202020204" pitchFamily="34" charset="0"/>
              <a:buChar char="•"/>
            </a:pPr>
            <a:r>
              <a:rPr lang="x-none" sz="1400" dirty="0"/>
              <a:t>No debe interrumpir al cliente para hacerle una pregunta o para afirmar algo. Escuche atentamente cuando el cliente habla y deje que termine las ideas.</a:t>
            </a:r>
          </a:p>
          <a:p>
            <a:pPr marL="285750" indent="-285750" rtl="0">
              <a:buFont typeface="Arial" panose="020B0604020202020204" pitchFamily="34" charset="0"/>
              <a:buChar char="•"/>
            </a:pPr>
            <a:r>
              <a:rPr lang="x-none" sz="1400" dirty="0"/>
              <a:t>Una pregunta abierta por lo general implica información sobre lo que estaba haciendo el cliente, lo que intentaba hacer y por qué se frustran.</a:t>
            </a:r>
          </a:p>
          <a:p>
            <a:pPr marL="285750" indent="-285750" rtl="0">
              <a:buFont typeface="Arial" panose="020B0604020202020204" pitchFamily="34" charset="0"/>
              <a:buChar char="•"/>
            </a:pPr>
            <a:r>
              <a:rPr lang="x-none" sz="1400" dirty="0"/>
              <a:t>Después de escuchar al cliente explicar la totalidad del problema, resuma lo que este le acaba de decir. </a:t>
            </a:r>
          </a:p>
          <a:p>
            <a:pPr marL="285750" indent="-285750" rtl="0">
              <a:buFont typeface="Arial" panose="020B0604020202020204" pitchFamily="34" charset="0"/>
              <a:buChar char="•"/>
            </a:pPr>
            <a:r>
              <a:rPr lang="x-none" sz="1400" dirty="0"/>
              <a:t>Las preguntas adicionales deben ser preguntas cerradas con un objetivo claro y basadas en la información obtenida. Las preguntas cerradas se deben enfocar en obtener información específica. </a:t>
            </a:r>
            <a:r>
              <a:rPr lang="en-US" sz="1400" dirty="0" smtClean="0"/>
              <a:t/>
            </a:r>
            <a:br>
              <a:rPr lang="en-US" sz="1400" dirty="0" smtClean="0"/>
            </a:br>
            <a:r>
              <a:rPr lang="x-none" sz="1400" dirty="0" smtClean="0"/>
              <a:t>El </a:t>
            </a:r>
            <a:r>
              <a:rPr lang="x-none" sz="1400" dirty="0"/>
              <a:t>cliente debe poder responder una pregunta cerrada con un "sí" simple o "No" o con una respuesta fáctica, como “Windows 10”. </a:t>
            </a:r>
          </a:p>
        </p:txBody>
      </p:sp>
    </p:spTree>
    <p:custDataLst>
      <p:tags r:id="rId1"/>
    </p:custDataLst>
    <p:extLst>
      <p:ext uri="{BB962C8B-B14F-4D97-AF65-F5344CB8AC3E}">
        <p14:creationId xmlns:p14="http://schemas.microsoft.com/office/powerpoint/2010/main" val="2464397437"/>
      </p:ext>
    </p:extLst>
  </p:cSld>
  <p:clrMapOvr>
    <a:masterClrMapping/>
  </p:clrMapOvr>
  <p:transition spd="slow">
    <p:wip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t>Trabajar con un cliente</a:t>
            </a:r>
            <a:r>
              <a:rPr lang="en-US" altLang="en-US" sz="1600" dirty="0"/>
              <a:t/>
            </a:r>
            <a:br>
              <a:rPr lang="en-US" altLang="en-US" sz="1600" dirty="0"/>
            </a:br>
            <a:r>
              <a:rPr lang="x-none"/>
              <a:t>Demostración en video: Escucha activa y Resumen</a:t>
            </a:r>
          </a:p>
        </p:txBody>
      </p:sp>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63584" y="921952"/>
            <a:ext cx="6252356" cy="3435914"/>
          </a:xfrm>
          <a:prstGeom prst="rect">
            <a:avLst/>
          </a:prstGeom>
        </p:spPr>
      </p:pic>
    </p:spTree>
    <p:custDataLst>
      <p:tags r:id="rId1"/>
    </p:custDataLst>
    <p:extLst>
      <p:ext uri="{BB962C8B-B14F-4D97-AF65-F5344CB8AC3E}">
        <p14:creationId xmlns:p14="http://schemas.microsoft.com/office/powerpoint/2010/main" val="1031847365"/>
      </p:ext>
    </p:extLst>
  </p:cSld>
  <p:clrMapOvr>
    <a:masterClrMapping/>
  </p:clrMapOvr>
  <p:transition spd="slow">
    <p:wip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t>Conducta profesional</a:t>
            </a:r>
            <a:r>
              <a:rPr lang="en-US" altLang="en-US" sz="1600" dirty="0"/>
              <a:t/>
            </a:r>
            <a:br>
              <a:rPr lang="en-US" altLang="en-US" sz="1600" dirty="0"/>
            </a:br>
            <a:r>
              <a:rPr lang="x-none"/>
              <a:t>Uso del comportamiento profesional con el cliente</a:t>
            </a:r>
          </a:p>
        </p:txBody>
      </p:sp>
      <p:sp>
        <p:nvSpPr>
          <p:cNvPr id="3" name="TextBox 2">
            <a:extLst>
              <a:ext uri="{FF2B5EF4-FFF2-40B4-BE49-F238E27FC236}">
                <a16:creationId xmlns="" xmlns:c="http://schemas.openxmlformats.org/drawingml/2006/chart" xmlns:c15="http://schemas.microsoft.com/office/drawing/2012/chart" xmlns:a16="http://schemas.microsoft.com/office/drawing/2014/main" id="{0D381008-71AE-40CC-9D7A-3BAC64940152}"/>
              </a:ext>
            </a:extLst>
          </p:cNvPr>
          <p:cNvSpPr txBox="1"/>
          <p:nvPr/>
        </p:nvSpPr>
        <p:spPr>
          <a:xfrm>
            <a:off x="247828" y="991312"/>
            <a:ext cx="8658780" cy="3539430"/>
          </a:xfrm>
          <a:prstGeom prst="rect">
            <a:avLst/>
          </a:prstGeom>
          <a:noFill/>
        </p:spPr>
        <p:txBody>
          <a:bodyPr wrap="square" rtlCol="0">
            <a:spAutoFit/>
          </a:bodyPr>
          <a:lstStyle/>
          <a:p>
            <a:pPr rtl="0"/>
            <a:r>
              <a:rPr lang="x-none" sz="1400"/>
              <a:t>Cuando se habla del trato a los clientes, a veces es más fácil explicar lo que no se debe hacer. En la lista incluida a continuación, se describe lo que no se debe hacer al hablar con un cliente:</a:t>
            </a:r>
          </a:p>
          <a:p>
            <a:pPr marL="285750" indent="-285750" rtl="0">
              <a:buFont typeface="Arial" panose="020B0604020202020204" pitchFamily="34" charset="0"/>
              <a:buChar char="•"/>
            </a:pPr>
            <a:r>
              <a:rPr lang="x-none" sz="1400"/>
              <a:t>No minimice los problemas del cliente.</a:t>
            </a:r>
          </a:p>
          <a:p>
            <a:pPr marL="285750" indent="-285750" rtl="0">
              <a:buFont typeface="Arial" panose="020B0604020202020204" pitchFamily="34" charset="0"/>
              <a:buChar char="•"/>
            </a:pPr>
            <a:r>
              <a:rPr lang="x-none" sz="1400"/>
              <a:t>No utilice jerga, abreviaturas, siglas ni lenguaje popular.</a:t>
            </a:r>
          </a:p>
          <a:p>
            <a:pPr marL="285750" indent="-285750" rtl="0">
              <a:buFont typeface="Arial" panose="020B0604020202020204" pitchFamily="34" charset="0"/>
              <a:buChar char="•"/>
            </a:pPr>
            <a:r>
              <a:rPr lang="x-none" sz="1400"/>
              <a:t>No demuestre una actitud negativa ni utilice un tono de voz negativo.</a:t>
            </a:r>
          </a:p>
          <a:p>
            <a:pPr marL="285750" indent="-285750" rtl="0">
              <a:buFont typeface="Arial" panose="020B0604020202020204" pitchFamily="34" charset="0"/>
              <a:buChar char="•"/>
            </a:pPr>
            <a:r>
              <a:rPr lang="x-none" sz="1400"/>
              <a:t>No discuta con los clientes ni se ponga a la defensiva.</a:t>
            </a:r>
          </a:p>
          <a:p>
            <a:pPr marL="285750" indent="-285750" rtl="0">
              <a:buFont typeface="Arial" panose="020B0604020202020204" pitchFamily="34" charset="0"/>
              <a:buChar char="•"/>
            </a:pPr>
            <a:r>
              <a:rPr lang="x-none" sz="1400"/>
              <a:t>No haga comentarios que sean desconsiderados desde el punto de vista cultural.</a:t>
            </a:r>
          </a:p>
          <a:p>
            <a:pPr marL="285750" indent="-285750" rtl="0">
              <a:buFont typeface="Arial" panose="020B0604020202020204" pitchFamily="34" charset="0"/>
              <a:buChar char="•"/>
            </a:pPr>
            <a:r>
              <a:rPr lang="x-none" sz="1400"/>
              <a:t>No divulgue ninguna experiencia con los clientes en los medios sociales.</a:t>
            </a:r>
          </a:p>
          <a:p>
            <a:pPr marL="285750" indent="-285750" rtl="0">
              <a:buFont typeface="Arial" panose="020B0604020202020204" pitchFamily="34" charset="0"/>
              <a:buChar char="•"/>
            </a:pPr>
            <a:r>
              <a:rPr lang="x-none" sz="1400"/>
              <a:t>No sea sentencioso ni ofenda o insulte al cliente.</a:t>
            </a:r>
          </a:p>
          <a:p>
            <a:pPr marL="285750" indent="-285750" rtl="0">
              <a:buFont typeface="Arial" panose="020B0604020202020204" pitchFamily="34" charset="0"/>
              <a:buChar char="•"/>
            </a:pPr>
            <a:r>
              <a:rPr lang="x-none" sz="1400"/>
              <a:t>Evite distraerse y no interrumpa a los clientes cuando hablan.</a:t>
            </a:r>
          </a:p>
          <a:p>
            <a:pPr marL="285750" indent="-285750" rtl="0">
              <a:buFont typeface="Arial" panose="020B0604020202020204" pitchFamily="34" charset="0"/>
              <a:buChar char="•"/>
            </a:pPr>
            <a:r>
              <a:rPr lang="x-none" sz="1400"/>
              <a:t>No tome llamadas personales mientras habla con clientes.</a:t>
            </a:r>
          </a:p>
          <a:p>
            <a:pPr marL="285750" indent="-285750" rtl="0">
              <a:buFont typeface="Arial" panose="020B0604020202020204" pitchFamily="34" charset="0"/>
              <a:buChar char="•"/>
            </a:pPr>
            <a:r>
              <a:rPr lang="x-none" sz="1400"/>
              <a:t>Mientras habla con clientes, no dialogue con compañeros de trabajo sobre temas que no estén relacionados con el problema en cuestión.</a:t>
            </a:r>
          </a:p>
          <a:p>
            <a:pPr marL="285750" indent="-285750" rtl="0">
              <a:buFont typeface="Arial" panose="020B0604020202020204" pitchFamily="34" charset="0"/>
              <a:buChar char="•"/>
            </a:pPr>
            <a:r>
              <a:rPr lang="x-none" sz="1400"/>
              <a:t>Evite poner llamadas en espera de forma abrupta o si no es necesario.</a:t>
            </a:r>
          </a:p>
          <a:p>
            <a:pPr marL="285750" indent="-285750" rtl="0">
              <a:buFont typeface="Arial" panose="020B0604020202020204" pitchFamily="34" charset="0"/>
              <a:buChar char="•"/>
            </a:pPr>
            <a:r>
              <a:rPr lang="x-none" sz="1400"/>
              <a:t>No transfiera una llamada sin explicar el propósito de la transferencia y sin el consentimiento del cliente.</a:t>
            </a:r>
          </a:p>
          <a:p>
            <a:pPr marL="285750" indent="-285750" rtl="0">
              <a:buFont typeface="Arial" panose="020B0604020202020204" pitchFamily="34" charset="0"/>
              <a:buChar char="•"/>
            </a:pPr>
            <a:r>
              <a:rPr lang="x-none" sz="1400"/>
              <a:t>No haga comentarios negativos al cliente sobre otros técnicos.</a:t>
            </a:r>
          </a:p>
          <a:p>
            <a:endParaRPr lang="en-US" sz="1400" dirty="0"/>
          </a:p>
        </p:txBody>
      </p:sp>
    </p:spTree>
    <p:custDataLst>
      <p:tags r:id="rId1"/>
    </p:custDataLst>
    <p:extLst>
      <p:ext uri="{BB962C8B-B14F-4D97-AF65-F5344CB8AC3E}">
        <p14:creationId xmlns:p14="http://schemas.microsoft.com/office/powerpoint/2010/main" val="4256199369"/>
      </p:ext>
    </p:extLst>
  </p:cSld>
  <p:clrMapOvr>
    <a:masterClrMapping/>
  </p:clrMapOvr>
  <p:transition spd="slow">
    <p:wip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t>Conducta profesional</a:t>
            </a:r>
            <a:r>
              <a:rPr lang="en-US" altLang="en-US" sz="1600" dirty="0"/>
              <a:t/>
            </a:r>
            <a:br>
              <a:rPr lang="en-US" altLang="en-US" sz="1600" dirty="0"/>
            </a:br>
            <a:r>
              <a:rPr lang="x-none"/>
              <a:t>Consejos para la espera y la transferencia</a:t>
            </a:r>
          </a:p>
        </p:txBody>
      </p:sp>
      <p:pic>
        <p:nvPicPr>
          <p:cNvPr id="2" name="Picture 1">
            <a:extLst>
              <a:ext uri="{FF2B5EF4-FFF2-40B4-BE49-F238E27FC236}">
                <a16:creationId xmlns="" xmlns:c="http://schemas.openxmlformats.org/drawingml/2006/chart" xmlns:c15="http://schemas.microsoft.com/office/drawing/2012/chart" xmlns:a16="http://schemas.microsoft.com/office/drawing/2014/main" id="{C3CE089D-2DBD-494A-B835-EF4C8CFEC16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9413" y="798944"/>
            <a:ext cx="4753243" cy="2346622"/>
          </a:xfrm>
          <a:prstGeom prst="rect">
            <a:avLst/>
          </a:prstGeom>
        </p:spPr>
      </p:pic>
      <p:pic>
        <p:nvPicPr>
          <p:cNvPr id="4" name="Picture 3">
            <a:extLst>
              <a:ext uri="{FF2B5EF4-FFF2-40B4-BE49-F238E27FC236}">
                <a16:creationId xmlns="" xmlns:c="http://schemas.openxmlformats.org/drawingml/2006/chart" xmlns:c15="http://schemas.microsoft.com/office/drawing/2012/chart" xmlns:a16="http://schemas.microsoft.com/office/drawing/2014/main" id="{34449E49-73D8-41BE-98B1-3714E234BEA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258609" y="3146514"/>
            <a:ext cx="4739311" cy="1690243"/>
          </a:xfrm>
          <a:prstGeom prst="rect">
            <a:avLst/>
          </a:prstGeom>
        </p:spPr>
      </p:pic>
    </p:spTree>
    <p:custDataLst>
      <p:tags r:id="rId1"/>
    </p:custDataLst>
    <p:extLst>
      <p:ext uri="{BB962C8B-B14F-4D97-AF65-F5344CB8AC3E}">
        <p14:creationId xmlns:p14="http://schemas.microsoft.com/office/powerpoint/2010/main" val="62809624"/>
      </p:ext>
    </p:extLst>
  </p:cSld>
  <p:clrMapOvr>
    <a:masterClrMapping/>
  </p:clrMapOvr>
  <p:transition spd="slow">
    <p:wip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t>Conducta profesional</a:t>
            </a:r>
            <a:r>
              <a:rPr lang="en-US" altLang="en-US" sz="1600" dirty="0"/>
              <a:t/>
            </a:r>
            <a:br>
              <a:rPr lang="en-US" altLang="en-US" sz="1600" dirty="0"/>
            </a:br>
            <a:r>
              <a:rPr lang="x-none"/>
              <a:t>Demostración en video: Espera y transferencia</a:t>
            </a:r>
          </a:p>
        </p:txBody>
      </p:sp>
      <p:pic>
        <p:nvPicPr>
          <p:cNvPr id="3" name="Picture 2">
            <a:extLst>
              <a:ext uri="{FF2B5EF4-FFF2-40B4-BE49-F238E27FC236}">
                <a16:creationId xmlns="" xmlns:c="http://schemas.openxmlformats.org/drawingml/2006/chart" xmlns:c15="http://schemas.microsoft.com/office/drawing/2012/chart" xmlns:a16="http://schemas.microsoft.com/office/drawing/2014/main" id="{FC86A502-DDCE-4D33-8A03-6AA7C25BF3A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23726" y="863303"/>
            <a:ext cx="6704221" cy="3937795"/>
          </a:xfrm>
          <a:prstGeom prst="rect">
            <a:avLst/>
          </a:prstGeom>
        </p:spPr>
      </p:pic>
    </p:spTree>
    <p:custDataLst>
      <p:tags r:id="rId1"/>
    </p:custDataLst>
    <p:extLst>
      <p:ext uri="{BB962C8B-B14F-4D97-AF65-F5344CB8AC3E}">
        <p14:creationId xmlns:p14="http://schemas.microsoft.com/office/powerpoint/2010/main" val="1680887428"/>
      </p:ext>
    </p:extLst>
  </p:cSld>
  <p:clrMapOvr>
    <a:masterClrMapping/>
  </p:clrMapOvr>
  <p:transition spd="slow">
    <p:wip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t>Llamada del cliente</a:t>
            </a:r>
            <a:r>
              <a:rPr lang="en-US" altLang="en-US" sz="1600" dirty="0"/>
              <a:t/>
            </a:r>
            <a:br>
              <a:rPr lang="en-US" altLang="en-US" sz="1600" dirty="0"/>
            </a:br>
            <a:r>
              <a:rPr lang="x-none"/>
              <a:t>Cómo mantener al cliente concentrado</a:t>
            </a:r>
          </a:p>
        </p:txBody>
      </p:sp>
      <p:sp>
        <p:nvSpPr>
          <p:cNvPr id="2" name="TextBox 1">
            <a:extLst>
              <a:ext uri="{FF2B5EF4-FFF2-40B4-BE49-F238E27FC236}">
                <a16:creationId xmlns="" xmlns:c="http://schemas.openxmlformats.org/drawingml/2006/chart" xmlns:c15="http://schemas.microsoft.com/office/drawing/2012/chart" xmlns:a16="http://schemas.microsoft.com/office/drawing/2014/main" id="{530D59E3-2F12-40A8-9431-84A140D75D9C}"/>
              </a:ext>
            </a:extLst>
          </p:cNvPr>
          <p:cNvSpPr txBox="1"/>
          <p:nvPr/>
        </p:nvSpPr>
        <p:spPr>
          <a:xfrm>
            <a:off x="138049" y="886215"/>
            <a:ext cx="3904112" cy="2677656"/>
          </a:xfrm>
          <a:prstGeom prst="rect">
            <a:avLst/>
          </a:prstGeom>
          <a:noFill/>
        </p:spPr>
        <p:txBody>
          <a:bodyPr wrap="square" rtlCol="0">
            <a:spAutoFit/>
          </a:bodyPr>
          <a:lstStyle/>
          <a:p>
            <a:pPr marL="285750" indent="-285750" rtl="0">
              <a:buFont typeface="Arial" panose="020B0604020202020204" pitchFamily="34" charset="0"/>
              <a:buChar char="•"/>
            </a:pPr>
            <a:r>
              <a:rPr lang="x-none" sz="1400" b="1"/>
              <a:t>Utilice el lenguaje correcto</a:t>
            </a:r>
            <a:r>
              <a:rPr lang="x-none" sz="1400"/>
              <a:t>: sea claro y evite el lenguaje técnico que el cliente podría no entender.</a:t>
            </a:r>
          </a:p>
          <a:p>
            <a:pPr marL="285750" indent="-285750" rtl="0">
              <a:buFont typeface="Arial" panose="020B0604020202020204" pitchFamily="34" charset="0"/>
              <a:buChar char="•"/>
            </a:pPr>
            <a:r>
              <a:rPr lang="x-none" sz="1400" b="1"/>
              <a:t>Escuche y haga preguntas</a:t>
            </a:r>
            <a:r>
              <a:rPr lang="x-none" sz="1400"/>
              <a:t>: escuche cuidadosamente al cliente y deje que hable. Utilice preguntas abiertas y cerradas para conocer los detalles sobre el problema del cliente.</a:t>
            </a:r>
          </a:p>
          <a:p>
            <a:pPr marL="285750" indent="-285750" rtl="0">
              <a:buFont typeface="Arial" panose="020B0604020202020204" pitchFamily="34" charset="0"/>
              <a:buChar char="•"/>
            </a:pPr>
            <a:r>
              <a:rPr lang="x-none" sz="1400" b="1"/>
              <a:t>Proporcione comentarios</a:t>
            </a:r>
            <a:r>
              <a:rPr lang="x-none" sz="1400"/>
              <a:t>: hágale saber al cliente que comprende el problema y genere una conversación agradable y positiva.</a:t>
            </a:r>
          </a:p>
          <a:p>
            <a:endParaRPr lang="en-US" sz="1400" dirty="0"/>
          </a:p>
        </p:txBody>
      </p:sp>
      <p:pic>
        <p:nvPicPr>
          <p:cNvPr id="4" name="Picture 3" descr="The figure shows three people wearing headsets sitting in front of monitors at a call center. The person in the foreground is facing the camera and smiling while typing on a keyboard.">
            <a:extLst>
              <a:ext uri="{FF2B5EF4-FFF2-40B4-BE49-F238E27FC236}">
                <a16:creationId xmlns="" xmlns:c="http://schemas.openxmlformats.org/drawingml/2006/chart" xmlns:c15="http://schemas.microsoft.com/office/drawing/2012/chart" xmlns:a16="http://schemas.microsoft.com/office/drawing/2014/main" id="{FB4BC150-3AB3-406C-954C-8D3A611102E2}"/>
              </a:ext>
            </a:extLst>
          </p:cNvPr>
          <p:cNvPicPr>
            <a:picLocks noChangeAspect="1"/>
          </p:cNvPicPr>
          <p:nvPr/>
        </p:nvPicPr>
        <p:blipFill>
          <a:blip r:embed="rId4"/>
          <a:stretch>
            <a:fillRect/>
          </a:stretch>
        </p:blipFill>
        <p:spPr>
          <a:xfrm>
            <a:off x="4249757" y="886215"/>
            <a:ext cx="4559898" cy="3585617"/>
          </a:xfrm>
          <a:prstGeom prst="rect">
            <a:avLst/>
          </a:prstGeom>
        </p:spPr>
      </p:pic>
    </p:spTree>
    <p:custDataLst>
      <p:tags r:id="rId1"/>
    </p:custDataLst>
    <p:extLst>
      <p:ext uri="{BB962C8B-B14F-4D97-AF65-F5344CB8AC3E}">
        <p14:creationId xmlns:p14="http://schemas.microsoft.com/office/powerpoint/2010/main" val="1446065009"/>
      </p:ext>
    </p:extLst>
  </p:cSld>
  <p:clrMapOvr>
    <a:masterClrMapping/>
  </p:clrMapOvr>
  <p:transition spd="slow">
    <p:wip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t>Llamada del cliente</a:t>
            </a:r>
            <a:r>
              <a:rPr lang="en-US" altLang="en-US" sz="1600" dirty="0"/>
              <a:t/>
            </a:r>
            <a:br>
              <a:rPr lang="en-US" altLang="en-US" sz="1600" dirty="0"/>
            </a:br>
            <a:r>
              <a:rPr lang="x-none"/>
              <a:t>Demostración en video: Cliente locuaz</a:t>
            </a:r>
          </a:p>
        </p:txBody>
      </p:sp>
      <p:pic>
        <p:nvPicPr>
          <p:cNvPr id="3" name="Picture 2">
            <a:extLst>
              <a:ext uri="{FF2B5EF4-FFF2-40B4-BE49-F238E27FC236}">
                <a16:creationId xmlns="" xmlns:c="http://schemas.openxmlformats.org/drawingml/2006/chart" xmlns:c15="http://schemas.microsoft.com/office/drawing/2012/chart" xmlns:a16="http://schemas.microsoft.com/office/drawing/2014/main" id="{FC9961C8-B3DD-49C3-A949-AF0B0688784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23265" y="928062"/>
            <a:ext cx="6097469" cy="3567018"/>
          </a:xfrm>
          <a:prstGeom prst="rect">
            <a:avLst/>
          </a:prstGeom>
        </p:spPr>
      </p:pic>
    </p:spTree>
    <p:custDataLst>
      <p:tags r:id="rId1"/>
    </p:custDataLst>
    <p:extLst>
      <p:ext uri="{BB962C8B-B14F-4D97-AF65-F5344CB8AC3E}">
        <p14:creationId xmlns:p14="http://schemas.microsoft.com/office/powerpoint/2010/main" val="1106476222"/>
      </p:ext>
    </p:extLst>
  </p:cSld>
  <p:clrMapOvr>
    <a:masterClrMapping/>
  </p:clrMapOvr>
  <p:transition spd="slow">
    <p:wip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t>Llamada del cliente</a:t>
            </a:r>
            <a:r>
              <a:rPr lang="en-US" altLang="en-US" sz="1600" dirty="0"/>
              <a:t/>
            </a:r>
            <a:br>
              <a:rPr lang="en-US" altLang="en-US" sz="1600" dirty="0"/>
            </a:br>
            <a:r>
              <a:rPr lang="x-none"/>
              <a:t>Demostración de video: Cliente descortés</a:t>
            </a:r>
          </a:p>
        </p:txBody>
      </p:sp>
      <p:pic>
        <p:nvPicPr>
          <p:cNvPr id="2" name="Picture 1">
            <a:extLst>
              <a:ext uri="{FF2B5EF4-FFF2-40B4-BE49-F238E27FC236}">
                <a16:creationId xmlns="" xmlns:c="http://schemas.openxmlformats.org/drawingml/2006/chart" xmlns:c15="http://schemas.microsoft.com/office/drawing/2012/chart" xmlns:a16="http://schemas.microsoft.com/office/drawing/2014/main" id="{AB255200-0E04-412C-9E62-02365AE57B1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23172" y="918224"/>
            <a:ext cx="6097655" cy="3589994"/>
          </a:xfrm>
          <a:prstGeom prst="rect">
            <a:avLst/>
          </a:prstGeom>
        </p:spPr>
      </p:pic>
    </p:spTree>
    <p:custDataLst>
      <p:tags r:id="rId1"/>
    </p:custDataLst>
    <p:extLst>
      <p:ext uri="{BB962C8B-B14F-4D97-AF65-F5344CB8AC3E}">
        <p14:creationId xmlns:p14="http://schemas.microsoft.com/office/powerpoint/2010/main" val="4294922054"/>
      </p:ext>
    </p:extLst>
  </p:cSld>
  <p:clrMapOvr>
    <a:masterClrMapping/>
  </p:clrMapOvr>
  <p:transition spd="slow">
    <p:wip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t>Llamada del cliente</a:t>
            </a:r>
            <a:r>
              <a:rPr lang="en-US" altLang="en-US" sz="1600" dirty="0"/>
              <a:t/>
            </a:r>
            <a:br>
              <a:rPr lang="en-US" altLang="en-US" sz="1600" dirty="0"/>
            </a:br>
            <a:r>
              <a:rPr lang="x-none"/>
              <a:t>Demostración de video: Cliente entendido en la materia</a:t>
            </a:r>
          </a:p>
        </p:txBody>
      </p:sp>
      <p:pic>
        <p:nvPicPr>
          <p:cNvPr id="3" name="Picture 2">
            <a:extLst>
              <a:ext uri="{FF2B5EF4-FFF2-40B4-BE49-F238E27FC236}">
                <a16:creationId xmlns="" xmlns:c="http://schemas.openxmlformats.org/drawingml/2006/chart" xmlns:c15="http://schemas.microsoft.com/office/drawing/2012/chart" xmlns:a16="http://schemas.microsoft.com/office/drawing/2014/main" id="{C03E10C7-036F-4844-9ABE-396701CA929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71880" y="798944"/>
            <a:ext cx="6200238" cy="3634889"/>
          </a:xfrm>
          <a:prstGeom prst="rect">
            <a:avLst/>
          </a:prstGeom>
        </p:spPr>
      </p:pic>
    </p:spTree>
    <p:custDataLst>
      <p:tags r:id="rId1"/>
    </p:custDataLst>
    <p:extLst>
      <p:ext uri="{BB962C8B-B14F-4D97-AF65-F5344CB8AC3E}">
        <p14:creationId xmlns:p14="http://schemas.microsoft.com/office/powerpoint/2010/main" val="3153927463"/>
      </p:ext>
    </p:extLst>
  </p:cSld>
  <p:clrMapOvr>
    <a:masterClrMapping/>
  </p:clrMapOvr>
  <p:transition spd="slow">
    <p:wip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16423" y="915409"/>
            <a:ext cx="8604000" cy="1802391"/>
          </a:xfrm>
        </p:spPr>
        <p:txBody>
          <a:bodyPr/>
          <a:lstStyle/>
          <a:p>
            <a:pPr rtl="0"/>
            <a:r>
              <a:rPr lang="x-none" dirty="0">
                <a:solidFill>
                  <a:schemeClr val="accent5">
                    <a:lumMod val="40000"/>
                    <a:lumOff val="60000"/>
                  </a:schemeClr>
                </a:solidFill>
              </a:rPr>
              <a:t>Capítulo 14: El profesional de TI </a:t>
            </a:r>
          </a:p>
        </p:txBody>
      </p:sp>
      <p:sp>
        <p:nvSpPr>
          <p:cNvPr id="3" name="Rectangle 2"/>
          <p:cNvSpPr/>
          <p:nvPr/>
        </p:nvSpPr>
        <p:spPr>
          <a:xfrm>
            <a:off x="628650" y="3436035"/>
            <a:ext cx="4896000" cy="369332"/>
          </a:xfrm>
          <a:prstGeom prst="rect">
            <a:avLst/>
          </a:prstGeom>
        </p:spPr>
        <p:txBody>
          <a:bodyPr>
            <a:spAutoFit/>
          </a:bodyPr>
          <a:lstStyle/>
          <a:p>
            <a:pPr rtl="0"/>
            <a:r>
              <a:rPr lang="x-none" b="1" dirty="0">
                <a:solidFill>
                  <a:schemeClr val="bg2">
                    <a:lumMod val="40000"/>
                    <a:lumOff val="60000"/>
                  </a:schemeClr>
                </a:solidFill>
              </a:rPr>
              <a:t>Guía de planificación de IT Essentials 7.0</a:t>
            </a:r>
          </a:p>
        </p:txBody>
      </p:sp>
    </p:spTree>
    <p:custDataLst>
      <p:tags r:id="rId1"/>
    </p:custDataLst>
    <p:extLst>
      <p:ext uri="{BB962C8B-B14F-4D97-AF65-F5344CB8AC3E}">
        <p14:creationId xmlns:p14="http://schemas.microsoft.com/office/powerpoint/2010/main" val="914249568"/>
      </p:ext>
    </p:extLst>
  </p:cSld>
  <p:clrMapOvr>
    <a:masterClrMapping/>
  </p:clrMapOvr>
  <p:transition spd="slow">
    <p:wipe/>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t>Llamada del cliente</a:t>
            </a:r>
            <a:r>
              <a:rPr lang="en-US" altLang="en-US" sz="1600" dirty="0"/>
              <a:t/>
            </a:r>
            <a:br>
              <a:rPr lang="en-US" altLang="en-US" sz="1600" dirty="0"/>
            </a:br>
            <a:r>
              <a:rPr lang="x-none"/>
              <a:t>Demostración de video: Cliente enfadado</a:t>
            </a:r>
          </a:p>
        </p:txBody>
      </p:sp>
      <p:pic>
        <p:nvPicPr>
          <p:cNvPr id="2" name="Picture 1">
            <a:extLst>
              <a:ext uri="{FF2B5EF4-FFF2-40B4-BE49-F238E27FC236}">
                <a16:creationId xmlns="" xmlns:c="http://schemas.openxmlformats.org/drawingml/2006/chart" xmlns:c15="http://schemas.microsoft.com/office/drawing/2012/chart" xmlns:a16="http://schemas.microsoft.com/office/drawing/2014/main" id="{FABB2540-C78F-411C-BB4E-55AB59D69E2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86701" y="802781"/>
            <a:ext cx="6170598" cy="3622540"/>
          </a:xfrm>
          <a:prstGeom prst="rect">
            <a:avLst/>
          </a:prstGeom>
        </p:spPr>
      </p:pic>
    </p:spTree>
    <p:custDataLst>
      <p:tags r:id="rId1"/>
    </p:custDataLst>
    <p:extLst>
      <p:ext uri="{BB962C8B-B14F-4D97-AF65-F5344CB8AC3E}">
        <p14:creationId xmlns:p14="http://schemas.microsoft.com/office/powerpoint/2010/main" val="3490785448"/>
      </p:ext>
    </p:extLst>
  </p:cSld>
  <p:clrMapOvr>
    <a:masterClrMapping/>
  </p:clrMapOvr>
  <p:transition spd="slow">
    <p:wipe/>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t>Llamada del cliente</a:t>
            </a:r>
            <a:r>
              <a:rPr lang="en-US" altLang="en-US" sz="1600" dirty="0"/>
              <a:t/>
            </a:r>
            <a:br>
              <a:rPr lang="en-US" altLang="en-US" sz="1600" dirty="0"/>
            </a:br>
            <a:r>
              <a:rPr lang="x-none"/>
              <a:t>Demostración en video: Cliente inexperimentado</a:t>
            </a:r>
          </a:p>
        </p:txBody>
      </p:sp>
      <p:pic>
        <p:nvPicPr>
          <p:cNvPr id="3" name="Picture 2">
            <a:extLst>
              <a:ext uri="{FF2B5EF4-FFF2-40B4-BE49-F238E27FC236}">
                <a16:creationId xmlns="" xmlns:c="http://schemas.openxmlformats.org/drawingml/2006/chart" xmlns:c15="http://schemas.microsoft.com/office/drawing/2012/chart" xmlns:a16="http://schemas.microsoft.com/office/drawing/2014/main" id="{FDA26D36-5913-437A-88E7-187C36AD574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81838" y="798944"/>
            <a:ext cx="6180324" cy="3542961"/>
          </a:xfrm>
          <a:prstGeom prst="rect">
            <a:avLst/>
          </a:prstGeom>
        </p:spPr>
      </p:pic>
    </p:spTree>
    <p:custDataLst>
      <p:tags r:id="rId1"/>
    </p:custDataLst>
    <p:extLst>
      <p:ext uri="{BB962C8B-B14F-4D97-AF65-F5344CB8AC3E}">
        <p14:creationId xmlns:p14="http://schemas.microsoft.com/office/powerpoint/2010/main" val="2309598876"/>
      </p:ext>
    </p:extLst>
  </p:cSld>
  <p:clrMapOvr>
    <a:masterClrMapping/>
  </p:clrMapOvr>
  <p:transition spd="slow">
    <p:wipe/>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16425" y="915409"/>
            <a:ext cx="7598042" cy="1802391"/>
          </a:xfrm>
        </p:spPr>
        <p:txBody>
          <a:bodyPr/>
          <a:lstStyle/>
          <a:p>
            <a:pPr rtl="0"/>
            <a:r>
              <a:rPr lang="x-none" sz="4000">
                <a:solidFill>
                  <a:schemeClr val="accent5">
                    <a:lumMod val="40000"/>
                    <a:lumOff val="60000"/>
                  </a:schemeClr>
                </a:solidFill>
              </a:rPr>
              <a:t>14.2 Procedimientos operativos</a:t>
            </a:r>
          </a:p>
        </p:txBody>
      </p:sp>
    </p:spTree>
    <p:custDataLst>
      <p:tags r:id="rId1"/>
    </p:custDataLst>
    <p:extLst>
      <p:ext uri="{BB962C8B-B14F-4D97-AF65-F5344CB8AC3E}">
        <p14:creationId xmlns:p14="http://schemas.microsoft.com/office/powerpoint/2010/main" val="3879852223"/>
      </p:ext>
    </p:extLst>
  </p:cSld>
  <p:clrMapOvr>
    <a:masterClrMapping/>
  </p:clrMapOvr>
  <p:transition spd="slow">
    <p:wipe/>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t>Documentación</a:t>
            </a:r>
            <a:r>
              <a:rPr lang="en-US" altLang="en-US" sz="1600" dirty="0"/>
              <a:t/>
            </a:r>
            <a:br>
              <a:rPr lang="en-US" altLang="en-US" sz="1600" dirty="0"/>
            </a:br>
            <a:r>
              <a:rPr lang="x-none"/>
              <a:t>Descripción general de la documentación</a:t>
            </a:r>
          </a:p>
        </p:txBody>
      </p:sp>
      <p:sp>
        <p:nvSpPr>
          <p:cNvPr id="2" name="TextBox 1">
            <a:extLst>
              <a:ext uri="{FF2B5EF4-FFF2-40B4-BE49-F238E27FC236}">
                <a16:creationId xmlns="" xmlns:c="http://schemas.openxmlformats.org/drawingml/2006/chart" xmlns:c15="http://schemas.microsoft.com/office/drawing/2012/chart" xmlns:a16="http://schemas.microsoft.com/office/drawing/2014/main" id="{530D59E3-2F12-40A8-9431-84A140D75D9C}"/>
              </a:ext>
            </a:extLst>
          </p:cNvPr>
          <p:cNvSpPr txBox="1"/>
          <p:nvPr/>
        </p:nvSpPr>
        <p:spPr>
          <a:xfrm>
            <a:off x="138049" y="886215"/>
            <a:ext cx="4355920" cy="3970318"/>
          </a:xfrm>
          <a:prstGeom prst="rect">
            <a:avLst/>
          </a:prstGeom>
          <a:noFill/>
        </p:spPr>
        <p:txBody>
          <a:bodyPr wrap="square" rtlCol="0">
            <a:spAutoFit/>
          </a:bodyPr>
          <a:lstStyle/>
          <a:p>
            <a:pPr rtl="0"/>
            <a:r>
              <a:rPr lang="x-none" sz="1400" spc="-30" dirty="0"/>
              <a:t>Entre los propósitos de la documentación, se incluyen los siguientes:</a:t>
            </a:r>
          </a:p>
          <a:p>
            <a:pPr marL="285750" indent="-285750" rtl="0">
              <a:buFont typeface="Arial" panose="020B0604020202020204" pitchFamily="34" charset="0"/>
              <a:buChar char="•"/>
            </a:pPr>
            <a:r>
              <a:rPr lang="x-none" sz="1400" spc="-30" dirty="0"/>
              <a:t>Proporcionar descripciones sobre cómo funcionan los productos, el software y el hardware mediante el uso de diagramas, descripciones, páginas manuales y artículos de base de conocimientos.</a:t>
            </a:r>
          </a:p>
          <a:p>
            <a:pPr marL="285750" indent="-285750" rtl="0">
              <a:buFont typeface="Arial" panose="020B0604020202020204" pitchFamily="34" charset="0"/>
              <a:buChar char="•"/>
            </a:pPr>
            <a:r>
              <a:rPr lang="x-none" sz="1400" spc="-30" dirty="0"/>
              <a:t>Estandarizar procedimientos y prácticas para que puedan repetirse con precisión en el futuro.</a:t>
            </a:r>
          </a:p>
          <a:p>
            <a:pPr marL="285750" indent="-285750" rtl="0">
              <a:buFont typeface="Arial" panose="020B0604020202020204" pitchFamily="34" charset="0"/>
              <a:buChar char="•"/>
            </a:pPr>
            <a:r>
              <a:rPr lang="x-none" sz="1400" spc="-30" dirty="0"/>
              <a:t>Establecer reglas y restricciones sobre el uso de los activos de la organización, incluidas las políticas de uso aceptable de Internet, la red y la computadora. </a:t>
            </a:r>
          </a:p>
          <a:p>
            <a:pPr marL="285750" indent="-285750" rtl="0">
              <a:buFont typeface="Arial" panose="020B0604020202020204" pitchFamily="34" charset="0"/>
              <a:buChar char="•"/>
            </a:pPr>
            <a:r>
              <a:rPr lang="x-none" sz="1400" spc="-30" dirty="0"/>
              <a:t>Reducir la confusión y los errores, lo que ahorra tiempo y recursos.</a:t>
            </a:r>
          </a:p>
          <a:p>
            <a:pPr marL="285750" indent="-285750" rtl="0">
              <a:buFont typeface="Arial" panose="020B0604020202020204" pitchFamily="34" charset="0"/>
              <a:buChar char="•"/>
            </a:pPr>
            <a:r>
              <a:rPr lang="x-none" sz="1400" spc="-30" dirty="0"/>
              <a:t>Cumplir con las regulaciones gubernamentales o del sector.</a:t>
            </a:r>
          </a:p>
          <a:p>
            <a:pPr marL="285750" indent="-285750" rtl="0">
              <a:buFont typeface="Arial" panose="020B0604020202020204" pitchFamily="34" charset="0"/>
              <a:buChar char="•"/>
            </a:pPr>
            <a:r>
              <a:rPr lang="x-none" sz="1400" spc="-30" dirty="0"/>
              <a:t>Capacitar a nuevos empleados o clientes.</a:t>
            </a:r>
          </a:p>
          <a:p>
            <a:endParaRPr lang="en-US" sz="1400" spc="-30" dirty="0"/>
          </a:p>
        </p:txBody>
      </p:sp>
      <p:pic>
        <p:nvPicPr>
          <p:cNvPr id="3" name="Picture 2" descr="The figure shows the outline of a flowchart overlaid on a printout containing lines of code.">
            <a:extLst>
              <a:ext uri="{FF2B5EF4-FFF2-40B4-BE49-F238E27FC236}">
                <a16:creationId xmlns="" xmlns:c="http://schemas.openxmlformats.org/drawingml/2006/chart" xmlns:c15="http://schemas.microsoft.com/office/drawing/2012/chart" xmlns:a16="http://schemas.microsoft.com/office/drawing/2014/main" id="{B34B59DE-0BBC-4BBA-B86C-1F8A3C4818A4}"/>
              </a:ext>
            </a:extLst>
          </p:cNvPr>
          <p:cNvPicPr>
            <a:picLocks noChangeAspect="1"/>
          </p:cNvPicPr>
          <p:nvPr/>
        </p:nvPicPr>
        <p:blipFill>
          <a:blip r:embed="rId4"/>
          <a:stretch>
            <a:fillRect/>
          </a:stretch>
        </p:blipFill>
        <p:spPr>
          <a:xfrm>
            <a:off x="4562549" y="886215"/>
            <a:ext cx="4114564" cy="3623163"/>
          </a:xfrm>
          <a:prstGeom prst="rect">
            <a:avLst/>
          </a:prstGeom>
        </p:spPr>
      </p:pic>
    </p:spTree>
    <p:custDataLst>
      <p:tags r:id="rId1"/>
    </p:custDataLst>
    <p:extLst>
      <p:ext uri="{BB962C8B-B14F-4D97-AF65-F5344CB8AC3E}">
        <p14:creationId xmlns:p14="http://schemas.microsoft.com/office/powerpoint/2010/main" val="1868771922"/>
      </p:ext>
    </p:extLst>
  </p:cSld>
  <p:clrMapOvr>
    <a:masterClrMapping/>
  </p:clrMapOvr>
  <p:transition spd="slow">
    <p:wipe/>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t>Documentación</a:t>
            </a:r>
            <a:r>
              <a:rPr lang="en-US" altLang="en-US" sz="1600" dirty="0"/>
              <a:t/>
            </a:r>
            <a:br>
              <a:rPr lang="en-US" altLang="en-US" sz="1600" dirty="0"/>
            </a:br>
            <a:r>
              <a:rPr lang="x-none"/>
              <a:t>Documentación del departamento de TI</a:t>
            </a:r>
          </a:p>
        </p:txBody>
      </p:sp>
      <p:pic>
        <p:nvPicPr>
          <p:cNvPr id="4" name="Picture 3">
            <a:extLst>
              <a:ext uri="{FF2B5EF4-FFF2-40B4-BE49-F238E27FC236}">
                <a16:creationId xmlns="" xmlns:c="http://schemas.openxmlformats.org/drawingml/2006/chart" xmlns:c15="http://schemas.microsoft.com/office/drawing/2012/chart" xmlns:a16="http://schemas.microsoft.com/office/drawing/2014/main" id="{BD9B9308-D300-48E9-AAEA-0FCEDE57158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3136" y="974406"/>
            <a:ext cx="3456577" cy="2783349"/>
          </a:xfrm>
          <a:prstGeom prst="rect">
            <a:avLst/>
          </a:prstGeom>
          <a:ln>
            <a:solidFill>
              <a:srgbClr val="000000"/>
            </a:solidFill>
          </a:ln>
        </p:spPr>
      </p:pic>
      <p:pic>
        <p:nvPicPr>
          <p:cNvPr id="5" name="Picture 4">
            <a:extLst>
              <a:ext uri="{FF2B5EF4-FFF2-40B4-BE49-F238E27FC236}">
                <a16:creationId xmlns="" xmlns:c="http://schemas.openxmlformats.org/drawingml/2006/chart" xmlns:c15="http://schemas.microsoft.com/office/drawing/2012/chart" xmlns:a16="http://schemas.microsoft.com/office/drawing/2014/main" id="{7E137F48-177D-4702-932F-9CF0876BEEC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372135" y="984545"/>
            <a:ext cx="3664033" cy="2771920"/>
          </a:xfrm>
          <a:prstGeom prst="rect">
            <a:avLst/>
          </a:prstGeom>
          <a:ln>
            <a:solidFill>
              <a:srgbClr val="000000"/>
            </a:solidFill>
          </a:ln>
        </p:spPr>
      </p:pic>
    </p:spTree>
    <p:custDataLst>
      <p:tags r:id="rId1"/>
    </p:custDataLst>
    <p:extLst>
      <p:ext uri="{BB962C8B-B14F-4D97-AF65-F5344CB8AC3E}">
        <p14:creationId xmlns:p14="http://schemas.microsoft.com/office/powerpoint/2010/main" val="3190584649"/>
      </p:ext>
    </p:extLst>
  </p:cSld>
  <p:clrMapOvr>
    <a:masterClrMapping/>
  </p:clrMapOvr>
  <p:transition spd="slow">
    <p:wipe/>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t>Documentación</a:t>
            </a:r>
            <a:r>
              <a:rPr lang="en-US" altLang="en-US" sz="1600" dirty="0"/>
              <a:t/>
            </a:r>
            <a:br>
              <a:rPr lang="en-US" altLang="en-US" sz="1600" dirty="0"/>
            </a:br>
            <a:r>
              <a:rPr lang="x-none"/>
              <a:t>Documentación del departamento de TI (Cont.)</a:t>
            </a:r>
          </a:p>
        </p:txBody>
      </p:sp>
      <p:pic>
        <p:nvPicPr>
          <p:cNvPr id="2" name="Picture 1">
            <a:extLst>
              <a:ext uri="{FF2B5EF4-FFF2-40B4-BE49-F238E27FC236}">
                <a16:creationId xmlns="" xmlns:c="http://schemas.openxmlformats.org/drawingml/2006/chart" xmlns:c15="http://schemas.microsoft.com/office/drawing/2012/chart" xmlns:a16="http://schemas.microsoft.com/office/drawing/2014/main" id="{D132191F-117C-4AAB-AE57-2032588B368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9341" y="986958"/>
            <a:ext cx="3587990" cy="2494607"/>
          </a:xfrm>
          <a:prstGeom prst="rect">
            <a:avLst/>
          </a:prstGeom>
          <a:ln>
            <a:solidFill>
              <a:srgbClr val="000000"/>
            </a:solidFill>
          </a:ln>
        </p:spPr>
      </p:pic>
      <p:pic>
        <p:nvPicPr>
          <p:cNvPr id="3" name="Picture 2">
            <a:extLst>
              <a:ext uri="{FF2B5EF4-FFF2-40B4-BE49-F238E27FC236}">
                <a16:creationId xmlns="" xmlns:c="http://schemas.openxmlformats.org/drawingml/2006/chart" xmlns:c15="http://schemas.microsoft.com/office/drawing/2012/chart" xmlns:a16="http://schemas.microsoft.com/office/drawing/2014/main" id="{A396AB29-E0F2-4947-BE91-96CCE9BCF9F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372135" y="985819"/>
            <a:ext cx="3661456" cy="1851532"/>
          </a:xfrm>
          <a:prstGeom prst="rect">
            <a:avLst/>
          </a:prstGeom>
          <a:ln>
            <a:solidFill>
              <a:srgbClr val="000000"/>
            </a:solidFill>
          </a:ln>
        </p:spPr>
      </p:pic>
    </p:spTree>
    <p:custDataLst>
      <p:tags r:id="rId1"/>
    </p:custDataLst>
    <p:extLst>
      <p:ext uri="{BB962C8B-B14F-4D97-AF65-F5344CB8AC3E}">
        <p14:creationId xmlns:p14="http://schemas.microsoft.com/office/powerpoint/2010/main" val="2404160682"/>
      </p:ext>
    </p:extLst>
  </p:cSld>
  <p:clrMapOvr>
    <a:masterClrMapping/>
  </p:clrMapOvr>
  <p:transition spd="slow">
    <p:wipe/>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t>Documentación</a:t>
            </a:r>
            <a:r>
              <a:rPr lang="en-US" altLang="en-US" sz="1600" dirty="0"/>
              <a:t/>
            </a:r>
            <a:br>
              <a:rPr lang="en-US" altLang="en-US" sz="1600" dirty="0"/>
            </a:br>
            <a:r>
              <a:rPr lang="x-none"/>
              <a:t>Requisitos de cumplimiento reglamentario</a:t>
            </a:r>
          </a:p>
        </p:txBody>
      </p:sp>
      <p:sp>
        <p:nvSpPr>
          <p:cNvPr id="4" name="TextBox 3">
            <a:extLst>
              <a:ext uri="{FF2B5EF4-FFF2-40B4-BE49-F238E27FC236}">
                <a16:creationId xmlns="" xmlns:c="http://schemas.openxmlformats.org/drawingml/2006/chart" xmlns:c15="http://schemas.microsoft.com/office/drawing/2012/chart" xmlns:a16="http://schemas.microsoft.com/office/drawing/2014/main" id="{4BC9192E-77EE-4FAE-9327-A7ED2D9C6FC6}"/>
              </a:ext>
            </a:extLst>
          </p:cNvPr>
          <p:cNvSpPr txBox="1"/>
          <p:nvPr/>
        </p:nvSpPr>
        <p:spPr>
          <a:xfrm>
            <a:off x="219808" y="1002089"/>
            <a:ext cx="8820000" cy="2554545"/>
          </a:xfrm>
          <a:prstGeom prst="rect">
            <a:avLst/>
          </a:prstGeom>
          <a:noFill/>
        </p:spPr>
        <p:txBody>
          <a:bodyPr wrap="square" rtlCol="0">
            <a:spAutoFit/>
          </a:bodyPr>
          <a:lstStyle/>
          <a:p>
            <a:pPr rtl="0"/>
            <a:r>
              <a:rPr lang="x-none" sz="1600" dirty="0"/>
              <a:t>Las regulaciones federales, estatales, locales y del sector pueden tener requisitos de documentación más allá de lo que suele estar documentado en los registros de la empresa. </a:t>
            </a:r>
            <a:r>
              <a:rPr lang="en-US" sz="1600" dirty="0" smtClean="0"/>
              <a:t/>
            </a:r>
            <a:br>
              <a:rPr lang="en-US" sz="1600" dirty="0" smtClean="0"/>
            </a:br>
            <a:r>
              <a:rPr lang="x-none" sz="1600" dirty="0" smtClean="0"/>
              <a:t>Las </a:t>
            </a:r>
            <a:r>
              <a:rPr lang="x-none" sz="1600" dirty="0"/>
              <a:t>políticas regulatorias y de cumplimiento a menudo especifican qué datos deben recopilarse y cuánto tiempo se los debe conservar. Algunas de las regulaciones pueden tener implicaciones en los procesos y procedimientos internos de la empresa. Algunas reglamentaciones requieren que se lleven registros exhaustivos sobre cómo se accede a los datos y cómo se los utiliza.</a:t>
            </a:r>
          </a:p>
          <a:p>
            <a:endParaRPr lang="en-US" sz="1600" dirty="0"/>
          </a:p>
          <a:p>
            <a:pPr rtl="0"/>
            <a:r>
              <a:rPr lang="x-none" sz="1600" dirty="0"/>
              <a:t>El incumplimiento de las leyes y regulaciones puede acarrear consecuencias graves, incluidas multas, la finalización del empleo e incluso el encarcelamiento de los infractores. </a:t>
            </a:r>
          </a:p>
        </p:txBody>
      </p:sp>
    </p:spTree>
    <p:custDataLst>
      <p:tags r:id="rId1"/>
    </p:custDataLst>
    <p:extLst>
      <p:ext uri="{BB962C8B-B14F-4D97-AF65-F5344CB8AC3E}">
        <p14:creationId xmlns:p14="http://schemas.microsoft.com/office/powerpoint/2010/main" val="1568236471"/>
      </p:ext>
    </p:extLst>
  </p:cSld>
  <p:clrMapOvr>
    <a:masterClrMapping/>
  </p:clrMapOvr>
  <p:transition spd="slow">
    <p:wipe/>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t>Administración de cambios</a:t>
            </a:r>
            <a:r>
              <a:rPr lang="en-US" altLang="en-US" sz="1600" dirty="0"/>
              <a:t/>
            </a:r>
            <a:br>
              <a:rPr lang="en-US" altLang="en-US" sz="1600" dirty="0"/>
            </a:br>
            <a:r>
              <a:rPr lang="x-none"/>
              <a:t>Proceso de control de cambios</a:t>
            </a:r>
          </a:p>
        </p:txBody>
      </p:sp>
      <p:pic>
        <p:nvPicPr>
          <p:cNvPr id="2" name="Picture 1">
            <a:extLst>
              <a:ext uri="{FF2B5EF4-FFF2-40B4-BE49-F238E27FC236}">
                <a16:creationId xmlns="" xmlns:c="http://schemas.openxmlformats.org/drawingml/2006/chart" xmlns:c15="http://schemas.microsoft.com/office/drawing/2012/chart" xmlns:a16="http://schemas.microsoft.com/office/drawing/2014/main" id="{131BE5B5-0F08-4D56-B3A3-119AEC6E47D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09014" y="795651"/>
            <a:ext cx="5733892" cy="4344556"/>
          </a:xfrm>
          <a:prstGeom prst="rect">
            <a:avLst/>
          </a:prstGeom>
        </p:spPr>
      </p:pic>
    </p:spTree>
    <p:custDataLst>
      <p:tags r:id="rId1"/>
    </p:custDataLst>
    <p:extLst>
      <p:ext uri="{BB962C8B-B14F-4D97-AF65-F5344CB8AC3E}">
        <p14:creationId xmlns:p14="http://schemas.microsoft.com/office/powerpoint/2010/main" val="859046340"/>
      </p:ext>
    </p:extLst>
  </p:cSld>
  <p:clrMapOvr>
    <a:masterClrMapping/>
  </p:clrMapOvr>
  <p:transition spd="slow">
    <p:wipe/>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t>Prevención y recuperación ante desastres</a:t>
            </a:r>
            <a:r>
              <a:rPr lang="en-US" altLang="en-US" sz="1600" dirty="0"/>
              <a:t/>
            </a:r>
            <a:br>
              <a:rPr lang="en-US" altLang="en-US" sz="1600" dirty="0"/>
            </a:br>
            <a:r>
              <a:rPr lang="x-none"/>
              <a:t>Descripción general de la recuperación tras un desastre</a:t>
            </a:r>
          </a:p>
        </p:txBody>
      </p:sp>
      <p:sp>
        <p:nvSpPr>
          <p:cNvPr id="3" name="TextBox 2">
            <a:extLst>
              <a:ext uri="{FF2B5EF4-FFF2-40B4-BE49-F238E27FC236}">
                <a16:creationId xmlns="" xmlns:c="http://schemas.openxmlformats.org/drawingml/2006/chart" xmlns:c15="http://schemas.microsoft.com/office/drawing/2012/chart" xmlns:a16="http://schemas.microsoft.com/office/drawing/2014/main" id="{BF0B365D-BB50-4835-BAC1-C5973BA4DB41}"/>
              </a:ext>
            </a:extLst>
          </p:cNvPr>
          <p:cNvSpPr txBox="1"/>
          <p:nvPr/>
        </p:nvSpPr>
        <p:spPr>
          <a:xfrm>
            <a:off x="105509" y="798944"/>
            <a:ext cx="8695591" cy="3939540"/>
          </a:xfrm>
          <a:prstGeom prst="rect">
            <a:avLst/>
          </a:prstGeom>
          <a:noFill/>
        </p:spPr>
        <p:txBody>
          <a:bodyPr wrap="square" rtlCol="0">
            <a:spAutoFit/>
          </a:bodyPr>
          <a:lstStyle/>
          <a:p>
            <a:pPr rtl="0"/>
            <a:r>
              <a:rPr lang="x-none" sz="1400" dirty="0"/>
              <a:t>Un plan de recuperación de desastres es un documento exhaustivo que describe cómo restaurar el funcionamiento en forma rápida y mantener las funciones críticas de TI funcionando durante un desastre o luego de que se produce éste. El plan de recuperación de desastres puede incluir información tal como las ubicaciones fuera del lugar de trabajo a donde se pueden llevar los servicios, la información sobre cómo cambiar dispositivos de red y servidores, así como también las opciones de conectividad de respaldo.</a:t>
            </a:r>
          </a:p>
          <a:p>
            <a:endParaRPr lang="en-US" sz="1400" dirty="0"/>
          </a:p>
          <a:p>
            <a:pPr rtl="0"/>
            <a:r>
              <a:rPr lang="x-none" sz="1400" dirty="0"/>
              <a:t>Inclusive, puede que algunos servicios necesiten estar disponibles durante el desastre a fin de proporcionar información al personal de TI y actualizaciones a otros miembros de la organización. Entre los servicios que podrían ser necesarios durante un desastre, o inmediatamente después, se incluye:</a:t>
            </a:r>
          </a:p>
          <a:p>
            <a:endParaRPr lang="en-US" sz="1400" dirty="0"/>
          </a:p>
          <a:p>
            <a:pPr marL="285750" indent="-285750" rtl="0">
              <a:spcAft>
                <a:spcPts val="1200"/>
              </a:spcAft>
              <a:buFont typeface="Arial" panose="020B0604020202020204" pitchFamily="34" charset="0"/>
              <a:buChar char="•"/>
            </a:pPr>
            <a:r>
              <a:rPr lang="x-none" sz="1400" dirty="0" smtClean="0"/>
              <a:t>Servicios </a:t>
            </a:r>
            <a:r>
              <a:rPr lang="x-none" sz="1400" dirty="0"/>
              <a:t>web y conectividad a Internet.</a:t>
            </a:r>
          </a:p>
          <a:p>
            <a:pPr marL="285750" indent="-285750" rtl="0">
              <a:spcAft>
                <a:spcPts val="1200"/>
              </a:spcAft>
              <a:buFont typeface="Arial" panose="020B0604020202020204" pitchFamily="34" charset="0"/>
              <a:buChar char="•"/>
            </a:pPr>
            <a:r>
              <a:rPr lang="x-none" sz="1400" dirty="0" smtClean="0"/>
              <a:t>Almacenes </a:t>
            </a:r>
            <a:r>
              <a:rPr lang="x-none" sz="1400" dirty="0"/>
              <a:t>de datos y archivos de respaldo.</a:t>
            </a:r>
          </a:p>
          <a:p>
            <a:pPr marL="285750" indent="-285750" rtl="0">
              <a:spcAft>
                <a:spcPts val="1200"/>
              </a:spcAft>
              <a:buFont typeface="Arial" panose="020B0604020202020204" pitchFamily="34" charset="0"/>
              <a:buChar char="•"/>
            </a:pPr>
            <a:r>
              <a:rPr lang="x-none" sz="1400" dirty="0" smtClean="0"/>
              <a:t>Directorio </a:t>
            </a:r>
            <a:r>
              <a:rPr lang="x-none" sz="1400" dirty="0"/>
              <a:t>y servicios de autenticación</a:t>
            </a:r>
          </a:p>
          <a:p>
            <a:pPr marL="285750" indent="-285750" rtl="0">
              <a:spcAft>
                <a:spcPts val="1200"/>
              </a:spcAft>
              <a:buFont typeface="Arial" panose="020B0604020202020204" pitchFamily="34" charset="0"/>
              <a:buChar char="•"/>
            </a:pPr>
            <a:r>
              <a:rPr lang="x-none" sz="1400" dirty="0" smtClean="0"/>
              <a:t>Servidores </a:t>
            </a:r>
            <a:r>
              <a:rPr lang="x-none" sz="1400" dirty="0"/>
              <a:t>de ⁪aplicaciones y base de datos </a:t>
            </a:r>
          </a:p>
          <a:p>
            <a:pPr marL="285750" indent="-285750" rtl="0">
              <a:spcAft>
                <a:spcPts val="1200"/>
              </a:spcAft>
              <a:buFont typeface="Arial" panose="020B0604020202020204" pitchFamily="34" charset="0"/>
              <a:buChar char="•"/>
            </a:pPr>
            <a:r>
              <a:rPr lang="x-none" sz="1400" dirty="0" smtClean="0"/>
              <a:t>Teléfono</a:t>
            </a:r>
            <a:r>
              <a:rPr lang="x-none" sz="1400" dirty="0"/>
              <a:t>, correo electrónico y otros servicios de comunicación.</a:t>
            </a:r>
          </a:p>
        </p:txBody>
      </p:sp>
    </p:spTree>
    <p:custDataLst>
      <p:tags r:id="rId1"/>
    </p:custDataLst>
    <p:extLst>
      <p:ext uri="{BB962C8B-B14F-4D97-AF65-F5344CB8AC3E}">
        <p14:creationId xmlns:p14="http://schemas.microsoft.com/office/powerpoint/2010/main" val="326777084"/>
      </p:ext>
    </p:extLst>
  </p:cSld>
  <p:clrMapOvr>
    <a:masterClrMapping/>
  </p:clrMapOvr>
  <p:transition spd="slow">
    <p:wipe/>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t>Prevención y recuperación ante un desastre </a:t>
            </a:r>
            <a:r>
              <a:rPr lang="en-US" altLang="en-US" sz="1600" dirty="0"/>
              <a:t/>
            </a:r>
            <a:br>
              <a:rPr lang="en-US" altLang="en-US" sz="1600" dirty="0"/>
            </a:br>
            <a:r>
              <a:rPr lang="x-none"/>
              <a:t>Prevención de tiempo de inactividad y pérdida de datos</a:t>
            </a:r>
          </a:p>
        </p:txBody>
      </p:sp>
      <p:pic>
        <p:nvPicPr>
          <p:cNvPr id="2" name="Picture 1">
            <a:extLst>
              <a:ext uri="{FF2B5EF4-FFF2-40B4-BE49-F238E27FC236}">
                <a16:creationId xmlns="" xmlns:c="http://schemas.openxmlformats.org/drawingml/2006/chart" xmlns:c15="http://schemas.microsoft.com/office/drawing/2012/chart" xmlns:a16="http://schemas.microsoft.com/office/drawing/2014/main" id="{F3C467F6-3BEA-4880-811E-AA97E1423DA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95415" y="881006"/>
            <a:ext cx="5818761" cy="4213038"/>
          </a:xfrm>
          <a:prstGeom prst="rect">
            <a:avLst/>
          </a:prstGeom>
        </p:spPr>
      </p:pic>
    </p:spTree>
    <p:custDataLst>
      <p:tags r:id="rId1"/>
    </p:custDataLst>
    <p:extLst>
      <p:ext uri="{BB962C8B-B14F-4D97-AF65-F5344CB8AC3E}">
        <p14:creationId xmlns:p14="http://schemas.microsoft.com/office/powerpoint/2010/main" val="3206059307"/>
      </p:ext>
    </p:extLst>
  </p:cSld>
  <p:clrMapOvr>
    <a:masterClrMapping/>
  </p:clrMapOvr>
  <p:transition spd="slow">
    <p:wip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170" name="Rectangle 33"/>
          <p:cNvSpPr>
            <a:spLocks noGrp="1" noChangeArrowheads="1"/>
          </p:cNvSpPr>
          <p:nvPr>
            <p:ph type="title"/>
          </p:nvPr>
        </p:nvSpPr>
        <p:spPr/>
        <p:txBody>
          <a:bodyPr/>
          <a:lstStyle/>
          <a:p>
            <a:pPr rtl="0" eaLnBrk="1" hangingPunct="1"/>
            <a:r>
              <a:rPr lang="x-none"/>
              <a:t>Verifique su comprensión y ¿Qué conoce hasta ahora? </a:t>
            </a:r>
          </a:p>
        </p:txBody>
      </p:sp>
      <p:sp>
        <p:nvSpPr>
          <p:cNvPr id="7171" name="Rectangle 34"/>
          <p:cNvSpPr>
            <a:spLocks noGrp="1" noChangeArrowheads="1"/>
          </p:cNvSpPr>
          <p:nvPr>
            <p:ph idx="1"/>
          </p:nvPr>
        </p:nvSpPr>
        <p:spPr>
          <a:xfrm>
            <a:off x="145357" y="910013"/>
            <a:ext cx="8892000" cy="3623239"/>
          </a:xfrm>
        </p:spPr>
        <p:txBody>
          <a:bodyPr/>
          <a:lstStyle/>
          <a:p>
            <a:pPr rtl="0" eaLnBrk="1" hangingPunct="1">
              <a:spcBef>
                <a:spcPct val="30000"/>
              </a:spcBef>
            </a:pPr>
            <a:r>
              <a:rPr lang="x-none" sz="1400" dirty="0"/>
              <a:t>Las actividades de "Verifique su Comprensión" solían denominarse Actividades Interactivas. Simplemente tienen un nuevo nombre. Fueron diseñadas para permitir que los alumnos determinen rápidamente si comprenden el contenido y pueden continuar, o si necesitan repasar. </a:t>
            </a:r>
          </a:p>
          <a:p>
            <a:pPr rtl="0" eaLnBrk="1" hangingPunct="1">
              <a:spcBef>
                <a:spcPct val="30000"/>
              </a:spcBef>
            </a:pPr>
            <a:r>
              <a:rPr lang="x-none" sz="1400" dirty="0"/>
              <a:t>Las actividades de "Verifique su Comprensión" </a:t>
            </a:r>
            <a:r>
              <a:rPr lang="x-none" sz="1400" b="1" i="1" dirty="0"/>
              <a:t>no </a:t>
            </a:r>
            <a:r>
              <a:rPr lang="x-none" sz="1400" dirty="0"/>
              <a:t>afectan las calificaciones de los alumnos.</a:t>
            </a:r>
          </a:p>
          <a:p>
            <a:pPr rtl="0" eaLnBrk="1" hangingPunct="1">
              <a:spcBef>
                <a:spcPct val="30000"/>
              </a:spcBef>
            </a:pPr>
            <a:r>
              <a:rPr lang="x-none" sz="1400" dirty="0"/>
              <a:t>Las actividades denominadas "¿Qué conoce hasta ahora?" son un tipo de actividad en el que solicitamos al alumno que simplemente adivine. No pretende evaluar su conocimiento. Solo pretende introducir diferentes temas para que piensen en ellos antes de ser presentados en el curso. Los alumnos reciben contenido adicional en forma de comentarios para </a:t>
            </a:r>
            <a:r>
              <a:rPr lang="x-none" sz="1400" b="1" i="1" dirty="0"/>
              <a:t>cualquier</a:t>
            </a:r>
            <a:r>
              <a:rPr lang="x-none" sz="1400" dirty="0"/>
              <a:t> respuesta que seleccionen. </a:t>
            </a:r>
          </a:p>
          <a:p>
            <a:pPr rtl="0" eaLnBrk="1" hangingPunct="1">
              <a:spcBef>
                <a:spcPct val="30000"/>
              </a:spcBef>
            </a:pPr>
            <a:r>
              <a:rPr lang="x-none" sz="1400" dirty="0"/>
              <a:t>Las actividades de ¿Qué conoce hasta ahora? </a:t>
            </a:r>
            <a:r>
              <a:rPr lang="x-none" sz="1400" b="1" i="1" dirty="0"/>
              <a:t>no afectan directamente </a:t>
            </a:r>
            <a:r>
              <a:rPr lang="x-none" sz="1400" dirty="0"/>
              <a:t>las calificaciones de los alumnos; </a:t>
            </a:r>
            <a:r>
              <a:rPr lang="x-none" sz="1400" spc="-30" dirty="0"/>
              <a:t>no obstante, los comentarios pueden presentar contenido que aparece posteriormente en pruebas y exámenes, por lo que es importante que los alumnos completen las actividades de ¿Qué conoce hasta ahora? </a:t>
            </a:r>
          </a:p>
          <a:p>
            <a:pPr rtl="0">
              <a:spcBef>
                <a:spcPct val="30000"/>
              </a:spcBef>
            </a:pPr>
            <a:r>
              <a:rPr lang="x-none" sz="1400" dirty="0"/>
              <a:t>No hay diapositivas separadas para estas actividades en el PPT. Se enumeran en el área de notas de la diapositiva que aparece antes de estas actividades</a:t>
            </a:r>
            <a:r>
              <a:rPr lang="x-none" sz="1400" dirty="0" smtClean="0"/>
              <a:t>.</a:t>
            </a:r>
            <a:endParaRPr lang="en-US" sz="1400" dirty="0"/>
          </a:p>
        </p:txBody>
      </p:sp>
    </p:spTree>
    <p:custDataLst>
      <p:tags r:id="rId1"/>
    </p:custDataLst>
    <p:extLst>
      <p:ext uri="{BB962C8B-B14F-4D97-AF65-F5344CB8AC3E}">
        <p14:creationId xmlns:p14="http://schemas.microsoft.com/office/powerpoint/2010/main" val="1533357529"/>
      </p:ext>
    </p:extLst>
  </p:cSld>
  <p:clrMapOvr>
    <a:masterClrMapping/>
  </p:clrMapOvr>
  <p:transition spd="slow">
    <p:wipe/>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t>Prevención y recuperación ante los desastres</a:t>
            </a:r>
            <a:r>
              <a:rPr lang="en-US" altLang="en-US" sz="1600" dirty="0"/>
              <a:t/>
            </a:r>
            <a:br>
              <a:rPr lang="en-US" altLang="en-US" sz="1600" dirty="0"/>
            </a:br>
            <a:r>
              <a:rPr lang="x-none"/>
              <a:t>Elementos de un plan de recuperación tras un desastre</a:t>
            </a:r>
          </a:p>
        </p:txBody>
      </p:sp>
      <p:sp>
        <p:nvSpPr>
          <p:cNvPr id="3" name="TextBox 2">
            <a:extLst>
              <a:ext uri="{FF2B5EF4-FFF2-40B4-BE49-F238E27FC236}">
                <a16:creationId xmlns="" xmlns:c="http://schemas.openxmlformats.org/drawingml/2006/chart" xmlns:c15="http://schemas.microsoft.com/office/drawing/2012/chart" xmlns:a16="http://schemas.microsoft.com/office/drawing/2014/main" id="{59C3862B-A50B-4E66-B330-312FBE2EDACF}"/>
              </a:ext>
            </a:extLst>
          </p:cNvPr>
          <p:cNvSpPr txBox="1"/>
          <p:nvPr/>
        </p:nvSpPr>
        <p:spPr>
          <a:xfrm>
            <a:off x="246186" y="1055077"/>
            <a:ext cx="8379069" cy="1600438"/>
          </a:xfrm>
          <a:prstGeom prst="rect">
            <a:avLst/>
          </a:prstGeom>
          <a:noFill/>
        </p:spPr>
        <p:txBody>
          <a:bodyPr wrap="square" rtlCol="0">
            <a:spAutoFit/>
          </a:bodyPr>
          <a:lstStyle/>
          <a:p>
            <a:pPr rtl="0"/>
            <a:r>
              <a:rPr lang="x-none" sz="1400"/>
              <a:t>Existen cinco etapas principales para crear e implementar un plan de recuperación de desastres: </a:t>
            </a:r>
          </a:p>
          <a:p>
            <a:pPr rtl="0"/>
            <a:r>
              <a:rPr lang="x-none" sz="1400" b="1"/>
              <a:t>Etapa 1: Estrategia para recuperación del diseño de la red</a:t>
            </a:r>
            <a:r>
              <a:rPr lang="x-none" sz="1400"/>
              <a:t> </a:t>
            </a:r>
          </a:p>
          <a:p>
            <a:pPr rtl="0"/>
            <a:r>
              <a:rPr lang="x-none" sz="1400" b="1"/>
              <a:t>Etapa 2: Inventario y documentación</a:t>
            </a:r>
            <a:r>
              <a:rPr lang="x-none" sz="1400"/>
              <a:t> </a:t>
            </a:r>
          </a:p>
          <a:p>
            <a:pPr rtl="0"/>
            <a:r>
              <a:rPr lang="x-none" sz="1400" b="1"/>
              <a:t>Etapa 3: Verificación</a:t>
            </a:r>
            <a:r>
              <a:rPr lang="x-none" sz="1400"/>
              <a:t> </a:t>
            </a:r>
          </a:p>
          <a:p>
            <a:pPr rtl="0"/>
            <a:r>
              <a:rPr lang="x-none" sz="1400" b="1"/>
              <a:t>Etapa 4: Aprobación e implementación</a:t>
            </a:r>
            <a:r>
              <a:rPr lang="x-none" sz="1400"/>
              <a:t> </a:t>
            </a:r>
          </a:p>
          <a:p>
            <a:pPr rtl="0"/>
            <a:r>
              <a:rPr lang="x-none" sz="1400" b="1"/>
              <a:t>Etapa 5: Revisión</a:t>
            </a:r>
            <a:r>
              <a:rPr lang="x-none" sz="1400"/>
              <a:t> </a:t>
            </a:r>
          </a:p>
          <a:p>
            <a:endParaRPr lang="en-US" sz="1400" dirty="0"/>
          </a:p>
        </p:txBody>
      </p:sp>
    </p:spTree>
    <p:custDataLst>
      <p:tags r:id="rId1"/>
    </p:custDataLst>
    <p:extLst>
      <p:ext uri="{BB962C8B-B14F-4D97-AF65-F5344CB8AC3E}">
        <p14:creationId xmlns:p14="http://schemas.microsoft.com/office/powerpoint/2010/main" val="405988589"/>
      </p:ext>
    </p:extLst>
  </p:cSld>
  <p:clrMapOvr>
    <a:masterClrMapping/>
  </p:clrMapOvr>
  <p:transition spd="slow">
    <p:wipe/>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16424" y="915409"/>
            <a:ext cx="8030346" cy="1802391"/>
          </a:xfrm>
        </p:spPr>
        <p:txBody>
          <a:bodyPr/>
          <a:lstStyle/>
          <a:p>
            <a:pPr rtl="0"/>
            <a:r>
              <a:rPr lang="x-none" sz="4000" dirty="0">
                <a:solidFill>
                  <a:schemeClr val="accent5">
                    <a:lumMod val="40000"/>
                    <a:lumOff val="60000"/>
                  </a:schemeClr>
                </a:solidFill>
              </a:rPr>
              <a:t>14.3 Consideraciones éticas y legales</a:t>
            </a:r>
          </a:p>
        </p:txBody>
      </p:sp>
    </p:spTree>
    <p:custDataLst>
      <p:tags r:id="rId1"/>
    </p:custDataLst>
    <p:extLst>
      <p:ext uri="{BB962C8B-B14F-4D97-AF65-F5344CB8AC3E}">
        <p14:creationId xmlns:p14="http://schemas.microsoft.com/office/powerpoint/2010/main" val="3551905410"/>
      </p:ext>
    </p:extLst>
  </p:cSld>
  <p:clrMapOvr>
    <a:masterClrMapping/>
  </p:clrMapOvr>
  <p:transition spd="slow">
    <p:wipe/>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t>Consideraciones éticas y legales en la profesión de TI</a:t>
            </a:r>
            <a:r>
              <a:rPr lang="en-US" altLang="en-US" dirty="0"/>
              <a:t/>
            </a:r>
            <a:br>
              <a:rPr lang="en-US" altLang="en-US" dirty="0"/>
            </a:br>
            <a:r>
              <a:rPr lang="x-none"/>
              <a:t>Consideraciones éticas y legales en TI</a:t>
            </a:r>
          </a:p>
        </p:txBody>
      </p:sp>
      <p:sp>
        <p:nvSpPr>
          <p:cNvPr id="2" name="TextBox 1">
            <a:extLst>
              <a:ext uri="{FF2B5EF4-FFF2-40B4-BE49-F238E27FC236}">
                <a16:creationId xmlns="" xmlns:c="http://schemas.openxmlformats.org/drawingml/2006/chart" xmlns:c15="http://schemas.microsoft.com/office/drawing/2012/chart" xmlns:a16="http://schemas.microsoft.com/office/drawing/2014/main" id="{69FB9E3F-977F-4478-AD01-348ECE321953}"/>
              </a:ext>
            </a:extLst>
          </p:cNvPr>
          <p:cNvSpPr txBox="1"/>
          <p:nvPr/>
        </p:nvSpPr>
        <p:spPr>
          <a:xfrm>
            <a:off x="94004" y="798944"/>
            <a:ext cx="3685374" cy="2893100"/>
          </a:xfrm>
          <a:prstGeom prst="rect">
            <a:avLst/>
          </a:prstGeom>
          <a:noFill/>
        </p:spPr>
        <p:txBody>
          <a:bodyPr wrap="square" rtlCol="0">
            <a:spAutoFit/>
          </a:bodyPr>
          <a:lstStyle/>
          <a:p>
            <a:pPr rtl="0"/>
            <a:r>
              <a:rPr lang="x-none" sz="1400" dirty="0"/>
              <a:t>Respete a los clientes, así como a su propiedad. Las PC y los monitores son propiedad, pero también se considera propiedad a la información o los datos a los que posiblemente se pueda acceder, por ejemplo:</a:t>
            </a:r>
          </a:p>
          <a:p>
            <a:pPr marL="285750" indent="-285750" rtl="0">
              <a:buFont typeface="Arial" panose="020B0604020202020204" pitchFamily="34" charset="0"/>
              <a:buChar char="•"/>
            </a:pPr>
            <a:r>
              <a:rPr lang="x-none" sz="1400" dirty="0"/>
              <a:t>Correos electrónicos </a:t>
            </a:r>
          </a:p>
          <a:p>
            <a:pPr marL="285750" indent="-285750" rtl="0">
              <a:buFont typeface="Arial" panose="020B0604020202020204" pitchFamily="34" charset="0"/>
              <a:buChar char="•"/>
            </a:pPr>
            <a:r>
              <a:rPr lang="x-none" sz="1400" dirty="0"/>
              <a:t>Listas de teléfonos y listas de contactos</a:t>
            </a:r>
          </a:p>
          <a:p>
            <a:pPr marL="285750" indent="-285750" rtl="0">
              <a:buFont typeface="Arial" panose="020B0604020202020204" pitchFamily="34" charset="0"/>
              <a:buChar char="•"/>
            </a:pPr>
            <a:r>
              <a:rPr lang="x-none" sz="1400" dirty="0"/>
              <a:t>Registros o datos en la PC </a:t>
            </a:r>
          </a:p>
          <a:p>
            <a:pPr marL="285750" indent="-285750" rtl="0">
              <a:buFont typeface="Arial" panose="020B0604020202020204" pitchFamily="34" charset="0"/>
              <a:buChar char="•"/>
            </a:pPr>
            <a:r>
              <a:rPr lang="x-none" sz="1400" dirty="0"/>
              <a:t>Copias impresas de archivos, información o datos que se dejaron en un escritorio </a:t>
            </a:r>
          </a:p>
          <a:p>
            <a:endParaRPr lang="en-US" sz="1400" dirty="0"/>
          </a:p>
        </p:txBody>
      </p:sp>
      <p:pic>
        <p:nvPicPr>
          <p:cNvPr id="4" name="Picture 3" descr="The figure shows a technician speaking with a customer in person. There is a computer monitor in the background. The technician is holding a mobile device and appears to be giving a demonstration. The title of the image is Ethical and Legal Considerations in IT.">
            <a:extLst>
              <a:ext uri="{FF2B5EF4-FFF2-40B4-BE49-F238E27FC236}">
                <a16:creationId xmlns="" xmlns:c="http://schemas.openxmlformats.org/drawingml/2006/chart" xmlns:c15="http://schemas.microsoft.com/office/drawing/2012/chart" xmlns:a16="http://schemas.microsoft.com/office/drawing/2014/main" id="{99694BD0-F821-4516-B42B-28B83BDF2D08}"/>
              </a:ext>
            </a:extLst>
          </p:cNvPr>
          <p:cNvPicPr>
            <a:picLocks noChangeAspect="1"/>
          </p:cNvPicPr>
          <p:nvPr/>
        </p:nvPicPr>
        <p:blipFill>
          <a:blip r:embed="rId4"/>
          <a:stretch>
            <a:fillRect/>
          </a:stretch>
        </p:blipFill>
        <p:spPr>
          <a:xfrm>
            <a:off x="3779378" y="798944"/>
            <a:ext cx="4726268" cy="3612868"/>
          </a:xfrm>
          <a:prstGeom prst="rect">
            <a:avLst/>
          </a:prstGeom>
        </p:spPr>
      </p:pic>
    </p:spTree>
    <p:custDataLst>
      <p:tags r:id="rId1"/>
    </p:custDataLst>
    <p:extLst>
      <p:ext uri="{BB962C8B-B14F-4D97-AF65-F5344CB8AC3E}">
        <p14:creationId xmlns:p14="http://schemas.microsoft.com/office/powerpoint/2010/main" val="332003216"/>
      </p:ext>
    </p:extLst>
  </p:cSld>
  <p:clrMapOvr>
    <a:masterClrMapping/>
  </p:clrMapOvr>
  <p:transition spd="slow">
    <p:wipe/>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t>Consideraciones éticas y legales en el profesional de TI</a:t>
            </a:r>
            <a:r>
              <a:rPr lang="en-US" altLang="en-US" dirty="0"/>
              <a:t/>
            </a:r>
            <a:br>
              <a:rPr lang="en-US" altLang="en-US" dirty="0"/>
            </a:br>
            <a:r>
              <a:rPr lang="x-none"/>
              <a:t>Información de identificación personal (PII)</a:t>
            </a:r>
          </a:p>
        </p:txBody>
      </p:sp>
      <p:sp>
        <p:nvSpPr>
          <p:cNvPr id="3" name="TextBox 2">
            <a:extLst>
              <a:ext uri="{FF2B5EF4-FFF2-40B4-BE49-F238E27FC236}">
                <a16:creationId xmlns="" xmlns:c="http://schemas.openxmlformats.org/drawingml/2006/chart" xmlns:c15="http://schemas.microsoft.com/office/drawing/2012/chart" xmlns:a16="http://schemas.microsoft.com/office/drawing/2014/main" id="{4148A640-F7BA-471B-BD92-641B363CAB3F}"/>
              </a:ext>
            </a:extLst>
          </p:cNvPr>
          <p:cNvSpPr txBox="1"/>
          <p:nvPr/>
        </p:nvSpPr>
        <p:spPr>
          <a:xfrm>
            <a:off x="213645" y="1281869"/>
            <a:ext cx="8323686" cy="2308324"/>
          </a:xfrm>
          <a:prstGeom prst="rect">
            <a:avLst/>
          </a:prstGeom>
          <a:noFill/>
        </p:spPr>
        <p:txBody>
          <a:bodyPr wrap="square" rtlCol="0">
            <a:spAutoFit/>
          </a:bodyPr>
          <a:lstStyle/>
          <a:p>
            <a:pPr rtl="0"/>
            <a:r>
              <a:rPr lang="x-none" sz="1600"/>
              <a:t>Ejemplos de PII incluyen, pero no están limitados a:</a:t>
            </a:r>
          </a:p>
          <a:p>
            <a:pPr marL="285750" indent="-285750" rtl="0">
              <a:buFont typeface="Arial" panose="020B0604020202020204" pitchFamily="34" charset="0"/>
              <a:buChar char="•"/>
            </a:pPr>
            <a:r>
              <a:rPr lang="x-none" sz="1600"/>
              <a:t>Nombres, como nombre completo, nombre de soltera, nombre de soltera de la madre o alias</a:t>
            </a:r>
          </a:p>
          <a:p>
            <a:pPr marL="285750" indent="-285750" rtl="0">
              <a:buFont typeface="Arial" panose="020B0604020202020204" pitchFamily="34" charset="0"/>
              <a:buChar char="•"/>
            </a:pPr>
            <a:r>
              <a:rPr lang="x-none" sz="1600"/>
              <a:t>Números de identificación personales, como el número de seguro social (SSN), el número de pasaporte, el número de licencia de conducir, el número de identificación de contribuyente o el número de la cuenta financiera o la tarjeta de crédito, información de domicilio, como la calle, o la dirección de correo electrónico </a:t>
            </a:r>
          </a:p>
          <a:p>
            <a:pPr marL="285750" indent="-285750" rtl="0">
              <a:buFont typeface="Arial" panose="020B0604020202020204" pitchFamily="34" charset="0"/>
              <a:buChar char="•"/>
            </a:pPr>
            <a:r>
              <a:rPr lang="x-none" sz="1600"/>
              <a:t>Características personales, incluidas imágenes fotográficas (especialmente de la cara o de otras características de identificación), las huellas digitales, la escritura u otros datos biométricos (por ej., escaneo de la retina, firma de voz, geometría facial)</a:t>
            </a:r>
          </a:p>
          <a:p>
            <a:endParaRPr lang="en-US" sz="1600" dirty="0"/>
          </a:p>
        </p:txBody>
      </p:sp>
    </p:spTree>
    <p:custDataLst>
      <p:tags r:id="rId1"/>
    </p:custDataLst>
    <p:extLst>
      <p:ext uri="{BB962C8B-B14F-4D97-AF65-F5344CB8AC3E}">
        <p14:creationId xmlns:p14="http://schemas.microsoft.com/office/powerpoint/2010/main" val="1166500577"/>
      </p:ext>
    </p:extLst>
  </p:cSld>
  <p:clrMapOvr>
    <a:masterClrMapping/>
  </p:clrMapOvr>
  <p:transition spd="slow">
    <p:wipe/>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t>Consideraciones éticas y legales en la profesión de TI</a:t>
            </a:r>
            <a:r>
              <a:rPr lang="en-US" altLang="en-US" dirty="0"/>
              <a:t/>
            </a:r>
            <a:br>
              <a:rPr lang="en-US" altLang="en-US" dirty="0"/>
            </a:br>
            <a:r>
              <a:rPr lang="x-none"/>
              <a:t>Industria de tarjetas de pago (PCI)</a:t>
            </a:r>
          </a:p>
        </p:txBody>
      </p:sp>
      <p:sp>
        <p:nvSpPr>
          <p:cNvPr id="2" name="TextBox 1">
            <a:extLst>
              <a:ext uri="{FF2B5EF4-FFF2-40B4-BE49-F238E27FC236}">
                <a16:creationId xmlns="" xmlns:c="http://schemas.openxmlformats.org/drawingml/2006/chart" xmlns:c15="http://schemas.microsoft.com/office/drawing/2012/chart" xmlns:a16="http://schemas.microsoft.com/office/drawing/2014/main" id="{C57AB41B-211F-4152-BC18-550F3108E691}"/>
              </a:ext>
            </a:extLst>
          </p:cNvPr>
          <p:cNvSpPr txBox="1"/>
          <p:nvPr/>
        </p:nvSpPr>
        <p:spPr>
          <a:xfrm>
            <a:off x="128187" y="888762"/>
            <a:ext cx="4169411" cy="3539430"/>
          </a:xfrm>
          <a:prstGeom prst="rect">
            <a:avLst/>
          </a:prstGeom>
          <a:noFill/>
        </p:spPr>
        <p:txBody>
          <a:bodyPr wrap="square" rtlCol="0">
            <a:spAutoFit/>
          </a:bodyPr>
          <a:lstStyle/>
          <a:p>
            <a:pPr rtl="0"/>
            <a:r>
              <a:rPr lang="x-none" sz="1600" dirty="0"/>
              <a:t>La información de la Industria de tarjetas de pago (PCI) se considera información personal que debe protegerse. </a:t>
            </a:r>
          </a:p>
          <a:p>
            <a:endParaRPr lang="en-US" sz="1600" dirty="0"/>
          </a:p>
          <a:p>
            <a:pPr rtl="0"/>
            <a:r>
              <a:rPr lang="x-none" sz="1600" dirty="0"/>
              <a:t>El Consejo de estándares de seguridad de PCI se formó en 2005 por las 5 principales empresas de tarjetas de crédito en un esfuerzo por proteger los números de cuenta, las fechas de vencimiento, la banda magnética y los datos de los chips para transacciones en todo el mundo.</a:t>
            </a:r>
          </a:p>
          <a:p>
            <a:endParaRPr lang="en-US" sz="1600" dirty="0"/>
          </a:p>
          <a:p>
            <a:pPr rtl="0"/>
            <a:r>
              <a:rPr lang="x-none" sz="1600" dirty="0"/>
              <a:t>Para obtener más información sobre PCI, visite </a:t>
            </a:r>
            <a:r>
              <a:rPr lang="x-none" sz="1600" dirty="0">
                <a:hlinkClick r:id="rId4"/>
              </a:rPr>
              <a:t>www.pcisecuritystandards.org</a:t>
            </a:r>
            <a:r>
              <a:rPr lang="x-none" sz="1600" dirty="0"/>
              <a:t>. </a:t>
            </a:r>
          </a:p>
        </p:txBody>
      </p:sp>
      <p:pic>
        <p:nvPicPr>
          <p:cNvPr id="4" name="Picture 3" descr="The figure shows someone inserting a credit card with a chip into a credit card reader.">
            <a:extLst>
              <a:ext uri="{FF2B5EF4-FFF2-40B4-BE49-F238E27FC236}">
                <a16:creationId xmlns="" xmlns:c="http://schemas.openxmlformats.org/drawingml/2006/chart" xmlns:c15="http://schemas.microsoft.com/office/drawing/2012/chart" xmlns:a16="http://schemas.microsoft.com/office/drawing/2014/main" id="{86DC3E5E-9CF4-45B9-8E24-7ABC9FD5695B}"/>
              </a:ext>
            </a:extLst>
          </p:cNvPr>
          <p:cNvPicPr>
            <a:picLocks noChangeAspect="1"/>
          </p:cNvPicPr>
          <p:nvPr/>
        </p:nvPicPr>
        <p:blipFill>
          <a:blip r:embed="rId5"/>
          <a:stretch>
            <a:fillRect/>
          </a:stretch>
        </p:blipFill>
        <p:spPr>
          <a:xfrm>
            <a:off x="4297599" y="888762"/>
            <a:ext cx="3977089" cy="2800767"/>
          </a:xfrm>
          <a:prstGeom prst="rect">
            <a:avLst/>
          </a:prstGeom>
        </p:spPr>
      </p:pic>
    </p:spTree>
    <p:custDataLst>
      <p:tags r:id="rId1"/>
    </p:custDataLst>
    <p:extLst>
      <p:ext uri="{BB962C8B-B14F-4D97-AF65-F5344CB8AC3E}">
        <p14:creationId xmlns:p14="http://schemas.microsoft.com/office/powerpoint/2010/main" val="3906054461"/>
      </p:ext>
    </p:extLst>
  </p:cSld>
  <p:clrMapOvr>
    <a:masterClrMapping/>
  </p:clrMapOvr>
  <p:transition spd="slow">
    <p:wipe/>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t>Consideraciones éticas y legales en el profesional de TI</a:t>
            </a:r>
            <a:r>
              <a:rPr lang="en-US" altLang="en-US" dirty="0"/>
              <a:t/>
            </a:r>
            <a:br>
              <a:rPr lang="en-US" altLang="en-US" dirty="0"/>
            </a:br>
            <a:r>
              <a:rPr lang="x-none"/>
              <a:t>Información confidencial sobre la salud (PHI)</a:t>
            </a:r>
          </a:p>
        </p:txBody>
      </p:sp>
      <p:sp>
        <p:nvSpPr>
          <p:cNvPr id="2" name="TextBox 1">
            <a:extLst>
              <a:ext uri="{FF2B5EF4-FFF2-40B4-BE49-F238E27FC236}">
                <a16:creationId xmlns="" xmlns:c="http://schemas.openxmlformats.org/drawingml/2006/chart" xmlns:c15="http://schemas.microsoft.com/office/drawing/2012/chart" xmlns:a16="http://schemas.microsoft.com/office/drawing/2014/main" id="{C57AB41B-211F-4152-BC18-550F3108E691}"/>
              </a:ext>
            </a:extLst>
          </p:cNvPr>
          <p:cNvSpPr txBox="1"/>
          <p:nvPr/>
        </p:nvSpPr>
        <p:spPr>
          <a:xfrm>
            <a:off x="128187" y="888762"/>
            <a:ext cx="8821503" cy="1815882"/>
          </a:xfrm>
          <a:prstGeom prst="rect">
            <a:avLst/>
          </a:prstGeom>
          <a:noFill/>
        </p:spPr>
        <p:txBody>
          <a:bodyPr wrap="square" rtlCol="0">
            <a:spAutoFit/>
          </a:bodyPr>
          <a:lstStyle/>
          <a:p>
            <a:pPr marL="285750" indent="-285750" rtl="0">
              <a:buFont typeface="Arial" panose="020B0604020202020204" pitchFamily="34" charset="0"/>
              <a:buChar char="•"/>
            </a:pPr>
            <a:r>
              <a:rPr lang="x-none" sz="1600" dirty="0"/>
              <a:t>La información confidencial sobre la salud (PHI) es otra forma de PII que debe protegerse. </a:t>
            </a:r>
          </a:p>
          <a:p>
            <a:pPr marL="285750" indent="-285750" rtl="0">
              <a:buFont typeface="Arial" panose="020B0604020202020204" pitchFamily="34" charset="0"/>
              <a:buChar char="•"/>
            </a:pPr>
            <a:r>
              <a:rPr lang="x-none" sz="1600" dirty="0"/>
              <a:t>La PHI incluye nombres de pacientes, direcciones, fechas de visitas, números de teléfono y fax, y direcciones de correo electrónico. </a:t>
            </a:r>
          </a:p>
          <a:p>
            <a:pPr marL="285750" indent="-285750" rtl="0">
              <a:buFont typeface="Arial" panose="020B0604020202020204" pitchFamily="34" charset="0"/>
              <a:buChar char="•"/>
            </a:pPr>
            <a:r>
              <a:rPr lang="x-none" sz="1600" dirty="0"/>
              <a:t>Con el paso de registros de copia en papel a registros electrónicos, también se regula la Información electrónica confidencial sobre la salud (ePHI). </a:t>
            </a:r>
          </a:p>
          <a:p>
            <a:pPr marL="285750" indent="-285750" rtl="0">
              <a:buFont typeface="Arial" panose="020B0604020202020204" pitchFamily="34" charset="0"/>
              <a:buChar char="•"/>
            </a:pPr>
            <a:r>
              <a:rPr lang="x-none" sz="1600" dirty="0"/>
              <a:t>Las sanciones por violaciones de PHI y ePHI son muy serias y están reguladas por la Ley de portabilidad y responsabilidad del seguro médico (HIPAA).</a:t>
            </a:r>
          </a:p>
        </p:txBody>
      </p:sp>
    </p:spTree>
    <p:custDataLst>
      <p:tags r:id="rId1"/>
    </p:custDataLst>
    <p:extLst>
      <p:ext uri="{BB962C8B-B14F-4D97-AF65-F5344CB8AC3E}">
        <p14:creationId xmlns:p14="http://schemas.microsoft.com/office/powerpoint/2010/main" val="2361741138"/>
      </p:ext>
    </p:extLst>
  </p:cSld>
  <p:clrMapOvr>
    <a:masterClrMapping/>
  </p:clrMapOvr>
  <p:transition spd="slow">
    <p:wipe/>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dirty="0"/>
              <a:t>Consideraciones legales y éticas en la profesión de TI</a:t>
            </a:r>
            <a:r>
              <a:rPr lang="en-US" altLang="en-US" dirty="0"/>
              <a:t/>
            </a:r>
            <a:br>
              <a:rPr lang="en-US" altLang="en-US" dirty="0"/>
            </a:br>
            <a:r>
              <a:rPr lang="x-none" spc="-30" dirty="0"/>
              <a:t>Práctica de laboratorio: Investigue las violaciones de PII, PHI y PCI</a:t>
            </a:r>
          </a:p>
        </p:txBody>
      </p:sp>
      <p:sp>
        <p:nvSpPr>
          <p:cNvPr id="3" name="TextBox 2">
            <a:extLst>
              <a:ext uri="{FF2B5EF4-FFF2-40B4-BE49-F238E27FC236}">
                <a16:creationId xmlns="" xmlns:c="http://schemas.openxmlformats.org/drawingml/2006/chart" xmlns:c15="http://schemas.microsoft.com/office/drawing/2012/chart" xmlns:a16="http://schemas.microsoft.com/office/drawing/2014/main" id="{0C4D20B4-DB57-458F-B6AA-6B2245A94BB9}"/>
              </a:ext>
            </a:extLst>
          </p:cNvPr>
          <p:cNvSpPr txBox="1"/>
          <p:nvPr/>
        </p:nvSpPr>
        <p:spPr>
          <a:xfrm>
            <a:off x="288332" y="1000569"/>
            <a:ext cx="8417518" cy="646331"/>
          </a:xfrm>
          <a:prstGeom prst="rect">
            <a:avLst/>
          </a:prstGeom>
          <a:noFill/>
        </p:spPr>
        <p:txBody>
          <a:bodyPr wrap="square" rtlCol="0">
            <a:spAutoFit/>
          </a:bodyPr>
          <a:lstStyle/>
          <a:p>
            <a:pPr rtl="0"/>
            <a:r>
              <a:rPr lang="x-none"/>
              <a:t>En esta práctica de laboratorio, investigará violaciones de PII, PHI y PCI buscando en Internet y, luego, registrando sus hallazgos. </a:t>
            </a:r>
          </a:p>
        </p:txBody>
      </p:sp>
    </p:spTree>
    <p:custDataLst>
      <p:tags r:id="rId1"/>
    </p:custDataLst>
    <p:extLst>
      <p:ext uri="{BB962C8B-B14F-4D97-AF65-F5344CB8AC3E}">
        <p14:creationId xmlns:p14="http://schemas.microsoft.com/office/powerpoint/2010/main" val="2099938143"/>
      </p:ext>
    </p:extLst>
  </p:cSld>
  <p:clrMapOvr>
    <a:masterClrMapping/>
  </p:clrMapOvr>
  <p:transition spd="slow">
    <p:wipe/>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t>Consideraciones legales y éticas en la profesión de TI</a:t>
            </a:r>
            <a:r>
              <a:rPr lang="en-US" altLang="en-US" dirty="0"/>
              <a:t/>
            </a:r>
            <a:br>
              <a:rPr lang="en-US" altLang="en-US" dirty="0"/>
            </a:br>
            <a:r>
              <a:rPr lang="x-none"/>
              <a:t>Consideraciones legales en TI</a:t>
            </a:r>
          </a:p>
        </p:txBody>
      </p:sp>
      <p:sp>
        <p:nvSpPr>
          <p:cNvPr id="2" name="TextBox 1">
            <a:extLst>
              <a:ext uri="{FF2B5EF4-FFF2-40B4-BE49-F238E27FC236}">
                <a16:creationId xmlns="" xmlns:c="http://schemas.openxmlformats.org/drawingml/2006/chart" xmlns:c15="http://schemas.microsoft.com/office/drawing/2012/chart" xmlns:a16="http://schemas.microsoft.com/office/drawing/2014/main" id="{63C09BD2-CDE4-4194-9F83-02F2848DF411}"/>
              </a:ext>
            </a:extLst>
          </p:cNvPr>
          <p:cNvSpPr txBox="1"/>
          <p:nvPr/>
        </p:nvSpPr>
        <p:spPr>
          <a:xfrm>
            <a:off x="119641" y="798944"/>
            <a:ext cx="8693456" cy="3754874"/>
          </a:xfrm>
          <a:prstGeom prst="rect">
            <a:avLst/>
          </a:prstGeom>
          <a:noFill/>
        </p:spPr>
        <p:txBody>
          <a:bodyPr wrap="square" rtlCol="0">
            <a:spAutoFit/>
          </a:bodyPr>
          <a:lstStyle/>
          <a:p>
            <a:pPr rtl="0"/>
            <a:r>
              <a:rPr lang="x-none" sz="1400" dirty="0"/>
              <a:t>Las leyes en los diferentes países y jurisdicciones legales varían, pero, por lo general, acciones como las que se describen a continuación se consideran ilegales:</a:t>
            </a:r>
          </a:p>
          <a:p>
            <a:pPr marL="285750" indent="-285750" rtl="0">
              <a:buFont typeface="Arial" panose="020B0604020202020204" pitchFamily="34" charset="0"/>
              <a:buChar char="•"/>
            </a:pPr>
            <a:r>
              <a:rPr lang="x-none" sz="1400" dirty="0"/>
              <a:t>No se permite modificar las configuraciones de hardware o software del sistema sin el consentimiento del cliente. </a:t>
            </a:r>
          </a:p>
          <a:p>
            <a:pPr marL="285750" indent="-285750" rtl="0">
              <a:buFont typeface="Arial" panose="020B0604020202020204" pitchFamily="34" charset="0"/>
              <a:buChar char="•"/>
            </a:pPr>
            <a:r>
              <a:rPr lang="x-none" sz="1400" dirty="0"/>
              <a:t>No se permite acceder a las cuentas, los archivos privados o los mensajes de correo electrónico de un cliente o de un compañero de trabajo sin su consentimiento. </a:t>
            </a:r>
          </a:p>
          <a:p>
            <a:pPr marL="285750" indent="-285750" rtl="0">
              <a:buFont typeface="Arial" panose="020B0604020202020204" pitchFamily="34" charset="0"/>
              <a:buChar char="•"/>
            </a:pPr>
            <a:r>
              <a:rPr lang="x-none" sz="1400" dirty="0"/>
              <a:t>No se permite instalar, copiar o compartir contenido digital (incluso software, música, texto, imágenes y video), ya que esto viola los acuerdos de copyright y de software o la ley aplicable. Las leyes de copyright y marcas comerciales varían entre estados, países y regiones.</a:t>
            </a:r>
          </a:p>
          <a:p>
            <a:pPr marL="285750" indent="-285750" rtl="0">
              <a:buFont typeface="Arial" panose="020B0604020202020204" pitchFamily="34" charset="0"/>
              <a:buChar char="•"/>
            </a:pPr>
            <a:r>
              <a:rPr lang="x-none" sz="1400" dirty="0"/>
              <a:t>No se permite utilizar los recursos de TI de la empresa de un cliente con fines comerciales. </a:t>
            </a:r>
          </a:p>
          <a:p>
            <a:pPr marL="285750" indent="-285750" rtl="0">
              <a:buFont typeface="Arial" panose="020B0604020202020204" pitchFamily="34" charset="0"/>
              <a:buChar char="•"/>
            </a:pPr>
            <a:r>
              <a:rPr lang="x-none" sz="1400" dirty="0"/>
              <a:t>No se permite facilitar recursos de TI de un cliente a usuarios no autorizados. </a:t>
            </a:r>
          </a:p>
          <a:p>
            <a:pPr marL="285750" indent="-285750" rtl="0">
              <a:buFont typeface="Arial" panose="020B0604020202020204" pitchFamily="34" charset="0"/>
              <a:buChar char="•"/>
            </a:pPr>
            <a:r>
              <a:rPr lang="x-none" sz="1400" dirty="0"/>
              <a:t>No se permite utilizar intencionadamente los recursos de la empresa de un cliente para actividades ilegales. Generalmente, el uso delictivo o ilegal incluye obscenidad, pornografía infantil, amenazas, acoso, violación de copyright, violación de marca comercial de universidad, difamación, robo, robo de identidad y acceso no autorizado. </a:t>
            </a:r>
          </a:p>
          <a:p>
            <a:pPr marL="285750" indent="-285750" rtl="0">
              <a:buFont typeface="Arial" panose="020B0604020202020204" pitchFamily="34" charset="0"/>
              <a:buChar char="•"/>
            </a:pPr>
            <a:r>
              <a:rPr lang="x-none" sz="1400" dirty="0"/>
              <a:t>No se permite compartir información confidencial del cliente. Se debe mantener la confidencialidad de estos datos. </a:t>
            </a:r>
            <a:endParaRPr lang="en-US" sz="1400" dirty="0"/>
          </a:p>
        </p:txBody>
      </p:sp>
    </p:spTree>
    <p:custDataLst>
      <p:tags r:id="rId1"/>
    </p:custDataLst>
    <p:extLst>
      <p:ext uri="{BB962C8B-B14F-4D97-AF65-F5344CB8AC3E}">
        <p14:creationId xmlns:p14="http://schemas.microsoft.com/office/powerpoint/2010/main" val="2104395489"/>
      </p:ext>
    </p:extLst>
  </p:cSld>
  <p:clrMapOvr>
    <a:masterClrMapping/>
  </p:clrMapOvr>
  <p:transition spd="slow">
    <p:wipe/>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t>Consideraciones legales y éticas en la profesional de TI</a:t>
            </a:r>
            <a:r>
              <a:rPr lang="en-US" altLang="en-US" dirty="0"/>
              <a:t/>
            </a:r>
            <a:br>
              <a:rPr lang="en-US" altLang="en-US" dirty="0"/>
            </a:br>
            <a:r>
              <a:rPr lang="x-none"/>
              <a:t>Licencias</a:t>
            </a:r>
          </a:p>
        </p:txBody>
      </p:sp>
      <p:pic>
        <p:nvPicPr>
          <p:cNvPr id="3" name="Picture 2">
            <a:extLst>
              <a:ext uri="{FF2B5EF4-FFF2-40B4-BE49-F238E27FC236}">
                <a16:creationId xmlns="" xmlns:c="http://schemas.openxmlformats.org/drawingml/2006/chart" xmlns:c15="http://schemas.microsoft.com/office/drawing/2012/chart" xmlns:a16="http://schemas.microsoft.com/office/drawing/2014/main" id="{D5342830-B33C-4E9E-BD2D-6FF6AA19FEE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00175" y="865619"/>
            <a:ext cx="6343650" cy="942974"/>
          </a:xfrm>
          <a:prstGeom prst="rect">
            <a:avLst/>
          </a:prstGeom>
        </p:spPr>
      </p:pic>
      <p:sp>
        <p:nvSpPr>
          <p:cNvPr id="4" name="TextBox 3">
            <a:extLst>
              <a:ext uri="{FF2B5EF4-FFF2-40B4-BE49-F238E27FC236}">
                <a16:creationId xmlns="" xmlns:c="http://schemas.openxmlformats.org/drawingml/2006/chart" xmlns:c15="http://schemas.microsoft.com/office/drawing/2012/chart" xmlns:a16="http://schemas.microsoft.com/office/drawing/2014/main" id="{DEC39530-40B6-497F-886D-28D12710D605}"/>
              </a:ext>
            </a:extLst>
          </p:cNvPr>
          <p:cNvSpPr txBox="1"/>
          <p:nvPr/>
        </p:nvSpPr>
        <p:spPr>
          <a:xfrm>
            <a:off x="298856" y="2048854"/>
            <a:ext cx="8317605" cy="1815882"/>
          </a:xfrm>
          <a:prstGeom prst="rect">
            <a:avLst/>
          </a:prstGeom>
          <a:noFill/>
        </p:spPr>
        <p:txBody>
          <a:bodyPr wrap="square" rtlCol="0">
            <a:spAutoFit/>
          </a:bodyPr>
          <a:lstStyle/>
          <a:p>
            <a:pPr marL="285750" indent="-285750" rtl="0">
              <a:buFont typeface="Arial" panose="020B0604020202020204" pitchFamily="34" charset="0"/>
              <a:buChar char="•"/>
            </a:pPr>
            <a:r>
              <a:rPr lang="x-none" sz="1400" dirty="0"/>
              <a:t>Es ilegal utilizar el software con licencia sin la licencia correspondiente.</a:t>
            </a:r>
          </a:p>
          <a:p>
            <a:pPr marL="285750" indent="-285750" rtl="0">
              <a:buFont typeface="Arial" panose="020B0604020202020204" pitchFamily="34" charset="0"/>
              <a:buChar char="•"/>
            </a:pPr>
            <a:r>
              <a:rPr lang="x-none" sz="1400" dirty="0"/>
              <a:t>Un ejemplo de licencia de software personal es un Contrato de licencia de usuario final (EULA).</a:t>
            </a:r>
          </a:p>
          <a:p>
            <a:pPr marL="285750" indent="-285750" rtl="0">
              <a:buFont typeface="Arial" panose="020B0604020202020204" pitchFamily="34" charset="0"/>
              <a:buChar char="•"/>
            </a:pPr>
            <a:r>
              <a:rPr lang="x-none" sz="1400" dirty="0"/>
              <a:t>Una licencia empresarial es una licencia de software mantenida por una empresa para el uso de sus empleados.</a:t>
            </a:r>
          </a:p>
          <a:p>
            <a:pPr marL="285750" indent="-285750" rtl="0">
              <a:buFont typeface="Arial" panose="020B0604020202020204" pitchFamily="34" charset="0"/>
              <a:buChar char="•"/>
            </a:pPr>
            <a:r>
              <a:rPr lang="x-none" sz="1400" dirty="0"/>
              <a:t>La licencia de código abierto es una licencia de copyright para el software que permite que los desarrolladores modifiquen y compartan el código fuente que ejecuta software.</a:t>
            </a:r>
          </a:p>
          <a:p>
            <a:pPr marL="285750" indent="-285750" rtl="0">
              <a:buFont typeface="Arial" panose="020B0604020202020204" pitchFamily="34" charset="0"/>
              <a:buChar char="•"/>
            </a:pPr>
            <a:r>
              <a:rPr lang="x-none" sz="1400" dirty="0"/>
              <a:t>Si utiliza software para ganar dinero, debe pagar por una licencia comercial.</a:t>
            </a:r>
          </a:p>
          <a:p>
            <a:pPr marL="285750" indent="-285750" rtl="0">
              <a:buFont typeface="Arial" panose="020B0604020202020204" pitchFamily="34" charset="0"/>
              <a:buChar char="•"/>
            </a:pPr>
            <a:r>
              <a:rPr lang="x-none" sz="1400" dirty="0"/>
              <a:t>La administración de derechos digitales (DRM) es un software que está diseñado para evitar el acceso ilegal a contenidos digitales y dispositivos.</a:t>
            </a:r>
          </a:p>
        </p:txBody>
      </p:sp>
    </p:spTree>
    <p:custDataLst>
      <p:tags r:id="rId1"/>
    </p:custDataLst>
    <p:extLst>
      <p:ext uri="{BB962C8B-B14F-4D97-AF65-F5344CB8AC3E}">
        <p14:creationId xmlns:p14="http://schemas.microsoft.com/office/powerpoint/2010/main" val="287905618"/>
      </p:ext>
    </p:extLst>
  </p:cSld>
  <p:clrMapOvr>
    <a:masterClrMapping/>
  </p:clrMapOvr>
  <p:transition spd="slow">
    <p:wipe/>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t>Descripción general de Procedimientos legales</a:t>
            </a:r>
            <a:r>
              <a:rPr lang="en-US" altLang="en-US" dirty="0"/>
              <a:t/>
            </a:r>
            <a:br>
              <a:rPr lang="en-US" altLang="en-US" dirty="0"/>
            </a:br>
            <a:r>
              <a:rPr lang="x-none"/>
              <a:t>informática forense</a:t>
            </a:r>
          </a:p>
        </p:txBody>
      </p:sp>
      <p:sp>
        <p:nvSpPr>
          <p:cNvPr id="2" name="TextBox 1">
            <a:extLst>
              <a:ext uri="{FF2B5EF4-FFF2-40B4-BE49-F238E27FC236}">
                <a16:creationId xmlns="" xmlns:c="http://schemas.openxmlformats.org/drawingml/2006/chart" xmlns:c15="http://schemas.microsoft.com/office/drawing/2012/chart" xmlns:a16="http://schemas.microsoft.com/office/drawing/2014/main" id="{2F16ECDF-D862-4FC4-A143-D454EB765E85}"/>
              </a:ext>
            </a:extLst>
          </p:cNvPr>
          <p:cNvSpPr txBox="1"/>
          <p:nvPr/>
        </p:nvSpPr>
        <p:spPr>
          <a:xfrm>
            <a:off x="228600" y="1037492"/>
            <a:ext cx="3348990" cy="2893100"/>
          </a:xfrm>
          <a:prstGeom prst="rect">
            <a:avLst/>
          </a:prstGeom>
          <a:noFill/>
        </p:spPr>
        <p:txBody>
          <a:bodyPr wrap="square" rtlCol="0">
            <a:spAutoFit/>
          </a:bodyPr>
          <a:lstStyle/>
          <a:p>
            <a:pPr rtl="0"/>
            <a:r>
              <a:rPr lang="x-none" sz="1400" dirty="0"/>
              <a:t>En el transcurso de una investigación criminal, es posible que se necesite recopilar y analizar datos de sistemas de computación, redes, comunicaciones inalámbricas y dispositivos de almacenamiento. El acto de recopilar </a:t>
            </a:r>
            <a:r>
              <a:rPr lang="en-US" sz="1400" dirty="0" smtClean="0"/>
              <a:t/>
            </a:r>
            <a:br>
              <a:rPr lang="en-US" sz="1400" dirty="0" smtClean="0"/>
            </a:br>
            <a:r>
              <a:rPr lang="x-none" sz="1400" dirty="0" smtClean="0"/>
              <a:t>y </a:t>
            </a:r>
            <a:r>
              <a:rPr lang="x-none" sz="1400" dirty="0"/>
              <a:t>analizar datos para este propósito </a:t>
            </a:r>
            <a:r>
              <a:rPr lang="en-US" sz="1400" dirty="0" smtClean="0"/>
              <a:t/>
            </a:r>
            <a:br>
              <a:rPr lang="en-US" sz="1400" dirty="0" smtClean="0"/>
            </a:br>
            <a:r>
              <a:rPr lang="x-none" sz="1400" dirty="0" smtClean="0"/>
              <a:t>se </a:t>
            </a:r>
            <a:r>
              <a:rPr lang="x-none" sz="1400" dirty="0"/>
              <a:t>denomina “informática forense”. </a:t>
            </a:r>
            <a:r>
              <a:rPr lang="en-US" sz="1400" dirty="0" smtClean="0"/>
              <a:t/>
            </a:r>
            <a:br>
              <a:rPr lang="en-US" sz="1400" dirty="0" smtClean="0"/>
            </a:br>
            <a:r>
              <a:rPr lang="x-none" sz="1400" dirty="0" smtClean="0"/>
              <a:t>El </a:t>
            </a:r>
            <a:r>
              <a:rPr lang="x-none" sz="1400" dirty="0"/>
              <a:t>proceso de informática forense abarca tanto las leyes de TI como leyes específicas para asegurar que los datos recopilados se admitan como evidencia en un tribunal.</a:t>
            </a:r>
          </a:p>
        </p:txBody>
      </p:sp>
      <p:pic>
        <p:nvPicPr>
          <p:cNvPr id="5" name="Picture 4" descr="The figure shows a computer forensics lab housing various forensics equipment. A person wearing a lab coat and gloves is sitting at a keyboard while examining a graph on a monitor.">
            <a:extLst>
              <a:ext uri="{FF2B5EF4-FFF2-40B4-BE49-F238E27FC236}">
                <a16:creationId xmlns="" xmlns:c="http://schemas.openxmlformats.org/drawingml/2006/chart" xmlns:c15="http://schemas.microsoft.com/office/drawing/2012/chart" xmlns:a16="http://schemas.microsoft.com/office/drawing/2014/main" id="{F7BAEE27-8FBA-4082-9AFD-6561F1D0939C}"/>
              </a:ext>
            </a:extLst>
          </p:cNvPr>
          <p:cNvPicPr>
            <a:picLocks noChangeAspect="1"/>
          </p:cNvPicPr>
          <p:nvPr/>
        </p:nvPicPr>
        <p:blipFill>
          <a:blip r:embed="rId4"/>
          <a:stretch>
            <a:fillRect/>
          </a:stretch>
        </p:blipFill>
        <p:spPr>
          <a:xfrm>
            <a:off x="3727880" y="1037492"/>
            <a:ext cx="4638453" cy="3107698"/>
          </a:xfrm>
          <a:prstGeom prst="rect">
            <a:avLst/>
          </a:prstGeom>
        </p:spPr>
      </p:pic>
    </p:spTree>
    <p:custDataLst>
      <p:tags r:id="rId1"/>
    </p:custDataLst>
    <p:extLst>
      <p:ext uri="{BB962C8B-B14F-4D97-AF65-F5344CB8AC3E}">
        <p14:creationId xmlns:p14="http://schemas.microsoft.com/office/powerpoint/2010/main" val="3347092725"/>
      </p:ext>
    </p:extLst>
  </p:cSld>
  <p:clrMapOvr>
    <a:masterClrMapping/>
  </p:clrMapOvr>
  <p:transition spd="slow">
    <p:wip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146" name="Rectangle 33"/>
          <p:cNvSpPr>
            <a:spLocks noGrp="1" noChangeArrowheads="1"/>
          </p:cNvSpPr>
          <p:nvPr>
            <p:ph type="title"/>
          </p:nvPr>
        </p:nvSpPr>
        <p:spPr/>
        <p:txBody>
          <a:bodyPr/>
          <a:lstStyle/>
          <a:p>
            <a:pPr rtl="0" eaLnBrk="1" hangingPunct="1"/>
            <a:r>
              <a:rPr lang="x-none"/>
              <a:t>Capítulo 14: Actividades</a:t>
            </a:r>
          </a:p>
        </p:txBody>
      </p:sp>
      <p:sp>
        <p:nvSpPr>
          <p:cNvPr id="6147" name="Rectangle 34"/>
          <p:cNvSpPr>
            <a:spLocks noGrp="1" noChangeArrowheads="1"/>
          </p:cNvSpPr>
          <p:nvPr>
            <p:ph idx="1"/>
          </p:nvPr>
        </p:nvSpPr>
        <p:spPr>
          <a:xfrm>
            <a:off x="144065" y="807998"/>
            <a:ext cx="8853286" cy="314084"/>
          </a:xfrm>
        </p:spPr>
        <p:txBody>
          <a:bodyPr/>
          <a:lstStyle/>
          <a:p>
            <a:pPr marL="0" indent="0" rtl="0">
              <a:spcBef>
                <a:spcPct val="30000"/>
              </a:spcBef>
              <a:buNone/>
            </a:pPr>
            <a:r>
              <a:rPr lang="x-none"/>
              <a:t>¿Qué actividades se relacionan con este capítulo?</a:t>
            </a:r>
          </a:p>
          <a:p>
            <a:pPr marL="0" indent="0">
              <a:spcBef>
                <a:spcPct val="30000"/>
              </a:spcBef>
              <a:buNone/>
            </a:pPr>
            <a:endParaRPr lang="en-US" dirty="0"/>
          </a:p>
          <a:p>
            <a:pPr marL="89297" indent="0">
              <a:spcBef>
                <a:spcPct val="30000"/>
              </a:spcBef>
              <a:buNone/>
            </a:pPr>
            <a:endParaRPr lang="en-US" dirty="0"/>
          </a:p>
          <a:p>
            <a:pPr marL="89297" indent="0">
              <a:spcBef>
                <a:spcPct val="30000"/>
              </a:spcBef>
              <a:buNone/>
            </a:pPr>
            <a:endParaRPr lang="en-US" dirty="0"/>
          </a:p>
        </p:txBody>
      </p:sp>
      <p:graphicFrame>
        <p:nvGraphicFramePr>
          <p:cNvPr id="7" name="Content Placeholder 3"/>
          <p:cNvGraphicFramePr>
            <a:graphicFrameLocks/>
          </p:cNvGraphicFramePr>
          <p:nvPr>
            <p:extLst>
              <p:ext uri="{D42A27DB-BD31-4B8C-83A1-F6EECF244321}">
                <p14:modId xmlns:p14="http://schemas.microsoft.com/office/powerpoint/2010/main" val="3397332003"/>
              </p:ext>
            </p:extLst>
          </p:nvPr>
        </p:nvGraphicFramePr>
        <p:xfrm>
          <a:off x="457291" y="1160826"/>
          <a:ext cx="8229418" cy="3212637"/>
        </p:xfrm>
        <a:graphic>
          <a:graphicData uri="http://schemas.openxmlformats.org/drawingml/2006/table">
            <a:tbl>
              <a:tblPr firstRow="1" bandRow="1">
                <a:tableStyleId>{5C22544A-7EE6-4342-B048-85BDC9FD1C3A}</a:tableStyleId>
              </a:tblPr>
              <a:tblGrid>
                <a:gridCol w="1129733">
                  <a:extLst>
                    <a:ext uri="{9D8B030D-6E8A-4147-A177-3AD203B41FA5}">
                      <a16:colId xmlns="" xmlns:c="http://schemas.openxmlformats.org/drawingml/2006/chart" xmlns:c15="http://schemas.microsoft.com/office/drawing/2012/chart" xmlns:a16="http://schemas.microsoft.com/office/drawing/2014/main" val="20001"/>
                    </a:ext>
                  </a:extLst>
                </a:gridCol>
                <a:gridCol w="2062827">
                  <a:extLst>
                    <a:ext uri="{9D8B030D-6E8A-4147-A177-3AD203B41FA5}">
                      <a16:colId xmlns="" xmlns:c="http://schemas.openxmlformats.org/drawingml/2006/chart" xmlns:c15="http://schemas.microsoft.com/office/drawing/2012/chart" xmlns:a16="http://schemas.microsoft.com/office/drawing/2014/main" val="3156509146"/>
                    </a:ext>
                  </a:extLst>
                </a:gridCol>
                <a:gridCol w="3874985">
                  <a:extLst>
                    <a:ext uri="{9D8B030D-6E8A-4147-A177-3AD203B41FA5}">
                      <a16:colId xmlns="" xmlns:c="http://schemas.openxmlformats.org/drawingml/2006/chart" xmlns:c15="http://schemas.microsoft.com/office/drawing/2012/chart" xmlns:a16="http://schemas.microsoft.com/office/drawing/2014/main" val="20002"/>
                    </a:ext>
                  </a:extLst>
                </a:gridCol>
                <a:gridCol w="1161873">
                  <a:extLst>
                    <a:ext uri="{9D8B030D-6E8A-4147-A177-3AD203B41FA5}">
                      <a16:colId xmlns="" xmlns:c="http://schemas.openxmlformats.org/drawingml/2006/chart" xmlns:c15="http://schemas.microsoft.com/office/drawing/2012/chart" xmlns:a16="http://schemas.microsoft.com/office/drawing/2014/main" val="20003"/>
                    </a:ext>
                  </a:extLst>
                </a:gridCol>
              </a:tblGrid>
              <a:tr h="286347">
                <a:tc>
                  <a:txBody>
                    <a:bodyPr/>
                    <a:lstStyle/>
                    <a:p>
                      <a:pPr marL="0" marR="0" lvl="0" indent="0" algn="ctr" defTabSz="685777" rtl="0" eaLnBrk="1" fontAlgn="auto" latinLnBrk="0" hangingPunct="1">
                        <a:lnSpc>
                          <a:spcPct val="100000"/>
                        </a:lnSpc>
                        <a:spcBef>
                          <a:spcPts val="0"/>
                        </a:spcBef>
                        <a:spcAft>
                          <a:spcPts val="0"/>
                        </a:spcAft>
                        <a:buClrTx/>
                        <a:buSzTx/>
                        <a:buFontTx/>
                        <a:buNone/>
                        <a:tabLst/>
                        <a:defRPr/>
                      </a:pPr>
                      <a:r>
                        <a:rPr lang="x-none" sz="1200"/>
                        <a:t>N.° de página</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x-none" sz="1200"/>
                        <a:t>Tipo de actividad</a:t>
                      </a:r>
                    </a:p>
                  </a:txBody>
                  <a:tcPr marL="68580" marR="68580" marT="34290" marB="34290" anchor="ctr"/>
                </a:tc>
                <a:tc>
                  <a:txBody>
                    <a:bodyPr/>
                    <a:lstStyle/>
                    <a:p>
                      <a:pPr rtl="0"/>
                      <a:r>
                        <a:rPr lang="x-none" sz="1200"/>
                        <a:t>Nombre de la actividad</a:t>
                      </a:r>
                    </a:p>
                  </a:txBody>
                  <a:tcPr marL="68580" marR="68580" marT="34290" marB="34290" anchor="ctr"/>
                </a:tc>
                <a:tc>
                  <a:txBody>
                    <a:bodyPr/>
                    <a:lstStyle/>
                    <a:p>
                      <a:pPr rtl="0"/>
                      <a:r>
                        <a:rPr lang="x-none" sz="1200"/>
                        <a:t>¿Opcional?</a:t>
                      </a:r>
                    </a:p>
                  </a:txBody>
                  <a:tcPr marL="68580" marR="68580" marT="34290" marB="34290" anchor="ctr"/>
                </a:tc>
                <a:extLst>
                  <a:ext uri="{0D108BD9-81ED-4DB2-BD59-A6C34878D82A}">
                    <a16:rowId xmlns="" xmlns:c="http://schemas.openxmlformats.org/drawingml/2006/chart" xmlns:c15="http://schemas.microsoft.com/office/drawing/2012/chart" xmlns:a16="http://schemas.microsoft.com/office/drawing/2014/main" val="10000"/>
                  </a:ext>
                </a:extLst>
              </a:tr>
              <a:tr h="292629">
                <a:tc>
                  <a:txBody>
                    <a:bodyPr/>
                    <a:lstStyle/>
                    <a:p>
                      <a:pPr algn="ctr" rtl="0"/>
                      <a:r>
                        <a:rPr lang="x-none" sz="1100"/>
                        <a:t>14.1.1.2</a:t>
                      </a:r>
                    </a:p>
                  </a:txBody>
                  <a:tcPr marL="68580" marR="68580" marT="34290" marB="34290" anchor="ctr"/>
                </a:tc>
                <a:tc>
                  <a:txBody>
                    <a:bodyPr/>
                    <a:lstStyle/>
                    <a:p>
                      <a:pPr rtl="0"/>
                      <a:r>
                        <a:rPr lang="x-none" sz="1100"/>
                        <a:t>Práctica de laboratorio</a:t>
                      </a:r>
                    </a:p>
                  </a:txBody>
                  <a:tcPr marL="68580" marR="68580" marT="34290" marB="34290" anchor="ctr"/>
                </a:tc>
                <a:tc>
                  <a:txBody>
                    <a:bodyPr/>
                    <a:lstStyle/>
                    <a:p>
                      <a:pPr rtl="0"/>
                      <a:r>
                        <a:rPr lang="x-none" sz="1100"/>
                        <a:t>Recursos del técnico</a:t>
                      </a:r>
                    </a:p>
                  </a:txBody>
                  <a:tcPr marL="68580" marR="68580" marT="34290" marB="34290" anchor="ctr"/>
                </a:tc>
                <a:tc>
                  <a:txBody>
                    <a:bodyPr/>
                    <a:lstStyle/>
                    <a:p>
                      <a:pPr rtl="0"/>
                      <a:r>
                        <a:rPr lang="x-none" sz="1100"/>
                        <a:t>Recomendado</a:t>
                      </a:r>
                    </a:p>
                  </a:txBody>
                  <a:tcPr marL="68580" marR="68580" marT="34290" marB="34290" anchor="ctr"/>
                </a:tc>
                <a:extLst>
                  <a:ext uri="{0D108BD9-81ED-4DB2-BD59-A6C34878D82A}">
                    <a16:rowId xmlns="" xmlns:c="http://schemas.openxmlformats.org/drawingml/2006/chart" xmlns:c15="http://schemas.microsoft.com/office/drawing/2012/chart" xmlns:a16="http://schemas.microsoft.com/office/drawing/2014/main" val="10001"/>
                  </a:ext>
                </a:extLst>
              </a:tr>
              <a:tr h="292629">
                <a:tc>
                  <a:txBody>
                    <a:bodyPr/>
                    <a:lstStyle/>
                    <a:p>
                      <a:pPr algn="ctr" rtl="0"/>
                      <a:r>
                        <a:rPr lang="x-none" sz="1100"/>
                        <a:t>14.1.2.3</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x-none" sz="1100"/>
                        <a:t>Verifique su comprensión</a:t>
                      </a:r>
                    </a:p>
                  </a:txBody>
                  <a:tcPr marL="68580" marR="68580" marT="34290" marB="34290" anchor="ctr"/>
                </a:tc>
                <a:tc>
                  <a:txBody>
                    <a:bodyPr/>
                    <a:lstStyle/>
                    <a:p>
                      <a:pPr rtl="0"/>
                      <a:r>
                        <a:rPr lang="x-none" sz="1100"/>
                        <a:t>Preguntas abiertas y preguntas cerradas</a:t>
                      </a:r>
                    </a:p>
                  </a:txBody>
                  <a:tcPr marL="68580" marR="68580" marT="34290" marB="34290" anchor="ctr"/>
                </a:tc>
                <a:tc>
                  <a:txBody>
                    <a:bodyPr/>
                    <a:lstStyle/>
                    <a:p>
                      <a:pPr rtl="0"/>
                      <a:r>
                        <a:rPr lang="x-none" sz="1100">
                          <a:solidFill>
                            <a:schemeClr val="dk1"/>
                          </a:solidFill>
                        </a:rPr>
                        <a:t>Recomendado</a:t>
                      </a:r>
                    </a:p>
                  </a:txBody>
                  <a:tcPr marL="68580" marR="68580" marT="34290" marB="34290" anchor="ctr"/>
                </a:tc>
                <a:extLst>
                  <a:ext uri="{0D108BD9-81ED-4DB2-BD59-A6C34878D82A}">
                    <a16:rowId xmlns="" xmlns:c="http://schemas.openxmlformats.org/drawingml/2006/chart" xmlns:c15="http://schemas.microsoft.com/office/drawing/2012/chart" xmlns:a16="http://schemas.microsoft.com/office/drawing/2014/main" val="10002"/>
                  </a:ext>
                </a:extLst>
              </a:tr>
              <a:tr h="292629">
                <a:tc>
                  <a:txBody>
                    <a:bodyPr/>
                    <a:lstStyle/>
                    <a:p>
                      <a:pPr algn="ctr" rtl="0"/>
                      <a:r>
                        <a:rPr lang="x-none" sz="1100"/>
                        <a:t>14.1.2.4</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x-none" sz="1100"/>
                        <a:t>Demostración en video</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x-none" sz="1100"/>
                        <a:t>Escucha activa y resumen</a:t>
                      </a:r>
                    </a:p>
                  </a:txBody>
                  <a:tcPr marL="68580" marR="68580" marT="34290" marB="34290" anchor="ctr"/>
                </a:tc>
                <a:tc>
                  <a:txBody>
                    <a:bodyPr/>
                    <a:lstStyle/>
                    <a:p>
                      <a:pPr rtl="0"/>
                      <a:r>
                        <a:rPr lang="x-none" sz="1100">
                          <a:solidFill>
                            <a:schemeClr val="tx1"/>
                          </a:solidFill>
                        </a:rPr>
                        <a:t>Recomendado</a:t>
                      </a:r>
                    </a:p>
                  </a:txBody>
                  <a:tcPr marL="68580" marR="68580" marT="34290" marB="34290" anchor="ctr"/>
                </a:tc>
                <a:extLst>
                  <a:ext uri="{0D108BD9-81ED-4DB2-BD59-A6C34878D82A}">
                    <a16:rowId xmlns="" xmlns:c="http://schemas.openxmlformats.org/drawingml/2006/chart" xmlns:c15="http://schemas.microsoft.com/office/drawing/2012/chart" xmlns:a16="http://schemas.microsoft.com/office/drawing/2014/main" val="231953418"/>
                  </a:ext>
                </a:extLst>
              </a:tr>
              <a:tr h="292629">
                <a:tc>
                  <a:txBody>
                    <a:bodyPr/>
                    <a:lstStyle/>
                    <a:p>
                      <a:pPr algn="ctr" rtl="0"/>
                      <a:r>
                        <a:rPr lang="x-none" sz="1100"/>
                        <a:t>14.1.3.3</a:t>
                      </a:r>
                    </a:p>
                  </a:txBody>
                  <a:tcPr marL="68580" marR="68580" marT="34290" marB="34290" anchor="ctr"/>
                </a:tc>
                <a:tc>
                  <a:txBody>
                    <a:bodyPr/>
                    <a:lstStyle/>
                    <a:p>
                      <a:pPr rtl="0"/>
                      <a:r>
                        <a:rPr lang="x-none" sz="1100"/>
                        <a:t>Demostración en video</a:t>
                      </a:r>
                    </a:p>
                  </a:txBody>
                  <a:tcPr marL="68580" marR="68580" marT="34290" marB="34290" anchor="ctr"/>
                </a:tc>
                <a:tc>
                  <a:txBody>
                    <a:bodyPr/>
                    <a:lstStyle/>
                    <a:p>
                      <a:pPr rtl="0"/>
                      <a:r>
                        <a:rPr lang="x-none" sz="1100"/>
                        <a:t>Retención y transferencia</a:t>
                      </a:r>
                    </a:p>
                  </a:txBody>
                  <a:tcPr marL="68580" marR="68580" marT="34290" marB="34290" anchor="ctr"/>
                </a:tc>
                <a:tc>
                  <a:txBody>
                    <a:bodyPr/>
                    <a:lstStyle/>
                    <a:p>
                      <a:pPr rtl="0"/>
                      <a:r>
                        <a:rPr lang="x-none" sz="1100">
                          <a:solidFill>
                            <a:schemeClr val="tx1"/>
                          </a:solidFill>
                        </a:rPr>
                        <a:t>Recomendado</a:t>
                      </a:r>
                    </a:p>
                  </a:txBody>
                  <a:tcPr marL="68580" marR="68580" marT="34290" marB="34290" anchor="ctr"/>
                </a:tc>
                <a:extLst>
                  <a:ext uri="{0D108BD9-81ED-4DB2-BD59-A6C34878D82A}">
                    <a16:rowId xmlns="" xmlns:c="http://schemas.openxmlformats.org/drawingml/2006/chart" xmlns:c15="http://schemas.microsoft.com/office/drawing/2012/chart" xmlns:a16="http://schemas.microsoft.com/office/drawing/2014/main" val="2276622034"/>
                  </a:ext>
                </a:extLst>
              </a:tr>
              <a:tr h="292629">
                <a:tc>
                  <a:txBody>
                    <a:bodyPr/>
                    <a:lstStyle/>
                    <a:p>
                      <a:pPr algn="ctr" rtl="0"/>
                      <a:r>
                        <a:rPr lang="x-none" sz="1100"/>
                        <a:t>14.1.3.4</a:t>
                      </a:r>
                    </a:p>
                  </a:txBody>
                  <a:tcPr marL="68580" marR="68580" marT="34290" marB="34290" anchor="ctr"/>
                </a:tc>
                <a:tc>
                  <a:txBody>
                    <a:bodyPr/>
                    <a:lstStyle/>
                    <a:p>
                      <a:pPr rtl="0"/>
                      <a:r>
                        <a:rPr lang="x-none" sz="1100"/>
                        <a:t>¿Qué conoce hasta ahora?</a:t>
                      </a:r>
                    </a:p>
                  </a:txBody>
                  <a:tcPr marL="68580" marR="68580" marT="34290" marB="34290" anchor="ctr"/>
                </a:tc>
                <a:tc>
                  <a:txBody>
                    <a:bodyPr/>
                    <a:lstStyle/>
                    <a:p>
                      <a:pPr rtl="0"/>
                      <a:r>
                        <a:rPr lang="x-none" sz="1100"/>
                        <a:t>Netiqueta</a:t>
                      </a:r>
                    </a:p>
                  </a:txBody>
                  <a:tcPr marL="68580" marR="68580" marT="34290" marB="34290" anchor="ctr"/>
                </a:tc>
                <a:tc>
                  <a:txBody>
                    <a:bodyPr/>
                    <a:lstStyle/>
                    <a:p>
                      <a:pPr rtl="0"/>
                      <a:r>
                        <a:rPr lang="x-none" sz="1100">
                          <a:solidFill>
                            <a:schemeClr val="tx1"/>
                          </a:solidFill>
                        </a:rPr>
                        <a:t>Recomendado</a:t>
                      </a:r>
                    </a:p>
                  </a:txBody>
                  <a:tcPr marL="68580" marR="68580" marT="34290" marB="34290" anchor="ctr"/>
                </a:tc>
                <a:extLst>
                  <a:ext uri="{0D108BD9-81ED-4DB2-BD59-A6C34878D82A}">
                    <a16:rowId xmlns="" xmlns:c="http://schemas.openxmlformats.org/drawingml/2006/chart" xmlns:c15="http://schemas.microsoft.com/office/drawing/2012/chart" xmlns:a16="http://schemas.microsoft.com/office/drawing/2014/main" val="3435557263"/>
                  </a:ext>
                </a:extLst>
              </a:tr>
              <a:tr h="292629">
                <a:tc>
                  <a:txBody>
                    <a:bodyPr/>
                    <a:lstStyle/>
                    <a:p>
                      <a:pPr algn="ctr" rtl="0"/>
                      <a:r>
                        <a:rPr lang="x-none" sz="1100"/>
                        <a:t>14.1.4.2</a:t>
                      </a:r>
                    </a:p>
                  </a:txBody>
                  <a:tcPr marL="68580" marR="68580" marT="34290" marB="34290" anchor="ctr"/>
                </a:tc>
                <a:tc>
                  <a:txBody>
                    <a:bodyPr/>
                    <a:lstStyle/>
                    <a:p>
                      <a:pPr rtl="0"/>
                      <a:r>
                        <a:rPr lang="x-none" sz="1100"/>
                        <a:t>Demostración en video</a:t>
                      </a:r>
                    </a:p>
                  </a:txBody>
                  <a:tcPr marL="68580" marR="68580" marT="34290" marB="34290" anchor="ctr"/>
                </a:tc>
                <a:tc>
                  <a:txBody>
                    <a:bodyPr/>
                    <a:lstStyle/>
                    <a:p>
                      <a:pPr rtl="0"/>
                      <a:r>
                        <a:rPr lang="x-none" sz="1100"/>
                        <a:t>El cliente locuaz</a:t>
                      </a:r>
                    </a:p>
                  </a:txBody>
                  <a:tcPr marL="68580" marR="68580" marT="34290" marB="34290" anchor="ctr"/>
                </a:tc>
                <a:tc>
                  <a:txBody>
                    <a:bodyPr/>
                    <a:lstStyle/>
                    <a:p>
                      <a:pPr rtl="0"/>
                      <a:r>
                        <a:rPr lang="x-none" sz="1100">
                          <a:solidFill>
                            <a:schemeClr val="tx1"/>
                          </a:solidFill>
                        </a:rPr>
                        <a:t>Recomendado</a:t>
                      </a:r>
                    </a:p>
                  </a:txBody>
                  <a:tcPr marL="68580" marR="68580" marT="34290" marB="34290" anchor="ctr"/>
                </a:tc>
                <a:extLst>
                  <a:ext uri="{0D108BD9-81ED-4DB2-BD59-A6C34878D82A}">
                    <a16:rowId xmlns="" xmlns:c="http://schemas.openxmlformats.org/drawingml/2006/chart" xmlns:c15="http://schemas.microsoft.com/office/drawing/2012/chart" xmlns:a16="http://schemas.microsoft.com/office/drawing/2014/main" val="453984857"/>
                  </a:ext>
                </a:extLst>
              </a:tr>
              <a:tr h="292629">
                <a:tc>
                  <a:txBody>
                    <a:bodyPr/>
                    <a:lstStyle/>
                    <a:p>
                      <a:pPr algn="ctr" rtl="0"/>
                      <a:r>
                        <a:rPr lang="x-none" sz="1100"/>
                        <a:t>14.1.4.3</a:t>
                      </a:r>
                    </a:p>
                  </a:txBody>
                  <a:tcPr marL="68580" marR="68580" marT="34290" marB="34290" anchor="ctr"/>
                </a:tc>
                <a:tc>
                  <a:txBody>
                    <a:bodyPr/>
                    <a:lstStyle/>
                    <a:p>
                      <a:pPr rtl="0"/>
                      <a:r>
                        <a:rPr lang="x-none" sz="1100"/>
                        <a:t>Demostración en video</a:t>
                      </a:r>
                    </a:p>
                  </a:txBody>
                  <a:tcPr marL="68580" marR="68580" marT="34290" marB="34290" anchor="ctr"/>
                </a:tc>
                <a:tc>
                  <a:txBody>
                    <a:bodyPr/>
                    <a:lstStyle/>
                    <a:p>
                      <a:pPr rtl="0"/>
                      <a:r>
                        <a:rPr lang="x-none" sz="1100"/>
                        <a:t>Cliente descortés</a:t>
                      </a:r>
                    </a:p>
                  </a:txBody>
                  <a:tcPr marL="68580" marR="68580" marT="34290" marB="34290" anchor="ctr"/>
                </a:tc>
                <a:tc>
                  <a:txBody>
                    <a:bodyPr/>
                    <a:lstStyle/>
                    <a:p>
                      <a:pPr rtl="0"/>
                      <a:r>
                        <a:rPr lang="x-none" sz="1100">
                          <a:solidFill>
                            <a:schemeClr val="tx1"/>
                          </a:solidFill>
                        </a:rPr>
                        <a:t>Recomendado</a:t>
                      </a:r>
                    </a:p>
                  </a:txBody>
                  <a:tcPr marL="68580" marR="68580" marT="34290" marB="34290" anchor="ctr"/>
                </a:tc>
                <a:extLst>
                  <a:ext uri="{0D108BD9-81ED-4DB2-BD59-A6C34878D82A}">
                    <a16:rowId xmlns="" xmlns:c="http://schemas.openxmlformats.org/drawingml/2006/chart" xmlns:c15="http://schemas.microsoft.com/office/drawing/2012/chart" xmlns:a16="http://schemas.microsoft.com/office/drawing/2014/main" val="10003"/>
                  </a:ext>
                </a:extLst>
              </a:tr>
              <a:tr h="292629">
                <a:tc>
                  <a:txBody>
                    <a:bodyPr/>
                    <a:lstStyle/>
                    <a:p>
                      <a:pPr algn="ctr" rtl="0"/>
                      <a:r>
                        <a:rPr lang="x-none" sz="1100"/>
                        <a:t>14 144</a:t>
                      </a:r>
                    </a:p>
                  </a:txBody>
                  <a:tcPr marL="68580" marR="68580" marT="34290" marB="34290" anchor="ctr"/>
                </a:tc>
                <a:tc>
                  <a:txBody>
                    <a:bodyPr/>
                    <a:lstStyle/>
                    <a:p>
                      <a:pPr rtl="0"/>
                      <a:r>
                        <a:rPr lang="x-none" sz="1100"/>
                        <a:t>Demostración en video</a:t>
                      </a:r>
                    </a:p>
                  </a:txBody>
                  <a:tcPr marL="68580" marR="68580" marT="34290" marB="34290" anchor="ctr"/>
                </a:tc>
                <a:tc>
                  <a:txBody>
                    <a:bodyPr/>
                    <a:lstStyle/>
                    <a:p>
                      <a:pPr rtl="0"/>
                      <a:r>
                        <a:rPr lang="x-none" sz="1100"/>
                        <a:t>Cliente entendido en la materia</a:t>
                      </a:r>
                    </a:p>
                  </a:txBody>
                  <a:tcPr marL="68580" marR="68580" marT="34290" marB="34290" anchor="ctr"/>
                </a:tc>
                <a:tc>
                  <a:txBody>
                    <a:bodyPr/>
                    <a:lstStyle/>
                    <a:p>
                      <a:pPr rtl="0"/>
                      <a:r>
                        <a:rPr lang="x-none" sz="1100">
                          <a:solidFill>
                            <a:schemeClr val="tx1"/>
                          </a:solidFill>
                        </a:rPr>
                        <a:t>Recomendado</a:t>
                      </a:r>
                    </a:p>
                  </a:txBody>
                  <a:tcPr marL="68580" marR="68580" marT="34290" marB="34290" anchor="ctr"/>
                </a:tc>
                <a:extLst>
                  <a:ext uri="{0D108BD9-81ED-4DB2-BD59-A6C34878D82A}">
                    <a16:rowId xmlns="" xmlns:c="http://schemas.openxmlformats.org/drawingml/2006/chart" xmlns:c15="http://schemas.microsoft.com/office/drawing/2012/chart" xmlns:a16="http://schemas.microsoft.com/office/drawing/2014/main" val="10004"/>
                  </a:ext>
                </a:extLst>
              </a:tr>
              <a:tr h="292629">
                <a:tc>
                  <a:txBody>
                    <a:bodyPr/>
                    <a:lstStyle/>
                    <a:p>
                      <a:pPr algn="ctr" rtl="0"/>
                      <a:r>
                        <a:rPr lang="x-none" sz="1100"/>
                        <a:t>14 145</a:t>
                      </a:r>
                    </a:p>
                  </a:txBody>
                  <a:tcPr marL="68580" marR="68580" marT="34290" marB="34290" anchor="ctr"/>
                </a:tc>
                <a:tc>
                  <a:txBody>
                    <a:bodyPr/>
                    <a:lstStyle/>
                    <a:p>
                      <a:pPr rtl="0"/>
                      <a:r>
                        <a:rPr lang="x-none" sz="1100"/>
                        <a:t>Demostración en video</a:t>
                      </a:r>
                    </a:p>
                  </a:txBody>
                  <a:tcPr marL="68580" marR="68580" marT="34290" marB="34290" anchor="ctr"/>
                </a:tc>
                <a:tc>
                  <a:txBody>
                    <a:bodyPr/>
                    <a:lstStyle/>
                    <a:p>
                      <a:pPr rtl="0"/>
                      <a:r>
                        <a:rPr lang="x-none" sz="1100"/>
                        <a:t>Cliente enfadado</a:t>
                      </a:r>
                    </a:p>
                  </a:txBody>
                  <a:tcPr marL="68580" marR="68580" marT="34290" marB="34290" anchor="ctr"/>
                </a:tc>
                <a:tc>
                  <a:txBody>
                    <a:bodyPr/>
                    <a:lstStyle/>
                    <a:p>
                      <a:pPr rtl="0"/>
                      <a:r>
                        <a:rPr lang="x-none" sz="1100">
                          <a:solidFill>
                            <a:schemeClr val="tx1"/>
                          </a:solidFill>
                        </a:rPr>
                        <a:t>Recomendado</a:t>
                      </a:r>
                    </a:p>
                  </a:txBody>
                  <a:tcPr marL="68580" marR="68580" marT="34290" marB="34290" anchor="ctr"/>
                </a:tc>
                <a:extLst>
                  <a:ext uri="{0D108BD9-81ED-4DB2-BD59-A6C34878D82A}">
                    <a16:rowId xmlns="" xmlns:c="http://schemas.openxmlformats.org/drawingml/2006/chart" xmlns:c15="http://schemas.microsoft.com/office/drawing/2012/chart" xmlns:a16="http://schemas.microsoft.com/office/drawing/2014/main" val="10005"/>
                  </a:ext>
                </a:extLst>
              </a:tr>
              <a:tr h="292629">
                <a:tc>
                  <a:txBody>
                    <a:bodyPr/>
                    <a:lstStyle/>
                    <a:p>
                      <a:pPr algn="ctr" rtl="0"/>
                      <a:r>
                        <a:rPr lang="x-none" sz="1100"/>
                        <a:t>14.1.4.6</a:t>
                      </a:r>
                    </a:p>
                  </a:txBody>
                  <a:tcPr marL="68580" marR="68580" marT="34290" marB="34290" anchor="ctr"/>
                </a:tc>
                <a:tc>
                  <a:txBody>
                    <a:bodyPr/>
                    <a:lstStyle/>
                    <a:p>
                      <a:pPr rtl="0"/>
                      <a:r>
                        <a:rPr lang="x-none" sz="1100"/>
                        <a:t>Demostración en video</a:t>
                      </a:r>
                    </a:p>
                  </a:txBody>
                  <a:tcPr marL="68580" marR="68580" marT="34290" marB="34290" anchor="ctr"/>
                </a:tc>
                <a:tc>
                  <a:txBody>
                    <a:bodyPr/>
                    <a:lstStyle/>
                    <a:p>
                      <a:pPr rtl="0"/>
                      <a:r>
                        <a:rPr lang="x-none" sz="1100"/>
                        <a:t>Cliente inexperto</a:t>
                      </a:r>
                    </a:p>
                  </a:txBody>
                  <a:tcPr marL="68580" marR="68580" marT="34290" marB="34290" anchor="ctr"/>
                </a:tc>
                <a:tc>
                  <a:txBody>
                    <a:bodyPr/>
                    <a:lstStyle/>
                    <a:p>
                      <a:pPr rtl="0"/>
                      <a:r>
                        <a:rPr lang="x-none" sz="1100">
                          <a:solidFill>
                            <a:schemeClr val="tx1"/>
                          </a:solidFill>
                        </a:rPr>
                        <a:t>Recomendado</a:t>
                      </a:r>
                    </a:p>
                  </a:txBody>
                  <a:tcPr marL="68580" marR="68580" marT="34290" marB="34290" anchor="ctr"/>
                </a:tc>
                <a:extLst>
                  <a:ext uri="{0D108BD9-81ED-4DB2-BD59-A6C34878D82A}">
                    <a16:rowId xmlns="" xmlns:c="http://schemas.openxmlformats.org/drawingml/2006/chart" xmlns:c15="http://schemas.microsoft.com/office/drawing/2012/chart" xmlns:a16="http://schemas.microsoft.com/office/drawing/2014/main" val="10006"/>
                  </a:ext>
                </a:extLst>
              </a:tr>
            </a:tbl>
          </a:graphicData>
        </a:graphic>
      </p:graphicFrame>
    </p:spTree>
    <p:custDataLst>
      <p:tags r:id="rId1"/>
    </p:custDataLst>
    <p:extLst>
      <p:ext uri="{BB962C8B-B14F-4D97-AF65-F5344CB8AC3E}">
        <p14:creationId xmlns:p14="http://schemas.microsoft.com/office/powerpoint/2010/main" val="2145273728"/>
      </p:ext>
    </p:extLst>
  </p:cSld>
  <p:clrMapOvr>
    <a:masterClrMapping/>
  </p:clrMapOvr>
  <p:transition spd="slow">
    <p:wipe/>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t>Descripción general de procedimientos legales</a:t>
            </a:r>
            <a:r>
              <a:rPr lang="en-US" altLang="en-US" dirty="0"/>
              <a:t/>
            </a:r>
            <a:br>
              <a:rPr lang="en-US" altLang="en-US" dirty="0"/>
            </a:br>
            <a:r>
              <a:rPr lang="x-none"/>
              <a:t>Datos recopilados de informática forense</a:t>
            </a:r>
          </a:p>
        </p:txBody>
      </p:sp>
      <p:sp>
        <p:nvSpPr>
          <p:cNvPr id="3" name="TextBox 2">
            <a:extLst>
              <a:ext uri="{FF2B5EF4-FFF2-40B4-BE49-F238E27FC236}">
                <a16:creationId xmlns="" xmlns:c="http://schemas.openxmlformats.org/drawingml/2006/chart" xmlns:c15="http://schemas.microsoft.com/office/drawing/2012/chart" xmlns:a16="http://schemas.microsoft.com/office/drawing/2014/main" id="{36A1965B-20B3-4671-94F9-3A4229CF39A2}"/>
              </a:ext>
            </a:extLst>
          </p:cNvPr>
          <p:cNvSpPr txBox="1"/>
          <p:nvPr/>
        </p:nvSpPr>
        <p:spPr>
          <a:xfrm>
            <a:off x="119643" y="905854"/>
            <a:ext cx="4452358" cy="3323987"/>
          </a:xfrm>
          <a:prstGeom prst="rect">
            <a:avLst/>
          </a:prstGeom>
          <a:noFill/>
        </p:spPr>
        <p:txBody>
          <a:bodyPr wrap="square" rtlCol="0">
            <a:spAutoFit/>
          </a:bodyPr>
          <a:lstStyle/>
          <a:p>
            <a:pPr rtl="0"/>
            <a:r>
              <a:rPr lang="x-none" sz="1400" dirty="0"/>
              <a:t>Durante los procedimientos de informática forense, se recopilan dos tipos de datos:</a:t>
            </a:r>
          </a:p>
          <a:p>
            <a:pPr marL="285750" indent="-285750" rtl="0">
              <a:buFont typeface="Arial" panose="020B0604020202020204" pitchFamily="34" charset="0"/>
              <a:buChar char="•"/>
            </a:pPr>
            <a:r>
              <a:rPr lang="x-none" sz="1400" b="1" dirty="0"/>
              <a:t>Datos persistentes</a:t>
            </a:r>
            <a:r>
              <a:rPr lang="x-none" sz="1400" dirty="0"/>
              <a:t>: Los datos persistentes se almacenan en una unidad local, como un disco duro interno o externo, o en una unidad óptica. Estos datos se conservan cuando se apaga la PC.</a:t>
            </a:r>
          </a:p>
          <a:p>
            <a:pPr marL="285750" indent="-285750" rtl="0">
              <a:buFont typeface="Arial" panose="020B0604020202020204" pitchFamily="34" charset="0"/>
              <a:buChar char="•"/>
            </a:pPr>
            <a:r>
              <a:rPr lang="x-none" sz="1400" b="1" dirty="0"/>
              <a:t>Datos volátiles</a:t>
            </a:r>
            <a:r>
              <a:rPr lang="x-none" sz="1400" dirty="0"/>
              <a:t>: La RAM, la caché y los registros contienen datos volátiles. Los datos en tránsito entre un medio de almacenamiento y una CPU también son datos volátiles. Si está informando actividades ilegales o forma parte de un equipo de respuesta a incidentes, es importante saber capturar estos datos, ya que desaparecen apenas se apaga la computadora.</a:t>
            </a:r>
          </a:p>
          <a:p>
            <a:endParaRPr lang="en-US" sz="1400" dirty="0"/>
          </a:p>
        </p:txBody>
      </p:sp>
      <p:pic>
        <p:nvPicPr>
          <p:cNvPr id="4" name="Picture 3" descr="The figure shows a person wearing a lab coat and gloves taking notes while examining a hard drive disk with a magnifying glass.">
            <a:extLst>
              <a:ext uri="{FF2B5EF4-FFF2-40B4-BE49-F238E27FC236}">
                <a16:creationId xmlns="" xmlns:c="http://schemas.openxmlformats.org/drawingml/2006/chart" xmlns:c15="http://schemas.microsoft.com/office/drawing/2012/chart" xmlns:a16="http://schemas.microsoft.com/office/drawing/2014/main" id="{2BD91265-A552-4DF3-A881-C6886A041259}"/>
              </a:ext>
            </a:extLst>
          </p:cNvPr>
          <p:cNvPicPr>
            <a:picLocks noChangeAspect="1"/>
          </p:cNvPicPr>
          <p:nvPr/>
        </p:nvPicPr>
        <p:blipFill>
          <a:blip r:embed="rId4"/>
          <a:stretch>
            <a:fillRect/>
          </a:stretch>
        </p:blipFill>
        <p:spPr>
          <a:xfrm>
            <a:off x="4720440" y="905854"/>
            <a:ext cx="4303917" cy="2964323"/>
          </a:xfrm>
          <a:prstGeom prst="rect">
            <a:avLst/>
          </a:prstGeom>
        </p:spPr>
      </p:pic>
    </p:spTree>
    <p:custDataLst>
      <p:tags r:id="rId1"/>
    </p:custDataLst>
    <p:extLst>
      <p:ext uri="{BB962C8B-B14F-4D97-AF65-F5344CB8AC3E}">
        <p14:creationId xmlns:p14="http://schemas.microsoft.com/office/powerpoint/2010/main" val="1424425439"/>
      </p:ext>
    </p:extLst>
  </p:cSld>
  <p:clrMapOvr>
    <a:masterClrMapping/>
  </p:clrMapOvr>
  <p:transition spd="slow">
    <p:wipe/>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t>Descripción general de procedimientos legales</a:t>
            </a:r>
            <a:r>
              <a:rPr lang="en-US" altLang="en-US" dirty="0"/>
              <a:t/>
            </a:r>
            <a:br>
              <a:rPr lang="en-US" altLang="en-US" dirty="0"/>
            </a:br>
            <a:r>
              <a:rPr lang="x-none"/>
              <a:t>Derecho informático</a:t>
            </a:r>
          </a:p>
        </p:txBody>
      </p:sp>
      <p:sp>
        <p:nvSpPr>
          <p:cNvPr id="2" name="TextBox 1">
            <a:extLst>
              <a:ext uri="{FF2B5EF4-FFF2-40B4-BE49-F238E27FC236}">
                <a16:creationId xmlns="" xmlns:c="http://schemas.openxmlformats.org/drawingml/2006/chart" xmlns:c15="http://schemas.microsoft.com/office/drawing/2012/chart" xmlns:a16="http://schemas.microsoft.com/office/drawing/2014/main" id="{FB03F98D-6983-43D7-88CC-E18C871C0136}"/>
              </a:ext>
            </a:extLst>
          </p:cNvPr>
          <p:cNvSpPr txBox="1"/>
          <p:nvPr/>
        </p:nvSpPr>
        <p:spPr>
          <a:xfrm>
            <a:off x="76913" y="798944"/>
            <a:ext cx="8184488" cy="2308324"/>
          </a:xfrm>
          <a:prstGeom prst="rect">
            <a:avLst/>
          </a:prstGeom>
          <a:noFill/>
        </p:spPr>
        <p:txBody>
          <a:bodyPr wrap="square" rtlCol="0">
            <a:spAutoFit/>
          </a:bodyPr>
          <a:lstStyle/>
          <a:p>
            <a:pPr marL="285750" indent="-285750" rtl="0">
              <a:buFont typeface="Arial" panose="020B0604020202020204" pitchFamily="34" charset="0"/>
              <a:buChar char="•"/>
            </a:pPr>
            <a:r>
              <a:rPr lang="x-none" sz="1600"/>
              <a:t>Este es un término que se utiliza para describir las leyes internacionales, regionales, nacionales y estatales que afectan a los profesionales de la seguridad informática. </a:t>
            </a:r>
          </a:p>
          <a:p>
            <a:pPr marL="285750" indent="-285750">
              <a:buFont typeface="Arial" panose="020B0604020202020204" pitchFamily="34" charset="0"/>
              <a:buChar char="•"/>
            </a:pPr>
            <a:endParaRPr lang="en-US" sz="1600" dirty="0"/>
          </a:p>
          <a:p>
            <a:pPr marL="285750" indent="-285750" rtl="0">
              <a:buFont typeface="Arial" panose="020B0604020202020204" pitchFamily="34" charset="0"/>
              <a:buChar char="•"/>
            </a:pPr>
            <a:r>
              <a:rPr lang="x-none" sz="1600"/>
              <a:t>Los profesionales de TI deben estar al tanto del derecho informático para poder entender su responsabilidad y cómo se relaciona con los delitos informáticos.</a:t>
            </a:r>
          </a:p>
          <a:p>
            <a:pPr marL="285750" indent="-285750">
              <a:buFont typeface="Arial" panose="020B0604020202020204" pitchFamily="34" charset="0"/>
              <a:buChar char="•"/>
            </a:pPr>
            <a:endParaRPr lang="en-US" sz="1600" dirty="0"/>
          </a:p>
          <a:p>
            <a:pPr marL="285750" indent="-285750" rtl="0">
              <a:buFont typeface="Arial" panose="020B0604020202020204" pitchFamily="34" charset="0"/>
              <a:buChar char="•"/>
            </a:pPr>
            <a:r>
              <a:rPr lang="x-none" sz="1600"/>
              <a:t>El derecho informático describe las circunstancias en las que se pueden recopilar datos (evidencia) de una PC, dispositivos de almacenamiento de datos, redes y comunicaciones inalámbricas. Además, puede especificar la forma en la que se pueden recopilar estos datos. </a:t>
            </a:r>
          </a:p>
        </p:txBody>
      </p:sp>
    </p:spTree>
    <p:custDataLst>
      <p:tags r:id="rId1"/>
    </p:custDataLst>
    <p:extLst>
      <p:ext uri="{BB962C8B-B14F-4D97-AF65-F5344CB8AC3E}">
        <p14:creationId xmlns:p14="http://schemas.microsoft.com/office/powerpoint/2010/main" val="2699956777"/>
      </p:ext>
    </p:extLst>
  </p:cSld>
  <p:clrMapOvr>
    <a:masterClrMapping/>
  </p:clrMapOvr>
  <p:transition spd="slow">
    <p:wipe/>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t>Descripción general de procedimientos legales</a:t>
            </a:r>
            <a:r>
              <a:rPr lang="en-US" altLang="en-US" dirty="0"/>
              <a:t/>
            </a:r>
            <a:br>
              <a:rPr lang="en-US" altLang="en-US" dirty="0"/>
            </a:br>
            <a:r>
              <a:rPr lang="x-none"/>
              <a:t>Primera respuesta</a:t>
            </a:r>
          </a:p>
        </p:txBody>
      </p:sp>
      <p:sp>
        <p:nvSpPr>
          <p:cNvPr id="3" name="TextBox 2">
            <a:extLst>
              <a:ext uri="{FF2B5EF4-FFF2-40B4-BE49-F238E27FC236}">
                <a16:creationId xmlns="" xmlns:c="http://schemas.openxmlformats.org/drawingml/2006/chart" xmlns:c15="http://schemas.microsoft.com/office/drawing/2012/chart" xmlns:a16="http://schemas.microsoft.com/office/drawing/2014/main" id="{3E948E62-21E3-473A-B185-1A132AE93E6B}"/>
              </a:ext>
            </a:extLst>
          </p:cNvPr>
          <p:cNvSpPr txBox="1"/>
          <p:nvPr/>
        </p:nvSpPr>
        <p:spPr>
          <a:xfrm>
            <a:off x="170917" y="974221"/>
            <a:ext cx="8445545" cy="2462213"/>
          </a:xfrm>
          <a:prstGeom prst="rect">
            <a:avLst/>
          </a:prstGeom>
          <a:noFill/>
        </p:spPr>
        <p:txBody>
          <a:bodyPr wrap="square" rtlCol="0">
            <a:spAutoFit/>
          </a:bodyPr>
          <a:lstStyle/>
          <a:p>
            <a:pPr marL="285750" indent="-285750" rtl="0">
              <a:buFont typeface="Arial" panose="020B0604020202020204" pitchFamily="34" charset="0"/>
              <a:buChar char="•"/>
            </a:pPr>
            <a:r>
              <a:rPr lang="x-none" sz="1400" dirty="0"/>
              <a:t>Este término se utiliza para describir los procedimientos oficiales que llevan a cabo aquellas personas capacitadas para recopilar evidencia. </a:t>
            </a:r>
          </a:p>
          <a:p>
            <a:pPr marL="285750" indent="-285750" rtl="0">
              <a:buFont typeface="Arial" panose="020B0604020202020204" pitchFamily="34" charset="0"/>
              <a:buChar char="•"/>
            </a:pPr>
            <a:r>
              <a:rPr lang="x-none" sz="1400" dirty="0"/>
              <a:t>Las tareas administrativas de rutina pueden afectar al proceso forense. </a:t>
            </a:r>
          </a:p>
          <a:p>
            <a:pPr marL="285750" indent="-285750" rtl="0">
              <a:buFont typeface="Arial" panose="020B0604020202020204" pitchFamily="34" charset="0"/>
              <a:buChar char="•"/>
            </a:pPr>
            <a:r>
              <a:rPr lang="x-none" sz="1400" dirty="0"/>
              <a:t>Es posible que sea usted quien descubra la actividad ilegal en una computadora o una red. </a:t>
            </a:r>
            <a:r>
              <a:rPr lang="en-US" sz="1400" dirty="0" smtClean="0"/>
              <a:t/>
            </a:r>
            <a:br>
              <a:rPr lang="en-US" sz="1400" dirty="0" smtClean="0"/>
            </a:br>
            <a:r>
              <a:rPr lang="x-none" sz="1400" dirty="0" smtClean="0"/>
              <a:t>No </a:t>
            </a:r>
            <a:r>
              <a:rPr lang="x-none" sz="1400" dirty="0"/>
              <a:t>apague la computadora. Los datos volátiles sobre el estado actual de la PC pueden contener información sobre programas que se están ejecutando, conexiones de red que están abiertas y usuarios conectados a la red o a la PC. Estos datos permiten establecer un cronograma lógico del incidente de seguridad. Además, puede ayudar a identificar a los responsables de la actividad ilegal. </a:t>
            </a:r>
          </a:p>
          <a:p>
            <a:pPr marL="285750" indent="-285750" rtl="0">
              <a:buFont typeface="Arial" panose="020B0604020202020204" pitchFamily="34" charset="0"/>
              <a:buChar char="•"/>
            </a:pPr>
            <a:r>
              <a:rPr lang="x-none" sz="1400" dirty="0"/>
              <a:t>Conozca la política de la empresa con respecto a los delitos informáticos. Sepa a quién llamar, qué hacer y, lo que es igual de importante, sepa lo que no hay que hacer.</a:t>
            </a:r>
          </a:p>
          <a:p>
            <a:endParaRPr lang="en-US" sz="1400" dirty="0"/>
          </a:p>
        </p:txBody>
      </p:sp>
    </p:spTree>
    <p:custDataLst>
      <p:tags r:id="rId1"/>
    </p:custDataLst>
    <p:extLst>
      <p:ext uri="{BB962C8B-B14F-4D97-AF65-F5344CB8AC3E}">
        <p14:creationId xmlns:p14="http://schemas.microsoft.com/office/powerpoint/2010/main" val="1410943396"/>
      </p:ext>
    </p:extLst>
  </p:cSld>
  <p:clrMapOvr>
    <a:masterClrMapping/>
  </p:clrMapOvr>
  <p:transition spd="slow">
    <p:wipe/>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t>Descripción general de procedimientos legales</a:t>
            </a:r>
            <a:r>
              <a:rPr lang="en-US" altLang="en-US" dirty="0"/>
              <a:t/>
            </a:r>
            <a:br>
              <a:rPr lang="en-US" altLang="en-US" dirty="0"/>
            </a:br>
            <a:r>
              <a:rPr lang="x-none"/>
              <a:t>Documentación</a:t>
            </a:r>
          </a:p>
        </p:txBody>
      </p:sp>
      <p:sp>
        <p:nvSpPr>
          <p:cNvPr id="2" name="TextBox 1">
            <a:extLst>
              <a:ext uri="{FF2B5EF4-FFF2-40B4-BE49-F238E27FC236}">
                <a16:creationId xmlns="" xmlns:c="http://schemas.openxmlformats.org/drawingml/2006/chart" xmlns:c15="http://schemas.microsoft.com/office/drawing/2012/chart" xmlns:a16="http://schemas.microsoft.com/office/drawing/2014/main" id="{EB4B96EC-DE9A-409A-8C29-FC3606BE22D2}"/>
              </a:ext>
            </a:extLst>
          </p:cNvPr>
          <p:cNvSpPr txBox="1"/>
          <p:nvPr/>
        </p:nvSpPr>
        <p:spPr>
          <a:xfrm>
            <a:off x="230736" y="974221"/>
            <a:ext cx="5202910" cy="3570208"/>
          </a:xfrm>
          <a:prstGeom prst="rect">
            <a:avLst/>
          </a:prstGeom>
          <a:noFill/>
        </p:spPr>
        <p:txBody>
          <a:bodyPr wrap="square" rtlCol="0">
            <a:spAutoFit/>
          </a:bodyPr>
          <a:lstStyle/>
          <a:p>
            <a:pPr rtl="0"/>
            <a:r>
              <a:rPr lang="x-none" sz="1600"/>
              <a:t>Si detecta una actividad ilegal en una computadora o una red en la que está trabajando, como mínimo, documente lo siguiente:</a:t>
            </a:r>
          </a:p>
          <a:p>
            <a:pPr marL="285750" indent="-285750" rtl="0">
              <a:buFont typeface="Arial" panose="020B0604020202020204" pitchFamily="34" charset="0"/>
              <a:buChar char="•"/>
            </a:pPr>
            <a:r>
              <a:rPr lang="x-none" sz="1600"/>
              <a:t>Razón inicial por la que se accede a la PC o la red.</a:t>
            </a:r>
          </a:p>
          <a:p>
            <a:pPr marL="285750" indent="-285750" rtl="0">
              <a:buFont typeface="Arial" panose="020B0604020202020204" pitchFamily="34" charset="0"/>
              <a:buChar char="•"/>
            </a:pPr>
            <a:r>
              <a:rPr lang="x-none" sz="1600"/>
              <a:t>Hora y fecha.</a:t>
            </a:r>
          </a:p>
          <a:p>
            <a:pPr marL="285750" indent="-285750" rtl="0">
              <a:buFont typeface="Arial" panose="020B0604020202020204" pitchFamily="34" charset="0"/>
              <a:buChar char="•"/>
            </a:pPr>
            <a:r>
              <a:rPr lang="x-none" sz="1600"/>
              <a:t>Periféricos conectados a la PC.</a:t>
            </a:r>
          </a:p>
          <a:p>
            <a:pPr marL="285750" indent="-285750" rtl="0">
              <a:buFont typeface="Arial" panose="020B0604020202020204" pitchFamily="34" charset="0"/>
              <a:buChar char="•"/>
            </a:pPr>
            <a:r>
              <a:rPr lang="x-none" sz="1600"/>
              <a:t>Todas las conexiones de red.</a:t>
            </a:r>
          </a:p>
          <a:p>
            <a:pPr marL="285750" indent="-285750" rtl="0">
              <a:buFont typeface="Arial" panose="020B0604020202020204" pitchFamily="34" charset="0"/>
              <a:buChar char="•"/>
            </a:pPr>
            <a:r>
              <a:rPr lang="x-none" sz="1600"/>
              <a:t>Área física en la que se encuentra la PC.</a:t>
            </a:r>
          </a:p>
          <a:p>
            <a:pPr marL="285750" indent="-285750" rtl="0">
              <a:buFont typeface="Arial" panose="020B0604020202020204" pitchFamily="34" charset="0"/>
              <a:buChar char="•"/>
            </a:pPr>
            <a:r>
              <a:rPr lang="x-none" sz="1600"/>
              <a:t>Material ilegal que se encontró.</a:t>
            </a:r>
          </a:p>
          <a:p>
            <a:pPr marL="285750" indent="-285750" rtl="0">
              <a:buFont typeface="Arial" panose="020B0604020202020204" pitchFamily="34" charset="0"/>
              <a:buChar char="•"/>
            </a:pPr>
            <a:r>
              <a:rPr lang="x-none" sz="1600"/>
              <a:t>Actividad ilegal que se observó (o que sospeche que ocurrió).</a:t>
            </a:r>
          </a:p>
          <a:p>
            <a:pPr marL="285750" indent="-285750" rtl="0">
              <a:buFont typeface="Arial" panose="020B0604020202020204" pitchFamily="34" charset="0"/>
              <a:buChar char="•"/>
            </a:pPr>
            <a:r>
              <a:rPr lang="x-none" sz="1600"/>
              <a:t>Procedimientos que ejecutó en la PC o la red.</a:t>
            </a:r>
          </a:p>
          <a:p>
            <a:endParaRPr lang="en-US" dirty="0"/>
          </a:p>
        </p:txBody>
      </p:sp>
      <p:pic>
        <p:nvPicPr>
          <p:cNvPr id="4" name="Picture 3" descr="The figure shows a plastic evidence bag. Written across the top are the words: sealed evidence do not tamper. The bag label includes an area at the bottom to record the chain of custody">
            <a:extLst>
              <a:ext uri="{FF2B5EF4-FFF2-40B4-BE49-F238E27FC236}">
                <a16:creationId xmlns="" xmlns:c="http://schemas.openxmlformats.org/drawingml/2006/chart" xmlns:c15="http://schemas.microsoft.com/office/drawing/2012/chart" xmlns:a16="http://schemas.microsoft.com/office/drawing/2014/main" id="{21AB4E3B-C0EC-44B6-864C-AE3E1C6532D6}"/>
              </a:ext>
            </a:extLst>
          </p:cNvPr>
          <p:cNvPicPr>
            <a:picLocks noChangeAspect="1"/>
          </p:cNvPicPr>
          <p:nvPr/>
        </p:nvPicPr>
        <p:blipFill>
          <a:blip r:embed="rId4"/>
          <a:stretch>
            <a:fillRect/>
          </a:stretch>
        </p:blipFill>
        <p:spPr>
          <a:xfrm>
            <a:off x="5537767" y="1559585"/>
            <a:ext cx="3375497" cy="2024330"/>
          </a:xfrm>
          <a:prstGeom prst="rect">
            <a:avLst/>
          </a:prstGeom>
        </p:spPr>
      </p:pic>
    </p:spTree>
    <p:custDataLst>
      <p:tags r:id="rId1"/>
    </p:custDataLst>
    <p:extLst>
      <p:ext uri="{BB962C8B-B14F-4D97-AF65-F5344CB8AC3E}">
        <p14:creationId xmlns:p14="http://schemas.microsoft.com/office/powerpoint/2010/main" val="4244724628"/>
      </p:ext>
    </p:extLst>
  </p:cSld>
  <p:clrMapOvr>
    <a:masterClrMapping/>
  </p:clrMapOvr>
  <p:transition spd="slow">
    <p:wipe/>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t>Descripción general de procedimientos legales</a:t>
            </a:r>
            <a:r>
              <a:rPr lang="en-US" altLang="en-US" dirty="0"/>
              <a:t/>
            </a:r>
            <a:br>
              <a:rPr lang="en-US" altLang="en-US" dirty="0"/>
            </a:br>
            <a:r>
              <a:rPr lang="x-none"/>
              <a:t>Cadena de custodia</a:t>
            </a:r>
          </a:p>
        </p:txBody>
      </p:sp>
      <p:sp>
        <p:nvSpPr>
          <p:cNvPr id="3" name="TextBox 2">
            <a:extLst>
              <a:ext uri="{FF2B5EF4-FFF2-40B4-BE49-F238E27FC236}">
                <a16:creationId xmlns="" xmlns:c="http://schemas.openxmlformats.org/drawingml/2006/chart" xmlns:c15="http://schemas.microsoft.com/office/drawing/2012/chart" xmlns:a16="http://schemas.microsoft.com/office/drawing/2014/main" id="{9B9DE356-2799-494F-9700-98309FAEDB19}"/>
              </a:ext>
            </a:extLst>
          </p:cNvPr>
          <p:cNvSpPr txBox="1"/>
          <p:nvPr/>
        </p:nvSpPr>
        <p:spPr>
          <a:xfrm>
            <a:off x="290559" y="1034041"/>
            <a:ext cx="3854152" cy="3323987"/>
          </a:xfrm>
          <a:prstGeom prst="rect">
            <a:avLst/>
          </a:prstGeom>
          <a:noFill/>
        </p:spPr>
        <p:txBody>
          <a:bodyPr wrap="square" rtlCol="0">
            <a:spAutoFit/>
          </a:bodyPr>
          <a:lstStyle/>
          <a:p>
            <a:pPr rtl="0"/>
            <a:r>
              <a:rPr lang="x-none" sz="1400"/>
              <a:t>Para probar la cadena de custodia, los equipos de primera respuesta siguen procedimientos de registro establecidos para hacer un seguimiento de la evidencia recopilada. Además, estos procedimientos evitan que se altere la evidencia y, de esta forma, se asegura su integridad.</a:t>
            </a:r>
          </a:p>
          <a:p>
            <a:pPr rtl="0"/>
            <a:r>
              <a:rPr lang="x-none" sz="1400"/>
              <a:t>Incorpore procedimientos de informática forense en su enfoque para la seguridad de PC y red. Así logrará asegurar la integridad de los datos. Estos procedimientos lo ayudan a capturar los datos necesarios en caso de que se produzca una infracción en una red. Asegurar la viabilidad y la integridad de los datos capturados lo ayuda a acusar al intruso.</a:t>
            </a:r>
          </a:p>
          <a:p>
            <a:endParaRPr lang="en-US" sz="1400" dirty="0"/>
          </a:p>
        </p:txBody>
      </p:sp>
      <p:pic>
        <p:nvPicPr>
          <p:cNvPr id="5" name="Picture 4" descr="The figure shows two people standing in front of a tall building. One person is holding a portfolio. The other person is holding an open laptop. Both are looking at the laptop screen.">
            <a:extLst>
              <a:ext uri="{FF2B5EF4-FFF2-40B4-BE49-F238E27FC236}">
                <a16:creationId xmlns="" xmlns:c="http://schemas.openxmlformats.org/drawingml/2006/chart" xmlns:c15="http://schemas.microsoft.com/office/drawing/2012/chart" xmlns:a16="http://schemas.microsoft.com/office/drawing/2014/main" id="{13534CD0-5288-4C66-91C8-4B27B9C607E7}"/>
              </a:ext>
            </a:extLst>
          </p:cNvPr>
          <p:cNvPicPr>
            <a:picLocks noChangeAspect="1"/>
          </p:cNvPicPr>
          <p:nvPr/>
        </p:nvPicPr>
        <p:blipFill>
          <a:blip r:embed="rId4"/>
          <a:stretch>
            <a:fillRect/>
          </a:stretch>
        </p:blipFill>
        <p:spPr>
          <a:xfrm>
            <a:off x="4331392" y="1034041"/>
            <a:ext cx="4240376" cy="3401494"/>
          </a:xfrm>
          <a:prstGeom prst="rect">
            <a:avLst/>
          </a:prstGeom>
        </p:spPr>
      </p:pic>
    </p:spTree>
    <p:custDataLst>
      <p:tags r:id="rId1"/>
    </p:custDataLst>
    <p:extLst>
      <p:ext uri="{BB962C8B-B14F-4D97-AF65-F5344CB8AC3E}">
        <p14:creationId xmlns:p14="http://schemas.microsoft.com/office/powerpoint/2010/main" val="1760925626"/>
      </p:ext>
    </p:extLst>
  </p:cSld>
  <p:clrMapOvr>
    <a:masterClrMapping/>
  </p:clrMapOvr>
  <p:transition spd="slow">
    <p:wipe/>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16425" y="915409"/>
            <a:ext cx="7598042" cy="1802391"/>
          </a:xfrm>
        </p:spPr>
        <p:txBody>
          <a:bodyPr/>
          <a:lstStyle/>
          <a:p>
            <a:pPr rtl="0"/>
            <a:r>
              <a:rPr lang="x-none" sz="4000">
                <a:solidFill>
                  <a:schemeClr val="accent5">
                    <a:lumMod val="40000"/>
                    <a:lumOff val="60000"/>
                  </a:schemeClr>
                </a:solidFill>
              </a:rPr>
              <a:t>14.4 Técnicos de centros de atención telefónica</a:t>
            </a:r>
          </a:p>
        </p:txBody>
      </p:sp>
    </p:spTree>
    <p:custDataLst>
      <p:tags r:id="rId1"/>
    </p:custDataLst>
    <p:extLst>
      <p:ext uri="{BB962C8B-B14F-4D97-AF65-F5344CB8AC3E}">
        <p14:creationId xmlns:p14="http://schemas.microsoft.com/office/powerpoint/2010/main" val="1437052390"/>
      </p:ext>
    </p:extLst>
  </p:cSld>
  <p:clrMapOvr>
    <a:masterClrMapping/>
  </p:clrMapOvr>
  <p:transition spd="slow">
    <p:wipe/>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t>Centros de atención telefónica: técnicos de nivel uno y nivel dos</a:t>
            </a:r>
            <a:r>
              <a:rPr lang="en-US" altLang="en-US" dirty="0"/>
              <a:t/>
            </a:r>
            <a:br>
              <a:rPr lang="en-US" altLang="en-US" dirty="0"/>
            </a:br>
            <a:r>
              <a:rPr lang="x-none"/>
              <a:t>Centros de atención telefónica</a:t>
            </a:r>
          </a:p>
        </p:txBody>
      </p:sp>
      <p:sp>
        <p:nvSpPr>
          <p:cNvPr id="2" name="TextBox 1">
            <a:extLst>
              <a:ext uri="{FF2B5EF4-FFF2-40B4-BE49-F238E27FC236}">
                <a16:creationId xmlns="" xmlns:c="http://schemas.openxmlformats.org/drawingml/2006/chart" xmlns:c15="http://schemas.microsoft.com/office/drawing/2012/chart" xmlns:a16="http://schemas.microsoft.com/office/drawing/2014/main" id="{79603520-F69D-407C-AA3C-44604BDCA28F}"/>
              </a:ext>
            </a:extLst>
          </p:cNvPr>
          <p:cNvSpPr txBox="1"/>
          <p:nvPr/>
        </p:nvSpPr>
        <p:spPr>
          <a:xfrm>
            <a:off x="136734" y="909756"/>
            <a:ext cx="3520866" cy="3108543"/>
          </a:xfrm>
          <a:prstGeom prst="rect">
            <a:avLst/>
          </a:prstGeom>
          <a:noFill/>
        </p:spPr>
        <p:txBody>
          <a:bodyPr wrap="square" rtlCol="0">
            <a:spAutoFit/>
          </a:bodyPr>
          <a:lstStyle/>
          <a:p>
            <a:pPr rtl="0"/>
            <a:r>
              <a:rPr lang="x-none" sz="1400" dirty="0"/>
              <a:t>Un entorno de centro de llamadas está organizado y es profesional. Los clientes llaman para obtener ayuda en relación a la computadora. El flujo de trabajo de un centro de atención telefónica comienza con llamadas de clientes que se muestran en un marcador de llamadas. Los técnicos de nivel uno responden estas llamadas en el orden en que estas entran. El problema se escala a un técnico de nivel dos si el técnico de nivel uno no lo puede resolver. El técnico debe brindar el nivel de soporte que se describe en el Acuerdo de nivel de servicio (SLA) del cliente.</a:t>
            </a:r>
          </a:p>
        </p:txBody>
      </p:sp>
      <p:pic>
        <p:nvPicPr>
          <p:cNvPr id="3" name="Picture 2" descr="This figure shows a call center with 10 people, some standing and some sitting in cubicles and working at computers. The text reads: Call centers tend to have a large number of cubicles. Each cubicle has a chair, at least one computer, a phone, and a headset. The technicians working at these cubicles have varied levels of experience with computers, and some specialize in certain types of computers, hardware, software, or operating systems.">
            <a:extLst>
              <a:ext uri="{FF2B5EF4-FFF2-40B4-BE49-F238E27FC236}">
                <a16:creationId xmlns="" xmlns:c="http://schemas.openxmlformats.org/drawingml/2006/chart" xmlns:c15="http://schemas.microsoft.com/office/drawing/2012/chart" xmlns:a16="http://schemas.microsoft.com/office/drawing/2014/main" id="{F9833A74-5F68-4FA8-B1E4-A8C5C76211E0}"/>
              </a:ext>
            </a:extLst>
          </p:cNvPr>
          <p:cNvPicPr>
            <a:picLocks noChangeAspect="1"/>
          </p:cNvPicPr>
          <p:nvPr/>
        </p:nvPicPr>
        <p:blipFill>
          <a:blip r:embed="rId4"/>
          <a:stretch>
            <a:fillRect/>
          </a:stretch>
        </p:blipFill>
        <p:spPr>
          <a:xfrm>
            <a:off x="3802813" y="909756"/>
            <a:ext cx="4324308" cy="2901653"/>
          </a:xfrm>
          <a:prstGeom prst="rect">
            <a:avLst/>
          </a:prstGeom>
        </p:spPr>
      </p:pic>
    </p:spTree>
    <p:custDataLst>
      <p:tags r:id="rId1"/>
    </p:custDataLst>
    <p:extLst>
      <p:ext uri="{BB962C8B-B14F-4D97-AF65-F5344CB8AC3E}">
        <p14:creationId xmlns:p14="http://schemas.microsoft.com/office/powerpoint/2010/main" val="1219134854"/>
      </p:ext>
    </p:extLst>
  </p:cSld>
  <p:clrMapOvr>
    <a:masterClrMapping/>
  </p:clrMapOvr>
  <p:transition spd="slow">
    <p:wipe/>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1" y="41393"/>
            <a:ext cx="9144000" cy="757551"/>
          </a:xfrm>
        </p:spPr>
        <p:txBody>
          <a:bodyPr/>
          <a:lstStyle/>
          <a:p>
            <a:pPr rtl="0"/>
            <a:r>
              <a:rPr lang="x-none" sz="1600"/>
              <a:t>Centros de atención telefónica: técnicos de nivel uno y nivel dos</a:t>
            </a:r>
            <a:r>
              <a:rPr lang="en-US" altLang="en-US"/>
              <a:t/>
            </a:r>
            <a:br>
              <a:rPr lang="en-US" altLang="en-US"/>
            </a:br>
            <a:r>
              <a:rPr lang="x-none"/>
              <a:t>Centros de atención telefónica (Cont.)</a:t>
            </a:r>
          </a:p>
        </p:txBody>
      </p:sp>
      <p:sp>
        <p:nvSpPr>
          <p:cNvPr id="2" name="TextBox 1">
            <a:extLst>
              <a:ext uri="{FF2B5EF4-FFF2-40B4-BE49-F238E27FC236}">
                <a16:creationId xmlns="" xmlns:c="http://schemas.openxmlformats.org/drawingml/2006/chart" xmlns:c15="http://schemas.microsoft.com/office/drawing/2012/chart" xmlns:a16="http://schemas.microsoft.com/office/drawing/2014/main" id="{34924C8C-68D4-4BFA-8517-CE9603EC9810}"/>
              </a:ext>
            </a:extLst>
          </p:cNvPr>
          <p:cNvSpPr txBox="1"/>
          <p:nvPr/>
        </p:nvSpPr>
        <p:spPr>
          <a:xfrm>
            <a:off x="282011" y="798944"/>
            <a:ext cx="8391970" cy="1815882"/>
          </a:xfrm>
          <a:prstGeom prst="rect">
            <a:avLst/>
          </a:prstGeom>
          <a:noFill/>
        </p:spPr>
        <p:txBody>
          <a:bodyPr wrap="square" rtlCol="0">
            <a:spAutoFit/>
          </a:bodyPr>
          <a:lstStyle/>
          <a:p>
            <a:pPr rtl="0"/>
            <a:r>
              <a:rPr lang="x-none" sz="1400"/>
              <a:t>Las computadoras de los centros de atención telefónica tienen soporte de software que los técnicos utilizan para administrar muchas de sus funciones laborales:</a:t>
            </a:r>
          </a:p>
          <a:p>
            <a:pPr marL="285750" indent="-285750" rtl="0">
              <a:buFont typeface="Arial" panose="020B0604020202020204" pitchFamily="34" charset="0"/>
              <a:buChar char="•"/>
            </a:pPr>
            <a:r>
              <a:rPr lang="x-none" sz="1400"/>
              <a:t>Registro y seguimiento de incidentes</a:t>
            </a:r>
          </a:p>
          <a:p>
            <a:pPr marL="285750" indent="-285750" rtl="0">
              <a:buFont typeface="Arial" panose="020B0604020202020204" pitchFamily="34" charset="0"/>
              <a:buChar char="•"/>
            </a:pPr>
            <a:r>
              <a:rPr lang="x-none" sz="1400"/>
              <a:t>Registro de información de contacto</a:t>
            </a:r>
          </a:p>
          <a:p>
            <a:pPr marL="285750" indent="-285750" rtl="0">
              <a:buFont typeface="Arial" panose="020B0604020202020204" pitchFamily="34" charset="0"/>
              <a:buChar char="•"/>
            </a:pPr>
            <a:r>
              <a:rPr lang="x-none" sz="1400"/>
              <a:t>Investigación de información del producto</a:t>
            </a:r>
          </a:p>
          <a:p>
            <a:pPr marL="285750" indent="-285750" rtl="0">
              <a:buFont typeface="Arial" panose="020B0604020202020204" pitchFamily="34" charset="0"/>
              <a:buChar char="•"/>
            </a:pPr>
            <a:r>
              <a:rPr lang="x-none" sz="1400"/>
              <a:t>Ejecución de utilidades de diagnóstico</a:t>
            </a:r>
          </a:p>
          <a:p>
            <a:pPr marL="285750" indent="-285750" rtl="0">
              <a:buFont typeface="Arial" panose="020B0604020202020204" pitchFamily="34" charset="0"/>
              <a:buChar char="•"/>
            </a:pPr>
            <a:r>
              <a:rPr lang="x-none" sz="1400"/>
              <a:t>Investigación de una base de conocimientos</a:t>
            </a:r>
          </a:p>
          <a:p>
            <a:pPr marL="285750" indent="-285750" rtl="0">
              <a:buFont typeface="Arial" panose="020B0604020202020204" pitchFamily="34" charset="0"/>
              <a:buChar char="•"/>
            </a:pPr>
            <a:r>
              <a:rPr lang="x-none" sz="1400"/>
              <a:t>Recopilación de comentarios de clientes</a:t>
            </a:r>
          </a:p>
        </p:txBody>
      </p:sp>
      <p:pic>
        <p:nvPicPr>
          <p:cNvPr id="3" name="Picture 2">
            <a:extLst>
              <a:ext uri="{FF2B5EF4-FFF2-40B4-BE49-F238E27FC236}">
                <a16:creationId xmlns="" xmlns:c="http://schemas.openxmlformats.org/drawingml/2006/chart" xmlns:c15="http://schemas.microsoft.com/office/drawing/2012/chart" xmlns:a16="http://schemas.microsoft.com/office/drawing/2014/main" id="{C5C6834C-7ECE-4BDF-9C19-C1523873DF3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343706" y="2653341"/>
            <a:ext cx="5491608" cy="2022829"/>
          </a:xfrm>
          <a:prstGeom prst="rect">
            <a:avLst/>
          </a:prstGeom>
        </p:spPr>
      </p:pic>
    </p:spTree>
    <p:custDataLst>
      <p:tags r:id="rId1"/>
    </p:custDataLst>
    <p:extLst>
      <p:ext uri="{BB962C8B-B14F-4D97-AF65-F5344CB8AC3E}">
        <p14:creationId xmlns:p14="http://schemas.microsoft.com/office/powerpoint/2010/main" val="4087433153"/>
      </p:ext>
    </p:extLst>
  </p:cSld>
  <p:clrMapOvr>
    <a:masterClrMapping/>
  </p:clrMapOvr>
  <p:transition spd="slow">
    <p:wipe/>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1" y="41393"/>
            <a:ext cx="9144000" cy="757551"/>
          </a:xfrm>
        </p:spPr>
        <p:txBody>
          <a:bodyPr/>
          <a:lstStyle/>
          <a:p>
            <a:pPr rtl="0"/>
            <a:r>
              <a:rPr lang="x-none" sz="1600"/>
              <a:t>Centros de atención telefónica, técnicos de nivel uno y nivel dos</a:t>
            </a:r>
            <a:r>
              <a:rPr lang="en-US" altLang="en-US" dirty="0"/>
              <a:t/>
            </a:r>
            <a:br>
              <a:rPr lang="en-US" altLang="en-US" dirty="0"/>
            </a:br>
            <a:r>
              <a:rPr lang="x-none"/>
              <a:t>Responsabilidades del técnico de nivel uno</a:t>
            </a:r>
          </a:p>
        </p:txBody>
      </p:sp>
      <p:pic>
        <p:nvPicPr>
          <p:cNvPr id="4" name="Picture 3">
            <a:extLst>
              <a:ext uri="{FF2B5EF4-FFF2-40B4-BE49-F238E27FC236}">
                <a16:creationId xmlns="" xmlns:c="http://schemas.openxmlformats.org/drawingml/2006/chart" xmlns:c15="http://schemas.microsoft.com/office/drawing/2012/chart" xmlns:a16="http://schemas.microsoft.com/office/drawing/2014/main" id="{DB6F59BB-40BF-4366-A4DB-969978A3EC6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19225" y="1252537"/>
            <a:ext cx="6305550" cy="2638424"/>
          </a:xfrm>
          <a:prstGeom prst="rect">
            <a:avLst/>
          </a:prstGeom>
        </p:spPr>
      </p:pic>
    </p:spTree>
    <p:custDataLst>
      <p:tags r:id="rId1"/>
    </p:custDataLst>
    <p:extLst>
      <p:ext uri="{BB962C8B-B14F-4D97-AF65-F5344CB8AC3E}">
        <p14:creationId xmlns:p14="http://schemas.microsoft.com/office/powerpoint/2010/main" val="4000835574"/>
      </p:ext>
    </p:extLst>
  </p:cSld>
  <p:clrMapOvr>
    <a:masterClrMapping/>
  </p:clrMapOvr>
  <p:transition spd="slow">
    <p:wipe/>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1" y="41393"/>
            <a:ext cx="9144000" cy="757551"/>
          </a:xfrm>
        </p:spPr>
        <p:txBody>
          <a:bodyPr/>
          <a:lstStyle/>
          <a:p>
            <a:pPr rtl="0"/>
            <a:r>
              <a:rPr lang="x-none" sz="1600"/>
              <a:t>Centros de atención telefónica, técnicos de nivel uno y nivel dos</a:t>
            </a:r>
            <a:r>
              <a:rPr lang="en-US" altLang="en-US" dirty="0"/>
              <a:t/>
            </a:r>
            <a:br>
              <a:rPr lang="en-US" altLang="en-US" dirty="0"/>
            </a:br>
            <a:r>
              <a:rPr lang="x-none"/>
              <a:t>Responsabilidades del técnico de nivel uno</a:t>
            </a:r>
          </a:p>
        </p:txBody>
      </p:sp>
      <p:pic>
        <p:nvPicPr>
          <p:cNvPr id="2" name="Picture 1" descr="The figure shows an escalated work order. Included at the bottom of the work order is an area for Problem Description and Problem Solution.">
            <a:extLst>
              <a:ext uri="{FF2B5EF4-FFF2-40B4-BE49-F238E27FC236}">
                <a16:creationId xmlns="" xmlns:c="http://schemas.openxmlformats.org/drawingml/2006/chart" xmlns:c15="http://schemas.microsoft.com/office/drawing/2012/chart" xmlns:a16="http://schemas.microsoft.com/office/drawing/2014/main" id="{106D4B7A-98FB-4E7A-B321-65962544C730}"/>
              </a:ext>
            </a:extLst>
          </p:cNvPr>
          <p:cNvPicPr>
            <a:picLocks noChangeAspect="1"/>
          </p:cNvPicPr>
          <p:nvPr/>
        </p:nvPicPr>
        <p:blipFill>
          <a:blip r:embed="rId4"/>
          <a:stretch>
            <a:fillRect/>
          </a:stretch>
        </p:blipFill>
        <p:spPr>
          <a:xfrm>
            <a:off x="1293353" y="798944"/>
            <a:ext cx="5867489" cy="3896259"/>
          </a:xfrm>
          <a:prstGeom prst="rect">
            <a:avLst/>
          </a:prstGeom>
        </p:spPr>
      </p:pic>
    </p:spTree>
    <p:custDataLst>
      <p:tags r:id="rId1"/>
    </p:custDataLst>
    <p:extLst>
      <p:ext uri="{BB962C8B-B14F-4D97-AF65-F5344CB8AC3E}">
        <p14:creationId xmlns:p14="http://schemas.microsoft.com/office/powerpoint/2010/main" val="439839962"/>
      </p:ext>
    </p:extLst>
  </p:cSld>
  <p:clrMapOvr>
    <a:masterClrMapping/>
  </p:clrMapOvr>
  <p:transition spd="slow">
    <p:wipe/>
  </p:transition>
</p:sld>
</file>

<file path=ppt/slides/slide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146" name="Rectangle 33"/>
          <p:cNvSpPr>
            <a:spLocks noGrp="1" noChangeArrowheads="1"/>
          </p:cNvSpPr>
          <p:nvPr>
            <p:ph type="title"/>
          </p:nvPr>
        </p:nvSpPr>
        <p:spPr/>
        <p:txBody>
          <a:bodyPr/>
          <a:lstStyle/>
          <a:p>
            <a:pPr rtl="0" eaLnBrk="1" hangingPunct="1"/>
            <a:r>
              <a:rPr lang="x-none"/>
              <a:t>Capítulo 14: Actividades (cont.)</a:t>
            </a:r>
          </a:p>
        </p:txBody>
      </p:sp>
      <p:sp>
        <p:nvSpPr>
          <p:cNvPr id="6147" name="Rectangle 34"/>
          <p:cNvSpPr>
            <a:spLocks noGrp="1" noChangeArrowheads="1"/>
          </p:cNvSpPr>
          <p:nvPr>
            <p:ph idx="1"/>
          </p:nvPr>
        </p:nvSpPr>
        <p:spPr>
          <a:xfrm>
            <a:off x="144065" y="798944"/>
            <a:ext cx="8853286" cy="324683"/>
          </a:xfrm>
        </p:spPr>
        <p:txBody>
          <a:bodyPr/>
          <a:lstStyle/>
          <a:p>
            <a:pPr marL="0" indent="0" rtl="0">
              <a:spcBef>
                <a:spcPct val="30000"/>
              </a:spcBef>
              <a:buNone/>
            </a:pPr>
            <a:r>
              <a:rPr lang="x-none"/>
              <a:t>¿Qué actividades se relacionan con este capítulo?</a:t>
            </a:r>
          </a:p>
          <a:p>
            <a:pPr marL="0" indent="0">
              <a:spcBef>
                <a:spcPct val="30000"/>
              </a:spcBef>
              <a:buNone/>
            </a:pPr>
            <a:endParaRPr lang="en-US" dirty="0"/>
          </a:p>
          <a:p>
            <a:pPr marL="89297" indent="0">
              <a:spcBef>
                <a:spcPct val="30000"/>
              </a:spcBef>
              <a:buNone/>
            </a:pPr>
            <a:endParaRPr lang="en-US" dirty="0"/>
          </a:p>
          <a:p>
            <a:pPr marL="89297" indent="0">
              <a:spcBef>
                <a:spcPct val="30000"/>
              </a:spcBef>
              <a:buNone/>
            </a:pPr>
            <a:endParaRPr lang="en-US" dirty="0"/>
          </a:p>
        </p:txBody>
      </p:sp>
      <p:graphicFrame>
        <p:nvGraphicFramePr>
          <p:cNvPr id="7" name="Content Placeholder 3"/>
          <p:cNvGraphicFramePr>
            <a:graphicFrameLocks/>
          </p:cNvGraphicFramePr>
          <p:nvPr>
            <p:extLst>
              <p:ext uri="{D42A27DB-BD31-4B8C-83A1-F6EECF244321}">
                <p14:modId xmlns:p14="http://schemas.microsoft.com/office/powerpoint/2010/main" val="4107411515"/>
              </p:ext>
            </p:extLst>
          </p:nvPr>
        </p:nvGraphicFramePr>
        <p:xfrm>
          <a:off x="438437" y="1178641"/>
          <a:ext cx="8229418" cy="3212637"/>
        </p:xfrm>
        <a:graphic>
          <a:graphicData uri="http://schemas.openxmlformats.org/drawingml/2006/table">
            <a:tbl>
              <a:tblPr firstRow="1" bandRow="1">
                <a:tableStyleId>{5C22544A-7EE6-4342-B048-85BDC9FD1C3A}</a:tableStyleId>
              </a:tblPr>
              <a:tblGrid>
                <a:gridCol w="1129733">
                  <a:extLst>
                    <a:ext uri="{9D8B030D-6E8A-4147-A177-3AD203B41FA5}">
                      <a16:colId xmlns="" xmlns:c="http://schemas.openxmlformats.org/drawingml/2006/chart" xmlns:c15="http://schemas.microsoft.com/office/drawing/2012/chart" xmlns:a16="http://schemas.microsoft.com/office/drawing/2014/main" val="20001"/>
                    </a:ext>
                  </a:extLst>
                </a:gridCol>
                <a:gridCol w="1857736">
                  <a:extLst>
                    <a:ext uri="{9D8B030D-6E8A-4147-A177-3AD203B41FA5}">
                      <a16:colId xmlns="" xmlns:c="http://schemas.openxmlformats.org/drawingml/2006/chart" xmlns:c15="http://schemas.microsoft.com/office/drawing/2012/chart" xmlns:a16="http://schemas.microsoft.com/office/drawing/2014/main" val="3156509146"/>
                    </a:ext>
                  </a:extLst>
                </a:gridCol>
                <a:gridCol w="4080076">
                  <a:extLst>
                    <a:ext uri="{9D8B030D-6E8A-4147-A177-3AD203B41FA5}">
                      <a16:colId xmlns="" xmlns:c="http://schemas.openxmlformats.org/drawingml/2006/chart" xmlns:c15="http://schemas.microsoft.com/office/drawing/2012/chart" xmlns:a16="http://schemas.microsoft.com/office/drawing/2014/main" val="20002"/>
                    </a:ext>
                  </a:extLst>
                </a:gridCol>
                <a:gridCol w="1161873">
                  <a:extLst>
                    <a:ext uri="{9D8B030D-6E8A-4147-A177-3AD203B41FA5}">
                      <a16:colId xmlns="" xmlns:c="http://schemas.openxmlformats.org/drawingml/2006/chart" xmlns:c15="http://schemas.microsoft.com/office/drawing/2012/chart" xmlns:a16="http://schemas.microsoft.com/office/drawing/2014/main" val="20003"/>
                    </a:ext>
                  </a:extLst>
                </a:gridCol>
              </a:tblGrid>
              <a:tr h="286347">
                <a:tc>
                  <a:txBody>
                    <a:bodyPr/>
                    <a:lstStyle/>
                    <a:p>
                      <a:pPr marL="0" marR="0" lvl="0" indent="0" algn="ctr" defTabSz="685777" rtl="0" eaLnBrk="1" fontAlgn="auto" latinLnBrk="0" hangingPunct="1">
                        <a:lnSpc>
                          <a:spcPct val="100000"/>
                        </a:lnSpc>
                        <a:spcBef>
                          <a:spcPts val="0"/>
                        </a:spcBef>
                        <a:spcAft>
                          <a:spcPts val="0"/>
                        </a:spcAft>
                        <a:buClrTx/>
                        <a:buSzTx/>
                        <a:buFontTx/>
                        <a:buNone/>
                        <a:tabLst/>
                        <a:defRPr/>
                      </a:pPr>
                      <a:r>
                        <a:rPr lang="x-none" sz="1200"/>
                        <a:t>N.° de página</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x-none" sz="1200"/>
                        <a:t>Tipo de actividad</a:t>
                      </a:r>
                    </a:p>
                  </a:txBody>
                  <a:tcPr marL="68580" marR="68580" marT="34290" marB="34290" anchor="ctr"/>
                </a:tc>
                <a:tc>
                  <a:txBody>
                    <a:bodyPr/>
                    <a:lstStyle/>
                    <a:p>
                      <a:pPr rtl="0"/>
                      <a:r>
                        <a:rPr lang="x-none" sz="1200"/>
                        <a:t>Nombre de la actividad</a:t>
                      </a:r>
                    </a:p>
                  </a:txBody>
                  <a:tcPr marL="68580" marR="68580" marT="34290" marB="34290" anchor="ctr"/>
                </a:tc>
                <a:tc>
                  <a:txBody>
                    <a:bodyPr/>
                    <a:lstStyle/>
                    <a:p>
                      <a:pPr rtl="0"/>
                      <a:r>
                        <a:rPr lang="x-none" sz="1200"/>
                        <a:t>¿Opcional?</a:t>
                      </a:r>
                    </a:p>
                  </a:txBody>
                  <a:tcPr marL="68580" marR="68580" marT="34290" marB="34290" anchor="ctr"/>
                </a:tc>
                <a:extLst>
                  <a:ext uri="{0D108BD9-81ED-4DB2-BD59-A6C34878D82A}">
                    <a16:rowId xmlns="" xmlns:c="http://schemas.openxmlformats.org/drawingml/2006/chart" xmlns:c15="http://schemas.microsoft.com/office/drawing/2012/chart" xmlns:a16="http://schemas.microsoft.com/office/drawing/2014/main" val="10000"/>
                  </a:ext>
                </a:extLst>
              </a:tr>
              <a:tr h="292629">
                <a:tc>
                  <a:txBody>
                    <a:bodyPr/>
                    <a:lstStyle/>
                    <a:p>
                      <a:pPr algn="ctr" rtl="0"/>
                      <a:r>
                        <a:rPr lang="x-none" sz="1100"/>
                        <a:t>14.2.1.4</a:t>
                      </a:r>
                    </a:p>
                  </a:txBody>
                  <a:tcPr marL="68580" marR="68580" marT="34290" marB="3429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x-none" sz="1100"/>
                        <a:t>Verifique su comprensión</a:t>
                      </a:r>
                    </a:p>
                  </a:txBody>
                  <a:tcPr marL="68580" marR="68580" marT="34290" marB="34290" anchor="ctr"/>
                </a:tc>
                <a:tc>
                  <a:txBody>
                    <a:bodyPr/>
                    <a:lstStyle/>
                    <a:p>
                      <a:pPr rtl="0"/>
                      <a:r>
                        <a:rPr lang="x-none" sz="1100"/>
                        <a:t>Documentación</a:t>
                      </a:r>
                    </a:p>
                  </a:txBody>
                  <a:tcPr marL="68580" marR="68580" marT="34290" marB="34290" anchor="ctr"/>
                </a:tc>
                <a:tc>
                  <a:txBody>
                    <a:bodyPr/>
                    <a:lstStyle/>
                    <a:p>
                      <a:pPr rtl="0"/>
                      <a:r>
                        <a:rPr lang="x-none" sz="1100">
                          <a:solidFill>
                            <a:schemeClr val="tx1"/>
                          </a:solidFill>
                        </a:rPr>
                        <a:t>Recomendado</a:t>
                      </a:r>
                    </a:p>
                  </a:txBody>
                  <a:tcPr marL="68580" marR="68580" marT="34290" marB="34290" anchor="ctr"/>
                </a:tc>
                <a:extLst>
                  <a:ext uri="{0D108BD9-81ED-4DB2-BD59-A6C34878D82A}">
                    <a16:rowId xmlns="" xmlns:c="http://schemas.openxmlformats.org/drawingml/2006/chart" xmlns:c15="http://schemas.microsoft.com/office/drawing/2012/chart" xmlns:a16="http://schemas.microsoft.com/office/drawing/2014/main" val="1687257418"/>
                  </a:ext>
                </a:extLst>
              </a:tr>
              <a:tr h="292629">
                <a:tc>
                  <a:txBody>
                    <a:bodyPr/>
                    <a:lstStyle/>
                    <a:p>
                      <a:pPr algn="ctr" rtl="0"/>
                      <a:r>
                        <a:rPr lang="x-none" sz="1100"/>
                        <a:t>14.2.3.4</a:t>
                      </a:r>
                    </a:p>
                  </a:txBody>
                  <a:tcPr marL="68580" marR="68580" marT="34290" marB="3429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x-none" sz="1100"/>
                        <a:t>Verifique </a:t>
                      </a:r>
                      <a:r>
                        <a:rPr lang="x-none" sz="1100" baseline="0"/>
                        <a:t>su comprensión</a:t>
                      </a:r>
                    </a:p>
                  </a:txBody>
                  <a:tcPr marL="68580" marR="68580" marT="34290" marB="34290" anchor="ctr"/>
                </a:tc>
                <a:tc>
                  <a:txBody>
                    <a:bodyPr/>
                    <a:lstStyle/>
                    <a:p>
                      <a:pPr rtl="0"/>
                      <a:r>
                        <a:rPr lang="x-none" sz="1100"/>
                        <a:t>Recuperación tras un desastre</a:t>
                      </a:r>
                    </a:p>
                  </a:txBody>
                  <a:tcPr marL="68580" marR="68580" marT="34290" marB="34290" anchor="ctr"/>
                </a:tc>
                <a:tc>
                  <a:txBody>
                    <a:bodyPr/>
                    <a:lstStyle/>
                    <a:p>
                      <a:pPr rtl="0"/>
                      <a:r>
                        <a:rPr lang="x-none" sz="1100">
                          <a:solidFill>
                            <a:schemeClr val="tx1"/>
                          </a:solidFill>
                        </a:rPr>
                        <a:t>Recomendado</a:t>
                      </a:r>
                    </a:p>
                  </a:txBody>
                  <a:tcPr marL="68580" marR="68580" marT="34290" marB="34290" anchor="ctr"/>
                </a:tc>
                <a:extLst>
                  <a:ext uri="{0D108BD9-81ED-4DB2-BD59-A6C34878D82A}">
                    <a16:rowId xmlns="" xmlns:c="http://schemas.openxmlformats.org/drawingml/2006/chart" xmlns:c15="http://schemas.microsoft.com/office/drawing/2012/chart" xmlns:a16="http://schemas.microsoft.com/office/drawing/2014/main" val="1680921032"/>
                  </a:ext>
                </a:extLst>
              </a:tr>
              <a:tr h="292629">
                <a:tc>
                  <a:txBody>
                    <a:bodyPr/>
                    <a:lstStyle/>
                    <a:p>
                      <a:pPr algn="ctr" rtl="0"/>
                      <a:r>
                        <a:rPr lang="x-none" sz="1100"/>
                        <a:t>14.3.1.5</a:t>
                      </a:r>
                    </a:p>
                  </a:txBody>
                  <a:tcPr marL="68580" marR="68580" marT="34290" marB="3429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x-none" sz="1100"/>
                        <a:t>Práctica de laboratorio</a:t>
                      </a:r>
                    </a:p>
                  </a:txBody>
                  <a:tcPr marL="68580" marR="68580" marT="34290" marB="34290" anchor="ctr"/>
                </a:tc>
                <a:tc>
                  <a:txBody>
                    <a:bodyPr/>
                    <a:lstStyle/>
                    <a:p>
                      <a:pPr rtl="0"/>
                      <a:r>
                        <a:rPr lang="x-none" sz="1100"/>
                        <a:t>Investigue las violaciones de PII, PHI y PCI</a:t>
                      </a:r>
                    </a:p>
                  </a:txBody>
                  <a:tcPr marL="68580" marR="68580" marT="34290" marB="34290" anchor="ctr"/>
                </a:tc>
                <a:tc>
                  <a:txBody>
                    <a:bodyPr/>
                    <a:lstStyle/>
                    <a:p>
                      <a:pPr rtl="0"/>
                      <a:r>
                        <a:rPr lang="x-none" sz="1100">
                          <a:solidFill>
                            <a:schemeClr val="tx1"/>
                          </a:solidFill>
                        </a:rPr>
                        <a:t>Recomendado</a:t>
                      </a:r>
                    </a:p>
                  </a:txBody>
                  <a:tcPr marL="68580" marR="68580" marT="34290" marB="34290" anchor="ctr"/>
                </a:tc>
                <a:extLst>
                  <a:ext uri="{0D108BD9-81ED-4DB2-BD59-A6C34878D82A}">
                    <a16:rowId xmlns="" xmlns:c="http://schemas.openxmlformats.org/drawingml/2006/chart" xmlns:c15="http://schemas.microsoft.com/office/drawing/2012/chart" xmlns:a16="http://schemas.microsoft.com/office/drawing/2014/main" val="10002"/>
                  </a:ext>
                </a:extLst>
              </a:tr>
              <a:tr h="292629">
                <a:tc>
                  <a:txBody>
                    <a:bodyPr/>
                    <a:lstStyle/>
                    <a:p>
                      <a:pPr algn="ctr" rtl="0"/>
                      <a:r>
                        <a:rPr lang="x-none" sz="1100"/>
                        <a:t>14.3.1.8</a:t>
                      </a:r>
                    </a:p>
                  </a:txBody>
                  <a:tcPr marL="68580" marR="68580" marT="34290" marB="3429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x-none" sz="1100" baseline="0"/>
                        <a:t>Verifique su comprensión</a:t>
                      </a:r>
                    </a:p>
                  </a:txBody>
                  <a:tcPr marL="68580" marR="68580" marT="34290" marB="34290" anchor="ctr"/>
                </a:tc>
                <a:tc>
                  <a:txBody>
                    <a:bodyPr/>
                    <a:lstStyle/>
                    <a:p>
                      <a:pPr rtl="0"/>
                      <a:r>
                        <a:rPr lang="x-none" sz="1100"/>
                        <a:t>Licencias</a:t>
                      </a:r>
                    </a:p>
                  </a:txBody>
                  <a:tcPr marL="68580" marR="68580" marT="34290" marB="34290" anchor="ctr"/>
                </a:tc>
                <a:tc>
                  <a:txBody>
                    <a:bodyPr/>
                    <a:lstStyle/>
                    <a:p>
                      <a:pPr rtl="0"/>
                      <a:r>
                        <a:rPr lang="x-none" sz="1100"/>
                        <a:t>Recomendado</a:t>
                      </a:r>
                    </a:p>
                  </a:txBody>
                  <a:tcPr marL="68580" marR="68580" marT="34290" marB="34290" anchor="ctr"/>
                </a:tc>
                <a:extLst>
                  <a:ext uri="{0D108BD9-81ED-4DB2-BD59-A6C34878D82A}">
                    <a16:rowId xmlns="" xmlns:c="http://schemas.openxmlformats.org/drawingml/2006/chart" xmlns:c15="http://schemas.microsoft.com/office/drawing/2012/chart" xmlns:a16="http://schemas.microsoft.com/office/drawing/2014/main" val="2276622034"/>
                  </a:ext>
                </a:extLst>
              </a:tr>
              <a:tr h="292629">
                <a:tc>
                  <a:txBody>
                    <a:bodyPr/>
                    <a:lstStyle/>
                    <a:p>
                      <a:pPr algn="ctr" rtl="0"/>
                      <a:r>
                        <a:rPr lang="x-none" sz="1100"/>
                        <a:t>14.3.2.7</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x-none" sz="1100"/>
                        <a:t>Verifique su comprensión</a:t>
                      </a:r>
                    </a:p>
                  </a:txBody>
                  <a:tcPr marL="68580" marR="68580" marT="34290" marB="34290" anchor="ctr"/>
                </a:tc>
                <a:tc>
                  <a:txBody>
                    <a:bodyPr/>
                    <a:lstStyle/>
                    <a:p>
                      <a:pPr rtl="0"/>
                      <a:r>
                        <a:rPr lang="x-none" sz="1100"/>
                        <a:t>Descripción general de procedimientos legales</a:t>
                      </a:r>
                    </a:p>
                  </a:txBody>
                  <a:tcPr marL="68580" marR="68580" marT="34290" marB="34290" anchor="ctr"/>
                </a:tc>
                <a:tc>
                  <a:txBody>
                    <a:bodyPr/>
                    <a:lstStyle/>
                    <a:p>
                      <a:pPr rtl="0"/>
                      <a:r>
                        <a:rPr lang="x-none" sz="1100">
                          <a:solidFill>
                            <a:schemeClr val="dk1"/>
                          </a:solidFill>
                        </a:rPr>
                        <a:t>Recomendado</a:t>
                      </a:r>
                    </a:p>
                  </a:txBody>
                  <a:tcPr marL="68580" marR="68580" marT="34290" marB="34290" anchor="ctr"/>
                </a:tc>
                <a:extLst>
                  <a:ext uri="{0D108BD9-81ED-4DB2-BD59-A6C34878D82A}">
                    <a16:rowId xmlns="" xmlns:c="http://schemas.openxmlformats.org/drawingml/2006/chart" xmlns:c15="http://schemas.microsoft.com/office/drawing/2012/chart" xmlns:a16="http://schemas.microsoft.com/office/drawing/2014/main" val="3435557263"/>
                  </a:ext>
                </a:extLst>
              </a:tr>
              <a:tr h="292629">
                <a:tc>
                  <a:txBody>
                    <a:bodyPr/>
                    <a:lstStyle/>
                    <a:p>
                      <a:pPr algn="ctr" rtl="0"/>
                      <a:r>
                        <a:rPr lang="x-none" sz="1100"/>
                        <a:t>14.4.1.4</a:t>
                      </a:r>
                    </a:p>
                  </a:txBody>
                  <a:tcPr marL="68580" marR="68580" marT="34290" marB="34290" anchor="ctr"/>
                </a:tc>
                <a:tc>
                  <a:txBody>
                    <a:bodyPr/>
                    <a:lstStyle/>
                    <a:p>
                      <a:pPr rtl="0"/>
                      <a:r>
                        <a:rPr lang="x-none" sz="1100"/>
                        <a:t>Práctica de laboratorio</a:t>
                      </a:r>
                    </a:p>
                  </a:txBody>
                  <a:tcPr marL="68580" marR="68580" marT="34290" marB="34290" anchor="ctr"/>
                </a:tc>
                <a:tc>
                  <a:txBody>
                    <a:bodyPr/>
                    <a:lstStyle/>
                    <a:p>
                      <a:pPr rtl="0"/>
                      <a:r>
                        <a:rPr lang="x-none" sz="1100"/>
                        <a:t>Técnico remoto. Solución de un problema de hardware</a:t>
                      </a:r>
                    </a:p>
                  </a:txBody>
                  <a:tcPr marL="68580" marR="68580" marT="34290" marB="34290" anchor="ctr"/>
                </a:tc>
                <a:tc>
                  <a:txBody>
                    <a:bodyPr/>
                    <a:lstStyle/>
                    <a:p>
                      <a:pPr rtl="0"/>
                      <a:r>
                        <a:rPr lang="x-none" sz="1100">
                          <a:solidFill>
                            <a:schemeClr val="tx1"/>
                          </a:solidFill>
                        </a:rPr>
                        <a:t>Recomendado</a:t>
                      </a:r>
                    </a:p>
                  </a:txBody>
                  <a:tcPr marL="68580" marR="68580" marT="34290" marB="34290" anchor="ctr"/>
                </a:tc>
                <a:extLst>
                  <a:ext uri="{0D108BD9-81ED-4DB2-BD59-A6C34878D82A}">
                    <a16:rowId xmlns="" xmlns:c="http://schemas.openxmlformats.org/drawingml/2006/chart" xmlns:c15="http://schemas.microsoft.com/office/drawing/2012/chart" xmlns:a16="http://schemas.microsoft.com/office/drawing/2014/main" val="453984857"/>
                  </a:ext>
                </a:extLst>
              </a:tr>
              <a:tr h="292629">
                <a:tc>
                  <a:txBody>
                    <a:bodyPr/>
                    <a:lstStyle/>
                    <a:p>
                      <a:pPr algn="ctr" rtl="0"/>
                      <a:r>
                        <a:rPr lang="x-none" sz="1100"/>
                        <a:t>14.4.1.5</a:t>
                      </a:r>
                    </a:p>
                  </a:txBody>
                  <a:tcPr marL="68580" marR="68580" marT="34290" marB="34290" anchor="ctr"/>
                </a:tc>
                <a:tc>
                  <a:txBody>
                    <a:bodyPr/>
                    <a:lstStyle/>
                    <a:p>
                      <a:pPr rtl="0"/>
                      <a:r>
                        <a:rPr lang="x-none" sz="1100"/>
                        <a:t>Práctica de laboratorio</a:t>
                      </a:r>
                    </a:p>
                  </a:txBody>
                  <a:tcPr marL="68580" marR="68580" marT="34290" marB="34290" anchor="ctr"/>
                </a:tc>
                <a:tc>
                  <a:txBody>
                    <a:bodyPr/>
                    <a:lstStyle/>
                    <a:p>
                      <a:pPr rtl="0"/>
                      <a:r>
                        <a:rPr lang="x-none" sz="1100"/>
                        <a:t>Técnico remoto: Solucione un problema del sistema operativo</a:t>
                      </a:r>
                    </a:p>
                  </a:txBody>
                  <a:tcPr marL="68580" marR="68580" marT="34290" marB="34290" anchor="ctr"/>
                </a:tc>
                <a:tc>
                  <a:txBody>
                    <a:bodyPr/>
                    <a:lstStyle/>
                    <a:p>
                      <a:pPr rtl="0"/>
                      <a:r>
                        <a:rPr lang="x-none" sz="1100">
                          <a:solidFill>
                            <a:schemeClr val="tx1"/>
                          </a:solidFill>
                        </a:rPr>
                        <a:t>Recomendado</a:t>
                      </a:r>
                    </a:p>
                  </a:txBody>
                  <a:tcPr marL="68580" marR="68580" marT="34290" marB="34290" anchor="ctr"/>
                </a:tc>
                <a:extLst>
                  <a:ext uri="{0D108BD9-81ED-4DB2-BD59-A6C34878D82A}">
                    <a16:rowId xmlns="" xmlns:c="http://schemas.openxmlformats.org/drawingml/2006/chart" xmlns:c15="http://schemas.microsoft.com/office/drawing/2012/chart" xmlns:a16="http://schemas.microsoft.com/office/drawing/2014/main" val="10003"/>
                  </a:ext>
                </a:extLst>
              </a:tr>
              <a:tr h="292629">
                <a:tc>
                  <a:txBody>
                    <a:bodyPr/>
                    <a:lstStyle/>
                    <a:p>
                      <a:pPr algn="ctr" rtl="0"/>
                      <a:r>
                        <a:rPr lang="x-none" sz="1100"/>
                        <a:t>14.4.1.6</a:t>
                      </a:r>
                    </a:p>
                  </a:txBody>
                  <a:tcPr marL="68580" marR="68580" marT="34290" marB="34290" anchor="ctr"/>
                </a:tc>
                <a:tc>
                  <a:txBody>
                    <a:bodyPr/>
                    <a:lstStyle/>
                    <a:p>
                      <a:pPr rtl="0"/>
                      <a:r>
                        <a:rPr lang="x-none" sz="1100"/>
                        <a:t>Práctica de laboratorio</a:t>
                      </a:r>
                    </a:p>
                  </a:txBody>
                  <a:tcPr marL="68580" marR="68580" marT="34290" marB="34290" anchor="ctr"/>
                </a:tc>
                <a:tc>
                  <a:txBody>
                    <a:bodyPr/>
                    <a:lstStyle/>
                    <a:p>
                      <a:pPr rtl="0"/>
                      <a:r>
                        <a:rPr lang="x-none" sz="1100"/>
                        <a:t>Técnico remoto: Solución de un problema de red</a:t>
                      </a:r>
                    </a:p>
                  </a:txBody>
                  <a:tcPr marL="68580" marR="68580" marT="34290" marB="34290" anchor="ctr"/>
                </a:tc>
                <a:tc>
                  <a:txBody>
                    <a:bodyPr/>
                    <a:lstStyle/>
                    <a:p>
                      <a:pPr rtl="0"/>
                      <a:r>
                        <a:rPr lang="x-none" sz="1100">
                          <a:solidFill>
                            <a:schemeClr val="tx1"/>
                          </a:solidFill>
                        </a:rPr>
                        <a:t>Recomendado</a:t>
                      </a:r>
                    </a:p>
                  </a:txBody>
                  <a:tcPr marL="68580" marR="68580" marT="34290" marB="34290" anchor="ctr"/>
                </a:tc>
                <a:extLst>
                  <a:ext uri="{0D108BD9-81ED-4DB2-BD59-A6C34878D82A}">
                    <a16:rowId xmlns="" xmlns:c="http://schemas.openxmlformats.org/drawingml/2006/chart" xmlns:c15="http://schemas.microsoft.com/office/drawing/2012/chart" xmlns:a16="http://schemas.microsoft.com/office/drawing/2014/main" val="10005"/>
                  </a:ext>
                </a:extLst>
              </a:tr>
              <a:tr h="292629">
                <a:tc>
                  <a:txBody>
                    <a:bodyPr/>
                    <a:lstStyle/>
                    <a:p>
                      <a:pPr algn="ctr" rtl="0"/>
                      <a:r>
                        <a:rPr lang="x-none" sz="1100"/>
                        <a:t>14.4.1.7</a:t>
                      </a:r>
                    </a:p>
                  </a:txBody>
                  <a:tcPr marL="68580" marR="68580" marT="34290" marB="34290" anchor="ctr"/>
                </a:tc>
                <a:tc>
                  <a:txBody>
                    <a:bodyPr/>
                    <a:lstStyle/>
                    <a:p>
                      <a:pPr rtl="0"/>
                      <a:r>
                        <a:rPr lang="x-none" sz="1100"/>
                        <a:t>Práctica de laboratorio</a:t>
                      </a:r>
                    </a:p>
                  </a:txBody>
                  <a:tcPr marL="68580" marR="68580" marT="34290" marB="34290" anchor="ctr"/>
                </a:tc>
                <a:tc>
                  <a:txBody>
                    <a:bodyPr/>
                    <a:lstStyle/>
                    <a:p>
                      <a:pPr rtl="0"/>
                      <a:r>
                        <a:rPr lang="x-none" sz="1100"/>
                        <a:t>Técnico remoto: Solución de un problema de seguridad</a:t>
                      </a:r>
                    </a:p>
                  </a:txBody>
                  <a:tcPr marL="68580" marR="68580" marT="34290" marB="34290" anchor="ctr"/>
                </a:tc>
                <a:tc>
                  <a:txBody>
                    <a:bodyPr/>
                    <a:lstStyle/>
                    <a:p>
                      <a:pPr rtl="0"/>
                      <a:r>
                        <a:rPr lang="x-none" sz="1100">
                          <a:solidFill>
                            <a:schemeClr val="tx1"/>
                          </a:solidFill>
                        </a:rPr>
                        <a:t>Recomendado</a:t>
                      </a:r>
                    </a:p>
                  </a:txBody>
                  <a:tcPr marL="68580" marR="68580" marT="34290" marB="34290" anchor="ctr"/>
                </a:tc>
                <a:extLst>
                  <a:ext uri="{0D108BD9-81ED-4DB2-BD59-A6C34878D82A}">
                    <a16:rowId xmlns="" xmlns:c="http://schemas.openxmlformats.org/drawingml/2006/chart" xmlns:c15="http://schemas.microsoft.com/office/drawing/2012/chart" xmlns:a16="http://schemas.microsoft.com/office/drawing/2014/main" val="3321717240"/>
                  </a:ext>
                </a:extLst>
              </a:tr>
              <a:tr h="292629">
                <a:tc>
                  <a:txBody>
                    <a:bodyPr/>
                    <a:lstStyle/>
                    <a:p>
                      <a:pPr algn="ctr" rtl="0"/>
                      <a:r>
                        <a:rPr lang="x-none" sz="1100"/>
                        <a:t>14.4.2.7</a:t>
                      </a:r>
                    </a:p>
                  </a:txBody>
                  <a:tcPr marL="68580" marR="68580" marT="34290" marB="3429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x-none" sz="1100" baseline="0"/>
                        <a:t>Práctica de laboratorio</a:t>
                      </a:r>
                    </a:p>
                  </a:txBody>
                  <a:tcPr marL="68580" marR="68580" marT="34290" marB="34290" anchor="ctr"/>
                </a:tc>
                <a:tc>
                  <a:txBody>
                    <a:bodyPr/>
                    <a:lstStyle/>
                    <a:p>
                      <a:pPr rtl="0"/>
                      <a:r>
                        <a:rPr lang="x-none" sz="1100"/>
                        <a:t>Escriba scripts básicos en Linux, Windows, Python y JavaScript</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x-none" sz="1100">
                          <a:solidFill>
                            <a:schemeClr val="tx1"/>
                          </a:solidFill>
                        </a:rPr>
                        <a:t>Recomendado</a:t>
                      </a:r>
                    </a:p>
                  </a:txBody>
                  <a:tcPr marL="68580" marR="68580" marT="34290" marB="34290" anchor="ctr"/>
                </a:tc>
                <a:extLst>
                  <a:ext uri="{0D108BD9-81ED-4DB2-BD59-A6C34878D82A}">
                    <a16:rowId xmlns="" xmlns:c="http://schemas.openxmlformats.org/drawingml/2006/chart" xmlns:c15="http://schemas.microsoft.com/office/drawing/2012/chart" xmlns:a16="http://schemas.microsoft.com/office/drawing/2014/main" val="3078849457"/>
                  </a:ext>
                </a:extLst>
              </a:tr>
            </a:tbl>
          </a:graphicData>
        </a:graphic>
      </p:graphicFrame>
    </p:spTree>
    <p:custDataLst>
      <p:tags r:id="rId1"/>
    </p:custDataLst>
    <p:extLst>
      <p:ext uri="{BB962C8B-B14F-4D97-AF65-F5344CB8AC3E}">
        <p14:creationId xmlns:p14="http://schemas.microsoft.com/office/powerpoint/2010/main" val="3658610089"/>
      </p:ext>
    </p:extLst>
  </p:cSld>
  <p:clrMapOvr>
    <a:masterClrMapping/>
  </p:clrMapOvr>
  <p:transition spd="slow">
    <p:wipe/>
  </p:transition>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1" y="41393"/>
            <a:ext cx="9144000" cy="757551"/>
          </a:xfrm>
        </p:spPr>
        <p:txBody>
          <a:bodyPr/>
          <a:lstStyle/>
          <a:p>
            <a:pPr rtl="0"/>
            <a:r>
              <a:rPr lang="x-none" sz="1600" dirty="0"/>
              <a:t>Centros de atención telefónica, técnicos de nivel uno y nivel dos</a:t>
            </a:r>
            <a:r>
              <a:rPr lang="en-US" altLang="en-US" dirty="0"/>
              <a:t/>
            </a:r>
            <a:br>
              <a:rPr lang="en-US" altLang="en-US" dirty="0"/>
            </a:br>
            <a:r>
              <a:rPr lang="x-none" sz="2100" spc="-30" dirty="0"/>
              <a:t>Práctica de laboratorio: Técnico remoto: solucione un problema de hardware</a:t>
            </a:r>
          </a:p>
        </p:txBody>
      </p:sp>
      <p:sp>
        <p:nvSpPr>
          <p:cNvPr id="3" name="TextBox 2">
            <a:extLst>
              <a:ext uri="{FF2B5EF4-FFF2-40B4-BE49-F238E27FC236}">
                <a16:creationId xmlns="" xmlns:c="http://schemas.openxmlformats.org/drawingml/2006/chart" xmlns:c15="http://schemas.microsoft.com/office/drawing/2012/chart" xmlns:a16="http://schemas.microsoft.com/office/drawing/2014/main" id="{DE6CB2F7-607B-448B-B7E4-D647C4BD4E0C}"/>
              </a:ext>
            </a:extLst>
          </p:cNvPr>
          <p:cNvSpPr txBox="1"/>
          <p:nvPr/>
        </p:nvSpPr>
        <p:spPr>
          <a:xfrm>
            <a:off x="514350" y="981075"/>
            <a:ext cx="7924799" cy="646331"/>
          </a:xfrm>
          <a:prstGeom prst="rect">
            <a:avLst/>
          </a:prstGeom>
          <a:noFill/>
        </p:spPr>
        <p:txBody>
          <a:bodyPr wrap="square" rtlCol="0">
            <a:spAutoFit/>
          </a:bodyPr>
          <a:lstStyle/>
          <a:p>
            <a:pPr rtl="0"/>
            <a:r>
              <a:rPr lang="x-none"/>
              <a:t>En esta práctica de laboratorio, obtendrá datos del cliente y, a continuación, le indicará cómo reparar una computadora que no arranca.</a:t>
            </a:r>
          </a:p>
        </p:txBody>
      </p:sp>
    </p:spTree>
    <p:custDataLst>
      <p:tags r:id="rId1"/>
    </p:custDataLst>
    <p:extLst>
      <p:ext uri="{BB962C8B-B14F-4D97-AF65-F5344CB8AC3E}">
        <p14:creationId xmlns:p14="http://schemas.microsoft.com/office/powerpoint/2010/main" val="3234759199"/>
      </p:ext>
    </p:extLst>
  </p:cSld>
  <p:clrMapOvr>
    <a:masterClrMapping/>
  </p:clrMapOvr>
  <p:transition spd="slow">
    <p:wipe/>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1" y="155693"/>
            <a:ext cx="9144000" cy="757551"/>
          </a:xfrm>
        </p:spPr>
        <p:txBody>
          <a:bodyPr/>
          <a:lstStyle/>
          <a:p>
            <a:pPr rtl="0"/>
            <a:r>
              <a:rPr lang="x-none" sz="1600" dirty="0"/>
              <a:t>Centros de atención telefónica, técnicos de nivel uno y nivel dos</a:t>
            </a:r>
            <a:r>
              <a:rPr lang="en-US" altLang="en-US" dirty="0"/>
              <a:t/>
            </a:r>
            <a:br>
              <a:rPr lang="en-US" altLang="en-US" dirty="0"/>
            </a:br>
            <a:r>
              <a:rPr lang="x-none" dirty="0"/>
              <a:t>Práctica de laboratorio: técnico remoto: solución de un problema del sistema operativo</a:t>
            </a:r>
          </a:p>
        </p:txBody>
      </p:sp>
      <p:sp>
        <p:nvSpPr>
          <p:cNvPr id="3" name="TextBox 2">
            <a:extLst>
              <a:ext uri="{FF2B5EF4-FFF2-40B4-BE49-F238E27FC236}">
                <a16:creationId xmlns="" xmlns:c="http://schemas.openxmlformats.org/drawingml/2006/chart" xmlns:c15="http://schemas.microsoft.com/office/drawing/2012/chart" xmlns:a16="http://schemas.microsoft.com/office/drawing/2014/main" id="{DE6CB2F7-607B-448B-B7E4-D647C4BD4E0C}"/>
              </a:ext>
            </a:extLst>
          </p:cNvPr>
          <p:cNvSpPr txBox="1"/>
          <p:nvPr/>
        </p:nvSpPr>
        <p:spPr>
          <a:xfrm>
            <a:off x="288688" y="1206202"/>
            <a:ext cx="8207612" cy="646331"/>
          </a:xfrm>
          <a:prstGeom prst="rect">
            <a:avLst/>
          </a:prstGeom>
          <a:noFill/>
        </p:spPr>
        <p:txBody>
          <a:bodyPr wrap="square" rtlCol="0">
            <a:spAutoFit/>
          </a:bodyPr>
          <a:lstStyle/>
          <a:p>
            <a:pPr rtl="0"/>
            <a:r>
              <a:rPr lang="x-none"/>
              <a:t>En esta práctica de laboratorio, obtendrá datos del cliente y, a continuación, le indicará cómo reparar una computadora que no se conecta a la red.</a:t>
            </a:r>
          </a:p>
        </p:txBody>
      </p:sp>
    </p:spTree>
    <p:custDataLst>
      <p:tags r:id="rId1"/>
    </p:custDataLst>
    <p:extLst>
      <p:ext uri="{BB962C8B-B14F-4D97-AF65-F5344CB8AC3E}">
        <p14:creationId xmlns:p14="http://schemas.microsoft.com/office/powerpoint/2010/main" val="3954549417"/>
      </p:ext>
    </p:extLst>
  </p:cSld>
  <p:clrMapOvr>
    <a:masterClrMapping/>
  </p:clrMapOvr>
  <p:transition spd="slow">
    <p:wipe/>
  </p:transition>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1" y="155693"/>
            <a:ext cx="9144000" cy="757551"/>
          </a:xfrm>
        </p:spPr>
        <p:txBody>
          <a:bodyPr/>
          <a:lstStyle/>
          <a:p>
            <a:pPr rtl="0"/>
            <a:r>
              <a:rPr lang="x-none" sz="1600" dirty="0"/>
              <a:t>Centros de atención telefónica, técnicos de nivel uno y nivel dos</a:t>
            </a:r>
            <a:r>
              <a:rPr lang="en-US" altLang="en-US" dirty="0"/>
              <a:t/>
            </a:r>
            <a:br>
              <a:rPr lang="en-US" altLang="en-US" dirty="0"/>
            </a:br>
            <a:r>
              <a:rPr lang="x-none" dirty="0"/>
              <a:t>Práctica de laboratorio: Técnico remoto: solucione un problema de hardware</a:t>
            </a:r>
          </a:p>
        </p:txBody>
      </p:sp>
      <p:sp>
        <p:nvSpPr>
          <p:cNvPr id="3" name="TextBox 2">
            <a:extLst>
              <a:ext uri="{FF2B5EF4-FFF2-40B4-BE49-F238E27FC236}">
                <a16:creationId xmlns="" xmlns:c="http://schemas.openxmlformats.org/drawingml/2006/chart" xmlns:c15="http://schemas.microsoft.com/office/drawing/2012/chart" xmlns:a16="http://schemas.microsoft.com/office/drawing/2014/main" id="{DE6CB2F7-607B-448B-B7E4-D647C4BD4E0C}"/>
              </a:ext>
            </a:extLst>
          </p:cNvPr>
          <p:cNvSpPr txBox="1"/>
          <p:nvPr/>
        </p:nvSpPr>
        <p:spPr>
          <a:xfrm>
            <a:off x="241063" y="1120477"/>
            <a:ext cx="8493362" cy="646331"/>
          </a:xfrm>
          <a:prstGeom prst="rect">
            <a:avLst/>
          </a:prstGeom>
          <a:noFill/>
        </p:spPr>
        <p:txBody>
          <a:bodyPr wrap="square" rtlCol="0">
            <a:spAutoFit/>
          </a:bodyPr>
          <a:lstStyle/>
          <a:p>
            <a:pPr rtl="0"/>
            <a:r>
              <a:rPr lang="x-none"/>
              <a:t>En esta práctica de laboratorio, obtendrá datos del cliente y, a continuación, le indicará cómo reparar una computadora que no se conecta a la red.</a:t>
            </a:r>
          </a:p>
        </p:txBody>
      </p:sp>
    </p:spTree>
    <p:custDataLst>
      <p:tags r:id="rId1"/>
    </p:custDataLst>
    <p:extLst>
      <p:ext uri="{BB962C8B-B14F-4D97-AF65-F5344CB8AC3E}">
        <p14:creationId xmlns:p14="http://schemas.microsoft.com/office/powerpoint/2010/main" val="1676893667"/>
      </p:ext>
    </p:extLst>
  </p:cSld>
  <p:clrMapOvr>
    <a:masterClrMapping/>
  </p:clrMapOvr>
  <p:transition spd="slow">
    <p:wipe/>
  </p:transition>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1" y="155693"/>
            <a:ext cx="9144000" cy="757551"/>
          </a:xfrm>
        </p:spPr>
        <p:txBody>
          <a:bodyPr/>
          <a:lstStyle/>
          <a:p>
            <a:pPr rtl="0"/>
            <a:r>
              <a:rPr lang="x-none" sz="1600" dirty="0"/>
              <a:t>Centros de atención telefónica, técnicos de nivel uno y nivel dos</a:t>
            </a:r>
            <a:r>
              <a:rPr lang="en-US" altLang="en-US" dirty="0"/>
              <a:t/>
            </a:r>
            <a:br>
              <a:rPr lang="en-US" altLang="en-US" dirty="0"/>
            </a:br>
            <a:r>
              <a:rPr lang="x-none" dirty="0"/>
              <a:t>Práctica de laboratorio: Técnico remoto: solucione un problema de hardware</a:t>
            </a:r>
          </a:p>
        </p:txBody>
      </p:sp>
      <p:sp>
        <p:nvSpPr>
          <p:cNvPr id="3" name="TextBox 2">
            <a:extLst>
              <a:ext uri="{FF2B5EF4-FFF2-40B4-BE49-F238E27FC236}">
                <a16:creationId xmlns="" xmlns:c="http://schemas.openxmlformats.org/drawingml/2006/chart" xmlns:c15="http://schemas.microsoft.com/office/drawing/2012/chart" xmlns:a16="http://schemas.microsoft.com/office/drawing/2014/main" id="{DE6CB2F7-607B-448B-B7E4-D647C4BD4E0C}"/>
              </a:ext>
            </a:extLst>
          </p:cNvPr>
          <p:cNvSpPr txBox="1"/>
          <p:nvPr/>
        </p:nvSpPr>
        <p:spPr>
          <a:xfrm>
            <a:off x="336313" y="1139528"/>
            <a:ext cx="8321911" cy="646331"/>
          </a:xfrm>
          <a:prstGeom prst="rect">
            <a:avLst/>
          </a:prstGeom>
          <a:noFill/>
        </p:spPr>
        <p:txBody>
          <a:bodyPr wrap="square" rtlCol="0">
            <a:spAutoFit/>
          </a:bodyPr>
          <a:lstStyle/>
          <a:p>
            <a:pPr rtl="0"/>
            <a:r>
              <a:rPr lang="x-none"/>
              <a:t>En esta práctica de laboratorio, obtendrá datos del cliente y, a continuación, le indicará cómo reparar una computadora que no se conecta a una red inalámbrica en el lugar de trabajo.</a:t>
            </a:r>
          </a:p>
        </p:txBody>
      </p:sp>
    </p:spTree>
    <p:custDataLst>
      <p:tags r:id="rId1"/>
    </p:custDataLst>
    <p:extLst>
      <p:ext uri="{BB962C8B-B14F-4D97-AF65-F5344CB8AC3E}">
        <p14:creationId xmlns:p14="http://schemas.microsoft.com/office/powerpoint/2010/main" val="306228584"/>
      </p:ext>
    </p:extLst>
  </p:cSld>
  <p:clrMapOvr>
    <a:masterClrMapping/>
  </p:clrMapOvr>
  <p:transition spd="slow">
    <p:wipe/>
  </p:transition>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1" y="41393"/>
            <a:ext cx="9144000" cy="757551"/>
          </a:xfrm>
        </p:spPr>
        <p:txBody>
          <a:bodyPr/>
          <a:lstStyle/>
          <a:p>
            <a:pPr rtl="0"/>
            <a:r>
              <a:rPr lang="x-none" sz="1600"/>
              <a:t>Scripting básico y el profesional de TI</a:t>
            </a:r>
            <a:r>
              <a:rPr lang="en-US" altLang="en-US" dirty="0"/>
              <a:t/>
            </a:r>
            <a:br>
              <a:rPr lang="en-US" altLang="en-US" dirty="0"/>
            </a:br>
            <a:r>
              <a:rPr lang="x-none"/>
              <a:t>Ejemplos de script</a:t>
            </a:r>
          </a:p>
        </p:txBody>
      </p:sp>
      <p:sp>
        <p:nvSpPr>
          <p:cNvPr id="2" name="TextBox 1">
            <a:extLst>
              <a:ext uri="{FF2B5EF4-FFF2-40B4-BE49-F238E27FC236}">
                <a16:creationId xmlns="" xmlns:c="http://schemas.openxmlformats.org/drawingml/2006/chart" xmlns:c15="http://schemas.microsoft.com/office/drawing/2012/chart" xmlns:a16="http://schemas.microsoft.com/office/drawing/2014/main" id="{54724F01-8E29-4D12-A9AD-9088832BD5B8}"/>
              </a:ext>
            </a:extLst>
          </p:cNvPr>
          <p:cNvSpPr txBox="1"/>
          <p:nvPr/>
        </p:nvSpPr>
        <p:spPr>
          <a:xfrm>
            <a:off x="367472" y="1093861"/>
            <a:ext cx="7835752" cy="1815882"/>
          </a:xfrm>
          <a:prstGeom prst="rect">
            <a:avLst/>
          </a:prstGeom>
          <a:noFill/>
        </p:spPr>
        <p:txBody>
          <a:bodyPr wrap="square" rtlCol="0">
            <a:spAutoFit/>
          </a:bodyPr>
          <a:lstStyle/>
          <a:p>
            <a:pPr marL="285750" indent="-285750" rtl="0">
              <a:buFont typeface="Arial" panose="020B0604020202020204" pitchFamily="34" charset="0"/>
              <a:buChar char="•"/>
            </a:pPr>
            <a:r>
              <a:rPr lang="x-none" sz="1400"/>
              <a:t>Un script es un archivo de texto simple escrito en lenguajes de secuencias de comandos para automatizar los procesos y las tareas en diversos sistemas operativos. </a:t>
            </a:r>
          </a:p>
          <a:p>
            <a:pPr marL="285750" indent="-285750" rtl="0">
              <a:buFont typeface="Arial" panose="020B0604020202020204" pitchFamily="34" charset="0"/>
              <a:buChar char="•"/>
            </a:pPr>
            <a:r>
              <a:rPr lang="x-none" sz="1400"/>
              <a:t>Se puede utilizar un archivo de script para automatizar el proceso de realizar una copia de respaldo de los datos de un cliente o ejecutar una lista de diagnósticos estándares en una computadora dañada. </a:t>
            </a:r>
          </a:p>
          <a:p>
            <a:pPr marL="285750" indent="-285750" rtl="0">
              <a:buFont typeface="Arial" panose="020B0604020202020204" pitchFamily="34" charset="0"/>
              <a:buChar char="•"/>
            </a:pPr>
            <a:r>
              <a:rPr lang="x-none" sz="1400"/>
              <a:t>El archivo de script puede ahorrarle al técnico mucho tiempo, especialmente cuando se deben realizar las mismas tareas en muchas computadoras diferentes. </a:t>
            </a:r>
          </a:p>
          <a:p>
            <a:pPr marL="285750" indent="-285750" rtl="0">
              <a:buFont typeface="Arial" panose="020B0604020202020204" pitchFamily="34" charset="0"/>
              <a:buChar char="•"/>
            </a:pPr>
            <a:r>
              <a:rPr lang="x-none" sz="1400"/>
              <a:t>También debe poder identificar los diferentes tipos de archivos de script porque un archivo de script puede estar causando un problema en el inicio o durante un evento específico. </a:t>
            </a:r>
          </a:p>
        </p:txBody>
      </p:sp>
    </p:spTree>
    <p:custDataLst>
      <p:tags r:id="rId1"/>
    </p:custDataLst>
    <p:extLst>
      <p:ext uri="{BB962C8B-B14F-4D97-AF65-F5344CB8AC3E}">
        <p14:creationId xmlns:p14="http://schemas.microsoft.com/office/powerpoint/2010/main" val="2759553333"/>
      </p:ext>
    </p:extLst>
  </p:cSld>
  <p:clrMapOvr>
    <a:masterClrMapping/>
  </p:clrMapOvr>
  <p:transition spd="slow">
    <p:wipe/>
  </p:transition>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1" y="41393"/>
            <a:ext cx="9144000" cy="757551"/>
          </a:xfrm>
        </p:spPr>
        <p:txBody>
          <a:bodyPr/>
          <a:lstStyle/>
          <a:p>
            <a:pPr rtl="0"/>
            <a:r>
              <a:rPr lang="x-none" sz="1600"/>
              <a:t>Scripting básico y el profesional de TI</a:t>
            </a:r>
            <a:r>
              <a:rPr lang="en-US" altLang="en-US" dirty="0"/>
              <a:t/>
            </a:r>
            <a:br>
              <a:rPr lang="en-US" altLang="en-US" dirty="0"/>
            </a:br>
            <a:r>
              <a:rPr lang="x-none"/>
              <a:t>Ejemplos de script (Cont.)</a:t>
            </a:r>
          </a:p>
        </p:txBody>
      </p:sp>
      <p:pic>
        <p:nvPicPr>
          <p:cNvPr id="3" name="Picture 2">
            <a:extLst>
              <a:ext uri="{FF2B5EF4-FFF2-40B4-BE49-F238E27FC236}">
                <a16:creationId xmlns="" xmlns:c="http://schemas.openxmlformats.org/drawingml/2006/chart" xmlns:c15="http://schemas.microsoft.com/office/drawing/2012/chart" xmlns:a16="http://schemas.microsoft.com/office/drawing/2014/main" id="{B69FEC53-535C-4C3E-A6C9-B741A503F90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9914" y="1124001"/>
            <a:ext cx="4173955" cy="2540668"/>
          </a:xfrm>
          <a:prstGeom prst="rect">
            <a:avLst/>
          </a:prstGeom>
          <a:ln w="38100">
            <a:solidFill>
              <a:schemeClr val="accent1"/>
            </a:solidFill>
          </a:ln>
        </p:spPr>
      </p:pic>
      <p:pic>
        <p:nvPicPr>
          <p:cNvPr id="4" name="Picture 3">
            <a:extLst>
              <a:ext uri="{FF2B5EF4-FFF2-40B4-BE49-F238E27FC236}">
                <a16:creationId xmlns="" xmlns:c="http://schemas.openxmlformats.org/drawingml/2006/chart" xmlns:c15="http://schemas.microsoft.com/office/drawing/2012/chart" xmlns:a16="http://schemas.microsoft.com/office/drawing/2014/main" id="{3211B4BB-D284-4EFF-BB8E-33A8E8E0656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754417" y="1122524"/>
            <a:ext cx="3823048" cy="2543622"/>
          </a:xfrm>
          <a:prstGeom prst="rect">
            <a:avLst/>
          </a:prstGeom>
          <a:solidFill>
            <a:srgbClr val="000000"/>
          </a:solidFill>
          <a:ln w="38100">
            <a:solidFill>
              <a:schemeClr val="tx1"/>
            </a:solidFill>
          </a:ln>
        </p:spPr>
      </p:pic>
    </p:spTree>
    <p:custDataLst>
      <p:tags r:id="rId1"/>
    </p:custDataLst>
    <p:extLst>
      <p:ext uri="{BB962C8B-B14F-4D97-AF65-F5344CB8AC3E}">
        <p14:creationId xmlns:p14="http://schemas.microsoft.com/office/powerpoint/2010/main" val="2593011106"/>
      </p:ext>
    </p:extLst>
  </p:cSld>
  <p:clrMapOvr>
    <a:masterClrMapping/>
  </p:clrMapOvr>
  <p:transition spd="slow">
    <p:wipe/>
  </p:transition>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1" y="41393"/>
            <a:ext cx="9144000" cy="757551"/>
          </a:xfrm>
        </p:spPr>
        <p:txBody>
          <a:bodyPr/>
          <a:lstStyle/>
          <a:p>
            <a:pPr rtl="0"/>
            <a:r>
              <a:rPr lang="x-none" sz="1600"/>
              <a:t>Scripting básico y el profesional de TI</a:t>
            </a:r>
            <a:r>
              <a:rPr lang="en-US" altLang="en-US" dirty="0"/>
              <a:t/>
            </a:r>
            <a:br>
              <a:rPr lang="en-US" altLang="en-US" dirty="0"/>
            </a:br>
            <a:r>
              <a:rPr lang="x-none"/>
              <a:t>Lenguajes de script</a:t>
            </a:r>
          </a:p>
        </p:txBody>
      </p:sp>
      <p:sp>
        <p:nvSpPr>
          <p:cNvPr id="8" name="TextBox 7">
            <a:extLst>
              <a:ext uri="{FF2B5EF4-FFF2-40B4-BE49-F238E27FC236}">
                <a16:creationId xmlns="" xmlns:c="http://schemas.openxmlformats.org/drawingml/2006/chart" xmlns:c15="http://schemas.microsoft.com/office/drawing/2012/chart" xmlns:a16="http://schemas.microsoft.com/office/drawing/2014/main" id="{C6FB245E-2521-4B3A-B8E1-5283EE0C2FBA}"/>
              </a:ext>
            </a:extLst>
          </p:cNvPr>
          <p:cNvSpPr txBox="1"/>
          <p:nvPr/>
        </p:nvSpPr>
        <p:spPr>
          <a:xfrm>
            <a:off x="1726247" y="816424"/>
            <a:ext cx="1245341" cy="307777"/>
          </a:xfrm>
          <a:prstGeom prst="rect">
            <a:avLst/>
          </a:prstGeom>
          <a:noFill/>
        </p:spPr>
        <p:txBody>
          <a:bodyPr wrap="none" rtlCol="0">
            <a:spAutoFit/>
          </a:bodyPr>
          <a:lstStyle/>
          <a:p>
            <a:pPr rtl="0"/>
            <a:r>
              <a:rPr lang="x-none" sz="1400" b="1"/>
              <a:t>Tipos de scripts</a:t>
            </a:r>
          </a:p>
        </p:txBody>
      </p:sp>
      <p:pic>
        <p:nvPicPr>
          <p:cNvPr id="2" name="Picture 1">
            <a:extLst>
              <a:ext uri="{FF2B5EF4-FFF2-40B4-BE49-F238E27FC236}">
                <a16:creationId xmlns="" xmlns:c="http://schemas.openxmlformats.org/drawingml/2006/chart" xmlns:c15="http://schemas.microsoft.com/office/drawing/2012/chart" xmlns:a16="http://schemas.microsoft.com/office/drawing/2014/main" id="{22A468B1-213A-46F6-B8B3-F135F71D4D4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0644" y="1124201"/>
            <a:ext cx="5449071" cy="1677779"/>
          </a:xfrm>
          <a:prstGeom prst="rect">
            <a:avLst/>
          </a:prstGeom>
        </p:spPr>
      </p:pic>
      <p:sp>
        <p:nvSpPr>
          <p:cNvPr id="6" name="TextBox 5">
            <a:extLst>
              <a:ext uri="{FF2B5EF4-FFF2-40B4-BE49-F238E27FC236}">
                <a16:creationId xmlns="" xmlns:c="http://schemas.openxmlformats.org/drawingml/2006/chart" xmlns:c15="http://schemas.microsoft.com/office/drawing/2012/chart" xmlns:a16="http://schemas.microsoft.com/office/drawing/2014/main" id="{60453E1E-7A9C-4AC8-9C6C-32D8D1C9453C}"/>
              </a:ext>
            </a:extLst>
          </p:cNvPr>
          <p:cNvSpPr txBox="1"/>
          <p:nvPr/>
        </p:nvSpPr>
        <p:spPr>
          <a:xfrm>
            <a:off x="5735649" y="2662466"/>
            <a:ext cx="1329210" cy="307777"/>
          </a:xfrm>
          <a:prstGeom prst="rect">
            <a:avLst/>
          </a:prstGeom>
          <a:noFill/>
        </p:spPr>
        <p:txBody>
          <a:bodyPr wrap="none" rtlCol="0">
            <a:spAutoFit/>
          </a:bodyPr>
          <a:lstStyle/>
          <a:p>
            <a:pPr rtl="0"/>
            <a:r>
              <a:rPr lang="x-none" sz="1400" b="1"/>
              <a:t>Sintaxis del script</a:t>
            </a:r>
          </a:p>
        </p:txBody>
      </p:sp>
      <p:pic>
        <p:nvPicPr>
          <p:cNvPr id="5" name="Picture 4">
            <a:extLst>
              <a:ext uri="{FF2B5EF4-FFF2-40B4-BE49-F238E27FC236}">
                <a16:creationId xmlns="" xmlns:c="http://schemas.openxmlformats.org/drawingml/2006/chart" xmlns:c15="http://schemas.microsoft.com/office/drawing/2012/chart" xmlns:a16="http://schemas.microsoft.com/office/drawing/2014/main" id="{A8DC81EE-C722-4C38-A23C-422612B3DBB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240369" y="2971596"/>
            <a:ext cx="5578890" cy="1570015"/>
          </a:xfrm>
          <a:prstGeom prst="rect">
            <a:avLst/>
          </a:prstGeom>
        </p:spPr>
      </p:pic>
    </p:spTree>
    <p:custDataLst>
      <p:tags r:id="rId1"/>
    </p:custDataLst>
    <p:extLst>
      <p:ext uri="{BB962C8B-B14F-4D97-AF65-F5344CB8AC3E}">
        <p14:creationId xmlns:p14="http://schemas.microsoft.com/office/powerpoint/2010/main" val="2472922933"/>
      </p:ext>
    </p:extLst>
  </p:cSld>
  <p:clrMapOvr>
    <a:masterClrMapping/>
  </p:clrMapOvr>
  <p:transition spd="slow">
    <p:wipe/>
  </p:transition>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1" y="41393"/>
            <a:ext cx="9144000" cy="757551"/>
          </a:xfrm>
        </p:spPr>
        <p:txBody>
          <a:bodyPr/>
          <a:lstStyle/>
          <a:p>
            <a:pPr rtl="0"/>
            <a:r>
              <a:rPr lang="x-none" sz="1600"/>
              <a:t>Scripting básico y el profesional de TI</a:t>
            </a:r>
            <a:r>
              <a:rPr lang="en-US" altLang="en-US" dirty="0"/>
              <a:t/>
            </a:r>
            <a:br>
              <a:rPr lang="en-US" altLang="en-US" dirty="0"/>
            </a:br>
            <a:r>
              <a:rPr lang="x-none"/>
              <a:t>Comandos de script básico</a:t>
            </a:r>
          </a:p>
        </p:txBody>
      </p:sp>
      <p:sp>
        <p:nvSpPr>
          <p:cNvPr id="9" name="TextBox 8">
            <a:extLst>
              <a:ext uri="{FF2B5EF4-FFF2-40B4-BE49-F238E27FC236}">
                <a16:creationId xmlns="" xmlns:c="http://schemas.openxmlformats.org/drawingml/2006/chart" xmlns:c15="http://schemas.microsoft.com/office/drawing/2012/chart" xmlns:a16="http://schemas.microsoft.com/office/drawing/2014/main" id="{3F738440-A0D8-4861-AD85-2C14B410BBDD}"/>
              </a:ext>
            </a:extLst>
          </p:cNvPr>
          <p:cNvSpPr txBox="1"/>
          <p:nvPr/>
        </p:nvSpPr>
        <p:spPr>
          <a:xfrm>
            <a:off x="1726247" y="816424"/>
            <a:ext cx="968535" cy="307777"/>
          </a:xfrm>
          <a:prstGeom prst="rect">
            <a:avLst/>
          </a:prstGeom>
          <a:noFill/>
        </p:spPr>
        <p:txBody>
          <a:bodyPr wrap="none" rtlCol="0">
            <a:spAutoFit/>
          </a:bodyPr>
          <a:lstStyle/>
          <a:p>
            <a:pPr rtl="0"/>
            <a:r>
              <a:rPr lang="x-none" sz="1400" b="1"/>
              <a:t>Windows</a:t>
            </a:r>
          </a:p>
        </p:txBody>
      </p:sp>
      <p:pic>
        <p:nvPicPr>
          <p:cNvPr id="3" name="Picture 2">
            <a:extLst>
              <a:ext uri="{FF2B5EF4-FFF2-40B4-BE49-F238E27FC236}">
                <a16:creationId xmlns="" xmlns:c="http://schemas.openxmlformats.org/drawingml/2006/chart" xmlns:c15="http://schemas.microsoft.com/office/drawing/2012/chart" xmlns:a16="http://schemas.microsoft.com/office/drawing/2014/main" id="{62B2CD62-6C91-4D4D-81A7-D581E0C095D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9300" y="1089445"/>
            <a:ext cx="5805844" cy="1628178"/>
          </a:xfrm>
          <a:prstGeom prst="rect">
            <a:avLst/>
          </a:prstGeom>
        </p:spPr>
      </p:pic>
      <p:sp>
        <p:nvSpPr>
          <p:cNvPr id="10" name="TextBox 9">
            <a:extLst>
              <a:ext uri="{FF2B5EF4-FFF2-40B4-BE49-F238E27FC236}">
                <a16:creationId xmlns="" xmlns:c="http://schemas.openxmlformats.org/drawingml/2006/chart" xmlns:c15="http://schemas.microsoft.com/office/drawing/2012/chart" xmlns:a16="http://schemas.microsoft.com/office/drawing/2014/main" id="{79871678-DC97-49FF-8782-314A79ADB1D6}"/>
              </a:ext>
            </a:extLst>
          </p:cNvPr>
          <p:cNvSpPr txBox="1"/>
          <p:nvPr/>
        </p:nvSpPr>
        <p:spPr>
          <a:xfrm>
            <a:off x="6042633" y="2700347"/>
            <a:ext cx="660758" cy="307777"/>
          </a:xfrm>
          <a:prstGeom prst="rect">
            <a:avLst/>
          </a:prstGeom>
          <a:noFill/>
        </p:spPr>
        <p:txBody>
          <a:bodyPr wrap="none" rtlCol="0">
            <a:spAutoFit/>
          </a:bodyPr>
          <a:lstStyle/>
          <a:p>
            <a:pPr rtl="0"/>
            <a:r>
              <a:rPr lang="x-none" sz="1400" b="1"/>
              <a:t>Linux</a:t>
            </a:r>
          </a:p>
        </p:txBody>
      </p:sp>
      <p:pic>
        <p:nvPicPr>
          <p:cNvPr id="4" name="Picture 3">
            <a:extLst>
              <a:ext uri="{FF2B5EF4-FFF2-40B4-BE49-F238E27FC236}">
                <a16:creationId xmlns="" xmlns:c="http://schemas.openxmlformats.org/drawingml/2006/chart" xmlns:c15="http://schemas.microsoft.com/office/drawing/2012/chart" xmlns:a16="http://schemas.microsoft.com/office/drawing/2014/main" id="{C368A064-58F9-47B6-B230-63AC0F185BB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189095" y="3008124"/>
            <a:ext cx="5707076" cy="1594854"/>
          </a:xfrm>
          <a:prstGeom prst="rect">
            <a:avLst/>
          </a:prstGeom>
        </p:spPr>
      </p:pic>
    </p:spTree>
    <p:custDataLst>
      <p:tags r:id="rId1"/>
    </p:custDataLst>
    <p:extLst>
      <p:ext uri="{BB962C8B-B14F-4D97-AF65-F5344CB8AC3E}">
        <p14:creationId xmlns:p14="http://schemas.microsoft.com/office/powerpoint/2010/main" val="1597487826"/>
      </p:ext>
    </p:extLst>
  </p:cSld>
  <p:clrMapOvr>
    <a:masterClrMapping/>
  </p:clrMapOvr>
  <p:transition spd="slow">
    <p:wipe/>
  </p:transition>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1" y="41393"/>
            <a:ext cx="9144000" cy="757551"/>
          </a:xfrm>
        </p:spPr>
        <p:txBody>
          <a:bodyPr/>
          <a:lstStyle/>
          <a:p>
            <a:pPr rtl="0"/>
            <a:r>
              <a:rPr lang="x-none" sz="1600"/>
              <a:t>Scripting básico y el profesional de TI</a:t>
            </a:r>
            <a:r>
              <a:rPr lang="en-US" altLang="en-US" dirty="0"/>
              <a:t/>
            </a:r>
            <a:br>
              <a:rPr lang="en-US" altLang="en-US" dirty="0"/>
            </a:br>
            <a:r>
              <a:rPr lang="x-none"/>
              <a:t>Variables/Variables del entorno</a:t>
            </a:r>
          </a:p>
        </p:txBody>
      </p:sp>
      <p:pic>
        <p:nvPicPr>
          <p:cNvPr id="2" name="Picture 1">
            <a:extLst>
              <a:ext uri="{FF2B5EF4-FFF2-40B4-BE49-F238E27FC236}">
                <a16:creationId xmlns="" xmlns:c="http://schemas.openxmlformats.org/drawingml/2006/chart" xmlns:c15="http://schemas.microsoft.com/office/drawing/2012/chart" xmlns:a16="http://schemas.microsoft.com/office/drawing/2014/main" id="{57E4EE07-840E-4FBE-AA25-FF7EA24E5C7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35676" y="897753"/>
            <a:ext cx="4143374" cy="1809750"/>
          </a:xfrm>
          <a:prstGeom prst="rect">
            <a:avLst/>
          </a:prstGeom>
          <a:ln w="38100">
            <a:solidFill>
              <a:schemeClr val="accent1"/>
            </a:solidFill>
          </a:ln>
        </p:spPr>
      </p:pic>
      <p:pic>
        <p:nvPicPr>
          <p:cNvPr id="5" name="Picture 4">
            <a:extLst>
              <a:ext uri="{FF2B5EF4-FFF2-40B4-BE49-F238E27FC236}">
                <a16:creationId xmlns="" xmlns:c="http://schemas.openxmlformats.org/drawingml/2006/chart" xmlns:c15="http://schemas.microsoft.com/office/drawing/2012/chart" xmlns:a16="http://schemas.microsoft.com/office/drawing/2014/main" id="{F8681867-D335-42CA-B5F9-A0B7C5898BA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764951" y="897753"/>
            <a:ext cx="4105275" cy="1295399"/>
          </a:xfrm>
          <a:prstGeom prst="rect">
            <a:avLst/>
          </a:prstGeom>
          <a:ln w="38100">
            <a:solidFill>
              <a:schemeClr val="accent1"/>
            </a:solidFill>
          </a:ln>
        </p:spPr>
      </p:pic>
      <p:pic>
        <p:nvPicPr>
          <p:cNvPr id="6" name="Picture 5">
            <a:extLst>
              <a:ext uri="{FF2B5EF4-FFF2-40B4-BE49-F238E27FC236}">
                <a16:creationId xmlns="" xmlns:c="http://schemas.openxmlformats.org/drawingml/2006/chart" xmlns:c15="http://schemas.microsoft.com/office/drawing/2012/chart" xmlns:a16="http://schemas.microsoft.com/office/drawing/2014/main" id="{7C326CD7-6DD3-4D2E-9BAD-EC21EFF880D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258713" y="2983997"/>
            <a:ext cx="6240675" cy="1555446"/>
          </a:xfrm>
          <a:prstGeom prst="rect">
            <a:avLst/>
          </a:prstGeom>
          <a:ln w="38100">
            <a:solidFill>
              <a:schemeClr val="accent1"/>
            </a:solidFill>
          </a:ln>
        </p:spPr>
      </p:pic>
    </p:spTree>
    <p:custDataLst>
      <p:tags r:id="rId1"/>
    </p:custDataLst>
    <p:extLst>
      <p:ext uri="{BB962C8B-B14F-4D97-AF65-F5344CB8AC3E}">
        <p14:creationId xmlns:p14="http://schemas.microsoft.com/office/powerpoint/2010/main" val="3049868706"/>
      </p:ext>
    </p:extLst>
  </p:cSld>
  <p:clrMapOvr>
    <a:masterClrMapping/>
  </p:clrMapOvr>
  <p:transition spd="slow">
    <p:wipe/>
  </p:transition>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1" y="41393"/>
            <a:ext cx="9144000" cy="757551"/>
          </a:xfrm>
        </p:spPr>
        <p:txBody>
          <a:bodyPr/>
          <a:lstStyle/>
          <a:p>
            <a:pPr rtl="0"/>
            <a:r>
              <a:rPr lang="x-none" sz="1600"/>
              <a:t>Scripting básico y el profesional de TI</a:t>
            </a:r>
            <a:r>
              <a:rPr lang="en-US" altLang="en-US" dirty="0"/>
              <a:t/>
            </a:r>
            <a:br>
              <a:rPr lang="en-US" altLang="en-US" dirty="0"/>
            </a:br>
            <a:r>
              <a:rPr lang="x-none"/>
              <a:t>Declaraciones condicionales</a:t>
            </a:r>
            <a:r>
              <a:rPr lang="x-none" sz="1600"/>
              <a:t> </a:t>
            </a:r>
          </a:p>
        </p:txBody>
      </p:sp>
      <p:pic>
        <p:nvPicPr>
          <p:cNvPr id="3" name="Picture 2">
            <a:extLst>
              <a:ext uri="{FF2B5EF4-FFF2-40B4-BE49-F238E27FC236}">
                <a16:creationId xmlns="" xmlns:c="http://schemas.openxmlformats.org/drawingml/2006/chart" xmlns:c15="http://schemas.microsoft.com/office/drawing/2012/chart" xmlns:a16="http://schemas.microsoft.com/office/drawing/2014/main" id="{DD18592B-F831-4E96-9D80-421F18E5227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5440" y="951387"/>
            <a:ext cx="4010024" cy="1514475"/>
          </a:xfrm>
          <a:prstGeom prst="rect">
            <a:avLst/>
          </a:prstGeom>
          <a:ln w="38100">
            <a:solidFill>
              <a:schemeClr val="accent1"/>
            </a:solidFill>
          </a:ln>
        </p:spPr>
      </p:pic>
      <p:pic>
        <p:nvPicPr>
          <p:cNvPr id="8" name="Picture 7">
            <a:extLst>
              <a:ext uri="{FF2B5EF4-FFF2-40B4-BE49-F238E27FC236}">
                <a16:creationId xmlns="" xmlns:c="http://schemas.openxmlformats.org/drawingml/2006/chart" xmlns:c15="http://schemas.microsoft.com/office/drawing/2012/chart" xmlns:a16="http://schemas.microsoft.com/office/drawing/2014/main" id="{906351BA-27CF-45DC-94CE-107469CC10B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912916" y="865661"/>
            <a:ext cx="3845702" cy="1673187"/>
          </a:xfrm>
          <a:prstGeom prst="rect">
            <a:avLst/>
          </a:prstGeom>
          <a:ln w="38100">
            <a:solidFill>
              <a:schemeClr val="accent1"/>
            </a:solidFill>
          </a:ln>
        </p:spPr>
      </p:pic>
      <p:pic>
        <p:nvPicPr>
          <p:cNvPr id="4" name="Picture 3">
            <a:extLst>
              <a:ext uri="{FF2B5EF4-FFF2-40B4-BE49-F238E27FC236}">
                <a16:creationId xmlns="" xmlns:c="http://schemas.openxmlformats.org/drawingml/2006/chart" xmlns:c15="http://schemas.microsoft.com/office/drawing/2012/chart" xmlns:a16="http://schemas.microsoft.com/office/drawing/2014/main" id="{731B76A7-55A7-4731-B289-47AB2583636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273325" y="2635831"/>
            <a:ext cx="7007549" cy="2047386"/>
          </a:xfrm>
          <a:prstGeom prst="rect">
            <a:avLst/>
          </a:prstGeom>
          <a:ln w="38100">
            <a:solidFill>
              <a:schemeClr val="accent1"/>
            </a:solidFill>
          </a:ln>
        </p:spPr>
      </p:pic>
    </p:spTree>
    <p:custDataLst>
      <p:tags r:id="rId1"/>
    </p:custDataLst>
    <p:extLst>
      <p:ext uri="{BB962C8B-B14F-4D97-AF65-F5344CB8AC3E}">
        <p14:creationId xmlns:p14="http://schemas.microsoft.com/office/powerpoint/2010/main" val="555726188"/>
      </p:ext>
    </p:extLst>
  </p:cSld>
  <p:clrMapOvr>
    <a:masterClrMapping/>
  </p:clrMapOvr>
  <p:transition spd="slow">
    <p:wip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170" name="Rectangle 33"/>
          <p:cNvSpPr>
            <a:spLocks noGrp="1" noChangeArrowheads="1"/>
          </p:cNvSpPr>
          <p:nvPr>
            <p:ph type="title"/>
          </p:nvPr>
        </p:nvSpPr>
        <p:spPr/>
        <p:txBody>
          <a:bodyPr/>
          <a:lstStyle/>
          <a:p>
            <a:pPr rtl="0" eaLnBrk="1" hangingPunct="1"/>
            <a:r>
              <a:rPr lang="x-none"/>
              <a:t>Capítulo 14: Evaluación</a:t>
            </a:r>
          </a:p>
        </p:txBody>
      </p:sp>
      <p:sp>
        <p:nvSpPr>
          <p:cNvPr id="7171" name="Rectangle 34"/>
          <p:cNvSpPr>
            <a:spLocks noGrp="1" noChangeArrowheads="1"/>
          </p:cNvSpPr>
          <p:nvPr>
            <p:ph idx="1"/>
          </p:nvPr>
        </p:nvSpPr>
        <p:spPr/>
        <p:txBody>
          <a:bodyPr/>
          <a:lstStyle/>
          <a:p>
            <a:pPr rtl="0" eaLnBrk="1" hangingPunct="1">
              <a:spcBef>
                <a:spcPct val="30000"/>
              </a:spcBef>
            </a:pPr>
            <a:r>
              <a:rPr lang="x-none" spc="-30" dirty="0"/>
              <a:t>Los estudiantes deben completar la "Evaluación" del Capítulo 14 después de completar el Capítulo 14.</a:t>
            </a:r>
          </a:p>
          <a:p>
            <a:pPr rtl="0" eaLnBrk="1" hangingPunct="1">
              <a:spcBef>
                <a:spcPct val="30000"/>
              </a:spcBef>
            </a:pPr>
            <a:r>
              <a:rPr lang="x-none" dirty="0"/>
              <a:t>Los cuestionarios, las prácticas de laboratorio y otras actividades se pueden utilizar para evaluar informalmente el progreso de los estudiantes.</a:t>
            </a:r>
          </a:p>
        </p:txBody>
      </p:sp>
    </p:spTree>
    <p:custDataLst>
      <p:tags r:id="rId1"/>
    </p:custDataLst>
    <p:extLst>
      <p:ext uri="{BB962C8B-B14F-4D97-AF65-F5344CB8AC3E}">
        <p14:creationId xmlns:p14="http://schemas.microsoft.com/office/powerpoint/2010/main" val="1296080354"/>
      </p:ext>
    </p:extLst>
  </p:cSld>
  <p:clrMapOvr>
    <a:masterClrMapping/>
  </p:clrMapOvr>
  <p:transition spd="slow">
    <p:wipe/>
  </p:transition>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1" y="41393"/>
            <a:ext cx="9144000" cy="757551"/>
          </a:xfrm>
        </p:spPr>
        <p:txBody>
          <a:bodyPr/>
          <a:lstStyle/>
          <a:p>
            <a:pPr rtl="0"/>
            <a:r>
              <a:rPr lang="x-none" sz="1600"/>
              <a:t>14.4.2 Scripting básico y el profesional de TI</a:t>
            </a:r>
            <a:r>
              <a:rPr lang="en-US" altLang="en-US" dirty="0"/>
              <a:t/>
            </a:r>
            <a:br>
              <a:rPr lang="en-US" altLang="en-US" dirty="0"/>
            </a:br>
            <a:r>
              <a:rPr lang="x-none"/>
              <a:t>Bucle</a:t>
            </a:r>
          </a:p>
        </p:txBody>
      </p:sp>
      <p:pic>
        <p:nvPicPr>
          <p:cNvPr id="2" name="Picture 1">
            <a:extLst>
              <a:ext uri="{FF2B5EF4-FFF2-40B4-BE49-F238E27FC236}">
                <a16:creationId xmlns="" xmlns:c="http://schemas.openxmlformats.org/drawingml/2006/chart" xmlns:c15="http://schemas.microsoft.com/office/drawing/2012/chart" xmlns:a16="http://schemas.microsoft.com/office/drawing/2014/main" id="{F656597C-7034-4FED-A2CF-72957D893A9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8221" y="974221"/>
            <a:ext cx="3628851" cy="1927565"/>
          </a:xfrm>
          <a:prstGeom prst="rect">
            <a:avLst/>
          </a:prstGeom>
          <a:ln w="38100">
            <a:solidFill>
              <a:schemeClr val="accent1"/>
            </a:solidFill>
          </a:ln>
        </p:spPr>
      </p:pic>
      <p:pic>
        <p:nvPicPr>
          <p:cNvPr id="5" name="Picture 4">
            <a:extLst>
              <a:ext uri="{FF2B5EF4-FFF2-40B4-BE49-F238E27FC236}">
                <a16:creationId xmlns="" xmlns:c="http://schemas.openxmlformats.org/drawingml/2006/chart" xmlns:c15="http://schemas.microsoft.com/office/drawing/2012/chart" xmlns:a16="http://schemas.microsoft.com/office/drawing/2014/main" id="{45DB160E-AF0E-41A6-9954-5B32DFDADB5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64507" y="3079205"/>
            <a:ext cx="3275692" cy="1442225"/>
          </a:xfrm>
          <a:prstGeom prst="rect">
            <a:avLst/>
          </a:prstGeom>
          <a:ln w="38100">
            <a:solidFill>
              <a:schemeClr val="accent1"/>
            </a:solidFill>
          </a:ln>
        </p:spPr>
      </p:pic>
      <p:pic>
        <p:nvPicPr>
          <p:cNvPr id="6" name="Picture 5">
            <a:extLst>
              <a:ext uri="{FF2B5EF4-FFF2-40B4-BE49-F238E27FC236}">
                <a16:creationId xmlns="" xmlns:c="http://schemas.openxmlformats.org/drawingml/2006/chart" xmlns:c15="http://schemas.microsoft.com/office/drawing/2012/chart" xmlns:a16="http://schemas.microsoft.com/office/drawing/2014/main" id="{5ADCD7C7-B2D8-46DE-A385-F2E8D332FBE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154414" y="950542"/>
            <a:ext cx="4133850" cy="1638299"/>
          </a:xfrm>
          <a:prstGeom prst="rect">
            <a:avLst/>
          </a:prstGeom>
          <a:ln w="38100">
            <a:solidFill>
              <a:schemeClr val="accent1"/>
            </a:solidFill>
          </a:ln>
        </p:spPr>
      </p:pic>
      <p:pic>
        <p:nvPicPr>
          <p:cNvPr id="7" name="Picture 6">
            <a:extLst>
              <a:ext uri="{FF2B5EF4-FFF2-40B4-BE49-F238E27FC236}">
                <a16:creationId xmlns="" xmlns:c="http://schemas.openxmlformats.org/drawingml/2006/chart" xmlns:c15="http://schemas.microsoft.com/office/drawing/2012/chart" xmlns:a16="http://schemas.microsoft.com/office/drawing/2014/main" id="{9DD9FE46-3616-494D-B015-EB34527F70C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154414" y="2901786"/>
            <a:ext cx="4000499" cy="1457325"/>
          </a:xfrm>
          <a:prstGeom prst="rect">
            <a:avLst/>
          </a:prstGeom>
          <a:ln w="38100">
            <a:solidFill>
              <a:schemeClr val="accent1"/>
            </a:solidFill>
          </a:ln>
        </p:spPr>
      </p:pic>
    </p:spTree>
    <p:custDataLst>
      <p:tags r:id="rId1"/>
    </p:custDataLst>
    <p:extLst>
      <p:ext uri="{BB962C8B-B14F-4D97-AF65-F5344CB8AC3E}">
        <p14:creationId xmlns:p14="http://schemas.microsoft.com/office/powerpoint/2010/main" val="612209816"/>
      </p:ext>
    </p:extLst>
  </p:cSld>
  <p:clrMapOvr>
    <a:masterClrMapping/>
  </p:clrMapOvr>
  <p:transition spd="slow">
    <p:wipe/>
  </p:transition>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1" y="41393"/>
            <a:ext cx="9144000" cy="949919"/>
          </a:xfrm>
        </p:spPr>
        <p:txBody>
          <a:bodyPr/>
          <a:lstStyle/>
          <a:p>
            <a:pPr rtl="0"/>
            <a:r>
              <a:rPr lang="x-none" sz="1600"/>
              <a:t>Scripting básico y el profesional de TI</a:t>
            </a:r>
            <a:r>
              <a:rPr lang="en-US" altLang="en-US" dirty="0"/>
              <a:t/>
            </a:r>
            <a:br>
              <a:rPr lang="en-US" altLang="en-US" dirty="0"/>
            </a:br>
            <a:r>
              <a:rPr lang="x-none"/>
              <a:t>Práctica de laboratorio: escritura de scripts básicos en Linux, Windows, Python y JavaScript</a:t>
            </a:r>
          </a:p>
        </p:txBody>
      </p:sp>
      <p:sp>
        <p:nvSpPr>
          <p:cNvPr id="3" name="TextBox 2">
            <a:extLst>
              <a:ext uri="{FF2B5EF4-FFF2-40B4-BE49-F238E27FC236}">
                <a16:creationId xmlns="" xmlns:c="http://schemas.openxmlformats.org/drawingml/2006/chart" xmlns:c15="http://schemas.microsoft.com/office/drawing/2012/chart" xmlns:a16="http://schemas.microsoft.com/office/drawing/2014/main" id="{9D1189AE-69BA-4B36-976D-0097ADB77404}"/>
              </a:ext>
            </a:extLst>
          </p:cNvPr>
          <p:cNvSpPr txBox="1"/>
          <p:nvPr/>
        </p:nvSpPr>
        <p:spPr>
          <a:xfrm>
            <a:off x="286373" y="1217686"/>
            <a:ext cx="8438527" cy="646331"/>
          </a:xfrm>
          <a:prstGeom prst="rect">
            <a:avLst/>
          </a:prstGeom>
          <a:noFill/>
        </p:spPr>
        <p:txBody>
          <a:bodyPr wrap="square" rtlCol="0">
            <a:spAutoFit/>
          </a:bodyPr>
          <a:lstStyle/>
          <a:p>
            <a:pPr rtl="0"/>
            <a:r>
              <a:rPr lang="x-none"/>
              <a:t>En esta práctica de laboratorio, escribirá scripts básicos en diferentes lenguajes de scripting para ayudar a comprender cómo cada lenguaje maneja las tareas de automatización.</a:t>
            </a:r>
          </a:p>
        </p:txBody>
      </p:sp>
    </p:spTree>
    <p:custDataLst>
      <p:tags r:id="rId1"/>
    </p:custDataLst>
    <p:extLst>
      <p:ext uri="{BB962C8B-B14F-4D97-AF65-F5344CB8AC3E}">
        <p14:creationId xmlns:p14="http://schemas.microsoft.com/office/powerpoint/2010/main" val="1531850417"/>
      </p:ext>
    </p:extLst>
  </p:cSld>
  <p:clrMapOvr>
    <a:masterClrMapping/>
  </p:clrMapOvr>
  <p:transition spd="slow">
    <p:wipe/>
  </p:transition>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16425" y="915409"/>
            <a:ext cx="7598042" cy="1802391"/>
          </a:xfrm>
        </p:spPr>
        <p:txBody>
          <a:bodyPr/>
          <a:lstStyle/>
          <a:p>
            <a:pPr rtl="0"/>
            <a:r>
              <a:rPr lang="x-none">
                <a:solidFill>
                  <a:schemeClr val="accent5">
                    <a:lumMod val="40000"/>
                    <a:lumOff val="60000"/>
                  </a:schemeClr>
                </a:solidFill>
              </a:rPr>
              <a:t>14.5 Resumen del capítulo</a:t>
            </a:r>
          </a:p>
        </p:txBody>
      </p:sp>
    </p:spTree>
    <p:custDataLst>
      <p:tags r:id="rId1"/>
    </p:custDataLst>
    <p:extLst>
      <p:ext uri="{BB962C8B-B14F-4D97-AF65-F5344CB8AC3E}">
        <p14:creationId xmlns:p14="http://schemas.microsoft.com/office/powerpoint/2010/main" val="3547072848"/>
      </p:ext>
    </p:extLst>
  </p:cSld>
  <p:clrMapOvr>
    <a:masterClrMapping/>
  </p:clrMapOvr>
  <p:transition spd="slow">
    <p:wipe/>
  </p:transition>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pPr rtl="0"/>
            <a:r>
              <a:rPr lang="x-none" sz="1600"/>
              <a:t>Conclusión</a:t>
            </a:r>
            <a:r>
              <a:rPr lang="sv-SE" sz="1600" dirty="0"/>
              <a:t/>
            </a:r>
            <a:br>
              <a:rPr lang="sv-SE" sz="1600" dirty="0"/>
            </a:br>
            <a:r>
              <a:rPr lang="x-none"/>
              <a:t>Capítulo 14: el Profesional de TI</a:t>
            </a:r>
          </a:p>
        </p:txBody>
      </p:sp>
      <p:sp>
        <p:nvSpPr>
          <p:cNvPr id="4" name="TextBox 3">
            <a:extLst>
              <a:ext uri="{FF2B5EF4-FFF2-40B4-BE49-F238E27FC236}">
                <a16:creationId xmlns="" xmlns:c="http://schemas.openxmlformats.org/drawingml/2006/chart" xmlns:c15="http://schemas.microsoft.com/office/drawing/2012/chart" xmlns:a16="http://schemas.microsoft.com/office/drawing/2014/main" id="{AAF8250D-2829-4900-975B-B426032D033E}"/>
              </a:ext>
            </a:extLst>
          </p:cNvPr>
          <p:cNvSpPr txBox="1"/>
          <p:nvPr/>
        </p:nvSpPr>
        <p:spPr>
          <a:xfrm>
            <a:off x="256375" y="1281869"/>
            <a:ext cx="8544726" cy="3139321"/>
          </a:xfrm>
          <a:prstGeom prst="rect">
            <a:avLst/>
          </a:prstGeom>
          <a:noFill/>
        </p:spPr>
        <p:txBody>
          <a:bodyPr wrap="square" rtlCol="0">
            <a:spAutoFit/>
          </a:bodyPr>
          <a:lstStyle/>
          <a:p>
            <a:pPr marL="285750" indent="-285750" rtl="0">
              <a:buFont typeface="Arial" panose="020B0604020202020204" pitchFamily="34" charset="0"/>
              <a:buChar char="•"/>
            </a:pPr>
            <a:r>
              <a:rPr lang="x-none"/>
              <a:t>Explicar por qué las buenas aptitudes para la comunicación son una parte sumamente importante del trabajo de TI.</a:t>
            </a:r>
          </a:p>
          <a:p>
            <a:pPr marL="285750" indent="-285750" rtl="0">
              <a:buFont typeface="Arial" panose="020B0604020202020204" pitchFamily="34" charset="0"/>
              <a:buChar char="•"/>
            </a:pPr>
            <a:r>
              <a:rPr lang="x-none"/>
              <a:t>Explique cómo administrar los cambios y las interrupciones no planificadas en un entorno empresarial.</a:t>
            </a:r>
          </a:p>
          <a:p>
            <a:pPr marL="285750" indent="-285750" rtl="0">
              <a:buFont typeface="Arial" panose="020B0604020202020204" pitchFamily="34" charset="0"/>
              <a:buChar char="•"/>
            </a:pPr>
            <a:r>
              <a:rPr lang="x-none"/>
              <a:t>Explique el comportamiento apropiado al enfrentarse con las cuestiones legales y éticas que surgen en la industria de TI.</a:t>
            </a:r>
          </a:p>
          <a:p>
            <a:pPr marL="285750" indent="-285750" rtl="0">
              <a:buFont typeface="Arial" panose="020B0604020202020204" pitchFamily="34" charset="0"/>
              <a:buChar char="•"/>
            </a:pPr>
            <a:r>
              <a:rPr lang="x-none"/>
              <a:t>Describir el entorno del centro de atención telefónica y las responsabilidades de los técnicos.</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endParaRPr lang="en-US" dirty="0"/>
          </a:p>
        </p:txBody>
      </p:sp>
    </p:spTree>
    <p:custDataLst>
      <p:tags r:id="rId1"/>
    </p:custDataLst>
    <p:extLst>
      <p:ext uri="{BB962C8B-B14F-4D97-AF65-F5344CB8AC3E}">
        <p14:creationId xmlns:p14="http://schemas.microsoft.com/office/powerpoint/2010/main" val="4131295985"/>
      </p:ext>
    </p:extLst>
  </p:cSld>
  <p:clrMapOvr>
    <a:masterClrMapping/>
  </p:clrMapOvr>
  <p:transition spd="slow">
    <p:wipe/>
  </p:transition>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6321" name="Rectangle 2"/>
          <p:cNvSpPr>
            <a:spLocks noGrp="1" noChangeArrowheads="1"/>
          </p:cNvSpPr>
          <p:nvPr>
            <p:ph type="title"/>
          </p:nvPr>
        </p:nvSpPr>
        <p:spPr/>
        <p:txBody>
          <a:bodyPr/>
          <a:lstStyle/>
          <a:p>
            <a:pPr rtl="0" eaLnBrk="1" hangingPunct="1"/>
            <a:r>
              <a:rPr lang="x-none" sz="1800">
                <a:latin typeface="Arial" charset="0"/>
              </a:rPr>
              <a:t>Capítulo 14</a:t>
            </a:r>
            <a:r>
              <a:rPr lang="en-US" dirty="0">
                <a:latin typeface="Arial" charset="0"/>
              </a:rPr>
              <a:t/>
            </a:r>
            <a:br>
              <a:rPr lang="en-US" dirty="0">
                <a:latin typeface="Arial" charset="0"/>
              </a:rPr>
            </a:br>
            <a:r>
              <a:rPr lang="x-none">
                <a:latin typeface="Arial" charset="0"/>
              </a:rPr>
              <a:t>Nuevos términos y comandos</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560406239"/>
              </p:ext>
            </p:extLst>
          </p:nvPr>
        </p:nvGraphicFramePr>
        <p:xfrm>
          <a:off x="144463" y="979488"/>
          <a:ext cx="8853486" cy="3159760"/>
        </p:xfrm>
        <a:graphic>
          <a:graphicData uri="http://schemas.openxmlformats.org/drawingml/2006/table">
            <a:tbl>
              <a:tblPr firstRow="1" bandRow="1">
                <a:tableStyleId>{F5AB1C69-6EDB-4FF4-983F-18BD219EF322}</a:tableStyleId>
              </a:tblPr>
              <a:tblGrid>
                <a:gridCol w="2951162">
                  <a:extLst>
                    <a:ext uri="{9D8B030D-6E8A-4147-A177-3AD203B41FA5}">
                      <a16:colId xmlns="" xmlns:c="http://schemas.openxmlformats.org/drawingml/2006/chart" xmlns:c15="http://schemas.microsoft.com/office/drawing/2012/chart" xmlns:a16="http://schemas.microsoft.com/office/drawing/2014/main" val="2731093094"/>
                    </a:ext>
                  </a:extLst>
                </a:gridCol>
                <a:gridCol w="2951162">
                  <a:extLst>
                    <a:ext uri="{9D8B030D-6E8A-4147-A177-3AD203B41FA5}">
                      <a16:colId xmlns="" xmlns:c="http://schemas.openxmlformats.org/drawingml/2006/chart" xmlns:c15="http://schemas.microsoft.com/office/drawing/2012/chart" xmlns:a16="http://schemas.microsoft.com/office/drawing/2014/main" val="2353496225"/>
                    </a:ext>
                  </a:extLst>
                </a:gridCol>
                <a:gridCol w="2951162">
                  <a:extLst>
                    <a:ext uri="{9D8B030D-6E8A-4147-A177-3AD203B41FA5}">
                      <a16:colId xmlns="" xmlns:c="http://schemas.openxmlformats.org/drawingml/2006/chart" xmlns:c15="http://schemas.microsoft.com/office/drawing/2012/chart" xmlns:a16="http://schemas.microsoft.com/office/drawing/2014/main" val="281959122"/>
                    </a:ext>
                  </a:extLst>
                </a:gridCol>
              </a:tblGrid>
              <a:tr h="370840">
                <a:tc>
                  <a:txBody>
                    <a:bodyPr/>
                    <a:lstStyle/>
                    <a:p>
                      <a:pPr marL="173038" indent="-173038" rtl="0">
                        <a:spcBef>
                          <a:spcPts val="200"/>
                        </a:spcBef>
                        <a:spcAft>
                          <a:spcPts val="200"/>
                        </a:spcAft>
                        <a:buFont typeface="Arial" panose="020B0604020202020204" pitchFamily="34" charset="0"/>
                        <a:buChar char="•"/>
                      </a:pPr>
                      <a:r>
                        <a:rPr lang="x-none" sz="1400" b="0" kern="1200">
                          <a:solidFill>
                            <a:schemeClr val="tx1"/>
                          </a:solidFill>
                          <a:latin typeface="+mn-lt"/>
                          <a:ea typeface="+mn-ea"/>
                          <a:cs typeface="+mn-cs"/>
                        </a:rPr>
                        <a:t>Escucha activa</a:t>
                      </a:r>
                    </a:p>
                    <a:p>
                      <a:pPr marL="173038" indent="-173038" rtl="0">
                        <a:spcBef>
                          <a:spcPts val="200"/>
                        </a:spcBef>
                        <a:spcAft>
                          <a:spcPts val="200"/>
                        </a:spcAft>
                        <a:buFont typeface="Arial" panose="020B0604020202020204" pitchFamily="34" charset="0"/>
                        <a:buChar char="•"/>
                      </a:pPr>
                      <a:r>
                        <a:rPr lang="x-none" sz="1400" b="0" kern="1200">
                          <a:solidFill>
                            <a:schemeClr val="tx1"/>
                          </a:solidFill>
                          <a:latin typeface="+mn-lt"/>
                          <a:ea typeface="+mn-ea"/>
                          <a:cs typeface="+mn-cs"/>
                        </a:rPr>
                        <a:t>Tipo de cliente enfadado</a:t>
                      </a:r>
                    </a:p>
                    <a:p>
                      <a:pPr marL="173038" indent="-173038" rtl="0">
                        <a:spcBef>
                          <a:spcPts val="200"/>
                        </a:spcBef>
                        <a:spcAft>
                          <a:spcPts val="200"/>
                        </a:spcAft>
                        <a:buFont typeface="Arial" panose="020B0604020202020204" pitchFamily="34" charset="0"/>
                        <a:buChar char="•"/>
                      </a:pPr>
                      <a:r>
                        <a:rPr lang="x-none" sz="1400" b="0" kern="1200">
                          <a:solidFill>
                            <a:schemeClr val="tx1"/>
                          </a:solidFill>
                          <a:latin typeface="+mn-lt"/>
                          <a:ea typeface="+mn-ea"/>
                          <a:cs typeface="+mn-cs"/>
                        </a:rPr>
                        <a:t>Preguntas cerradas</a:t>
                      </a:r>
                    </a:p>
                    <a:p>
                      <a:pPr marL="173038" indent="-173038" rtl="0">
                        <a:spcBef>
                          <a:spcPts val="200"/>
                        </a:spcBef>
                        <a:spcAft>
                          <a:spcPts val="200"/>
                        </a:spcAft>
                        <a:buFont typeface="Arial" panose="020B0604020202020204" pitchFamily="34" charset="0"/>
                        <a:buChar char="•"/>
                      </a:pPr>
                      <a:r>
                        <a:rPr lang="x-none" sz="1400" b="0" kern="1200">
                          <a:solidFill>
                            <a:schemeClr val="tx1"/>
                          </a:solidFill>
                          <a:latin typeface="+mn-lt"/>
                          <a:ea typeface="+mn-ea"/>
                          <a:cs typeface="+mn-cs"/>
                        </a:rPr>
                        <a:t>Declaraciones condicionales</a:t>
                      </a:r>
                    </a:p>
                    <a:p>
                      <a:pPr marL="173038" indent="-173038" rtl="0">
                        <a:spcBef>
                          <a:spcPts val="200"/>
                        </a:spcBef>
                        <a:spcAft>
                          <a:spcPts val="200"/>
                        </a:spcAft>
                        <a:buFont typeface="Arial" panose="020B0604020202020204" pitchFamily="34" charset="0"/>
                        <a:buChar char="•"/>
                      </a:pPr>
                      <a:r>
                        <a:rPr lang="x-none" sz="1400" b="0" kern="1200">
                          <a:solidFill>
                            <a:schemeClr val="tx1"/>
                          </a:solidFill>
                          <a:latin typeface="+mn-lt"/>
                          <a:ea typeface="+mn-ea"/>
                          <a:cs typeface="+mn-cs"/>
                        </a:rPr>
                        <a:t>Cliente inexperto</a:t>
                      </a:r>
                    </a:p>
                    <a:p>
                      <a:pPr marL="173038" indent="-173038" rtl="0">
                        <a:spcBef>
                          <a:spcPts val="200"/>
                        </a:spcBef>
                        <a:spcAft>
                          <a:spcPts val="200"/>
                        </a:spcAft>
                        <a:buFont typeface="Arial" panose="020B0604020202020204" pitchFamily="34" charset="0"/>
                        <a:buChar char="•"/>
                      </a:pPr>
                      <a:r>
                        <a:rPr lang="x-none" sz="1400" b="0" kern="1200">
                          <a:solidFill>
                            <a:schemeClr val="tx1"/>
                          </a:solidFill>
                          <a:latin typeface="+mn-lt"/>
                          <a:ea typeface="+mn-ea"/>
                          <a:cs typeface="+mn-cs"/>
                        </a:rPr>
                        <a:t>Tipo de cliente entendido en la materia</a:t>
                      </a:r>
                    </a:p>
                    <a:p>
                      <a:pPr marL="173038" indent="-173038" rtl="0">
                        <a:spcBef>
                          <a:spcPts val="200"/>
                        </a:spcBef>
                        <a:spcAft>
                          <a:spcPts val="200"/>
                        </a:spcAft>
                        <a:buFont typeface="Arial" panose="020B0604020202020204" pitchFamily="34" charset="0"/>
                        <a:buChar char="•"/>
                      </a:pPr>
                      <a:r>
                        <a:rPr lang="x-none" sz="1400" b="0" kern="1200">
                          <a:solidFill>
                            <a:schemeClr val="tx1"/>
                          </a:solidFill>
                          <a:latin typeface="+mn-lt"/>
                          <a:ea typeface="+mn-ea"/>
                          <a:cs typeface="+mn-cs"/>
                        </a:rPr>
                        <a:t>Bucles</a:t>
                      </a:r>
                    </a:p>
                    <a:p>
                      <a:pPr marL="173038" indent="-173038" rtl="0">
                        <a:spcBef>
                          <a:spcPts val="200"/>
                        </a:spcBef>
                        <a:spcAft>
                          <a:spcPts val="200"/>
                        </a:spcAft>
                        <a:buFont typeface="Arial" panose="020B0604020202020204" pitchFamily="34" charset="0"/>
                        <a:buChar char="•"/>
                      </a:pPr>
                      <a:r>
                        <a:rPr lang="x-none" sz="1400" b="0" kern="1200">
                          <a:solidFill>
                            <a:schemeClr val="tx1"/>
                          </a:solidFill>
                          <a:latin typeface="+mn-lt"/>
                          <a:ea typeface="+mn-ea"/>
                          <a:cs typeface="+mn-cs"/>
                        </a:rPr>
                        <a:t>Tipo de cliente descortés</a:t>
                      </a:r>
                    </a:p>
                    <a:p>
                      <a:pPr marL="173038" indent="-173038" rtl="0">
                        <a:spcBef>
                          <a:spcPts val="200"/>
                        </a:spcBef>
                        <a:spcAft>
                          <a:spcPts val="200"/>
                        </a:spcAft>
                        <a:buFont typeface="Arial" panose="020B0604020202020204" pitchFamily="34" charset="0"/>
                        <a:buChar char="•"/>
                      </a:pPr>
                      <a:r>
                        <a:rPr lang="x-none" sz="1400" b="0" kern="1200">
                          <a:solidFill>
                            <a:schemeClr val="tx1"/>
                          </a:solidFill>
                          <a:latin typeface="+mn-lt"/>
                          <a:ea typeface="+mn-ea"/>
                          <a:cs typeface="+mn-cs"/>
                        </a:rPr>
                        <a:t>Archivo de script</a:t>
                      </a:r>
                    </a:p>
                    <a:p>
                      <a:pPr marL="173038" indent="-173038" rtl="0">
                        <a:spcBef>
                          <a:spcPts val="200"/>
                        </a:spcBef>
                        <a:spcAft>
                          <a:spcPts val="200"/>
                        </a:spcAft>
                        <a:buFont typeface="Arial" panose="020B0604020202020204" pitchFamily="34" charset="0"/>
                        <a:buChar char="•"/>
                      </a:pPr>
                      <a:r>
                        <a:rPr lang="x-none" sz="1400" b="0" kern="1200">
                          <a:solidFill>
                            <a:schemeClr val="tx1"/>
                          </a:solidFill>
                          <a:latin typeface="+mn-lt"/>
                          <a:ea typeface="+mn-ea"/>
                          <a:cs typeface="+mn-cs"/>
                        </a:rPr>
                        <a:t>Tipo de cliente locuaz</a:t>
                      </a:r>
                    </a:p>
                    <a:p>
                      <a:pPr marL="173038" indent="-173038" rtl="0">
                        <a:spcBef>
                          <a:spcPts val="200"/>
                        </a:spcBef>
                        <a:spcAft>
                          <a:spcPts val="200"/>
                        </a:spcAft>
                        <a:buFont typeface="Arial" panose="020B0604020202020204" pitchFamily="34" charset="0"/>
                        <a:buChar char="•"/>
                      </a:pPr>
                      <a:r>
                        <a:rPr lang="x-none" sz="1400" b="0" kern="1200">
                          <a:solidFill>
                            <a:schemeClr val="tx1"/>
                          </a:solidFill>
                          <a:latin typeface="+mn-lt"/>
                          <a:ea typeface="+mn-ea"/>
                          <a:cs typeface="+mn-cs"/>
                        </a:rPr>
                        <a:t>Variables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173038" marR="0" lvl="0" indent="-173038" algn="l" defTabSz="685777" rtl="0" eaLnBrk="1" fontAlgn="auto" latinLnBrk="0" hangingPunct="1">
                        <a:lnSpc>
                          <a:spcPct val="100000"/>
                        </a:lnSpc>
                        <a:spcBef>
                          <a:spcPts val="200"/>
                        </a:spcBef>
                        <a:spcAft>
                          <a:spcPts val="200"/>
                        </a:spcAft>
                        <a:buClrTx/>
                        <a:buSzTx/>
                        <a:buFont typeface="Arial" panose="020B0604020202020204" pitchFamily="34" charset="0"/>
                        <a:buChar char="•"/>
                        <a:tabLst/>
                        <a:defRPr/>
                      </a:pPr>
                      <a:endParaRPr lang="en-US" sz="1400" b="0" kern="1200" dirty="0">
                        <a:solidFill>
                          <a:schemeClr val="tx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173038" marR="0" lvl="0" indent="-173038" algn="l" defTabSz="685777" rtl="0" eaLnBrk="1" fontAlgn="auto" latinLnBrk="0" hangingPunct="1">
                        <a:lnSpc>
                          <a:spcPct val="100000"/>
                        </a:lnSpc>
                        <a:spcBef>
                          <a:spcPts val="200"/>
                        </a:spcBef>
                        <a:spcAft>
                          <a:spcPts val="200"/>
                        </a:spcAft>
                        <a:buClrTx/>
                        <a:buSzTx/>
                        <a:buFont typeface="Arial" panose="020B0604020202020204" pitchFamily="34" charset="0"/>
                        <a:buChar char="•"/>
                        <a:tabLst/>
                        <a:defRPr/>
                      </a:pPr>
                      <a:endParaRPr lang="en-US" sz="1400" b="0" kern="1200" dirty="0">
                        <a:solidFill>
                          <a:schemeClr val="tx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c="http://schemas.openxmlformats.org/drawingml/2006/chart" xmlns:c15="http://schemas.microsoft.com/office/drawing/2012/chart" xmlns:a16="http://schemas.microsoft.com/office/drawing/2014/main" val="1600795013"/>
                  </a:ext>
                </a:extLst>
              </a:tr>
            </a:tbl>
          </a:graphicData>
        </a:graphic>
      </p:graphicFrame>
    </p:spTree>
    <p:custDataLst>
      <p:tags r:id="rId1"/>
    </p:custDataLst>
    <p:extLst>
      <p:ext uri="{BB962C8B-B14F-4D97-AF65-F5344CB8AC3E}">
        <p14:creationId xmlns:p14="http://schemas.microsoft.com/office/powerpoint/2010/main" val="994453015"/>
      </p:ext>
    </p:extLst>
  </p:cSld>
  <p:clrMapOvr>
    <a:masterClrMapping/>
  </p:clrMapOvr>
  <p:transition spd="slow">
    <p:wipe/>
  </p:transition>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4190828277"/>
      </p:ext>
    </p:extLst>
  </p:cSld>
  <p:clrMapOvr>
    <a:masterClrMapping/>
  </p:clrMapOvr>
  <p:transition spd="slow">
    <p:wip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rtl="0"/>
            <a:r>
              <a:rPr lang="x-none"/>
              <a:t>Capítulo 14: Prácticas recomendadas</a:t>
            </a:r>
          </a:p>
        </p:txBody>
      </p:sp>
      <p:sp>
        <p:nvSpPr>
          <p:cNvPr id="11266" name="Rectangle 34"/>
          <p:cNvSpPr>
            <a:spLocks noGrp="1" noChangeArrowheads="1"/>
          </p:cNvSpPr>
          <p:nvPr>
            <p:ph idx="1"/>
          </p:nvPr>
        </p:nvSpPr>
        <p:spPr/>
        <p:txBody>
          <a:bodyPr/>
          <a:lstStyle/>
          <a:p>
            <a:pPr marL="0" indent="0" rtl="0">
              <a:lnSpc>
                <a:spcPct val="85000"/>
              </a:lnSpc>
              <a:spcBef>
                <a:spcPct val="30000"/>
              </a:spcBef>
              <a:buNone/>
            </a:pPr>
            <a:r>
              <a:rPr lang="x-none" sz="1400" dirty="0"/>
              <a:t>Antes de enseñar el capítulo 14, el instructor debe:</a:t>
            </a:r>
          </a:p>
          <a:p>
            <a:pPr rtl="0" eaLnBrk="1" hangingPunct="1">
              <a:lnSpc>
                <a:spcPct val="85000"/>
              </a:lnSpc>
              <a:spcBef>
                <a:spcPct val="30000"/>
              </a:spcBef>
            </a:pPr>
            <a:r>
              <a:rPr lang="x-none" sz="1300" dirty="0"/>
              <a:t>Completar la "Evaluación" del Capítulo 14</a:t>
            </a:r>
          </a:p>
          <a:p>
            <a:pPr rtl="0">
              <a:lnSpc>
                <a:spcPct val="85000"/>
              </a:lnSpc>
              <a:spcBef>
                <a:spcPct val="30000"/>
              </a:spcBef>
            </a:pPr>
            <a:r>
              <a:rPr lang="x-none" sz="1300" dirty="0"/>
              <a:t>El objetivo de este capítulo es comprender las habilidades necesarias para convertirse en un profesional de TI exitoso.</a:t>
            </a:r>
          </a:p>
          <a:p>
            <a:pPr rtl="0">
              <a:lnSpc>
                <a:spcPct val="85000"/>
              </a:lnSpc>
              <a:spcBef>
                <a:spcPct val="30000"/>
              </a:spcBef>
            </a:pPr>
            <a:r>
              <a:rPr lang="x-none" sz="1300" dirty="0"/>
              <a:t>Los alumnos deben comprender la relación entre buenas aptitudes para la comunicación, la solución de problemas, y el comportamiento profesional mientras trabajan con un cliente.</a:t>
            </a:r>
          </a:p>
          <a:p>
            <a:pPr rtl="0">
              <a:lnSpc>
                <a:spcPct val="85000"/>
              </a:lnSpc>
              <a:spcBef>
                <a:spcPct val="30000"/>
              </a:spcBef>
            </a:pPr>
            <a:r>
              <a:rPr lang="x-none" sz="1300" dirty="0"/>
              <a:t>Los estudiantes pueden explicar la importancia del tiempo y del manejo del estrés, y la observación de los SLA y las políticas empresariales de la compañía.</a:t>
            </a:r>
          </a:p>
          <a:p>
            <a:pPr rtl="0">
              <a:lnSpc>
                <a:spcPct val="85000"/>
              </a:lnSpc>
              <a:spcBef>
                <a:spcPct val="30000"/>
              </a:spcBef>
            </a:pPr>
            <a:r>
              <a:rPr lang="x-none" sz="1300" dirty="0"/>
              <a:t>Los alumnos pueden proporcionar ejemplos concretos de qué tipo de procesos participan en la administración de cambios.</a:t>
            </a:r>
          </a:p>
          <a:p>
            <a:pPr rtl="0">
              <a:lnSpc>
                <a:spcPct val="85000"/>
              </a:lnSpc>
              <a:spcBef>
                <a:spcPct val="30000"/>
              </a:spcBef>
            </a:pPr>
            <a:r>
              <a:rPr lang="x-none" sz="1300" dirty="0"/>
              <a:t>Los alumnos pueden describir qué se puede hacer como parte de la prevención y la recuperación de desastres.</a:t>
            </a:r>
          </a:p>
          <a:p>
            <a:pPr rtl="0"/>
            <a:r>
              <a:rPr lang="x-none" sz="1300" dirty="0"/>
              <a:t>Los estudiantes se familiarizan con los problemas legales y éticos que surgen en la industria de IT y con las conductas apropiadas al enfrentar estos problemas. </a:t>
            </a:r>
          </a:p>
          <a:p>
            <a:pPr rtl="0"/>
            <a:r>
              <a:rPr lang="x-none" sz="1300" dirty="0"/>
              <a:t>Los estudiantes describen el entorno del centro de atención telefónica y las responsabilidades de los técnicos.</a:t>
            </a:r>
          </a:p>
          <a:p>
            <a:pPr>
              <a:lnSpc>
                <a:spcPct val="85000"/>
              </a:lnSpc>
              <a:spcBef>
                <a:spcPct val="30000"/>
              </a:spcBef>
            </a:pPr>
            <a:endParaRPr lang="en-US" sz="1400" dirty="0"/>
          </a:p>
          <a:p>
            <a:pPr>
              <a:lnSpc>
                <a:spcPct val="85000"/>
              </a:lnSpc>
              <a:spcBef>
                <a:spcPct val="30000"/>
              </a:spcBef>
            </a:pPr>
            <a:endParaRPr lang="en-US" sz="1400" dirty="0"/>
          </a:p>
          <a:p>
            <a:pPr>
              <a:lnSpc>
                <a:spcPct val="85000"/>
              </a:lnSpc>
              <a:spcBef>
                <a:spcPct val="30000"/>
              </a:spcBef>
            </a:pPr>
            <a:endParaRPr lang="en-US" sz="1400" dirty="0"/>
          </a:p>
          <a:p>
            <a:pPr eaLnBrk="1" hangingPunct="1">
              <a:lnSpc>
                <a:spcPct val="85000"/>
              </a:lnSpc>
              <a:spcBef>
                <a:spcPct val="30000"/>
              </a:spcBef>
            </a:pPr>
            <a:endParaRPr lang="en-US" sz="1400" dirty="0"/>
          </a:p>
        </p:txBody>
      </p:sp>
    </p:spTree>
    <p:custDataLst>
      <p:tags r:id="rId1"/>
    </p:custDataLst>
    <p:extLst>
      <p:ext uri="{BB962C8B-B14F-4D97-AF65-F5344CB8AC3E}">
        <p14:creationId xmlns:p14="http://schemas.microsoft.com/office/powerpoint/2010/main" val="2379341361"/>
      </p:ext>
    </p:extLst>
  </p:cSld>
  <p:clrMapOvr>
    <a:masterClrMapping/>
  </p:clrMapOvr>
  <p:transition spd="slow">
    <p:wipe/>
  </p:transition>
</p:sld>
</file>

<file path=ppt/slides/slide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rtl="0"/>
            <a:r>
              <a:rPr lang="x-none"/>
              <a:t>Capítulo 14: Prácticas recomendadas (cont.)</a:t>
            </a:r>
          </a:p>
        </p:txBody>
      </p:sp>
      <p:sp>
        <p:nvSpPr>
          <p:cNvPr id="11266" name="Rectangle 34"/>
          <p:cNvSpPr>
            <a:spLocks noGrp="1" noChangeArrowheads="1"/>
          </p:cNvSpPr>
          <p:nvPr>
            <p:ph idx="1"/>
          </p:nvPr>
        </p:nvSpPr>
        <p:spPr>
          <a:xfrm>
            <a:off x="144065" y="798944"/>
            <a:ext cx="8725615" cy="4155319"/>
          </a:xfrm>
        </p:spPr>
        <p:txBody>
          <a:bodyPr/>
          <a:lstStyle/>
          <a:p>
            <a:pPr rtl="0"/>
            <a:r>
              <a:rPr lang="x-none" sz="1400" dirty="0"/>
              <a:t>Para la sección de administración de cambios, puede dividir la clase en equipos y solicitar a cada equipo que piense en una situación, ya sea una descripción del proyecto, un plan de implementación o ambos. Un ejemplo de situación podría ser que un centro de personas mayores ha solicitado a la clase que recomiende cómo se podría estructurar una sala de computadoras con dos estaciones de trabajo en el centro.</a:t>
            </a:r>
          </a:p>
          <a:p>
            <a:pPr rtl="0"/>
            <a:r>
              <a:rPr lang="x-none" sz="1400" dirty="0"/>
              <a:t>Solicite a los alumnos que propongan una estrategia de recuperación del diseño de red para el aula. Escriba las sugerencias a medida que las dan y preséntelas para que todas puedan verlas. Incluya el debate sobre la red cableada e inalámbrica, si está disponible en la sala y en la estación de trabajo del instructor.</a:t>
            </a:r>
          </a:p>
          <a:p>
            <a:pPr rtl="0"/>
            <a:r>
              <a:rPr lang="x-none" sz="1400" dirty="0"/>
              <a:t>Presente la pregunta: "¿de qué manera cree que un miembro del personal de soporte de TI podría ser poco ético? Proporcione ejemplos". Si los alumnos tardan mucho en responder, presente una situación ejemplificatoria y pregúnteles si les parece ética o no, como por ejemplo, si copian los datos de una persona antes de trabajar en su computadora y los analizan posteriormente en la oficina.</a:t>
            </a:r>
          </a:p>
          <a:p>
            <a:endParaRPr lang="en-US" sz="1400" dirty="0"/>
          </a:p>
          <a:p>
            <a:pPr>
              <a:lnSpc>
                <a:spcPct val="85000"/>
              </a:lnSpc>
              <a:spcBef>
                <a:spcPct val="30000"/>
              </a:spcBef>
            </a:pPr>
            <a:endParaRPr lang="en-US" sz="1400" dirty="0"/>
          </a:p>
          <a:p>
            <a:pPr>
              <a:lnSpc>
                <a:spcPct val="85000"/>
              </a:lnSpc>
              <a:spcBef>
                <a:spcPct val="30000"/>
              </a:spcBef>
            </a:pPr>
            <a:endParaRPr lang="en-US" sz="1400" dirty="0"/>
          </a:p>
          <a:p>
            <a:pPr>
              <a:lnSpc>
                <a:spcPct val="85000"/>
              </a:lnSpc>
              <a:spcBef>
                <a:spcPct val="30000"/>
              </a:spcBef>
            </a:pPr>
            <a:endParaRPr lang="en-US" sz="1400" dirty="0"/>
          </a:p>
          <a:p>
            <a:pPr eaLnBrk="1" hangingPunct="1">
              <a:lnSpc>
                <a:spcPct val="85000"/>
              </a:lnSpc>
              <a:spcBef>
                <a:spcPct val="30000"/>
              </a:spcBef>
            </a:pPr>
            <a:endParaRPr lang="en-US" dirty="0"/>
          </a:p>
        </p:txBody>
      </p:sp>
    </p:spTree>
    <p:custDataLst>
      <p:tags r:id="rId1"/>
    </p:custDataLst>
    <p:extLst>
      <p:ext uri="{BB962C8B-B14F-4D97-AF65-F5344CB8AC3E}">
        <p14:creationId xmlns:p14="http://schemas.microsoft.com/office/powerpoint/2010/main" val="4171738665"/>
      </p:ext>
    </p:extLst>
  </p:cSld>
  <p:clrMapOvr>
    <a:masterClrMapping/>
  </p:clrMapOvr>
  <p:transition spd="slow">
    <p:wipe/>
  </p:transition>
</p:sld>
</file>

<file path=ppt/tags/tag1.xml><?xml version="1.0" encoding="utf-8"?>
<p:tagLst xmlns:a="http://schemas.openxmlformats.org/drawingml/2006/main" xmlns:r="http://schemas.openxmlformats.org/officeDocument/2006/relationships" xmlns:p="http://schemas.openxmlformats.org/presentationml/2006/main">
  <p:tag name="ARTICULATE_SLIDE_COUNT" val="75"/>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Default Theme">
  <a:themeElements>
    <a:clrScheme name="Custom 6">
      <a:dk1>
        <a:srgbClr val="58585B"/>
      </a:dk1>
      <a:lt1>
        <a:srgbClr val="FFFFFF"/>
      </a:lt1>
      <a:dk2>
        <a:srgbClr val="58585B"/>
      </a:dk2>
      <a:lt2>
        <a:srgbClr val="81C569"/>
      </a:lt2>
      <a:accent1>
        <a:srgbClr val="004C69"/>
      </a:accent1>
      <a:accent2>
        <a:srgbClr val="9E0B0F"/>
      </a:accent2>
      <a:accent3>
        <a:srgbClr val="FFFFFF"/>
      </a:accent3>
      <a:accent4>
        <a:srgbClr val="367187"/>
      </a:accent4>
      <a:accent5>
        <a:srgbClr val="38C6F4"/>
      </a:accent5>
      <a:accent6>
        <a:srgbClr val="FBAB18"/>
      </a:accent6>
      <a:hlink>
        <a:srgbClr val="38C6F4"/>
      </a:hlink>
      <a:folHlink>
        <a:srgbClr val="81C569"/>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36A4D7"/>
        </a:solidFill>
        <a:ln>
          <a:noFill/>
        </a:ln>
        <a:effectLst/>
      </a:spPr>
      <a:bodyPr rtlCol="0" anchor="ctr"/>
      <a:lstStyle>
        <a:defPPr algn="ctr">
          <a:defRPr dirty="0" smtClean="0"/>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 xmlns:thm15="http://schemas.microsoft.com/office/thememl/2012/main" name="Default Theme" id="{A3178FD6-045E-43BB-9FF9-79BDC55288A1}" vid="{B3635A64-254C-4D4D-B1C2-6197525273F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Default Theme</Template>
  <TotalTime>9841</TotalTime>
  <Words>6102</Words>
  <Application>Microsoft Office PowerPoint</Application>
  <PresentationFormat>全屏显示(16:9)</PresentationFormat>
  <Paragraphs>642</Paragraphs>
  <Slides>75</Slides>
  <Notes>75</Notes>
  <HiddenSlides>11</HiddenSlides>
  <MMClips>0</MMClips>
  <ScaleCrop>false</ScaleCrop>
  <HeadingPairs>
    <vt:vector size="4" baseType="variant">
      <vt:variant>
        <vt:lpstr>主题</vt:lpstr>
      </vt:variant>
      <vt:variant>
        <vt:i4>1</vt:i4>
      </vt:variant>
      <vt:variant>
        <vt:lpstr>幻灯片标题</vt:lpstr>
      </vt:variant>
      <vt:variant>
        <vt:i4>75</vt:i4>
      </vt:variant>
    </vt:vector>
  </HeadingPairs>
  <TitlesOfParts>
    <vt:vector size="76" baseType="lpstr">
      <vt:lpstr>Default Theme</vt:lpstr>
      <vt:lpstr>Capítulo 14: El profesional de TI</vt:lpstr>
      <vt:lpstr>Materiales del instructor: Guía de planificación del capítulo 14</vt:lpstr>
      <vt:lpstr>Capítulo 14: El profesional de TI </vt:lpstr>
      <vt:lpstr>Verifique su comprensión y ¿Qué conoce hasta ahora? </vt:lpstr>
      <vt:lpstr>Capítulo 14: Actividades</vt:lpstr>
      <vt:lpstr>Capítulo 14: Actividades (cont.)</vt:lpstr>
      <vt:lpstr>Capítulo 14: Evaluación</vt:lpstr>
      <vt:lpstr>Capítulo 14: Prácticas recomendadas</vt:lpstr>
      <vt:lpstr>Capítulo 14: Prácticas recomendadas (cont.)</vt:lpstr>
      <vt:lpstr>Capítulo 14: Prácticas recomendadas (cont.)</vt:lpstr>
      <vt:lpstr>Capítulo 14: Ayuda adicional</vt:lpstr>
      <vt:lpstr>PowerPoint 演示文稿</vt:lpstr>
      <vt:lpstr>Capítulo 14: El profesional de TI</vt:lpstr>
      <vt:lpstr>Capítulo 14: Secciones y objetivos</vt:lpstr>
      <vt:lpstr>Capítulo 14: Secciones y objetivos (cont.)</vt:lpstr>
      <vt:lpstr>14.1 Aptitudes para la comunicación y el profesional de TI</vt:lpstr>
      <vt:lpstr>Habilidades de comunicación, resolución de problemas y conducta profesional Relación entre las habilidades comunicativas y la resolución de problemas</vt:lpstr>
      <vt:lpstr>Aptitudes para la comunicación, resolución de problemas y conducta profesional Práctica de laboratorio: recursos técnicos</vt:lpstr>
      <vt:lpstr>Habilidades comunicativas, resolución de problemas y conducta profesional Relación entre las habilidades comunicativas y la conducta profesional</vt:lpstr>
      <vt:lpstr>Trabajar con un cliente Saber, Relacionar y Comprender</vt:lpstr>
      <vt:lpstr>Trabajar con un cliente Escucha activa</vt:lpstr>
      <vt:lpstr>Trabajar con un cliente Demostración en video: Escucha activa y Resumen</vt:lpstr>
      <vt:lpstr>Conducta profesional Uso del comportamiento profesional con el cliente</vt:lpstr>
      <vt:lpstr>Conducta profesional Consejos para la espera y la transferencia</vt:lpstr>
      <vt:lpstr>Conducta profesional Demostración en video: Espera y transferencia</vt:lpstr>
      <vt:lpstr>Llamada del cliente Cómo mantener al cliente concentrado</vt:lpstr>
      <vt:lpstr>Llamada del cliente Demostración en video: Cliente locuaz</vt:lpstr>
      <vt:lpstr>Llamada del cliente Demostración de video: Cliente descortés</vt:lpstr>
      <vt:lpstr>Llamada del cliente Demostración de video: Cliente entendido en la materia</vt:lpstr>
      <vt:lpstr>Llamada del cliente Demostración de video: Cliente enfadado</vt:lpstr>
      <vt:lpstr>Llamada del cliente Demostración en video: Cliente inexperimentado</vt:lpstr>
      <vt:lpstr>14.2 Procedimientos operativos</vt:lpstr>
      <vt:lpstr>Documentación Descripción general de la documentación</vt:lpstr>
      <vt:lpstr>Documentación Documentación del departamento de TI</vt:lpstr>
      <vt:lpstr>Documentación Documentación del departamento de TI (Cont.)</vt:lpstr>
      <vt:lpstr>Documentación Requisitos de cumplimiento reglamentario</vt:lpstr>
      <vt:lpstr>Administración de cambios Proceso de control de cambios</vt:lpstr>
      <vt:lpstr>Prevención y recuperación ante desastres Descripción general de la recuperación tras un desastre</vt:lpstr>
      <vt:lpstr>Prevención y recuperación ante un desastre  Prevención de tiempo de inactividad y pérdida de datos</vt:lpstr>
      <vt:lpstr>Prevención y recuperación ante los desastres Elementos de un plan de recuperación tras un desastre</vt:lpstr>
      <vt:lpstr>14.3 Consideraciones éticas y legales</vt:lpstr>
      <vt:lpstr>Consideraciones éticas y legales en la profesión de TI Consideraciones éticas y legales en TI</vt:lpstr>
      <vt:lpstr>Consideraciones éticas y legales en el profesional de TI Información de identificación personal (PII)</vt:lpstr>
      <vt:lpstr>Consideraciones éticas y legales en la profesión de TI Industria de tarjetas de pago (PCI)</vt:lpstr>
      <vt:lpstr>Consideraciones éticas y legales en el profesional de TI Información confidencial sobre la salud (PHI)</vt:lpstr>
      <vt:lpstr>Consideraciones legales y éticas en la profesión de TI Práctica de laboratorio: Investigue las violaciones de PII, PHI y PCI</vt:lpstr>
      <vt:lpstr>Consideraciones legales y éticas en la profesión de TI Consideraciones legales en TI</vt:lpstr>
      <vt:lpstr>Consideraciones legales y éticas en la profesional de TI Licencias</vt:lpstr>
      <vt:lpstr>Descripción general de Procedimientos legales informática forense</vt:lpstr>
      <vt:lpstr>Descripción general de procedimientos legales Datos recopilados de informática forense</vt:lpstr>
      <vt:lpstr>Descripción general de procedimientos legales Derecho informático</vt:lpstr>
      <vt:lpstr>Descripción general de procedimientos legales Primera respuesta</vt:lpstr>
      <vt:lpstr>Descripción general de procedimientos legales Documentación</vt:lpstr>
      <vt:lpstr>Descripción general de procedimientos legales Cadena de custodia</vt:lpstr>
      <vt:lpstr>14.4 Técnicos de centros de atención telefónica</vt:lpstr>
      <vt:lpstr>Centros de atención telefónica: técnicos de nivel uno y nivel dos Centros de atención telefónica</vt:lpstr>
      <vt:lpstr>Centros de atención telefónica: técnicos de nivel uno y nivel dos Centros de atención telefónica (Cont.)</vt:lpstr>
      <vt:lpstr>Centros de atención telefónica, técnicos de nivel uno y nivel dos Responsabilidades del técnico de nivel uno</vt:lpstr>
      <vt:lpstr>Centros de atención telefónica, técnicos de nivel uno y nivel dos Responsabilidades del técnico de nivel uno</vt:lpstr>
      <vt:lpstr>Centros de atención telefónica, técnicos de nivel uno y nivel dos Práctica de laboratorio: Técnico remoto: solucione un problema de hardware</vt:lpstr>
      <vt:lpstr>Centros de atención telefónica, técnicos de nivel uno y nivel dos Práctica de laboratorio: técnico remoto: solución de un problema del sistema operativo</vt:lpstr>
      <vt:lpstr>Centros de atención telefónica, técnicos de nivel uno y nivel dos Práctica de laboratorio: Técnico remoto: solucione un problema de hardware</vt:lpstr>
      <vt:lpstr>Centros de atención telefónica, técnicos de nivel uno y nivel dos Práctica de laboratorio: Técnico remoto: solucione un problema de hardware</vt:lpstr>
      <vt:lpstr>Scripting básico y el profesional de TI Ejemplos de script</vt:lpstr>
      <vt:lpstr>Scripting básico y el profesional de TI Ejemplos de script (Cont.)</vt:lpstr>
      <vt:lpstr>Scripting básico y el profesional de TI Lenguajes de script</vt:lpstr>
      <vt:lpstr>Scripting básico y el profesional de TI Comandos de script básico</vt:lpstr>
      <vt:lpstr>Scripting básico y el profesional de TI Variables/Variables del entorno</vt:lpstr>
      <vt:lpstr>Scripting básico y el profesional de TI Declaraciones condicionales </vt:lpstr>
      <vt:lpstr>14.4.2 Scripting básico y el profesional de TI Bucle</vt:lpstr>
      <vt:lpstr>Scripting básico y el profesional de TI Práctica de laboratorio: escritura de scripts básicos en Linux, Windows, Python y JavaScript</vt:lpstr>
      <vt:lpstr>14.5 Resumen del capítulo</vt:lpstr>
      <vt:lpstr>Conclusión Capítulo 14: el Profesional de TI</vt:lpstr>
      <vt:lpstr>Capítulo 14 Nuevos términos y comandos</vt:lpstr>
      <vt:lpstr>PowerPoint 演示文稿</vt:lpstr>
    </vt:vector>
  </TitlesOfParts>
  <Company>Cisco Systems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bvachon@cisco.com</dc:creator>
  <cp:lastModifiedBy>User</cp:lastModifiedBy>
  <cp:revision>492</cp:revision>
  <dcterms:created xsi:type="dcterms:W3CDTF">2016-08-22T22:27:36Z</dcterms:created>
  <dcterms:modified xsi:type="dcterms:W3CDTF">2019-12-02T05:32:55Z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Offisync_ProviderInitializationData">
    <vt:lpwstr>https://cisco.jiveon.com</vt:lpwstr>
  </property>
  <property fmtid="{D5CDD505-2E9C-101B-9397-08002B2CF9AE}" pid="3" name="Offisync_UpdateToken">
    <vt:lpwstr>1</vt:lpwstr>
  </property>
  <property fmtid="{D5CDD505-2E9C-101B-9397-08002B2CF9AE}" pid="4" name="Offisync_ServerID">
    <vt:lpwstr>07841bbc-cd3c-4a76-827f-75a2226890f4</vt:lpwstr>
  </property>
  <property fmtid="{D5CDD505-2E9C-101B-9397-08002B2CF9AE}" pid="5" name="Offisync_UniqueId">
    <vt:lpwstr>1702406</vt:lpwstr>
  </property>
  <property fmtid="{D5CDD505-2E9C-101B-9397-08002B2CF9AE}" pid="6" name="Jive_VersionGuid">
    <vt:lpwstr>fd96a0b3-f68d-4727-8e4f-2128d37ed30a</vt:lpwstr>
  </property>
  <property fmtid="{D5CDD505-2E9C-101B-9397-08002B2CF9AE}" pid="7" name="Jive_LatestUserAccountName">
    <vt:lpwstr>alljohns</vt:lpwstr>
  </property>
  <property fmtid="{D5CDD505-2E9C-101B-9397-08002B2CF9AE}" pid="8" name="ArticulateGUID">
    <vt:lpwstr>3EEAEA55-4B02-4599-AF37-CC972274E301</vt:lpwstr>
  </property>
  <property fmtid="{D5CDD505-2E9C-101B-9397-08002B2CF9AE}" pid="9" name="ArticulatePath">
    <vt:lpwstr>ITE7_Chp5_cs_jg</vt:lpwstr>
  </property>
</Properties>
</file>