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52C2C7-34D0-40B0-BC92-F2177B37C96A}" v="404" dt="2024-02-21T18:50:08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dejo Rodríguez, Jaime" userId="S::jaime.verdejo1@educa.madrid.org::b08c2a73-8ba0-4059-a798-1f06ffc31d7a" providerId="AD" clId="Web-{DD52C2C7-34D0-40B0-BC92-F2177B37C96A}"/>
    <pc:docChg chg="modSld addMainMaster delMainMaster">
      <pc:chgData name="Verdejo Rodríguez, Jaime" userId="S::jaime.verdejo1@educa.madrid.org::b08c2a73-8ba0-4059-a798-1f06ffc31d7a" providerId="AD" clId="Web-{DD52C2C7-34D0-40B0-BC92-F2177B37C96A}" dt="2024-02-21T18:50:08.495" v="227" actId="1076"/>
      <pc:docMkLst>
        <pc:docMk/>
      </pc:docMkLst>
      <pc:sldChg chg="addSp delSp modSp mod setBg modClrScheme chgLayout">
        <pc:chgData name="Verdejo Rodríguez, Jaime" userId="S::jaime.verdejo1@educa.madrid.org::b08c2a73-8ba0-4059-a798-1f06ffc31d7a" providerId="AD" clId="Web-{DD52C2C7-34D0-40B0-BC92-F2177B37C96A}" dt="2024-02-21T18:50:08.495" v="227" actId="1076"/>
        <pc:sldMkLst>
          <pc:docMk/>
          <pc:sldMk cId="2406273178" sldId="256"/>
        </pc:sldMkLst>
        <pc:spChg chg="del">
          <ac:chgData name="Verdejo Rodríguez, Jaime" userId="S::jaime.verdejo1@educa.madrid.org::b08c2a73-8ba0-4059-a798-1f06ffc31d7a" providerId="AD" clId="Web-{DD52C2C7-34D0-40B0-BC92-F2177B37C96A}" dt="2024-02-21T18:30:34.334" v="1"/>
          <ac:spMkLst>
            <pc:docMk/>
            <pc:sldMk cId="2406273178" sldId="256"/>
            <ac:spMk id="2" creationId="{00000000-0000-0000-0000-000000000000}"/>
          </ac:spMkLst>
        </pc:spChg>
        <pc:spChg chg="del">
          <ac:chgData name="Verdejo Rodríguez, Jaime" userId="S::jaime.verdejo1@educa.madrid.org::b08c2a73-8ba0-4059-a798-1f06ffc31d7a" providerId="AD" clId="Web-{DD52C2C7-34D0-40B0-BC92-F2177B37C96A}" dt="2024-02-21T18:30:34.334" v="0"/>
          <ac:spMkLst>
            <pc:docMk/>
            <pc:sldMk cId="2406273178" sldId="256"/>
            <ac:spMk id="3" creationId="{00000000-0000-0000-0000-000000000000}"/>
          </ac:spMkLst>
        </pc:spChg>
        <pc:spChg chg="add mod">
          <ac:chgData name="Verdejo Rodríguez, Jaime" userId="S::jaime.verdejo1@educa.madrid.org::b08c2a73-8ba0-4059-a798-1f06ffc31d7a" providerId="AD" clId="Web-{DD52C2C7-34D0-40B0-BC92-F2177B37C96A}" dt="2024-02-21T18:32:15.103" v="43" actId="1076"/>
          <ac:spMkLst>
            <pc:docMk/>
            <pc:sldMk cId="2406273178" sldId="256"/>
            <ac:spMk id="5" creationId="{EBC54507-FD14-7F6F-AF50-A44286D03EDA}"/>
          </ac:spMkLst>
        </pc:spChg>
        <pc:spChg chg="add del mod">
          <ac:chgData name="Verdejo Rodríguez, Jaime" userId="S::jaime.verdejo1@educa.madrid.org::b08c2a73-8ba0-4059-a798-1f06ffc31d7a" providerId="AD" clId="Web-{DD52C2C7-34D0-40B0-BC92-F2177B37C96A}" dt="2024-02-21T18:35:42.515" v="46"/>
          <ac:spMkLst>
            <pc:docMk/>
            <pc:sldMk cId="2406273178" sldId="256"/>
            <ac:spMk id="6" creationId="{3A215CD8-7074-E529-C00A-273CF7467605}"/>
          </ac:spMkLst>
        </pc:spChg>
        <pc:spChg chg="add del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7" creationId="{09646535-AEF6-4883-A4F9-EEC1F8B4319E}"/>
          </ac:spMkLst>
        </pc:spChg>
        <pc:spChg chg="add del mod">
          <ac:chgData name="Verdejo Rodríguez, Jaime" userId="S::jaime.verdejo1@educa.madrid.org::b08c2a73-8ba0-4059-a798-1f06ffc31d7a" providerId="AD" clId="Web-{DD52C2C7-34D0-40B0-BC92-F2177B37C96A}" dt="2024-02-21T18:36:14.313" v="52"/>
          <ac:spMkLst>
            <pc:docMk/>
            <pc:sldMk cId="2406273178" sldId="256"/>
            <ac:spMk id="8" creationId="{5F8C6A10-56CE-1C02-E6BA-B578E6F0C2EA}"/>
          </ac:spMkLst>
        </pc:spChg>
        <pc:spChg chg="add del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9" creationId="{A174BE4E-3B60-4589-BBBA-5B2B34C48953}"/>
          </ac:spMkLst>
        </pc:spChg>
        <pc:spChg chg="add mod">
          <ac:chgData name="Verdejo Rodríguez, Jaime" userId="S::jaime.verdejo1@educa.madrid.org::b08c2a73-8ba0-4059-a798-1f06ffc31d7a" providerId="AD" clId="Web-{DD52C2C7-34D0-40B0-BC92-F2177B37C96A}" dt="2024-02-21T18:50:08.495" v="227" actId="1076"/>
          <ac:spMkLst>
            <pc:docMk/>
            <pc:sldMk cId="2406273178" sldId="256"/>
            <ac:spMk id="10" creationId="{BF5DD0C3-2A4D-B196-E73B-4B371938318D}"/>
          </ac:spMkLst>
        </pc:spChg>
        <pc:spChg chg="add del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11" creationId="{9344AA4C-E5F8-4DE4-B905-19F01CB1FA2C}"/>
          </ac:spMkLst>
        </pc:spChg>
        <pc:spChg chg="add del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13" creationId="{7C463928-4CC0-4927-BAC3-3FF719ABB167}"/>
          </ac:spMkLst>
        </pc:spChg>
        <pc:spChg chg="add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18" creationId="{99B5B3C5-A599-465B-B2B9-866E8B2087CE}"/>
          </ac:spMkLst>
        </pc:spChg>
        <pc:spChg chg="add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20" creationId="{25C84982-7DD0-43B1-8A2D-BFA4DF1B4E60}"/>
          </ac:spMkLst>
        </pc:spChg>
        <pc:spChg chg="add">
          <ac:chgData name="Verdejo Rodríguez, Jaime" userId="S::jaime.verdejo1@educa.madrid.org::b08c2a73-8ba0-4059-a798-1f06ffc31d7a" providerId="AD" clId="Web-{DD52C2C7-34D0-40B0-BC92-F2177B37C96A}" dt="2024-02-21T18:31:19.351" v="3"/>
          <ac:spMkLst>
            <pc:docMk/>
            <pc:sldMk cId="2406273178" sldId="256"/>
            <ac:spMk id="39" creationId="{B7818AA9-82F7-46F6-8A83-1A6258163B48}"/>
          </ac:spMkLst>
        </pc:spChg>
        <pc:grpChg chg="add">
          <ac:chgData name="Verdejo Rodríguez, Jaime" userId="S::jaime.verdejo1@educa.madrid.org::b08c2a73-8ba0-4059-a798-1f06ffc31d7a" providerId="AD" clId="Web-{DD52C2C7-34D0-40B0-BC92-F2177B37C96A}" dt="2024-02-21T18:31:19.351" v="3"/>
          <ac:grpSpMkLst>
            <pc:docMk/>
            <pc:sldMk cId="2406273178" sldId="256"/>
            <ac:grpSpMk id="22" creationId="{1D912E1C-3BBA-42F0-A3EE-FEC382E7230A}"/>
          </ac:grpSpMkLst>
        </pc:grpChg>
        <pc:picChg chg="add mod">
          <ac:chgData name="Verdejo Rodríguez, Jaime" userId="S::jaime.verdejo1@educa.madrid.org::b08c2a73-8ba0-4059-a798-1f06ffc31d7a" providerId="AD" clId="Web-{DD52C2C7-34D0-40B0-BC92-F2177B37C96A}" dt="2024-02-21T18:31:19.351" v="3"/>
          <ac:picMkLst>
            <pc:docMk/>
            <pc:sldMk cId="2406273178" sldId="256"/>
            <ac:picMk id="4" creationId="{939DF3EB-5411-E212-354E-001728907137}"/>
          </ac:picMkLst>
        </pc:picChg>
      </pc:sldChg>
      <pc:sldMasterChg chg="del delSldLayout">
        <pc:chgData name="Verdejo Rodríguez, Jaime" userId="S::jaime.verdejo1@educa.madrid.org::b08c2a73-8ba0-4059-a798-1f06ffc31d7a" providerId="AD" clId="Web-{DD52C2C7-34D0-40B0-BC92-F2177B37C96A}" dt="2024-02-21T18:31:09.366" v="2"/>
        <pc:sldMasterMkLst>
          <pc:docMk/>
          <pc:sldMasterMk cId="2933118997" sldId="2147483648"/>
        </pc:sldMasterMkLst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Verdejo Rodríguez, Jaime" userId="S::jaime.verdejo1@educa.madrid.org::b08c2a73-8ba0-4059-a798-1f06ffc31d7a" providerId="AD" clId="Web-{DD52C2C7-34D0-40B0-BC92-F2177B37C96A}" dt="2024-02-21T18:31:09.366" v="2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del addSldLayout delSldLayout">
        <pc:chgData name="Verdejo Rodríguez, Jaime" userId="S::jaime.verdejo1@educa.madrid.org::b08c2a73-8ba0-4059-a798-1f06ffc31d7a" providerId="AD" clId="Web-{DD52C2C7-34D0-40B0-BC92-F2177B37C96A}" dt="2024-02-21T18:31:19.351" v="3"/>
        <pc:sldMasterMkLst>
          <pc:docMk/>
          <pc:sldMasterMk cId="3257488713" sldId="2147483725"/>
        </pc:sldMasterMkLst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1937704840" sldId="2147483714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769522184" sldId="2147483715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358595713" sldId="2147483716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3969665522" sldId="2147483717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3051363672" sldId="2147483718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288255554" sldId="2147483719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4157244760" sldId="2147483720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1178726618" sldId="2147483721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2076057648" sldId="2147483722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2669210383" sldId="2147483723"/>
          </pc:sldLayoutMkLst>
        </pc:sldLayoutChg>
        <pc:sldLayoutChg chg="add del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57488713" sldId="2147483725"/>
            <pc:sldLayoutMk cId="1739580383" sldId="2147483724"/>
          </pc:sldLayoutMkLst>
        </pc:sldLayoutChg>
      </pc:sldMasterChg>
      <pc:sldMasterChg chg="add addSldLayout">
        <pc:chgData name="Verdejo Rodríguez, Jaime" userId="S::jaime.verdejo1@educa.madrid.org::b08c2a73-8ba0-4059-a798-1f06ffc31d7a" providerId="AD" clId="Web-{DD52C2C7-34D0-40B0-BC92-F2177B37C96A}" dt="2024-02-21T18:31:19.351" v="3"/>
        <pc:sldMasterMkLst>
          <pc:docMk/>
          <pc:sldMasterMk cId="324891047" sldId="2147483827"/>
        </pc:sldMasterMkLst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1370334735" sldId="2147483816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3657669483" sldId="2147483817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2301812533" sldId="2147483818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3270408820" sldId="2147483819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3601786666" sldId="2147483820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986092261" sldId="2147483821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820671369" sldId="2147483822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704109572" sldId="2147483823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505095870" sldId="2147483824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1046400183" sldId="2147483825"/>
          </pc:sldLayoutMkLst>
        </pc:sldLayoutChg>
        <pc:sldLayoutChg chg="add">
          <pc:chgData name="Verdejo Rodríguez, Jaime" userId="S::jaime.verdejo1@educa.madrid.org::b08c2a73-8ba0-4059-a798-1f06ffc31d7a" providerId="AD" clId="Web-{DD52C2C7-34D0-40B0-BC92-F2177B37C96A}" dt="2024-02-21T18:31:19.351" v="3"/>
          <pc:sldLayoutMkLst>
            <pc:docMk/>
            <pc:sldMasterMk cId="324891047" sldId="2147483827"/>
            <pc:sldLayoutMk cId="1951311758" sldId="214748382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2/21/2024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67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0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9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09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9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0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1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8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3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6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1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2/21/2024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89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0" r:id="rId6"/>
    <p:sldLayoutId id="2147483816" r:id="rId7"/>
    <p:sldLayoutId id="2147483817" r:id="rId8"/>
    <p:sldLayoutId id="2147483818" r:id="rId9"/>
    <p:sldLayoutId id="2147483819" r:id="rId10"/>
    <p:sldLayoutId id="214748382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2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B7818AA9-82F7-46F6-8A83-1A6258163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939DF3EB-5411-E212-354E-0017289071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BC54507-FD14-7F6F-AF50-A44286D03EDA}"/>
              </a:ext>
            </a:extLst>
          </p:cNvPr>
          <p:cNvSpPr txBox="1"/>
          <p:nvPr/>
        </p:nvSpPr>
        <p:spPr>
          <a:xfrm>
            <a:off x="935833" y="549962"/>
            <a:ext cx="596677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 dirty="0">
                <a:solidFill>
                  <a:srgbClr val="FFFFFF"/>
                </a:solidFill>
                <a:latin typeface="Aptos Display"/>
                <a:cs typeface="Calibri"/>
              </a:rPr>
              <a:t>INSTRUCCIONES PARA REALIZAR TU ESPACIO DE ACTIVIDADES</a:t>
            </a:r>
            <a:endParaRPr lang="es-ES" sz="3200" b="1" dirty="0">
              <a:solidFill>
                <a:srgbClr val="FFFFFF"/>
              </a:solidFill>
              <a:latin typeface="Aptos Display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F5DD0C3-2A4D-B196-E73B-4B371938318D}"/>
              </a:ext>
            </a:extLst>
          </p:cNvPr>
          <p:cNvSpPr txBox="1"/>
          <p:nvPr/>
        </p:nvSpPr>
        <p:spPr>
          <a:xfrm>
            <a:off x="1063150" y="2173808"/>
            <a:ext cx="5548873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Mira los vídeos poco a poco y a tu ritmo.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Toma apuntes de las cuestiones más relevantes.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Es obligatorio llegar hasta el punto 4 de las actividades.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En el punto 4 podrás evaluar tus conocimientos adquiridos a partir de los vídeos.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En la META realizarás un </a:t>
            </a:r>
            <a:r>
              <a:rPr lang="es-ES" sz="2000" dirty="0" err="1">
                <a:solidFill>
                  <a:schemeClr val="bg1"/>
                </a:solidFill>
                <a:latin typeface="Aptos Display"/>
              </a:rPr>
              <a:t>Kahoot</a:t>
            </a:r>
            <a:r>
              <a:rPr lang="es-ES" sz="2000" dirty="0">
                <a:solidFill>
                  <a:schemeClr val="bg1"/>
                </a:solidFill>
                <a:latin typeface="Aptos Display"/>
              </a:rPr>
              <a:t> con todo lo visto en el último tema.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chemeClr val="bg1"/>
                </a:solidFill>
                <a:latin typeface="Aptos Display"/>
              </a:rPr>
              <a:t>Lo más importante: ¡DISFRUTA DEL PROCESO A TU RITMO!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ConfettiVTI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33</cp:revision>
  <dcterms:created xsi:type="dcterms:W3CDTF">2024-02-21T18:30:28Z</dcterms:created>
  <dcterms:modified xsi:type="dcterms:W3CDTF">2024-02-21T18:50:09Z</dcterms:modified>
</cp:coreProperties>
</file>