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4" r:id="rId6"/>
    <p:sldId id="262" r:id="rId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FF99FF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72" autoAdjust="0"/>
    <p:restoredTop sz="94660"/>
  </p:normalViewPr>
  <p:slideViewPr>
    <p:cSldViewPr>
      <p:cViewPr varScale="1">
        <p:scale>
          <a:sx n="68" d="100"/>
          <a:sy n="68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0F8B8-1AEF-41BF-87B8-9AE93C71C822}" type="datetimeFigureOut">
              <a:rPr lang="en-US" smtClean="0"/>
              <a:pPr/>
              <a:t>11/7/2018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98416-3B81-45D7-8D07-4E05F3E6033C}" type="slidenum">
              <a:rPr lang="fr-FR" smtClean="0"/>
              <a:pPr/>
              <a:t>‹Nº›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212DFF-29E7-4A6F-AC04-1AD6A7A7AC89}" type="datetimeFigureOut">
              <a:rPr lang="en-US" smtClean="0"/>
              <a:pPr/>
              <a:t>11/7/2018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260DA5-BDA3-434B-9D6B-5D822988B6C7}" type="slidenum">
              <a:rPr lang="en-GB" smtClean="0"/>
              <a:pPr/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B3427-368E-4BC0-B91A-59CE36320D9F}" type="datetimeFigureOut">
              <a:rPr lang="en-US" smtClean="0"/>
              <a:pPr/>
              <a:t>11/7/2018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C6FA-AED3-4D00-BD06-7573E348AB46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B3427-368E-4BC0-B91A-59CE36320D9F}" type="datetimeFigureOut">
              <a:rPr lang="en-US" smtClean="0"/>
              <a:pPr/>
              <a:t>11/7/2018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C6FA-AED3-4D00-BD06-7573E348AB46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B3427-368E-4BC0-B91A-59CE36320D9F}" type="datetimeFigureOut">
              <a:rPr lang="en-US" smtClean="0"/>
              <a:pPr/>
              <a:t>11/7/2018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C6FA-AED3-4D00-BD06-7573E348AB46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B3427-368E-4BC0-B91A-59CE36320D9F}" type="datetimeFigureOut">
              <a:rPr lang="en-US" smtClean="0"/>
              <a:pPr/>
              <a:t>11/7/2018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C6FA-AED3-4D00-BD06-7573E348AB46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B3427-368E-4BC0-B91A-59CE36320D9F}" type="datetimeFigureOut">
              <a:rPr lang="en-US" smtClean="0"/>
              <a:pPr/>
              <a:t>11/7/2018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C6FA-AED3-4D00-BD06-7573E348AB46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B3427-368E-4BC0-B91A-59CE36320D9F}" type="datetimeFigureOut">
              <a:rPr lang="en-US" smtClean="0"/>
              <a:pPr/>
              <a:t>11/7/2018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C6FA-AED3-4D00-BD06-7573E348AB46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B3427-368E-4BC0-B91A-59CE36320D9F}" type="datetimeFigureOut">
              <a:rPr lang="en-US" smtClean="0"/>
              <a:pPr/>
              <a:t>11/7/2018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C6FA-AED3-4D00-BD06-7573E348AB46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B3427-368E-4BC0-B91A-59CE36320D9F}" type="datetimeFigureOut">
              <a:rPr lang="en-US" smtClean="0"/>
              <a:pPr/>
              <a:t>11/7/2018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C6FA-AED3-4D00-BD06-7573E348AB46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B3427-368E-4BC0-B91A-59CE36320D9F}" type="datetimeFigureOut">
              <a:rPr lang="en-US" smtClean="0"/>
              <a:pPr/>
              <a:t>11/7/2018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C6FA-AED3-4D00-BD06-7573E348AB46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B3427-368E-4BC0-B91A-59CE36320D9F}" type="datetimeFigureOut">
              <a:rPr lang="en-US" smtClean="0"/>
              <a:pPr/>
              <a:t>11/7/2018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C6FA-AED3-4D00-BD06-7573E348AB46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B3427-368E-4BC0-B91A-59CE36320D9F}" type="datetimeFigureOut">
              <a:rPr lang="en-US" smtClean="0"/>
              <a:pPr/>
              <a:t>11/7/2018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3C6FA-AED3-4D00-BD06-7573E348AB46}" type="slidenum">
              <a:rPr lang="en-GB" smtClean="0"/>
              <a:pPr/>
              <a:t>‹Nº›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B3427-368E-4BC0-B91A-59CE36320D9F}" type="datetimeFigureOut">
              <a:rPr lang="en-US" smtClean="0"/>
              <a:pPr/>
              <a:t>11/7/2018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3C6FA-AED3-4D00-BD06-7573E348AB46}" type="slidenum">
              <a:rPr lang="en-GB" smtClean="0"/>
              <a:pPr/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8000" dirty="0" err="1" smtClean="0">
                <a:solidFill>
                  <a:srgbClr val="FF0000"/>
                </a:solidFill>
                <a:latin typeface="Cooper Black" pitchFamily="18" charset="0"/>
              </a:rPr>
              <a:t>L’imparfait</a:t>
            </a:r>
            <a:endParaRPr lang="en-GB" sz="8000" dirty="0">
              <a:solidFill>
                <a:srgbClr val="FF0000"/>
              </a:solidFill>
              <a:latin typeface="Cooper Black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  <a:latin typeface="Eras Demi ITC" pitchFamily="34" charset="0"/>
              </a:rPr>
              <a:t>¿</a:t>
            </a:r>
            <a:r>
              <a:rPr lang="en-GB" dirty="0" err="1" smtClean="0">
                <a:solidFill>
                  <a:srgbClr val="0070C0"/>
                </a:solidFill>
                <a:latin typeface="Eras Demi ITC" pitchFamily="34" charset="0"/>
              </a:rPr>
              <a:t>Cuándo</a:t>
            </a:r>
            <a:r>
              <a:rPr lang="en-GB" dirty="0" smtClean="0">
                <a:solidFill>
                  <a:srgbClr val="0070C0"/>
                </a:solidFill>
                <a:latin typeface="Eras Demi ITC" pitchFamily="34" charset="0"/>
              </a:rPr>
              <a:t> </a:t>
            </a:r>
            <a:r>
              <a:rPr lang="en-GB" dirty="0" err="1" smtClean="0">
                <a:solidFill>
                  <a:srgbClr val="0070C0"/>
                </a:solidFill>
                <a:latin typeface="Eras Demi ITC" pitchFamily="34" charset="0"/>
              </a:rPr>
              <a:t>utilizarlo</a:t>
            </a:r>
            <a:r>
              <a:rPr lang="en-GB" dirty="0" smtClean="0">
                <a:solidFill>
                  <a:srgbClr val="0070C0"/>
                </a:solidFill>
                <a:latin typeface="Eras Demi ITC" pitchFamily="34" charset="0"/>
              </a:rPr>
              <a:t>?</a:t>
            </a:r>
            <a:endParaRPr lang="en-GB" dirty="0">
              <a:solidFill>
                <a:srgbClr val="0070C0"/>
              </a:solidFill>
              <a:latin typeface="Eras Demi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600200"/>
            <a:ext cx="8358246" cy="4525963"/>
          </a:xfrm>
        </p:spPr>
        <p:txBody>
          <a:bodyPr>
            <a:normAutofit/>
          </a:bodyPr>
          <a:lstStyle/>
          <a:p>
            <a:r>
              <a:rPr lang="en-GB" sz="3000" dirty="0" smtClean="0">
                <a:latin typeface="Berlin Sans FB" pitchFamily="34" charset="0"/>
              </a:rPr>
              <a:t>Se </a:t>
            </a:r>
            <a:r>
              <a:rPr lang="en-GB" sz="3000" dirty="0" err="1" smtClean="0">
                <a:latin typeface="Berlin Sans FB" pitchFamily="34" charset="0"/>
              </a:rPr>
              <a:t>utiliza</a:t>
            </a:r>
            <a:r>
              <a:rPr lang="en-GB" sz="3000" dirty="0" smtClean="0">
                <a:latin typeface="Berlin Sans FB" pitchFamily="34" charset="0"/>
              </a:rPr>
              <a:t> el </a:t>
            </a:r>
            <a:r>
              <a:rPr lang="en-GB" sz="3000" dirty="0" err="1" smtClean="0">
                <a:latin typeface="Berlin Sans FB" pitchFamily="34" charset="0"/>
              </a:rPr>
              <a:t>imperfecto</a:t>
            </a:r>
            <a:r>
              <a:rPr lang="en-GB" sz="3000" dirty="0" smtClean="0">
                <a:latin typeface="Berlin Sans FB" pitchFamily="34" charset="0"/>
              </a:rPr>
              <a:t> </a:t>
            </a:r>
            <a:r>
              <a:rPr lang="en-GB" sz="3000" dirty="0" err="1" smtClean="0">
                <a:latin typeface="Berlin Sans FB" pitchFamily="34" charset="0"/>
              </a:rPr>
              <a:t>para</a:t>
            </a:r>
            <a:r>
              <a:rPr lang="en-GB" sz="3000" dirty="0" smtClean="0">
                <a:latin typeface="Berlin Sans FB" pitchFamily="34" charset="0"/>
              </a:rPr>
              <a:t> </a:t>
            </a:r>
            <a:r>
              <a:rPr lang="en-GB" sz="3000" dirty="0" err="1" smtClean="0">
                <a:latin typeface="Berlin Sans FB" pitchFamily="34" charset="0"/>
              </a:rPr>
              <a:t>describir</a:t>
            </a:r>
            <a:r>
              <a:rPr lang="en-GB" sz="3000" dirty="0" smtClean="0">
                <a:latin typeface="Berlin Sans FB" pitchFamily="34" charset="0"/>
              </a:rPr>
              <a:t> </a:t>
            </a:r>
            <a:r>
              <a:rPr lang="en-GB" sz="3000" dirty="0" err="1" smtClean="0">
                <a:latin typeface="Berlin Sans FB" pitchFamily="34" charset="0"/>
              </a:rPr>
              <a:t>una</a:t>
            </a:r>
            <a:r>
              <a:rPr lang="en-GB" sz="3000" dirty="0" smtClean="0">
                <a:latin typeface="Berlin Sans FB" pitchFamily="34" charset="0"/>
              </a:rPr>
              <a:t> </a:t>
            </a:r>
            <a:r>
              <a:rPr lang="en-GB" sz="3000" dirty="0" err="1" smtClean="0">
                <a:latin typeface="Berlin Sans FB" pitchFamily="34" charset="0"/>
              </a:rPr>
              <a:t>acción</a:t>
            </a:r>
            <a:r>
              <a:rPr lang="en-GB" sz="3000" dirty="0" smtClean="0">
                <a:latin typeface="Berlin Sans FB" pitchFamily="34" charset="0"/>
              </a:rPr>
              <a:t> </a:t>
            </a:r>
            <a:r>
              <a:rPr lang="en-GB" sz="3000" b="1" dirty="0" smtClean="0">
                <a:solidFill>
                  <a:srgbClr val="00B050"/>
                </a:solidFill>
                <a:latin typeface="Berlin Sans FB" pitchFamily="34" charset="0"/>
              </a:rPr>
              <a:t>habitual</a:t>
            </a:r>
            <a:r>
              <a:rPr lang="en-GB" sz="3000" dirty="0" smtClean="0">
                <a:latin typeface="Berlin Sans FB" pitchFamily="34" charset="0"/>
              </a:rPr>
              <a:t>.</a:t>
            </a:r>
            <a:endParaRPr lang="en-GB" sz="3000" dirty="0" smtClean="0">
              <a:latin typeface="Berlin Sans FB" pitchFamily="34" charset="0"/>
            </a:endParaRPr>
          </a:p>
          <a:p>
            <a:endParaRPr lang="en-GB" sz="3000" dirty="0">
              <a:latin typeface="Berlin Sans FB" pitchFamily="34" charset="0"/>
            </a:endParaRPr>
          </a:p>
          <a:p>
            <a:r>
              <a:rPr lang="en-GB" sz="3000" i="1" dirty="0" err="1" smtClean="0">
                <a:solidFill>
                  <a:srgbClr val="FFFF00"/>
                </a:solidFill>
                <a:latin typeface="Berlin Sans FB" pitchFamily="34" charset="0"/>
              </a:rPr>
              <a:t>P</a:t>
            </a:r>
            <a:r>
              <a:rPr lang="en-GB" sz="3000" i="1" dirty="0" err="1" smtClean="0">
                <a:solidFill>
                  <a:srgbClr val="FFFF00"/>
                </a:solidFill>
                <a:latin typeface="Berlin Sans FB" pitchFamily="34" charset="0"/>
              </a:rPr>
              <a:t>.e</a:t>
            </a:r>
            <a:r>
              <a:rPr lang="en-GB" sz="3000" i="1" dirty="0" smtClean="0">
                <a:solidFill>
                  <a:srgbClr val="FFFF00"/>
                </a:solidFill>
                <a:latin typeface="Berlin Sans FB" pitchFamily="34" charset="0"/>
              </a:rPr>
              <a:t>.</a:t>
            </a:r>
            <a:r>
              <a:rPr lang="en-GB" sz="3000" i="1" dirty="0" smtClean="0">
                <a:solidFill>
                  <a:srgbClr val="FFFF00"/>
                </a:solidFill>
                <a:latin typeface="Berlin Sans FB" pitchFamily="34" charset="0"/>
              </a:rPr>
              <a:t>:</a:t>
            </a:r>
            <a:r>
              <a:rPr lang="en-GB" sz="3000" dirty="0" smtClean="0">
                <a:latin typeface="Berlin Sans FB" pitchFamily="34" charset="0"/>
              </a:rPr>
              <a:t>	</a:t>
            </a:r>
            <a:r>
              <a:rPr lang="en-GB" sz="3000" dirty="0" err="1" smtClean="0">
                <a:latin typeface="Berlin Sans FB" pitchFamily="34" charset="0"/>
              </a:rPr>
              <a:t>Cuando</a:t>
            </a:r>
            <a:r>
              <a:rPr lang="en-GB" sz="3000" dirty="0" smtClean="0">
                <a:latin typeface="Berlin Sans FB" pitchFamily="34" charset="0"/>
              </a:rPr>
              <a:t> era </a:t>
            </a:r>
            <a:r>
              <a:rPr lang="en-GB" sz="3000" dirty="0" err="1" smtClean="0">
                <a:latin typeface="Berlin Sans FB" pitchFamily="34" charset="0"/>
              </a:rPr>
              <a:t>pequeña</a:t>
            </a:r>
            <a:r>
              <a:rPr lang="en-GB" sz="3000" dirty="0" smtClean="0">
                <a:latin typeface="Berlin Sans FB" pitchFamily="34" charset="0"/>
              </a:rPr>
              <a:t>, </a:t>
            </a:r>
            <a:r>
              <a:rPr lang="en-GB" sz="3000" dirty="0" err="1" smtClean="0">
                <a:latin typeface="Berlin Sans FB" pitchFamily="34" charset="0"/>
              </a:rPr>
              <a:t>jugaba</a:t>
            </a:r>
            <a:r>
              <a:rPr lang="en-GB" sz="3000" dirty="0" smtClean="0">
                <a:latin typeface="Berlin Sans FB" pitchFamily="34" charset="0"/>
              </a:rPr>
              <a:t> al </a:t>
            </a:r>
            <a:r>
              <a:rPr lang="en-GB" sz="3000" dirty="0" err="1" smtClean="0">
                <a:latin typeface="Berlin Sans FB" pitchFamily="34" charset="0"/>
              </a:rPr>
              <a:t>fútbol</a:t>
            </a:r>
            <a:endParaRPr lang="en-GB" sz="3000" dirty="0" smtClean="0">
              <a:latin typeface="Berlin Sans FB" pitchFamily="34" charset="0"/>
            </a:endParaRPr>
          </a:p>
          <a:p>
            <a:pPr lvl="2">
              <a:buNone/>
            </a:pPr>
            <a:r>
              <a:rPr lang="en-GB" sz="3000" dirty="0" err="1" smtClean="0">
                <a:latin typeface="Berlin Sans FB" pitchFamily="34" charset="0"/>
              </a:rPr>
              <a:t>Quand</a:t>
            </a:r>
            <a:r>
              <a:rPr lang="en-GB" sz="3000" dirty="0" smtClean="0">
                <a:latin typeface="Berlin Sans FB" pitchFamily="34" charset="0"/>
              </a:rPr>
              <a:t> </a:t>
            </a:r>
            <a:r>
              <a:rPr lang="en-GB" sz="3000" dirty="0" err="1" smtClean="0">
                <a:solidFill>
                  <a:srgbClr val="FF0000"/>
                </a:solidFill>
                <a:latin typeface="Berlin Sans FB" pitchFamily="34" charset="0"/>
              </a:rPr>
              <a:t>j’étais</a:t>
            </a:r>
            <a:r>
              <a:rPr lang="en-GB" sz="3000" dirty="0" smtClean="0">
                <a:latin typeface="Berlin Sans FB" pitchFamily="34" charset="0"/>
              </a:rPr>
              <a:t> petit(e), </a:t>
            </a:r>
            <a:r>
              <a:rPr lang="en-GB" sz="3000" dirty="0" smtClean="0">
                <a:solidFill>
                  <a:srgbClr val="FF0000"/>
                </a:solidFill>
                <a:latin typeface="Berlin Sans FB" pitchFamily="34" charset="0"/>
              </a:rPr>
              <a:t>je </a:t>
            </a:r>
            <a:r>
              <a:rPr lang="en-GB" sz="3000" dirty="0" err="1" smtClean="0">
                <a:solidFill>
                  <a:srgbClr val="FF0000"/>
                </a:solidFill>
                <a:latin typeface="Berlin Sans FB" pitchFamily="34" charset="0"/>
              </a:rPr>
              <a:t>jouais</a:t>
            </a:r>
            <a:r>
              <a:rPr lang="en-GB" sz="3000" dirty="0" smtClean="0">
                <a:solidFill>
                  <a:srgbClr val="FF0000"/>
                </a:solidFill>
                <a:latin typeface="Berlin Sans FB" pitchFamily="34" charset="0"/>
              </a:rPr>
              <a:t> </a:t>
            </a:r>
            <a:r>
              <a:rPr lang="en-GB" sz="3000" dirty="0" smtClean="0">
                <a:latin typeface="Berlin Sans FB" pitchFamily="34" charset="0"/>
              </a:rPr>
              <a:t>au foot.</a:t>
            </a:r>
          </a:p>
        </p:txBody>
      </p:sp>
      <p:pic>
        <p:nvPicPr>
          <p:cNvPr id="1026" name="Picture 2" descr="http://www.clker.com/cliparts/5/7/d/c/11954223871731788173johnny_automatic_girl_playing_soccer.svg.med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4000504"/>
            <a:ext cx="2508970" cy="26146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  <a:latin typeface="Eras Demi ITC" pitchFamily="34" charset="0"/>
              </a:rPr>
              <a:t>¿</a:t>
            </a:r>
            <a:r>
              <a:rPr lang="en-GB" dirty="0" err="1" smtClean="0">
                <a:solidFill>
                  <a:srgbClr val="0070C0"/>
                </a:solidFill>
                <a:latin typeface="Eras Demi ITC" pitchFamily="34" charset="0"/>
              </a:rPr>
              <a:t>Cómo</a:t>
            </a:r>
            <a:r>
              <a:rPr lang="en-GB" dirty="0" smtClean="0">
                <a:solidFill>
                  <a:srgbClr val="0070C0"/>
                </a:solidFill>
                <a:latin typeface="Eras Demi ITC" pitchFamily="34" charset="0"/>
              </a:rPr>
              <a:t> se forma?</a:t>
            </a:r>
            <a:endParaRPr lang="en-GB" dirty="0">
              <a:solidFill>
                <a:srgbClr val="0070C0"/>
              </a:solidFill>
              <a:latin typeface="Eras Demi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600200"/>
            <a:ext cx="8358246" cy="5043510"/>
          </a:xfrm>
        </p:spPr>
        <p:txBody>
          <a:bodyPr>
            <a:normAutofit fontScale="92500" lnSpcReduction="20000"/>
          </a:bodyPr>
          <a:lstStyle/>
          <a:p>
            <a:r>
              <a:rPr lang="en-GB" sz="3000" dirty="0" err="1" smtClean="0">
                <a:latin typeface="Berlin Sans FB" pitchFamily="34" charset="0"/>
              </a:rPr>
              <a:t>Buscar</a:t>
            </a:r>
            <a:r>
              <a:rPr lang="en-GB" sz="3000" dirty="0" smtClean="0">
                <a:latin typeface="Berlin Sans FB" pitchFamily="34" charset="0"/>
              </a:rPr>
              <a:t> la forma de </a:t>
            </a:r>
            <a:r>
              <a:rPr lang="en-GB" sz="3000" dirty="0" smtClean="0">
                <a:solidFill>
                  <a:srgbClr val="FF0000"/>
                </a:solidFill>
                <a:latin typeface="Berlin Sans FB" pitchFamily="34" charset="0"/>
              </a:rPr>
              <a:t>‘</a:t>
            </a:r>
            <a:r>
              <a:rPr lang="en-GB" sz="3000" u="sng" dirty="0" smtClean="0">
                <a:solidFill>
                  <a:srgbClr val="FF0000"/>
                </a:solidFill>
                <a:latin typeface="Berlin Sans FB" pitchFamily="34" charset="0"/>
              </a:rPr>
              <a:t>nous</a:t>
            </a:r>
            <a:r>
              <a:rPr lang="en-GB" sz="3000" dirty="0">
                <a:solidFill>
                  <a:srgbClr val="FF0000"/>
                </a:solidFill>
                <a:latin typeface="Berlin Sans FB" pitchFamily="34" charset="0"/>
              </a:rPr>
              <a:t>’ </a:t>
            </a:r>
            <a:r>
              <a:rPr lang="en-GB" sz="3000" dirty="0" smtClean="0">
                <a:latin typeface="Berlin Sans FB" pitchFamily="34" charset="0"/>
              </a:rPr>
              <a:t>del </a:t>
            </a:r>
            <a:r>
              <a:rPr lang="en-GB" sz="3000" dirty="0" err="1" smtClean="0">
                <a:latin typeface="Berlin Sans FB" pitchFamily="34" charset="0"/>
              </a:rPr>
              <a:t>presente</a:t>
            </a:r>
            <a:r>
              <a:rPr lang="en-GB" sz="3000" dirty="0" smtClean="0">
                <a:latin typeface="Berlin Sans FB" pitchFamily="34" charset="0"/>
              </a:rPr>
              <a:t> de </a:t>
            </a:r>
            <a:r>
              <a:rPr lang="en-GB" sz="3000" dirty="0" err="1" smtClean="0">
                <a:latin typeface="Berlin Sans FB" pitchFamily="34" charset="0"/>
              </a:rPr>
              <a:t>indicativo</a:t>
            </a:r>
            <a:r>
              <a:rPr lang="en-GB" sz="3000" dirty="0" smtClean="0">
                <a:latin typeface="Berlin Sans FB" pitchFamily="34" charset="0"/>
              </a:rPr>
              <a:t>...</a:t>
            </a:r>
            <a:endParaRPr lang="en-GB" sz="3000" dirty="0" smtClean="0">
              <a:latin typeface="Berlin Sans FB" pitchFamily="34" charset="0"/>
            </a:endParaRPr>
          </a:p>
          <a:p>
            <a:pPr>
              <a:buNone/>
            </a:pPr>
            <a:r>
              <a:rPr lang="en-GB" sz="3000" dirty="0">
                <a:latin typeface="Berlin Sans FB" pitchFamily="34" charset="0"/>
              </a:rPr>
              <a:t>	</a:t>
            </a:r>
            <a:r>
              <a:rPr lang="en-GB" sz="3000" i="1" dirty="0" err="1" smtClean="0">
                <a:solidFill>
                  <a:srgbClr val="FFFF00"/>
                </a:solidFill>
                <a:latin typeface="Berlin Sans FB" pitchFamily="34" charset="0"/>
              </a:rPr>
              <a:t>P.e</a:t>
            </a:r>
            <a:r>
              <a:rPr lang="en-GB" sz="3000" i="1" dirty="0" smtClean="0">
                <a:solidFill>
                  <a:srgbClr val="FFFF00"/>
                </a:solidFill>
                <a:latin typeface="Berlin Sans FB" pitchFamily="34" charset="0"/>
              </a:rPr>
              <a:t>.: </a:t>
            </a:r>
            <a:r>
              <a:rPr lang="en-GB" sz="3000" i="1" dirty="0" smtClean="0">
                <a:solidFill>
                  <a:srgbClr val="FFFF00"/>
                </a:solidFill>
                <a:latin typeface="Berlin Sans FB" pitchFamily="34" charset="0"/>
              </a:rPr>
              <a:t>(nous) </a:t>
            </a:r>
            <a:r>
              <a:rPr lang="en-GB" sz="3000" i="1" dirty="0" err="1" smtClean="0">
                <a:solidFill>
                  <a:srgbClr val="FFFF00"/>
                </a:solidFill>
                <a:latin typeface="Berlin Sans FB" pitchFamily="34" charset="0"/>
              </a:rPr>
              <a:t>regardons</a:t>
            </a:r>
            <a:r>
              <a:rPr lang="en-GB" sz="3000" i="1" dirty="0" smtClean="0">
                <a:solidFill>
                  <a:srgbClr val="FFFF00"/>
                </a:solidFill>
                <a:latin typeface="Berlin Sans FB" pitchFamily="34" charset="0"/>
              </a:rPr>
              <a:t>.</a:t>
            </a:r>
            <a:endParaRPr lang="en-GB" sz="3000" i="1" dirty="0">
              <a:solidFill>
                <a:srgbClr val="FFFF00"/>
              </a:solidFill>
              <a:latin typeface="Berlin Sans FB" pitchFamily="34" charset="0"/>
            </a:endParaRPr>
          </a:p>
          <a:p>
            <a:r>
              <a:rPr lang="en-GB" sz="3000" dirty="0" err="1" smtClean="0">
                <a:latin typeface="Berlin Sans FB" pitchFamily="34" charset="0"/>
              </a:rPr>
              <a:t>Quitar</a:t>
            </a:r>
            <a:r>
              <a:rPr lang="en-GB" sz="3000" dirty="0" smtClean="0">
                <a:latin typeface="Berlin Sans FB" pitchFamily="34" charset="0"/>
              </a:rPr>
              <a:t>  </a:t>
            </a:r>
            <a:r>
              <a:rPr lang="en-GB" sz="3000" dirty="0" smtClean="0">
                <a:latin typeface="Berlin Sans FB" pitchFamily="34" charset="0"/>
              </a:rPr>
              <a:t>la </a:t>
            </a:r>
            <a:r>
              <a:rPr lang="en-GB" sz="3000" dirty="0" err="1" smtClean="0">
                <a:latin typeface="Berlin Sans FB" pitchFamily="34" charset="0"/>
              </a:rPr>
              <a:t>terminación</a:t>
            </a:r>
            <a:r>
              <a:rPr lang="en-GB" sz="3000" dirty="0" smtClean="0">
                <a:latin typeface="Berlin Sans FB" pitchFamily="34" charset="0"/>
              </a:rPr>
              <a:t> </a:t>
            </a:r>
            <a:r>
              <a:rPr lang="en-GB" sz="3000" dirty="0" smtClean="0">
                <a:solidFill>
                  <a:srgbClr val="00B050"/>
                </a:solidFill>
                <a:latin typeface="Berlin Sans FB" pitchFamily="34" charset="0"/>
              </a:rPr>
              <a:t>‘</a:t>
            </a:r>
            <a:r>
              <a:rPr lang="en-GB" sz="3000" dirty="0" err="1" smtClean="0">
                <a:solidFill>
                  <a:srgbClr val="00B050"/>
                </a:solidFill>
                <a:latin typeface="Berlin Sans FB" pitchFamily="34" charset="0"/>
              </a:rPr>
              <a:t>ons</a:t>
            </a:r>
            <a:r>
              <a:rPr lang="en-GB" sz="3000" dirty="0" smtClean="0">
                <a:solidFill>
                  <a:srgbClr val="00B050"/>
                </a:solidFill>
                <a:latin typeface="Berlin Sans FB" pitchFamily="34" charset="0"/>
              </a:rPr>
              <a:t>’ </a:t>
            </a:r>
            <a:r>
              <a:rPr lang="en-GB" sz="3000" dirty="0" smtClean="0">
                <a:latin typeface="Berlin Sans FB" pitchFamily="34" charset="0"/>
              </a:rPr>
              <a:t>…</a:t>
            </a:r>
            <a:endParaRPr lang="en-GB" sz="3000" dirty="0" smtClean="0">
              <a:latin typeface="Berlin Sans FB" pitchFamily="34" charset="0"/>
            </a:endParaRPr>
          </a:p>
          <a:p>
            <a:pPr>
              <a:buNone/>
            </a:pPr>
            <a:r>
              <a:rPr lang="en-GB" sz="3000" dirty="0">
                <a:solidFill>
                  <a:srgbClr val="FFFF00"/>
                </a:solidFill>
                <a:latin typeface="Berlin Sans FB" pitchFamily="34" charset="0"/>
              </a:rPr>
              <a:t>	</a:t>
            </a:r>
            <a:r>
              <a:rPr lang="en-GB" sz="3000" i="1" dirty="0" err="1" smtClean="0">
                <a:solidFill>
                  <a:srgbClr val="FFFF00"/>
                </a:solidFill>
                <a:latin typeface="Berlin Sans FB" pitchFamily="34" charset="0"/>
              </a:rPr>
              <a:t>P.e</a:t>
            </a:r>
            <a:r>
              <a:rPr lang="en-GB" sz="3000" i="1" dirty="0" smtClean="0">
                <a:solidFill>
                  <a:srgbClr val="FFFF00"/>
                </a:solidFill>
                <a:latin typeface="Berlin Sans FB" pitchFamily="34" charset="0"/>
              </a:rPr>
              <a:t>.: </a:t>
            </a:r>
            <a:r>
              <a:rPr lang="en-GB" sz="3000" i="1" dirty="0" smtClean="0">
                <a:solidFill>
                  <a:srgbClr val="FF0000"/>
                </a:solidFill>
                <a:latin typeface="Berlin Sans FB" pitchFamily="34" charset="0"/>
              </a:rPr>
              <a:t>regard</a:t>
            </a:r>
            <a:r>
              <a:rPr lang="en-GB" sz="3000" i="1" dirty="0" smtClean="0">
                <a:solidFill>
                  <a:srgbClr val="FFFF00"/>
                </a:solidFill>
                <a:latin typeface="Berlin Sans FB" pitchFamily="34" charset="0"/>
              </a:rPr>
              <a:t>...</a:t>
            </a:r>
            <a:endParaRPr lang="en-GB" sz="3000" i="1" dirty="0">
              <a:solidFill>
                <a:srgbClr val="FFFF00"/>
              </a:solidFill>
              <a:latin typeface="Berlin Sans FB" pitchFamily="34" charset="0"/>
            </a:endParaRPr>
          </a:p>
          <a:p>
            <a:r>
              <a:rPr lang="en-GB" sz="3000" dirty="0" err="1" smtClean="0">
                <a:latin typeface="Berlin Sans FB" pitchFamily="34" charset="0"/>
              </a:rPr>
              <a:t>Añadir</a:t>
            </a:r>
            <a:r>
              <a:rPr lang="en-GB" sz="3000" dirty="0" smtClean="0">
                <a:latin typeface="Berlin Sans FB" pitchFamily="34" charset="0"/>
              </a:rPr>
              <a:t> </a:t>
            </a:r>
            <a:r>
              <a:rPr lang="en-GB" sz="3000" dirty="0" err="1" smtClean="0">
                <a:latin typeface="Berlin Sans FB" pitchFamily="34" charset="0"/>
              </a:rPr>
              <a:t>las</a:t>
            </a:r>
            <a:r>
              <a:rPr lang="en-GB" sz="3000" dirty="0" smtClean="0">
                <a:latin typeface="Berlin Sans FB" pitchFamily="34" charset="0"/>
              </a:rPr>
              <a:t> </a:t>
            </a:r>
            <a:r>
              <a:rPr lang="en-GB" sz="3000" dirty="0" err="1" smtClean="0">
                <a:latin typeface="Berlin Sans FB" pitchFamily="34" charset="0"/>
              </a:rPr>
              <a:t>siguientes</a:t>
            </a:r>
            <a:r>
              <a:rPr lang="en-GB" sz="3000" dirty="0" smtClean="0">
                <a:latin typeface="Berlin Sans FB" pitchFamily="34" charset="0"/>
              </a:rPr>
              <a:t> </a:t>
            </a:r>
            <a:r>
              <a:rPr lang="en-GB" sz="3000" dirty="0" err="1" smtClean="0">
                <a:latin typeface="Berlin Sans FB" pitchFamily="34" charset="0"/>
              </a:rPr>
              <a:t>termaciones</a:t>
            </a:r>
            <a:r>
              <a:rPr lang="en-GB" sz="3000" dirty="0" smtClean="0">
                <a:latin typeface="Berlin Sans FB" pitchFamily="34" charset="0"/>
              </a:rPr>
              <a:t> a la </a:t>
            </a:r>
            <a:r>
              <a:rPr lang="en-GB" sz="3000" dirty="0" err="1" smtClean="0">
                <a:latin typeface="Berlin Sans FB" pitchFamily="34" charset="0"/>
              </a:rPr>
              <a:t>raiz</a:t>
            </a:r>
            <a:r>
              <a:rPr lang="en-GB" sz="3000" dirty="0" smtClean="0">
                <a:latin typeface="Berlin Sans FB" pitchFamily="34" charset="0"/>
              </a:rPr>
              <a:t> </a:t>
            </a:r>
            <a:r>
              <a:rPr lang="en-GB" sz="3000" dirty="0" err="1" smtClean="0">
                <a:latin typeface="Berlin Sans FB" pitchFamily="34" charset="0"/>
              </a:rPr>
              <a:t>obtenida</a:t>
            </a:r>
            <a:r>
              <a:rPr lang="en-GB" sz="3000" dirty="0" smtClean="0">
                <a:latin typeface="Berlin Sans FB" pitchFamily="34" charset="0"/>
              </a:rPr>
              <a:t>:</a:t>
            </a:r>
            <a:endParaRPr lang="en-GB" sz="3000" dirty="0" smtClean="0">
              <a:latin typeface="Berlin Sans FB" pitchFamily="34" charset="0"/>
            </a:endParaRPr>
          </a:p>
          <a:p>
            <a:pPr>
              <a:buNone/>
            </a:pPr>
            <a:r>
              <a:rPr lang="en-GB" sz="3000" dirty="0">
                <a:latin typeface="Berlin Sans FB" pitchFamily="34" charset="0"/>
              </a:rPr>
              <a:t>	</a:t>
            </a:r>
            <a:r>
              <a:rPr lang="en-GB" sz="3000" dirty="0" smtClean="0">
                <a:latin typeface="Berlin Sans FB" pitchFamily="34" charset="0"/>
              </a:rPr>
              <a:t>		- </a:t>
            </a:r>
            <a:r>
              <a:rPr lang="en-GB" sz="3000" dirty="0" err="1" smtClean="0">
                <a:latin typeface="Berlin Sans FB" pitchFamily="34" charset="0"/>
              </a:rPr>
              <a:t>ais</a:t>
            </a:r>
            <a:endParaRPr lang="en-GB" sz="3000" dirty="0" smtClean="0">
              <a:latin typeface="Berlin Sans FB" pitchFamily="34" charset="0"/>
            </a:endParaRPr>
          </a:p>
          <a:p>
            <a:pPr>
              <a:buNone/>
            </a:pPr>
            <a:r>
              <a:rPr lang="en-GB" sz="3000" dirty="0">
                <a:latin typeface="Berlin Sans FB" pitchFamily="34" charset="0"/>
              </a:rPr>
              <a:t>	</a:t>
            </a:r>
            <a:r>
              <a:rPr lang="en-GB" sz="3000" dirty="0" smtClean="0">
                <a:latin typeface="Berlin Sans FB" pitchFamily="34" charset="0"/>
              </a:rPr>
              <a:t>		- </a:t>
            </a:r>
            <a:r>
              <a:rPr lang="en-GB" sz="3000" dirty="0" err="1" smtClean="0">
                <a:latin typeface="Berlin Sans FB" pitchFamily="34" charset="0"/>
              </a:rPr>
              <a:t>ais</a:t>
            </a:r>
            <a:endParaRPr lang="en-GB" sz="3000" dirty="0" smtClean="0">
              <a:latin typeface="Berlin Sans FB" pitchFamily="34" charset="0"/>
            </a:endParaRPr>
          </a:p>
          <a:p>
            <a:pPr>
              <a:buNone/>
            </a:pPr>
            <a:r>
              <a:rPr lang="en-GB" sz="3000" dirty="0">
                <a:latin typeface="Berlin Sans FB" pitchFamily="34" charset="0"/>
              </a:rPr>
              <a:t>	</a:t>
            </a:r>
            <a:r>
              <a:rPr lang="en-GB" sz="3000" dirty="0" smtClean="0">
                <a:latin typeface="Berlin Sans FB" pitchFamily="34" charset="0"/>
              </a:rPr>
              <a:t>		- ait / ait / ait</a:t>
            </a:r>
          </a:p>
          <a:p>
            <a:pPr>
              <a:buNone/>
            </a:pPr>
            <a:r>
              <a:rPr lang="en-GB" sz="3000" dirty="0">
                <a:latin typeface="Berlin Sans FB" pitchFamily="34" charset="0"/>
              </a:rPr>
              <a:t>	</a:t>
            </a:r>
            <a:r>
              <a:rPr lang="en-GB" sz="3000" dirty="0" smtClean="0">
                <a:latin typeface="Berlin Sans FB" pitchFamily="34" charset="0"/>
              </a:rPr>
              <a:t>		- ions</a:t>
            </a:r>
          </a:p>
          <a:p>
            <a:pPr>
              <a:buNone/>
            </a:pPr>
            <a:r>
              <a:rPr lang="en-GB" sz="3000" dirty="0">
                <a:latin typeface="Berlin Sans FB" pitchFamily="34" charset="0"/>
              </a:rPr>
              <a:t>	</a:t>
            </a:r>
            <a:r>
              <a:rPr lang="en-GB" sz="3000" dirty="0" smtClean="0">
                <a:latin typeface="Berlin Sans FB" pitchFamily="34" charset="0"/>
              </a:rPr>
              <a:t>		- </a:t>
            </a:r>
            <a:r>
              <a:rPr lang="en-GB" sz="3000" dirty="0" err="1" smtClean="0">
                <a:latin typeface="Berlin Sans FB" pitchFamily="34" charset="0"/>
              </a:rPr>
              <a:t>iez</a:t>
            </a:r>
            <a:endParaRPr lang="en-GB" sz="3000" dirty="0" smtClean="0">
              <a:latin typeface="Berlin Sans FB" pitchFamily="34" charset="0"/>
            </a:endParaRPr>
          </a:p>
          <a:p>
            <a:pPr>
              <a:buNone/>
            </a:pPr>
            <a:r>
              <a:rPr lang="en-GB" sz="3000" dirty="0">
                <a:latin typeface="Berlin Sans FB" pitchFamily="34" charset="0"/>
              </a:rPr>
              <a:t>	</a:t>
            </a:r>
            <a:r>
              <a:rPr lang="en-GB" sz="3000" dirty="0" smtClean="0">
                <a:latin typeface="Berlin Sans FB" pitchFamily="34" charset="0"/>
              </a:rPr>
              <a:t>		- </a:t>
            </a:r>
            <a:r>
              <a:rPr lang="en-GB" sz="3000" dirty="0" err="1" smtClean="0">
                <a:latin typeface="Berlin Sans FB" pitchFamily="34" charset="0"/>
              </a:rPr>
              <a:t>aient</a:t>
            </a:r>
            <a:r>
              <a:rPr lang="en-GB" sz="3000" dirty="0" smtClean="0">
                <a:latin typeface="Berlin Sans FB" pitchFamily="34" charset="0"/>
              </a:rPr>
              <a:t> / </a:t>
            </a:r>
            <a:r>
              <a:rPr lang="en-GB" sz="3000" dirty="0" err="1" smtClean="0">
                <a:latin typeface="Berlin Sans FB" pitchFamily="34" charset="0"/>
              </a:rPr>
              <a:t>aient</a:t>
            </a:r>
            <a:endParaRPr lang="en-GB" sz="3000" dirty="0">
              <a:latin typeface="Berlin Sans FB" pitchFamily="34" charset="0"/>
            </a:endParaRPr>
          </a:p>
          <a:p>
            <a:endParaRPr lang="en-GB" sz="3000" dirty="0">
              <a:latin typeface="Berlin Sans FB" pitchFamily="34" charset="0"/>
            </a:endParaRPr>
          </a:p>
          <a:p>
            <a:endParaRPr lang="en-GB" sz="3000" i="1" dirty="0" err="1" smtClean="0">
              <a:solidFill>
                <a:srgbClr val="FFFF00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  <a:latin typeface="Eras Demi ITC" pitchFamily="34" charset="0"/>
              </a:rPr>
              <a:t>Un </a:t>
            </a:r>
            <a:r>
              <a:rPr lang="en-GB" dirty="0" err="1" smtClean="0">
                <a:solidFill>
                  <a:srgbClr val="0070C0"/>
                </a:solidFill>
                <a:latin typeface="Eras Demi ITC" pitchFamily="34" charset="0"/>
              </a:rPr>
              <a:t>exemple</a:t>
            </a:r>
            <a:r>
              <a:rPr lang="en-GB" dirty="0" smtClean="0">
                <a:solidFill>
                  <a:srgbClr val="0070C0"/>
                </a:solidFill>
                <a:latin typeface="Eras Demi ITC" pitchFamily="34" charset="0"/>
              </a:rPr>
              <a:t>: ÉCOUTER</a:t>
            </a:r>
            <a:endParaRPr lang="en-GB" dirty="0">
              <a:solidFill>
                <a:srgbClr val="0070C0"/>
              </a:solidFill>
              <a:latin typeface="Eras Demi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r>
              <a:rPr lang="en-GB" sz="3000" dirty="0" err="1" smtClean="0">
                <a:latin typeface="Berlin Sans FB" pitchFamily="34" charset="0"/>
              </a:rPr>
              <a:t>Presente</a:t>
            </a:r>
            <a:r>
              <a:rPr lang="en-GB" sz="3000" dirty="0" smtClean="0">
                <a:latin typeface="Berlin Sans FB" pitchFamily="34" charset="0"/>
              </a:rPr>
              <a:t> </a:t>
            </a:r>
            <a:r>
              <a:rPr lang="en-GB" sz="3000" dirty="0" smtClean="0">
                <a:latin typeface="Berlin Sans FB" pitchFamily="34" charset="0"/>
              </a:rPr>
              <a:t>del </a:t>
            </a:r>
            <a:r>
              <a:rPr lang="en-GB" sz="3000" dirty="0" err="1" smtClean="0">
                <a:latin typeface="Berlin Sans FB" pitchFamily="34" charset="0"/>
              </a:rPr>
              <a:t>verbo</a:t>
            </a:r>
            <a:r>
              <a:rPr lang="en-GB" sz="3000" dirty="0" smtClean="0">
                <a:latin typeface="Berlin Sans FB" pitchFamily="34" charset="0"/>
              </a:rPr>
              <a:t> </a:t>
            </a:r>
            <a:r>
              <a:rPr lang="en-GB" sz="3000" i="1" dirty="0" err="1" smtClean="0">
                <a:latin typeface="Berlin Sans FB" pitchFamily="34" charset="0"/>
              </a:rPr>
              <a:t>écouter</a:t>
            </a:r>
            <a:r>
              <a:rPr lang="en-GB" sz="3000" i="1" dirty="0" smtClean="0">
                <a:latin typeface="Berlin Sans FB" pitchFamily="34" charset="0"/>
              </a:rPr>
              <a:t> </a:t>
            </a:r>
            <a:r>
              <a:rPr lang="en-GB" sz="3000" dirty="0" smtClean="0">
                <a:latin typeface="Berlin Sans FB" pitchFamily="34" charset="0"/>
              </a:rPr>
              <a:t>:</a:t>
            </a:r>
            <a:r>
              <a:rPr lang="en-GB" sz="3000" dirty="0" smtClean="0">
                <a:latin typeface="Berlin Sans FB" pitchFamily="34" charset="0"/>
              </a:rPr>
              <a:t>	</a:t>
            </a:r>
            <a:r>
              <a:rPr lang="en-GB" sz="3000" dirty="0" smtClean="0">
                <a:solidFill>
                  <a:srgbClr val="FF0000"/>
                </a:solidFill>
                <a:latin typeface="Berlin Sans FB" pitchFamily="34" charset="0"/>
              </a:rPr>
              <a:t>nous </a:t>
            </a:r>
            <a:r>
              <a:rPr lang="en-GB" sz="3000" dirty="0" err="1" smtClean="0">
                <a:solidFill>
                  <a:srgbClr val="FF0000"/>
                </a:solidFill>
                <a:latin typeface="Berlin Sans FB" pitchFamily="34" charset="0"/>
              </a:rPr>
              <a:t>écoutons</a:t>
            </a:r>
            <a:endParaRPr lang="en-GB" sz="3000" dirty="0" smtClean="0">
              <a:solidFill>
                <a:srgbClr val="FF0000"/>
              </a:solidFill>
              <a:latin typeface="Berlin Sans FB" pitchFamily="34" charset="0"/>
            </a:endParaRPr>
          </a:p>
          <a:p>
            <a:r>
              <a:rPr lang="en-GB" sz="3000" dirty="0" err="1" smtClean="0">
                <a:latin typeface="Berlin Sans FB" pitchFamily="34" charset="0"/>
              </a:rPr>
              <a:t>Suprimir</a:t>
            </a:r>
            <a:r>
              <a:rPr lang="en-GB" sz="3000" dirty="0" smtClean="0">
                <a:latin typeface="Berlin Sans FB" pitchFamily="34" charset="0"/>
              </a:rPr>
              <a:t> </a:t>
            </a:r>
            <a:r>
              <a:rPr lang="en-GB" sz="3000" dirty="0" smtClean="0">
                <a:latin typeface="Berlin Sans FB" pitchFamily="34" charset="0"/>
              </a:rPr>
              <a:t>la </a:t>
            </a:r>
            <a:r>
              <a:rPr lang="en-GB" sz="3000" dirty="0" err="1" smtClean="0">
                <a:latin typeface="Berlin Sans FB" pitchFamily="34" charset="0"/>
              </a:rPr>
              <a:t>terminacion</a:t>
            </a:r>
            <a:r>
              <a:rPr lang="en-GB" sz="3000" dirty="0" smtClean="0">
                <a:latin typeface="Berlin Sans FB" pitchFamily="34" charset="0"/>
              </a:rPr>
              <a:t> </a:t>
            </a:r>
            <a:r>
              <a:rPr lang="en-GB" sz="3000" dirty="0" smtClean="0">
                <a:latin typeface="Berlin Sans FB" pitchFamily="34" charset="0"/>
              </a:rPr>
              <a:t>‘</a:t>
            </a:r>
            <a:r>
              <a:rPr lang="en-GB" sz="3000" dirty="0" err="1" smtClean="0">
                <a:latin typeface="Berlin Sans FB" pitchFamily="34" charset="0"/>
              </a:rPr>
              <a:t>ons</a:t>
            </a:r>
            <a:r>
              <a:rPr lang="en-GB" sz="3000" dirty="0" smtClean="0">
                <a:latin typeface="Berlin Sans FB" pitchFamily="34" charset="0"/>
              </a:rPr>
              <a:t>’ </a:t>
            </a:r>
            <a:r>
              <a:rPr lang="en-GB" sz="3000" dirty="0" smtClean="0">
                <a:latin typeface="Berlin Sans FB" pitchFamily="34" charset="0"/>
              </a:rPr>
              <a:t>:</a:t>
            </a:r>
            <a:r>
              <a:rPr lang="en-GB" sz="3000" dirty="0" smtClean="0">
                <a:latin typeface="Berlin Sans FB" pitchFamily="34" charset="0"/>
              </a:rPr>
              <a:t>	</a:t>
            </a:r>
            <a:r>
              <a:rPr lang="en-GB" sz="3000" dirty="0" err="1" smtClean="0">
                <a:solidFill>
                  <a:srgbClr val="FF0000"/>
                </a:solidFill>
                <a:latin typeface="Berlin Sans FB" pitchFamily="34" charset="0"/>
              </a:rPr>
              <a:t>écout</a:t>
            </a:r>
            <a:r>
              <a:rPr lang="en-GB" sz="3000" dirty="0" smtClean="0">
                <a:solidFill>
                  <a:srgbClr val="FF0000"/>
                </a:solidFill>
                <a:latin typeface="Berlin Sans FB" pitchFamily="34" charset="0"/>
              </a:rPr>
              <a:t>...</a:t>
            </a:r>
          </a:p>
          <a:p>
            <a:pPr>
              <a:buNone/>
            </a:pPr>
            <a:r>
              <a:rPr lang="en-GB" sz="3000" dirty="0">
                <a:latin typeface="Berlin Sans FB" pitchFamily="34" charset="0"/>
              </a:rPr>
              <a:t>	</a:t>
            </a:r>
            <a:r>
              <a:rPr lang="en-GB" sz="3000" dirty="0" err="1" smtClean="0">
                <a:latin typeface="Berlin Sans FB" pitchFamily="34" charset="0"/>
              </a:rPr>
              <a:t>Anteponer</a:t>
            </a:r>
            <a:r>
              <a:rPr lang="en-GB" sz="3000" dirty="0" smtClean="0">
                <a:latin typeface="Berlin Sans FB" pitchFamily="34" charset="0"/>
              </a:rPr>
              <a:t> </a:t>
            </a:r>
            <a:r>
              <a:rPr lang="en-GB" sz="3000" dirty="0" smtClean="0">
                <a:latin typeface="Berlin Sans FB" pitchFamily="34" charset="0"/>
              </a:rPr>
              <a:t>los </a:t>
            </a:r>
            <a:r>
              <a:rPr lang="en-GB" sz="3000" dirty="0" err="1" smtClean="0">
                <a:latin typeface="Berlin Sans FB" pitchFamily="34" charset="0"/>
              </a:rPr>
              <a:t>pronombres</a:t>
            </a:r>
            <a:r>
              <a:rPr lang="en-GB" sz="3000" dirty="0" smtClean="0">
                <a:latin typeface="Berlin Sans FB" pitchFamily="34" charset="0"/>
              </a:rPr>
              <a:t> </a:t>
            </a:r>
            <a:r>
              <a:rPr lang="en-GB" sz="3000" dirty="0" err="1" smtClean="0">
                <a:latin typeface="Berlin Sans FB" pitchFamily="34" charset="0"/>
              </a:rPr>
              <a:t>sujeto</a:t>
            </a:r>
            <a:r>
              <a:rPr lang="en-GB" sz="3000" dirty="0" smtClean="0">
                <a:latin typeface="Berlin Sans FB" pitchFamily="34" charset="0"/>
              </a:rPr>
              <a:t> y </a:t>
            </a:r>
            <a:r>
              <a:rPr lang="en-GB" sz="3000" dirty="0" err="1" smtClean="0">
                <a:latin typeface="Berlin Sans FB" pitchFamily="34" charset="0"/>
              </a:rPr>
              <a:t>a</a:t>
            </a:r>
            <a:r>
              <a:rPr lang="en-GB" sz="3000" dirty="0" err="1" smtClean="0">
                <a:latin typeface="Berlin Sans FB" pitchFamily="34" charset="0"/>
              </a:rPr>
              <a:t>ñadir</a:t>
            </a:r>
            <a:r>
              <a:rPr lang="en-GB" sz="3000" dirty="0" smtClean="0">
                <a:latin typeface="Berlin Sans FB" pitchFamily="34" charset="0"/>
              </a:rPr>
              <a:t> </a:t>
            </a:r>
            <a:r>
              <a:rPr lang="en-GB" sz="3000" dirty="0" err="1" smtClean="0">
                <a:latin typeface="Berlin Sans FB" pitchFamily="34" charset="0"/>
              </a:rPr>
              <a:t>las</a:t>
            </a:r>
            <a:r>
              <a:rPr lang="en-GB" sz="3000" dirty="0" smtClean="0">
                <a:latin typeface="Berlin Sans FB" pitchFamily="34" charset="0"/>
              </a:rPr>
              <a:t> </a:t>
            </a:r>
            <a:r>
              <a:rPr lang="en-GB" sz="3000" dirty="0" err="1" smtClean="0">
                <a:latin typeface="Berlin Sans FB" pitchFamily="34" charset="0"/>
              </a:rPr>
              <a:t>terminaciones</a:t>
            </a:r>
            <a:r>
              <a:rPr lang="en-GB" sz="3000" dirty="0" smtClean="0">
                <a:latin typeface="Berlin Sans FB" pitchFamily="34" charset="0"/>
              </a:rPr>
              <a:t> …</a:t>
            </a:r>
            <a:endParaRPr lang="en-GB" sz="3000" dirty="0" smtClean="0">
              <a:latin typeface="Berlin Sans FB" pitchFamily="34" charset="0"/>
            </a:endParaRPr>
          </a:p>
          <a:p>
            <a:pPr>
              <a:buNone/>
            </a:pPr>
            <a:r>
              <a:rPr lang="en-GB" sz="3000" dirty="0">
                <a:latin typeface="Berlin Sans FB" pitchFamily="34" charset="0"/>
              </a:rPr>
              <a:t>	</a:t>
            </a:r>
            <a:r>
              <a:rPr lang="en-GB" sz="3000" dirty="0" smtClean="0">
                <a:latin typeface="Berlin Sans FB" pitchFamily="34" charset="0"/>
              </a:rPr>
              <a:t>	</a:t>
            </a:r>
            <a:r>
              <a:rPr lang="en-GB" sz="2800" dirty="0" err="1" smtClean="0">
                <a:latin typeface="Berlin Sans FB" pitchFamily="34" charset="0"/>
              </a:rPr>
              <a:t>j’</a:t>
            </a:r>
            <a:r>
              <a:rPr lang="en-GB" sz="2800" dirty="0" err="1" smtClean="0">
                <a:solidFill>
                  <a:srgbClr val="FF0000"/>
                </a:solidFill>
                <a:latin typeface="Berlin Sans FB" pitchFamily="34" charset="0"/>
              </a:rPr>
              <a:t>écout</a:t>
            </a:r>
            <a:r>
              <a:rPr lang="en-GB" sz="2800" dirty="0" err="1" smtClean="0">
                <a:solidFill>
                  <a:srgbClr val="00B0F0"/>
                </a:solidFill>
                <a:latin typeface="Berlin Sans FB" pitchFamily="34" charset="0"/>
              </a:rPr>
              <a:t>ais</a:t>
            </a:r>
            <a:r>
              <a:rPr lang="en-GB" sz="2800" dirty="0" smtClean="0">
                <a:solidFill>
                  <a:srgbClr val="00B0F0"/>
                </a:solidFill>
                <a:latin typeface="Berlin Sans FB" pitchFamily="34" charset="0"/>
              </a:rPr>
              <a:t>			</a:t>
            </a:r>
            <a:endParaRPr lang="en-GB" sz="2800" dirty="0" smtClean="0">
              <a:solidFill>
                <a:srgbClr val="FF0000"/>
              </a:solidFill>
              <a:latin typeface="Berlin Sans FB" pitchFamily="34" charset="0"/>
            </a:endParaRPr>
          </a:p>
          <a:p>
            <a:pPr>
              <a:buNone/>
            </a:pPr>
            <a:r>
              <a:rPr lang="en-GB" sz="2800" dirty="0">
                <a:latin typeface="Berlin Sans FB" pitchFamily="34" charset="0"/>
              </a:rPr>
              <a:t>	</a:t>
            </a:r>
            <a:r>
              <a:rPr lang="en-GB" sz="2800" dirty="0" smtClean="0">
                <a:latin typeface="Berlin Sans FB" pitchFamily="34" charset="0"/>
              </a:rPr>
              <a:t>	</a:t>
            </a:r>
            <a:r>
              <a:rPr lang="en-GB" sz="2800" dirty="0" err="1" smtClean="0">
                <a:latin typeface="Berlin Sans FB" pitchFamily="34" charset="0"/>
              </a:rPr>
              <a:t>tu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  <a:latin typeface="Berlin Sans FB" pitchFamily="34" charset="0"/>
              </a:rPr>
              <a:t>écout</a:t>
            </a:r>
            <a:r>
              <a:rPr lang="en-GB" sz="2800" dirty="0" err="1" smtClean="0">
                <a:solidFill>
                  <a:srgbClr val="00B0F0"/>
                </a:solidFill>
                <a:latin typeface="Berlin Sans FB" pitchFamily="34" charset="0"/>
              </a:rPr>
              <a:t>ais</a:t>
            </a:r>
            <a:r>
              <a:rPr lang="en-GB" sz="2800" dirty="0" smtClean="0">
                <a:solidFill>
                  <a:srgbClr val="00B0F0"/>
                </a:solidFill>
                <a:latin typeface="Berlin Sans FB" pitchFamily="34" charset="0"/>
              </a:rPr>
              <a:t>			</a:t>
            </a:r>
            <a:endParaRPr lang="en-GB" sz="2800" dirty="0" smtClean="0">
              <a:solidFill>
                <a:srgbClr val="FF0000"/>
              </a:solidFill>
              <a:latin typeface="Berlin Sans FB" pitchFamily="34" charset="0"/>
            </a:endParaRPr>
          </a:p>
          <a:p>
            <a:pPr>
              <a:buNone/>
            </a:pPr>
            <a:r>
              <a:rPr lang="en-GB" sz="2800" dirty="0">
                <a:latin typeface="Berlin Sans FB" pitchFamily="34" charset="0"/>
              </a:rPr>
              <a:t>	</a:t>
            </a:r>
            <a:r>
              <a:rPr lang="en-GB" sz="2800" dirty="0" smtClean="0">
                <a:latin typeface="Berlin Sans FB" pitchFamily="34" charset="0"/>
              </a:rPr>
              <a:t>	</a:t>
            </a:r>
            <a:r>
              <a:rPr lang="en-GB" sz="2800" dirty="0" err="1" smtClean="0">
                <a:latin typeface="Berlin Sans FB" pitchFamily="34" charset="0"/>
              </a:rPr>
              <a:t>il</a:t>
            </a:r>
            <a:r>
              <a:rPr lang="en-GB" sz="2800" dirty="0" smtClean="0">
                <a:latin typeface="Berlin Sans FB" pitchFamily="34" charset="0"/>
              </a:rPr>
              <a:t> / </a:t>
            </a:r>
            <a:r>
              <a:rPr lang="en-GB" sz="2800" dirty="0" err="1" smtClean="0">
                <a:latin typeface="Berlin Sans FB" pitchFamily="34" charset="0"/>
              </a:rPr>
              <a:t>elle</a:t>
            </a:r>
            <a:r>
              <a:rPr lang="en-GB" sz="2800" dirty="0" smtClean="0">
                <a:latin typeface="Berlin Sans FB" pitchFamily="34" charset="0"/>
              </a:rPr>
              <a:t> / on </a:t>
            </a:r>
            <a:r>
              <a:rPr lang="en-GB" sz="2800" dirty="0" err="1" smtClean="0">
                <a:solidFill>
                  <a:srgbClr val="FF0000"/>
                </a:solidFill>
                <a:latin typeface="Berlin Sans FB" pitchFamily="34" charset="0"/>
              </a:rPr>
              <a:t>écout</a:t>
            </a:r>
            <a:r>
              <a:rPr lang="en-GB" sz="2800" dirty="0" err="1" smtClean="0">
                <a:solidFill>
                  <a:srgbClr val="00B0F0"/>
                </a:solidFill>
                <a:latin typeface="Berlin Sans FB" pitchFamily="34" charset="0"/>
              </a:rPr>
              <a:t>ait</a:t>
            </a:r>
            <a:r>
              <a:rPr lang="en-GB" sz="2800" dirty="0" smtClean="0">
                <a:solidFill>
                  <a:srgbClr val="FF0000"/>
                </a:solidFill>
                <a:latin typeface="Berlin Sans FB" pitchFamily="34" charset="0"/>
              </a:rPr>
              <a:t>	</a:t>
            </a:r>
          </a:p>
          <a:p>
            <a:pPr>
              <a:buNone/>
            </a:pPr>
            <a:r>
              <a:rPr lang="en-GB" sz="2800" dirty="0">
                <a:latin typeface="Berlin Sans FB" pitchFamily="34" charset="0"/>
              </a:rPr>
              <a:t>	</a:t>
            </a:r>
            <a:r>
              <a:rPr lang="en-GB" sz="2800" dirty="0" smtClean="0">
                <a:latin typeface="Berlin Sans FB" pitchFamily="34" charset="0"/>
              </a:rPr>
              <a:t>	nous </a:t>
            </a:r>
            <a:r>
              <a:rPr lang="en-GB" sz="2800" dirty="0" err="1" smtClean="0">
                <a:solidFill>
                  <a:srgbClr val="FF0000"/>
                </a:solidFill>
                <a:latin typeface="Berlin Sans FB" pitchFamily="34" charset="0"/>
              </a:rPr>
              <a:t>écout</a:t>
            </a:r>
            <a:r>
              <a:rPr lang="en-GB" sz="2800" dirty="0" err="1" smtClean="0">
                <a:solidFill>
                  <a:srgbClr val="00B0F0"/>
                </a:solidFill>
                <a:latin typeface="Berlin Sans FB" pitchFamily="34" charset="0"/>
              </a:rPr>
              <a:t>ions</a:t>
            </a:r>
            <a:r>
              <a:rPr lang="en-GB" sz="2800" dirty="0" smtClean="0">
                <a:solidFill>
                  <a:srgbClr val="00B0F0"/>
                </a:solidFill>
                <a:latin typeface="Berlin Sans FB" pitchFamily="34" charset="0"/>
              </a:rPr>
              <a:t>		</a:t>
            </a:r>
            <a:endParaRPr lang="en-GB" sz="2800" dirty="0" smtClean="0">
              <a:solidFill>
                <a:srgbClr val="FF0000"/>
              </a:solidFill>
              <a:latin typeface="Berlin Sans FB" pitchFamily="34" charset="0"/>
            </a:endParaRPr>
          </a:p>
          <a:p>
            <a:pPr>
              <a:buNone/>
            </a:pPr>
            <a:r>
              <a:rPr lang="en-GB" sz="2800" dirty="0">
                <a:latin typeface="Berlin Sans FB" pitchFamily="34" charset="0"/>
              </a:rPr>
              <a:t>	</a:t>
            </a:r>
            <a:r>
              <a:rPr lang="en-GB" sz="2800" dirty="0" smtClean="0">
                <a:latin typeface="Berlin Sans FB" pitchFamily="34" charset="0"/>
              </a:rPr>
              <a:t>	</a:t>
            </a:r>
            <a:r>
              <a:rPr lang="en-GB" sz="2800" dirty="0" err="1" smtClean="0">
                <a:latin typeface="Berlin Sans FB" pitchFamily="34" charset="0"/>
              </a:rPr>
              <a:t>vous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  <a:latin typeface="Berlin Sans FB" pitchFamily="34" charset="0"/>
              </a:rPr>
              <a:t>écout</a:t>
            </a:r>
            <a:r>
              <a:rPr lang="en-GB" sz="2800" dirty="0" err="1" smtClean="0">
                <a:solidFill>
                  <a:srgbClr val="00B0F0"/>
                </a:solidFill>
                <a:latin typeface="Berlin Sans FB" pitchFamily="34" charset="0"/>
              </a:rPr>
              <a:t>iez</a:t>
            </a:r>
            <a:r>
              <a:rPr lang="en-GB" sz="2800" dirty="0" smtClean="0">
                <a:solidFill>
                  <a:srgbClr val="00B0F0"/>
                </a:solidFill>
                <a:latin typeface="Berlin Sans FB" pitchFamily="34" charset="0"/>
              </a:rPr>
              <a:t>		</a:t>
            </a:r>
            <a:endParaRPr lang="en-GB" sz="2800" dirty="0" smtClean="0">
              <a:solidFill>
                <a:srgbClr val="FF0000"/>
              </a:solidFill>
              <a:latin typeface="Berlin Sans FB" pitchFamily="34" charset="0"/>
            </a:endParaRPr>
          </a:p>
          <a:p>
            <a:pPr>
              <a:buNone/>
            </a:pPr>
            <a:r>
              <a:rPr lang="en-GB" sz="2800" dirty="0">
                <a:latin typeface="Berlin Sans FB" pitchFamily="34" charset="0"/>
              </a:rPr>
              <a:t>	</a:t>
            </a:r>
            <a:r>
              <a:rPr lang="en-GB" sz="2800" dirty="0" smtClean="0">
                <a:latin typeface="Berlin Sans FB" pitchFamily="34" charset="0"/>
              </a:rPr>
              <a:t>	</a:t>
            </a:r>
            <a:r>
              <a:rPr lang="en-GB" sz="2800" dirty="0" err="1" smtClean="0">
                <a:latin typeface="Berlin Sans FB" pitchFamily="34" charset="0"/>
              </a:rPr>
              <a:t>ils</a:t>
            </a:r>
            <a:r>
              <a:rPr lang="en-GB" sz="2800" dirty="0" smtClean="0">
                <a:latin typeface="Berlin Sans FB" pitchFamily="34" charset="0"/>
              </a:rPr>
              <a:t> / </a:t>
            </a:r>
            <a:r>
              <a:rPr lang="en-GB" sz="2800" dirty="0" err="1" smtClean="0">
                <a:latin typeface="Berlin Sans FB" pitchFamily="34" charset="0"/>
              </a:rPr>
              <a:t>elles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solidFill>
                  <a:srgbClr val="FF0000"/>
                </a:solidFill>
                <a:latin typeface="Berlin Sans FB" pitchFamily="34" charset="0"/>
              </a:rPr>
              <a:t>écout</a:t>
            </a:r>
            <a:r>
              <a:rPr lang="en-GB" sz="2800" dirty="0" err="1" smtClean="0">
                <a:solidFill>
                  <a:srgbClr val="00B0F0"/>
                </a:solidFill>
                <a:latin typeface="Berlin Sans FB" pitchFamily="34" charset="0"/>
              </a:rPr>
              <a:t>aient</a:t>
            </a:r>
            <a:r>
              <a:rPr lang="en-GB" sz="2800" dirty="0" smtClean="0">
                <a:solidFill>
                  <a:srgbClr val="00B0F0"/>
                </a:solidFill>
                <a:latin typeface="Berlin Sans FB" pitchFamily="34" charset="0"/>
              </a:rPr>
              <a:t>	</a:t>
            </a:r>
            <a:endParaRPr lang="en-GB" sz="2800" i="1" dirty="0" smtClean="0">
              <a:solidFill>
                <a:srgbClr val="FF0000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rgbClr val="0070C0"/>
                </a:solidFill>
                <a:latin typeface="Eras Demi ITC" pitchFamily="34" charset="0"/>
              </a:rPr>
              <a:t>Exception : le </a:t>
            </a:r>
            <a:r>
              <a:rPr lang="en-GB" dirty="0" err="1" smtClean="0">
                <a:solidFill>
                  <a:srgbClr val="0070C0"/>
                </a:solidFill>
                <a:latin typeface="Eras Demi ITC" pitchFamily="34" charset="0"/>
              </a:rPr>
              <a:t>verbe</a:t>
            </a:r>
            <a:r>
              <a:rPr lang="en-GB" dirty="0" smtClean="0">
                <a:solidFill>
                  <a:srgbClr val="0070C0"/>
                </a:solidFill>
                <a:latin typeface="Eras Demi ITC" pitchFamily="34" charset="0"/>
              </a:rPr>
              <a:t> ÊTRE</a:t>
            </a:r>
            <a:endParaRPr lang="en-GB" dirty="0">
              <a:solidFill>
                <a:srgbClr val="0070C0"/>
              </a:solidFill>
              <a:latin typeface="Eras Demi IT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60007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800" dirty="0" smtClean="0">
                <a:latin typeface="Berlin Sans FB" pitchFamily="34" charset="0"/>
              </a:rPr>
              <a:t>. </a:t>
            </a:r>
          </a:p>
          <a:p>
            <a:pPr>
              <a:buNone/>
            </a:pPr>
            <a:r>
              <a:rPr lang="en-GB" sz="2800" dirty="0" smtClean="0">
                <a:latin typeface="Berlin Sans FB" pitchFamily="34" charset="0"/>
              </a:rPr>
              <a:t>	</a:t>
            </a:r>
            <a:r>
              <a:rPr lang="en-GB" sz="2800" dirty="0" smtClean="0">
                <a:latin typeface="Berlin Sans FB" pitchFamily="34" charset="0"/>
              </a:rPr>
              <a:t>Racine </a:t>
            </a:r>
            <a:r>
              <a:rPr lang="en-GB" sz="2800" dirty="0" err="1" smtClean="0">
                <a:solidFill>
                  <a:srgbClr val="0000FF"/>
                </a:solidFill>
                <a:latin typeface="Berlin Sans FB" pitchFamily="34" charset="0"/>
              </a:rPr>
              <a:t>ét</a:t>
            </a:r>
            <a:r>
              <a:rPr lang="en-GB" sz="2800" dirty="0" smtClean="0">
                <a:solidFill>
                  <a:srgbClr val="0000FF"/>
                </a:solidFill>
                <a:latin typeface="Berlin Sans FB" pitchFamily="34" charset="0"/>
              </a:rPr>
              <a:t>-</a:t>
            </a:r>
            <a:r>
              <a:rPr lang="en-GB" sz="2800" dirty="0" smtClean="0">
                <a:latin typeface="Berlin Sans FB" pitchFamily="34" charset="0"/>
              </a:rPr>
              <a:t> + </a:t>
            </a:r>
            <a:r>
              <a:rPr lang="en-GB" sz="2800" dirty="0" err="1" smtClean="0">
                <a:latin typeface="Berlin Sans FB" pitchFamily="34" charset="0"/>
              </a:rPr>
              <a:t>terminaisons</a:t>
            </a:r>
            <a:endParaRPr lang="en-GB" sz="2800" dirty="0" smtClean="0">
              <a:latin typeface="Berlin Sans FB" pitchFamily="34" charset="0"/>
            </a:endParaRPr>
          </a:p>
          <a:p>
            <a:pPr>
              <a:buNone/>
            </a:pPr>
            <a:r>
              <a:rPr lang="en-GB" sz="2800" dirty="0" smtClean="0">
                <a:latin typeface="Berlin Sans FB" pitchFamily="34" charset="0"/>
              </a:rPr>
              <a:t> 	</a:t>
            </a:r>
            <a:r>
              <a:rPr lang="en-GB" sz="2800" dirty="0" err="1" smtClean="0">
                <a:latin typeface="Berlin Sans FB" pitchFamily="34" charset="0"/>
              </a:rPr>
              <a:t>J’</a:t>
            </a:r>
            <a:r>
              <a:rPr lang="en-GB" sz="2800" dirty="0" err="1" smtClean="0">
                <a:solidFill>
                  <a:srgbClr val="0000FF"/>
                </a:solidFill>
                <a:latin typeface="Berlin Sans FB" pitchFamily="34" charset="0"/>
              </a:rPr>
              <a:t>ét</a:t>
            </a:r>
            <a:r>
              <a:rPr lang="en-GB" sz="2800" dirty="0" err="1" smtClean="0">
                <a:latin typeface="Berlin Sans FB" pitchFamily="34" charset="0"/>
              </a:rPr>
              <a:t>ais</a:t>
            </a:r>
            <a:endParaRPr lang="en-GB" sz="2800" dirty="0" smtClean="0">
              <a:latin typeface="Berlin Sans FB" pitchFamily="34" charset="0"/>
            </a:endParaRPr>
          </a:p>
          <a:p>
            <a:pPr>
              <a:buNone/>
            </a:pPr>
            <a:r>
              <a:rPr lang="en-GB" sz="2800" dirty="0" smtClean="0">
                <a:latin typeface="Berlin Sans FB" pitchFamily="34" charset="0"/>
              </a:rPr>
              <a:t>	</a:t>
            </a:r>
            <a:r>
              <a:rPr lang="en-GB" sz="2800" dirty="0" err="1" smtClean="0">
                <a:latin typeface="Berlin Sans FB" pitchFamily="34" charset="0"/>
              </a:rPr>
              <a:t>Tu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solidFill>
                  <a:srgbClr val="0000FF"/>
                </a:solidFill>
                <a:latin typeface="Berlin Sans FB" pitchFamily="34" charset="0"/>
              </a:rPr>
              <a:t>ét</a:t>
            </a:r>
            <a:r>
              <a:rPr lang="en-GB" sz="2800" dirty="0" err="1" smtClean="0">
                <a:latin typeface="Berlin Sans FB" pitchFamily="34" charset="0"/>
              </a:rPr>
              <a:t>ais</a:t>
            </a:r>
            <a:endParaRPr lang="en-GB" sz="2800" dirty="0" smtClean="0">
              <a:latin typeface="Berlin Sans FB" pitchFamily="34" charset="0"/>
            </a:endParaRPr>
          </a:p>
          <a:p>
            <a:pPr>
              <a:buNone/>
            </a:pPr>
            <a:r>
              <a:rPr lang="en-GB" sz="2800" dirty="0" smtClean="0">
                <a:latin typeface="Berlin Sans FB" pitchFamily="34" charset="0"/>
              </a:rPr>
              <a:t>	Il </a:t>
            </a:r>
            <a:r>
              <a:rPr lang="en-GB" sz="2800" dirty="0" err="1" smtClean="0">
                <a:solidFill>
                  <a:srgbClr val="0000FF"/>
                </a:solidFill>
                <a:latin typeface="Berlin Sans FB" pitchFamily="34" charset="0"/>
              </a:rPr>
              <a:t>é</a:t>
            </a:r>
            <a:r>
              <a:rPr lang="en-GB" sz="2800" dirty="0" err="1" smtClean="0">
                <a:solidFill>
                  <a:srgbClr val="0000FF"/>
                </a:solidFill>
                <a:latin typeface="Berlin Sans FB" pitchFamily="34" charset="0"/>
              </a:rPr>
              <a:t>t</a:t>
            </a:r>
            <a:r>
              <a:rPr lang="en-GB" sz="2800" dirty="0" err="1" smtClean="0">
                <a:latin typeface="Berlin Sans FB" pitchFamily="34" charset="0"/>
              </a:rPr>
              <a:t>ait</a:t>
            </a:r>
            <a:r>
              <a:rPr lang="en-GB" sz="2800" dirty="0" smtClean="0">
                <a:latin typeface="Berlin Sans FB" pitchFamily="34" charset="0"/>
              </a:rPr>
              <a:t>, </a:t>
            </a:r>
            <a:r>
              <a:rPr lang="en-GB" sz="2800" dirty="0" err="1" smtClean="0">
                <a:latin typeface="Berlin Sans FB" pitchFamily="34" charset="0"/>
              </a:rPr>
              <a:t>elle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solidFill>
                  <a:srgbClr val="0000FF"/>
                </a:solidFill>
                <a:latin typeface="Berlin Sans FB" pitchFamily="34" charset="0"/>
              </a:rPr>
              <a:t>ét</a:t>
            </a:r>
            <a:r>
              <a:rPr lang="en-GB" sz="2800" dirty="0" err="1" smtClean="0">
                <a:latin typeface="Berlin Sans FB" pitchFamily="34" charset="0"/>
              </a:rPr>
              <a:t>ait</a:t>
            </a:r>
            <a:r>
              <a:rPr lang="en-GB" sz="2800" dirty="0" smtClean="0">
                <a:latin typeface="Berlin Sans FB" pitchFamily="34" charset="0"/>
              </a:rPr>
              <a:t>, on </a:t>
            </a:r>
            <a:r>
              <a:rPr lang="en-GB" sz="2800" dirty="0" err="1" smtClean="0">
                <a:solidFill>
                  <a:srgbClr val="0000FF"/>
                </a:solidFill>
                <a:latin typeface="Berlin Sans FB" pitchFamily="34" charset="0"/>
              </a:rPr>
              <a:t>ét</a:t>
            </a:r>
            <a:r>
              <a:rPr lang="en-GB" sz="2800" dirty="0" err="1" smtClean="0">
                <a:latin typeface="Berlin Sans FB" pitchFamily="34" charset="0"/>
              </a:rPr>
              <a:t>ait</a:t>
            </a:r>
            <a:endParaRPr lang="en-GB" sz="2800" dirty="0" smtClean="0">
              <a:latin typeface="Berlin Sans FB" pitchFamily="34" charset="0"/>
            </a:endParaRPr>
          </a:p>
          <a:p>
            <a:pPr>
              <a:buNone/>
            </a:pPr>
            <a:r>
              <a:rPr lang="en-GB" sz="2800" dirty="0" smtClean="0">
                <a:latin typeface="Berlin Sans FB" pitchFamily="34" charset="0"/>
              </a:rPr>
              <a:t>	Nous </a:t>
            </a:r>
            <a:r>
              <a:rPr lang="en-GB" sz="2800" dirty="0" err="1" smtClean="0">
                <a:solidFill>
                  <a:srgbClr val="0000FF"/>
                </a:solidFill>
                <a:latin typeface="Berlin Sans FB" pitchFamily="34" charset="0"/>
              </a:rPr>
              <a:t>ét</a:t>
            </a:r>
            <a:r>
              <a:rPr lang="en-GB" sz="2800" dirty="0" err="1" smtClean="0">
                <a:latin typeface="Berlin Sans FB" pitchFamily="34" charset="0"/>
              </a:rPr>
              <a:t>ions</a:t>
            </a:r>
            <a:endParaRPr lang="en-GB" sz="2800" dirty="0" smtClean="0">
              <a:latin typeface="Berlin Sans FB" pitchFamily="34" charset="0"/>
            </a:endParaRPr>
          </a:p>
          <a:p>
            <a:pPr>
              <a:buNone/>
            </a:pPr>
            <a:r>
              <a:rPr lang="en-GB" sz="2800" dirty="0" smtClean="0">
                <a:latin typeface="Berlin Sans FB" pitchFamily="34" charset="0"/>
              </a:rPr>
              <a:t>	</a:t>
            </a:r>
            <a:r>
              <a:rPr lang="en-GB" sz="2800" dirty="0" err="1" smtClean="0">
                <a:latin typeface="Berlin Sans FB" pitchFamily="34" charset="0"/>
              </a:rPr>
              <a:t>Vous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solidFill>
                  <a:srgbClr val="0000FF"/>
                </a:solidFill>
                <a:latin typeface="Berlin Sans FB" pitchFamily="34" charset="0"/>
              </a:rPr>
              <a:t>ét</a:t>
            </a:r>
            <a:r>
              <a:rPr lang="en-GB" sz="2800" dirty="0" err="1" smtClean="0">
                <a:latin typeface="Berlin Sans FB" pitchFamily="34" charset="0"/>
              </a:rPr>
              <a:t>iez</a:t>
            </a:r>
            <a:endParaRPr lang="en-GB" sz="2800" dirty="0" smtClean="0">
              <a:latin typeface="Berlin Sans FB" pitchFamily="34" charset="0"/>
            </a:endParaRPr>
          </a:p>
          <a:p>
            <a:pPr>
              <a:buNone/>
            </a:pPr>
            <a:r>
              <a:rPr lang="en-GB" sz="2800" dirty="0" smtClean="0">
                <a:latin typeface="Berlin Sans FB" pitchFamily="34" charset="0"/>
              </a:rPr>
              <a:t>	</a:t>
            </a:r>
            <a:r>
              <a:rPr lang="en-GB" sz="2800" dirty="0" err="1" smtClean="0">
                <a:latin typeface="Berlin Sans FB" pitchFamily="34" charset="0"/>
              </a:rPr>
              <a:t>Ils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solidFill>
                  <a:srgbClr val="0000FF"/>
                </a:solidFill>
                <a:latin typeface="Berlin Sans FB" pitchFamily="34" charset="0"/>
              </a:rPr>
              <a:t>ét</a:t>
            </a:r>
            <a:r>
              <a:rPr lang="en-GB" sz="2800" dirty="0" err="1" smtClean="0">
                <a:latin typeface="Berlin Sans FB" pitchFamily="34" charset="0"/>
              </a:rPr>
              <a:t>aient</a:t>
            </a:r>
            <a:r>
              <a:rPr lang="en-GB" sz="2800" dirty="0" smtClean="0">
                <a:latin typeface="Berlin Sans FB" pitchFamily="34" charset="0"/>
              </a:rPr>
              <a:t>, </a:t>
            </a:r>
            <a:r>
              <a:rPr lang="en-GB" sz="2800" dirty="0" err="1" smtClean="0">
                <a:latin typeface="Berlin Sans FB" pitchFamily="34" charset="0"/>
              </a:rPr>
              <a:t>Elles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solidFill>
                  <a:srgbClr val="0000FF"/>
                </a:solidFill>
                <a:latin typeface="Berlin Sans FB" pitchFamily="34" charset="0"/>
              </a:rPr>
              <a:t>ét</a:t>
            </a:r>
            <a:r>
              <a:rPr lang="en-GB" sz="2800" dirty="0" err="1" smtClean="0">
                <a:latin typeface="Berlin Sans FB" pitchFamily="34" charset="0"/>
              </a:rPr>
              <a:t>aient</a:t>
            </a:r>
            <a:endParaRPr lang="en-GB" sz="2800" dirty="0" smtClean="0">
              <a:latin typeface="Berlin Sans FB" pitchFamily="34" charset="0"/>
            </a:endParaRPr>
          </a:p>
          <a:p>
            <a:pPr>
              <a:buNone/>
            </a:pPr>
            <a:r>
              <a:rPr lang="en-GB" sz="2800" dirty="0" smtClean="0">
                <a:latin typeface="Berlin Sans FB" pitchFamily="34" charset="0"/>
              </a:rPr>
              <a:t> </a:t>
            </a:r>
            <a:endParaRPr lang="en-GB" sz="2800" i="1" dirty="0" smtClean="0">
              <a:solidFill>
                <a:srgbClr val="FF0000"/>
              </a:solidFill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928694"/>
          </a:xfrm>
        </p:spPr>
        <p:txBody>
          <a:bodyPr>
            <a:normAutofit/>
          </a:bodyPr>
          <a:lstStyle/>
          <a:p>
            <a:r>
              <a:rPr lang="en-GB" dirty="0" err="1" smtClean="0">
                <a:solidFill>
                  <a:srgbClr val="0070C0"/>
                </a:solidFill>
                <a:latin typeface="Eras Demi ITC" pitchFamily="34" charset="0"/>
              </a:rPr>
              <a:t>Exemple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142844" y="1000108"/>
            <a:ext cx="9001156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err="1" smtClean="0">
                <a:latin typeface="Berlin Sans FB" pitchFamily="34" charset="0"/>
              </a:rPr>
              <a:t>Quand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solidFill>
                  <a:srgbClr val="FFFF00"/>
                </a:solidFill>
                <a:latin typeface="Berlin Sans FB" pitchFamily="34" charset="0"/>
              </a:rPr>
              <a:t>j’étais</a:t>
            </a:r>
            <a:r>
              <a:rPr lang="en-GB" sz="2800" dirty="0" smtClean="0">
                <a:latin typeface="Berlin Sans FB" pitchFamily="34" charset="0"/>
              </a:rPr>
              <a:t> petit(e),</a:t>
            </a:r>
            <a:r>
              <a:rPr lang="en-GB" sz="2800" dirty="0" smtClean="0">
                <a:solidFill>
                  <a:srgbClr val="FFFF00"/>
                </a:solidFill>
                <a:latin typeface="Berlin Sans FB" pitchFamily="34" charset="0"/>
              </a:rPr>
              <a:t> </a:t>
            </a:r>
            <a:r>
              <a:rPr lang="en-GB" sz="2800" dirty="0" err="1" smtClean="0">
                <a:solidFill>
                  <a:srgbClr val="FFFF00"/>
                </a:solidFill>
                <a:latin typeface="Berlin Sans FB" pitchFamily="34" charset="0"/>
              </a:rPr>
              <a:t>j’habitais</a:t>
            </a:r>
            <a:r>
              <a:rPr lang="en-GB" sz="2800" dirty="0" smtClean="0">
                <a:solidFill>
                  <a:srgbClr val="FFFF00"/>
                </a:solidFill>
                <a:latin typeface="Berlin Sans FB" pitchFamily="34" charset="0"/>
              </a:rPr>
              <a:t> </a:t>
            </a:r>
            <a:r>
              <a:rPr lang="en-GB" sz="2800" dirty="0" err="1" smtClean="0">
                <a:latin typeface="Berlin Sans FB" pitchFamily="34" charset="0"/>
              </a:rPr>
              <a:t>dans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latin typeface="Berlin Sans FB" pitchFamily="34" charset="0"/>
              </a:rPr>
              <a:t>une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latin typeface="Berlin Sans FB" pitchFamily="34" charset="0"/>
              </a:rPr>
              <a:t>grande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latin typeface="Berlin Sans FB" pitchFamily="34" charset="0"/>
              </a:rPr>
              <a:t>maison</a:t>
            </a:r>
            <a:r>
              <a:rPr lang="en-GB" sz="2800" dirty="0" smtClean="0">
                <a:latin typeface="Berlin Sans FB" pitchFamily="34" charset="0"/>
              </a:rPr>
              <a:t> au </a:t>
            </a:r>
            <a:r>
              <a:rPr lang="en-GB" sz="2800" dirty="0" err="1" smtClean="0">
                <a:latin typeface="Berlin Sans FB" pitchFamily="34" charset="0"/>
              </a:rPr>
              <a:t>bord</a:t>
            </a:r>
            <a:r>
              <a:rPr lang="en-GB" sz="2800" dirty="0" smtClean="0">
                <a:latin typeface="Berlin Sans FB" pitchFamily="34" charset="0"/>
              </a:rPr>
              <a:t> de la </a:t>
            </a:r>
            <a:r>
              <a:rPr lang="en-GB" sz="2800" dirty="0" err="1" smtClean="0">
                <a:latin typeface="Berlin Sans FB" pitchFamily="34" charset="0"/>
              </a:rPr>
              <a:t>mer</a:t>
            </a:r>
            <a:r>
              <a:rPr lang="en-GB" sz="2800" dirty="0" smtClean="0">
                <a:latin typeface="Berlin Sans FB" pitchFamily="34" charset="0"/>
              </a:rPr>
              <a:t> avec </a:t>
            </a:r>
            <a:r>
              <a:rPr lang="en-GB" sz="2800" dirty="0" err="1" smtClean="0">
                <a:latin typeface="Berlin Sans FB" pitchFamily="34" charset="0"/>
              </a:rPr>
              <a:t>mes</a:t>
            </a:r>
            <a:r>
              <a:rPr lang="en-GB" sz="2800" dirty="0" smtClean="0">
                <a:latin typeface="Berlin Sans FB" pitchFamily="34" charset="0"/>
              </a:rPr>
              <a:t> parents et ma </a:t>
            </a:r>
            <a:r>
              <a:rPr lang="en-GB" sz="2800" dirty="0" err="1" smtClean="0">
                <a:latin typeface="Berlin Sans FB" pitchFamily="34" charset="0"/>
              </a:rPr>
              <a:t>soeur</a:t>
            </a:r>
            <a:r>
              <a:rPr lang="en-GB" sz="2800" dirty="0" smtClean="0">
                <a:latin typeface="Berlin Sans FB" pitchFamily="34" charset="0"/>
              </a:rPr>
              <a:t>. Nous </a:t>
            </a:r>
            <a:r>
              <a:rPr lang="en-GB" sz="2800" dirty="0" err="1" smtClean="0">
                <a:solidFill>
                  <a:srgbClr val="FFFF00"/>
                </a:solidFill>
                <a:latin typeface="Berlin Sans FB" pitchFamily="34" charset="0"/>
              </a:rPr>
              <a:t>étions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latin typeface="Berlin Sans FB" pitchFamily="34" charset="0"/>
              </a:rPr>
              <a:t>heureux</a:t>
            </a:r>
            <a:r>
              <a:rPr lang="en-GB" sz="2800" dirty="0" smtClean="0">
                <a:latin typeface="Berlin Sans FB" pitchFamily="34" charset="0"/>
              </a:rPr>
              <a:t>.</a:t>
            </a:r>
          </a:p>
          <a:p>
            <a:r>
              <a:rPr lang="en-GB" sz="2800" dirty="0" smtClean="0">
                <a:latin typeface="Berlin Sans FB" pitchFamily="34" charset="0"/>
              </a:rPr>
              <a:t>Nous </a:t>
            </a:r>
            <a:r>
              <a:rPr lang="en-GB" sz="2800" dirty="0" err="1" smtClean="0">
                <a:solidFill>
                  <a:srgbClr val="FFFF00"/>
                </a:solidFill>
                <a:latin typeface="Berlin Sans FB" pitchFamily="34" charset="0"/>
              </a:rPr>
              <a:t>avions</a:t>
            </a:r>
            <a:r>
              <a:rPr lang="en-GB" sz="2800" dirty="0" smtClean="0">
                <a:latin typeface="Berlin Sans FB" pitchFamily="34" charset="0"/>
              </a:rPr>
              <a:t> un </a:t>
            </a:r>
            <a:r>
              <a:rPr lang="en-GB" sz="2800" dirty="0" err="1" smtClean="0">
                <a:latin typeface="Berlin Sans FB" pitchFamily="34" charset="0"/>
              </a:rPr>
              <a:t>chien</a:t>
            </a:r>
            <a:r>
              <a:rPr lang="en-GB" sz="2800" dirty="0" smtClean="0">
                <a:latin typeface="Berlin Sans FB" pitchFamily="34" charset="0"/>
              </a:rPr>
              <a:t> qui </a:t>
            </a:r>
            <a:r>
              <a:rPr lang="en-GB" sz="2800" dirty="0" err="1" smtClean="0">
                <a:solidFill>
                  <a:srgbClr val="FFFF00"/>
                </a:solidFill>
                <a:latin typeface="Berlin Sans FB" pitchFamily="34" charset="0"/>
              </a:rPr>
              <a:t>s’appellait</a:t>
            </a:r>
            <a:r>
              <a:rPr lang="en-GB" sz="2800" dirty="0" smtClean="0">
                <a:latin typeface="Berlin Sans FB" pitchFamily="34" charset="0"/>
              </a:rPr>
              <a:t> Jules </a:t>
            </a:r>
            <a:r>
              <a:rPr lang="en-GB" sz="2800" dirty="0" err="1" smtClean="0">
                <a:latin typeface="Berlin Sans FB" pitchFamily="34" charset="0"/>
              </a:rPr>
              <a:t>mais</a:t>
            </a:r>
            <a:r>
              <a:rPr lang="en-GB" sz="2800" dirty="0" smtClean="0">
                <a:latin typeface="Berlin Sans FB" pitchFamily="34" charset="0"/>
              </a:rPr>
              <a:t> nous </a:t>
            </a:r>
            <a:r>
              <a:rPr lang="en-GB" sz="2800" dirty="0" err="1" smtClean="0">
                <a:latin typeface="Berlin Sans FB" pitchFamily="34" charset="0"/>
              </a:rPr>
              <a:t>n’</a:t>
            </a:r>
            <a:r>
              <a:rPr lang="en-GB" sz="2800" dirty="0" err="1" smtClean="0">
                <a:solidFill>
                  <a:srgbClr val="FFFF00"/>
                </a:solidFill>
                <a:latin typeface="Berlin Sans FB" pitchFamily="34" charset="0"/>
              </a:rPr>
              <a:t>avions</a:t>
            </a:r>
            <a:r>
              <a:rPr lang="en-GB" sz="2800" dirty="0" smtClean="0">
                <a:latin typeface="Berlin Sans FB" pitchFamily="34" charset="0"/>
              </a:rPr>
              <a:t> pas de </a:t>
            </a:r>
            <a:r>
              <a:rPr lang="en-GB" sz="2800" dirty="0" err="1" smtClean="0">
                <a:latin typeface="Berlin Sans FB" pitchFamily="34" charset="0"/>
              </a:rPr>
              <a:t>poisson</a:t>
            </a:r>
            <a:r>
              <a:rPr lang="en-GB" sz="2800" dirty="0" smtClean="0">
                <a:latin typeface="Berlin Sans FB" pitchFamily="34" charset="0"/>
              </a:rPr>
              <a:t> rouge.</a:t>
            </a:r>
          </a:p>
          <a:p>
            <a:r>
              <a:rPr lang="en-GB" sz="2800" dirty="0" smtClean="0">
                <a:latin typeface="Berlin Sans FB" pitchFamily="34" charset="0"/>
              </a:rPr>
              <a:t>Le </a:t>
            </a:r>
            <a:r>
              <a:rPr lang="en-GB" sz="2800" dirty="0" err="1" smtClean="0">
                <a:latin typeface="Berlin Sans FB" pitchFamily="34" charset="0"/>
              </a:rPr>
              <a:t>lundi</a:t>
            </a:r>
            <a:r>
              <a:rPr lang="en-GB" sz="2800" dirty="0" smtClean="0">
                <a:latin typeface="Berlin Sans FB" pitchFamily="34" charset="0"/>
              </a:rPr>
              <a:t> après </a:t>
            </a:r>
            <a:r>
              <a:rPr lang="en-GB" sz="2800" dirty="0" err="1" smtClean="0">
                <a:latin typeface="Berlin Sans FB" pitchFamily="34" charset="0"/>
              </a:rPr>
              <a:t>l’école</a:t>
            </a:r>
            <a:r>
              <a:rPr lang="en-GB" sz="2800" dirty="0" smtClean="0">
                <a:latin typeface="Berlin Sans FB" pitchFamily="34" charset="0"/>
              </a:rPr>
              <a:t>, je </a:t>
            </a:r>
            <a:r>
              <a:rPr lang="en-GB" sz="2800" dirty="0" err="1" smtClean="0">
                <a:solidFill>
                  <a:srgbClr val="FFFF00"/>
                </a:solidFill>
                <a:latin typeface="Berlin Sans FB" pitchFamily="34" charset="0"/>
              </a:rPr>
              <a:t>faisais</a:t>
            </a:r>
            <a:r>
              <a:rPr lang="en-GB" sz="2800" dirty="0" smtClean="0">
                <a:solidFill>
                  <a:srgbClr val="FFFF00"/>
                </a:solidFill>
                <a:latin typeface="Berlin Sans FB" pitchFamily="34" charset="0"/>
              </a:rPr>
              <a:t> </a:t>
            </a:r>
            <a:r>
              <a:rPr lang="en-GB" sz="2800" dirty="0" smtClean="0">
                <a:latin typeface="Berlin Sans FB" pitchFamily="34" charset="0"/>
              </a:rPr>
              <a:t>de la </a:t>
            </a:r>
            <a:r>
              <a:rPr lang="en-GB" sz="2800" dirty="0" err="1" smtClean="0">
                <a:latin typeface="Berlin Sans FB" pitchFamily="34" charset="0"/>
              </a:rPr>
              <a:t>natation</a:t>
            </a:r>
            <a:r>
              <a:rPr lang="en-GB" sz="2800" dirty="0" smtClean="0">
                <a:latin typeface="Berlin Sans FB" pitchFamily="34" charset="0"/>
              </a:rPr>
              <a:t>. Je </a:t>
            </a:r>
            <a:r>
              <a:rPr lang="en-GB" sz="2800" dirty="0" err="1" smtClean="0">
                <a:solidFill>
                  <a:srgbClr val="FFFF00"/>
                </a:solidFill>
                <a:latin typeface="Berlin Sans FB" pitchFamily="34" charset="0"/>
              </a:rPr>
              <a:t>jouais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latin typeface="Berlin Sans FB" pitchFamily="34" charset="0"/>
              </a:rPr>
              <a:t>aussi</a:t>
            </a:r>
            <a:r>
              <a:rPr lang="en-GB" sz="2800" dirty="0" smtClean="0">
                <a:latin typeface="Berlin Sans FB" pitchFamily="34" charset="0"/>
              </a:rPr>
              <a:t> au basket </a:t>
            </a:r>
            <a:r>
              <a:rPr lang="en-GB" sz="2800" dirty="0" err="1" smtClean="0">
                <a:latin typeface="Berlin Sans FB" pitchFamily="34" charset="0"/>
              </a:rPr>
              <a:t>une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latin typeface="Berlin Sans FB" pitchFamily="34" charset="0"/>
              </a:rPr>
              <a:t>fois</a:t>
            </a:r>
            <a:r>
              <a:rPr lang="en-GB" sz="2800" dirty="0" smtClean="0">
                <a:latin typeface="Berlin Sans FB" pitchFamily="34" charset="0"/>
              </a:rPr>
              <a:t> par </a:t>
            </a:r>
            <a:r>
              <a:rPr lang="en-GB" sz="2800" dirty="0" err="1" smtClean="0">
                <a:latin typeface="Berlin Sans FB" pitchFamily="34" charset="0"/>
              </a:rPr>
              <a:t>semaine</a:t>
            </a:r>
            <a:r>
              <a:rPr lang="en-GB" sz="2800" dirty="0" smtClean="0">
                <a:latin typeface="Berlin Sans FB" pitchFamily="34" charset="0"/>
              </a:rPr>
              <a:t> avec </a:t>
            </a:r>
            <a:r>
              <a:rPr lang="en-GB" sz="2800" dirty="0" err="1" smtClean="0">
                <a:latin typeface="Berlin Sans FB" pitchFamily="34" charset="0"/>
              </a:rPr>
              <a:t>mon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latin typeface="Berlin Sans FB" pitchFamily="34" charset="0"/>
              </a:rPr>
              <a:t>équipe</a:t>
            </a:r>
            <a:r>
              <a:rPr lang="en-GB" sz="2800" dirty="0" smtClean="0">
                <a:latin typeface="Berlin Sans FB" pitchFamily="34" charset="0"/>
              </a:rPr>
              <a:t>.</a:t>
            </a:r>
          </a:p>
          <a:p>
            <a:r>
              <a:rPr lang="en-GB" sz="2800" dirty="0" smtClean="0">
                <a:latin typeface="Berlin Sans FB" pitchFamily="34" charset="0"/>
              </a:rPr>
              <a:t>Ma </a:t>
            </a:r>
            <a:r>
              <a:rPr lang="en-GB" sz="2800" dirty="0" err="1" smtClean="0">
                <a:latin typeface="Berlin Sans FB" pitchFamily="34" charset="0"/>
              </a:rPr>
              <a:t>mère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solidFill>
                  <a:srgbClr val="FFFF00"/>
                </a:solidFill>
                <a:latin typeface="Berlin Sans FB" pitchFamily="34" charset="0"/>
              </a:rPr>
              <a:t>travaillait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latin typeface="Berlin Sans FB" pitchFamily="34" charset="0"/>
              </a:rPr>
              <a:t>dans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latin typeface="Berlin Sans FB" pitchFamily="34" charset="0"/>
              </a:rPr>
              <a:t>une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latin typeface="Berlin Sans FB" pitchFamily="34" charset="0"/>
              </a:rPr>
              <a:t>école</a:t>
            </a:r>
            <a:r>
              <a:rPr lang="en-GB" sz="2800" dirty="0" smtClean="0">
                <a:latin typeface="Berlin Sans FB" pitchFamily="34" charset="0"/>
              </a:rPr>
              <a:t> avec des </a:t>
            </a:r>
            <a:r>
              <a:rPr lang="en-GB" sz="2800" dirty="0" err="1" smtClean="0">
                <a:latin typeface="Berlin Sans FB" pitchFamily="34" charset="0"/>
              </a:rPr>
              <a:t>enfants</a:t>
            </a:r>
            <a:r>
              <a:rPr lang="en-GB" sz="2800" dirty="0" smtClean="0">
                <a:latin typeface="Berlin Sans FB" pitchFamily="34" charset="0"/>
              </a:rPr>
              <a:t>. Elle </a:t>
            </a:r>
            <a:r>
              <a:rPr lang="en-GB" sz="2800" dirty="0" err="1" smtClean="0">
                <a:solidFill>
                  <a:srgbClr val="FFFF00"/>
                </a:solidFill>
                <a:latin typeface="Berlin Sans FB" pitchFamily="34" charset="0"/>
              </a:rPr>
              <a:t>était</a:t>
            </a:r>
            <a:r>
              <a:rPr lang="en-GB" sz="2800" dirty="0" smtClean="0">
                <a:solidFill>
                  <a:srgbClr val="FFFF00"/>
                </a:solidFill>
                <a:latin typeface="Berlin Sans FB" pitchFamily="34" charset="0"/>
              </a:rPr>
              <a:t> </a:t>
            </a:r>
            <a:r>
              <a:rPr lang="en-GB" sz="2800" dirty="0" err="1" smtClean="0">
                <a:latin typeface="Berlin Sans FB" pitchFamily="34" charset="0"/>
              </a:rPr>
              <a:t>professeur</a:t>
            </a:r>
            <a:r>
              <a:rPr lang="en-GB" sz="2800" dirty="0" smtClean="0">
                <a:latin typeface="Berlin Sans FB" pitchFamily="34" charset="0"/>
              </a:rPr>
              <a:t>. Mon </a:t>
            </a:r>
            <a:r>
              <a:rPr lang="en-GB" sz="2800" dirty="0" err="1" smtClean="0">
                <a:latin typeface="Berlin Sans FB" pitchFamily="34" charset="0"/>
              </a:rPr>
              <a:t>père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solidFill>
                  <a:srgbClr val="FFFF00"/>
                </a:solidFill>
                <a:latin typeface="Berlin Sans FB" pitchFamily="34" charset="0"/>
              </a:rPr>
              <a:t>était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latin typeface="Berlin Sans FB" pitchFamily="34" charset="0"/>
              </a:rPr>
              <a:t>pilote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latin typeface="Berlin Sans FB" pitchFamily="34" charset="0"/>
              </a:rPr>
              <a:t>donc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latin typeface="Berlin Sans FB" pitchFamily="34" charset="0"/>
              </a:rPr>
              <a:t>il</a:t>
            </a:r>
            <a:r>
              <a:rPr lang="en-GB" sz="2800" dirty="0" smtClean="0">
                <a:latin typeface="Berlin Sans FB" pitchFamily="34" charset="0"/>
              </a:rPr>
              <a:t> ne </a:t>
            </a:r>
            <a:r>
              <a:rPr lang="en-GB" sz="2800" dirty="0" err="1" smtClean="0">
                <a:solidFill>
                  <a:srgbClr val="FFFF00"/>
                </a:solidFill>
                <a:latin typeface="Berlin Sans FB" pitchFamily="34" charset="0"/>
              </a:rPr>
              <a:t>dormait</a:t>
            </a:r>
            <a:r>
              <a:rPr lang="en-GB" sz="2800" dirty="0" smtClean="0">
                <a:latin typeface="Berlin Sans FB" pitchFamily="34" charset="0"/>
              </a:rPr>
              <a:t> pas </a:t>
            </a:r>
            <a:r>
              <a:rPr lang="en-GB" sz="2800" dirty="0" err="1" smtClean="0">
                <a:latin typeface="Berlin Sans FB" pitchFamily="34" charset="0"/>
              </a:rPr>
              <a:t>souvent</a:t>
            </a:r>
            <a:r>
              <a:rPr lang="en-GB" sz="2800" dirty="0" smtClean="0">
                <a:latin typeface="Berlin Sans FB" pitchFamily="34" charset="0"/>
              </a:rPr>
              <a:t> à la </a:t>
            </a:r>
            <a:r>
              <a:rPr lang="en-GB" sz="2800" dirty="0" err="1" smtClean="0">
                <a:latin typeface="Berlin Sans FB" pitchFamily="34" charset="0"/>
              </a:rPr>
              <a:t>maison</a:t>
            </a:r>
            <a:r>
              <a:rPr lang="en-GB" sz="2800" dirty="0" smtClean="0">
                <a:latin typeface="Berlin Sans FB" pitchFamily="34" charset="0"/>
              </a:rPr>
              <a:t>.</a:t>
            </a:r>
          </a:p>
          <a:p>
            <a:r>
              <a:rPr lang="en-GB" sz="2800" dirty="0" smtClean="0">
                <a:latin typeface="Berlin Sans FB" pitchFamily="34" charset="0"/>
              </a:rPr>
              <a:t>Ma </a:t>
            </a:r>
            <a:r>
              <a:rPr lang="en-GB" sz="2800" dirty="0" err="1" smtClean="0">
                <a:latin typeface="Berlin Sans FB" pitchFamily="34" charset="0"/>
              </a:rPr>
              <a:t>nourriture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latin typeface="Berlin Sans FB" pitchFamily="34" charset="0"/>
              </a:rPr>
              <a:t>préférée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err="1" smtClean="0">
                <a:solidFill>
                  <a:srgbClr val="FFFF00"/>
                </a:solidFill>
                <a:latin typeface="Berlin Sans FB" pitchFamily="34" charset="0"/>
              </a:rPr>
              <a:t>était</a:t>
            </a:r>
            <a:r>
              <a:rPr lang="en-GB" sz="2800" dirty="0" smtClean="0">
                <a:latin typeface="Berlin Sans FB" pitchFamily="34" charset="0"/>
              </a:rPr>
              <a:t> le </a:t>
            </a:r>
            <a:r>
              <a:rPr lang="en-GB" sz="2800" dirty="0" err="1" smtClean="0">
                <a:latin typeface="Berlin Sans FB" pitchFamily="34" charset="0"/>
              </a:rPr>
              <a:t>poulet</a:t>
            </a:r>
            <a:r>
              <a:rPr lang="en-GB" sz="2800" dirty="0" smtClean="0">
                <a:latin typeface="Berlin Sans FB" pitchFamily="34" charset="0"/>
              </a:rPr>
              <a:t> et les frites. Nous </a:t>
            </a:r>
            <a:r>
              <a:rPr lang="en-GB" sz="2800" dirty="0" err="1" smtClean="0">
                <a:solidFill>
                  <a:srgbClr val="FFFF00"/>
                </a:solidFill>
                <a:latin typeface="Berlin Sans FB" pitchFamily="34" charset="0"/>
              </a:rPr>
              <a:t>allions</a:t>
            </a:r>
            <a:r>
              <a:rPr lang="en-GB" sz="2800" dirty="0" smtClean="0">
                <a:solidFill>
                  <a:srgbClr val="FFFF00"/>
                </a:solidFill>
                <a:latin typeface="Berlin Sans FB" pitchFamily="34" charset="0"/>
              </a:rPr>
              <a:t> </a:t>
            </a:r>
            <a:r>
              <a:rPr lang="en-GB" sz="2800" dirty="0" smtClean="0">
                <a:latin typeface="Berlin Sans FB" pitchFamily="34" charset="0"/>
              </a:rPr>
              <a:t>au </a:t>
            </a:r>
            <a:r>
              <a:rPr lang="en-GB" sz="2800" dirty="0" err="1" smtClean="0">
                <a:latin typeface="Berlin Sans FB" pitchFamily="34" charset="0"/>
              </a:rPr>
              <a:t>MacDo</a:t>
            </a:r>
            <a:r>
              <a:rPr lang="en-GB" sz="2800" dirty="0" smtClean="0">
                <a:latin typeface="Berlin Sans FB" pitchFamily="34" charset="0"/>
              </a:rPr>
              <a:t> </a:t>
            </a:r>
            <a:r>
              <a:rPr lang="en-GB" sz="2800" dirty="0" smtClean="0">
                <a:latin typeface="Berlin Sans FB" pitchFamily="34" charset="0"/>
              </a:rPr>
              <a:t>de temps en temps.</a:t>
            </a:r>
          </a:p>
          <a:p>
            <a:endParaRPr lang="en-GB" sz="2800" dirty="0" smtClean="0">
              <a:latin typeface="Berlin Sans FB" pitchFamily="34" charset="0"/>
            </a:endParaRPr>
          </a:p>
          <a:p>
            <a:endParaRPr lang="en-GB" b="1" dirty="0" smtClean="0">
              <a:latin typeface="Bodoni MT" pitchFamily="18" charset="0"/>
            </a:endParaRPr>
          </a:p>
          <a:p>
            <a:endParaRPr lang="en-GB" b="1" dirty="0"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161</Words>
  <Application>Microsoft Office PowerPoint</Application>
  <PresentationFormat>Presentación en pantalla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Office Theme</vt:lpstr>
      <vt:lpstr>L’imparfait</vt:lpstr>
      <vt:lpstr>¿Cuándo utilizarlo?</vt:lpstr>
      <vt:lpstr>¿Cómo se forma?</vt:lpstr>
      <vt:lpstr>Un exemple: ÉCOUTER</vt:lpstr>
      <vt:lpstr>Exception : le verbe ÊTRE</vt:lpstr>
      <vt:lpstr>Exemple</vt:lpstr>
    </vt:vector>
  </TitlesOfParts>
  <Company>GBHS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L’imparfait</dc:title>
  <dc:creator>syl</dc:creator>
  <cp:lastModifiedBy>Sofi</cp:lastModifiedBy>
  <cp:revision>52</cp:revision>
  <dcterms:created xsi:type="dcterms:W3CDTF">2009-06-10T13:21:43Z</dcterms:created>
  <dcterms:modified xsi:type="dcterms:W3CDTF">2018-11-07T17:14:36Z</dcterms:modified>
</cp:coreProperties>
</file>