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1319" r:id="rId2"/>
    <p:sldId id="1288" r:id="rId3"/>
    <p:sldId id="1311" r:id="rId4"/>
    <p:sldId id="1312" r:id="rId5"/>
    <p:sldId id="1296" r:id="rId6"/>
    <p:sldId id="1314" r:id="rId7"/>
    <p:sldId id="1300" r:id="rId8"/>
    <p:sldId id="1315" r:id="rId9"/>
    <p:sldId id="1303" r:id="rId10"/>
    <p:sldId id="1305" r:id="rId11"/>
    <p:sldId id="1306" r:id="rId12"/>
    <p:sldId id="1317" r:id="rId13"/>
    <p:sldId id="1318" r:id="rId14"/>
    <p:sldId id="1307" r:id="rId15"/>
    <p:sldId id="1304" r:id="rId16"/>
    <p:sldId id="1308" r:id="rId17"/>
    <p:sldId id="1320" r:id="rId1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089"/>
    <a:srgbClr val="8CE0D6"/>
    <a:srgbClr val="8A4C62"/>
    <a:srgbClr val="D7AE95"/>
    <a:srgbClr val="359135"/>
    <a:srgbClr val="9E9A00"/>
    <a:srgbClr val="CCCC00"/>
    <a:srgbClr val="C80E00"/>
    <a:srgbClr val="092881"/>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96349" autoAdjust="0"/>
  </p:normalViewPr>
  <p:slideViewPr>
    <p:cSldViewPr snapToGrid="0">
      <p:cViewPr varScale="1">
        <p:scale>
          <a:sx n="64" d="100"/>
          <a:sy n="64" d="100"/>
        </p:scale>
        <p:origin x="91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A773FE4B-0248-DC43-AE4D-3915F16061A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26EC7731-DE6D-1AE5-5203-43F4DF9783A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D7F518C-3427-4D25-9790-7B21FE066302}" type="datetimeFigureOut">
              <a:rPr lang="es-ES" smtClean="0"/>
              <a:t>22/05/2022</a:t>
            </a:fld>
            <a:endParaRPr lang="es-ES"/>
          </a:p>
        </p:txBody>
      </p:sp>
      <p:sp>
        <p:nvSpPr>
          <p:cNvPr id="4" name="Marcador de pie de página 3">
            <a:extLst>
              <a:ext uri="{FF2B5EF4-FFF2-40B4-BE49-F238E27FC236}">
                <a16:creationId xmlns:a16="http://schemas.microsoft.com/office/drawing/2014/main" id="{CDAF6115-7C84-A7DC-649F-E6E1C7DCB7F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408272ED-0E7B-BCFD-2F8E-45ED0AA392A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EDA0F5-B10F-4530-B398-0C5E99D3AEBF}" type="slidenum">
              <a:rPr lang="es-ES" smtClean="0"/>
              <a:t>‹Nº›</a:t>
            </a:fld>
            <a:endParaRPr lang="es-ES"/>
          </a:p>
        </p:txBody>
      </p:sp>
    </p:spTree>
    <p:extLst>
      <p:ext uri="{BB962C8B-B14F-4D97-AF65-F5344CB8AC3E}">
        <p14:creationId xmlns:p14="http://schemas.microsoft.com/office/powerpoint/2010/main" val="396554542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B7215E-7E12-4820-8FBF-8DE8B0FDB391}" type="datetimeFigureOut">
              <a:rPr lang="es-ES" smtClean="0"/>
              <a:t>22/05/2022</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98028C-323D-4774-9411-282575AB54E1}" type="slidenum">
              <a:rPr lang="es-ES" smtClean="0"/>
              <a:t>‹Nº›</a:t>
            </a:fld>
            <a:endParaRPr lang="es-ES"/>
          </a:p>
        </p:txBody>
      </p:sp>
    </p:spTree>
    <p:extLst>
      <p:ext uri="{BB962C8B-B14F-4D97-AF65-F5344CB8AC3E}">
        <p14:creationId xmlns:p14="http://schemas.microsoft.com/office/powerpoint/2010/main" val="217175901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066EDC-7F5C-B322-033C-05530075EE5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80615238-5F83-B7A9-3CBC-ED340669CB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1E2B6E23-CE25-ED4A-9CE2-5B1166479B74}"/>
              </a:ext>
            </a:extLst>
          </p:cNvPr>
          <p:cNvSpPr>
            <a:spLocks noGrp="1"/>
          </p:cNvSpPr>
          <p:nvPr>
            <p:ph type="dt" sz="half" idx="10"/>
          </p:nvPr>
        </p:nvSpPr>
        <p:spPr/>
        <p:txBody>
          <a:bodyPr/>
          <a:lstStyle/>
          <a:p>
            <a:fld id="{63D13275-13B9-4136-ADCF-9CE85DB139D9}" type="datetime1">
              <a:rPr lang="es-ES" smtClean="0"/>
              <a:t>22/05/2022</a:t>
            </a:fld>
            <a:endParaRPr lang="es-ES"/>
          </a:p>
        </p:txBody>
      </p:sp>
      <p:sp>
        <p:nvSpPr>
          <p:cNvPr id="5" name="Marcador de pie de página 4">
            <a:extLst>
              <a:ext uri="{FF2B5EF4-FFF2-40B4-BE49-F238E27FC236}">
                <a16:creationId xmlns:a16="http://schemas.microsoft.com/office/drawing/2014/main" id="{D74EE511-929A-F46F-8DCA-0676890E6BAA}"/>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7B94BC1-A0BE-5B46-EBAC-8F08B90457B7}"/>
              </a:ext>
            </a:extLst>
          </p:cNvPr>
          <p:cNvSpPr>
            <a:spLocks noGrp="1"/>
          </p:cNvSpPr>
          <p:nvPr>
            <p:ph type="sldNum" sz="quarter" idx="12"/>
          </p:nvPr>
        </p:nvSpPr>
        <p:spPr/>
        <p:txBody>
          <a:bodyPr/>
          <a:lstStyle/>
          <a:p>
            <a:fld id="{92BB50DD-8224-413B-B992-E4112E824847}" type="slidenum">
              <a:rPr lang="es-ES" smtClean="0"/>
              <a:t>‹Nº›</a:t>
            </a:fld>
            <a:endParaRPr lang="es-ES"/>
          </a:p>
        </p:txBody>
      </p:sp>
    </p:spTree>
    <p:extLst>
      <p:ext uri="{BB962C8B-B14F-4D97-AF65-F5344CB8AC3E}">
        <p14:creationId xmlns:p14="http://schemas.microsoft.com/office/powerpoint/2010/main" val="1217739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3420AB-8A9D-0A1F-FE2C-6C143A4930EF}"/>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C921E0B5-A013-A85E-7BBA-71D53BF4075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90430C3F-39F3-EF4C-7132-FF654D2A8946}"/>
              </a:ext>
            </a:extLst>
          </p:cNvPr>
          <p:cNvSpPr>
            <a:spLocks noGrp="1"/>
          </p:cNvSpPr>
          <p:nvPr>
            <p:ph type="dt" sz="half" idx="10"/>
          </p:nvPr>
        </p:nvSpPr>
        <p:spPr/>
        <p:txBody>
          <a:bodyPr/>
          <a:lstStyle/>
          <a:p>
            <a:fld id="{83276FF4-9A2F-48F5-97AF-BD9E9E0152F6}" type="datetime1">
              <a:rPr lang="es-ES" smtClean="0"/>
              <a:t>22/05/2022</a:t>
            </a:fld>
            <a:endParaRPr lang="es-ES"/>
          </a:p>
        </p:txBody>
      </p:sp>
      <p:sp>
        <p:nvSpPr>
          <p:cNvPr id="5" name="Marcador de pie de página 4">
            <a:extLst>
              <a:ext uri="{FF2B5EF4-FFF2-40B4-BE49-F238E27FC236}">
                <a16:creationId xmlns:a16="http://schemas.microsoft.com/office/drawing/2014/main" id="{CF43E0EA-A1B4-87B0-21A6-7448EB46ED1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1B82DDD3-590A-C6A8-9C87-6A0471C69EC2}"/>
              </a:ext>
            </a:extLst>
          </p:cNvPr>
          <p:cNvSpPr>
            <a:spLocks noGrp="1"/>
          </p:cNvSpPr>
          <p:nvPr>
            <p:ph type="sldNum" sz="quarter" idx="12"/>
          </p:nvPr>
        </p:nvSpPr>
        <p:spPr/>
        <p:txBody>
          <a:bodyPr/>
          <a:lstStyle/>
          <a:p>
            <a:fld id="{92BB50DD-8224-413B-B992-E4112E824847}" type="slidenum">
              <a:rPr lang="es-ES" smtClean="0"/>
              <a:t>‹Nº›</a:t>
            </a:fld>
            <a:endParaRPr lang="es-ES"/>
          </a:p>
        </p:txBody>
      </p:sp>
    </p:spTree>
    <p:extLst>
      <p:ext uri="{BB962C8B-B14F-4D97-AF65-F5344CB8AC3E}">
        <p14:creationId xmlns:p14="http://schemas.microsoft.com/office/powerpoint/2010/main" val="1311411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FEC6E3C-59D9-F75F-8322-9D699285F6F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3EC7C186-5606-51BF-3F63-32D9D8AFC79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E34E296-D62B-3779-3150-D57377BEB8F1}"/>
              </a:ext>
            </a:extLst>
          </p:cNvPr>
          <p:cNvSpPr>
            <a:spLocks noGrp="1"/>
          </p:cNvSpPr>
          <p:nvPr>
            <p:ph type="dt" sz="half" idx="10"/>
          </p:nvPr>
        </p:nvSpPr>
        <p:spPr/>
        <p:txBody>
          <a:bodyPr/>
          <a:lstStyle/>
          <a:p>
            <a:fld id="{D978348D-2524-4434-9D0D-35F1D2E63B82}" type="datetime1">
              <a:rPr lang="es-ES" smtClean="0"/>
              <a:t>22/05/2022</a:t>
            </a:fld>
            <a:endParaRPr lang="es-ES"/>
          </a:p>
        </p:txBody>
      </p:sp>
      <p:sp>
        <p:nvSpPr>
          <p:cNvPr id="5" name="Marcador de pie de página 4">
            <a:extLst>
              <a:ext uri="{FF2B5EF4-FFF2-40B4-BE49-F238E27FC236}">
                <a16:creationId xmlns:a16="http://schemas.microsoft.com/office/drawing/2014/main" id="{D7492703-9EF9-D1C7-BF29-9AC4BB0F77D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0705C55-311D-474D-AB99-40A6EF7B5679}"/>
              </a:ext>
            </a:extLst>
          </p:cNvPr>
          <p:cNvSpPr>
            <a:spLocks noGrp="1"/>
          </p:cNvSpPr>
          <p:nvPr>
            <p:ph type="sldNum" sz="quarter" idx="12"/>
          </p:nvPr>
        </p:nvSpPr>
        <p:spPr/>
        <p:txBody>
          <a:bodyPr/>
          <a:lstStyle/>
          <a:p>
            <a:fld id="{92BB50DD-8224-413B-B992-E4112E824847}" type="slidenum">
              <a:rPr lang="es-ES" smtClean="0"/>
              <a:t>‹Nº›</a:t>
            </a:fld>
            <a:endParaRPr lang="es-ES"/>
          </a:p>
        </p:txBody>
      </p:sp>
    </p:spTree>
    <p:extLst>
      <p:ext uri="{BB962C8B-B14F-4D97-AF65-F5344CB8AC3E}">
        <p14:creationId xmlns:p14="http://schemas.microsoft.com/office/powerpoint/2010/main" val="4121028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C7FCFE-A888-C8E6-B832-950286403831}"/>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E90A321-E989-63C4-4EBE-2755269D66A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E4B92E6-1443-0026-4B77-25258C0C5862}"/>
              </a:ext>
            </a:extLst>
          </p:cNvPr>
          <p:cNvSpPr>
            <a:spLocks noGrp="1"/>
          </p:cNvSpPr>
          <p:nvPr>
            <p:ph type="dt" sz="half" idx="10"/>
          </p:nvPr>
        </p:nvSpPr>
        <p:spPr/>
        <p:txBody>
          <a:bodyPr/>
          <a:lstStyle/>
          <a:p>
            <a:fld id="{8659410A-BA5B-4D83-8623-AFDD33FC7CEF}" type="datetime1">
              <a:rPr lang="es-ES" smtClean="0"/>
              <a:t>22/05/2022</a:t>
            </a:fld>
            <a:endParaRPr lang="es-ES"/>
          </a:p>
        </p:txBody>
      </p:sp>
      <p:sp>
        <p:nvSpPr>
          <p:cNvPr id="5" name="Marcador de pie de página 4">
            <a:extLst>
              <a:ext uri="{FF2B5EF4-FFF2-40B4-BE49-F238E27FC236}">
                <a16:creationId xmlns:a16="http://schemas.microsoft.com/office/drawing/2014/main" id="{B0A9B465-7A48-B571-65E1-DCA896DA5229}"/>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50EBED0-326A-096A-A54C-59B25107DF4E}"/>
              </a:ext>
            </a:extLst>
          </p:cNvPr>
          <p:cNvSpPr>
            <a:spLocks noGrp="1"/>
          </p:cNvSpPr>
          <p:nvPr>
            <p:ph type="sldNum" sz="quarter" idx="12"/>
          </p:nvPr>
        </p:nvSpPr>
        <p:spPr/>
        <p:txBody>
          <a:bodyPr/>
          <a:lstStyle/>
          <a:p>
            <a:fld id="{92BB50DD-8224-413B-B992-E4112E824847}" type="slidenum">
              <a:rPr lang="es-ES" smtClean="0"/>
              <a:t>‹Nº›</a:t>
            </a:fld>
            <a:endParaRPr lang="es-ES"/>
          </a:p>
        </p:txBody>
      </p:sp>
    </p:spTree>
    <p:extLst>
      <p:ext uri="{BB962C8B-B14F-4D97-AF65-F5344CB8AC3E}">
        <p14:creationId xmlns:p14="http://schemas.microsoft.com/office/powerpoint/2010/main" val="1178929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40E11F-BF17-817C-EB61-95E398A7194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09DBE70D-3F87-C674-C291-A712753D05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3720814-DAFD-7B7A-D29C-B6282852CF69}"/>
              </a:ext>
            </a:extLst>
          </p:cNvPr>
          <p:cNvSpPr>
            <a:spLocks noGrp="1"/>
          </p:cNvSpPr>
          <p:nvPr>
            <p:ph type="dt" sz="half" idx="10"/>
          </p:nvPr>
        </p:nvSpPr>
        <p:spPr/>
        <p:txBody>
          <a:bodyPr/>
          <a:lstStyle/>
          <a:p>
            <a:fld id="{923E2838-2728-4348-8FB2-0513CFD12D80}" type="datetime1">
              <a:rPr lang="es-ES" smtClean="0"/>
              <a:t>22/05/2022</a:t>
            </a:fld>
            <a:endParaRPr lang="es-ES"/>
          </a:p>
        </p:txBody>
      </p:sp>
      <p:sp>
        <p:nvSpPr>
          <p:cNvPr id="5" name="Marcador de pie de página 4">
            <a:extLst>
              <a:ext uri="{FF2B5EF4-FFF2-40B4-BE49-F238E27FC236}">
                <a16:creationId xmlns:a16="http://schemas.microsoft.com/office/drawing/2014/main" id="{B7D1A76E-12C5-BD95-FA4C-DB326F39D87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8786096-A277-2F15-714F-6653178A438E}"/>
              </a:ext>
            </a:extLst>
          </p:cNvPr>
          <p:cNvSpPr>
            <a:spLocks noGrp="1"/>
          </p:cNvSpPr>
          <p:nvPr>
            <p:ph type="sldNum" sz="quarter" idx="12"/>
          </p:nvPr>
        </p:nvSpPr>
        <p:spPr/>
        <p:txBody>
          <a:bodyPr/>
          <a:lstStyle/>
          <a:p>
            <a:fld id="{92BB50DD-8224-413B-B992-E4112E824847}" type="slidenum">
              <a:rPr lang="es-ES" smtClean="0"/>
              <a:t>‹Nº›</a:t>
            </a:fld>
            <a:endParaRPr lang="es-ES"/>
          </a:p>
        </p:txBody>
      </p:sp>
    </p:spTree>
    <p:extLst>
      <p:ext uri="{BB962C8B-B14F-4D97-AF65-F5344CB8AC3E}">
        <p14:creationId xmlns:p14="http://schemas.microsoft.com/office/powerpoint/2010/main" val="954963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C60D4D-4D20-E660-A270-27AC71497F21}"/>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31962B75-E7E2-076F-5A6E-C6729BBCF7E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55A85BD1-49CC-FE01-3C52-F5C4D99D7CE2}"/>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55D062D2-B9E1-D3B3-9903-A91B08C050C2}"/>
              </a:ext>
            </a:extLst>
          </p:cNvPr>
          <p:cNvSpPr>
            <a:spLocks noGrp="1"/>
          </p:cNvSpPr>
          <p:nvPr>
            <p:ph type="dt" sz="half" idx="10"/>
          </p:nvPr>
        </p:nvSpPr>
        <p:spPr/>
        <p:txBody>
          <a:bodyPr/>
          <a:lstStyle/>
          <a:p>
            <a:fld id="{38C52F35-024F-41E4-95D7-A968EDFC3504}" type="datetime1">
              <a:rPr lang="es-ES" smtClean="0"/>
              <a:t>22/05/2022</a:t>
            </a:fld>
            <a:endParaRPr lang="es-ES"/>
          </a:p>
        </p:txBody>
      </p:sp>
      <p:sp>
        <p:nvSpPr>
          <p:cNvPr id="6" name="Marcador de pie de página 5">
            <a:extLst>
              <a:ext uri="{FF2B5EF4-FFF2-40B4-BE49-F238E27FC236}">
                <a16:creationId xmlns:a16="http://schemas.microsoft.com/office/drawing/2014/main" id="{D66EBB8F-50B9-11E7-563F-F4F71D0F4403}"/>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D3268B0-0C97-1646-4491-74A62C12F516}"/>
              </a:ext>
            </a:extLst>
          </p:cNvPr>
          <p:cNvSpPr>
            <a:spLocks noGrp="1"/>
          </p:cNvSpPr>
          <p:nvPr>
            <p:ph type="sldNum" sz="quarter" idx="12"/>
          </p:nvPr>
        </p:nvSpPr>
        <p:spPr/>
        <p:txBody>
          <a:bodyPr/>
          <a:lstStyle/>
          <a:p>
            <a:fld id="{92BB50DD-8224-413B-B992-E4112E824847}" type="slidenum">
              <a:rPr lang="es-ES" smtClean="0"/>
              <a:t>‹Nº›</a:t>
            </a:fld>
            <a:endParaRPr lang="es-ES"/>
          </a:p>
        </p:txBody>
      </p:sp>
    </p:spTree>
    <p:extLst>
      <p:ext uri="{BB962C8B-B14F-4D97-AF65-F5344CB8AC3E}">
        <p14:creationId xmlns:p14="http://schemas.microsoft.com/office/powerpoint/2010/main" val="1794035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9A09ED-1211-E9AE-1F11-71672C211CDA}"/>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B5088B3A-3EDE-23FD-B776-168BA8C104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323F3348-4C09-1CF1-98C0-A3700AFD300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7E3A03D8-857E-45A3-7482-13176B28B3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33BF309-F895-40E8-E50C-BE3F39D1314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F7339AAA-B74C-5DC1-FBF7-D01F3D0129E4}"/>
              </a:ext>
            </a:extLst>
          </p:cNvPr>
          <p:cNvSpPr>
            <a:spLocks noGrp="1"/>
          </p:cNvSpPr>
          <p:nvPr>
            <p:ph type="dt" sz="half" idx="10"/>
          </p:nvPr>
        </p:nvSpPr>
        <p:spPr/>
        <p:txBody>
          <a:bodyPr/>
          <a:lstStyle/>
          <a:p>
            <a:fld id="{3A2AFC15-321A-4D8A-8C51-DF71FE75947D}" type="datetime1">
              <a:rPr lang="es-ES" smtClean="0"/>
              <a:t>22/05/2022</a:t>
            </a:fld>
            <a:endParaRPr lang="es-ES"/>
          </a:p>
        </p:txBody>
      </p:sp>
      <p:sp>
        <p:nvSpPr>
          <p:cNvPr id="8" name="Marcador de pie de página 7">
            <a:extLst>
              <a:ext uri="{FF2B5EF4-FFF2-40B4-BE49-F238E27FC236}">
                <a16:creationId xmlns:a16="http://schemas.microsoft.com/office/drawing/2014/main" id="{E2181EFC-D0B3-AB32-3758-B9DF5BDB0450}"/>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9F78BB47-573E-1FE3-BEFF-DF345854E8F8}"/>
              </a:ext>
            </a:extLst>
          </p:cNvPr>
          <p:cNvSpPr>
            <a:spLocks noGrp="1"/>
          </p:cNvSpPr>
          <p:nvPr>
            <p:ph type="sldNum" sz="quarter" idx="12"/>
          </p:nvPr>
        </p:nvSpPr>
        <p:spPr/>
        <p:txBody>
          <a:bodyPr/>
          <a:lstStyle/>
          <a:p>
            <a:fld id="{92BB50DD-8224-413B-B992-E4112E824847}" type="slidenum">
              <a:rPr lang="es-ES" smtClean="0"/>
              <a:t>‹Nº›</a:t>
            </a:fld>
            <a:endParaRPr lang="es-ES"/>
          </a:p>
        </p:txBody>
      </p:sp>
    </p:spTree>
    <p:extLst>
      <p:ext uri="{BB962C8B-B14F-4D97-AF65-F5344CB8AC3E}">
        <p14:creationId xmlns:p14="http://schemas.microsoft.com/office/powerpoint/2010/main" val="3413359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7A48DE-DF1B-F4E4-E44F-0DB6EE3D93D3}"/>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B1B37F3B-94CB-FB52-A025-EE17A376AF88}"/>
              </a:ext>
            </a:extLst>
          </p:cNvPr>
          <p:cNvSpPr>
            <a:spLocks noGrp="1"/>
          </p:cNvSpPr>
          <p:nvPr>
            <p:ph type="dt" sz="half" idx="10"/>
          </p:nvPr>
        </p:nvSpPr>
        <p:spPr/>
        <p:txBody>
          <a:bodyPr/>
          <a:lstStyle/>
          <a:p>
            <a:fld id="{E6B9E712-CC10-42D0-A803-21B0DE6675EA}" type="datetime1">
              <a:rPr lang="es-ES" smtClean="0"/>
              <a:t>22/05/2022</a:t>
            </a:fld>
            <a:endParaRPr lang="es-ES"/>
          </a:p>
        </p:txBody>
      </p:sp>
      <p:sp>
        <p:nvSpPr>
          <p:cNvPr id="4" name="Marcador de pie de página 3">
            <a:extLst>
              <a:ext uri="{FF2B5EF4-FFF2-40B4-BE49-F238E27FC236}">
                <a16:creationId xmlns:a16="http://schemas.microsoft.com/office/drawing/2014/main" id="{916B9A7D-AAE7-5DEF-B2F5-BD267DE65318}"/>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FFF6626F-FFCB-A4AA-0E70-866FC030432F}"/>
              </a:ext>
            </a:extLst>
          </p:cNvPr>
          <p:cNvSpPr>
            <a:spLocks noGrp="1"/>
          </p:cNvSpPr>
          <p:nvPr>
            <p:ph type="sldNum" sz="quarter" idx="12"/>
          </p:nvPr>
        </p:nvSpPr>
        <p:spPr/>
        <p:txBody>
          <a:bodyPr/>
          <a:lstStyle/>
          <a:p>
            <a:fld id="{92BB50DD-8224-413B-B992-E4112E824847}" type="slidenum">
              <a:rPr lang="es-ES" smtClean="0"/>
              <a:t>‹Nº›</a:t>
            </a:fld>
            <a:endParaRPr lang="es-ES"/>
          </a:p>
        </p:txBody>
      </p:sp>
    </p:spTree>
    <p:extLst>
      <p:ext uri="{BB962C8B-B14F-4D97-AF65-F5344CB8AC3E}">
        <p14:creationId xmlns:p14="http://schemas.microsoft.com/office/powerpoint/2010/main" val="3996650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3F0FC35-9CE0-2D6E-2FDD-28444875DDB7}"/>
              </a:ext>
            </a:extLst>
          </p:cNvPr>
          <p:cNvSpPr>
            <a:spLocks noGrp="1"/>
          </p:cNvSpPr>
          <p:nvPr>
            <p:ph type="dt" sz="half" idx="10"/>
          </p:nvPr>
        </p:nvSpPr>
        <p:spPr/>
        <p:txBody>
          <a:bodyPr/>
          <a:lstStyle/>
          <a:p>
            <a:fld id="{8FC32FD7-A08F-49DF-AA9B-2427A284B1A8}" type="datetime1">
              <a:rPr lang="es-ES" smtClean="0"/>
              <a:t>22/05/2022</a:t>
            </a:fld>
            <a:endParaRPr lang="es-ES"/>
          </a:p>
        </p:txBody>
      </p:sp>
      <p:sp>
        <p:nvSpPr>
          <p:cNvPr id="3" name="Marcador de pie de página 2">
            <a:extLst>
              <a:ext uri="{FF2B5EF4-FFF2-40B4-BE49-F238E27FC236}">
                <a16:creationId xmlns:a16="http://schemas.microsoft.com/office/drawing/2014/main" id="{F4B08F49-4D4C-1DFE-1247-B59BA805D080}"/>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BFD25FF1-3420-8A7A-6A21-DE9FB896143F}"/>
              </a:ext>
            </a:extLst>
          </p:cNvPr>
          <p:cNvSpPr>
            <a:spLocks noGrp="1"/>
          </p:cNvSpPr>
          <p:nvPr>
            <p:ph type="sldNum" sz="quarter" idx="12"/>
          </p:nvPr>
        </p:nvSpPr>
        <p:spPr/>
        <p:txBody>
          <a:bodyPr/>
          <a:lstStyle/>
          <a:p>
            <a:fld id="{92BB50DD-8224-413B-B992-E4112E824847}" type="slidenum">
              <a:rPr lang="es-ES" smtClean="0"/>
              <a:t>‹Nº›</a:t>
            </a:fld>
            <a:endParaRPr lang="es-ES"/>
          </a:p>
        </p:txBody>
      </p:sp>
    </p:spTree>
    <p:extLst>
      <p:ext uri="{BB962C8B-B14F-4D97-AF65-F5344CB8AC3E}">
        <p14:creationId xmlns:p14="http://schemas.microsoft.com/office/powerpoint/2010/main" val="3897697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32E35B-8C92-52F2-B9DE-B6D0827A06C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ABCF3839-BFA4-C05A-1A74-C6D8433BAE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C534A418-3034-96E2-A60C-C918750258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D172B8A-AC02-DC87-7113-88A7978A8D90}"/>
              </a:ext>
            </a:extLst>
          </p:cNvPr>
          <p:cNvSpPr>
            <a:spLocks noGrp="1"/>
          </p:cNvSpPr>
          <p:nvPr>
            <p:ph type="dt" sz="half" idx="10"/>
          </p:nvPr>
        </p:nvSpPr>
        <p:spPr/>
        <p:txBody>
          <a:bodyPr/>
          <a:lstStyle/>
          <a:p>
            <a:fld id="{9594512F-64A2-467F-B042-9F13D4C6CABA}" type="datetime1">
              <a:rPr lang="es-ES" smtClean="0"/>
              <a:t>22/05/2022</a:t>
            </a:fld>
            <a:endParaRPr lang="es-ES"/>
          </a:p>
        </p:txBody>
      </p:sp>
      <p:sp>
        <p:nvSpPr>
          <p:cNvPr id="6" name="Marcador de pie de página 5">
            <a:extLst>
              <a:ext uri="{FF2B5EF4-FFF2-40B4-BE49-F238E27FC236}">
                <a16:creationId xmlns:a16="http://schemas.microsoft.com/office/drawing/2014/main" id="{97F4C8B0-1C41-92AF-DCDE-A0D3F8044CA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5F97A2D-45E8-1578-AE1A-BFE59DD34320}"/>
              </a:ext>
            </a:extLst>
          </p:cNvPr>
          <p:cNvSpPr>
            <a:spLocks noGrp="1"/>
          </p:cNvSpPr>
          <p:nvPr>
            <p:ph type="sldNum" sz="quarter" idx="12"/>
          </p:nvPr>
        </p:nvSpPr>
        <p:spPr/>
        <p:txBody>
          <a:bodyPr/>
          <a:lstStyle/>
          <a:p>
            <a:fld id="{92BB50DD-8224-413B-B992-E4112E824847}" type="slidenum">
              <a:rPr lang="es-ES" smtClean="0"/>
              <a:t>‹Nº›</a:t>
            </a:fld>
            <a:endParaRPr lang="es-ES"/>
          </a:p>
        </p:txBody>
      </p:sp>
    </p:spTree>
    <p:extLst>
      <p:ext uri="{BB962C8B-B14F-4D97-AF65-F5344CB8AC3E}">
        <p14:creationId xmlns:p14="http://schemas.microsoft.com/office/powerpoint/2010/main" val="1944875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B6BA28-12EF-E066-445F-174AE2F05BB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B2C37863-7560-DE2D-68AE-FFDBBB8BC7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92816E3D-958D-9BCF-7F2B-C806D3D8E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46CC5B6-15A1-BDCF-0174-E98DCA0BE8C6}"/>
              </a:ext>
            </a:extLst>
          </p:cNvPr>
          <p:cNvSpPr>
            <a:spLocks noGrp="1"/>
          </p:cNvSpPr>
          <p:nvPr>
            <p:ph type="dt" sz="half" idx="10"/>
          </p:nvPr>
        </p:nvSpPr>
        <p:spPr/>
        <p:txBody>
          <a:bodyPr/>
          <a:lstStyle/>
          <a:p>
            <a:fld id="{30F890E8-2B24-4246-A946-FF1B4EC9C5A4}" type="datetime1">
              <a:rPr lang="es-ES" smtClean="0"/>
              <a:t>22/05/2022</a:t>
            </a:fld>
            <a:endParaRPr lang="es-ES"/>
          </a:p>
        </p:txBody>
      </p:sp>
      <p:sp>
        <p:nvSpPr>
          <p:cNvPr id="6" name="Marcador de pie de página 5">
            <a:extLst>
              <a:ext uri="{FF2B5EF4-FFF2-40B4-BE49-F238E27FC236}">
                <a16:creationId xmlns:a16="http://schemas.microsoft.com/office/drawing/2014/main" id="{008D36C1-1BAF-0DC9-DF70-CDA55299F7E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562873B6-52CC-28C1-2E4F-0EB074901BD8}"/>
              </a:ext>
            </a:extLst>
          </p:cNvPr>
          <p:cNvSpPr>
            <a:spLocks noGrp="1"/>
          </p:cNvSpPr>
          <p:nvPr>
            <p:ph type="sldNum" sz="quarter" idx="12"/>
          </p:nvPr>
        </p:nvSpPr>
        <p:spPr/>
        <p:txBody>
          <a:bodyPr/>
          <a:lstStyle/>
          <a:p>
            <a:fld id="{92BB50DD-8224-413B-B992-E4112E824847}" type="slidenum">
              <a:rPr lang="es-ES" smtClean="0"/>
              <a:t>‹Nº›</a:t>
            </a:fld>
            <a:endParaRPr lang="es-ES"/>
          </a:p>
        </p:txBody>
      </p:sp>
    </p:spTree>
    <p:extLst>
      <p:ext uri="{BB962C8B-B14F-4D97-AF65-F5344CB8AC3E}">
        <p14:creationId xmlns:p14="http://schemas.microsoft.com/office/powerpoint/2010/main" val="2813493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74000">
              <a:srgbClr val="FFF9E7"/>
            </a:gs>
            <a:gs pos="83000">
              <a:srgbClr val="FFF6D9"/>
            </a:gs>
            <a:gs pos="100000">
              <a:srgbClr val="FFF9E7"/>
            </a:gs>
          </a:gsLst>
          <a:lin ang="5400000" scaled="1"/>
          <a:tileRect/>
        </a:grad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C2B679B-6A91-1839-A3BB-94A81CF87E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CEBCE3D7-2E67-F9BA-0CC7-01FB77F24F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AFA329B-4E70-D038-DA78-A055514FEF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27CDD4-EBC4-4E3D-B3BA-63B74C976907}" type="datetime1">
              <a:rPr lang="es-ES" smtClean="0"/>
              <a:t>22/05/2022</a:t>
            </a:fld>
            <a:endParaRPr lang="es-ES"/>
          </a:p>
        </p:txBody>
      </p:sp>
      <p:sp>
        <p:nvSpPr>
          <p:cNvPr id="5" name="Marcador de pie de página 4">
            <a:extLst>
              <a:ext uri="{FF2B5EF4-FFF2-40B4-BE49-F238E27FC236}">
                <a16:creationId xmlns:a16="http://schemas.microsoft.com/office/drawing/2014/main" id="{833D9C23-5DF1-4F94-1828-15CC8A493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24D676FD-FF60-9575-9A2B-5650F75A09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B50DD-8224-413B-B992-E4112E824847}" type="slidenum">
              <a:rPr lang="es-ES" smtClean="0"/>
              <a:t>‹Nº›</a:t>
            </a:fld>
            <a:endParaRPr lang="es-ES"/>
          </a:p>
        </p:txBody>
      </p:sp>
    </p:spTree>
    <p:extLst>
      <p:ext uri="{BB962C8B-B14F-4D97-AF65-F5344CB8AC3E}">
        <p14:creationId xmlns:p14="http://schemas.microsoft.com/office/powerpoint/2010/main" val="3488625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openxmlformats.org/officeDocument/2006/relationships/image" Target="../media/image17.png"/><Relationship Id="rId3" Type="http://schemas.openxmlformats.org/officeDocument/2006/relationships/image" Target="../media/image2.svg"/><Relationship Id="rId21" Type="http://schemas.openxmlformats.org/officeDocument/2006/relationships/image" Target="../media/image20.sv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svg"/><Relationship Id="rId10" Type="http://schemas.openxmlformats.org/officeDocument/2006/relationships/image" Target="../media/image9.png"/><Relationship Id="rId19" Type="http://schemas.openxmlformats.org/officeDocument/2006/relationships/image" Target="../media/image18.sv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22.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21.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21.png"/></Relationships>
</file>

<file path=ppt/slides/_rels/slide1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21.png"/></Relationships>
</file>

<file path=ppt/slides/_rels/slide1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21.png"/></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2" Type="http://schemas.openxmlformats.org/officeDocument/2006/relationships/image" Target="../media/image3.png"/><Relationship Id="rId16"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1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21.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16.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19" Type="http://schemas.openxmlformats.org/officeDocument/2006/relationships/image" Target="../media/image20.sv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17.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openxmlformats.org/officeDocument/2006/relationships/image" Target="../media/image17.png"/><Relationship Id="rId3" Type="http://schemas.openxmlformats.org/officeDocument/2006/relationships/image" Target="../media/image2.svg"/><Relationship Id="rId21" Type="http://schemas.openxmlformats.org/officeDocument/2006/relationships/image" Target="../media/image20.sv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svg"/><Relationship Id="rId10" Type="http://schemas.openxmlformats.org/officeDocument/2006/relationships/image" Target="../media/image9.png"/><Relationship Id="rId19" Type="http://schemas.openxmlformats.org/officeDocument/2006/relationships/image" Target="../media/image18.sv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 Id="rId22" Type="http://schemas.openxmlformats.org/officeDocument/2006/relationships/image" Target="../media/image21.png"/></Relationships>
</file>

<file path=ppt/slides/_rels/slide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4.sv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6.sv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10" Type="http://schemas.openxmlformats.org/officeDocument/2006/relationships/image" Target="../media/image21.png"/><Relationship Id="rId4" Type="http://schemas.openxmlformats.org/officeDocument/2006/relationships/image" Target="../media/image5.png"/><Relationship Id="rId9" Type="http://schemas.openxmlformats.org/officeDocument/2006/relationships/image" Target="../media/image1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lipse 14">
            <a:extLst>
              <a:ext uri="{FF2B5EF4-FFF2-40B4-BE49-F238E27FC236}">
                <a16:creationId xmlns:a16="http://schemas.microsoft.com/office/drawing/2014/main" id="{9767F105-36B5-AF25-C043-8688E84AEF58}"/>
              </a:ext>
              <a:ext uri="{C183D7F6-B498-43B3-948B-1728B52AA6E4}">
                <adec:decorative xmlns:adec="http://schemas.microsoft.com/office/drawing/2017/decorative" val="1"/>
              </a:ext>
            </a:extLst>
          </p:cNvPr>
          <p:cNvSpPr/>
          <p:nvPr/>
        </p:nvSpPr>
        <p:spPr>
          <a:xfrm>
            <a:off x="1264016" y="1153300"/>
            <a:ext cx="4034803" cy="3608124"/>
          </a:xfrm>
          <a:prstGeom prst="ellipse">
            <a:avLst/>
          </a:prstGeom>
          <a:solidFill>
            <a:schemeClr val="bg1">
              <a:lumMod val="95000"/>
              <a:alpha val="68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lnSpc>
                <a:spcPct val="150000"/>
              </a:lnSpc>
            </a:pPr>
            <a:endParaRPr lang="es-ES" sz="2000" dirty="0">
              <a:solidFill>
                <a:schemeClr val="accent1">
                  <a:lumMod val="50000"/>
                </a:schemeClr>
              </a:solidFill>
            </a:endParaRPr>
          </a:p>
        </p:txBody>
      </p:sp>
      <p:sp>
        <p:nvSpPr>
          <p:cNvPr id="2" name="Marcador de número de diapositiva 1">
            <a:extLst>
              <a:ext uri="{FF2B5EF4-FFF2-40B4-BE49-F238E27FC236}">
                <a16:creationId xmlns:a16="http://schemas.microsoft.com/office/drawing/2014/main" id="{CBE873B3-D9BE-5A08-2F00-698F0452FC10}"/>
              </a:ext>
            </a:extLst>
          </p:cNvPr>
          <p:cNvSpPr>
            <a:spLocks noGrp="1"/>
          </p:cNvSpPr>
          <p:nvPr>
            <p:ph type="sldNum" sz="quarter" idx="12"/>
          </p:nvPr>
        </p:nvSpPr>
        <p:spPr/>
        <p:txBody>
          <a:bodyPr/>
          <a:lstStyle/>
          <a:p>
            <a:fld id="{92BB50DD-8224-413B-B992-E4112E824847}" type="slidenum">
              <a:rPr lang="es-ES" smtClean="0"/>
              <a:t>1</a:t>
            </a:fld>
            <a:endParaRPr lang="es-ES"/>
          </a:p>
        </p:txBody>
      </p:sp>
      <p:pic>
        <p:nvPicPr>
          <p:cNvPr id="3" name="Gráfico 2" descr="Huellas con relleno sólido">
            <a:extLst>
              <a:ext uri="{FF2B5EF4-FFF2-40B4-BE49-F238E27FC236}">
                <a16:creationId xmlns:a16="http://schemas.microsoft.com/office/drawing/2014/main" id="{B8FA2118-A6A2-C0C6-3E86-2DAEDC329CFA}"/>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a:off x="888928" y="5345542"/>
            <a:ext cx="1060855" cy="1707395"/>
          </a:xfrm>
          <a:prstGeom prst="rect">
            <a:avLst/>
          </a:prstGeom>
        </p:spPr>
      </p:pic>
      <p:pic>
        <p:nvPicPr>
          <p:cNvPr id="4" name="Gráfico 3" descr="Huellas con relleno sólido">
            <a:extLst>
              <a:ext uri="{FF2B5EF4-FFF2-40B4-BE49-F238E27FC236}">
                <a16:creationId xmlns:a16="http://schemas.microsoft.com/office/drawing/2014/main" id="{2F56FFF3-478C-2F41-4B0B-91510ECFEEEB}"/>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flipH="1">
            <a:off x="1703230" y="4515829"/>
            <a:ext cx="963039" cy="1471254"/>
          </a:xfrm>
          <a:prstGeom prst="rect">
            <a:avLst/>
          </a:prstGeom>
        </p:spPr>
      </p:pic>
      <p:pic>
        <p:nvPicPr>
          <p:cNvPr id="5" name="Gráfico 4" descr="Huellas con relleno sólido">
            <a:extLst>
              <a:ext uri="{FF2B5EF4-FFF2-40B4-BE49-F238E27FC236}">
                <a16:creationId xmlns:a16="http://schemas.microsoft.com/office/drawing/2014/main" id="{7D06DD63-A4C7-2987-E518-1DD4B4D4756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a:off x="2750991" y="5647856"/>
            <a:ext cx="1060855" cy="1471254"/>
          </a:xfrm>
          <a:prstGeom prst="rect">
            <a:avLst/>
          </a:prstGeom>
        </p:spPr>
      </p:pic>
      <p:pic>
        <p:nvPicPr>
          <p:cNvPr id="6" name="Gráfico 5" descr="Huellas con relleno sólido">
            <a:extLst>
              <a:ext uri="{FF2B5EF4-FFF2-40B4-BE49-F238E27FC236}">
                <a16:creationId xmlns:a16="http://schemas.microsoft.com/office/drawing/2014/main" id="{439002DA-2EA1-EAF0-5EE9-B5C0931D60DE}"/>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48970" t="20767" r="10384"/>
          <a:stretch/>
        </p:blipFill>
        <p:spPr>
          <a:xfrm rot="5400000" flipH="1">
            <a:off x="3804341" y="4718987"/>
            <a:ext cx="898968" cy="1228271"/>
          </a:xfrm>
          <a:prstGeom prst="rect">
            <a:avLst/>
          </a:prstGeom>
        </p:spPr>
      </p:pic>
      <p:pic>
        <p:nvPicPr>
          <p:cNvPr id="7" name="Gráfico 6" descr="Huellas con relleno sólido">
            <a:extLst>
              <a:ext uri="{FF2B5EF4-FFF2-40B4-BE49-F238E27FC236}">
                <a16:creationId xmlns:a16="http://schemas.microsoft.com/office/drawing/2014/main" id="{0C3FB552-B9CD-4492-958B-605D94CFBC5A}"/>
              </a:ext>
            </a:extLst>
          </p:cNvPr>
          <p:cNvPicPr>
            <a:picLocks noChangeAspect="1"/>
          </p:cNvPicPr>
          <p:nvPr/>
        </p:nvPicPr>
        <p:blipFill rotWithShape="1">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l="48970" t="20767" r="10384"/>
          <a:stretch/>
        </p:blipFill>
        <p:spPr>
          <a:xfrm rot="5400000">
            <a:off x="5014462" y="5646326"/>
            <a:ext cx="868374" cy="1426641"/>
          </a:xfrm>
          <a:prstGeom prst="rect">
            <a:avLst/>
          </a:prstGeom>
        </p:spPr>
      </p:pic>
      <p:pic>
        <p:nvPicPr>
          <p:cNvPr id="8" name="Gráfico 7" descr="Huellas con relleno sólido">
            <a:extLst>
              <a:ext uri="{FF2B5EF4-FFF2-40B4-BE49-F238E27FC236}">
                <a16:creationId xmlns:a16="http://schemas.microsoft.com/office/drawing/2014/main" id="{8A057E2F-E921-D58A-F3A5-35A62673AFBE}"/>
              </a:ext>
            </a:extLst>
          </p:cNvPr>
          <p:cNvPicPr>
            <a:picLocks noChangeAspect="1"/>
          </p:cNvPicPr>
          <p:nvPr/>
        </p:nvPicPr>
        <p:blipFill rotWithShape="1">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l="48970" t="20767" r="10384"/>
          <a:stretch/>
        </p:blipFill>
        <p:spPr>
          <a:xfrm rot="5400000" flipH="1">
            <a:off x="5807162" y="4575604"/>
            <a:ext cx="898968" cy="1515038"/>
          </a:xfrm>
          <a:prstGeom prst="rect">
            <a:avLst/>
          </a:prstGeom>
        </p:spPr>
      </p:pic>
      <p:pic>
        <p:nvPicPr>
          <p:cNvPr id="9" name="Gráfico 8" descr="Huellas con relleno sólido">
            <a:extLst>
              <a:ext uri="{FF2B5EF4-FFF2-40B4-BE49-F238E27FC236}">
                <a16:creationId xmlns:a16="http://schemas.microsoft.com/office/drawing/2014/main" id="{262ABA22-C9BB-8DFC-988D-391EC6295513}"/>
              </a:ext>
            </a:extLst>
          </p:cNvPr>
          <p:cNvPicPr>
            <a:picLocks noChangeAspect="1"/>
          </p:cNvPicPr>
          <p:nvPr/>
        </p:nvPicPr>
        <p:blipFill rotWithShape="1">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rcRect l="48970" t="20767" r="10384"/>
          <a:stretch/>
        </p:blipFill>
        <p:spPr>
          <a:xfrm rot="5400000">
            <a:off x="7005107" y="5620644"/>
            <a:ext cx="1060856" cy="1471256"/>
          </a:xfrm>
          <a:prstGeom prst="rect">
            <a:avLst/>
          </a:prstGeom>
        </p:spPr>
      </p:pic>
      <p:pic>
        <p:nvPicPr>
          <p:cNvPr id="10" name="Gráfico 9" descr="Huellas con relleno sólido">
            <a:extLst>
              <a:ext uri="{FF2B5EF4-FFF2-40B4-BE49-F238E27FC236}">
                <a16:creationId xmlns:a16="http://schemas.microsoft.com/office/drawing/2014/main" id="{A7357E5A-EB34-DF2F-5593-2C1696B03D56}"/>
              </a:ext>
            </a:extLst>
          </p:cNvPr>
          <p:cNvPicPr>
            <a:picLocks noChangeAspect="1"/>
          </p:cNvPicPr>
          <p:nvPr/>
        </p:nvPicPr>
        <p:blipFill rotWithShape="1">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rcRect l="48970" t="20767" r="10384"/>
          <a:stretch/>
        </p:blipFill>
        <p:spPr>
          <a:xfrm rot="5400000" flipH="1">
            <a:off x="7753909" y="4689515"/>
            <a:ext cx="963040" cy="1228269"/>
          </a:xfrm>
          <a:prstGeom prst="rect">
            <a:avLst/>
          </a:prstGeom>
        </p:spPr>
      </p:pic>
      <p:pic>
        <p:nvPicPr>
          <p:cNvPr id="11" name="Gráfico 10" descr="Huellas con relleno sólido">
            <a:extLst>
              <a:ext uri="{FF2B5EF4-FFF2-40B4-BE49-F238E27FC236}">
                <a16:creationId xmlns:a16="http://schemas.microsoft.com/office/drawing/2014/main" id="{972D5741-F391-F521-D642-C1A4E1F36229}"/>
              </a:ext>
            </a:extLst>
          </p:cNvPr>
          <p:cNvPicPr>
            <a:picLocks noChangeAspect="1"/>
          </p:cNvPicPr>
          <p:nvPr/>
        </p:nvPicPr>
        <p:blipFill rotWithShape="1">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rcRect l="48970" t="20767" r="10384"/>
          <a:stretch/>
        </p:blipFill>
        <p:spPr>
          <a:xfrm rot="5400000">
            <a:off x="9239412" y="5563298"/>
            <a:ext cx="1060855" cy="1515037"/>
          </a:xfrm>
          <a:prstGeom prst="rect">
            <a:avLst/>
          </a:prstGeom>
        </p:spPr>
      </p:pic>
      <p:pic>
        <p:nvPicPr>
          <p:cNvPr id="12" name="Gráfico 11" descr="Huellas con relleno sólido">
            <a:extLst>
              <a:ext uri="{FF2B5EF4-FFF2-40B4-BE49-F238E27FC236}">
                <a16:creationId xmlns:a16="http://schemas.microsoft.com/office/drawing/2014/main" id="{D990F241-D8E7-D056-D916-81B6E09F1482}"/>
              </a:ext>
            </a:extLst>
          </p:cNvPr>
          <p:cNvPicPr>
            <a:picLocks noChangeAspect="1"/>
          </p:cNvPicPr>
          <p:nvPr/>
        </p:nvPicPr>
        <p:blipFill rotWithShape="1">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rcRect l="48970" t="20767" r="10384"/>
          <a:stretch/>
        </p:blipFill>
        <p:spPr>
          <a:xfrm rot="5400000" flipH="1">
            <a:off x="10115623" y="4498807"/>
            <a:ext cx="963039" cy="1707395"/>
          </a:xfrm>
          <a:prstGeom prst="rect">
            <a:avLst/>
          </a:prstGeom>
        </p:spPr>
      </p:pic>
      <p:sp>
        <p:nvSpPr>
          <p:cNvPr id="14" name="CuadroTexto 13">
            <a:extLst>
              <a:ext uri="{FF2B5EF4-FFF2-40B4-BE49-F238E27FC236}">
                <a16:creationId xmlns:a16="http://schemas.microsoft.com/office/drawing/2014/main" id="{956CABE4-4B97-5E3D-97EE-EA1EAD3FBEA0}"/>
              </a:ext>
            </a:extLst>
          </p:cNvPr>
          <p:cNvSpPr txBox="1"/>
          <p:nvPr/>
        </p:nvSpPr>
        <p:spPr>
          <a:xfrm>
            <a:off x="1865782" y="2183106"/>
            <a:ext cx="3139851" cy="1727461"/>
          </a:xfrm>
          <a:prstGeom prst="rect">
            <a:avLst/>
          </a:prstGeom>
          <a:noFill/>
        </p:spPr>
        <p:txBody>
          <a:bodyPr wrap="square" rtlCol="0">
            <a:spAutoFit/>
          </a:bodyPr>
          <a:lstStyle/>
          <a:p>
            <a:pPr>
              <a:lnSpc>
                <a:spcPct val="150000"/>
              </a:lnSpc>
            </a:pPr>
            <a:r>
              <a:rPr lang="es-ES" sz="1200" dirty="0">
                <a:solidFill>
                  <a:srgbClr val="002060"/>
                </a:solidFill>
                <a:latin typeface="Cavolini" panose="03000502040302020204" pitchFamily="66" charset="0"/>
                <a:cs typeface="Cavolini" panose="03000502040302020204" pitchFamily="66" charset="0"/>
              </a:rPr>
              <a:t>Equipo D2:</a:t>
            </a:r>
          </a:p>
          <a:p>
            <a:pPr marL="285750" indent="-285750">
              <a:lnSpc>
                <a:spcPct val="150000"/>
              </a:lnSpc>
              <a:buFont typeface="Arial" panose="020B0604020202020204" pitchFamily="34" charset="0"/>
              <a:buChar char="•"/>
            </a:pPr>
            <a:r>
              <a:rPr lang="es-ES" sz="1200" dirty="0">
                <a:solidFill>
                  <a:srgbClr val="002060"/>
                </a:solidFill>
                <a:latin typeface="Cavolini" panose="03000502040302020204" pitchFamily="66" charset="0"/>
                <a:cs typeface="Cavolini" panose="03000502040302020204" pitchFamily="66" charset="0"/>
              </a:rPr>
              <a:t>Blanca Herrera Sanz</a:t>
            </a:r>
          </a:p>
          <a:p>
            <a:pPr marL="285750" indent="-285750">
              <a:lnSpc>
                <a:spcPct val="150000"/>
              </a:lnSpc>
              <a:buFont typeface="Arial" panose="020B0604020202020204" pitchFamily="34" charset="0"/>
              <a:buChar char="•"/>
            </a:pPr>
            <a:r>
              <a:rPr lang="es-ES" sz="1200" dirty="0">
                <a:solidFill>
                  <a:srgbClr val="002060"/>
                </a:solidFill>
                <a:latin typeface="Cavolini" panose="03000502040302020204" pitchFamily="66" charset="0"/>
                <a:cs typeface="Cavolini" panose="03000502040302020204" pitchFamily="66" charset="0"/>
              </a:rPr>
              <a:t>Lourdes Ibáñez Trujillo</a:t>
            </a:r>
          </a:p>
          <a:p>
            <a:pPr marL="285750" indent="-285750">
              <a:lnSpc>
                <a:spcPct val="150000"/>
              </a:lnSpc>
              <a:buFont typeface="Arial" panose="020B0604020202020204" pitchFamily="34" charset="0"/>
              <a:buChar char="•"/>
            </a:pPr>
            <a:r>
              <a:rPr lang="es-ES" sz="1200" dirty="0">
                <a:solidFill>
                  <a:srgbClr val="002060"/>
                </a:solidFill>
                <a:latin typeface="Cavolini" panose="03000502040302020204" pitchFamily="66" charset="0"/>
                <a:cs typeface="Cavolini" panose="03000502040302020204" pitchFamily="66" charset="0"/>
              </a:rPr>
              <a:t>Natalia Iglesias Fernández</a:t>
            </a:r>
          </a:p>
          <a:p>
            <a:pPr marL="285750" indent="-285750">
              <a:lnSpc>
                <a:spcPct val="150000"/>
              </a:lnSpc>
              <a:buFont typeface="Arial" panose="020B0604020202020204" pitchFamily="34" charset="0"/>
              <a:buChar char="•"/>
            </a:pPr>
            <a:r>
              <a:rPr lang="es-ES" sz="1200" dirty="0">
                <a:solidFill>
                  <a:srgbClr val="002060"/>
                </a:solidFill>
                <a:latin typeface="Cavolini" panose="03000502040302020204" pitchFamily="66" charset="0"/>
                <a:cs typeface="Cavolini" panose="03000502040302020204" pitchFamily="66" charset="0"/>
              </a:rPr>
              <a:t>Yolanda Jiménez Fernández</a:t>
            </a:r>
          </a:p>
          <a:p>
            <a:pPr marL="285750" indent="-285750">
              <a:lnSpc>
                <a:spcPct val="150000"/>
              </a:lnSpc>
              <a:buFont typeface="Arial" panose="020B0604020202020204" pitchFamily="34" charset="0"/>
              <a:buChar char="•"/>
            </a:pPr>
            <a:r>
              <a:rPr lang="es-ES" sz="1200" dirty="0">
                <a:solidFill>
                  <a:srgbClr val="002060"/>
                </a:solidFill>
                <a:latin typeface="Cavolini" panose="03000502040302020204" pitchFamily="66" charset="0"/>
                <a:cs typeface="Cavolini" panose="03000502040302020204" pitchFamily="66" charset="0"/>
              </a:rPr>
              <a:t>Yolanda Jiménez Martínez</a:t>
            </a:r>
          </a:p>
        </p:txBody>
      </p:sp>
      <p:sp>
        <p:nvSpPr>
          <p:cNvPr id="16" name="Elipse 15">
            <a:extLst>
              <a:ext uri="{FF2B5EF4-FFF2-40B4-BE49-F238E27FC236}">
                <a16:creationId xmlns:a16="http://schemas.microsoft.com/office/drawing/2014/main" id="{FE27610A-3265-7623-F686-E4F6092C161D}"/>
              </a:ext>
              <a:ext uri="{C183D7F6-B498-43B3-948B-1728B52AA6E4}">
                <adec:decorative xmlns:adec="http://schemas.microsoft.com/office/drawing/2017/decorative" val="1"/>
              </a:ext>
            </a:extLst>
          </p:cNvPr>
          <p:cNvSpPr/>
          <p:nvPr/>
        </p:nvSpPr>
        <p:spPr>
          <a:xfrm>
            <a:off x="3637452" y="609600"/>
            <a:ext cx="1526731" cy="1573506"/>
          </a:xfrm>
          <a:prstGeom prst="ellipse">
            <a:avLst/>
          </a:prstGeom>
          <a:solidFill>
            <a:schemeClr val="bg1">
              <a:lumMod val="95000"/>
              <a:alpha val="68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lnSpc>
                <a:spcPct val="150000"/>
              </a:lnSpc>
            </a:pPr>
            <a:endParaRPr lang="es-ES" sz="2000" dirty="0">
              <a:solidFill>
                <a:schemeClr val="accent1">
                  <a:lumMod val="50000"/>
                </a:schemeClr>
              </a:solidFill>
            </a:endParaRPr>
          </a:p>
        </p:txBody>
      </p:sp>
      <p:sp>
        <p:nvSpPr>
          <p:cNvPr id="18" name="Rectángulo: esquinas redondeadas 17">
            <a:extLst>
              <a:ext uri="{FF2B5EF4-FFF2-40B4-BE49-F238E27FC236}">
                <a16:creationId xmlns:a16="http://schemas.microsoft.com/office/drawing/2014/main" id="{CD5D61E9-905E-D4FC-AA87-7648BE6F35AB}"/>
              </a:ext>
            </a:extLst>
          </p:cNvPr>
          <p:cNvSpPr/>
          <p:nvPr/>
        </p:nvSpPr>
        <p:spPr>
          <a:xfrm>
            <a:off x="5778037" y="1763243"/>
            <a:ext cx="6004874" cy="2032647"/>
          </a:xfrm>
          <a:prstGeom prst="roundRect">
            <a:avLst/>
          </a:prstGeom>
          <a:solidFill>
            <a:schemeClr val="bg1">
              <a:lumMod val="75000"/>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ES" sz="2400" dirty="0">
                <a:solidFill>
                  <a:srgbClr val="002060"/>
                </a:solidFill>
                <a:latin typeface="Cavolini" panose="020B0502040204020203" pitchFamily="66" charset="0"/>
                <a:cs typeface="Cavolini" panose="020B0502040204020203" pitchFamily="66" charset="0"/>
              </a:rPr>
              <a:t>10 pasos para implantar el</a:t>
            </a:r>
          </a:p>
          <a:p>
            <a:pPr algn="ctr">
              <a:lnSpc>
                <a:spcPct val="150000"/>
              </a:lnSpc>
            </a:pPr>
            <a:r>
              <a:rPr lang="es-ES" sz="2400" dirty="0">
                <a:solidFill>
                  <a:srgbClr val="002060"/>
                </a:solidFill>
                <a:latin typeface="Cavolini" panose="020B0502040204020203" pitchFamily="66" charset="0"/>
                <a:cs typeface="Cavolini" panose="020B0502040204020203" pitchFamily="66" charset="0"/>
              </a:rPr>
              <a:t>aprendizaje cooperativo en el</a:t>
            </a:r>
          </a:p>
          <a:p>
            <a:pPr algn="ctr">
              <a:lnSpc>
                <a:spcPct val="150000"/>
              </a:lnSpc>
            </a:pPr>
            <a:r>
              <a:rPr lang="es-ES" sz="2400" dirty="0">
                <a:solidFill>
                  <a:srgbClr val="002060"/>
                </a:solidFill>
                <a:latin typeface="Cavolini" panose="020B0502040204020203" pitchFamily="66" charset="0"/>
                <a:cs typeface="Cavolini" panose="020B0502040204020203" pitchFamily="66" charset="0"/>
              </a:rPr>
              <a:t> aula.</a:t>
            </a:r>
          </a:p>
        </p:txBody>
      </p:sp>
      <p:sp>
        <p:nvSpPr>
          <p:cNvPr id="17" name="CuadroTexto 16">
            <a:extLst>
              <a:ext uri="{FF2B5EF4-FFF2-40B4-BE49-F238E27FC236}">
                <a16:creationId xmlns:a16="http://schemas.microsoft.com/office/drawing/2014/main" id="{048AE25C-E420-4F1F-8CC8-E911B6435079}"/>
              </a:ext>
            </a:extLst>
          </p:cNvPr>
          <p:cNvSpPr txBox="1"/>
          <p:nvPr/>
        </p:nvSpPr>
        <p:spPr>
          <a:xfrm>
            <a:off x="5876204" y="400416"/>
            <a:ext cx="6096000" cy="246221"/>
          </a:xfrm>
          <a:prstGeom prst="rect">
            <a:avLst/>
          </a:prstGeom>
          <a:noFill/>
        </p:spPr>
        <p:txBody>
          <a:bodyPr wrap="square">
            <a:spAutoFit/>
          </a:bodyPr>
          <a:lstStyle/>
          <a:p>
            <a:r>
              <a:rPr lang="es-ES" sz="1000" dirty="0">
                <a:solidFill>
                  <a:schemeClr val="bg1">
                    <a:lumMod val="50000"/>
                  </a:schemeClr>
                </a:solidFill>
              </a:rPr>
              <a:t>Basado en el curso "El aprendizaje cooperativo en el aula" del Aula Virtual de Formación en línea (CRIF Las Acacias)</a:t>
            </a:r>
          </a:p>
        </p:txBody>
      </p:sp>
    </p:spTree>
    <p:extLst>
      <p:ext uri="{BB962C8B-B14F-4D97-AF65-F5344CB8AC3E}">
        <p14:creationId xmlns:p14="http://schemas.microsoft.com/office/powerpoint/2010/main" val="1449746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750"/>
                                        <p:tgtEl>
                                          <p:spTgt spid="14">
                                            <p:txEl>
                                              <p:pRg st="0" end="0"/>
                                            </p:txEl>
                                          </p:spTgt>
                                        </p:tgtEl>
                                      </p:cBhvr>
                                    </p:animEffect>
                                    <p:anim calcmode="lin" valueType="num">
                                      <p:cBhvr>
                                        <p:cTn id="8" dur="75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9" dur="750" fill="hold"/>
                                        <p:tgtEl>
                                          <p:spTgt spid="1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750"/>
                                        <p:tgtEl>
                                          <p:spTgt spid="14">
                                            <p:txEl>
                                              <p:pRg st="1" end="1"/>
                                            </p:txEl>
                                          </p:spTgt>
                                        </p:tgtEl>
                                      </p:cBhvr>
                                    </p:animEffect>
                                    <p:anim calcmode="lin" valueType="num">
                                      <p:cBhvr>
                                        <p:cTn id="13" dur="750" fill="hold"/>
                                        <p:tgtEl>
                                          <p:spTgt spid="14">
                                            <p:txEl>
                                              <p:pRg st="1" end="1"/>
                                            </p:txEl>
                                          </p:spTgt>
                                        </p:tgtEl>
                                        <p:attrNameLst>
                                          <p:attrName>ppt_x</p:attrName>
                                        </p:attrNameLst>
                                      </p:cBhvr>
                                      <p:tavLst>
                                        <p:tav tm="0">
                                          <p:val>
                                            <p:strVal val="#ppt_x"/>
                                          </p:val>
                                        </p:tav>
                                        <p:tav tm="100000">
                                          <p:val>
                                            <p:strVal val="#ppt_x"/>
                                          </p:val>
                                        </p:tav>
                                      </p:tavLst>
                                    </p:anim>
                                    <p:anim calcmode="lin" valueType="num">
                                      <p:cBhvr>
                                        <p:cTn id="14" dur="750" fill="hold"/>
                                        <p:tgtEl>
                                          <p:spTgt spid="1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fade">
                                      <p:cBhvr>
                                        <p:cTn id="17" dur="750"/>
                                        <p:tgtEl>
                                          <p:spTgt spid="14">
                                            <p:txEl>
                                              <p:pRg st="2" end="2"/>
                                            </p:txEl>
                                          </p:spTgt>
                                        </p:tgtEl>
                                      </p:cBhvr>
                                    </p:animEffect>
                                    <p:anim calcmode="lin" valueType="num">
                                      <p:cBhvr>
                                        <p:cTn id="18" dur="750" fill="hold"/>
                                        <p:tgtEl>
                                          <p:spTgt spid="14">
                                            <p:txEl>
                                              <p:pRg st="2" end="2"/>
                                            </p:txEl>
                                          </p:spTgt>
                                        </p:tgtEl>
                                        <p:attrNameLst>
                                          <p:attrName>ppt_x</p:attrName>
                                        </p:attrNameLst>
                                      </p:cBhvr>
                                      <p:tavLst>
                                        <p:tav tm="0">
                                          <p:val>
                                            <p:strVal val="#ppt_x"/>
                                          </p:val>
                                        </p:tav>
                                        <p:tav tm="100000">
                                          <p:val>
                                            <p:strVal val="#ppt_x"/>
                                          </p:val>
                                        </p:tav>
                                      </p:tavLst>
                                    </p:anim>
                                    <p:anim calcmode="lin" valueType="num">
                                      <p:cBhvr>
                                        <p:cTn id="19" dur="750" fill="hold"/>
                                        <p:tgtEl>
                                          <p:spTgt spid="1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4">
                                            <p:txEl>
                                              <p:pRg st="3" end="3"/>
                                            </p:txEl>
                                          </p:spTgt>
                                        </p:tgtEl>
                                        <p:attrNameLst>
                                          <p:attrName>style.visibility</p:attrName>
                                        </p:attrNameLst>
                                      </p:cBhvr>
                                      <p:to>
                                        <p:strVal val="visible"/>
                                      </p:to>
                                    </p:set>
                                    <p:animEffect transition="in" filter="fade">
                                      <p:cBhvr>
                                        <p:cTn id="22" dur="750"/>
                                        <p:tgtEl>
                                          <p:spTgt spid="14">
                                            <p:txEl>
                                              <p:pRg st="3" end="3"/>
                                            </p:txEl>
                                          </p:spTgt>
                                        </p:tgtEl>
                                      </p:cBhvr>
                                    </p:animEffect>
                                    <p:anim calcmode="lin" valueType="num">
                                      <p:cBhvr>
                                        <p:cTn id="23" dur="750" fill="hold"/>
                                        <p:tgtEl>
                                          <p:spTgt spid="14">
                                            <p:txEl>
                                              <p:pRg st="3" end="3"/>
                                            </p:txEl>
                                          </p:spTgt>
                                        </p:tgtEl>
                                        <p:attrNameLst>
                                          <p:attrName>ppt_x</p:attrName>
                                        </p:attrNameLst>
                                      </p:cBhvr>
                                      <p:tavLst>
                                        <p:tav tm="0">
                                          <p:val>
                                            <p:strVal val="#ppt_x"/>
                                          </p:val>
                                        </p:tav>
                                        <p:tav tm="100000">
                                          <p:val>
                                            <p:strVal val="#ppt_x"/>
                                          </p:val>
                                        </p:tav>
                                      </p:tavLst>
                                    </p:anim>
                                    <p:anim calcmode="lin" valueType="num">
                                      <p:cBhvr>
                                        <p:cTn id="24" dur="750" fill="hold"/>
                                        <p:tgtEl>
                                          <p:spTgt spid="14">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4">
                                            <p:txEl>
                                              <p:pRg st="4" end="4"/>
                                            </p:txEl>
                                          </p:spTgt>
                                        </p:tgtEl>
                                        <p:attrNameLst>
                                          <p:attrName>style.visibility</p:attrName>
                                        </p:attrNameLst>
                                      </p:cBhvr>
                                      <p:to>
                                        <p:strVal val="visible"/>
                                      </p:to>
                                    </p:set>
                                    <p:animEffect transition="in" filter="fade">
                                      <p:cBhvr>
                                        <p:cTn id="27" dur="750"/>
                                        <p:tgtEl>
                                          <p:spTgt spid="14">
                                            <p:txEl>
                                              <p:pRg st="4" end="4"/>
                                            </p:txEl>
                                          </p:spTgt>
                                        </p:tgtEl>
                                      </p:cBhvr>
                                    </p:animEffect>
                                    <p:anim calcmode="lin" valueType="num">
                                      <p:cBhvr>
                                        <p:cTn id="28" dur="750" fill="hold"/>
                                        <p:tgtEl>
                                          <p:spTgt spid="14">
                                            <p:txEl>
                                              <p:pRg st="4" end="4"/>
                                            </p:txEl>
                                          </p:spTgt>
                                        </p:tgtEl>
                                        <p:attrNameLst>
                                          <p:attrName>ppt_x</p:attrName>
                                        </p:attrNameLst>
                                      </p:cBhvr>
                                      <p:tavLst>
                                        <p:tav tm="0">
                                          <p:val>
                                            <p:strVal val="#ppt_x"/>
                                          </p:val>
                                        </p:tav>
                                        <p:tav tm="100000">
                                          <p:val>
                                            <p:strVal val="#ppt_x"/>
                                          </p:val>
                                        </p:tav>
                                      </p:tavLst>
                                    </p:anim>
                                    <p:anim calcmode="lin" valueType="num">
                                      <p:cBhvr>
                                        <p:cTn id="29" dur="750" fill="hold"/>
                                        <p:tgtEl>
                                          <p:spTgt spid="14">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4">
                                            <p:txEl>
                                              <p:pRg st="5" end="5"/>
                                            </p:txEl>
                                          </p:spTgt>
                                        </p:tgtEl>
                                        <p:attrNameLst>
                                          <p:attrName>style.visibility</p:attrName>
                                        </p:attrNameLst>
                                      </p:cBhvr>
                                      <p:to>
                                        <p:strVal val="visible"/>
                                      </p:to>
                                    </p:set>
                                    <p:animEffect transition="in" filter="fade">
                                      <p:cBhvr>
                                        <p:cTn id="32" dur="750"/>
                                        <p:tgtEl>
                                          <p:spTgt spid="14">
                                            <p:txEl>
                                              <p:pRg st="5" end="5"/>
                                            </p:txEl>
                                          </p:spTgt>
                                        </p:tgtEl>
                                      </p:cBhvr>
                                    </p:animEffect>
                                    <p:anim calcmode="lin" valueType="num">
                                      <p:cBhvr>
                                        <p:cTn id="33" dur="750" fill="hold"/>
                                        <p:tgtEl>
                                          <p:spTgt spid="14">
                                            <p:txEl>
                                              <p:pRg st="5" end="5"/>
                                            </p:txEl>
                                          </p:spTgt>
                                        </p:tgtEl>
                                        <p:attrNameLst>
                                          <p:attrName>ppt_x</p:attrName>
                                        </p:attrNameLst>
                                      </p:cBhvr>
                                      <p:tavLst>
                                        <p:tav tm="0">
                                          <p:val>
                                            <p:strVal val="#ppt_x"/>
                                          </p:val>
                                        </p:tav>
                                        <p:tav tm="100000">
                                          <p:val>
                                            <p:strVal val="#ppt_x"/>
                                          </p:val>
                                        </p:tav>
                                      </p:tavLst>
                                    </p:anim>
                                    <p:anim calcmode="lin" valueType="num">
                                      <p:cBhvr>
                                        <p:cTn id="34" dur="750" fill="hold"/>
                                        <p:tgtEl>
                                          <p:spTgt spid="14">
                                            <p:txEl>
                                              <p:pRg st="5" end="5"/>
                                            </p:txEl>
                                          </p:spTgt>
                                        </p:tgtEl>
                                        <p:attrNameLst>
                                          <p:attrName>ppt_y</p:attrName>
                                        </p:attrNameLst>
                                      </p:cBhvr>
                                      <p:tavLst>
                                        <p:tav tm="0">
                                          <p:val>
                                            <p:strVal val="#ppt_y+.1"/>
                                          </p:val>
                                        </p:tav>
                                        <p:tav tm="100000">
                                          <p:val>
                                            <p:strVal val="#ppt_y"/>
                                          </p:val>
                                        </p:tav>
                                      </p:tavLst>
                                    </p:anim>
                                  </p:childTnLst>
                                </p:cTn>
                              </p:par>
                              <p:par>
                                <p:cTn id="35" presetID="22" presetClass="entr" presetSubtype="8" fill="hold" nodeType="with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wipe(left)">
                                      <p:cBhvr>
                                        <p:cTn id="37" dur="750"/>
                                        <p:tgtEl>
                                          <p:spTgt spid="3"/>
                                        </p:tgtEl>
                                      </p:cBhvr>
                                    </p:animEffect>
                                  </p:childTnLst>
                                </p:cTn>
                              </p:par>
                            </p:childTnLst>
                          </p:cTn>
                        </p:par>
                        <p:par>
                          <p:cTn id="38" fill="hold">
                            <p:stCondLst>
                              <p:cond delay="750"/>
                            </p:stCondLst>
                            <p:childTnLst>
                              <p:par>
                                <p:cTn id="39" presetID="22" presetClass="entr" presetSubtype="8" fill="hold" nodeType="after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wipe(left)">
                                      <p:cBhvr>
                                        <p:cTn id="41" dur="250"/>
                                        <p:tgtEl>
                                          <p:spTgt spid="4"/>
                                        </p:tgtEl>
                                      </p:cBhvr>
                                    </p:animEffect>
                                  </p:childTnLst>
                                </p:cTn>
                              </p:par>
                            </p:childTnLst>
                          </p:cTn>
                        </p:par>
                        <p:par>
                          <p:cTn id="42" fill="hold">
                            <p:stCondLst>
                              <p:cond delay="1000"/>
                            </p:stCondLst>
                            <p:childTnLst>
                              <p:par>
                                <p:cTn id="43" presetID="22" presetClass="entr" presetSubtype="8" fill="hold" nodeType="after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wipe(left)">
                                      <p:cBhvr>
                                        <p:cTn id="45" dur="750"/>
                                        <p:tgtEl>
                                          <p:spTgt spid="5"/>
                                        </p:tgtEl>
                                      </p:cBhvr>
                                    </p:animEffect>
                                  </p:childTnLst>
                                </p:cTn>
                              </p:par>
                            </p:childTnLst>
                          </p:cTn>
                        </p:par>
                        <p:par>
                          <p:cTn id="46" fill="hold">
                            <p:stCondLst>
                              <p:cond delay="1750"/>
                            </p:stCondLst>
                            <p:childTnLst>
                              <p:par>
                                <p:cTn id="47" presetID="22" presetClass="entr" presetSubtype="8" fill="hold" nodeType="after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wipe(left)">
                                      <p:cBhvr>
                                        <p:cTn id="49" dur="250"/>
                                        <p:tgtEl>
                                          <p:spTgt spid="6"/>
                                        </p:tgtEl>
                                      </p:cBhvr>
                                    </p:animEffect>
                                  </p:childTnLst>
                                </p:cTn>
                              </p:par>
                            </p:childTnLst>
                          </p:cTn>
                        </p:par>
                        <p:par>
                          <p:cTn id="50" fill="hold">
                            <p:stCondLst>
                              <p:cond delay="2000"/>
                            </p:stCondLst>
                            <p:childTnLst>
                              <p:par>
                                <p:cTn id="51" presetID="22" presetClass="entr" presetSubtype="8" fill="hold" nodeType="afterEffect">
                                  <p:stCondLst>
                                    <p:cond delay="0"/>
                                  </p:stCondLst>
                                  <p:childTnLst>
                                    <p:set>
                                      <p:cBhvr>
                                        <p:cTn id="52" dur="1" fill="hold">
                                          <p:stCondLst>
                                            <p:cond delay="0"/>
                                          </p:stCondLst>
                                        </p:cTn>
                                        <p:tgtEl>
                                          <p:spTgt spid="7"/>
                                        </p:tgtEl>
                                        <p:attrNameLst>
                                          <p:attrName>style.visibility</p:attrName>
                                        </p:attrNameLst>
                                      </p:cBhvr>
                                      <p:to>
                                        <p:strVal val="visible"/>
                                      </p:to>
                                    </p:set>
                                    <p:animEffect transition="in" filter="wipe(left)">
                                      <p:cBhvr>
                                        <p:cTn id="53" dur="500"/>
                                        <p:tgtEl>
                                          <p:spTgt spid="7"/>
                                        </p:tgtEl>
                                      </p:cBhvr>
                                    </p:animEffect>
                                  </p:childTnLst>
                                </p:cTn>
                              </p:par>
                            </p:childTnLst>
                          </p:cTn>
                        </p:par>
                        <p:par>
                          <p:cTn id="54" fill="hold">
                            <p:stCondLst>
                              <p:cond delay="2500"/>
                            </p:stCondLst>
                            <p:childTnLst>
                              <p:par>
                                <p:cTn id="55" presetID="22" presetClass="entr" presetSubtype="8" fill="hold" nodeType="after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wipe(left)">
                                      <p:cBhvr>
                                        <p:cTn id="57" dur="250"/>
                                        <p:tgtEl>
                                          <p:spTgt spid="8"/>
                                        </p:tgtEl>
                                      </p:cBhvr>
                                    </p:animEffect>
                                  </p:childTnLst>
                                </p:cTn>
                              </p:par>
                            </p:childTnLst>
                          </p:cTn>
                        </p:par>
                        <p:par>
                          <p:cTn id="58" fill="hold">
                            <p:stCondLst>
                              <p:cond delay="2750"/>
                            </p:stCondLst>
                            <p:childTnLst>
                              <p:par>
                                <p:cTn id="59" presetID="22" presetClass="entr" presetSubtype="8" fill="hold" nodeType="after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wipe(left)">
                                      <p:cBhvr>
                                        <p:cTn id="61" dur="750"/>
                                        <p:tgtEl>
                                          <p:spTgt spid="9"/>
                                        </p:tgtEl>
                                      </p:cBhvr>
                                    </p:animEffect>
                                  </p:childTnLst>
                                </p:cTn>
                              </p:par>
                            </p:childTnLst>
                          </p:cTn>
                        </p:par>
                        <p:par>
                          <p:cTn id="62" fill="hold">
                            <p:stCondLst>
                              <p:cond delay="3500"/>
                            </p:stCondLst>
                            <p:childTnLst>
                              <p:par>
                                <p:cTn id="63" presetID="22" presetClass="entr" presetSubtype="8" fill="hold" nodeType="afterEffect">
                                  <p:stCondLst>
                                    <p:cond delay="0"/>
                                  </p:stCondLst>
                                  <p:childTnLst>
                                    <p:set>
                                      <p:cBhvr>
                                        <p:cTn id="64" dur="1" fill="hold">
                                          <p:stCondLst>
                                            <p:cond delay="0"/>
                                          </p:stCondLst>
                                        </p:cTn>
                                        <p:tgtEl>
                                          <p:spTgt spid="10"/>
                                        </p:tgtEl>
                                        <p:attrNameLst>
                                          <p:attrName>style.visibility</p:attrName>
                                        </p:attrNameLst>
                                      </p:cBhvr>
                                      <p:to>
                                        <p:strVal val="visible"/>
                                      </p:to>
                                    </p:set>
                                    <p:animEffect transition="in" filter="wipe(left)">
                                      <p:cBhvr>
                                        <p:cTn id="65" dur="250"/>
                                        <p:tgtEl>
                                          <p:spTgt spid="10"/>
                                        </p:tgtEl>
                                      </p:cBhvr>
                                    </p:animEffect>
                                  </p:childTnLst>
                                </p:cTn>
                              </p:par>
                            </p:childTnLst>
                          </p:cTn>
                        </p:par>
                        <p:par>
                          <p:cTn id="66" fill="hold">
                            <p:stCondLst>
                              <p:cond delay="3750"/>
                            </p:stCondLst>
                            <p:childTnLst>
                              <p:par>
                                <p:cTn id="67" presetID="22" presetClass="entr" presetSubtype="8" fill="hold" nodeType="afterEffect">
                                  <p:stCondLst>
                                    <p:cond delay="0"/>
                                  </p:stCondLst>
                                  <p:childTnLst>
                                    <p:set>
                                      <p:cBhvr>
                                        <p:cTn id="68" dur="1" fill="hold">
                                          <p:stCondLst>
                                            <p:cond delay="0"/>
                                          </p:stCondLst>
                                        </p:cTn>
                                        <p:tgtEl>
                                          <p:spTgt spid="11"/>
                                        </p:tgtEl>
                                        <p:attrNameLst>
                                          <p:attrName>style.visibility</p:attrName>
                                        </p:attrNameLst>
                                      </p:cBhvr>
                                      <p:to>
                                        <p:strVal val="visible"/>
                                      </p:to>
                                    </p:set>
                                    <p:animEffect transition="in" filter="wipe(left)">
                                      <p:cBhvr>
                                        <p:cTn id="69" dur="500"/>
                                        <p:tgtEl>
                                          <p:spTgt spid="11"/>
                                        </p:tgtEl>
                                      </p:cBhvr>
                                    </p:animEffect>
                                  </p:childTnLst>
                                </p:cTn>
                              </p:par>
                            </p:childTnLst>
                          </p:cTn>
                        </p:par>
                        <p:par>
                          <p:cTn id="70" fill="hold">
                            <p:stCondLst>
                              <p:cond delay="4250"/>
                            </p:stCondLst>
                            <p:childTnLst>
                              <p:par>
                                <p:cTn id="71" presetID="22" presetClass="entr" presetSubtype="8" fill="hold" nodeType="afterEffect">
                                  <p:stCondLst>
                                    <p:cond delay="0"/>
                                  </p:stCondLst>
                                  <p:childTnLst>
                                    <p:set>
                                      <p:cBhvr>
                                        <p:cTn id="72" dur="1" fill="hold">
                                          <p:stCondLst>
                                            <p:cond delay="0"/>
                                          </p:stCondLst>
                                        </p:cTn>
                                        <p:tgtEl>
                                          <p:spTgt spid="12"/>
                                        </p:tgtEl>
                                        <p:attrNameLst>
                                          <p:attrName>style.visibility</p:attrName>
                                        </p:attrNameLst>
                                      </p:cBhvr>
                                      <p:to>
                                        <p:strVal val="visible"/>
                                      </p:to>
                                    </p:set>
                                    <p:animEffect transition="in" filter="wipe(left)">
                                      <p:cBhvr>
                                        <p:cTn id="73" dur="2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B930D4B0-421E-C050-C966-4DFA4DBE789C}"/>
              </a:ext>
            </a:extLst>
          </p:cNvPr>
          <p:cNvGrpSpPr/>
          <p:nvPr/>
        </p:nvGrpSpPr>
        <p:grpSpPr>
          <a:xfrm>
            <a:off x="715815" y="5830336"/>
            <a:ext cx="1459048" cy="734059"/>
            <a:chOff x="3775288" y="4761001"/>
            <a:chExt cx="1459048" cy="734059"/>
          </a:xfrm>
        </p:grpSpPr>
        <p:sp>
          <p:nvSpPr>
            <p:cNvPr id="18" name="Forma libre: forma 17">
              <a:extLst>
                <a:ext uri="{FF2B5EF4-FFF2-40B4-BE49-F238E27FC236}">
                  <a16:creationId xmlns:a16="http://schemas.microsoft.com/office/drawing/2014/main" id="{FA428A71-F005-5DD2-12EF-E6FEF14BF830}"/>
                </a:ext>
              </a:extLst>
            </p:cNvPr>
            <p:cNvSpPr/>
            <p:nvPr/>
          </p:nvSpPr>
          <p:spPr>
            <a:xfrm rot="5400000">
              <a:off x="4999759" y="4771109"/>
              <a:ext cx="244686" cy="224469"/>
            </a:xfrm>
            <a:custGeom>
              <a:avLst/>
              <a:gdLst>
                <a:gd name="connsiteX0" fmla="*/ 244686 w 244686"/>
                <a:gd name="connsiteY0" fmla="*/ 112235 h 224469"/>
                <a:gd name="connsiteX1" fmla="*/ 122343 w 244686"/>
                <a:gd name="connsiteY1" fmla="*/ 224469 h 224469"/>
                <a:gd name="connsiteX2" fmla="*/ 0 w 244686"/>
                <a:gd name="connsiteY2" fmla="*/ 112235 h 224469"/>
                <a:gd name="connsiteX3" fmla="*/ 122343 w 244686"/>
                <a:gd name="connsiteY3" fmla="*/ 0 h 224469"/>
                <a:gd name="connsiteX4" fmla="*/ 244686 w 244686"/>
                <a:gd name="connsiteY4" fmla="*/ 112235 h 224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86" h="224469">
                  <a:moveTo>
                    <a:pt x="244686" y="112235"/>
                  </a:moveTo>
                  <a:cubicBezTo>
                    <a:pt x="244686" y="174220"/>
                    <a:pt x="189911" y="224469"/>
                    <a:pt x="122343" y="224469"/>
                  </a:cubicBezTo>
                  <a:cubicBezTo>
                    <a:pt x="54775" y="224469"/>
                    <a:pt x="0" y="174220"/>
                    <a:pt x="0" y="112235"/>
                  </a:cubicBezTo>
                  <a:cubicBezTo>
                    <a:pt x="0" y="50249"/>
                    <a:pt x="54775" y="0"/>
                    <a:pt x="122343" y="0"/>
                  </a:cubicBezTo>
                  <a:cubicBezTo>
                    <a:pt x="189911" y="0"/>
                    <a:pt x="244686" y="50249"/>
                    <a:pt x="244686" y="112235"/>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19" name="Forma libre: forma 18">
              <a:extLst>
                <a:ext uri="{FF2B5EF4-FFF2-40B4-BE49-F238E27FC236}">
                  <a16:creationId xmlns:a16="http://schemas.microsoft.com/office/drawing/2014/main" id="{E8025A40-CDD4-0E75-10FA-71D0C6C853A5}"/>
                </a:ext>
              </a:extLst>
            </p:cNvPr>
            <p:cNvSpPr/>
            <p:nvPr/>
          </p:nvSpPr>
          <p:spPr>
            <a:xfrm rot="5400000">
              <a:off x="5009240" y="5060689"/>
              <a:ext cx="135936" cy="134681"/>
            </a:xfrm>
            <a:custGeom>
              <a:avLst/>
              <a:gdLst>
                <a:gd name="connsiteX0" fmla="*/ 135937 w 135936"/>
                <a:gd name="connsiteY0" fmla="*/ 67341 h 134681"/>
                <a:gd name="connsiteX1" fmla="*/ 67968 w 135936"/>
                <a:gd name="connsiteY1" fmla="*/ 134682 h 134681"/>
                <a:gd name="connsiteX2" fmla="*/ 0 w 135936"/>
                <a:gd name="connsiteY2" fmla="*/ 67341 h 134681"/>
                <a:gd name="connsiteX3" fmla="*/ 67968 w 135936"/>
                <a:gd name="connsiteY3" fmla="*/ 0 h 134681"/>
                <a:gd name="connsiteX4" fmla="*/ 135937 w 135936"/>
                <a:gd name="connsiteY4" fmla="*/ 67341 h 134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36" h="134681">
                  <a:moveTo>
                    <a:pt x="135937" y="67341"/>
                  </a:moveTo>
                  <a:cubicBezTo>
                    <a:pt x="135937" y="104532"/>
                    <a:pt x="105506" y="134682"/>
                    <a:pt x="67968" y="134682"/>
                  </a:cubicBezTo>
                  <a:cubicBezTo>
                    <a:pt x="30430" y="134682"/>
                    <a:pt x="0" y="104532"/>
                    <a:pt x="0" y="67341"/>
                  </a:cubicBezTo>
                  <a:cubicBezTo>
                    <a:pt x="0" y="30150"/>
                    <a:pt x="30430" y="0"/>
                    <a:pt x="67968" y="0"/>
                  </a:cubicBezTo>
                  <a:cubicBezTo>
                    <a:pt x="105506" y="0"/>
                    <a:pt x="135937" y="30150"/>
                    <a:pt x="135937" y="67341"/>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0" name="Forma libre: forma 19">
              <a:extLst>
                <a:ext uri="{FF2B5EF4-FFF2-40B4-BE49-F238E27FC236}">
                  <a16:creationId xmlns:a16="http://schemas.microsoft.com/office/drawing/2014/main" id="{8A0D188A-C636-729F-216B-DA958D16FC15}"/>
                </a:ext>
              </a:extLst>
            </p:cNvPr>
            <p:cNvSpPr/>
            <p:nvPr/>
          </p:nvSpPr>
          <p:spPr>
            <a:xfrm rot="5400000">
              <a:off x="4944269" y="5221443"/>
              <a:ext cx="108749" cy="112234"/>
            </a:xfrm>
            <a:custGeom>
              <a:avLst/>
              <a:gdLst>
                <a:gd name="connsiteX0" fmla="*/ 108749 w 108749"/>
                <a:gd name="connsiteY0" fmla="*/ 56117 h 112234"/>
                <a:gd name="connsiteX1" fmla="*/ 54375 w 108749"/>
                <a:gd name="connsiteY1" fmla="*/ 112235 h 112234"/>
                <a:gd name="connsiteX2" fmla="*/ 0 w 108749"/>
                <a:gd name="connsiteY2" fmla="*/ 56117 h 112234"/>
                <a:gd name="connsiteX3" fmla="*/ 54375 w 108749"/>
                <a:gd name="connsiteY3" fmla="*/ 0 h 112234"/>
                <a:gd name="connsiteX4" fmla="*/ 108749 w 108749"/>
                <a:gd name="connsiteY4" fmla="*/ 56117 h 112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49" h="112234">
                  <a:moveTo>
                    <a:pt x="108749" y="56117"/>
                  </a:moveTo>
                  <a:cubicBezTo>
                    <a:pt x="108749" y="87110"/>
                    <a:pt x="84405" y="112235"/>
                    <a:pt x="54375" y="112235"/>
                  </a:cubicBezTo>
                  <a:cubicBezTo>
                    <a:pt x="24344" y="112235"/>
                    <a:pt x="0" y="87110"/>
                    <a:pt x="0" y="56117"/>
                  </a:cubicBezTo>
                  <a:cubicBezTo>
                    <a:pt x="0" y="25125"/>
                    <a:pt x="24344" y="0"/>
                    <a:pt x="54375" y="0"/>
                  </a:cubicBezTo>
                  <a:cubicBezTo>
                    <a:pt x="84405" y="0"/>
                    <a:pt x="108749" y="25125"/>
                    <a:pt x="108749" y="56117"/>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1" name="Forma libre: forma 20">
              <a:extLst>
                <a:ext uri="{FF2B5EF4-FFF2-40B4-BE49-F238E27FC236}">
                  <a16:creationId xmlns:a16="http://schemas.microsoft.com/office/drawing/2014/main" id="{F5A9550D-5B0A-CE33-F477-0681963999E3}"/>
                </a:ext>
              </a:extLst>
            </p:cNvPr>
            <p:cNvSpPr/>
            <p:nvPr/>
          </p:nvSpPr>
          <p:spPr>
            <a:xfrm rot="5400000">
              <a:off x="4856852" y="5327823"/>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3" name="Forma libre: forma 22">
              <a:extLst>
                <a:ext uri="{FF2B5EF4-FFF2-40B4-BE49-F238E27FC236}">
                  <a16:creationId xmlns:a16="http://schemas.microsoft.com/office/drawing/2014/main" id="{DB78B91A-80A8-378D-96F5-4346108CABF1}"/>
                </a:ext>
              </a:extLst>
            </p:cNvPr>
            <p:cNvSpPr/>
            <p:nvPr/>
          </p:nvSpPr>
          <p:spPr>
            <a:xfrm rot="5400000">
              <a:off x="4767064" y="5409385"/>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4" name="Forma libre: forma 23">
              <a:extLst>
                <a:ext uri="{FF2B5EF4-FFF2-40B4-BE49-F238E27FC236}">
                  <a16:creationId xmlns:a16="http://schemas.microsoft.com/office/drawing/2014/main" id="{BB999BED-4FB4-A1A7-B344-DA9FC196BFD5}"/>
                </a:ext>
              </a:extLst>
            </p:cNvPr>
            <p:cNvSpPr/>
            <p:nvPr/>
          </p:nvSpPr>
          <p:spPr>
            <a:xfrm rot="5400000">
              <a:off x="4019066" y="4544410"/>
              <a:ext cx="679683" cy="1167239"/>
            </a:xfrm>
            <a:custGeom>
              <a:avLst/>
              <a:gdLst>
                <a:gd name="connsiteX0" fmla="*/ 244686 w 679683"/>
                <a:gd name="connsiteY0" fmla="*/ 0 h 1167239"/>
                <a:gd name="connsiteX1" fmla="*/ 0 w 679683"/>
                <a:gd name="connsiteY1" fmla="*/ 157128 h 1167239"/>
                <a:gd name="connsiteX2" fmla="*/ 163124 w 679683"/>
                <a:gd name="connsiteY2" fmla="*/ 673407 h 1167239"/>
                <a:gd name="connsiteX3" fmla="*/ 326248 w 679683"/>
                <a:gd name="connsiteY3" fmla="*/ 1167240 h 1167239"/>
                <a:gd name="connsiteX4" fmla="*/ 570935 w 679683"/>
                <a:gd name="connsiteY4" fmla="*/ 718301 h 1167239"/>
                <a:gd name="connsiteX5" fmla="*/ 679684 w 679683"/>
                <a:gd name="connsiteY5" fmla="*/ 336704 h 1167239"/>
                <a:gd name="connsiteX6" fmla="*/ 244686 w 679683"/>
                <a:gd name="connsiteY6" fmla="*/ 0 h 116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9683" h="1167239">
                  <a:moveTo>
                    <a:pt x="244686" y="0"/>
                  </a:moveTo>
                  <a:cubicBezTo>
                    <a:pt x="87000" y="0"/>
                    <a:pt x="0" y="31426"/>
                    <a:pt x="0" y="157128"/>
                  </a:cubicBezTo>
                  <a:cubicBezTo>
                    <a:pt x="0" y="347927"/>
                    <a:pt x="163124" y="422002"/>
                    <a:pt x="163124" y="673407"/>
                  </a:cubicBezTo>
                  <a:cubicBezTo>
                    <a:pt x="163124" y="767684"/>
                    <a:pt x="-76125" y="1167240"/>
                    <a:pt x="326248" y="1167240"/>
                  </a:cubicBezTo>
                  <a:cubicBezTo>
                    <a:pt x="676965" y="1167240"/>
                    <a:pt x="570935" y="873185"/>
                    <a:pt x="570935" y="718301"/>
                  </a:cubicBezTo>
                  <a:cubicBezTo>
                    <a:pt x="570935" y="563418"/>
                    <a:pt x="679684" y="543215"/>
                    <a:pt x="679684" y="336704"/>
                  </a:cubicBezTo>
                  <a:cubicBezTo>
                    <a:pt x="679684" y="190799"/>
                    <a:pt x="402373" y="0"/>
                    <a:pt x="244686" y="0"/>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grpSp>
      <p:sp>
        <p:nvSpPr>
          <p:cNvPr id="9" name="CuadroTexto 8">
            <a:extLst>
              <a:ext uri="{FF2B5EF4-FFF2-40B4-BE49-F238E27FC236}">
                <a16:creationId xmlns:a16="http://schemas.microsoft.com/office/drawing/2014/main" id="{1C6B9176-233F-DBDE-5F77-9E44EF15D96E}"/>
              </a:ext>
            </a:extLst>
          </p:cNvPr>
          <p:cNvSpPr txBox="1"/>
          <p:nvPr/>
        </p:nvSpPr>
        <p:spPr>
          <a:xfrm>
            <a:off x="1143653" y="6021326"/>
            <a:ext cx="301686" cy="369332"/>
          </a:xfrm>
          <a:prstGeom prst="rect">
            <a:avLst/>
          </a:prstGeom>
          <a:noFill/>
        </p:spPr>
        <p:txBody>
          <a:bodyPr wrap="none" rtlCol="0">
            <a:spAutoFit/>
          </a:bodyPr>
          <a:lstStyle/>
          <a:p>
            <a:r>
              <a:rPr lang="es-ES" dirty="0">
                <a:solidFill>
                  <a:srgbClr val="0070C0"/>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668172" y="263424"/>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pic>
        <p:nvPicPr>
          <p:cNvPr id="12" name="Gráfico 11" descr="Huellas con relleno sólido">
            <a:extLst>
              <a:ext uri="{FF2B5EF4-FFF2-40B4-BE49-F238E27FC236}">
                <a16:creationId xmlns:a16="http://schemas.microsoft.com/office/drawing/2014/main" id="{3F052750-9960-79BA-6C8D-2578A74043B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flipH="1">
            <a:off x="1703230" y="4515829"/>
            <a:ext cx="963039" cy="1471254"/>
          </a:xfrm>
          <a:prstGeom prst="rect">
            <a:avLst/>
          </a:prstGeom>
        </p:spPr>
      </p:pic>
      <p:sp>
        <p:nvSpPr>
          <p:cNvPr id="2" name="CuadroTexto 1">
            <a:extLst>
              <a:ext uri="{FF2B5EF4-FFF2-40B4-BE49-F238E27FC236}">
                <a16:creationId xmlns:a16="http://schemas.microsoft.com/office/drawing/2014/main" id="{34CAE1C8-79BC-17A0-11F6-29D58EF68422}"/>
              </a:ext>
            </a:extLst>
          </p:cNvPr>
          <p:cNvSpPr txBox="1"/>
          <p:nvPr/>
        </p:nvSpPr>
        <p:spPr>
          <a:xfrm>
            <a:off x="1815962" y="5086027"/>
            <a:ext cx="301686" cy="369332"/>
          </a:xfrm>
          <a:prstGeom prst="rect">
            <a:avLst/>
          </a:prstGeom>
          <a:noFill/>
        </p:spPr>
        <p:txBody>
          <a:bodyPr wrap="none" rtlCol="0">
            <a:spAutoFit/>
          </a:bodyPr>
          <a:lstStyle/>
          <a:p>
            <a:r>
              <a:rPr lang="es-ES" dirty="0">
                <a:solidFill>
                  <a:srgbClr val="359135"/>
                </a:solidFill>
              </a:rPr>
              <a:t>2</a:t>
            </a:r>
          </a:p>
        </p:txBody>
      </p:sp>
      <p:pic>
        <p:nvPicPr>
          <p:cNvPr id="14" name="Gráfico 13" descr="Huellas con relleno sólido">
            <a:extLst>
              <a:ext uri="{FF2B5EF4-FFF2-40B4-BE49-F238E27FC236}">
                <a16:creationId xmlns:a16="http://schemas.microsoft.com/office/drawing/2014/main" id="{EF52A785-361A-2491-74D2-2B6C49B10DC6}"/>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a:off x="2736477" y="5647856"/>
            <a:ext cx="1060855" cy="1471254"/>
          </a:xfrm>
          <a:prstGeom prst="rect">
            <a:avLst/>
          </a:prstGeom>
        </p:spPr>
      </p:pic>
      <p:pic>
        <p:nvPicPr>
          <p:cNvPr id="16" name="Gráfico 15" descr="Huellas con relleno sólido">
            <a:extLst>
              <a:ext uri="{FF2B5EF4-FFF2-40B4-BE49-F238E27FC236}">
                <a16:creationId xmlns:a16="http://schemas.microsoft.com/office/drawing/2014/main" id="{DDF9EB86-D41C-FD72-0924-19275ED352B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flipH="1">
            <a:off x="3789827" y="4718987"/>
            <a:ext cx="898968" cy="1228271"/>
          </a:xfrm>
          <a:prstGeom prst="rect">
            <a:avLst/>
          </a:prstGeom>
        </p:spPr>
      </p:pic>
      <p:pic>
        <p:nvPicPr>
          <p:cNvPr id="17" name="Gráfico 16" descr="Huellas con relleno sólido">
            <a:extLst>
              <a:ext uri="{FF2B5EF4-FFF2-40B4-BE49-F238E27FC236}">
                <a16:creationId xmlns:a16="http://schemas.microsoft.com/office/drawing/2014/main" id="{116DCF61-3B8C-B5DF-8F5C-3916622E9CAB}"/>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48970" t="20767" r="10384"/>
          <a:stretch/>
        </p:blipFill>
        <p:spPr>
          <a:xfrm rot="5400000">
            <a:off x="4999948" y="5646326"/>
            <a:ext cx="868374" cy="1426641"/>
          </a:xfrm>
          <a:prstGeom prst="rect">
            <a:avLst/>
          </a:prstGeom>
        </p:spPr>
      </p:pic>
      <p:pic>
        <p:nvPicPr>
          <p:cNvPr id="22" name="Gráfico 21" descr="Huellas con relleno sólido">
            <a:extLst>
              <a:ext uri="{FF2B5EF4-FFF2-40B4-BE49-F238E27FC236}">
                <a16:creationId xmlns:a16="http://schemas.microsoft.com/office/drawing/2014/main" id="{949E657A-1D33-C5B9-C7F3-8D1C10C9C709}"/>
              </a:ext>
            </a:extLst>
          </p:cNvPr>
          <p:cNvPicPr>
            <a:picLocks noChangeAspect="1"/>
          </p:cNvPicPr>
          <p:nvPr/>
        </p:nvPicPr>
        <p:blipFill rotWithShape="1">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l="48970" t="20767" r="10384"/>
          <a:stretch/>
        </p:blipFill>
        <p:spPr>
          <a:xfrm rot="5400000" flipH="1">
            <a:off x="5792648" y="4575604"/>
            <a:ext cx="898968" cy="1515038"/>
          </a:xfrm>
          <a:prstGeom prst="rect">
            <a:avLst/>
          </a:prstGeom>
        </p:spPr>
      </p:pic>
      <p:sp>
        <p:nvSpPr>
          <p:cNvPr id="3" name="CuadroTexto 2">
            <a:extLst>
              <a:ext uri="{FF2B5EF4-FFF2-40B4-BE49-F238E27FC236}">
                <a16:creationId xmlns:a16="http://schemas.microsoft.com/office/drawing/2014/main" id="{410C01A1-3E75-DAD9-8440-52E25E5920BB}"/>
              </a:ext>
            </a:extLst>
          </p:cNvPr>
          <p:cNvSpPr txBox="1"/>
          <p:nvPr/>
        </p:nvSpPr>
        <p:spPr>
          <a:xfrm>
            <a:off x="2920377" y="6216604"/>
            <a:ext cx="301686" cy="369332"/>
          </a:xfrm>
          <a:prstGeom prst="rect">
            <a:avLst/>
          </a:prstGeom>
          <a:noFill/>
        </p:spPr>
        <p:txBody>
          <a:bodyPr wrap="none" rtlCol="0">
            <a:spAutoFit/>
          </a:bodyPr>
          <a:lstStyle/>
          <a:p>
            <a:r>
              <a:rPr lang="es-ES" dirty="0">
                <a:solidFill>
                  <a:srgbClr val="9E9A00"/>
                </a:solidFill>
              </a:rPr>
              <a:t>3</a:t>
            </a:r>
          </a:p>
        </p:txBody>
      </p:sp>
      <p:sp>
        <p:nvSpPr>
          <p:cNvPr id="4" name="CuadroTexto 3">
            <a:extLst>
              <a:ext uri="{FF2B5EF4-FFF2-40B4-BE49-F238E27FC236}">
                <a16:creationId xmlns:a16="http://schemas.microsoft.com/office/drawing/2014/main" id="{34E359A7-7384-A0D2-E059-7E705A467C0D}"/>
              </a:ext>
            </a:extLst>
          </p:cNvPr>
          <p:cNvSpPr txBox="1"/>
          <p:nvPr/>
        </p:nvSpPr>
        <p:spPr>
          <a:xfrm>
            <a:off x="3995357" y="5167838"/>
            <a:ext cx="301686" cy="369332"/>
          </a:xfrm>
          <a:prstGeom prst="rect">
            <a:avLst/>
          </a:prstGeom>
          <a:noFill/>
        </p:spPr>
        <p:txBody>
          <a:bodyPr wrap="none" rtlCol="0">
            <a:spAutoFit/>
          </a:bodyPr>
          <a:lstStyle/>
          <a:p>
            <a:r>
              <a:rPr lang="es-ES" dirty="0">
                <a:solidFill>
                  <a:srgbClr val="7030A0"/>
                </a:solidFill>
              </a:rPr>
              <a:t>4</a:t>
            </a:r>
          </a:p>
        </p:txBody>
      </p:sp>
      <p:sp>
        <p:nvSpPr>
          <p:cNvPr id="5" name="CuadroTexto 4">
            <a:extLst>
              <a:ext uri="{FF2B5EF4-FFF2-40B4-BE49-F238E27FC236}">
                <a16:creationId xmlns:a16="http://schemas.microsoft.com/office/drawing/2014/main" id="{0ED5968F-B9E8-424B-6FB2-FF74A6B9D14B}"/>
              </a:ext>
            </a:extLst>
          </p:cNvPr>
          <p:cNvSpPr txBox="1"/>
          <p:nvPr/>
        </p:nvSpPr>
        <p:spPr>
          <a:xfrm>
            <a:off x="5087519" y="6136150"/>
            <a:ext cx="427391" cy="369332"/>
          </a:xfrm>
          <a:prstGeom prst="rect">
            <a:avLst/>
          </a:prstGeom>
          <a:noFill/>
        </p:spPr>
        <p:txBody>
          <a:bodyPr wrap="square" rtlCol="0">
            <a:spAutoFit/>
          </a:bodyPr>
          <a:lstStyle/>
          <a:p>
            <a:r>
              <a:rPr lang="es-ES" dirty="0">
                <a:solidFill>
                  <a:srgbClr val="C80E00"/>
                </a:solidFill>
              </a:rPr>
              <a:t>5</a:t>
            </a:r>
          </a:p>
        </p:txBody>
      </p:sp>
      <p:sp>
        <p:nvSpPr>
          <p:cNvPr id="6" name="CuadroTexto 5">
            <a:extLst>
              <a:ext uri="{FF2B5EF4-FFF2-40B4-BE49-F238E27FC236}">
                <a16:creationId xmlns:a16="http://schemas.microsoft.com/office/drawing/2014/main" id="{37C945F1-74F0-4C47-50D3-5DEEA1BB982F}"/>
              </a:ext>
            </a:extLst>
          </p:cNvPr>
          <p:cNvSpPr txBox="1"/>
          <p:nvPr/>
        </p:nvSpPr>
        <p:spPr>
          <a:xfrm>
            <a:off x="5906730" y="5136246"/>
            <a:ext cx="301686" cy="369332"/>
          </a:xfrm>
          <a:prstGeom prst="rect">
            <a:avLst/>
          </a:prstGeom>
          <a:noFill/>
        </p:spPr>
        <p:txBody>
          <a:bodyPr wrap="none" rtlCol="0">
            <a:spAutoFit/>
          </a:bodyPr>
          <a:lstStyle/>
          <a:p>
            <a:r>
              <a:rPr lang="es-ES" dirty="0"/>
              <a:t>6</a:t>
            </a:r>
          </a:p>
        </p:txBody>
      </p:sp>
      <p:sp>
        <p:nvSpPr>
          <p:cNvPr id="15" name="Marcador de número de diapositiva 14">
            <a:extLst>
              <a:ext uri="{FF2B5EF4-FFF2-40B4-BE49-F238E27FC236}">
                <a16:creationId xmlns:a16="http://schemas.microsoft.com/office/drawing/2014/main" id="{19AF5984-6471-31D8-7E2D-035D717AE4B5}"/>
              </a:ext>
            </a:extLst>
          </p:cNvPr>
          <p:cNvSpPr>
            <a:spLocks noGrp="1"/>
          </p:cNvSpPr>
          <p:nvPr>
            <p:ph type="sldNum" sz="quarter" idx="12"/>
          </p:nvPr>
        </p:nvSpPr>
        <p:spPr/>
        <p:txBody>
          <a:bodyPr/>
          <a:lstStyle/>
          <a:p>
            <a:fld id="{92BB50DD-8224-413B-B992-E4112E824847}" type="slidenum">
              <a:rPr lang="es-ES" smtClean="0"/>
              <a:t>10</a:t>
            </a:fld>
            <a:endParaRPr lang="es-ES"/>
          </a:p>
        </p:txBody>
      </p:sp>
      <p:sp>
        <p:nvSpPr>
          <p:cNvPr id="39" name="Oval 17">
            <a:extLst>
              <a:ext uri="{FF2B5EF4-FFF2-40B4-BE49-F238E27FC236}">
                <a16:creationId xmlns:a16="http://schemas.microsoft.com/office/drawing/2014/main" id="{C226D9BD-853E-86F2-1CE3-657358F7D0A4}"/>
              </a:ext>
            </a:extLst>
          </p:cNvPr>
          <p:cNvSpPr>
            <a:spLocks noChangeArrowheads="1"/>
          </p:cNvSpPr>
          <p:nvPr/>
        </p:nvSpPr>
        <p:spPr bwMode="auto">
          <a:xfrm>
            <a:off x="2731941" y="2708614"/>
            <a:ext cx="2314981" cy="2277043"/>
          </a:xfrm>
          <a:prstGeom prst="ellipse">
            <a:avLst/>
          </a:prstGeom>
          <a:solidFill>
            <a:schemeClr val="bg1"/>
          </a:solidFill>
          <a:ln w="9327" cap="flat">
            <a:solidFill>
              <a:schemeClr val="tx1"/>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100" dirty="0"/>
              <a:t>Algunos elementos para tener en cuenta son comunes a cualquier metodología que se implemente como la correcta iluminación, ventilación, versatilidad del mobiliario, dispositivos y recursos... que el docente tendrá que planificar.</a:t>
            </a:r>
          </a:p>
        </p:txBody>
      </p:sp>
      <p:sp>
        <p:nvSpPr>
          <p:cNvPr id="40" name="Oval 16">
            <a:extLst>
              <a:ext uri="{FF2B5EF4-FFF2-40B4-BE49-F238E27FC236}">
                <a16:creationId xmlns:a16="http://schemas.microsoft.com/office/drawing/2014/main" id="{26B46799-3F13-66BA-BBF9-0AA9C4035E04}"/>
              </a:ext>
            </a:extLst>
          </p:cNvPr>
          <p:cNvSpPr>
            <a:spLocks noChangeArrowheads="1"/>
          </p:cNvSpPr>
          <p:nvPr/>
        </p:nvSpPr>
        <p:spPr bwMode="auto">
          <a:xfrm>
            <a:off x="619019" y="1462762"/>
            <a:ext cx="2477489" cy="2329371"/>
          </a:xfrm>
          <a:prstGeom prst="ellipse">
            <a:avLst/>
          </a:prstGeom>
          <a:solidFill>
            <a:schemeClr val="bg1"/>
          </a:solidFill>
          <a:ln w="9327" cap="flat">
            <a:solidFill>
              <a:schemeClr val="tx1"/>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100" dirty="0"/>
              <a:t>Como docentes sabemos que la organización espacial y temporal del aula influye notablemente en el proceso de enseñanza aprendizaje.</a:t>
            </a:r>
            <a:endParaRPr lang="es-ES"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1" name="Oval 15">
            <a:extLst>
              <a:ext uri="{FF2B5EF4-FFF2-40B4-BE49-F238E27FC236}">
                <a16:creationId xmlns:a16="http://schemas.microsoft.com/office/drawing/2014/main" id="{87E0CA2D-C600-99EB-0E3E-909EE58FD54D}"/>
              </a:ext>
            </a:extLst>
          </p:cNvPr>
          <p:cNvSpPr>
            <a:spLocks noChangeArrowheads="1"/>
          </p:cNvSpPr>
          <p:nvPr/>
        </p:nvSpPr>
        <p:spPr bwMode="auto">
          <a:xfrm>
            <a:off x="4705663" y="1588351"/>
            <a:ext cx="2311916" cy="2203782"/>
          </a:xfrm>
          <a:prstGeom prst="ellipse">
            <a:avLst/>
          </a:prstGeom>
          <a:solidFill>
            <a:schemeClr val="bg1"/>
          </a:solidFill>
          <a:ln w="9327" cap="flat">
            <a:solidFill>
              <a:schemeClr val="tx1"/>
            </a:solidFill>
            <a:prstDash val="solid"/>
            <a:miter/>
          </a:ln>
        </p:spPr>
        <p:txBody>
          <a:bodyPr vert="horz" wrap="square" lIns="36000" tIns="0" rIns="36000" bIns="0" numCol="1" anchor="t" anchorCtr="0" compatLnSpc="1">
            <a:prstTxWarp prst="textNoShape">
              <a:avLst/>
            </a:prstTxWarp>
          </a:bodyPr>
          <a:lstStyle/>
          <a:p>
            <a:pPr algn="ctr" hangingPunct="0"/>
            <a:r>
              <a:rPr lang="es-ES" sz="900" dirty="0"/>
              <a:t>Las zonas de almacenaje (material escolar, libros, dispositivos digitales, etc.) se disponen alrededor de los grupos para permitir el libre acceso de todos los estudiantes. </a:t>
            </a:r>
          </a:p>
          <a:p>
            <a:pPr algn="ctr"/>
            <a:r>
              <a:rPr lang="es-ES" sz="900" dirty="0"/>
              <a:t>También sería conveniente contemplar en esta zona de almacenaje espacios para que los grupos puedan dejar sus creaciones o proyectos.</a:t>
            </a:r>
          </a:p>
        </p:txBody>
      </p:sp>
      <p:pic>
        <p:nvPicPr>
          <p:cNvPr id="52" name="Picture 2" descr="Licencia de Creative Commons">
            <a:extLst>
              <a:ext uri="{FF2B5EF4-FFF2-40B4-BE49-F238E27FC236}">
                <a16:creationId xmlns:a16="http://schemas.microsoft.com/office/drawing/2014/main" id="{F38CCB37-9E88-427B-529D-C7AD28993290}"/>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
        <p:nvSpPr>
          <p:cNvPr id="37" name="CuadroTexto 36">
            <a:extLst>
              <a:ext uri="{FF2B5EF4-FFF2-40B4-BE49-F238E27FC236}">
                <a16:creationId xmlns:a16="http://schemas.microsoft.com/office/drawing/2014/main" id="{E82CB91B-523D-7C7D-154C-BB646C936ADB}"/>
              </a:ext>
            </a:extLst>
          </p:cNvPr>
          <p:cNvSpPr txBox="1"/>
          <p:nvPr/>
        </p:nvSpPr>
        <p:spPr>
          <a:xfrm>
            <a:off x="715815" y="932443"/>
            <a:ext cx="6091880" cy="344069"/>
          </a:xfrm>
          <a:prstGeom prst="rect">
            <a:avLst/>
          </a:prstGeom>
          <a:noFill/>
        </p:spPr>
        <p:txBody>
          <a:bodyPr wrap="square">
            <a:spAutoFit/>
          </a:bodyPr>
          <a:lstStyle/>
          <a:p>
            <a:pPr algn="ctr">
              <a:lnSpc>
                <a:spcPct val="107000"/>
              </a:lnSpc>
              <a:spcAft>
                <a:spcPts val="800"/>
              </a:spcAft>
            </a:pPr>
            <a:r>
              <a:rPr lang="es-ES" sz="1600" dirty="0">
                <a:solidFill>
                  <a:schemeClr val="accent1">
                    <a:lumMod val="75000"/>
                  </a:schemeClr>
                </a:solidFill>
                <a:latin typeface="Cavolini" panose="020B0502040204020203" pitchFamily="66" charset="0"/>
                <a:cs typeface="Cavolini" panose="020B0502040204020203" pitchFamily="66" charset="0"/>
              </a:rPr>
              <a:t>6. Distribución del espacio físico.</a:t>
            </a:r>
          </a:p>
        </p:txBody>
      </p:sp>
      <p:sp>
        <p:nvSpPr>
          <p:cNvPr id="42" name="Oval 15">
            <a:extLst>
              <a:ext uri="{FF2B5EF4-FFF2-40B4-BE49-F238E27FC236}">
                <a16:creationId xmlns:a16="http://schemas.microsoft.com/office/drawing/2014/main" id="{3C259C28-A4A7-5E92-5676-3E9A4440B194}"/>
              </a:ext>
            </a:extLst>
          </p:cNvPr>
          <p:cNvSpPr>
            <a:spLocks noChangeArrowheads="1"/>
          </p:cNvSpPr>
          <p:nvPr/>
        </p:nvSpPr>
        <p:spPr bwMode="auto">
          <a:xfrm>
            <a:off x="6700250" y="2675387"/>
            <a:ext cx="2311916" cy="2203782"/>
          </a:xfrm>
          <a:prstGeom prst="ellipse">
            <a:avLst/>
          </a:prstGeom>
          <a:solidFill>
            <a:schemeClr val="bg1"/>
          </a:solidFill>
          <a:ln w="9327" cap="flat">
            <a:solidFill>
              <a:schemeClr val="tx1"/>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t>Es importante contar con una zona diáfana que permita rápidamente reunir al grupo, exponer trabajos, etc. De manera que los estudiantes pueden mover el mobiliario y hacer reagrupaciones.</a:t>
            </a:r>
          </a:p>
        </p:txBody>
      </p:sp>
      <p:sp>
        <p:nvSpPr>
          <p:cNvPr id="43" name="Oval 15">
            <a:extLst>
              <a:ext uri="{FF2B5EF4-FFF2-40B4-BE49-F238E27FC236}">
                <a16:creationId xmlns:a16="http://schemas.microsoft.com/office/drawing/2014/main" id="{4780FECD-483C-D08E-9959-9BF066D722CA}"/>
              </a:ext>
            </a:extLst>
          </p:cNvPr>
          <p:cNvSpPr>
            <a:spLocks noChangeArrowheads="1"/>
          </p:cNvSpPr>
          <p:nvPr/>
        </p:nvSpPr>
        <p:spPr bwMode="auto">
          <a:xfrm>
            <a:off x="8353578" y="1158100"/>
            <a:ext cx="2311916" cy="2203782"/>
          </a:xfrm>
          <a:prstGeom prst="ellipse">
            <a:avLst/>
          </a:prstGeom>
          <a:solidFill>
            <a:schemeClr val="bg1"/>
          </a:solidFill>
          <a:ln w="9327" cap="flat">
            <a:solidFill>
              <a:schemeClr val="tx1"/>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100" dirty="0"/>
              <a:t>El docente debe contar con espacios en el aula para usar  la cartelería y otros elementos  atractivos para captar y centrar la atención de los estudiantes </a:t>
            </a:r>
          </a:p>
        </p:txBody>
      </p:sp>
      <p:pic>
        <p:nvPicPr>
          <p:cNvPr id="29" name="Imagen 28" descr="Diagrama&#10;&#10;Descripción generada automáticamente">
            <a:extLst>
              <a:ext uri="{FF2B5EF4-FFF2-40B4-BE49-F238E27FC236}">
                <a16:creationId xmlns:a16="http://schemas.microsoft.com/office/drawing/2014/main" id="{17B7362F-F456-FFC0-AB6D-EEB97F880249}"/>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9110057" y="3723231"/>
            <a:ext cx="2743200" cy="2633119"/>
          </a:xfrm>
          <a:prstGeom prst="rect">
            <a:avLst/>
          </a:prstGeom>
          <a:ln>
            <a:noFill/>
          </a:ln>
          <a:effectLst>
            <a:softEdge rad="112500"/>
          </a:effectLst>
        </p:spPr>
      </p:pic>
    </p:spTree>
    <p:extLst>
      <p:ext uri="{BB962C8B-B14F-4D97-AF65-F5344CB8AC3E}">
        <p14:creationId xmlns:p14="http://schemas.microsoft.com/office/powerpoint/2010/main" val="233268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250"/>
                                        <p:tgtEl>
                                          <p:spTgt spid="12"/>
                                        </p:tgtEl>
                                      </p:cBhvr>
                                    </p:animEffect>
                                  </p:childTnLst>
                                </p:cTn>
                              </p:par>
                            </p:childTnLst>
                          </p:cTn>
                        </p:par>
                        <p:par>
                          <p:cTn id="8" fill="hold">
                            <p:stCondLst>
                              <p:cond delay="250"/>
                            </p:stCondLst>
                            <p:childTnLst>
                              <p:par>
                                <p:cTn id="9" presetID="22" presetClass="entr" presetSubtype="8"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750"/>
                                        <p:tgtEl>
                                          <p:spTgt spid="14"/>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250"/>
                                        <p:tgtEl>
                                          <p:spTgt spid="16"/>
                                        </p:tgtEl>
                                      </p:cBhvr>
                                    </p:animEffect>
                                  </p:childTnLst>
                                </p:cTn>
                              </p:par>
                            </p:childTnLst>
                          </p:cTn>
                        </p:par>
                        <p:par>
                          <p:cTn id="16" fill="hold">
                            <p:stCondLst>
                              <p:cond delay="1250"/>
                            </p:stCondLst>
                            <p:childTnLst>
                              <p:par>
                                <p:cTn id="17" presetID="22" presetClass="entr" presetSubtype="8"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wipe(left)">
                                      <p:cBhvr>
                                        <p:cTn id="19" dur="500"/>
                                        <p:tgtEl>
                                          <p:spTgt spid="17"/>
                                        </p:tgtEl>
                                      </p:cBhvr>
                                    </p:animEffect>
                                  </p:childTnLst>
                                </p:cTn>
                              </p:par>
                            </p:childTnLst>
                          </p:cTn>
                        </p:par>
                        <p:par>
                          <p:cTn id="20" fill="hold">
                            <p:stCondLst>
                              <p:cond delay="1750"/>
                            </p:stCondLst>
                            <p:childTnLst>
                              <p:par>
                                <p:cTn id="21" presetID="22" presetClass="entr" presetSubtype="8" fill="hold" nodeType="after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wipe(left)">
                                      <p:cBhvr>
                                        <p:cTn id="23" dur="250"/>
                                        <p:tgtEl>
                                          <p:spTgt spid="22"/>
                                        </p:tgtEl>
                                      </p:cBhvr>
                                    </p:animEffect>
                                  </p:childTnLst>
                                </p:cTn>
                              </p:par>
                              <p:par>
                                <p:cTn id="24" presetID="6" presetClass="entr" presetSubtype="16"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ircle(in)">
                                      <p:cBhvr>
                                        <p:cTn id="26" dur="2000"/>
                                        <p:tgtEl>
                                          <p:spTgt spid="9"/>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circle(in)">
                                      <p:cBhvr>
                                        <p:cTn id="29" dur="2000"/>
                                        <p:tgtEl>
                                          <p:spTgt spid="2"/>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circle(in)">
                                      <p:cBhvr>
                                        <p:cTn id="32" dur="2000"/>
                                        <p:tgtEl>
                                          <p:spTgt spid="4"/>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circle(in)">
                                      <p:cBhvr>
                                        <p:cTn id="35" dur="2000"/>
                                        <p:tgtEl>
                                          <p:spTgt spid="3"/>
                                        </p:tgtEl>
                                      </p:cBhvr>
                                    </p:animEffect>
                                  </p:childTnLst>
                                </p:cTn>
                              </p:par>
                              <p:par>
                                <p:cTn id="36" presetID="6" presetClass="entr" presetSubtype="16" fill="hold" grpId="0" nodeType="with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circle(in)">
                                      <p:cBhvr>
                                        <p:cTn id="38" dur="2000"/>
                                        <p:tgtEl>
                                          <p:spTgt spid="5"/>
                                        </p:tgtEl>
                                      </p:cBhvr>
                                    </p:animEffect>
                                  </p:childTnLst>
                                </p:cTn>
                              </p:par>
                              <p:par>
                                <p:cTn id="39" presetID="6" presetClass="entr" presetSubtype="16"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circle(in)">
                                      <p:cBhvr>
                                        <p:cTn id="41" dur="2000"/>
                                        <p:tgtEl>
                                          <p:spTgt spid="6"/>
                                        </p:tgtEl>
                                      </p:cBhvr>
                                    </p:animEffect>
                                  </p:childTnLst>
                                </p:cTn>
                              </p:par>
                            </p:childTnLst>
                          </p:cTn>
                        </p:par>
                        <p:par>
                          <p:cTn id="42" fill="hold">
                            <p:stCondLst>
                              <p:cond delay="3750"/>
                            </p:stCondLst>
                            <p:childTnLst>
                              <p:par>
                                <p:cTn id="43" presetID="2" presetClass="entr" presetSubtype="8" fill="hold" grpId="0" nodeType="afterEffect">
                                  <p:stCondLst>
                                    <p:cond delay="0"/>
                                  </p:stCondLst>
                                  <p:childTnLst>
                                    <p:set>
                                      <p:cBhvr>
                                        <p:cTn id="44" dur="1" fill="hold">
                                          <p:stCondLst>
                                            <p:cond delay="0"/>
                                          </p:stCondLst>
                                        </p:cTn>
                                        <p:tgtEl>
                                          <p:spTgt spid="40"/>
                                        </p:tgtEl>
                                        <p:attrNameLst>
                                          <p:attrName>style.visibility</p:attrName>
                                        </p:attrNameLst>
                                      </p:cBhvr>
                                      <p:to>
                                        <p:strVal val="visible"/>
                                      </p:to>
                                    </p:set>
                                    <p:anim calcmode="lin" valueType="num">
                                      <p:cBhvr additive="base">
                                        <p:cTn id="45" dur="1000" fill="hold"/>
                                        <p:tgtEl>
                                          <p:spTgt spid="40"/>
                                        </p:tgtEl>
                                        <p:attrNameLst>
                                          <p:attrName>ppt_x</p:attrName>
                                        </p:attrNameLst>
                                      </p:cBhvr>
                                      <p:tavLst>
                                        <p:tav tm="0">
                                          <p:val>
                                            <p:strVal val="0-#ppt_w/2"/>
                                          </p:val>
                                        </p:tav>
                                        <p:tav tm="100000">
                                          <p:val>
                                            <p:strVal val="#ppt_x"/>
                                          </p:val>
                                        </p:tav>
                                      </p:tavLst>
                                    </p:anim>
                                    <p:anim calcmode="lin" valueType="num">
                                      <p:cBhvr additive="base">
                                        <p:cTn id="46" dur="1000" fill="hold"/>
                                        <p:tgtEl>
                                          <p:spTgt spid="40"/>
                                        </p:tgtEl>
                                        <p:attrNameLst>
                                          <p:attrName>ppt_y</p:attrName>
                                        </p:attrNameLst>
                                      </p:cBhvr>
                                      <p:tavLst>
                                        <p:tav tm="0">
                                          <p:val>
                                            <p:strVal val="#ppt_y"/>
                                          </p:val>
                                        </p:tav>
                                        <p:tav tm="100000">
                                          <p:val>
                                            <p:strVal val="#ppt_y"/>
                                          </p:val>
                                        </p:tav>
                                      </p:tavLst>
                                    </p:anim>
                                  </p:childTnLst>
                                </p:cTn>
                              </p:par>
                            </p:childTnLst>
                          </p:cTn>
                        </p:par>
                        <p:par>
                          <p:cTn id="47" fill="hold">
                            <p:stCondLst>
                              <p:cond delay="4750"/>
                            </p:stCondLst>
                            <p:childTnLst>
                              <p:par>
                                <p:cTn id="48" presetID="2" presetClass="entr" presetSubtype="1" fill="hold" grpId="0" nodeType="afterEffect">
                                  <p:stCondLst>
                                    <p:cond delay="0"/>
                                  </p:stCondLst>
                                  <p:childTnLst>
                                    <p:set>
                                      <p:cBhvr>
                                        <p:cTn id="49" dur="1" fill="hold">
                                          <p:stCondLst>
                                            <p:cond delay="0"/>
                                          </p:stCondLst>
                                        </p:cTn>
                                        <p:tgtEl>
                                          <p:spTgt spid="39"/>
                                        </p:tgtEl>
                                        <p:attrNameLst>
                                          <p:attrName>style.visibility</p:attrName>
                                        </p:attrNameLst>
                                      </p:cBhvr>
                                      <p:to>
                                        <p:strVal val="visible"/>
                                      </p:to>
                                    </p:set>
                                    <p:anim calcmode="lin" valueType="num">
                                      <p:cBhvr additive="base">
                                        <p:cTn id="50" dur="1000" fill="hold"/>
                                        <p:tgtEl>
                                          <p:spTgt spid="39"/>
                                        </p:tgtEl>
                                        <p:attrNameLst>
                                          <p:attrName>ppt_x</p:attrName>
                                        </p:attrNameLst>
                                      </p:cBhvr>
                                      <p:tavLst>
                                        <p:tav tm="0">
                                          <p:val>
                                            <p:strVal val="#ppt_x"/>
                                          </p:val>
                                        </p:tav>
                                        <p:tav tm="100000">
                                          <p:val>
                                            <p:strVal val="#ppt_x"/>
                                          </p:val>
                                        </p:tav>
                                      </p:tavLst>
                                    </p:anim>
                                    <p:anim calcmode="lin" valueType="num">
                                      <p:cBhvr additive="base">
                                        <p:cTn id="51" dur="1000" fill="hold"/>
                                        <p:tgtEl>
                                          <p:spTgt spid="39"/>
                                        </p:tgtEl>
                                        <p:attrNameLst>
                                          <p:attrName>ppt_y</p:attrName>
                                        </p:attrNameLst>
                                      </p:cBhvr>
                                      <p:tavLst>
                                        <p:tav tm="0">
                                          <p:val>
                                            <p:strVal val="0-#ppt_h/2"/>
                                          </p:val>
                                        </p:tav>
                                        <p:tav tm="100000">
                                          <p:val>
                                            <p:strVal val="#ppt_y"/>
                                          </p:val>
                                        </p:tav>
                                      </p:tavLst>
                                    </p:anim>
                                  </p:childTnLst>
                                </p:cTn>
                              </p:par>
                            </p:childTnLst>
                          </p:cTn>
                        </p:par>
                        <p:par>
                          <p:cTn id="52" fill="hold">
                            <p:stCondLst>
                              <p:cond delay="5750"/>
                            </p:stCondLst>
                            <p:childTnLst>
                              <p:par>
                                <p:cTn id="53" presetID="2" presetClass="entr" presetSubtype="9" fill="hold" grpId="0" nodeType="afterEffect">
                                  <p:stCondLst>
                                    <p:cond delay="0"/>
                                  </p:stCondLst>
                                  <p:childTnLst>
                                    <p:set>
                                      <p:cBhvr>
                                        <p:cTn id="54" dur="1" fill="hold">
                                          <p:stCondLst>
                                            <p:cond delay="0"/>
                                          </p:stCondLst>
                                        </p:cTn>
                                        <p:tgtEl>
                                          <p:spTgt spid="41"/>
                                        </p:tgtEl>
                                        <p:attrNameLst>
                                          <p:attrName>style.visibility</p:attrName>
                                        </p:attrNameLst>
                                      </p:cBhvr>
                                      <p:to>
                                        <p:strVal val="visible"/>
                                      </p:to>
                                    </p:set>
                                    <p:anim calcmode="lin" valueType="num">
                                      <p:cBhvr additive="base">
                                        <p:cTn id="55" dur="1000" fill="hold"/>
                                        <p:tgtEl>
                                          <p:spTgt spid="41"/>
                                        </p:tgtEl>
                                        <p:attrNameLst>
                                          <p:attrName>ppt_x</p:attrName>
                                        </p:attrNameLst>
                                      </p:cBhvr>
                                      <p:tavLst>
                                        <p:tav tm="0">
                                          <p:val>
                                            <p:strVal val="0-#ppt_w/2"/>
                                          </p:val>
                                        </p:tav>
                                        <p:tav tm="100000">
                                          <p:val>
                                            <p:strVal val="#ppt_x"/>
                                          </p:val>
                                        </p:tav>
                                      </p:tavLst>
                                    </p:anim>
                                    <p:anim calcmode="lin" valueType="num">
                                      <p:cBhvr additive="base">
                                        <p:cTn id="56" dur="1000" fill="hold"/>
                                        <p:tgtEl>
                                          <p:spTgt spid="41"/>
                                        </p:tgtEl>
                                        <p:attrNameLst>
                                          <p:attrName>ppt_y</p:attrName>
                                        </p:attrNameLst>
                                      </p:cBhvr>
                                      <p:tavLst>
                                        <p:tav tm="0">
                                          <p:val>
                                            <p:strVal val="0-#ppt_h/2"/>
                                          </p:val>
                                        </p:tav>
                                        <p:tav tm="100000">
                                          <p:val>
                                            <p:strVal val="#ppt_y"/>
                                          </p:val>
                                        </p:tav>
                                      </p:tavLst>
                                    </p:anim>
                                  </p:childTnLst>
                                </p:cTn>
                              </p:par>
                            </p:childTnLst>
                          </p:cTn>
                        </p:par>
                        <p:par>
                          <p:cTn id="57" fill="hold">
                            <p:stCondLst>
                              <p:cond delay="6750"/>
                            </p:stCondLst>
                            <p:childTnLst>
                              <p:par>
                                <p:cTn id="58" presetID="2" presetClass="entr" presetSubtype="6" fill="hold" grpId="0" nodeType="afterEffect">
                                  <p:stCondLst>
                                    <p:cond delay="0"/>
                                  </p:stCondLst>
                                  <p:childTnLst>
                                    <p:set>
                                      <p:cBhvr>
                                        <p:cTn id="59" dur="1" fill="hold">
                                          <p:stCondLst>
                                            <p:cond delay="0"/>
                                          </p:stCondLst>
                                        </p:cTn>
                                        <p:tgtEl>
                                          <p:spTgt spid="42"/>
                                        </p:tgtEl>
                                        <p:attrNameLst>
                                          <p:attrName>style.visibility</p:attrName>
                                        </p:attrNameLst>
                                      </p:cBhvr>
                                      <p:to>
                                        <p:strVal val="visible"/>
                                      </p:to>
                                    </p:set>
                                    <p:anim calcmode="lin" valueType="num">
                                      <p:cBhvr additive="base">
                                        <p:cTn id="60" dur="1000" fill="hold"/>
                                        <p:tgtEl>
                                          <p:spTgt spid="42"/>
                                        </p:tgtEl>
                                        <p:attrNameLst>
                                          <p:attrName>ppt_x</p:attrName>
                                        </p:attrNameLst>
                                      </p:cBhvr>
                                      <p:tavLst>
                                        <p:tav tm="0">
                                          <p:val>
                                            <p:strVal val="1+#ppt_w/2"/>
                                          </p:val>
                                        </p:tav>
                                        <p:tav tm="100000">
                                          <p:val>
                                            <p:strVal val="#ppt_x"/>
                                          </p:val>
                                        </p:tav>
                                      </p:tavLst>
                                    </p:anim>
                                    <p:anim calcmode="lin" valueType="num">
                                      <p:cBhvr additive="base">
                                        <p:cTn id="61" dur="1000" fill="hold"/>
                                        <p:tgtEl>
                                          <p:spTgt spid="42"/>
                                        </p:tgtEl>
                                        <p:attrNameLst>
                                          <p:attrName>ppt_y</p:attrName>
                                        </p:attrNameLst>
                                      </p:cBhvr>
                                      <p:tavLst>
                                        <p:tav tm="0">
                                          <p:val>
                                            <p:strVal val="1+#ppt_h/2"/>
                                          </p:val>
                                        </p:tav>
                                        <p:tav tm="100000">
                                          <p:val>
                                            <p:strVal val="#ppt_y"/>
                                          </p:val>
                                        </p:tav>
                                      </p:tavLst>
                                    </p:anim>
                                  </p:childTnLst>
                                </p:cTn>
                              </p:par>
                            </p:childTnLst>
                          </p:cTn>
                        </p:par>
                        <p:par>
                          <p:cTn id="62" fill="hold">
                            <p:stCondLst>
                              <p:cond delay="7750"/>
                            </p:stCondLst>
                            <p:childTnLst>
                              <p:par>
                                <p:cTn id="63" presetID="2" presetClass="entr" presetSubtype="2" fill="hold" grpId="0" nodeType="afterEffect">
                                  <p:stCondLst>
                                    <p:cond delay="0"/>
                                  </p:stCondLst>
                                  <p:childTnLst>
                                    <p:set>
                                      <p:cBhvr>
                                        <p:cTn id="64" dur="1" fill="hold">
                                          <p:stCondLst>
                                            <p:cond delay="0"/>
                                          </p:stCondLst>
                                        </p:cTn>
                                        <p:tgtEl>
                                          <p:spTgt spid="43"/>
                                        </p:tgtEl>
                                        <p:attrNameLst>
                                          <p:attrName>style.visibility</p:attrName>
                                        </p:attrNameLst>
                                      </p:cBhvr>
                                      <p:to>
                                        <p:strVal val="visible"/>
                                      </p:to>
                                    </p:set>
                                    <p:anim calcmode="lin" valueType="num">
                                      <p:cBhvr additive="base">
                                        <p:cTn id="65" dur="1000" fill="hold"/>
                                        <p:tgtEl>
                                          <p:spTgt spid="43"/>
                                        </p:tgtEl>
                                        <p:attrNameLst>
                                          <p:attrName>ppt_x</p:attrName>
                                        </p:attrNameLst>
                                      </p:cBhvr>
                                      <p:tavLst>
                                        <p:tav tm="0">
                                          <p:val>
                                            <p:strVal val="1+#ppt_w/2"/>
                                          </p:val>
                                        </p:tav>
                                        <p:tav tm="100000">
                                          <p:val>
                                            <p:strVal val="#ppt_x"/>
                                          </p:val>
                                        </p:tav>
                                      </p:tavLst>
                                    </p:anim>
                                    <p:anim calcmode="lin" valueType="num">
                                      <p:cBhvr additive="base">
                                        <p:cTn id="66" dur="1000" fill="hold"/>
                                        <p:tgtEl>
                                          <p:spTgt spid="43"/>
                                        </p:tgtEl>
                                        <p:attrNameLst>
                                          <p:attrName>ppt_y</p:attrName>
                                        </p:attrNameLst>
                                      </p:cBhvr>
                                      <p:tavLst>
                                        <p:tav tm="0">
                                          <p:val>
                                            <p:strVal val="#ppt_y"/>
                                          </p:val>
                                        </p:tav>
                                        <p:tav tm="100000">
                                          <p:val>
                                            <p:strVal val="#ppt_y"/>
                                          </p:val>
                                        </p:tav>
                                      </p:tavLst>
                                    </p:anim>
                                  </p:childTnLst>
                                </p:cTn>
                              </p:par>
                            </p:childTnLst>
                          </p:cTn>
                        </p:par>
                        <p:par>
                          <p:cTn id="67" fill="hold">
                            <p:stCondLst>
                              <p:cond delay="8750"/>
                            </p:stCondLst>
                            <p:childTnLst>
                              <p:par>
                                <p:cTn id="68" presetID="14" presetClass="entr" presetSubtype="5" fill="hold" nodeType="afterEffect">
                                  <p:stCondLst>
                                    <p:cond delay="0"/>
                                  </p:stCondLst>
                                  <p:childTnLst>
                                    <p:set>
                                      <p:cBhvr>
                                        <p:cTn id="69" dur="1" fill="hold">
                                          <p:stCondLst>
                                            <p:cond delay="0"/>
                                          </p:stCondLst>
                                        </p:cTn>
                                        <p:tgtEl>
                                          <p:spTgt spid="29"/>
                                        </p:tgtEl>
                                        <p:attrNameLst>
                                          <p:attrName>style.visibility</p:attrName>
                                        </p:attrNameLst>
                                      </p:cBhvr>
                                      <p:to>
                                        <p:strVal val="visible"/>
                                      </p:to>
                                    </p:set>
                                    <p:animEffect transition="in" filter="randombar(vertical)">
                                      <p:cBhvr>
                                        <p:cTn id="70" dur="175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3" grpId="0"/>
      <p:bldP spid="4" grpId="0"/>
      <p:bldP spid="5" grpId="0"/>
      <p:bldP spid="6" grpId="0"/>
      <p:bldP spid="39" grpId="0" animBg="1"/>
      <p:bldP spid="40" grpId="0" animBg="1"/>
      <p:bldP spid="41" grpId="0" animBg="1"/>
      <p:bldP spid="42" grpId="0" animBg="1"/>
      <p:bldP spid="4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B930D4B0-421E-C050-C966-4DFA4DBE789C}"/>
              </a:ext>
            </a:extLst>
          </p:cNvPr>
          <p:cNvGrpSpPr/>
          <p:nvPr/>
        </p:nvGrpSpPr>
        <p:grpSpPr>
          <a:xfrm>
            <a:off x="715815" y="5830336"/>
            <a:ext cx="1459048" cy="734059"/>
            <a:chOff x="3775288" y="4761001"/>
            <a:chExt cx="1459048" cy="734059"/>
          </a:xfrm>
        </p:grpSpPr>
        <p:sp>
          <p:nvSpPr>
            <p:cNvPr id="18" name="Forma libre: forma 17">
              <a:extLst>
                <a:ext uri="{FF2B5EF4-FFF2-40B4-BE49-F238E27FC236}">
                  <a16:creationId xmlns:a16="http://schemas.microsoft.com/office/drawing/2014/main" id="{FA428A71-F005-5DD2-12EF-E6FEF14BF830}"/>
                </a:ext>
              </a:extLst>
            </p:cNvPr>
            <p:cNvSpPr/>
            <p:nvPr/>
          </p:nvSpPr>
          <p:spPr>
            <a:xfrm rot="5400000">
              <a:off x="4999759" y="4771109"/>
              <a:ext cx="244686" cy="224469"/>
            </a:xfrm>
            <a:custGeom>
              <a:avLst/>
              <a:gdLst>
                <a:gd name="connsiteX0" fmla="*/ 244686 w 244686"/>
                <a:gd name="connsiteY0" fmla="*/ 112235 h 224469"/>
                <a:gd name="connsiteX1" fmla="*/ 122343 w 244686"/>
                <a:gd name="connsiteY1" fmla="*/ 224469 h 224469"/>
                <a:gd name="connsiteX2" fmla="*/ 0 w 244686"/>
                <a:gd name="connsiteY2" fmla="*/ 112235 h 224469"/>
                <a:gd name="connsiteX3" fmla="*/ 122343 w 244686"/>
                <a:gd name="connsiteY3" fmla="*/ 0 h 224469"/>
                <a:gd name="connsiteX4" fmla="*/ 244686 w 244686"/>
                <a:gd name="connsiteY4" fmla="*/ 112235 h 224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86" h="224469">
                  <a:moveTo>
                    <a:pt x="244686" y="112235"/>
                  </a:moveTo>
                  <a:cubicBezTo>
                    <a:pt x="244686" y="174220"/>
                    <a:pt x="189911" y="224469"/>
                    <a:pt x="122343" y="224469"/>
                  </a:cubicBezTo>
                  <a:cubicBezTo>
                    <a:pt x="54775" y="224469"/>
                    <a:pt x="0" y="174220"/>
                    <a:pt x="0" y="112235"/>
                  </a:cubicBezTo>
                  <a:cubicBezTo>
                    <a:pt x="0" y="50249"/>
                    <a:pt x="54775" y="0"/>
                    <a:pt x="122343" y="0"/>
                  </a:cubicBezTo>
                  <a:cubicBezTo>
                    <a:pt x="189911" y="0"/>
                    <a:pt x="244686" y="50249"/>
                    <a:pt x="244686" y="112235"/>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19" name="Forma libre: forma 18">
              <a:extLst>
                <a:ext uri="{FF2B5EF4-FFF2-40B4-BE49-F238E27FC236}">
                  <a16:creationId xmlns:a16="http://schemas.microsoft.com/office/drawing/2014/main" id="{E8025A40-CDD4-0E75-10FA-71D0C6C853A5}"/>
                </a:ext>
              </a:extLst>
            </p:cNvPr>
            <p:cNvSpPr/>
            <p:nvPr/>
          </p:nvSpPr>
          <p:spPr>
            <a:xfrm rot="5400000">
              <a:off x="5009240" y="5060689"/>
              <a:ext cx="135936" cy="134681"/>
            </a:xfrm>
            <a:custGeom>
              <a:avLst/>
              <a:gdLst>
                <a:gd name="connsiteX0" fmla="*/ 135937 w 135936"/>
                <a:gd name="connsiteY0" fmla="*/ 67341 h 134681"/>
                <a:gd name="connsiteX1" fmla="*/ 67968 w 135936"/>
                <a:gd name="connsiteY1" fmla="*/ 134682 h 134681"/>
                <a:gd name="connsiteX2" fmla="*/ 0 w 135936"/>
                <a:gd name="connsiteY2" fmla="*/ 67341 h 134681"/>
                <a:gd name="connsiteX3" fmla="*/ 67968 w 135936"/>
                <a:gd name="connsiteY3" fmla="*/ 0 h 134681"/>
                <a:gd name="connsiteX4" fmla="*/ 135937 w 135936"/>
                <a:gd name="connsiteY4" fmla="*/ 67341 h 134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36" h="134681">
                  <a:moveTo>
                    <a:pt x="135937" y="67341"/>
                  </a:moveTo>
                  <a:cubicBezTo>
                    <a:pt x="135937" y="104532"/>
                    <a:pt x="105506" y="134682"/>
                    <a:pt x="67968" y="134682"/>
                  </a:cubicBezTo>
                  <a:cubicBezTo>
                    <a:pt x="30430" y="134682"/>
                    <a:pt x="0" y="104532"/>
                    <a:pt x="0" y="67341"/>
                  </a:cubicBezTo>
                  <a:cubicBezTo>
                    <a:pt x="0" y="30150"/>
                    <a:pt x="30430" y="0"/>
                    <a:pt x="67968" y="0"/>
                  </a:cubicBezTo>
                  <a:cubicBezTo>
                    <a:pt x="105506" y="0"/>
                    <a:pt x="135937" y="30150"/>
                    <a:pt x="135937" y="67341"/>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0" name="Forma libre: forma 19">
              <a:extLst>
                <a:ext uri="{FF2B5EF4-FFF2-40B4-BE49-F238E27FC236}">
                  <a16:creationId xmlns:a16="http://schemas.microsoft.com/office/drawing/2014/main" id="{8A0D188A-C636-729F-216B-DA958D16FC15}"/>
                </a:ext>
              </a:extLst>
            </p:cNvPr>
            <p:cNvSpPr/>
            <p:nvPr/>
          </p:nvSpPr>
          <p:spPr>
            <a:xfrm rot="5400000">
              <a:off x="4944269" y="5221443"/>
              <a:ext cx="108749" cy="112234"/>
            </a:xfrm>
            <a:custGeom>
              <a:avLst/>
              <a:gdLst>
                <a:gd name="connsiteX0" fmla="*/ 108749 w 108749"/>
                <a:gd name="connsiteY0" fmla="*/ 56117 h 112234"/>
                <a:gd name="connsiteX1" fmla="*/ 54375 w 108749"/>
                <a:gd name="connsiteY1" fmla="*/ 112235 h 112234"/>
                <a:gd name="connsiteX2" fmla="*/ 0 w 108749"/>
                <a:gd name="connsiteY2" fmla="*/ 56117 h 112234"/>
                <a:gd name="connsiteX3" fmla="*/ 54375 w 108749"/>
                <a:gd name="connsiteY3" fmla="*/ 0 h 112234"/>
                <a:gd name="connsiteX4" fmla="*/ 108749 w 108749"/>
                <a:gd name="connsiteY4" fmla="*/ 56117 h 112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49" h="112234">
                  <a:moveTo>
                    <a:pt x="108749" y="56117"/>
                  </a:moveTo>
                  <a:cubicBezTo>
                    <a:pt x="108749" y="87110"/>
                    <a:pt x="84405" y="112235"/>
                    <a:pt x="54375" y="112235"/>
                  </a:cubicBezTo>
                  <a:cubicBezTo>
                    <a:pt x="24344" y="112235"/>
                    <a:pt x="0" y="87110"/>
                    <a:pt x="0" y="56117"/>
                  </a:cubicBezTo>
                  <a:cubicBezTo>
                    <a:pt x="0" y="25125"/>
                    <a:pt x="24344" y="0"/>
                    <a:pt x="54375" y="0"/>
                  </a:cubicBezTo>
                  <a:cubicBezTo>
                    <a:pt x="84405" y="0"/>
                    <a:pt x="108749" y="25125"/>
                    <a:pt x="108749" y="56117"/>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1" name="Forma libre: forma 20">
              <a:extLst>
                <a:ext uri="{FF2B5EF4-FFF2-40B4-BE49-F238E27FC236}">
                  <a16:creationId xmlns:a16="http://schemas.microsoft.com/office/drawing/2014/main" id="{F5A9550D-5B0A-CE33-F477-0681963999E3}"/>
                </a:ext>
              </a:extLst>
            </p:cNvPr>
            <p:cNvSpPr/>
            <p:nvPr/>
          </p:nvSpPr>
          <p:spPr>
            <a:xfrm rot="5400000">
              <a:off x="4856852" y="5327823"/>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3" name="Forma libre: forma 22">
              <a:extLst>
                <a:ext uri="{FF2B5EF4-FFF2-40B4-BE49-F238E27FC236}">
                  <a16:creationId xmlns:a16="http://schemas.microsoft.com/office/drawing/2014/main" id="{DB78B91A-80A8-378D-96F5-4346108CABF1}"/>
                </a:ext>
              </a:extLst>
            </p:cNvPr>
            <p:cNvSpPr/>
            <p:nvPr/>
          </p:nvSpPr>
          <p:spPr>
            <a:xfrm rot="5400000">
              <a:off x="4767064" y="5409385"/>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4" name="Forma libre: forma 23">
              <a:extLst>
                <a:ext uri="{FF2B5EF4-FFF2-40B4-BE49-F238E27FC236}">
                  <a16:creationId xmlns:a16="http://schemas.microsoft.com/office/drawing/2014/main" id="{BB999BED-4FB4-A1A7-B344-DA9FC196BFD5}"/>
                </a:ext>
              </a:extLst>
            </p:cNvPr>
            <p:cNvSpPr/>
            <p:nvPr/>
          </p:nvSpPr>
          <p:spPr>
            <a:xfrm rot="5400000">
              <a:off x="4019066" y="4544410"/>
              <a:ext cx="679683" cy="1167239"/>
            </a:xfrm>
            <a:custGeom>
              <a:avLst/>
              <a:gdLst>
                <a:gd name="connsiteX0" fmla="*/ 244686 w 679683"/>
                <a:gd name="connsiteY0" fmla="*/ 0 h 1167239"/>
                <a:gd name="connsiteX1" fmla="*/ 0 w 679683"/>
                <a:gd name="connsiteY1" fmla="*/ 157128 h 1167239"/>
                <a:gd name="connsiteX2" fmla="*/ 163124 w 679683"/>
                <a:gd name="connsiteY2" fmla="*/ 673407 h 1167239"/>
                <a:gd name="connsiteX3" fmla="*/ 326248 w 679683"/>
                <a:gd name="connsiteY3" fmla="*/ 1167240 h 1167239"/>
                <a:gd name="connsiteX4" fmla="*/ 570935 w 679683"/>
                <a:gd name="connsiteY4" fmla="*/ 718301 h 1167239"/>
                <a:gd name="connsiteX5" fmla="*/ 679684 w 679683"/>
                <a:gd name="connsiteY5" fmla="*/ 336704 h 1167239"/>
                <a:gd name="connsiteX6" fmla="*/ 244686 w 679683"/>
                <a:gd name="connsiteY6" fmla="*/ 0 h 116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9683" h="1167239">
                  <a:moveTo>
                    <a:pt x="244686" y="0"/>
                  </a:moveTo>
                  <a:cubicBezTo>
                    <a:pt x="87000" y="0"/>
                    <a:pt x="0" y="31426"/>
                    <a:pt x="0" y="157128"/>
                  </a:cubicBezTo>
                  <a:cubicBezTo>
                    <a:pt x="0" y="347927"/>
                    <a:pt x="163124" y="422002"/>
                    <a:pt x="163124" y="673407"/>
                  </a:cubicBezTo>
                  <a:cubicBezTo>
                    <a:pt x="163124" y="767684"/>
                    <a:pt x="-76125" y="1167240"/>
                    <a:pt x="326248" y="1167240"/>
                  </a:cubicBezTo>
                  <a:cubicBezTo>
                    <a:pt x="676965" y="1167240"/>
                    <a:pt x="570935" y="873185"/>
                    <a:pt x="570935" y="718301"/>
                  </a:cubicBezTo>
                  <a:cubicBezTo>
                    <a:pt x="570935" y="563418"/>
                    <a:pt x="679684" y="543215"/>
                    <a:pt x="679684" y="336704"/>
                  </a:cubicBezTo>
                  <a:cubicBezTo>
                    <a:pt x="679684" y="190799"/>
                    <a:pt x="402373" y="0"/>
                    <a:pt x="244686" y="0"/>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grpSp>
      <p:sp>
        <p:nvSpPr>
          <p:cNvPr id="9" name="CuadroTexto 8">
            <a:extLst>
              <a:ext uri="{FF2B5EF4-FFF2-40B4-BE49-F238E27FC236}">
                <a16:creationId xmlns:a16="http://schemas.microsoft.com/office/drawing/2014/main" id="{1C6B9176-233F-DBDE-5F77-9E44EF15D96E}"/>
              </a:ext>
            </a:extLst>
          </p:cNvPr>
          <p:cNvSpPr txBox="1"/>
          <p:nvPr/>
        </p:nvSpPr>
        <p:spPr>
          <a:xfrm>
            <a:off x="1143653" y="6021326"/>
            <a:ext cx="301686" cy="369332"/>
          </a:xfrm>
          <a:prstGeom prst="rect">
            <a:avLst/>
          </a:prstGeom>
          <a:noFill/>
        </p:spPr>
        <p:txBody>
          <a:bodyPr wrap="none" rtlCol="0">
            <a:spAutoFit/>
          </a:bodyPr>
          <a:lstStyle/>
          <a:p>
            <a:r>
              <a:rPr lang="es-ES" dirty="0">
                <a:solidFill>
                  <a:srgbClr val="0070C0"/>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668172" y="263424"/>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pic>
        <p:nvPicPr>
          <p:cNvPr id="12" name="Gráfico 11" descr="Huellas con relleno sólido">
            <a:extLst>
              <a:ext uri="{FF2B5EF4-FFF2-40B4-BE49-F238E27FC236}">
                <a16:creationId xmlns:a16="http://schemas.microsoft.com/office/drawing/2014/main" id="{3F052750-9960-79BA-6C8D-2578A74043B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flipH="1">
            <a:off x="1717744" y="4762567"/>
            <a:ext cx="963039" cy="1471254"/>
          </a:xfrm>
          <a:prstGeom prst="rect">
            <a:avLst/>
          </a:prstGeom>
        </p:spPr>
      </p:pic>
      <p:sp>
        <p:nvSpPr>
          <p:cNvPr id="2" name="CuadroTexto 1">
            <a:extLst>
              <a:ext uri="{FF2B5EF4-FFF2-40B4-BE49-F238E27FC236}">
                <a16:creationId xmlns:a16="http://schemas.microsoft.com/office/drawing/2014/main" id="{34CAE1C8-79BC-17A0-11F6-29D58EF68422}"/>
              </a:ext>
            </a:extLst>
          </p:cNvPr>
          <p:cNvSpPr txBox="1"/>
          <p:nvPr/>
        </p:nvSpPr>
        <p:spPr>
          <a:xfrm>
            <a:off x="1830476" y="5332765"/>
            <a:ext cx="301686" cy="369332"/>
          </a:xfrm>
          <a:prstGeom prst="rect">
            <a:avLst/>
          </a:prstGeom>
          <a:noFill/>
        </p:spPr>
        <p:txBody>
          <a:bodyPr wrap="none" rtlCol="0">
            <a:spAutoFit/>
          </a:bodyPr>
          <a:lstStyle/>
          <a:p>
            <a:r>
              <a:rPr lang="es-ES" dirty="0">
                <a:solidFill>
                  <a:srgbClr val="359135"/>
                </a:solidFill>
              </a:rPr>
              <a:t>2</a:t>
            </a:r>
          </a:p>
        </p:txBody>
      </p:sp>
      <p:pic>
        <p:nvPicPr>
          <p:cNvPr id="14" name="Gráfico 13" descr="Huellas con relleno sólido">
            <a:extLst>
              <a:ext uri="{FF2B5EF4-FFF2-40B4-BE49-F238E27FC236}">
                <a16:creationId xmlns:a16="http://schemas.microsoft.com/office/drawing/2014/main" id="{EF52A785-361A-2491-74D2-2B6C49B10DC6}"/>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a:off x="2736477" y="5647856"/>
            <a:ext cx="1060855" cy="1471254"/>
          </a:xfrm>
          <a:prstGeom prst="rect">
            <a:avLst/>
          </a:prstGeom>
        </p:spPr>
      </p:pic>
      <p:pic>
        <p:nvPicPr>
          <p:cNvPr id="16" name="Gráfico 15" descr="Huellas con relleno sólido">
            <a:extLst>
              <a:ext uri="{FF2B5EF4-FFF2-40B4-BE49-F238E27FC236}">
                <a16:creationId xmlns:a16="http://schemas.microsoft.com/office/drawing/2014/main" id="{DDF9EB86-D41C-FD72-0924-19275ED352B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flipH="1">
            <a:off x="3804341" y="4965725"/>
            <a:ext cx="898968" cy="1228271"/>
          </a:xfrm>
          <a:prstGeom prst="rect">
            <a:avLst/>
          </a:prstGeom>
        </p:spPr>
      </p:pic>
      <p:pic>
        <p:nvPicPr>
          <p:cNvPr id="17" name="Gráfico 16" descr="Huellas con relleno sólido">
            <a:extLst>
              <a:ext uri="{FF2B5EF4-FFF2-40B4-BE49-F238E27FC236}">
                <a16:creationId xmlns:a16="http://schemas.microsoft.com/office/drawing/2014/main" id="{116DCF61-3B8C-B5DF-8F5C-3916622E9CAB}"/>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48970" t="20767" r="10384"/>
          <a:stretch/>
        </p:blipFill>
        <p:spPr>
          <a:xfrm rot="5400000">
            <a:off x="4999948" y="5646326"/>
            <a:ext cx="868374" cy="1426641"/>
          </a:xfrm>
          <a:prstGeom prst="rect">
            <a:avLst/>
          </a:prstGeom>
        </p:spPr>
      </p:pic>
      <p:pic>
        <p:nvPicPr>
          <p:cNvPr id="22" name="Gráfico 21" descr="Huellas con relleno sólido">
            <a:extLst>
              <a:ext uri="{FF2B5EF4-FFF2-40B4-BE49-F238E27FC236}">
                <a16:creationId xmlns:a16="http://schemas.microsoft.com/office/drawing/2014/main" id="{949E657A-1D33-C5B9-C7F3-8D1C10C9C709}"/>
              </a:ext>
            </a:extLst>
          </p:cNvPr>
          <p:cNvPicPr>
            <a:picLocks noChangeAspect="1"/>
          </p:cNvPicPr>
          <p:nvPr/>
        </p:nvPicPr>
        <p:blipFill rotWithShape="1">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l="48970" t="20767" r="10384"/>
          <a:stretch/>
        </p:blipFill>
        <p:spPr>
          <a:xfrm rot="5400000" flipH="1">
            <a:off x="5807162" y="4822342"/>
            <a:ext cx="898968" cy="1515038"/>
          </a:xfrm>
          <a:prstGeom prst="rect">
            <a:avLst/>
          </a:prstGeom>
        </p:spPr>
      </p:pic>
      <p:pic>
        <p:nvPicPr>
          <p:cNvPr id="26" name="Gráfico 25" descr="Huellas con relleno sólido">
            <a:extLst>
              <a:ext uri="{FF2B5EF4-FFF2-40B4-BE49-F238E27FC236}">
                <a16:creationId xmlns:a16="http://schemas.microsoft.com/office/drawing/2014/main" id="{EA918D28-5BD8-8ACA-7C7F-1B4B5B2A082D}"/>
              </a:ext>
            </a:extLst>
          </p:cNvPr>
          <p:cNvPicPr>
            <a:picLocks noChangeAspect="1"/>
          </p:cNvPicPr>
          <p:nvPr/>
        </p:nvPicPr>
        <p:blipFill rotWithShape="1">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l="48970" t="20767" r="10384"/>
          <a:stretch/>
        </p:blipFill>
        <p:spPr>
          <a:xfrm rot="5400000">
            <a:off x="6990593" y="5620644"/>
            <a:ext cx="1060856" cy="1471256"/>
          </a:xfrm>
          <a:prstGeom prst="rect">
            <a:avLst/>
          </a:prstGeom>
        </p:spPr>
      </p:pic>
      <p:sp>
        <p:nvSpPr>
          <p:cNvPr id="3" name="CuadroTexto 2">
            <a:extLst>
              <a:ext uri="{FF2B5EF4-FFF2-40B4-BE49-F238E27FC236}">
                <a16:creationId xmlns:a16="http://schemas.microsoft.com/office/drawing/2014/main" id="{410C01A1-3E75-DAD9-8440-52E25E5920BB}"/>
              </a:ext>
            </a:extLst>
          </p:cNvPr>
          <p:cNvSpPr txBox="1"/>
          <p:nvPr/>
        </p:nvSpPr>
        <p:spPr>
          <a:xfrm>
            <a:off x="2920377" y="6216604"/>
            <a:ext cx="301686" cy="369332"/>
          </a:xfrm>
          <a:prstGeom prst="rect">
            <a:avLst/>
          </a:prstGeom>
          <a:noFill/>
        </p:spPr>
        <p:txBody>
          <a:bodyPr wrap="none" rtlCol="0">
            <a:spAutoFit/>
          </a:bodyPr>
          <a:lstStyle/>
          <a:p>
            <a:r>
              <a:rPr lang="es-ES" dirty="0">
                <a:solidFill>
                  <a:srgbClr val="9E9A00"/>
                </a:solidFill>
              </a:rPr>
              <a:t>3</a:t>
            </a:r>
          </a:p>
        </p:txBody>
      </p:sp>
      <p:sp>
        <p:nvSpPr>
          <p:cNvPr id="4" name="CuadroTexto 3">
            <a:extLst>
              <a:ext uri="{FF2B5EF4-FFF2-40B4-BE49-F238E27FC236}">
                <a16:creationId xmlns:a16="http://schemas.microsoft.com/office/drawing/2014/main" id="{34E359A7-7384-A0D2-E059-7E705A467C0D}"/>
              </a:ext>
            </a:extLst>
          </p:cNvPr>
          <p:cNvSpPr txBox="1"/>
          <p:nvPr/>
        </p:nvSpPr>
        <p:spPr>
          <a:xfrm>
            <a:off x="4009871" y="5414576"/>
            <a:ext cx="301686" cy="369332"/>
          </a:xfrm>
          <a:prstGeom prst="rect">
            <a:avLst/>
          </a:prstGeom>
          <a:noFill/>
        </p:spPr>
        <p:txBody>
          <a:bodyPr wrap="none" rtlCol="0">
            <a:spAutoFit/>
          </a:bodyPr>
          <a:lstStyle/>
          <a:p>
            <a:r>
              <a:rPr lang="es-ES" dirty="0">
                <a:solidFill>
                  <a:srgbClr val="7030A0"/>
                </a:solidFill>
              </a:rPr>
              <a:t>4</a:t>
            </a:r>
          </a:p>
        </p:txBody>
      </p:sp>
      <p:sp>
        <p:nvSpPr>
          <p:cNvPr id="5" name="CuadroTexto 4">
            <a:extLst>
              <a:ext uri="{FF2B5EF4-FFF2-40B4-BE49-F238E27FC236}">
                <a16:creationId xmlns:a16="http://schemas.microsoft.com/office/drawing/2014/main" id="{0ED5968F-B9E8-424B-6FB2-FF74A6B9D14B}"/>
              </a:ext>
            </a:extLst>
          </p:cNvPr>
          <p:cNvSpPr txBox="1"/>
          <p:nvPr/>
        </p:nvSpPr>
        <p:spPr>
          <a:xfrm>
            <a:off x="5087519" y="6136150"/>
            <a:ext cx="427391" cy="369332"/>
          </a:xfrm>
          <a:prstGeom prst="rect">
            <a:avLst/>
          </a:prstGeom>
          <a:noFill/>
        </p:spPr>
        <p:txBody>
          <a:bodyPr wrap="square" rtlCol="0">
            <a:spAutoFit/>
          </a:bodyPr>
          <a:lstStyle/>
          <a:p>
            <a:r>
              <a:rPr lang="es-ES" dirty="0">
                <a:solidFill>
                  <a:srgbClr val="C80E00"/>
                </a:solidFill>
              </a:rPr>
              <a:t>5</a:t>
            </a:r>
          </a:p>
        </p:txBody>
      </p:sp>
      <p:sp>
        <p:nvSpPr>
          <p:cNvPr id="6" name="CuadroTexto 5">
            <a:extLst>
              <a:ext uri="{FF2B5EF4-FFF2-40B4-BE49-F238E27FC236}">
                <a16:creationId xmlns:a16="http://schemas.microsoft.com/office/drawing/2014/main" id="{37C945F1-74F0-4C47-50D3-5DEEA1BB982F}"/>
              </a:ext>
            </a:extLst>
          </p:cNvPr>
          <p:cNvSpPr txBox="1"/>
          <p:nvPr/>
        </p:nvSpPr>
        <p:spPr>
          <a:xfrm>
            <a:off x="5921244" y="5382984"/>
            <a:ext cx="301686" cy="369332"/>
          </a:xfrm>
          <a:prstGeom prst="rect">
            <a:avLst/>
          </a:prstGeom>
          <a:noFill/>
        </p:spPr>
        <p:txBody>
          <a:bodyPr wrap="none" rtlCol="0">
            <a:spAutoFit/>
          </a:bodyPr>
          <a:lstStyle/>
          <a:p>
            <a:r>
              <a:rPr lang="es-ES" dirty="0"/>
              <a:t>6</a:t>
            </a:r>
          </a:p>
        </p:txBody>
      </p:sp>
      <p:sp>
        <p:nvSpPr>
          <p:cNvPr id="7" name="CuadroTexto 6">
            <a:extLst>
              <a:ext uri="{FF2B5EF4-FFF2-40B4-BE49-F238E27FC236}">
                <a16:creationId xmlns:a16="http://schemas.microsoft.com/office/drawing/2014/main" id="{9BAB9E44-88F0-58E4-1B54-431EB441E0FB}"/>
              </a:ext>
            </a:extLst>
          </p:cNvPr>
          <p:cNvSpPr txBox="1"/>
          <p:nvPr/>
        </p:nvSpPr>
        <p:spPr>
          <a:xfrm>
            <a:off x="7218375" y="6197366"/>
            <a:ext cx="301686" cy="369332"/>
          </a:xfrm>
          <a:prstGeom prst="rect">
            <a:avLst/>
          </a:prstGeom>
          <a:noFill/>
        </p:spPr>
        <p:txBody>
          <a:bodyPr wrap="none" rtlCol="0">
            <a:spAutoFit/>
          </a:bodyPr>
          <a:lstStyle/>
          <a:p>
            <a:r>
              <a:rPr lang="es-ES" dirty="0">
                <a:solidFill>
                  <a:schemeClr val="bg1"/>
                </a:solidFill>
              </a:rPr>
              <a:t>7</a:t>
            </a:r>
          </a:p>
        </p:txBody>
      </p:sp>
      <p:sp>
        <p:nvSpPr>
          <p:cNvPr id="30" name="CuadroTexto 29">
            <a:extLst>
              <a:ext uri="{FF2B5EF4-FFF2-40B4-BE49-F238E27FC236}">
                <a16:creationId xmlns:a16="http://schemas.microsoft.com/office/drawing/2014/main" id="{7776FBE7-FFA8-9E80-A998-282A853981DA}"/>
              </a:ext>
            </a:extLst>
          </p:cNvPr>
          <p:cNvSpPr txBox="1"/>
          <p:nvPr/>
        </p:nvSpPr>
        <p:spPr>
          <a:xfrm>
            <a:off x="1814648" y="881352"/>
            <a:ext cx="4849326" cy="425822"/>
          </a:xfrm>
          <a:prstGeom prst="rect">
            <a:avLst/>
          </a:prstGeom>
          <a:noFill/>
        </p:spPr>
        <p:txBody>
          <a:bodyPr wrap="square">
            <a:spAutoFit/>
          </a:bodyPr>
          <a:lstStyle/>
          <a:p>
            <a:pPr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7. Planificación de programaciones.</a:t>
            </a:r>
          </a:p>
        </p:txBody>
      </p:sp>
      <p:sp>
        <p:nvSpPr>
          <p:cNvPr id="10" name="Marcador de número de diapositiva 9">
            <a:extLst>
              <a:ext uri="{FF2B5EF4-FFF2-40B4-BE49-F238E27FC236}">
                <a16:creationId xmlns:a16="http://schemas.microsoft.com/office/drawing/2014/main" id="{3A6F08C7-444C-EAAE-B810-92ABD6C9C0BF}"/>
              </a:ext>
            </a:extLst>
          </p:cNvPr>
          <p:cNvSpPr>
            <a:spLocks noGrp="1"/>
          </p:cNvSpPr>
          <p:nvPr>
            <p:ph type="sldNum" sz="quarter" idx="12"/>
          </p:nvPr>
        </p:nvSpPr>
        <p:spPr/>
        <p:txBody>
          <a:bodyPr/>
          <a:lstStyle/>
          <a:p>
            <a:fld id="{92BB50DD-8224-413B-B992-E4112E824847}" type="slidenum">
              <a:rPr lang="es-ES" smtClean="0"/>
              <a:t>11</a:t>
            </a:fld>
            <a:endParaRPr lang="es-ES"/>
          </a:p>
        </p:txBody>
      </p:sp>
      <p:sp>
        <p:nvSpPr>
          <p:cNvPr id="41" name="Oval 16">
            <a:extLst>
              <a:ext uri="{FF2B5EF4-FFF2-40B4-BE49-F238E27FC236}">
                <a16:creationId xmlns:a16="http://schemas.microsoft.com/office/drawing/2014/main" id="{5EE1D138-0C38-A765-B77A-6E9E5DF0BC60}"/>
              </a:ext>
            </a:extLst>
          </p:cNvPr>
          <p:cNvSpPr>
            <a:spLocks noChangeArrowheads="1"/>
          </p:cNvSpPr>
          <p:nvPr/>
        </p:nvSpPr>
        <p:spPr bwMode="auto">
          <a:xfrm>
            <a:off x="383160" y="2199989"/>
            <a:ext cx="2252414" cy="2158311"/>
          </a:xfrm>
          <a:prstGeom prst="ellipse">
            <a:avLst/>
          </a:prstGeom>
          <a:solidFill>
            <a:schemeClr val="tx1"/>
          </a:solidFill>
          <a:ln w="11014" cap="flat">
            <a:solidFill>
              <a:schemeClr val="bg1"/>
            </a:solidFill>
            <a:prstDash val="solid"/>
            <a:miter/>
          </a:ln>
        </p:spPr>
        <p:txBody>
          <a:bodyPr vert="horz" wrap="square" lIns="36000" tIns="0" rIns="36000" bIns="0" numCol="1" anchor="t" anchorCtr="0" compatLnSpc="1">
            <a:prstTxWarp prst="textNoShape">
              <a:avLst/>
            </a:prstTxWarp>
          </a:bodyPr>
          <a:lstStyle/>
          <a:p>
            <a:pPr algn="ctr">
              <a:lnSpc>
                <a:spcPct val="107000"/>
              </a:lnSpc>
              <a:spcAft>
                <a:spcPts val="800"/>
              </a:spcAft>
            </a:pPr>
            <a:r>
              <a:rPr lang="es-ES" sz="1100" dirty="0">
                <a:solidFill>
                  <a:schemeClr val="bg1"/>
                </a:solidFill>
                <a:effectLst/>
                <a:ea typeface="Calibri" panose="020F0502020204030204" pitchFamily="34" charset="0"/>
                <a:cs typeface="Times New Roman" panose="02020603050405020304" pitchFamily="18" charset="0"/>
              </a:rPr>
              <a:t>Para implantar el aprendizaje cooperativo en el aula es necesario hacer una planificación minuciosa de las tareas que vamos a llevar a cabo. Es necesario tener en cuenta:</a:t>
            </a:r>
          </a:p>
        </p:txBody>
      </p:sp>
      <p:sp>
        <p:nvSpPr>
          <p:cNvPr id="45" name="Oval 14">
            <a:extLst>
              <a:ext uri="{FF2B5EF4-FFF2-40B4-BE49-F238E27FC236}">
                <a16:creationId xmlns:a16="http://schemas.microsoft.com/office/drawing/2014/main" id="{CE6F2FE4-A282-D96F-0F84-0E6C35CF23F3}"/>
              </a:ext>
            </a:extLst>
          </p:cNvPr>
          <p:cNvSpPr>
            <a:spLocks noChangeArrowheads="1"/>
          </p:cNvSpPr>
          <p:nvPr/>
        </p:nvSpPr>
        <p:spPr bwMode="auto">
          <a:xfrm>
            <a:off x="2454709" y="1404533"/>
            <a:ext cx="1791529" cy="1651104"/>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effectLst/>
                <a:ea typeface="Calibri" panose="020F0502020204030204" pitchFamily="34" charset="0"/>
                <a:cs typeface="Times New Roman" panose="02020603050405020304" pitchFamily="18" charset="0"/>
              </a:rPr>
              <a:t>Una participación activa y equitativa de los miembros.</a:t>
            </a:r>
          </a:p>
        </p:txBody>
      </p:sp>
      <p:sp>
        <p:nvSpPr>
          <p:cNvPr id="46" name="Oval 14">
            <a:extLst>
              <a:ext uri="{FF2B5EF4-FFF2-40B4-BE49-F238E27FC236}">
                <a16:creationId xmlns:a16="http://schemas.microsoft.com/office/drawing/2014/main" id="{C87B8A70-6EF9-1818-4014-D62F130B0090}"/>
              </a:ext>
            </a:extLst>
          </p:cNvPr>
          <p:cNvSpPr>
            <a:spLocks noChangeArrowheads="1"/>
          </p:cNvSpPr>
          <p:nvPr/>
        </p:nvSpPr>
        <p:spPr bwMode="auto">
          <a:xfrm>
            <a:off x="3932889" y="1663834"/>
            <a:ext cx="1791529" cy="1651104"/>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cs typeface="Times New Roman" panose="02020603050405020304" pitchFamily="18" charset="0"/>
              </a:rPr>
              <a:t>Una responsabilidad compartida, ya que todos los miembros deben conseguir el objetivo final.</a:t>
            </a:r>
          </a:p>
        </p:txBody>
      </p:sp>
      <p:sp>
        <p:nvSpPr>
          <p:cNvPr id="49" name="Oval 14">
            <a:extLst>
              <a:ext uri="{FF2B5EF4-FFF2-40B4-BE49-F238E27FC236}">
                <a16:creationId xmlns:a16="http://schemas.microsoft.com/office/drawing/2014/main" id="{75A91464-C4A2-0939-6B14-79CA25CE8742}"/>
              </a:ext>
            </a:extLst>
          </p:cNvPr>
          <p:cNvSpPr>
            <a:spLocks noChangeArrowheads="1"/>
          </p:cNvSpPr>
          <p:nvPr/>
        </p:nvSpPr>
        <p:spPr bwMode="auto">
          <a:xfrm>
            <a:off x="2831189" y="2876389"/>
            <a:ext cx="1933070" cy="1750695"/>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cs typeface="Times New Roman" panose="02020603050405020304" pitchFamily="18" charset="0"/>
              </a:rPr>
              <a:t> Una interacción grupal de respeto, ayuda mutua y cooperación. Deben comprender que: “Todos tienen éxito si vuestros compañeros también lo tienen”</a:t>
            </a:r>
          </a:p>
        </p:txBody>
      </p:sp>
      <p:pic>
        <p:nvPicPr>
          <p:cNvPr id="56" name="Picture 2" descr="Licencia de Creative Commons">
            <a:extLst>
              <a:ext uri="{FF2B5EF4-FFF2-40B4-BE49-F238E27FC236}">
                <a16:creationId xmlns:a16="http://schemas.microsoft.com/office/drawing/2014/main" id="{EC1D437F-A2A9-A2EE-0F53-7F95092B367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
        <p:nvSpPr>
          <p:cNvPr id="53" name="Oval 16">
            <a:extLst>
              <a:ext uri="{FF2B5EF4-FFF2-40B4-BE49-F238E27FC236}">
                <a16:creationId xmlns:a16="http://schemas.microsoft.com/office/drawing/2014/main" id="{D262FCE0-7A6F-85C7-1B98-730733CDA2EE}"/>
              </a:ext>
            </a:extLst>
          </p:cNvPr>
          <p:cNvSpPr>
            <a:spLocks noChangeArrowheads="1"/>
          </p:cNvSpPr>
          <p:nvPr/>
        </p:nvSpPr>
        <p:spPr bwMode="auto">
          <a:xfrm>
            <a:off x="5669582" y="2456543"/>
            <a:ext cx="2252414" cy="2158311"/>
          </a:xfrm>
          <a:prstGeom prst="ellipse">
            <a:avLst/>
          </a:prstGeom>
          <a:solidFill>
            <a:schemeClr val="tx1"/>
          </a:solidFill>
          <a:ln w="11014" cap="flat">
            <a:solidFill>
              <a:schemeClr val="bg1"/>
            </a:solidFill>
            <a:prstDash val="solid"/>
            <a:miter/>
          </a:ln>
        </p:spPr>
        <p:txBody>
          <a:bodyPr vert="horz" wrap="square" lIns="36000" tIns="0" rIns="36000" bIns="0" numCol="1" anchor="t" anchorCtr="0" compatLnSpc="1">
            <a:prstTxWarp prst="textNoShape">
              <a:avLst/>
            </a:prstTxWarp>
          </a:bodyPr>
          <a:lstStyle/>
          <a:p>
            <a:pPr algn="ctr">
              <a:lnSpc>
                <a:spcPct val="107000"/>
              </a:lnSpc>
              <a:spcAft>
                <a:spcPts val="800"/>
              </a:spcAft>
            </a:pPr>
            <a:r>
              <a:rPr lang="es-ES" sz="1400" dirty="0">
                <a:solidFill>
                  <a:schemeClr val="bg1"/>
                </a:solidFill>
                <a:effectLst/>
                <a:ea typeface="Calibri" panose="020F0502020204030204" pitchFamily="34" charset="0"/>
                <a:cs typeface="Times New Roman" panose="02020603050405020304" pitchFamily="18" charset="0"/>
              </a:rPr>
              <a:t>Para la panificación de programaciones y sesiones de aprendizaje cooperativo, se debe tener en cuenta:</a:t>
            </a:r>
          </a:p>
        </p:txBody>
      </p:sp>
      <p:sp>
        <p:nvSpPr>
          <p:cNvPr id="54" name="Oval 14">
            <a:extLst>
              <a:ext uri="{FF2B5EF4-FFF2-40B4-BE49-F238E27FC236}">
                <a16:creationId xmlns:a16="http://schemas.microsoft.com/office/drawing/2014/main" id="{F2EA15CB-2525-FA04-3E27-8FB466999EB3}"/>
              </a:ext>
            </a:extLst>
          </p:cNvPr>
          <p:cNvSpPr>
            <a:spLocks noChangeArrowheads="1"/>
          </p:cNvSpPr>
          <p:nvPr/>
        </p:nvSpPr>
        <p:spPr bwMode="auto">
          <a:xfrm>
            <a:off x="7501725" y="908617"/>
            <a:ext cx="2252414" cy="1884862"/>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800" dirty="0">
                <a:effectLst/>
                <a:ea typeface="Calibri" panose="020F0502020204030204" pitchFamily="34" charset="0"/>
                <a:cs typeface="Times New Roman" panose="02020603050405020304" pitchFamily="18" charset="0"/>
              </a:rPr>
              <a:t>El número de componentes del equipo, teniendo en cuenta los objetivos que se quieren alcanzar, la edad y maduración de los estudiantes, las experiencias cooperativas previas, los materiales utilizados, el espacio físico y el tiempo del que se dispone para la actividad.</a:t>
            </a:r>
          </a:p>
        </p:txBody>
      </p:sp>
      <p:sp>
        <p:nvSpPr>
          <p:cNvPr id="57" name="Oval 14">
            <a:extLst>
              <a:ext uri="{FF2B5EF4-FFF2-40B4-BE49-F238E27FC236}">
                <a16:creationId xmlns:a16="http://schemas.microsoft.com/office/drawing/2014/main" id="{E5B25D37-049F-217F-8130-0876C9CA44E3}"/>
              </a:ext>
            </a:extLst>
          </p:cNvPr>
          <p:cNvSpPr>
            <a:spLocks noChangeArrowheads="1"/>
          </p:cNvSpPr>
          <p:nvPr/>
        </p:nvSpPr>
        <p:spPr bwMode="auto">
          <a:xfrm>
            <a:off x="9713186" y="1484986"/>
            <a:ext cx="1933070" cy="1750695"/>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cs typeface="Times New Roman" panose="02020603050405020304" pitchFamily="18" charset="0"/>
              </a:rPr>
              <a:t>La duración de los equipos será recomendable que la duración de los equipos sea para un periodo largo de tiempo, para que el equipo se pueda consolidar y aprenda a trabajar de forma conjunta.</a:t>
            </a:r>
          </a:p>
        </p:txBody>
      </p:sp>
      <p:sp>
        <p:nvSpPr>
          <p:cNvPr id="58" name="Oval 14">
            <a:extLst>
              <a:ext uri="{FF2B5EF4-FFF2-40B4-BE49-F238E27FC236}">
                <a16:creationId xmlns:a16="http://schemas.microsoft.com/office/drawing/2014/main" id="{5BAE0DE2-EA99-DEB4-B1AC-B522A97C6F24}"/>
              </a:ext>
            </a:extLst>
          </p:cNvPr>
          <p:cNvSpPr>
            <a:spLocks noChangeArrowheads="1"/>
          </p:cNvSpPr>
          <p:nvPr/>
        </p:nvSpPr>
        <p:spPr bwMode="auto">
          <a:xfrm>
            <a:off x="7929465" y="2791365"/>
            <a:ext cx="1933070" cy="1750695"/>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a:effectLst/>
                <a:ea typeface="Calibri" panose="020F0502020204030204" pitchFamily="34" charset="0"/>
                <a:cs typeface="Times New Roman" panose="02020603050405020304" pitchFamily="18" charset="0"/>
              </a:rPr>
              <a:t>Todos los miembros del equipo deben tener claras las normas de funcionamiento, tanto individuales como grupales.</a:t>
            </a:r>
            <a:endParaRPr lang="es-ES" sz="1000" dirty="0">
              <a:effectLst/>
              <a:ea typeface="Calibri" panose="020F0502020204030204" pitchFamily="34" charset="0"/>
              <a:cs typeface="Times New Roman" panose="02020603050405020304" pitchFamily="18" charset="0"/>
            </a:endParaRPr>
          </a:p>
        </p:txBody>
      </p:sp>
      <p:sp>
        <p:nvSpPr>
          <p:cNvPr id="59" name="Oval 14">
            <a:extLst>
              <a:ext uri="{FF2B5EF4-FFF2-40B4-BE49-F238E27FC236}">
                <a16:creationId xmlns:a16="http://schemas.microsoft.com/office/drawing/2014/main" id="{291D6B32-ABC6-6932-3EAA-B0432D49B7B9}"/>
              </a:ext>
            </a:extLst>
          </p:cNvPr>
          <p:cNvSpPr>
            <a:spLocks noChangeArrowheads="1"/>
          </p:cNvSpPr>
          <p:nvPr/>
        </p:nvSpPr>
        <p:spPr bwMode="auto">
          <a:xfrm>
            <a:off x="9812615" y="3294069"/>
            <a:ext cx="1933070" cy="1750695"/>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effectLst/>
                <a:ea typeface="Calibri" panose="020F0502020204030204" pitchFamily="34" charset="0"/>
                <a:cs typeface="Times New Roman" panose="02020603050405020304" pitchFamily="18" charset="0"/>
              </a:rPr>
              <a:t>La distribución del aula que se realice, deberá favorecer la interacción entre los miembros del equipo.</a:t>
            </a:r>
          </a:p>
        </p:txBody>
      </p:sp>
      <p:sp>
        <p:nvSpPr>
          <p:cNvPr id="60" name="Oval 14">
            <a:extLst>
              <a:ext uri="{FF2B5EF4-FFF2-40B4-BE49-F238E27FC236}">
                <a16:creationId xmlns:a16="http://schemas.microsoft.com/office/drawing/2014/main" id="{5B524B90-39EC-D998-F291-D9C307739EEE}"/>
              </a:ext>
            </a:extLst>
          </p:cNvPr>
          <p:cNvSpPr>
            <a:spLocks noChangeArrowheads="1"/>
          </p:cNvSpPr>
          <p:nvPr/>
        </p:nvSpPr>
        <p:spPr bwMode="auto">
          <a:xfrm>
            <a:off x="8422491" y="4555662"/>
            <a:ext cx="1933070" cy="1750695"/>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effectLst/>
                <a:ea typeface="Calibri" panose="020F0502020204030204" pitchFamily="34" charset="0"/>
                <a:cs typeface="Times New Roman" panose="02020603050405020304" pitchFamily="18" charset="0"/>
              </a:rPr>
              <a:t>Se deberá elegir una técnica o dinámica adecuada para alcanzar el objetivo que se quiere trabajar.</a:t>
            </a:r>
          </a:p>
        </p:txBody>
      </p:sp>
    </p:spTree>
    <p:extLst>
      <p:ext uri="{BB962C8B-B14F-4D97-AF65-F5344CB8AC3E}">
        <p14:creationId xmlns:p14="http://schemas.microsoft.com/office/powerpoint/2010/main" val="132985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fade">
                                      <p:cBhvr>
                                        <p:cTn id="7" dur="1000"/>
                                        <p:tgtEl>
                                          <p:spTgt spid="41"/>
                                        </p:tgtEl>
                                      </p:cBhvr>
                                    </p:animEffect>
                                    <p:anim calcmode="lin" valueType="num">
                                      <p:cBhvr>
                                        <p:cTn id="8" dur="1000" fill="hold"/>
                                        <p:tgtEl>
                                          <p:spTgt spid="41"/>
                                        </p:tgtEl>
                                        <p:attrNameLst>
                                          <p:attrName>ppt_x</p:attrName>
                                        </p:attrNameLst>
                                      </p:cBhvr>
                                      <p:tavLst>
                                        <p:tav tm="0">
                                          <p:val>
                                            <p:strVal val="#ppt_x"/>
                                          </p:val>
                                        </p:tav>
                                        <p:tav tm="100000">
                                          <p:val>
                                            <p:strVal val="#ppt_x"/>
                                          </p:val>
                                        </p:tav>
                                      </p:tavLst>
                                    </p:anim>
                                    <p:anim calcmode="lin" valueType="num">
                                      <p:cBhvr>
                                        <p:cTn id="9" dur="1000" fill="hold"/>
                                        <p:tgtEl>
                                          <p:spTgt spid="41"/>
                                        </p:tgtEl>
                                        <p:attrNameLst>
                                          <p:attrName>ppt_y</p:attrName>
                                        </p:attrNameLst>
                                      </p:cBhvr>
                                      <p:tavLst>
                                        <p:tav tm="0">
                                          <p:val>
                                            <p:strVal val="#ppt_y+.1"/>
                                          </p:val>
                                        </p:tav>
                                        <p:tav tm="100000">
                                          <p:val>
                                            <p:strVal val="#ppt_y"/>
                                          </p:val>
                                        </p:tav>
                                      </p:tavLst>
                                    </p:anim>
                                  </p:childTnLst>
                                </p:cTn>
                              </p:par>
                              <p:par>
                                <p:cTn id="10" presetID="22" presetClass="entr" presetSubtype="8"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250"/>
                                        <p:tgtEl>
                                          <p:spTgt spid="12"/>
                                        </p:tgtEl>
                                      </p:cBhvr>
                                    </p:animEffect>
                                  </p:childTnLst>
                                </p:cTn>
                              </p:par>
                              <p:par>
                                <p:cTn id="13" presetID="22" presetClass="entr" presetSubtype="8"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750"/>
                                        <p:tgtEl>
                                          <p:spTgt spid="14"/>
                                        </p:tgtEl>
                                      </p:cBhvr>
                                    </p:animEffect>
                                  </p:childTnLst>
                                </p:cTn>
                              </p:par>
                              <p:par>
                                <p:cTn id="16" presetID="22" presetClass="entr" presetSubtype="8"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wipe(left)">
                                      <p:cBhvr>
                                        <p:cTn id="18" dur="250"/>
                                        <p:tgtEl>
                                          <p:spTgt spid="16"/>
                                        </p:tgtEl>
                                      </p:cBhvr>
                                    </p:animEffect>
                                  </p:childTnLst>
                                </p:cTn>
                              </p:par>
                              <p:par>
                                <p:cTn id="19" presetID="22" presetClass="entr" presetSubtype="8"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wipe(left)">
                                      <p:cBhvr>
                                        <p:cTn id="21" dur="500"/>
                                        <p:tgtEl>
                                          <p:spTgt spid="17"/>
                                        </p:tgtEl>
                                      </p:cBhvr>
                                    </p:animEffect>
                                  </p:childTnLst>
                                </p:cTn>
                              </p:par>
                              <p:par>
                                <p:cTn id="22" presetID="22" presetClass="entr" presetSubtype="8" fill="hold" nodeType="with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wipe(left)">
                                      <p:cBhvr>
                                        <p:cTn id="24" dur="250"/>
                                        <p:tgtEl>
                                          <p:spTgt spid="22"/>
                                        </p:tgtEl>
                                      </p:cBhvr>
                                    </p:animEffect>
                                  </p:childTnLst>
                                </p:cTn>
                              </p:par>
                              <p:par>
                                <p:cTn id="25" presetID="22" presetClass="entr" presetSubtype="8"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wipe(left)">
                                      <p:cBhvr>
                                        <p:cTn id="27" dur="750"/>
                                        <p:tgtEl>
                                          <p:spTgt spid="26"/>
                                        </p:tgtEl>
                                      </p:cBhvr>
                                    </p:animEffect>
                                  </p:childTnLst>
                                </p:cTn>
                              </p:par>
                              <p:par>
                                <p:cTn id="28" presetID="6" presetClass="entr" presetSubtype="16"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circle(in)">
                                      <p:cBhvr>
                                        <p:cTn id="30" dur="2000"/>
                                        <p:tgtEl>
                                          <p:spTgt spid="9"/>
                                        </p:tgtEl>
                                      </p:cBhvr>
                                    </p:animEffect>
                                  </p:childTnLst>
                                </p:cTn>
                              </p:par>
                              <p:par>
                                <p:cTn id="31" presetID="6" presetClass="entr" presetSubtype="16" fill="hold" grpId="0" nodeType="with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circle(in)">
                                      <p:cBhvr>
                                        <p:cTn id="33" dur="2000"/>
                                        <p:tgtEl>
                                          <p:spTgt spid="2"/>
                                        </p:tgtEl>
                                      </p:cBhvr>
                                    </p:animEffect>
                                  </p:childTnLst>
                                </p:cTn>
                              </p:par>
                              <p:par>
                                <p:cTn id="34" presetID="6" presetClass="entr" presetSubtype="16" fill="hold" grpId="0" nodeType="with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circle(in)">
                                      <p:cBhvr>
                                        <p:cTn id="36" dur="2000"/>
                                        <p:tgtEl>
                                          <p:spTgt spid="4"/>
                                        </p:tgtEl>
                                      </p:cBhvr>
                                    </p:animEffect>
                                  </p:childTnLst>
                                </p:cTn>
                              </p:par>
                              <p:par>
                                <p:cTn id="37" presetID="6" presetClass="entr" presetSubtype="16" fill="hold" grpId="0" nodeType="with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circle(in)">
                                      <p:cBhvr>
                                        <p:cTn id="39" dur="2000"/>
                                        <p:tgtEl>
                                          <p:spTgt spid="3"/>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circle(in)">
                                      <p:cBhvr>
                                        <p:cTn id="42" dur="2000"/>
                                        <p:tgtEl>
                                          <p:spTgt spid="5"/>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circle(in)">
                                      <p:cBhvr>
                                        <p:cTn id="45" dur="2000"/>
                                        <p:tgtEl>
                                          <p:spTgt spid="6"/>
                                        </p:tgtEl>
                                      </p:cBhvr>
                                    </p:animEffect>
                                  </p:childTnLst>
                                </p:cTn>
                              </p:par>
                              <p:par>
                                <p:cTn id="46" presetID="6" presetClass="entr" presetSubtype="16" fill="hold" grpId="0" nodeType="with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circle(in)">
                                      <p:cBhvr>
                                        <p:cTn id="48" dur="2000"/>
                                        <p:tgtEl>
                                          <p:spTgt spid="7"/>
                                        </p:tgtEl>
                                      </p:cBhvr>
                                    </p:animEffect>
                                  </p:childTnLst>
                                </p:cTn>
                              </p:par>
                            </p:childTnLst>
                          </p:cTn>
                        </p:par>
                        <p:par>
                          <p:cTn id="49" fill="hold">
                            <p:stCondLst>
                              <p:cond delay="2000"/>
                            </p:stCondLst>
                            <p:childTnLst>
                              <p:par>
                                <p:cTn id="50" presetID="2" presetClass="entr" presetSubtype="9" fill="hold" grpId="0" nodeType="afterEffect">
                                  <p:stCondLst>
                                    <p:cond delay="0"/>
                                  </p:stCondLst>
                                  <p:childTnLst>
                                    <p:set>
                                      <p:cBhvr>
                                        <p:cTn id="51" dur="1" fill="hold">
                                          <p:stCondLst>
                                            <p:cond delay="0"/>
                                          </p:stCondLst>
                                        </p:cTn>
                                        <p:tgtEl>
                                          <p:spTgt spid="45"/>
                                        </p:tgtEl>
                                        <p:attrNameLst>
                                          <p:attrName>style.visibility</p:attrName>
                                        </p:attrNameLst>
                                      </p:cBhvr>
                                      <p:to>
                                        <p:strVal val="visible"/>
                                      </p:to>
                                    </p:set>
                                    <p:anim calcmode="lin" valueType="num">
                                      <p:cBhvr additive="base">
                                        <p:cTn id="52" dur="500" fill="hold"/>
                                        <p:tgtEl>
                                          <p:spTgt spid="45"/>
                                        </p:tgtEl>
                                        <p:attrNameLst>
                                          <p:attrName>ppt_x</p:attrName>
                                        </p:attrNameLst>
                                      </p:cBhvr>
                                      <p:tavLst>
                                        <p:tav tm="0">
                                          <p:val>
                                            <p:strVal val="0-#ppt_w/2"/>
                                          </p:val>
                                        </p:tav>
                                        <p:tav tm="100000">
                                          <p:val>
                                            <p:strVal val="#ppt_x"/>
                                          </p:val>
                                        </p:tav>
                                      </p:tavLst>
                                    </p:anim>
                                    <p:anim calcmode="lin" valueType="num">
                                      <p:cBhvr additive="base">
                                        <p:cTn id="53" dur="500" fill="hold"/>
                                        <p:tgtEl>
                                          <p:spTgt spid="45"/>
                                        </p:tgtEl>
                                        <p:attrNameLst>
                                          <p:attrName>ppt_y</p:attrName>
                                        </p:attrNameLst>
                                      </p:cBhvr>
                                      <p:tavLst>
                                        <p:tav tm="0">
                                          <p:val>
                                            <p:strVal val="0-#ppt_h/2"/>
                                          </p:val>
                                        </p:tav>
                                        <p:tav tm="100000">
                                          <p:val>
                                            <p:strVal val="#ppt_y"/>
                                          </p:val>
                                        </p:tav>
                                      </p:tavLst>
                                    </p:anim>
                                  </p:childTnLst>
                                </p:cTn>
                              </p:par>
                              <p:par>
                                <p:cTn id="54" presetID="2" presetClass="entr" presetSubtype="9" fill="hold" grpId="0" nodeType="withEffect">
                                  <p:stCondLst>
                                    <p:cond delay="0"/>
                                  </p:stCondLst>
                                  <p:childTnLst>
                                    <p:set>
                                      <p:cBhvr>
                                        <p:cTn id="55" dur="1" fill="hold">
                                          <p:stCondLst>
                                            <p:cond delay="0"/>
                                          </p:stCondLst>
                                        </p:cTn>
                                        <p:tgtEl>
                                          <p:spTgt spid="46"/>
                                        </p:tgtEl>
                                        <p:attrNameLst>
                                          <p:attrName>style.visibility</p:attrName>
                                        </p:attrNameLst>
                                      </p:cBhvr>
                                      <p:to>
                                        <p:strVal val="visible"/>
                                      </p:to>
                                    </p:set>
                                    <p:anim calcmode="lin" valueType="num">
                                      <p:cBhvr additive="base">
                                        <p:cTn id="56" dur="500" fill="hold"/>
                                        <p:tgtEl>
                                          <p:spTgt spid="46"/>
                                        </p:tgtEl>
                                        <p:attrNameLst>
                                          <p:attrName>ppt_x</p:attrName>
                                        </p:attrNameLst>
                                      </p:cBhvr>
                                      <p:tavLst>
                                        <p:tav tm="0">
                                          <p:val>
                                            <p:strVal val="0-#ppt_w/2"/>
                                          </p:val>
                                        </p:tav>
                                        <p:tav tm="100000">
                                          <p:val>
                                            <p:strVal val="#ppt_x"/>
                                          </p:val>
                                        </p:tav>
                                      </p:tavLst>
                                    </p:anim>
                                    <p:anim calcmode="lin" valueType="num">
                                      <p:cBhvr additive="base">
                                        <p:cTn id="57" dur="500" fill="hold"/>
                                        <p:tgtEl>
                                          <p:spTgt spid="46"/>
                                        </p:tgtEl>
                                        <p:attrNameLst>
                                          <p:attrName>ppt_y</p:attrName>
                                        </p:attrNameLst>
                                      </p:cBhvr>
                                      <p:tavLst>
                                        <p:tav tm="0">
                                          <p:val>
                                            <p:strVal val="0-#ppt_h/2"/>
                                          </p:val>
                                        </p:tav>
                                        <p:tav tm="100000">
                                          <p:val>
                                            <p:strVal val="#ppt_y"/>
                                          </p:val>
                                        </p:tav>
                                      </p:tavLst>
                                    </p:anim>
                                  </p:childTnLst>
                                </p:cTn>
                              </p:par>
                              <p:par>
                                <p:cTn id="58" presetID="2" presetClass="entr" presetSubtype="9" fill="hold" grpId="0" nodeType="withEffect">
                                  <p:stCondLst>
                                    <p:cond delay="0"/>
                                  </p:stCondLst>
                                  <p:childTnLst>
                                    <p:set>
                                      <p:cBhvr>
                                        <p:cTn id="59" dur="1" fill="hold">
                                          <p:stCondLst>
                                            <p:cond delay="0"/>
                                          </p:stCondLst>
                                        </p:cTn>
                                        <p:tgtEl>
                                          <p:spTgt spid="49"/>
                                        </p:tgtEl>
                                        <p:attrNameLst>
                                          <p:attrName>style.visibility</p:attrName>
                                        </p:attrNameLst>
                                      </p:cBhvr>
                                      <p:to>
                                        <p:strVal val="visible"/>
                                      </p:to>
                                    </p:set>
                                    <p:anim calcmode="lin" valueType="num">
                                      <p:cBhvr additive="base">
                                        <p:cTn id="60" dur="500" fill="hold"/>
                                        <p:tgtEl>
                                          <p:spTgt spid="49"/>
                                        </p:tgtEl>
                                        <p:attrNameLst>
                                          <p:attrName>ppt_x</p:attrName>
                                        </p:attrNameLst>
                                      </p:cBhvr>
                                      <p:tavLst>
                                        <p:tav tm="0">
                                          <p:val>
                                            <p:strVal val="0-#ppt_w/2"/>
                                          </p:val>
                                        </p:tav>
                                        <p:tav tm="100000">
                                          <p:val>
                                            <p:strVal val="#ppt_x"/>
                                          </p:val>
                                        </p:tav>
                                      </p:tavLst>
                                    </p:anim>
                                    <p:anim calcmode="lin" valueType="num">
                                      <p:cBhvr additive="base">
                                        <p:cTn id="61" dur="500" fill="hold"/>
                                        <p:tgtEl>
                                          <p:spTgt spid="49"/>
                                        </p:tgtEl>
                                        <p:attrNameLst>
                                          <p:attrName>ppt_y</p:attrName>
                                        </p:attrNameLst>
                                      </p:cBhvr>
                                      <p:tavLst>
                                        <p:tav tm="0">
                                          <p:val>
                                            <p:strVal val="0-#ppt_h/2"/>
                                          </p:val>
                                        </p:tav>
                                        <p:tav tm="100000">
                                          <p:val>
                                            <p:strVal val="#ppt_y"/>
                                          </p:val>
                                        </p:tav>
                                      </p:tavLst>
                                    </p:anim>
                                  </p:childTnLst>
                                </p:cTn>
                              </p:par>
                            </p:childTnLst>
                          </p:cTn>
                        </p:par>
                        <p:par>
                          <p:cTn id="62" fill="hold">
                            <p:stCondLst>
                              <p:cond delay="2500"/>
                            </p:stCondLst>
                            <p:childTnLst>
                              <p:par>
                                <p:cTn id="63" presetID="2" presetClass="entr" presetSubtype="8" fill="hold" grpId="0" nodeType="afterEffect">
                                  <p:stCondLst>
                                    <p:cond delay="0"/>
                                  </p:stCondLst>
                                  <p:childTnLst>
                                    <p:set>
                                      <p:cBhvr>
                                        <p:cTn id="64" dur="1" fill="hold">
                                          <p:stCondLst>
                                            <p:cond delay="0"/>
                                          </p:stCondLst>
                                        </p:cTn>
                                        <p:tgtEl>
                                          <p:spTgt spid="53"/>
                                        </p:tgtEl>
                                        <p:attrNameLst>
                                          <p:attrName>style.visibility</p:attrName>
                                        </p:attrNameLst>
                                      </p:cBhvr>
                                      <p:to>
                                        <p:strVal val="visible"/>
                                      </p:to>
                                    </p:set>
                                    <p:anim calcmode="lin" valueType="num">
                                      <p:cBhvr additive="base">
                                        <p:cTn id="65" dur="500" fill="hold"/>
                                        <p:tgtEl>
                                          <p:spTgt spid="53"/>
                                        </p:tgtEl>
                                        <p:attrNameLst>
                                          <p:attrName>ppt_x</p:attrName>
                                        </p:attrNameLst>
                                      </p:cBhvr>
                                      <p:tavLst>
                                        <p:tav tm="0">
                                          <p:val>
                                            <p:strVal val="0-#ppt_w/2"/>
                                          </p:val>
                                        </p:tav>
                                        <p:tav tm="100000">
                                          <p:val>
                                            <p:strVal val="#ppt_x"/>
                                          </p:val>
                                        </p:tav>
                                      </p:tavLst>
                                    </p:anim>
                                    <p:anim calcmode="lin" valueType="num">
                                      <p:cBhvr additive="base">
                                        <p:cTn id="66" dur="500" fill="hold"/>
                                        <p:tgtEl>
                                          <p:spTgt spid="53"/>
                                        </p:tgtEl>
                                        <p:attrNameLst>
                                          <p:attrName>ppt_y</p:attrName>
                                        </p:attrNameLst>
                                      </p:cBhvr>
                                      <p:tavLst>
                                        <p:tav tm="0">
                                          <p:val>
                                            <p:strVal val="#ppt_y"/>
                                          </p:val>
                                        </p:tav>
                                        <p:tav tm="100000">
                                          <p:val>
                                            <p:strVal val="#ppt_y"/>
                                          </p:val>
                                        </p:tav>
                                      </p:tavLst>
                                    </p:anim>
                                  </p:childTnLst>
                                </p:cTn>
                              </p:par>
                            </p:childTnLst>
                          </p:cTn>
                        </p:par>
                        <p:par>
                          <p:cTn id="67" fill="hold">
                            <p:stCondLst>
                              <p:cond delay="3000"/>
                            </p:stCondLst>
                            <p:childTnLst>
                              <p:par>
                                <p:cTn id="68" presetID="2" presetClass="entr" presetSubtype="3" fill="hold" grpId="0" nodeType="afterEffect">
                                  <p:stCondLst>
                                    <p:cond delay="0"/>
                                  </p:stCondLst>
                                  <p:childTnLst>
                                    <p:set>
                                      <p:cBhvr>
                                        <p:cTn id="69" dur="1" fill="hold">
                                          <p:stCondLst>
                                            <p:cond delay="0"/>
                                          </p:stCondLst>
                                        </p:cTn>
                                        <p:tgtEl>
                                          <p:spTgt spid="54"/>
                                        </p:tgtEl>
                                        <p:attrNameLst>
                                          <p:attrName>style.visibility</p:attrName>
                                        </p:attrNameLst>
                                      </p:cBhvr>
                                      <p:to>
                                        <p:strVal val="visible"/>
                                      </p:to>
                                    </p:set>
                                    <p:anim calcmode="lin" valueType="num">
                                      <p:cBhvr additive="base">
                                        <p:cTn id="70" dur="500" fill="hold"/>
                                        <p:tgtEl>
                                          <p:spTgt spid="54"/>
                                        </p:tgtEl>
                                        <p:attrNameLst>
                                          <p:attrName>ppt_x</p:attrName>
                                        </p:attrNameLst>
                                      </p:cBhvr>
                                      <p:tavLst>
                                        <p:tav tm="0">
                                          <p:val>
                                            <p:strVal val="1+#ppt_w/2"/>
                                          </p:val>
                                        </p:tav>
                                        <p:tav tm="100000">
                                          <p:val>
                                            <p:strVal val="#ppt_x"/>
                                          </p:val>
                                        </p:tav>
                                      </p:tavLst>
                                    </p:anim>
                                    <p:anim calcmode="lin" valueType="num">
                                      <p:cBhvr additive="base">
                                        <p:cTn id="71" dur="500" fill="hold"/>
                                        <p:tgtEl>
                                          <p:spTgt spid="54"/>
                                        </p:tgtEl>
                                        <p:attrNameLst>
                                          <p:attrName>ppt_y</p:attrName>
                                        </p:attrNameLst>
                                      </p:cBhvr>
                                      <p:tavLst>
                                        <p:tav tm="0">
                                          <p:val>
                                            <p:strVal val="0-#ppt_h/2"/>
                                          </p:val>
                                        </p:tav>
                                        <p:tav tm="100000">
                                          <p:val>
                                            <p:strVal val="#ppt_y"/>
                                          </p:val>
                                        </p:tav>
                                      </p:tavLst>
                                    </p:anim>
                                  </p:childTnLst>
                                </p:cTn>
                              </p:par>
                            </p:childTnLst>
                          </p:cTn>
                        </p:par>
                        <p:par>
                          <p:cTn id="72" fill="hold">
                            <p:stCondLst>
                              <p:cond delay="3500"/>
                            </p:stCondLst>
                            <p:childTnLst>
                              <p:par>
                                <p:cTn id="73" presetID="2" presetClass="entr" presetSubtype="3" fill="hold" grpId="0" nodeType="afterEffect">
                                  <p:stCondLst>
                                    <p:cond delay="0"/>
                                  </p:stCondLst>
                                  <p:childTnLst>
                                    <p:set>
                                      <p:cBhvr>
                                        <p:cTn id="74" dur="1" fill="hold">
                                          <p:stCondLst>
                                            <p:cond delay="0"/>
                                          </p:stCondLst>
                                        </p:cTn>
                                        <p:tgtEl>
                                          <p:spTgt spid="57"/>
                                        </p:tgtEl>
                                        <p:attrNameLst>
                                          <p:attrName>style.visibility</p:attrName>
                                        </p:attrNameLst>
                                      </p:cBhvr>
                                      <p:to>
                                        <p:strVal val="visible"/>
                                      </p:to>
                                    </p:set>
                                    <p:anim calcmode="lin" valueType="num">
                                      <p:cBhvr additive="base">
                                        <p:cTn id="75" dur="500" fill="hold"/>
                                        <p:tgtEl>
                                          <p:spTgt spid="57"/>
                                        </p:tgtEl>
                                        <p:attrNameLst>
                                          <p:attrName>ppt_x</p:attrName>
                                        </p:attrNameLst>
                                      </p:cBhvr>
                                      <p:tavLst>
                                        <p:tav tm="0">
                                          <p:val>
                                            <p:strVal val="1+#ppt_w/2"/>
                                          </p:val>
                                        </p:tav>
                                        <p:tav tm="100000">
                                          <p:val>
                                            <p:strVal val="#ppt_x"/>
                                          </p:val>
                                        </p:tav>
                                      </p:tavLst>
                                    </p:anim>
                                    <p:anim calcmode="lin" valueType="num">
                                      <p:cBhvr additive="base">
                                        <p:cTn id="76" dur="500" fill="hold"/>
                                        <p:tgtEl>
                                          <p:spTgt spid="57"/>
                                        </p:tgtEl>
                                        <p:attrNameLst>
                                          <p:attrName>ppt_y</p:attrName>
                                        </p:attrNameLst>
                                      </p:cBhvr>
                                      <p:tavLst>
                                        <p:tav tm="0">
                                          <p:val>
                                            <p:strVal val="0-#ppt_h/2"/>
                                          </p:val>
                                        </p:tav>
                                        <p:tav tm="100000">
                                          <p:val>
                                            <p:strVal val="#ppt_y"/>
                                          </p:val>
                                        </p:tav>
                                      </p:tavLst>
                                    </p:anim>
                                  </p:childTnLst>
                                </p:cTn>
                              </p:par>
                            </p:childTnLst>
                          </p:cTn>
                        </p:par>
                        <p:par>
                          <p:cTn id="77" fill="hold">
                            <p:stCondLst>
                              <p:cond delay="4000"/>
                            </p:stCondLst>
                            <p:childTnLst>
                              <p:par>
                                <p:cTn id="78" presetID="2" presetClass="entr" presetSubtype="3" fill="hold" grpId="0" nodeType="afterEffect">
                                  <p:stCondLst>
                                    <p:cond delay="0"/>
                                  </p:stCondLst>
                                  <p:childTnLst>
                                    <p:set>
                                      <p:cBhvr>
                                        <p:cTn id="79" dur="1" fill="hold">
                                          <p:stCondLst>
                                            <p:cond delay="0"/>
                                          </p:stCondLst>
                                        </p:cTn>
                                        <p:tgtEl>
                                          <p:spTgt spid="58"/>
                                        </p:tgtEl>
                                        <p:attrNameLst>
                                          <p:attrName>style.visibility</p:attrName>
                                        </p:attrNameLst>
                                      </p:cBhvr>
                                      <p:to>
                                        <p:strVal val="visible"/>
                                      </p:to>
                                    </p:set>
                                    <p:anim calcmode="lin" valueType="num">
                                      <p:cBhvr additive="base">
                                        <p:cTn id="80" dur="500" fill="hold"/>
                                        <p:tgtEl>
                                          <p:spTgt spid="58"/>
                                        </p:tgtEl>
                                        <p:attrNameLst>
                                          <p:attrName>ppt_x</p:attrName>
                                        </p:attrNameLst>
                                      </p:cBhvr>
                                      <p:tavLst>
                                        <p:tav tm="0">
                                          <p:val>
                                            <p:strVal val="1+#ppt_w/2"/>
                                          </p:val>
                                        </p:tav>
                                        <p:tav tm="100000">
                                          <p:val>
                                            <p:strVal val="#ppt_x"/>
                                          </p:val>
                                        </p:tav>
                                      </p:tavLst>
                                    </p:anim>
                                    <p:anim calcmode="lin" valueType="num">
                                      <p:cBhvr additive="base">
                                        <p:cTn id="81" dur="500" fill="hold"/>
                                        <p:tgtEl>
                                          <p:spTgt spid="58"/>
                                        </p:tgtEl>
                                        <p:attrNameLst>
                                          <p:attrName>ppt_y</p:attrName>
                                        </p:attrNameLst>
                                      </p:cBhvr>
                                      <p:tavLst>
                                        <p:tav tm="0">
                                          <p:val>
                                            <p:strVal val="0-#ppt_h/2"/>
                                          </p:val>
                                        </p:tav>
                                        <p:tav tm="100000">
                                          <p:val>
                                            <p:strVal val="#ppt_y"/>
                                          </p:val>
                                        </p:tav>
                                      </p:tavLst>
                                    </p:anim>
                                  </p:childTnLst>
                                </p:cTn>
                              </p:par>
                            </p:childTnLst>
                          </p:cTn>
                        </p:par>
                        <p:par>
                          <p:cTn id="82" fill="hold">
                            <p:stCondLst>
                              <p:cond delay="4500"/>
                            </p:stCondLst>
                            <p:childTnLst>
                              <p:par>
                                <p:cTn id="83" presetID="2" presetClass="entr" presetSubtype="3" fill="hold" grpId="0" nodeType="afterEffect">
                                  <p:stCondLst>
                                    <p:cond delay="0"/>
                                  </p:stCondLst>
                                  <p:childTnLst>
                                    <p:set>
                                      <p:cBhvr>
                                        <p:cTn id="84" dur="1" fill="hold">
                                          <p:stCondLst>
                                            <p:cond delay="0"/>
                                          </p:stCondLst>
                                        </p:cTn>
                                        <p:tgtEl>
                                          <p:spTgt spid="59"/>
                                        </p:tgtEl>
                                        <p:attrNameLst>
                                          <p:attrName>style.visibility</p:attrName>
                                        </p:attrNameLst>
                                      </p:cBhvr>
                                      <p:to>
                                        <p:strVal val="visible"/>
                                      </p:to>
                                    </p:set>
                                    <p:anim calcmode="lin" valueType="num">
                                      <p:cBhvr additive="base">
                                        <p:cTn id="85" dur="500" fill="hold"/>
                                        <p:tgtEl>
                                          <p:spTgt spid="59"/>
                                        </p:tgtEl>
                                        <p:attrNameLst>
                                          <p:attrName>ppt_x</p:attrName>
                                        </p:attrNameLst>
                                      </p:cBhvr>
                                      <p:tavLst>
                                        <p:tav tm="0">
                                          <p:val>
                                            <p:strVal val="1+#ppt_w/2"/>
                                          </p:val>
                                        </p:tav>
                                        <p:tav tm="100000">
                                          <p:val>
                                            <p:strVal val="#ppt_x"/>
                                          </p:val>
                                        </p:tav>
                                      </p:tavLst>
                                    </p:anim>
                                    <p:anim calcmode="lin" valueType="num">
                                      <p:cBhvr additive="base">
                                        <p:cTn id="86" dur="500" fill="hold"/>
                                        <p:tgtEl>
                                          <p:spTgt spid="59"/>
                                        </p:tgtEl>
                                        <p:attrNameLst>
                                          <p:attrName>ppt_y</p:attrName>
                                        </p:attrNameLst>
                                      </p:cBhvr>
                                      <p:tavLst>
                                        <p:tav tm="0">
                                          <p:val>
                                            <p:strVal val="0-#ppt_h/2"/>
                                          </p:val>
                                        </p:tav>
                                        <p:tav tm="100000">
                                          <p:val>
                                            <p:strVal val="#ppt_y"/>
                                          </p:val>
                                        </p:tav>
                                      </p:tavLst>
                                    </p:anim>
                                  </p:childTnLst>
                                </p:cTn>
                              </p:par>
                            </p:childTnLst>
                          </p:cTn>
                        </p:par>
                        <p:par>
                          <p:cTn id="87" fill="hold">
                            <p:stCondLst>
                              <p:cond delay="5000"/>
                            </p:stCondLst>
                            <p:childTnLst>
                              <p:par>
                                <p:cTn id="88" presetID="2" presetClass="entr" presetSubtype="3" fill="hold" grpId="0" nodeType="afterEffect">
                                  <p:stCondLst>
                                    <p:cond delay="0"/>
                                  </p:stCondLst>
                                  <p:childTnLst>
                                    <p:set>
                                      <p:cBhvr>
                                        <p:cTn id="89" dur="1" fill="hold">
                                          <p:stCondLst>
                                            <p:cond delay="0"/>
                                          </p:stCondLst>
                                        </p:cTn>
                                        <p:tgtEl>
                                          <p:spTgt spid="60"/>
                                        </p:tgtEl>
                                        <p:attrNameLst>
                                          <p:attrName>style.visibility</p:attrName>
                                        </p:attrNameLst>
                                      </p:cBhvr>
                                      <p:to>
                                        <p:strVal val="visible"/>
                                      </p:to>
                                    </p:set>
                                    <p:anim calcmode="lin" valueType="num">
                                      <p:cBhvr additive="base">
                                        <p:cTn id="90" dur="500" fill="hold"/>
                                        <p:tgtEl>
                                          <p:spTgt spid="60"/>
                                        </p:tgtEl>
                                        <p:attrNameLst>
                                          <p:attrName>ppt_x</p:attrName>
                                        </p:attrNameLst>
                                      </p:cBhvr>
                                      <p:tavLst>
                                        <p:tav tm="0">
                                          <p:val>
                                            <p:strVal val="1+#ppt_w/2"/>
                                          </p:val>
                                        </p:tav>
                                        <p:tav tm="100000">
                                          <p:val>
                                            <p:strVal val="#ppt_x"/>
                                          </p:val>
                                        </p:tav>
                                      </p:tavLst>
                                    </p:anim>
                                    <p:anim calcmode="lin" valueType="num">
                                      <p:cBhvr additive="base">
                                        <p:cTn id="91" dur="500" fill="hold"/>
                                        <p:tgtEl>
                                          <p:spTgt spid="6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3" grpId="0"/>
      <p:bldP spid="4" grpId="0"/>
      <p:bldP spid="5" grpId="0"/>
      <p:bldP spid="6" grpId="0"/>
      <p:bldP spid="7" grpId="0"/>
      <p:bldP spid="41" grpId="0" animBg="1"/>
      <p:bldP spid="45" grpId="0" animBg="1"/>
      <p:bldP spid="46" grpId="0" animBg="1"/>
      <p:bldP spid="49" grpId="0" animBg="1"/>
      <p:bldP spid="53" grpId="0" animBg="1"/>
      <p:bldP spid="54" grpId="0" animBg="1"/>
      <p:bldP spid="57" grpId="0" animBg="1"/>
      <p:bldP spid="58" grpId="0" animBg="1"/>
      <p:bldP spid="59" grpId="0" animBg="1"/>
      <p:bldP spid="6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B930D4B0-421E-C050-C966-4DFA4DBE789C}"/>
              </a:ext>
            </a:extLst>
          </p:cNvPr>
          <p:cNvGrpSpPr/>
          <p:nvPr/>
        </p:nvGrpSpPr>
        <p:grpSpPr>
          <a:xfrm>
            <a:off x="715815" y="5991700"/>
            <a:ext cx="1459048" cy="734059"/>
            <a:chOff x="3775288" y="4761001"/>
            <a:chExt cx="1459048" cy="734059"/>
          </a:xfrm>
        </p:grpSpPr>
        <p:sp>
          <p:nvSpPr>
            <p:cNvPr id="18" name="Forma libre: forma 17">
              <a:extLst>
                <a:ext uri="{FF2B5EF4-FFF2-40B4-BE49-F238E27FC236}">
                  <a16:creationId xmlns:a16="http://schemas.microsoft.com/office/drawing/2014/main" id="{FA428A71-F005-5DD2-12EF-E6FEF14BF830}"/>
                </a:ext>
              </a:extLst>
            </p:cNvPr>
            <p:cNvSpPr/>
            <p:nvPr/>
          </p:nvSpPr>
          <p:spPr>
            <a:xfrm rot="5400000">
              <a:off x="4999759" y="4771109"/>
              <a:ext cx="244686" cy="224469"/>
            </a:xfrm>
            <a:custGeom>
              <a:avLst/>
              <a:gdLst>
                <a:gd name="connsiteX0" fmla="*/ 244686 w 244686"/>
                <a:gd name="connsiteY0" fmla="*/ 112235 h 224469"/>
                <a:gd name="connsiteX1" fmla="*/ 122343 w 244686"/>
                <a:gd name="connsiteY1" fmla="*/ 224469 h 224469"/>
                <a:gd name="connsiteX2" fmla="*/ 0 w 244686"/>
                <a:gd name="connsiteY2" fmla="*/ 112235 h 224469"/>
                <a:gd name="connsiteX3" fmla="*/ 122343 w 244686"/>
                <a:gd name="connsiteY3" fmla="*/ 0 h 224469"/>
                <a:gd name="connsiteX4" fmla="*/ 244686 w 244686"/>
                <a:gd name="connsiteY4" fmla="*/ 112235 h 224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86" h="224469">
                  <a:moveTo>
                    <a:pt x="244686" y="112235"/>
                  </a:moveTo>
                  <a:cubicBezTo>
                    <a:pt x="244686" y="174220"/>
                    <a:pt x="189911" y="224469"/>
                    <a:pt x="122343" y="224469"/>
                  </a:cubicBezTo>
                  <a:cubicBezTo>
                    <a:pt x="54775" y="224469"/>
                    <a:pt x="0" y="174220"/>
                    <a:pt x="0" y="112235"/>
                  </a:cubicBezTo>
                  <a:cubicBezTo>
                    <a:pt x="0" y="50249"/>
                    <a:pt x="54775" y="0"/>
                    <a:pt x="122343" y="0"/>
                  </a:cubicBezTo>
                  <a:cubicBezTo>
                    <a:pt x="189911" y="0"/>
                    <a:pt x="244686" y="50249"/>
                    <a:pt x="244686" y="112235"/>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19" name="Forma libre: forma 18">
              <a:extLst>
                <a:ext uri="{FF2B5EF4-FFF2-40B4-BE49-F238E27FC236}">
                  <a16:creationId xmlns:a16="http://schemas.microsoft.com/office/drawing/2014/main" id="{E8025A40-CDD4-0E75-10FA-71D0C6C853A5}"/>
                </a:ext>
              </a:extLst>
            </p:cNvPr>
            <p:cNvSpPr/>
            <p:nvPr/>
          </p:nvSpPr>
          <p:spPr>
            <a:xfrm rot="5400000">
              <a:off x="5009240" y="5060689"/>
              <a:ext cx="135936" cy="134681"/>
            </a:xfrm>
            <a:custGeom>
              <a:avLst/>
              <a:gdLst>
                <a:gd name="connsiteX0" fmla="*/ 135937 w 135936"/>
                <a:gd name="connsiteY0" fmla="*/ 67341 h 134681"/>
                <a:gd name="connsiteX1" fmla="*/ 67968 w 135936"/>
                <a:gd name="connsiteY1" fmla="*/ 134682 h 134681"/>
                <a:gd name="connsiteX2" fmla="*/ 0 w 135936"/>
                <a:gd name="connsiteY2" fmla="*/ 67341 h 134681"/>
                <a:gd name="connsiteX3" fmla="*/ 67968 w 135936"/>
                <a:gd name="connsiteY3" fmla="*/ 0 h 134681"/>
                <a:gd name="connsiteX4" fmla="*/ 135937 w 135936"/>
                <a:gd name="connsiteY4" fmla="*/ 67341 h 134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36" h="134681">
                  <a:moveTo>
                    <a:pt x="135937" y="67341"/>
                  </a:moveTo>
                  <a:cubicBezTo>
                    <a:pt x="135937" y="104532"/>
                    <a:pt x="105506" y="134682"/>
                    <a:pt x="67968" y="134682"/>
                  </a:cubicBezTo>
                  <a:cubicBezTo>
                    <a:pt x="30430" y="134682"/>
                    <a:pt x="0" y="104532"/>
                    <a:pt x="0" y="67341"/>
                  </a:cubicBezTo>
                  <a:cubicBezTo>
                    <a:pt x="0" y="30150"/>
                    <a:pt x="30430" y="0"/>
                    <a:pt x="67968" y="0"/>
                  </a:cubicBezTo>
                  <a:cubicBezTo>
                    <a:pt x="105506" y="0"/>
                    <a:pt x="135937" y="30150"/>
                    <a:pt x="135937" y="67341"/>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0" name="Forma libre: forma 19">
              <a:extLst>
                <a:ext uri="{FF2B5EF4-FFF2-40B4-BE49-F238E27FC236}">
                  <a16:creationId xmlns:a16="http://schemas.microsoft.com/office/drawing/2014/main" id="{8A0D188A-C636-729F-216B-DA958D16FC15}"/>
                </a:ext>
              </a:extLst>
            </p:cNvPr>
            <p:cNvSpPr/>
            <p:nvPr/>
          </p:nvSpPr>
          <p:spPr>
            <a:xfrm rot="5400000">
              <a:off x="4944269" y="5221443"/>
              <a:ext cx="108749" cy="112234"/>
            </a:xfrm>
            <a:custGeom>
              <a:avLst/>
              <a:gdLst>
                <a:gd name="connsiteX0" fmla="*/ 108749 w 108749"/>
                <a:gd name="connsiteY0" fmla="*/ 56117 h 112234"/>
                <a:gd name="connsiteX1" fmla="*/ 54375 w 108749"/>
                <a:gd name="connsiteY1" fmla="*/ 112235 h 112234"/>
                <a:gd name="connsiteX2" fmla="*/ 0 w 108749"/>
                <a:gd name="connsiteY2" fmla="*/ 56117 h 112234"/>
                <a:gd name="connsiteX3" fmla="*/ 54375 w 108749"/>
                <a:gd name="connsiteY3" fmla="*/ 0 h 112234"/>
                <a:gd name="connsiteX4" fmla="*/ 108749 w 108749"/>
                <a:gd name="connsiteY4" fmla="*/ 56117 h 112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49" h="112234">
                  <a:moveTo>
                    <a:pt x="108749" y="56117"/>
                  </a:moveTo>
                  <a:cubicBezTo>
                    <a:pt x="108749" y="87110"/>
                    <a:pt x="84405" y="112235"/>
                    <a:pt x="54375" y="112235"/>
                  </a:cubicBezTo>
                  <a:cubicBezTo>
                    <a:pt x="24344" y="112235"/>
                    <a:pt x="0" y="87110"/>
                    <a:pt x="0" y="56117"/>
                  </a:cubicBezTo>
                  <a:cubicBezTo>
                    <a:pt x="0" y="25125"/>
                    <a:pt x="24344" y="0"/>
                    <a:pt x="54375" y="0"/>
                  </a:cubicBezTo>
                  <a:cubicBezTo>
                    <a:pt x="84405" y="0"/>
                    <a:pt x="108749" y="25125"/>
                    <a:pt x="108749" y="56117"/>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1" name="Forma libre: forma 20">
              <a:extLst>
                <a:ext uri="{FF2B5EF4-FFF2-40B4-BE49-F238E27FC236}">
                  <a16:creationId xmlns:a16="http://schemas.microsoft.com/office/drawing/2014/main" id="{F5A9550D-5B0A-CE33-F477-0681963999E3}"/>
                </a:ext>
              </a:extLst>
            </p:cNvPr>
            <p:cNvSpPr/>
            <p:nvPr/>
          </p:nvSpPr>
          <p:spPr>
            <a:xfrm rot="5400000">
              <a:off x="4856852" y="5327823"/>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3" name="Forma libre: forma 22">
              <a:extLst>
                <a:ext uri="{FF2B5EF4-FFF2-40B4-BE49-F238E27FC236}">
                  <a16:creationId xmlns:a16="http://schemas.microsoft.com/office/drawing/2014/main" id="{DB78B91A-80A8-378D-96F5-4346108CABF1}"/>
                </a:ext>
              </a:extLst>
            </p:cNvPr>
            <p:cNvSpPr/>
            <p:nvPr/>
          </p:nvSpPr>
          <p:spPr>
            <a:xfrm rot="5400000">
              <a:off x="4767064" y="5409385"/>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4" name="Forma libre: forma 23">
              <a:extLst>
                <a:ext uri="{FF2B5EF4-FFF2-40B4-BE49-F238E27FC236}">
                  <a16:creationId xmlns:a16="http://schemas.microsoft.com/office/drawing/2014/main" id="{BB999BED-4FB4-A1A7-B344-DA9FC196BFD5}"/>
                </a:ext>
              </a:extLst>
            </p:cNvPr>
            <p:cNvSpPr/>
            <p:nvPr/>
          </p:nvSpPr>
          <p:spPr>
            <a:xfrm rot="5400000">
              <a:off x="4019066" y="4544410"/>
              <a:ext cx="679683" cy="1167239"/>
            </a:xfrm>
            <a:custGeom>
              <a:avLst/>
              <a:gdLst>
                <a:gd name="connsiteX0" fmla="*/ 244686 w 679683"/>
                <a:gd name="connsiteY0" fmla="*/ 0 h 1167239"/>
                <a:gd name="connsiteX1" fmla="*/ 0 w 679683"/>
                <a:gd name="connsiteY1" fmla="*/ 157128 h 1167239"/>
                <a:gd name="connsiteX2" fmla="*/ 163124 w 679683"/>
                <a:gd name="connsiteY2" fmla="*/ 673407 h 1167239"/>
                <a:gd name="connsiteX3" fmla="*/ 326248 w 679683"/>
                <a:gd name="connsiteY3" fmla="*/ 1167240 h 1167239"/>
                <a:gd name="connsiteX4" fmla="*/ 570935 w 679683"/>
                <a:gd name="connsiteY4" fmla="*/ 718301 h 1167239"/>
                <a:gd name="connsiteX5" fmla="*/ 679684 w 679683"/>
                <a:gd name="connsiteY5" fmla="*/ 336704 h 1167239"/>
                <a:gd name="connsiteX6" fmla="*/ 244686 w 679683"/>
                <a:gd name="connsiteY6" fmla="*/ 0 h 116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9683" h="1167239">
                  <a:moveTo>
                    <a:pt x="244686" y="0"/>
                  </a:moveTo>
                  <a:cubicBezTo>
                    <a:pt x="87000" y="0"/>
                    <a:pt x="0" y="31426"/>
                    <a:pt x="0" y="157128"/>
                  </a:cubicBezTo>
                  <a:cubicBezTo>
                    <a:pt x="0" y="347927"/>
                    <a:pt x="163124" y="422002"/>
                    <a:pt x="163124" y="673407"/>
                  </a:cubicBezTo>
                  <a:cubicBezTo>
                    <a:pt x="163124" y="767684"/>
                    <a:pt x="-76125" y="1167240"/>
                    <a:pt x="326248" y="1167240"/>
                  </a:cubicBezTo>
                  <a:cubicBezTo>
                    <a:pt x="676965" y="1167240"/>
                    <a:pt x="570935" y="873185"/>
                    <a:pt x="570935" y="718301"/>
                  </a:cubicBezTo>
                  <a:cubicBezTo>
                    <a:pt x="570935" y="563418"/>
                    <a:pt x="679684" y="543215"/>
                    <a:pt x="679684" y="336704"/>
                  </a:cubicBezTo>
                  <a:cubicBezTo>
                    <a:pt x="679684" y="190799"/>
                    <a:pt x="402373" y="0"/>
                    <a:pt x="244686" y="0"/>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grpSp>
      <p:sp>
        <p:nvSpPr>
          <p:cNvPr id="9" name="CuadroTexto 8">
            <a:extLst>
              <a:ext uri="{FF2B5EF4-FFF2-40B4-BE49-F238E27FC236}">
                <a16:creationId xmlns:a16="http://schemas.microsoft.com/office/drawing/2014/main" id="{1C6B9176-233F-DBDE-5F77-9E44EF15D96E}"/>
              </a:ext>
            </a:extLst>
          </p:cNvPr>
          <p:cNvSpPr txBox="1"/>
          <p:nvPr/>
        </p:nvSpPr>
        <p:spPr>
          <a:xfrm>
            <a:off x="1134516" y="6242031"/>
            <a:ext cx="301686" cy="369332"/>
          </a:xfrm>
          <a:prstGeom prst="rect">
            <a:avLst/>
          </a:prstGeom>
          <a:noFill/>
        </p:spPr>
        <p:txBody>
          <a:bodyPr wrap="none" rtlCol="0">
            <a:spAutoFit/>
          </a:bodyPr>
          <a:lstStyle/>
          <a:p>
            <a:r>
              <a:rPr lang="es-ES" dirty="0">
                <a:solidFill>
                  <a:srgbClr val="0070C0"/>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668172" y="263424"/>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pic>
        <p:nvPicPr>
          <p:cNvPr id="12" name="Gráfico 11" descr="Huellas con relleno sólido">
            <a:extLst>
              <a:ext uri="{FF2B5EF4-FFF2-40B4-BE49-F238E27FC236}">
                <a16:creationId xmlns:a16="http://schemas.microsoft.com/office/drawing/2014/main" id="{3F052750-9960-79BA-6C8D-2578A74043B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flipH="1">
            <a:off x="1810806" y="4892345"/>
            <a:ext cx="963039" cy="1471254"/>
          </a:xfrm>
          <a:prstGeom prst="rect">
            <a:avLst/>
          </a:prstGeom>
        </p:spPr>
      </p:pic>
      <p:sp>
        <p:nvSpPr>
          <p:cNvPr id="2" name="CuadroTexto 1">
            <a:extLst>
              <a:ext uri="{FF2B5EF4-FFF2-40B4-BE49-F238E27FC236}">
                <a16:creationId xmlns:a16="http://schemas.microsoft.com/office/drawing/2014/main" id="{34CAE1C8-79BC-17A0-11F6-29D58EF68422}"/>
              </a:ext>
            </a:extLst>
          </p:cNvPr>
          <p:cNvSpPr txBox="1"/>
          <p:nvPr/>
        </p:nvSpPr>
        <p:spPr>
          <a:xfrm>
            <a:off x="1923538" y="5462543"/>
            <a:ext cx="301686" cy="369332"/>
          </a:xfrm>
          <a:prstGeom prst="rect">
            <a:avLst/>
          </a:prstGeom>
          <a:noFill/>
        </p:spPr>
        <p:txBody>
          <a:bodyPr wrap="none" rtlCol="0">
            <a:spAutoFit/>
          </a:bodyPr>
          <a:lstStyle/>
          <a:p>
            <a:r>
              <a:rPr lang="es-ES" dirty="0">
                <a:solidFill>
                  <a:srgbClr val="359135"/>
                </a:solidFill>
              </a:rPr>
              <a:t>2</a:t>
            </a:r>
          </a:p>
        </p:txBody>
      </p:sp>
      <p:pic>
        <p:nvPicPr>
          <p:cNvPr id="14" name="Gráfico 13" descr="Huellas con relleno sólido">
            <a:extLst>
              <a:ext uri="{FF2B5EF4-FFF2-40B4-BE49-F238E27FC236}">
                <a16:creationId xmlns:a16="http://schemas.microsoft.com/office/drawing/2014/main" id="{EF52A785-361A-2491-74D2-2B6C49B10DC6}"/>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a:off x="2754070" y="5719921"/>
            <a:ext cx="1060855" cy="1471254"/>
          </a:xfrm>
          <a:prstGeom prst="rect">
            <a:avLst/>
          </a:prstGeom>
        </p:spPr>
      </p:pic>
      <p:pic>
        <p:nvPicPr>
          <p:cNvPr id="16" name="Gráfico 15" descr="Huellas con relleno sólido">
            <a:extLst>
              <a:ext uri="{FF2B5EF4-FFF2-40B4-BE49-F238E27FC236}">
                <a16:creationId xmlns:a16="http://schemas.microsoft.com/office/drawing/2014/main" id="{DDF9EB86-D41C-FD72-0924-19275ED352B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flipH="1">
            <a:off x="3897403" y="5095503"/>
            <a:ext cx="898968" cy="1228271"/>
          </a:xfrm>
          <a:prstGeom prst="rect">
            <a:avLst/>
          </a:prstGeom>
        </p:spPr>
      </p:pic>
      <p:pic>
        <p:nvPicPr>
          <p:cNvPr id="17" name="Gráfico 16" descr="Huellas con relleno sólido">
            <a:extLst>
              <a:ext uri="{FF2B5EF4-FFF2-40B4-BE49-F238E27FC236}">
                <a16:creationId xmlns:a16="http://schemas.microsoft.com/office/drawing/2014/main" id="{116DCF61-3B8C-B5DF-8F5C-3916622E9CAB}"/>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48970" t="20767" r="10384"/>
          <a:stretch/>
        </p:blipFill>
        <p:spPr>
          <a:xfrm rot="5400000">
            <a:off x="4999948" y="5765158"/>
            <a:ext cx="868374" cy="1426641"/>
          </a:xfrm>
          <a:prstGeom prst="rect">
            <a:avLst/>
          </a:prstGeom>
        </p:spPr>
      </p:pic>
      <p:pic>
        <p:nvPicPr>
          <p:cNvPr id="22" name="Gráfico 21" descr="Huellas con relleno sólido">
            <a:extLst>
              <a:ext uri="{FF2B5EF4-FFF2-40B4-BE49-F238E27FC236}">
                <a16:creationId xmlns:a16="http://schemas.microsoft.com/office/drawing/2014/main" id="{949E657A-1D33-C5B9-C7F3-8D1C10C9C709}"/>
              </a:ext>
            </a:extLst>
          </p:cNvPr>
          <p:cNvPicPr>
            <a:picLocks noChangeAspect="1"/>
          </p:cNvPicPr>
          <p:nvPr/>
        </p:nvPicPr>
        <p:blipFill rotWithShape="1">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l="48970" t="20767" r="10384"/>
          <a:stretch/>
        </p:blipFill>
        <p:spPr>
          <a:xfrm rot="5400000" flipH="1">
            <a:off x="5900224" y="4952120"/>
            <a:ext cx="898968" cy="1515038"/>
          </a:xfrm>
          <a:prstGeom prst="rect">
            <a:avLst/>
          </a:prstGeom>
        </p:spPr>
      </p:pic>
      <p:pic>
        <p:nvPicPr>
          <p:cNvPr id="26" name="Gráfico 25" descr="Huellas con relleno sólido">
            <a:extLst>
              <a:ext uri="{FF2B5EF4-FFF2-40B4-BE49-F238E27FC236}">
                <a16:creationId xmlns:a16="http://schemas.microsoft.com/office/drawing/2014/main" id="{EA918D28-5BD8-8ACA-7C7F-1B4B5B2A082D}"/>
              </a:ext>
            </a:extLst>
          </p:cNvPr>
          <p:cNvPicPr>
            <a:picLocks noChangeAspect="1"/>
          </p:cNvPicPr>
          <p:nvPr/>
        </p:nvPicPr>
        <p:blipFill rotWithShape="1">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l="48970" t="20767" r="10384"/>
          <a:stretch/>
        </p:blipFill>
        <p:spPr>
          <a:xfrm rot="5400000">
            <a:off x="6990593" y="5739476"/>
            <a:ext cx="1060856" cy="1471256"/>
          </a:xfrm>
          <a:prstGeom prst="rect">
            <a:avLst/>
          </a:prstGeom>
        </p:spPr>
      </p:pic>
      <p:sp>
        <p:nvSpPr>
          <p:cNvPr id="3" name="CuadroTexto 2">
            <a:extLst>
              <a:ext uri="{FF2B5EF4-FFF2-40B4-BE49-F238E27FC236}">
                <a16:creationId xmlns:a16="http://schemas.microsoft.com/office/drawing/2014/main" id="{410C01A1-3E75-DAD9-8440-52E25E5920BB}"/>
              </a:ext>
            </a:extLst>
          </p:cNvPr>
          <p:cNvSpPr txBox="1"/>
          <p:nvPr/>
        </p:nvSpPr>
        <p:spPr>
          <a:xfrm>
            <a:off x="2902561" y="6297514"/>
            <a:ext cx="301686" cy="369332"/>
          </a:xfrm>
          <a:prstGeom prst="rect">
            <a:avLst/>
          </a:prstGeom>
          <a:noFill/>
        </p:spPr>
        <p:txBody>
          <a:bodyPr wrap="none" rtlCol="0">
            <a:spAutoFit/>
          </a:bodyPr>
          <a:lstStyle/>
          <a:p>
            <a:r>
              <a:rPr lang="es-ES" dirty="0">
                <a:solidFill>
                  <a:srgbClr val="9E9A00"/>
                </a:solidFill>
              </a:rPr>
              <a:t>3</a:t>
            </a:r>
          </a:p>
        </p:txBody>
      </p:sp>
      <p:sp>
        <p:nvSpPr>
          <p:cNvPr id="4" name="CuadroTexto 3">
            <a:extLst>
              <a:ext uri="{FF2B5EF4-FFF2-40B4-BE49-F238E27FC236}">
                <a16:creationId xmlns:a16="http://schemas.microsoft.com/office/drawing/2014/main" id="{34E359A7-7384-A0D2-E059-7E705A467C0D}"/>
              </a:ext>
            </a:extLst>
          </p:cNvPr>
          <p:cNvSpPr txBox="1"/>
          <p:nvPr/>
        </p:nvSpPr>
        <p:spPr>
          <a:xfrm>
            <a:off x="4102933" y="5544354"/>
            <a:ext cx="301686" cy="369332"/>
          </a:xfrm>
          <a:prstGeom prst="rect">
            <a:avLst/>
          </a:prstGeom>
          <a:noFill/>
        </p:spPr>
        <p:txBody>
          <a:bodyPr wrap="none" rtlCol="0">
            <a:spAutoFit/>
          </a:bodyPr>
          <a:lstStyle/>
          <a:p>
            <a:r>
              <a:rPr lang="es-ES" dirty="0">
                <a:solidFill>
                  <a:srgbClr val="7030A0"/>
                </a:solidFill>
              </a:rPr>
              <a:t>4</a:t>
            </a:r>
          </a:p>
        </p:txBody>
      </p:sp>
      <p:sp>
        <p:nvSpPr>
          <p:cNvPr id="5" name="CuadroTexto 4">
            <a:extLst>
              <a:ext uri="{FF2B5EF4-FFF2-40B4-BE49-F238E27FC236}">
                <a16:creationId xmlns:a16="http://schemas.microsoft.com/office/drawing/2014/main" id="{0ED5968F-B9E8-424B-6FB2-FF74A6B9D14B}"/>
              </a:ext>
            </a:extLst>
          </p:cNvPr>
          <p:cNvSpPr txBox="1"/>
          <p:nvPr/>
        </p:nvSpPr>
        <p:spPr>
          <a:xfrm>
            <a:off x="5087519" y="6254982"/>
            <a:ext cx="427391" cy="369332"/>
          </a:xfrm>
          <a:prstGeom prst="rect">
            <a:avLst/>
          </a:prstGeom>
          <a:noFill/>
        </p:spPr>
        <p:txBody>
          <a:bodyPr wrap="square" rtlCol="0">
            <a:spAutoFit/>
          </a:bodyPr>
          <a:lstStyle/>
          <a:p>
            <a:r>
              <a:rPr lang="es-ES" dirty="0">
                <a:solidFill>
                  <a:srgbClr val="C80E00"/>
                </a:solidFill>
              </a:rPr>
              <a:t>5</a:t>
            </a:r>
          </a:p>
        </p:txBody>
      </p:sp>
      <p:sp>
        <p:nvSpPr>
          <p:cNvPr id="6" name="CuadroTexto 5">
            <a:extLst>
              <a:ext uri="{FF2B5EF4-FFF2-40B4-BE49-F238E27FC236}">
                <a16:creationId xmlns:a16="http://schemas.microsoft.com/office/drawing/2014/main" id="{37C945F1-74F0-4C47-50D3-5DEEA1BB982F}"/>
              </a:ext>
            </a:extLst>
          </p:cNvPr>
          <p:cNvSpPr txBox="1"/>
          <p:nvPr/>
        </p:nvSpPr>
        <p:spPr>
          <a:xfrm>
            <a:off x="6014306" y="5512762"/>
            <a:ext cx="301686" cy="369332"/>
          </a:xfrm>
          <a:prstGeom prst="rect">
            <a:avLst/>
          </a:prstGeom>
          <a:noFill/>
        </p:spPr>
        <p:txBody>
          <a:bodyPr wrap="none" rtlCol="0">
            <a:spAutoFit/>
          </a:bodyPr>
          <a:lstStyle/>
          <a:p>
            <a:r>
              <a:rPr lang="es-ES" dirty="0"/>
              <a:t>6</a:t>
            </a:r>
          </a:p>
        </p:txBody>
      </p:sp>
      <p:sp>
        <p:nvSpPr>
          <p:cNvPr id="7" name="CuadroTexto 6">
            <a:extLst>
              <a:ext uri="{FF2B5EF4-FFF2-40B4-BE49-F238E27FC236}">
                <a16:creationId xmlns:a16="http://schemas.microsoft.com/office/drawing/2014/main" id="{9BAB9E44-88F0-58E4-1B54-431EB441E0FB}"/>
              </a:ext>
            </a:extLst>
          </p:cNvPr>
          <p:cNvSpPr txBox="1"/>
          <p:nvPr/>
        </p:nvSpPr>
        <p:spPr>
          <a:xfrm>
            <a:off x="7218375" y="6316198"/>
            <a:ext cx="301686" cy="369332"/>
          </a:xfrm>
          <a:prstGeom prst="rect">
            <a:avLst/>
          </a:prstGeom>
          <a:noFill/>
        </p:spPr>
        <p:txBody>
          <a:bodyPr wrap="none" rtlCol="0">
            <a:spAutoFit/>
          </a:bodyPr>
          <a:lstStyle/>
          <a:p>
            <a:r>
              <a:rPr lang="es-ES" dirty="0">
                <a:solidFill>
                  <a:schemeClr val="bg1"/>
                </a:solidFill>
              </a:rPr>
              <a:t>7</a:t>
            </a:r>
          </a:p>
        </p:txBody>
      </p:sp>
      <p:sp>
        <p:nvSpPr>
          <p:cNvPr id="30" name="CuadroTexto 29">
            <a:extLst>
              <a:ext uri="{FF2B5EF4-FFF2-40B4-BE49-F238E27FC236}">
                <a16:creationId xmlns:a16="http://schemas.microsoft.com/office/drawing/2014/main" id="{7776FBE7-FFA8-9E80-A998-282A853981DA}"/>
              </a:ext>
            </a:extLst>
          </p:cNvPr>
          <p:cNvSpPr txBox="1"/>
          <p:nvPr/>
        </p:nvSpPr>
        <p:spPr>
          <a:xfrm>
            <a:off x="2744192" y="751158"/>
            <a:ext cx="5000597" cy="425822"/>
          </a:xfrm>
          <a:prstGeom prst="rect">
            <a:avLst/>
          </a:prstGeom>
          <a:noFill/>
        </p:spPr>
        <p:txBody>
          <a:bodyPr wrap="square">
            <a:spAutoFit/>
          </a:bodyPr>
          <a:lstStyle/>
          <a:p>
            <a:pPr lvl="0"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7. Técnicas de aprendizaje cooperativo.</a:t>
            </a:r>
          </a:p>
        </p:txBody>
      </p:sp>
      <p:sp>
        <p:nvSpPr>
          <p:cNvPr id="15" name="Marcador de número de diapositiva 14">
            <a:extLst>
              <a:ext uri="{FF2B5EF4-FFF2-40B4-BE49-F238E27FC236}">
                <a16:creationId xmlns:a16="http://schemas.microsoft.com/office/drawing/2014/main" id="{41DC60C2-DBAA-90F6-524F-F0893497C3E6}"/>
              </a:ext>
            </a:extLst>
          </p:cNvPr>
          <p:cNvSpPr>
            <a:spLocks noGrp="1"/>
          </p:cNvSpPr>
          <p:nvPr>
            <p:ph type="sldNum" sz="quarter" idx="12"/>
          </p:nvPr>
        </p:nvSpPr>
        <p:spPr/>
        <p:txBody>
          <a:bodyPr/>
          <a:lstStyle/>
          <a:p>
            <a:fld id="{92BB50DD-8224-413B-B992-E4112E824847}" type="slidenum">
              <a:rPr lang="es-ES" smtClean="0"/>
              <a:t>12</a:t>
            </a:fld>
            <a:endParaRPr lang="es-ES" dirty="0"/>
          </a:p>
        </p:txBody>
      </p:sp>
      <p:sp>
        <p:nvSpPr>
          <p:cNvPr id="43" name="Oval 16">
            <a:extLst>
              <a:ext uri="{FF2B5EF4-FFF2-40B4-BE49-F238E27FC236}">
                <a16:creationId xmlns:a16="http://schemas.microsoft.com/office/drawing/2014/main" id="{05CAA0CE-0A9C-EB9D-5A16-FD70B931F985}"/>
              </a:ext>
            </a:extLst>
          </p:cNvPr>
          <p:cNvSpPr>
            <a:spLocks noChangeArrowheads="1"/>
          </p:cNvSpPr>
          <p:nvPr/>
        </p:nvSpPr>
        <p:spPr bwMode="auto">
          <a:xfrm>
            <a:off x="1371670" y="1168098"/>
            <a:ext cx="2548283" cy="2395552"/>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cs typeface="Times New Roman" panose="02020603050405020304" pitchFamily="18" charset="0"/>
              </a:rPr>
              <a:t>JIGSAW </a:t>
            </a:r>
          </a:p>
          <a:p>
            <a:pPr algn="ctr">
              <a:spcAft>
                <a:spcPts val="800"/>
              </a:spcAft>
            </a:pPr>
            <a:r>
              <a:rPr lang="es-ES" sz="1000" dirty="0">
                <a:cs typeface="Times New Roman" panose="02020603050405020304" pitchFamily="18" charset="0"/>
              </a:rPr>
              <a:t>A cada miembro del equipo se le asigna un fragmento de un tema que debe investigar con otro grupo de expertos. Posteriormente a la investigación del tema, cada miembro del equipo explica a los demás la parte correspondiente que le ha tocado.</a:t>
            </a:r>
          </a:p>
        </p:txBody>
      </p:sp>
      <p:pic>
        <p:nvPicPr>
          <p:cNvPr id="55" name="Picture 2" descr="Licencia de Creative Commons">
            <a:extLst>
              <a:ext uri="{FF2B5EF4-FFF2-40B4-BE49-F238E27FC236}">
                <a16:creationId xmlns:a16="http://schemas.microsoft.com/office/drawing/2014/main" id="{4CAD7274-32DE-99CA-5E93-A1A36257B6D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
        <p:nvSpPr>
          <p:cNvPr id="34" name="Oval 16">
            <a:extLst>
              <a:ext uri="{FF2B5EF4-FFF2-40B4-BE49-F238E27FC236}">
                <a16:creationId xmlns:a16="http://schemas.microsoft.com/office/drawing/2014/main" id="{2DFADE25-017A-1272-2A5B-E5F44B2F3037}"/>
              </a:ext>
            </a:extLst>
          </p:cNvPr>
          <p:cNvSpPr>
            <a:spLocks noChangeArrowheads="1"/>
          </p:cNvSpPr>
          <p:nvPr/>
        </p:nvSpPr>
        <p:spPr bwMode="auto">
          <a:xfrm>
            <a:off x="3001755" y="2817937"/>
            <a:ext cx="2548283" cy="2395552"/>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cs typeface="Times New Roman" panose="02020603050405020304" pitchFamily="18" charset="0"/>
              </a:rPr>
              <a:t>MAPAS CONCEPTUALES</a:t>
            </a:r>
          </a:p>
          <a:p>
            <a:pPr algn="ctr">
              <a:lnSpc>
                <a:spcPct val="150000"/>
              </a:lnSpc>
              <a:spcAft>
                <a:spcPts val="800"/>
              </a:spcAft>
            </a:pPr>
            <a:r>
              <a:rPr lang="es-ES" sz="1000" dirty="0">
                <a:cs typeface="Times New Roman" panose="02020603050405020304" pitchFamily="18" charset="0"/>
              </a:rPr>
              <a:t>Se realiza un mapa conceptual de un contenido tratado en clase, poniéndose de acuerdo en cada uno de los apartados, así como en el resultado final</a:t>
            </a:r>
          </a:p>
        </p:txBody>
      </p:sp>
      <p:sp>
        <p:nvSpPr>
          <p:cNvPr id="35" name="Oval 16">
            <a:extLst>
              <a:ext uri="{FF2B5EF4-FFF2-40B4-BE49-F238E27FC236}">
                <a16:creationId xmlns:a16="http://schemas.microsoft.com/office/drawing/2014/main" id="{2AB8C544-9B71-DBCB-A6EE-B2D77532562C}"/>
              </a:ext>
            </a:extLst>
          </p:cNvPr>
          <p:cNvSpPr>
            <a:spLocks noChangeArrowheads="1"/>
          </p:cNvSpPr>
          <p:nvPr/>
        </p:nvSpPr>
        <p:spPr bwMode="auto">
          <a:xfrm>
            <a:off x="4911731" y="1548502"/>
            <a:ext cx="2548283" cy="2395552"/>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r>
              <a:rPr lang="es-ES" sz="1200" dirty="0">
                <a:cs typeface="Times New Roman" panose="02020603050405020304" pitchFamily="18" charset="0"/>
              </a:rPr>
              <a:t>TUTORÍA ENTRE IGUALES.</a:t>
            </a:r>
          </a:p>
          <a:p>
            <a:pPr algn="ctr"/>
            <a:endParaRPr lang="es-ES" sz="1200" dirty="0">
              <a:cs typeface="Times New Roman" panose="02020603050405020304" pitchFamily="18" charset="0"/>
            </a:endParaRPr>
          </a:p>
          <a:p>
            <a:pPr algn="ctr"/>
            <a:r>
              <a:rPr lang="es-ES" sz="1200" dirty="0">
                <a:cs typeface="Times New Roman" panose="02020603050405020304" pitchFamily="18" charset="0"/>
              </a:rPr>
              <a:t>Por parejas, un estudiante tutor explica a su pareja un contenido.</a:t>
            </a:r>
          </a:p>
        </p:txBody>
      </p:sp>
      <p:sp>
        <p:nvSpPr>
          <p:cNvPr id="36" name="Oval 16">
            <a:extLst>
              <a:ext uri="{FF2B5EF4-FFF2-40B4-BE49-F238E27FC236}">
                <a16:creationId xmlns:a16="http://schemas.microsoft.com/office/drawing/2014/main" id="{6A8F7A09-A197-0513-3A8E-4866A3C9A4BC}"/>
              </a:ext>
            </a:extLst>
          </p:cNvPr>
          <p:cNvSpPr>
            <a:spLocks noChangeArrowheads="1"/>
          </p:cNvSpPr>
          <p:nvPr/>
        </p:nvSpPr>
        <p:spPr bwMode="auto">
          <a:xfrm>
            <a:off x="6794527" y="2980941"/>
            <a:ext cx="2548283" cy="2395552"/>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cs typeface="Times New Roman" panose="02020603050405020304" pitchFamily="18" charset="0"/>
              </a:rPr>
              <a:t>GRUPO DE INVESTIGACIÓN</a:t>
            </a:r>
          </a:p>
          <a:p>
            <a:pPr algn="ctr">
              <a:lnSpc>
                <a:spcPct val="150000"/>
              </a:lnSpc>
              <a:spcAft>
                <a:spcPts val="800"/>
              </a:spcAft>
            </a:pPr>
            <a:r>
              <a:rPr lang="es-ES" sz="1000" dirty="0">
                <a:cs typeface="Times New Roman" panose="02020603050405020304" pitchFamily="18" charset="0"/>
              </a:rPr>
              <a:t>Se divide un contenido en subtemas y los estudiantes eligen que tema quieren investigar.  Posteriormente exponen a sus compañeros el subtema investigado resolviendo dudas y ampliando la información.</a:t>
            </a:r>
          </a:p>
        </p:txBody>
      </p:sp>
      <p:sp>
        <p:nvSpPr>
          <p:cNvPr id="37" name="Oval 16">
            <a:extLst>
              <a:ext uri="{FF2B5EF4-FFF2-40B4-BE49-F238E27FC236}">
                <a16:creationId xmlns:a16="http://schemas.microsoft.com/office/drawing/2014/main" id="{3C1D69BE-4653-BDB5-F12F-A3F87AACE37B}"/>
              </a:ext>
            </a:extLst>
          </p:cNvPr>
          <p:cNvSpPr>
            <a:spLocks noChangeArrowheads="1"/>
          </p:cNvSpPr>
          <p:nvPr/>
        </p:nvSpPr>
        <p:spPr bwMode="auto">
          <a:xfrm>
            <a:off x="8272049" y="1176980"/>
            <a:ext cx="2548283" cy="2395552"/>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cs typeface="Times New Roman" panose="02020603050405020304" pitchFamily="18" charset="0"/>
              </a:rPr>
              <a:t>TEAMS GAMES TOURNAMENTS</a:t>
            </a:r>
          </a:p>
          <a:p>
            <a:pPr algn="ctr">
              <a:lnSpc>
                <a:spcPct val="150000"/>
              </a:lnSpc>
              <a:spcAft>
                <a:spcPts val="800"/>
              </a:spcAft>
            </a:pPr>
            <a:r>
              <a:rPr lang="es-ES" sz="1000" dirty="0">
                <a:cs typeface="Times New Roman" panose="02020603050405020304" pitchFamily="18" charset="0"/>
              </a:rPr>
              <a:t>Los miembros de un equipo estudian un contenido para posteriormente realizar un torneo de preguntas sobre el tema investigado con otros equipos.</a:t>
            </a:r>
          </a:p>
        </p:txBody>
      </p:sp>
    </p:spTree>
    <p:extLst>
      <p:ext uri="{BB962C8B-B14F-4D97-AF65-F5344CB8AC3E}">
        <p14:creationId xmlns:p14="http://schemas.microsoft.com/office/powerpoint/2010/main" val="2650763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250"/>
                                        <p:tgtEl>
                                          <p:spTgt spid="12"/>
                                        </p:tgtEl>
                                      </p:cBhvr>
                                    </p:animEffect>
                                  </p:childTnLst>
                                </p:cTn>
                              </p:par>
                            </p:childTnLst>
                          </p:cTn>
                        </p:par>
                        <p:par>
                          <p:cTn id="8" fill="hold">
                            <p:stCondLst>
                              <p:cond delay="250"/>
                            </p:stCondLst>
                            <p:childTnLst>
                              <p:par>
                                <p:cTn id="9" presetID="22" presetClass="entr" presetSubtype="8"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750"/>
                                        <p:tgtEl>
                                          <p:spTgt spid="14"/>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250"/>
                                        <p:tgtEl>
                                          <p:spTgt spid="16"/>
                                        </p:tgtEl>
                                      </p:cBhvr>
                                    </p:animEffect>
                                  </p:childTnLst>
                                </p:cTn>
                              </p:par>
                            </p:childTnLst>
                          </p:cTn>
                        </p:par>
                        <p:par>
                          <p:cTn id="16" fill="hold">
                            <p:stCondLst>
                              <p:cond delay="1250"/>
                            </p:stCondLst>
                            <p:childTnLst>
                              <p:par>
                                <p:cTn id="17" presetID="22" presetClass="entr" presetSubtype="8"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wipe(left)">
                                      <p:cBhvr>
                                        <p:cTn id="19" dur="500"/>
                                        <p:tgtEl>
                                          <p:spTgt spid="17"/>
                                        </p:tgtEl>
                                      </p:cBhvr>
                                    </p:animEffect>
                                  </p:childTnLst>
                                </p:cTn>
                              </p:par>
                            </p:childTnLst>
                          </p:cTn>
                        </p:par>
                        <p:par>
                          <p:cTn id="20" fill="hold">
                            <p:stCondLst>
                              <p:cond delay="1750"/>
                            </p:stCondLst>
                            <p:childTnLst>
                              <p:par>
                                <p:cTn id="21" presetID="22" presetClass="entr" presetSubtype="8" fill="hold" nodeType="after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wipe(left)">
                                      <p:cBhvr>
                                        <p:cTn id="23" dur="250"/>
                                        <p:tgtEl>
                                          <p:spTgt spid="22"/>
                                        </p:tgtEl>
                                      </p:cBhvr>
                                    </p:animEffect>
                                  </p:childTnLst>
                                </p:cTn>
                              </p:par>
                            </p:childTnLst>
                          </p:cTn>
                        </p:par>
                        <p:par>
                          <p:cTn id="24" fill="hold">
                            <p:stCondLst>
                              <p:cond delay="2000"/>
                            </p:stCondLst>
                            <p:childTnLst>
                              <p:par>
                                <p:cTn id="25" presetID="22" presetClass="entr" presetSubtype="8" fill="hold" nodeType="after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wipe(left)">
                                      <p:cBhvr>
                                        <p:cTn id="27" dur="750"/>
                                        <p:tgtEl>
                                          <p:spTgt spid="26"/>
                                        </p:tgtEl>
                                      </p:cBhvr>
                                    </p:animEffect>
                                  </p:childTnLst>
                                </p:cTn>
                              </p:par>
                              <p:par>
                                <p:cTn id="28" presetID="6" presetClass="entr" presetSubtype="16"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circle(in)">
                                      <p:cBhvr>
                                        <p:cTn id="30" dur="2000"/>
                                        <p:tgtEl>
                                          <p:spTgt spid="9"/>
                                        </p:tgtEl>
                                      </p:cBhvr>
                                    </p:animEffect>
                                  </p:childTnLst>
                                </p:cTn>
                              </p:par>
                              <p:par>
                                <p:cTn id="31" presetID="6" presetClass="entr" presetSubtype="16" fill="hold" grpId="0" nodeType="with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circle(in)">
                                      <p:cBhvr>
                                        <p:cTn id="33" dur="2000"/>
                                        <p:tgtEl>
                                          <p:spTgt spid="2"/>
                                        </p:tgtEl>
                                      </p:cBhvr>
                                    </p:animEffect>
                                  </p:childTnLst>
                                </p:cTn>
                              </p:par>
                              <p:par>
                                <p:cTn id="34" presetID="6" presetClass="entr" presetSubtype="16" fill="hold" grpId="0" nodeType="with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circle(in)">
                                      <p:cBhvr>
                                        <p:cTn id="36" dur="2000"/>
                                        <p:tgtEl>
                                          <p:spTgt spid="4"/>
                                        </p:tgtEl>
                                      </p:cBhvr>
                                    </p:animEffect>
                                  </p:childTnLst>
                                </p:cTn>
                              </p:par>
                              <p:par>
                                <p:cTn id="37" presetID="6" presetClass="entr" presetSubtype="16" fill="hold" grpId="0" nodeType="with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circle(in)">
                                      <p:cBhvr>
                                        <p:cTn id="39" dur="2000"/>
                                        <p:tgtEl>
                                          <p:spTgt spid="3"/>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circle(in)">
                                      <p:cBhvr>
                                        <p:cTn id="42" dur="2000"/>
                                        <p:tgtEl>
                                          <p:spTgt spid="5"/>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circle(in)">
                                      <p:cBhvr>
                                        <p:cTn id="45" dur="2000"/>
                                        <p:tgtEl>
                                          <p:spTgt spid="6"/>
                                        </p:tgtEl>
                                      </p:cBhvr>
                                    </p:animEffect>
                                  </p:childTnLst>
                                </p:cTn>
                              </p:par>
                              <p:par>
                                <p:cTn id="46" presetID="6" presetClass="entr" presetSubtype="16" fill="hold" grpId="0" nodeType="with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circle(in)">
                                      <p:cBhvr>
                                        <p:cTn id="48" dur="2000"/>
                                        <p:tgtEl>
                                          <p:spTgt spid="7"/>
                                        </p:tgtEl>
                                      </p:cBhvr>
                                    </p:animEffect>
                                  </p:childTnLst>
                                </p:cTn>
                              </p:par>
                            </p:childTnLst>
                          </p:cTn>
                        </p:par>
                        <p:par>
                          <p:cTn id="49" fill="hold">
                            <p:stCondLst>
                              <p:cond delay="4000"/>
                            </p:stCondLst>
                            <p:childTnLst>
                              <p:par>
                                <p:cTn id="50" presetID="45" presetClass="entr" presetSubtype="0" fill="hold" grpId="0" nodeType="afterEffect">
                                  <p:stCondLst>
                                    <p:cond delay="0"/>
                                  </p:stCondLst>
                                  <p:childTnLst>
                                    <p:set>
                                      <p:cBhvr>
                                        <p:cTn id="51" dur="1" fill="hold">
                                          <p:stCondLst>
                                            <p:cond delay="0"/>
                                          </p:stCondLst>
                                        </p:cTn>
                                        <p:tgtEl>
                                          <p:spTgt spid="43"/>
                                        </p:tgtEl>
                                        <p:attrNameLst>
                                          <p:attrName>style.visibility</p:attrName>
                                        </p:attrNameLst>
                                      </p:cBhvr>
                                      <p:to>
                                        <p:strVal val="visible"/>
                                      </p:to>
                                    </p:set>
                                    <p:animEffect transition="in" filter="fade">
                                      <p:cBhvr>
                                        <p:cTn id="52" dur="2000"/>
                                        <p:tgtEl>
                                          <p:spTgt spid="43"/>
                                        </p:tgtEl>
                                      </p:cBhvr>
                                    </p:animEffect>
                                    <p:anim calcmode="lin" valueType="num">
                                      <p:cBhvr>
                                        <p:cTn id="53" dur="2000" fill="hold"/>
                                        <p:tgtEl>
                                          <p:spTgt spid="43"/>
                                        </p:tgtEl>
                                        <p:attrNameLst>
                                          <p:attrName>ppt_w</p:attrName>
                                        </p:attrNameLst>
                                      </p:cBhvr>
                                      <p:tavLst>
                                        <p:tav tm="0" fmla="#ppt_w*sin(2.5*pi*$)">
                                          <p:val>
                                            <p:fltVal val="0"/>
                                          </p:val>
                                        </p:tav>
                                        <p:tav tm="100000">
                                          <p:val>
                                            <p:fltVal val="1"/>
                                          </p:val>
                                        </p:tav>
                                      </p:tavLst>
                                    </p:anim>
                                    <p:anim calcmode="lin" valueType="num">
                                      <p:cBhvr>
                                        <p:cTn id="54" dur="2000" fill="hold"/>
                                        <p:tgtEl>
                                          <p:spTgt spid="43"/>
                                        </p:tgtEl>
                                        <p:attrNameLst>
                                          <p:attrName>ppt_h</p:attrName>
                                        </p:attrNameLst>
                                      </p:cBhvr>
                                      <p:tavLst>
                                        <p:tav tm="0">
                                          <p:val>
                                            <p:strVal val="#ppt_h"/>
                                          </p:val>
                                        </p:tav>
                                        <p:tav tm="100000">
                                          <p:val>
                                            <p:strVal val="#ppt_h"/>
                                          </p:val>
                                        </p:tav>
                                      </p:tavLst>
                                    </p:anim>
                                  </p:childTnLst>
                                </p:cTn>
                              </p:par>
                            </p:childTnLst>
                          </p:cTn>
                        </p:par>
                        <p:par>
                          <p:cTn id="55" fill="hold">
                            <p:stCondLst>
                              <p:cond delay="6000"/>
                            </p:stCondLst>
                            <p:childTnLst>
                              <p:par>
                                <p:cTn id="56" presetID="45" presetClass="entr" presetSubtype="0" fill="hold" grpId="0" nodeType="afterEffect">
                                  <p:stCondLst>
                                    <p:cond delay="0"/>
                                  </p:stCondLst>
                                  <p:childTnLst>
                                    <p:set>
                                      <p:cBhvr>
                                        <p:cTn id="57" dur="1" fill="hold">
                                          <p:stCondLst>
                                            <p:cond delay="0"/>
                                          </p:stCondLst>
                                        </p:cTn>
                                        <p:tgtEl>
                                          <p:spTgt spid="34"/>
                                        </p:tgtEl>
                                        <p:attrNameLst>
                                          <p:attrName>style.visibility</p:attrName>
                                        </p:attrNameLst>
                                      </p:cBhvr>
                                      <p:to>
                                        <p:strVal val="visible"/>
                                      </p:to>
                                    </p:set>
                                    <p:animEffect transition="in" filter="fade">
                                      <p:cBhvr>
                                        <p:cTn id="58" dur="2000"/>
                                        <p:tgtEl>
                                          <p:spTgt spid="34"/>
                                        </p:tgtEl>
                                      </p:cBhvr>
                                    </p:animEffect>
                                    <p:anim calcmode="lin" valueType="num">
                                      <p:cBhvr>
                                        <p:cTn id="59" dur="2000" fill="hold"/>
                                        <p:tgtEl>
                                          <p:spTgt spid="34"/>
                                        </p:tgtEl>
                                        <p:attrNameLst>
                                          <p:attrName>ppt_w</p:attrName>
                                        </p:attrNameLst>
                                      </p:cBhvr>
                                      <p:tavLst>
                                        <p:tav tm="0" fmla="#ppt_w*sin(2.5*pi*$)">
                                          <p:val>
                                            <p:fltVal val="0"/>
                                          </p:val>
                                        </p:tav>
                                        <p:tav tm="100000">
                                          <p:val>
                                            <p:fltVal val="1"/>
                                          </p:val>
                                        </p:tav>
                                      </p:tavLst>
                                    </p:anim>
                                    <p:anim calcmode="lin" valueType="num">
                                      <p:cBhvr>
                                        <p:cTn id="60" dur="2000" fill="hold"/>
                                        <p:tgtEl>
                                          <p:spTgt spid="34"/>
                                        </p:tgtEl>
                                        <p:attrNameLst>
                                          <p:attrName>ppt_h</p:attrName>
                                        </p:attrNameLst>
                                      </p:cBhvr>
                                      <p:tavLst>
                                        <p:tav tm="0">
                                          <p:val>
                                            <p:strVal val="#ppt_h"/>
                                          </p:val>
                                        </p:tav>
                                        <p:tav tm="100000">
                                          <p:val>
                                            <p:strVal val="#ppt_h"/>
                                          </p:val>
                                        </p:tav>
                                      </p:tavLst>
                                    </p:anim>
                                  </p:childTnLst>
                                </p:cTn>
                              </p:par>
                            </p:childTnLst>
                          </p:cTn>
                        </p:par>
                        <p:par>
                          <p:cTn id="61" fill="hold">
                            <p:stCondLst>
                              <p:cond delay="8000"/>
                            </p:stCondLst>
                            <p:childTnLst>
                              <p:par>
                                <p:cTn id="62" presetID="45" presetClass="entr" presetSubtype="0" fill="hold" grpId="0" nodeType="afterEffect">
                                  <p:stCondLst>
                                    <p:cond delay="0"/>
                                  </p:stCondLst>
                                  <p:childTnLst>
                                    <p:set>
                                      <p:cBhvr>
                                        <p:cTn id="63" dur="1" fill="hold">
                                          <p:stCondLst>
                                            <p:cond delay="0"/>
                                          </p:stCondLst>
                                        </p:cTn>
                                        <p:tgtEl>
                                          <p:spTgt spid="35"/>
                                        </p:tgtEl>
                                        <p:attrNameLst>
                                          <p:attrName>style.visibility</p:attrName>
                                        </p:attrNameLst>
                                      </p:cBhvr>
                                      <p:to>
                                        <p:strVal val="visible"/>
                                      </p:to>
                                    </p:set>
                                    <p:animEffect transition="in" filter="fade">
                                      <p:cBhvr>
                                        <p:cTn id="64" dur="2000"/>
                                        <p:tgtEl>
                                          <p:spTgt spid="35"/>
                                        </p:tgtEl>
                                      </p:cBhvr>
                                    </p:animEffect>
                                    <p:anim calcmode="lin" valueType="num">
                                      <p:cBhvr>
                                        <p:cTn id="65" dur="2000" fill="hold"/>
                                        <p:tgtEl>
                                          <p:spTgt spid="35"/>
                                        </p:tgtEl>
                                        <p:attrNameLst>
                                          <p:attrName>ppt_w</p:attrName>
                                        </p:attrNameLst>
                                      </p:cBhvr>
                                      <p:tavLst>
                                        <p:tav tm="0" fmla="#ppt_w*sin(2.5*pi*$)">
                                          <p:val>
                                            <p:fltVal val="0"/>
                                          </p:val>
                                        </p:tav>
                                        <p:tav tm="100000">
                                          <p:val>
                                            <p:fltVal val="1"/>
                                          </p:val>
                                        </p:tav>
                                      </p:tavLst>
                                    </p:anim>
                                    <p:anim calcmode="lin" valueType="num">
                                      <p:cBhvr>
                                        <p:cTn id="66" dur="2000" fill="hold"/>
                                        <p:tgtEl>
                                          <p:spTgt spid="35"/>
                                        </p:tgtEl>
                                        <p:attrNameLst>
                                          <p:attrName>ppt_h</p:attrName>
                                        </p:attrNameLst>
                                      </p:cBhvr>
                                      <p:tavLst>
                                        <p:tav tm="0">
                                          <p:val>
                                            <p:strVal val="#ppt_h"/>
                                          </p:val>
                                        </p:tav>
                                        <p:tav tm="100000">
                                          <p:val>
                                            <p:strVal val="#ppt_h"/>
                                          </p:val>
                                        </p:tav>
                                      </p:tavLst>
                                    </p:anim>
                                  </p:childTnLst>
                                </p:cTn>
                              </p:par>
                            </p:childTnLst>
                          </p:cTn>
                        </p:par>
                        <p:par>
                          <p:cTn id="67" fill="hold">
                            <p:stCondLst>
                              <p:cond delay="10000"/>
                            </p:stCondLst>
                            <p:childTnLst>
                              <p:par>
                                <p:cTn id="68" presetID="45" presetClass="entr" presetSubtype="0" fill="hold" grpId="0" nodeType="afterEffect">
                                  <p:stCondLst>
                                    <p:cond delay="0"/>
                                  </p:stCondLst>
                                  <p:childTnLst>
                                    <p:set>
                                      <p:cBhvr>
                                        <p:cTn id="69" dur="1" fill="hold">
                                          <p:stCondLst>
                                            <p:cond delay="0"/>
                                          </p:stCondLst>
                                        </p:cTn>
                                        <p:tgtEl>
                                          <p:spTgt spid="36"/>
                                        </p:tgtEl>
                                        <p:attrNameLst>
                                          <p:attrName>style.visibility</p:attrName>
                                        </p:attrNameLst>
                                      </p:cBhvr>
                                      <p:to>
                                        <p:strVal val="visible"/>
                                      </p:to>
                                    </p:set>
                                    <p:animEffect transition="in" filter="fade">
                                      <p:cBhvr>
                                        <p:cTn id="70" dur="2000"/>
                                        <p:tgtEl>
                                          <p:spTgt spid="36"/>
                                        </p:tgtEl>
                                      </p:cBhvr>
                                    </p:animEffect>
                                    <p:anim calcmode="lin" valueType="num">
                                      <p:cBhvr>
                                        <p:cTn id="71" dur="2000" fill="hold"/>
                                        <p:tgtEl>
                                          <p:spTgt spid="36"/>
                                        </p:tgtEl>
                                        <p:attrNameLst>
                                          <p:attrName>ppt_w</p:attrName>
                                        </p:attrNameLst>
                                      </p:cBhvr>
                                      <p:tavLst>
                                        <p:tav tm="0" fmla="#ppt_w*sin(2.5*pi*$)">
                                          <p:val>
                                            <p:fltVal val="0"/>
                                          </p:val>
                                        </p:tav>
                                        <p:tav tm="100000">
                                          <p:val>
                                            <p:fltVal val="1"/>
                                          </p:val>
                                        </p:tav>
                                      </p:tavLst>
                                    </p:anim>
                                    <p:anim calcmode="lin" valueType="num">
                                      <p:cBhvr>
                                        <p:cTn id="72" dur="2000" fill="hold"/>
                                        <p:tgtEl>
                                          <p:spTgt spid="36"/>
                                        </p:tgtEl>
                                        <p:attrNameLst>
                                          <p:attrName>ppt_h</p:attrName>
                                        </p:attrNameLst>
                                      </p:cBhvr>
                                      <p:tavLst>
                                        <p:tav tm="0">
                                          <p:val>
                                            <p:strVal val="#ppt_h"/>
                                          </p:val>
                                        </p:tav>
                                        <p:tav tm="100000">
                                          <p:val>
                                            <p:strVal val="#ppt_h"/>
                                          </p:val>
                                        </p:tav>
                                      </p:tavLst>
                                    </p:anim>
                                  </p:childTnLst>
                                </p:cTn>
                              </p:par>
                              <p:par>
                                <p:cTn id="73" presetID="45" presetClass="entr" presetSubtype="0" fill="hold" grpId="0" nodeType="withEffect">
                                  <p:stCondLst>
                                    <p:cond delay="0"/>
                                  </p:stCondLst>
                                  <p:childTnLst>
                                    <p:set>
                                      <p:cBhvr>
                                        <p:cTn id="74" dur="1" fill="hold">
                                          <p:stCondLst>
                                            <p:cond delay="0"/>
                                          </p:stCondLst>
                                        </p:cTn>
                                        <p:tgtEl>
                                          <p:spTgt spid="37"/>
                                        </p:tgtEl>
                                        <p:attrNameLst>
                                          <p:attrName>style.visibility</p:attrName>
                                        </p:attrNameLst>
                                      </p:cBhvr>
                                      <p:to>
                                        <p:strVal val="visible"/>
                                      </p:to>
                                    </p:set>
                                    <p:animEffect transition="in" filter="fade">
                                      <p:cBhvr>
                                        <p:cTn id="75" dur="2000"/>
                                        <p:tgtEl>
                                          <p:spTgt spid="37"/>
                                        </p:tgtEl>
                                      </p:cBhvr>
                                    </p:animEffect>
                                    <p:anim calcmode="lin" valueType="num">
                                      <p:cBhvr>
                                        <p:cTn id="76" dur="2000" fill="hold"/>
                                        <p:tgtEl>
                                          <p:spTgt spid="37"/>
                                        </p:tgtEl>
                                        <p:attrNameLst>
                                          <p:attrName>ppt_w</p:attrName>
                                        </p:attrNameLst>
                                      </p:cBhvr>
                                      <p:tavLst>
                                        <p:tav tm="0" fmla="#ppt_w*sin(2.5*pi*$)">
                                          <p:val>
                                            <p:fltVal val="0"/>
                                          </p:val>
                                        </p:tav>
                                        <p:tav tm="100000">
                                          <p:val>
                                            <p:fltVal val="1"/>
                                          </p:val>
                                        </p:tav>
                                      </p:tavLst>
                                    </p:anim>
                                    <p:anim calcmode="lin" valueType="num">
                                      <p:cBhvr>
                                        <p:cTn id="77" dur="2000" fill="hold"/>
                                        <p:tgtEl>
                                          <p:spTgt spid="3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3" grpId="0"/>
      <p:bldP spid="4" grpId="0"/>
      <p:bldP spid="5" grpId="0"/>
      <p:bldP spid="6" grpId="0"/>
      <p:bldP spid="7" grpId="0"/>
      <p:bldP spid="43" grpId="0" animBg="1"/>
      <p:bldP spid="34" grpId="0" animBg="1"/>
      <p:bldP spid="35" grpId="0" animBg="1"/>
      <p:bldP spid="36" grpId="0" animBg="1"/>
      <p:bldP spid="3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B930D4B0-421E-C050-C966-4DFA4DBE789C}"/>
              </a:ext>
            </a:extLst>
          </p:cNvPr>
          <p:cNvGrpSpPr/>
          <p:nvPr/>
        </p:nvGrpSpPr>
        <p:grpSpPr>
          <a:xfrm>
            <a:off x="715815" y="5991700"/>
            <a:ext cx="1459048" cy="734059"/>
            <a:chOff x="3775288" y="4761001"/>
            <a:chExt cx="1459048" cy="734059"/>
          </a:xfrm>
        </p:grpSpPr>
        <p:sp>
          <p:nvSpPr>
            <p:cNvPr id="18" name="Forma libre: forma 17">
              <a:extLst>
                <a:ext uri="{FF2B5EF4-FFF2-40B4-BE49-F238E27FC236}">
                  <a16:creationId xmlns:a16="http://schemas.microsoft.com/office/drawing/2014/main" id="{FA428A71-F005-5DD2-12EF-E6FEF14BF830}"/>
                </a:ext>
              </a:extLst>
            </p:cNvPr>
            <p:cNvSpPr/>
            <p:nvPr/>
          </p:nvSpPr>
          <p:spPr>
            <a:xfrm rot="5400000">
              <a:off x="4999759" y="4771109"/>
              <a:ext cx="244686" cy="224469"/>
            </a:xfrm>
            <a:custGeom>
              <a:avLst/>
              <a:gdLst>
                <a:gd name="connsiteX0" fmla="*/ 244686 w 244686"/>
                <a:gd name="connsiteY0" fmla="*/ 112235 h 224469"/>
                <a:gd name="connsiteX1" fmla="*/ 122343 w 244686"/>
                <a:gd name="connsiteY1" fmla="*/ 224469 h 224469"/>
                <a:gd name="connsiteX2" fmla="*/ 0 w 244686"/>
                <a:gd name="connsiteY2" fmla="*/ 112235 h 224469"/>
                <a:gd name="connsiteX3" fmla="*/ 122343 w 244686"/>
                <a:gd name="connsiteY3" fmla="*/ 0 h 224469"/>
                <a:gd name="connsiteX4" fmla="*/ 244686 w 244686"/>
                <a:gd name="connsiteY4" fmla="*/ 112235 h 224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86" h="224469">
                  <a:moveTo>
                    <a:pt x="244686" y="112235"/>
                  </a:moveTo>
                  <a:cubicBezTo>
                    <a:pt x="244686" y="174220"/>
                    <a:pt x="189911" y="224469"/>
                    <a:pt x="122343" y="224469"/>
                  </a:cubicBezTo>
                  <a:cubicBezTo>
                    <a:pt x="54775" y="224469"/>
                    <a:pt x="0" y="174220"/>
                    <a:pt x="0" y="112235"/>
                  </a:cubicBezTo>
                  <a:cubicBezTo>
                    <a:pt x="0" y="50249"/>
                    <a:pt x="54775" y="0"/>
                    <a:pt x="122343" y="0"/>
                  </a:cubicBezTo>
                  <a:cubicBezTo>
                    <a:pt x="189911" y="0"/>
                    <a:pt x="244686" y="50249"/>
                    <a:pt x="244686" y="112235"/>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19" name="Forma libre: forma 18">
              <a:extLst>
                <a:ext uri="{FF2B5EF4-FFF2-40B4-BE49-F238E27FC236}">
                  <a16:creationId xmlns:a16="http://schemas.microsoft.com/office/drawing/2014/main" id="{E8025A40-CDD4-0E75-10FA-71D0C6C853A5}"/>
                </a:ext>
              </a:extLst>
            </p:cNvPr>
            <p:cNvSpPr/>
            <p:nvPr/>
          </p:nvSpPr>
          <p:spPr>
            <a:xfrm rot="5400000">
              <a:off x="5009240" y="5060689"/>
              <a:ext cx="135936" cy="134681"/>
            </a:xfrm>
            <a:custGeom>
              <a:avLst/>
              <a:gdLst>
                <a:gd name="connsiteX0" fmla="*/ 135937 w 135936"/>
                <a:gd name="connsiteY0" fmla="*/ 67341 h 134681"/>
                <a:gd name="connsiteX1" fmla="*/ 67968 w 135936"/>
                <a:gd name="connsiteY1" fmla="*/ 134682 h 134681"/>
                <a:gd name="connsiteX2" fmla="*/ 0 w 135936"/>
                <a:gd name="connsiteY2" fmla="*/ 67341 h 134681"/>
                <a:gd name="connsiteX3" fmla="*/ 67968 w 135936"/>
                <a:gd name="connsiteY3" fmla="*/ 0 h 134681"/>
                <a:gd name="connsiteX4" fmla="*/ 135937 w 135936"/>
                <a:gd name="connsiteY4" fmla="*/ 67341 h 134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36" h="134681">
                  <a:moveTo>
                    <a:pt x="135937" y="67341"/>
                  </a:moveTo>
                  <a:cubicBezTo>
                    <a:pt x="135937" y="104532"/>
                    <a:pt x="105506" y="134682"/>
                    <a:pt x="67968" y="134682"/>
                  </a:cubicBezTo>
                  <a:cubicBezTo>
                    <a:pt x="30430" y="134682"/>
                    <a:pt x="0" y="104532"/>
                    <a:pt x="0" y="67341"/>
                  </a:cubicBezTo>
                  <a:cubicBezTo>
                    <a:pt x="0" y="30150"/>
                    <a:pt x="30430" y="0"/>
                    <a:pt x="67968" y="0"/>
                  </a:cubicBezTo>
                  <a:cubicBezTo>
                    <a:pt x="105506" y="0"/>
                    <a:pt x="135937" y="30150"/>
                    <a:pt x="135937" y="67341"/>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0" name="Forma libre: forma 19">
              <a:extLst>
                <a:ext uri="{FF2B5EF4-FFF2-40B4-BE49-F238E27FC236}">
                  <a16:creationId xmlns:a16="http://schemas.microsoft.com/office/drawing/2014/main" id="{8A0D188A-C636-729F-216B-DA958D16FC15}"/>
                </a:ext>
              </a:extLst>
            </p:cNvPr>
            <p:cNvSpPr/>
            <p:nvPr/>
          </p:nvSpPr>
          <p:spPr>
            <a:xfrm rot="5400000">
              <a:off x="4944269" y="5221443"/>
              <a:ext cx="108749" cy="112234"/>
            </a:xfrm>
            <a:custGeom>
              <a:avLst/>
              <a:gdLst>
                <a:gd name="connsiteX0" fmla="*/ 108749 w 108749"/>
                <a:gd name="connsiteY0" fmla="*/ 56117 h 112234"/>
                <a:gd name="connsiteX1" fmla="*/ 54375 w 108749"/>
                <a:gd name="connsiteY1" fmla="*/ 112235 h 112234"/>
                <a:gd name="connsiteX2" fmla="*/ 0 w 108749"/>
                <a:gd name="connsiteY2" fmla="*/ 56117 h 112234"/>
                <a:gd name="connsiteX3" fmla="*/ 54375 w 108749"/>
                <a:gd name="connsiteY3" fmla="*/ 0 h 112234"/>
                <a:gd name="connsiteX4" fmla="*/ 108749 w 108749"/>
                <a:gd name="connsiteY4" fmla="*/ 56117 h 112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49" h="112234">
                  <a:moveTo>
                    <a:pt x="108749" y="56117"/>
                  </a:moveTo>
                  <a:cubicBezTo>
                    <a:pt x="108749" y="87110"/>
                    <a:pt x="84405" y="112235"/>
                    <a:pt x="54375" y="112235"/>
                  </a:cubicBezTo>
                  <a:cubicBezTo>
                    <a:pt x="24344" y="112235"/>
                    <a:pt x="0" y="87110"/>
                    <a:pt x="0" y="56117"/>
                  </a:cubicBezTo>
                  <a:cubicBezTo>
                    <a:pt x="0" y="25125"/>
                    <a:pt x="24344" y="0"/>
                    <a:pt x="54375" y="0"/>
                  </a:cubicBezTo>
                  <a:cubicBezTo>
                    <a:pt x="84405" y="0"/>
                    <a:pt x="108749" y="25125"/>
                    <a:pt x="108749" y="56117"/>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1" name="Forma libre: forma 20">
              <a:extLst>
                <a:ext uri="{FF2B5EF4-FFF2-40B4-BE49-F238E27FC236}">
                  <a16:creationId xmlns:a16="http://schemas.microsoft.com/office/drawing/2014/main" id="{F5A9550D-5B0A-CE33-F477-0681963999E3}"/>
                </a:ext>
              </a:extLst>
            </p:cNvPr>
            <p:cNvSpPr/>
            <p:nvPr/>
          </p:nvSpPr>
          <p:spPr>
            <a:xfrm rot="5400000">
              <a:off x="4856852" y="5327823"/>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3" name="Forma libre: forma 22">
              <a:extLst>
                <a:ext uri="{FF2B5EF4-FFF2-40B4-BE49-F238E27FC236}">
                  <a16:creationId xmlns:a16="http://schemas.microsoft.com/office/drawing/2014/main" id="{DB78B91A-80A8-378D-96F5-4346108CABF1}"/>
                </a:ext>
              </a:extLst>
            </p:cNvPr>
            <p:cNvSpPr/>
            <p:nvPr/>
          </p:nvSpPr>
          <p:spPr>
            <a:xfrm rot="5400000">
              <a:off x="4767064" y="5409385"/>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4" name="Forma libre: forma 23">
              <a:extLst>
                <a:ext uri="{FF2B5EF4-FFF2-40B4-BE49-F238E27FC236}">
                  <a16:creationId xmlns:a16="http://schemas.microsoft.com/office/drawing/2014/main" id="{BB999BED-4FB4-A1A7-B344-DA9FC196BFD5}"/>
                </a:ext>
              </a:extLst>
            </p:cNvPr>
            <p:cNvSpPr/>
            <p:nvPr/>
          </p:nvSpPr>
          <p:spPr>
            <a:xfrm rot="5400000">
              <a:off x="4019066" y="4544410"/>
              <a:ext cx="679683" cy="1167239"/>
            </a:xfrm>
            <a:custGeom>
              <a:avLst/>
              <a:gdLst>
                <a:gd name="connsiteX0" fmla="*/ 244686 w 679683"/>
                <a:gd name="connsiteY0" fmla="*/ 0 h 1167239"/>
                <a:gd name="connsiteX1" fmla="*/ 0 w 679683"/>
                <a:gd name="connsiteY1" fmla="*/ 157128 h 1167239"/>
                <a:gd name="connsiteX2" fmla="*/ 163124 w 679683"/>
                <a:gd name="connsiteY2" fmla="*/ 673407 h 1167239"/>
                <a:gd name="connsiteX3" fmla="*/ 326248 w 679683"/>
                <a:gd name="connsiteY3" fmla="*/ 1167240 h 1167239"/>
                <a:gd name="connsiteX4" fmla="*/ 570935 w 679683"/>
                <a:gd name="connsiteY4" fmla="*/ 718301 h 1167239"/>
                <a:gd name="connsiteX5" fmla="*/ 679684 w 679683"/>
                <a:gd name="connsiteY5" fmla="*/ 336704 h 1167239"/>
                <a:gd name="connsiteX6" fmla="*/ 244686 w 679683"/>
                <a:gd name="connsiteY6" fmla="*/ 0 h 116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9683" h="1167239">
                  <a:moveTo>
                    <a:pt x="244686" y="0"/>
                  </a:moveTo>
                  <a:cubicBezTo>
                    <a:pt x="87000" y="0"/>
                    <a:pt x="0" y="31426"/>
                    <a:pt x="0" y="157128"/>
                  </a:cubicBezTo>
                  <a:cubicBezTo>
                    <a:pt x="0" y="347927"/>
                    <a:pt x="163124" y="422002"/>
                    <a:pt x="163124" y="673407"/>
                  </a:cubicBezTo>
                  <a:cubicBezTo>
                    <a:pt x="163124" y="767684"/>
                    <a:pt x="-76125" y="1167240"/>
                    <a:pt x="326248" y="1167240"/>
                  </a:cubicBezTo>
                  <a:cubicBezTo>
                    <a:pt x="676965" y="1167240"/>
                    <a:pt x="570935" y="873185"/>
                    <a:pt x="570935" y="718301"/>
                  </a:cubicBezTo>
                  <a:cubicBezTo>
                    <a:pt x="570935" y="563418"/>
                    <a:pt x="679684" y="543215"/>
                    <a:pt x="679684" y="336704"/>
                  </a:cubicBezTo>
                  <a:cubicBezTo>
                    <a:pt x="679684" y="190799"/>
                    <a:pt x="402373" y="0"/>
                    <a:pt x="244686" y="0"/>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grpSp>
      <p:sp>
        <p:nvSpPr>
          <p:cNvPr id="9" name="CuadroTexto 8">
            <a:extLst>
              <a:ext uri="{FF2B5EF4-FFF2-40B4-BE49-F238E27FC236}">
                <a16:creationId xmlns:a16="http://schemas.microsoft.com/office/drawing/2014/main" id="{1C6B9176-233F-DBDE-5F77-9E44EF15D96E}"/>
              </a:ext>
            </a:extLst>
          </p:cNvPr>
          <p:cNvSpPr txBox="1"/>
          <p:nvPr/>
        </p:nvSpPr>
        <p:spPr>
          <a:xfrm>
            <a:off x="1134516" y="6242031"/>
            <a:ext cx="301686" cy="369332"/>
          </a:xfrm>
          <a:prstGeom prst="rect">
            <a:avLst/>
          </a:prstGeom>
          <a:noFill/>
        </p:spPr>
        <p:txBody>
          <a:bodyPr wrap="none" rtlCol="0">
            <a:spAutoFit/>
          </a:bodyPr>
          <a:lstStyle/>
          <a:p>
            <a:r>
              <a:rPr lang="es-ES" dirty="0">
                <a:solidFill>
                  <a:srgbClr val="0070C0"/>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530033" y="246637"/>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pic>
        <p:nvPicPr>
          <p:cNvPr id="12" name="Gráfico 11" descr="Huellas con relleno sólido">
            <a:extLst>
              <a:ext uri="{FF2B5EF4-FFF2-40B4-BE49-F238E27FC236}">
                <a16:creationId xmlns:a16="http://schemas.microsoft.com/office/drawing/2014/main" id="{3F052750-9960-79BA-6C8D-2578A74043B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flipH="1">
            <a:off x="1810806" y="4892345"/>
            <a:ext cx="963039" cy="1471254"/>
          </a:xfrm>
          <a:prstGeom prst="rect">
            <a:avLst/>
          </a:prstGeom>
        </p:spPr>
      </p:pic>
      <p:sp>
        <p:nvSpPr>
          <p:cNvPr id="2" name="CuadroTexto 1">
            <a:extLst>
              <a:ext uri="{FF2B5EF4-FFF2-40B4-BE49-F238E27FC236}">
                <a16:creationId xmlns:a16="http://schemas.microsoft.com/office/drawing/2014/main" id="{34CAE1C8-79BC-17A0-11F6-29D58EF68422}"/>
              </a:ext>
            </a:extLst>
          </p:cNvPr>
          <p:cNvSpPr txBox="1"/>
          <p:nvPr/>
        </p:nvSpPr>
        <p:spPr>
          <a:xfrm>
            <a:off x="1923538" y="5462543"/>
            <a:ext cx="301686" cy="369332"/>
          </a:xfrm>
          <a:prstGeom prst="rect">
            <a:avLst/>
          </a:prstGeom>
          <a:noFill/>
        </p:spPr>
        <p:txBody>
          <a:bodyPr wrap="none" rtlCol="0">
            <a:spAutoFit/>
          </a:bodyPr>
          <a:lstStyle/>
          <a:p>
            <a:r>
              <a:rPr lang="es-ES" dirty="0">
                <a:solidFill>
                  <a:srgbClr val="359135"/>
                </a:solidFill>
              </a:rPr>
              <a:t>2</a:t>
            </a:r>
          </a:p>
        </p:txBody>
      </p:sp>
      <p:pic>
        <p:nvPicPr>
          <p:cNvPr id="14" name="Gráfico 13" descr="Huellas con relleno sólido">
            <a:extLst>
              <a:ext uri="{FF2B5EF4-FFF2-40B4-BE49-F238E27FC236}">
                <a16:creationId xmlns:a16="http://schemas.microsoft.com/office/drawing/2014/main" id="{EF52A785-361A-2491-74D2-2B6C49B10DC6}"/>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a:off x="2754070" y="5719921"/>
            <a:ext cx="1060855" cy="1471254"/>
          </a:xfrm>
          <a:prstGeom prst="rect">
            <a:avLst/>
          </a:prstGeom>
        </p:spPr>
      </p:pic>
      <p:pic>
        <p:nvPicPr>
          <p:cNvPr id="16" name="Gráfico 15" descr="Huellas con relleno sólido">
            <a:extLst>
              <a:ext uri="{FF2B5EF4-FFF2-40B4-BE49-F238E27FC236}">
                <a16:creationId xmlns:a16="http://schemas.microsoft.com/office/drawing/2014/main" id="{DDF9EB86-D41C-FD72-0924-19275ED352B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flipH="1">
            <a:off x="3897403" y="5095503"/>
            <a:ext cx="898968" cy="1228271"/>
          </a:xfrm>
          <a:prstGeom prst="rect">
            <a:avLst/>
          </a:prstGeom>
        </p:spPr>
      </p:pic>
      <p:pic>
        <p:nvPicPr>
          <p:cNvPr id="17" name="Gráfico 16" descr="Huellas con relleno sólido">
            <a:extLst>
              <a:ext uri="{FF2B5EF4-FFF2-40B4-BE49-F238E27FC236}">
                <a16:creationId xmlns:a16="http://schemas.microsoft.com/office/drawing/2014/main" id="{116DCF61-3B8C-B5DF-8F5C-3916622E9CAB}"/>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48970" t="20767" r="10384"/>
          <a:stretch/>
        </p:blipFill>
        <p:spPr>
          <a:xfrm rot="5400000">
            <a:off x="4999948" y="5765158"/>
            <a:ext cx="868374" cy="1426641"/>
          </a:xfrm>
          <a:prstGeom prst="rect">
            <a:avLst/>
          </a:prstGeom>
        </p:spPr>
      </p:pic>
      <p:pic>
        <p:nvPicPr>
          <p:cNvPr id="22" name="Gráfico 21" descr="Huellas con relleno sólido">
            <a:extLst>
              <a:ext uri="{FF2B5EF4-FFF2-40B4-BE49-F238E27FC236}">
                <a16:creationId xmlns:a16="http://schemas.microsoft.com/office/drawing/2014/main" id="{949E657A-1D33-C5B9-C7F3-8D1C10C9C709}"/>
              </a:ext>
            </a:extLst>
          </p:cNvPr>
          <p:cNvPicPr>
            <a:picLocks noChangeAspect="1"/>
          </p:cNvPicPr>
          <p:nvPr/>
        </p:nvPicPr>
        <p:blipFill rotWithShape="1">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l="48970" t="20767" r="10384"/>
          <a:stretch/>
        </p:blipFill>
        <p:spPr>
          <a:xfrm rot="5400000" flipH="1">
            <a:off x="5900224" y="4952120"/>
            <a:ext cx="898968" cy="1515038"/>
          </a:xfrm>
          <a:prstGeom prst="rect">
            <a:avLst/>
          </a:prstGeom>
        </p:spPr>
      </p:pic>
      <p:pic>
        <p:nvPicPr>
          <p:cNvPr id="26" name="Gráfico 25" descr="Huellas con relleno sólido">
            <a:extLst>
              <a:ext uri="{FF2B5EF4-FFF2-40B4-BE49-F238E27FC236}">
                <a16:creationId xmlns:a16="http://schemas.microsoft.com/office/drawing/2014/main" id="{EA918D28-5BD8-8ACA-7C7F-1B4B5B2A082D}"/>
              </a:ext>
            </a:extLst>
          </p:cNvPr>
          <p:cNvPicPr>
            <a:picLocks noChangeAspect="1"/>
          </p:cNvPicPr>
          <p:nvPr/>
        </p:nvPicPr>
        <p:blipFill rotWithShape="1">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l="48970" t="20767" r="10384"/>
          <a:stretch/>
        </p:blipFill>
        <p:spPr>
          <a:xfrm rot="5400000">
            <a:off x="6990593" y="5739476"/>
            <a:ext cx="1060856" cy="1471256"/>
          </a:xfrm>
          <a:prstGeom prst="rect">
            <a:avLst/>
          </a:prstGeom>
        </p:spPr>
      </p:pic>
      <p:sp>
        <p:nvSpPr>
          <p:cNvPr id="3" name="CuadroTexto 2">
            <a:extLst>
              <a:ext uri="{FF2B5EF4-FFF2-40B4-BE49-F238E27FC236}">
                <a16:creationId xmlns:a16="http://schemas.microsoft.com/office/drawing/2014/main" id="{410C01A1-3E75-DAD9-8440-52E25E5920BB}"/>
              </a:ext>
            </a:extLst>
          </p:cNvPr>
          <p:cNvSpPr txBox="1"/>
          <p:nvPr/>
        </p:nvSpPr>
        <p:spPr>
          <a:xfrm>
            <a:off x="2902561" y="6297514"/>
            <a:ext cx="301686" cy="369332"/>
          </a:xfrm>
          <a:prstGeom prst="rect">
            <a:avLst/>
          </a:prstGeom>
          <a:noFill/>
        </p:spPr>
        <p:txBody>
          <a:bodyPr wrap="none" rtlCol="0">
            <a:spAutoFit/>
          </a:bodyPr>
          <a:lstStyle/>
          <a:p>
            <a:r>
              <a:rPr lang="es-ES" dirty="0">
                <a:solidFill>
                  <a:srgbClr val="9E9A00"/>
                </a:solidFill>
              </a:rPr>
              <a:t>3</a:t>
            </a:r>
          </a:p>
        </p:txBody>
      </p:sp>
      <p:sp>
        <p:nvSpPr>
          <p:cNvPr id="4" name="CuadroTexto 3">
            <a:extLst>
              <a:ext uri="{FF2B5EF4-FFF2-40B4-BE49-F238E27FC236}">
                <a16:creationId xmlns:a16="http://schemas.microsoft.com/office/drawing/2014/main" id="{34E359A7-7384-A0D2-E059-7E705A467C0D}"/>
              </a:ext>
            </a:extLst>
          </p:cNvPr>
          <p:cNvSpPr txBox="1"/>
          <p:nvPr/>
        </p:nvSpPr>
        <p:spPr>
          <a:xfrm>
            <a:off x="4102933" y="5544354"/>
            <a:ext cx="301686" cy="369332"/>
          </a:xfrm>
          <a:prstGeom prst="rect">
            <a:avLst/>
          </a:prstGeom>
          <a:noFill/>
        </p:spPr>
        <p:txBody>
          <a:bodyPr wrap="none" rtlCol="0">
            <a:spAutoFit/>
          </a:bodyPr>
          <a:lstStyle/>
          <a:p>
            <a:r>
              <a:rPr lang="es-ES" dirty="0">
                <a:solidFill>
                  <a:srgbClr val="7030A0"/>
                </a:solidFill>
              </a:rPr>
              <a:t>4</a:t>
            </a:r>
          </a:p>
        </p:txBody>
      </p:sp>
      <p:sp>
        <p:nvSpPr>
          <p:cNvPr id="5" name="CuadroTexto 4">
            <a:extLst>
              <a:ext uri="{FF2B5EF4-FFF2-40B4-BE49-F238E27FC236}">
                <a16:creationId xmlns:a16="http://schemas.microsoft.com/office/drawing/2014/main" id="{0ED5968F-B9E8-424B-6FB2-FF74A6B9D14B}"/>
              </a:ext>
            </a:extLst>
          </p:cNvPr>
          <p:cNvSpPr txBox="1"/>
          <p:nvPr/>
        </p:nvSpPr>
        <p:spPr>
          <a:xfrm>
            <a:off x="5087519" y="6254982"/>
            <a:ext cx="427391" cy="369332"/>
          </a:xfrm>
          <a:prstGeom prst="rect">
            <a:avLst/>
          </a:prstGeom>
          <a:noFill/>
        </p:spPr>
        <p:txBody>
          <a:bodyPr wrap="square" rtlCol="0">
            <a:spAutoFit/>
          </a:bodyPr>
          <a:lstStyle/>
          <a:p>
            <a:r>
              <a:rPr lang="es-ES" dirty="0">
                <a:solidFill>
                  <a:srgbClr val="C80E00"/>
                </a:solidFill>
              </a:rPr>
              <a:t>5</a:t>
            </a:r>
          </a:p>
        </p:txBody>
      </p:sp>
      <p:sp>
        <p:nvSpPr>
          <p:cNvPr id="6" name="CuadroTexto 5">
            <a:extLst>
              <a:ext uri="{FF2B5EF4-FFF2-40B4-BE49-F238E27FC236}">
                <a16:creationId xmlns:a16="http://schemas.microsoft.com/office/drawing/2014/main" id="{37C945F1-74F0-4C47-50D3-5DEEA1BB982F}"/>
              </a:ext>
            </a:extLst>
          </p:cNvPr>
          <p:cNvSpPr txBox="1"/>
          <p:nvPr/>
        </p:nvSpPr>
        <p:spPr>
          <a:xfrm>
            <a:off x="6014306" y="5512762"/>
            <a:ext cx="301686" cy="369332"/>
          </a:xfrm>
          <a:prstGeom prst="rect">
            <a:avLst/>
          </a:prstGeom>
          <a:noFill/>
        </p:spPr>
        <p:txBody>
          <a:bodyPr wrap="none" rtlCol="0">
            <a:spAutoFit/>
          </a:bodyPr>
          <a:lstStyle/>
          <a:p>
            <a:r>
              <a:rPr lang="es-ES" dirty="0"/>
              <a:t>6</a:t>
            </a:r>
          </a:p>
        </p:txBody>
      </p:sp>
      <p:sp>
        <p:nvSpPr>
          <p:cNvPr id="7" name="CuadroTexto 6">
            <a:extLst>
              <a:ext uri="{FF2B5EF4-FFF2-40B4-BE49-F238E27FC236}">
                <a16:creationId xmlns:a16="http://schemas.microsoft.com/office/drawing/2014/main" id="{9BAB9E44-88F0-58E4-1B54-431EB441E0FB}"/>
              </a:ext>
            </a:extLst>
          </p:cNvPr>
          <p:cNvSpPr txBox="1"/>
          <p:nvPr/>
        </p:nvSpPr>
        <p:spPr>
          <a:xfrm>
            <a:off x="7218375" y="6316198"/>
            <a:ext cx="301686" cy="369332"/>
          </a:xfrm>
          <a:prstGeom prst="rect">
            <a:avLst/>
          </a:prstGeom>
          <a:noFill/>
        </p:spPr>
        <p:txBody>
          <a:bodyPr wrap="none" rtlCol="0">
            <a:spAutoFit/>
          </a:bodyPr>
          <a:lstStyle/>
          <a:p>
            <a:r>
              <a:rPr lang="es-ES" dirty="0">
                <a:solidFill>
                  <a:schemeClr val="bg1"/>
                </a:solidFill>
              </a:rPr>
              <a:t>7</a:t>
            </a:r>
          </a:p>
        </p:txBody>
      </p:sp>
      <p:sp>
        <p:nvSpPr>
          <p:cNvPr id="30" name="CuadroTexto 29">
            <a:extLst>
              <a:ext uri="{FF2B5EF4-FFF2-40B4-BE49-F238E27FC236}">
                <a16:creationId xmlns:a16="http://schemas.microsoft.com/office/drawing/2014/main" id="{7776FBE7-FFA8-9E80-A998-282A853981DA}"/>
              </a:ext>
            </a:extLst>
          </p:cNvPr>
          <p:cNvSpPr txBox="1"/>
          <p:nvPr/>
        </p:nvSpPr>
        <p:spPr>
          <a:xfrm>
            <a:off x="2744192" y="751158"/>
            <a:ext cx="5000597" cy="425822"/>
          </a:xfrm>
          <a:prstGeom prst="rect">
            <a:avLst/>
          </a:prstGeom>
          <a:noFill/>
        </p:spPr>
        <p:txBody>
          <a:bodyPr wrap="square">
            <a:spAutoFit/>
          </a:bodyPr>
          <a:lstStyle/>
          <a:p>
            <a:pPr lvl="0"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7. Dinámicas de aprendizaje cooperativo.</a:t>
            </a:r>
          </a:p>
        </p:txBody>
      </p:sp>
      <p:sp>
        <p:nvSpPr>
          <p:cNvPr id="15" name="Marcador de número de diapositiva 14">
            <a:extLst>
              <a:ext uri="{FF2B5EF4-FFF2-40B4-BE49-F238E27FC236}">
                <a16:creationId xmlns:a16="http://schemas.microsoft.com/office/drawing/2014/main" id="{41DC60C2-DBAA-90F6-524F-F0893497C3E6}"/>
              </a:ext>
            </a:extLst>
          </p:cNvPr>
          <p:cNvSpPr>
            <a:spLocks noGrp="1"/>
          </p:cNvSpPr>
          <p:nvPr>
            <p:ph type="sldNum" sz="quarter" idx="12"/>
          </p:nvPr>
        </p:nvSpPr>
        <p:spPr/>
        <p:txBody>
          <a:bodyPr/>
          <a:lstStyle/>
          <a:p>
            <a:fld id="{92BB50DD-8224-413B-B992-E4112E824847}" type="slidenum">
              <a:rPr lang="es-ES" smtClean="0"/>
              <a:t>13</a:t>
            </a:fld>
            <a:endParaRPr lang="es-ES" dirty="0"/>
          </a:p>
        </p:txBody>
      </p:sp>
      <p:sp>
        <p:nvSpPr>
          <p:cNvPr id="43" name="Oval 16">
            <a:extLst>
              <a:ext uri="{FF2B5EF4-FFF2-40B4-BE49-F238E27FC236}">
                <a16:creationId xmlns:a16="http://schemas.microsoft.com/office/drawing/2014/main" id="{05CAA0CE-0A9C-EB9D-5A16-FD70B931F985}"/>
              </a:ext>
            </a:extLst>
          </p:cNvPr>
          <p:cNvSpPr>
            <a:spLocks noChangeArrowheads="1"/>
          </p:cNvSpPr>
          <p:nvPr/>
        </p:nvSpPr>
        <p:spPr bwMode="auto">
          <a:xfrm>
            <a:off x="1371670" y="1168098"/>
            <a:ext cx="2548283" cy="2395552"/>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lvl="0" algn="ctr"/>
            <a:r>
              <a:rPr lang="es-ES" sz="1000" dirty="0">
                <a:cs typeface="Times New Roman" panose="02020603050405020304" pitchFamily="18" charset="0"/>
              </a:rPr>
              <a:t>LECTURA COMPARTIDA.</a:t>
            </a:r>
          </a:p>
          <a:p>
            <a:pPr lvl="0" algn="ctr"/>
            <a:endParaRPr lang="es-ES" sz="1000" dirty="0">
              <a:cs typeface="Times New Roman" panose="02020603050405020304" pitchFamily="18" charset="0"/>
            </a:endParaRPr>
          </a:p>
          <a:p>
            <a:pPr algn="ctr"/>
            <a:r>
              <a:rPr lang="es-ES" sz="1000" dirty="0">
                <a:cs typeface="Times New Roman" panose="02020603050405020304" pitchFamily="18" charset="0"/>
              </a:rPr>
              <a:t>Un niño lee un párrafo de un texto. El siguiente estudiante deberá explicar a sus compañeros el texto leído. Los demás deberán decidir si es correcto y están de acuerdo aportando más información. Y así sucesivamente en todos los miembros del equipo.</a:t>
            </a:r>
          </a:p>
        </p:txBody>
      </p:sp>
      <p:pic>
        <p:nvPicPr>
          <p:cNvPr id="55" name="Picture 2" descr="Licencia de Creative Commons">
            <a:extLst>
              <a:ext uri="{FF2B5EF4-FFF2-40B4-BE49-F238E27FC236}">
                <a16:creationId xmlns:a16="http://schemas.microsoft.com/office/drawing/2014/main" id="{4CAD7274-32DE-99CA-5E93-A1A36257B6D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
        <p:nvSpPr>
          <p:cNvPr id="34" name="Oval 16">
            <a:extLst>
              <a:ext uri="{FF2B5EF4-FFF2-40B4-BE49-F238E27FC236}">
                <a16:creationId xmlns:a16="http://schemas.microsoft.com/office/drawing/2014/main" id="{2DFADE25-017A-1272-2A5B-E5F44B2F3037}"/>
              </a:ext>
            </a:extLst>
          </p:cNvPr>
          <p:cNvSpPr>
            <a:spLocks noChangeArrowheads="1"/>
          </p:cNvSpPr>
          <p:nvPr/>
        </p:nvSpPr>
        <p:spPr bwMode="auto">
          <a:xfrm>
            <a:off x="3001755" y="2817937"/>
            <a:ext cx="2548283" cy="2395552"/>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lvl="0" algn="ctr"/>
            <a:r>
              <a:rPr lang="es-ES" sz="1200" dirty="0">
                <a:cs typeface="Times New Roman" panose="02020603050405020304" pitchFamily="18" charset="0"/>
              </a:rPr>
              <a:t>LOS 4 SABIOS</a:t>
            </a:r>
          </a:p>
          <a:p>
            <a:pPr lvl="0" algn="ctr"/>
            <a:endParaRPr lang="es-ES" sz="1200" dirty="0">
              <a:cs typeface="Times New Roman" panose="02020603050405020304" pitchFamily="18" charset="0"/>
            </a:endParaRPr>
          </a:p>
          <a:p>
            <a:pPr algn="ctr"/>
            <a:r>
              <a:rPr lang="es-ES" sz="1200" dirty="0">
                <a:cs typeface="Times New Roman" panose="02020603050405020304" pitchFamily="18" charset="0"/>
              </a:rPr>
              <a:t>Cuatro estudiantes se convertirán en expertos en un tema y deberán transmitir a sus compañeros su conocimiento.</a:t>
            </a:r>
          </a:p>
        </p:txBody>
      </p:sp>
      <p:sp>
        <p:nvSpPr>
          <p:cNvPr id="35" name="Oval 16">
            <a:extLst>
              <a:ext uri="{FF2B5EF4-FFF2-40B4-BE49-F238E27FC236}">
                <a16:creationId xmlns:a16="http://schemas.microsoft.com/office/drawing/2014/main" id="{2AB8C544-9B71-DBCB-A6EE-B2D77532562C}"/>
              </a:ext>
            </a:extLst>
          </p:cNvPr>
          <p:cNvSpPr>
            <a:spLocks noChangeArrowheads="1"/>
          </p:cNvSpPr>
          <p:nvPr/>
        </p:nvSpPr>
        <p:spPr bwMode="auto">
          <a:xfrm>
            <a:off x="4924298" y="1561481"/>
            <a:ext cx="2548283" cy="2395552"/>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lvl="0" algn="ctr"/>
            <a:r>
              <a:rPr lang="es-ES" sz="1000" dirty="0">
                <a:cs typeface="Times New Roman" panose="02020603050405020304" pitchFamily="18" charset="0"/>
              </a:rPr>
              <a:t>1,2, 4</a:t>
            </a:r>
          </a:p>
          <a:p>
            <a:pPr lvl="0" algn="ctr"/>
            <a:endParaRPr lang="es-ES" sz="1000" dirty="0">
              <a:cs typeface="Times New Roman" panose="02020603050405020304" pitchFamily="18" charset="0"/>
            </a:endParaRPr>
          </a:p>
          <a:p>
            <a:pPr algn="ctr"/>
            <a:r>
              <a:rPr lang="es-ES" sz="1000" dirty="0">
                <a:cs typeface="Times New Roman" panose="02020603050405020304" pitchFamily="18" charset="0"/>
              </a:rPr>
              <a:t>El profesor plantea una pregunta o problema e individualmente los estudiantes piensan una respuesta. Por parejas intercambian las respuestas y finalmente se juntan las dos parejas formadas para poner en común sus respuestas y llegar a una conclusión grupal.</a:t>
            </a:r>
          </a:p>
        </p:txBody>
      </p:sp>
      <p:sp>
        <p:nvSpPr>
          <p:cNvPr id="36" name="Oval 16">
            <a:extLst>
              <a:ext uri="{FF2B5EF4-FFF2-40B4-BE49-F238E27FC236}">
                <a16:creationId xmlns:a16="http://schemas.microsoft.com/office/drawing/2014/main" id="{6A8F7A09-A197-0513-3A8E-4866A3C9A4BC}"/>
              </a:ext>
            </a:extLst>
          </p:cNvPr>
          <p:cNvSpPr>
            <a:spLocks noChangeArrowheads="1"/>
          </p:cNvSpPr>
          <p:nvPr/>
        </p:nvSpPr>
        <p:spPr bwMode="auto">
          <a:xfrm>
            <a:off x="6794527" y="2980941"/>
            <a:ext cx="2548283" cy="2395552"/>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lvl="0" algn="ctr"/>
            <a:r>
              <a:rPr lang="es-ES" sz="1000" dirty="0">
                <a:cs typeface="Times New Roman" panose="02020603050405020304" pitchFamily="18" charset="0"/>
              </a:rPr>
              <a:t>LÁPICES AL CENTRO</a:t>
            </a:r>
          </a:p>
          <a:p>
            <a:pPr algn="ctr"/>
            <a:r>
              <a:rPr lang="es-ES" sz="1000" dirty="0">
                <a:cs typeface="Times New Roman" panose="02020603050405020304" pitchFamily="18" charset="0"/>
              </a:rPr>
              <a:t>Los lápices se ponen en el centro y el profesor da a los miembros del equipo una serie de preguntas o ejercicios. Cada miembro del equipo tendrá que dar una respuesta a una de las preguntas o problemas. Luego se ponen en común las respuestas acordando si son correctas o apropiadas llegando a una respuesta común y consensuada. </a:t>
            </a:r>
          </a:p>
        </p:txBody>
      </p:sp>
      <p:sp>
        <p:nvSpPr>
          <p:cNvPr id="37" name="Oval 16">
            <a:extLst>
              <a:ext uri="{FF2B5EF4-FFF2-40B4-BE49-F238E27FC236}">
                <a16:creationId xmlns:a16="http://schemas.microsoft.com/office/drawing/2014/main" id="{3C1D69BE-4653-BDB5-F12F-A3F87AACE37B}"/>
              </a:ext>
            </a:extLst>
          </p:cNvPr>
          <p:cNvSpPr>
            <a:spLocks noChangeArrowheads="1"/>
          </p:cNvSpPr>
          <p:nvPr/>
        </p:nvSpPr>
        <p:spPr bwMode="auto">
          <a:xfrm>
            <a:off x="8293810" y="1293237"/>
            <a:ext cx="2548283" cy="2395552"/>
          </a:xfrm>
          <a:prstGeom prst="ellipse">
            <a:avLst/>
          </a:prstGeom>
          <a:solidFill>
            <a:schemeClr val="tx1">
              <a:alpha val="14000"/>
            </a:schemeClr>
          </a:solidFill>
          <a:ln w="11014" cap="flat">
            <a:solidFill>
              <a:schemeClr val="bg1"/>
            </a:solidFill>
            <a:prstDash val="solid"/>
            <a:miter/>
          </a:ln>
        </p:spPr>
        <p:txBody>
          <a:bodyPr vert="horz" wrap="square" lIns="36000" tIns="0" rIns="36000" bIns="0" numCol="1" anchor="ctr" anchorCtr="0" compatLnSpc="1">
            <a:prstTxWarp prst="textNoShape">
              <a:avLst/>
            </a:prstTxWarp>
          </a:bodyPr>
          <a:lstStyle/>
          <a:p>
            <a:pPr lvl="0" algn="ctr">
              <a:lnSpc>
                <a:spcPct val="200000"/>
              </a:lnSpc>
            </a:pPr>
            <a:r>
              <a:rPr lang="es-ES" sz="1000" dirty="0">
                <a:cs typeface="Times New Roman" panose="02020603050405020304" pitchFamily="18" charset="0"/>
              </a:rPr>
              <a:t>FOLIO GIRATORIO</a:t>
            </a:r>
          </a:p>
          <a:p>
            <a:pPr algn="ctr"/>
            <a:endParaRPr lang="es-ES" sz="1000" dirty="0">
              <a:cs typeface="Times New Roman" panose="02020603050405020304" pitchFamily="18" charset="0"/>
            </a:endParaRPr>
          </a:p>
          <a:p>
            <a:pPr algn="ctr"/>
            <a:r>
              <a:rPr lang="es-ES" sz="1000" dirty="0">
                <a:cs typeface="Times New Roman" panose="02020603050405020304" pitchFamily="18" charset="0"/>
              </a:rPr>
              <a:t>Se va aportando información sobre un tema ampliando la información que van aportando los compañeros.</a:t>
            </a:r>
          </a:p>
        </p:txBody>
      </p:sp>
    </p:spTree>
    <p:extLst>
      <p:ext uri="{BB962C8B-B14F-4D97-AF65-F5344CB8AC3E}">
        <p14:creationId xmlns:p14="http://schemas.microsoft.com/office/powerpoint/2010/main" val="629878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2000"/>
                                        <p:tgtEl>
                                          <p:spTgt spid="43"/>
                                        </p:tgtEl>
                                      </p:cBhvr>
                                    </p:animEffect>
                                    <p:anim calcmode="lin" valueType="num">
                                      <p:cBhvr>
                                        <p:cTn id="8" dur="2000" fill="hold"/>
                                        <p:tgtEl>
                                          <p:spTgt spid="43"/>
                                        </p:tgtEl>
                                        <p:attrNameLst>
                                          <p:attrName>ppt_w</p:attrName>
                                        </p:attrNameLst>
                                      </p:cBhvr>
                                      <p:tavLst>
                                        <p:tav tm="0" fmla="#ppt_w*sin(2.5*pi*$)">
                                          <p:val>
                                            <p:fltVal val="0"/>
                                          </p:val>
                                        </p:tav>
                                        <p:tav tm="100000">
                                          <p:val>
                                            <p:fltVal val="1"/>
                                          </p:val>
                                        </p:tav>
                                      </p:tavLst>
                                    </p:anim>
                                    <p:anim calcmode="lin" valueType="num">
                                      <p:cBhvr>
                                        <p:cTn id="9" dur="2000" fill="hold"/>
                                        <p:tgtEl>
                                          <p:spTgt spid="43"/>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45" presetClass="entr" presetSubtype="0" fill="hold" grpId="0" nodeType="after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fade">
                                      <p:cBhvr>
                                        <p:cTn id="13" dur="2000"/>
                                        <p:tgtEl>
                                          <p:spTgt spid="34"/>
                                        </p:tgtEl>
                                      </p:cBhvr>
                                    </p:animEffect>
                                    <p:anim calcmode="lin" valueType="num">
                                      <p:cBhvr>
                                        <p:cTn id="14" dur="2000" fill="hold"/>
                                        <p:tgtEl>
                                          <p:spTgt spid="34"/>
                                        </p:tgtEl>
                                        <p:attrNameLst>
                                          <p:attrName>ppt_w</p:attrName>
                                        </p:attrNameLst>
                                      </p:cBhvr>
                                      <p:tavLst>
                                        <p:tav tm="0" fmla="#ppt_w*sin(2.5*pi*$)">
                                          <p:val>
                                            <p:fltVal val="0"/>
                                          </p:val>
                                        </p:tav>
                                        <p:tav tm="100000">
                                          <p:val>
                                            <p:fltVal val="1"/>
                                          </p:val>
                                        </p:tav>
                                      </p:tavLst>
                                    </p:anim>
                                    <p:anim calcmode="lin" valueType="num">
                                      <p:cBhvr>
                                        <p:cTn id="15" dur="2000" fill="hold"/>
                                        <p:tgtEl>
                                          <p:spTgt spid="34"/>
                                        </p:tgtEl>
                                        <p:attrNameLst>
                                          <p:attrName>ppt_h</p:attrName>
                                        </p:attrNameLst>
                                      </p:cBhvr>
                                      <p:tavLst>
                                        <p:tav tm="0">
                                          <p:val>
                                            <p:strVal val="#ppt_h"/>
                                          </p:val>
                                        </p:tav>
                                        <p:tav tm="100000">
                                          <p:val>
                                            <p:strVal val="#ppt_h"/>
                                          </p:val>
                                        </p:tav>
                                      </p:tavLst>
                                    </p:anim>
                                  </p:childTnLst>
                                </p:cTn>
                              </p:par>
                            </p:childTnLst>
                          </p:cTn>
                        </p:par>
                        <p:par>
                          <p:cTn id="16" fill="hold">
                            <p:stCondLst>
                              <p:cond delay="4000"/>
                            </p:stCondLst>
                            <p:childTnLst>
                              <p:par>
                                <p:cTn id="17" presetID="45" presetClass="entr" presetSubtype="0" fill="hold" grpId="0" nodeType="after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2000"/>
                                        <p:tgtEl>
                                          <p:spTgt spid="35"/>
                                        </p:tgtEl>
                                      </p:cBhvr>
                                    </p:animEffect>
                                    <p:anim calcmode="lin" valueType="num">
                                      <p:cBhvr>
                                        <p:cTn id="20" dur="2000" fill="hold"/>
                                        <p:tgtEl>
                                          <p:spTgt spid="35"/>
                                        </p:tgtEl>
                                        <p:attrNameLst>
                                          <p:attrName>ppt_w</p:attrName>
                                        </p:attrNameLst>
                                      </p:cBhvr>
                                      <p:tavLst>
                                        <p:tav tm="0" fmla="#ppt_w*sin(2.5*pi*$)">
                                          <p:val>
                                            <p:fltVal val="0"/>
                                          </p:val>
                                        </p:tav>
                                        <p:tav tm="100000">
                                          <p:val>
                                            <p:fltVal val="1"/>
                                          </p:val>
                                        </p:tav>
                                      </p:tavLst>
                                    </p:anim>
                                    <p:anim calcmode="lin" valueType="num">
                                      <p:cBhvr>
                                        <p:cTn id="21" dur="2000" fill="hold"/>
                                        <p:tgtEl>
                                          <p:spTgt spid="35"/>
                                        </p:tgtEl>
                                        <p:attrNameLst>
                                          <p:attrName>ppt_h</p:attrName>
                                        </p:attrNameLst>
                                      </p:cBhvr>
                                      <p:tavLst>
                                        <p:tav tm="0">
                                          <p:val>
                                            <p:strVal val="#ppt_h"/>
                                          </p:val>
                                        </p:tav>
                                        <p:tav tm="100000">
                                          <p:val>
                                            <p:strVal val="#ppt_h"/>
                                          </p:val>
                                        </p:tav>
                                      </p:tavLst>
                                    </p:anim>
                                  </p:childTnLst>
                                </p:cTn>
                              </p:par>
                            </p:childTnLst>
                          </p:cTn>
                        </p:par>
                        <p:par>
                          <p:cTn id="22" fill="hold">
                            <p:stCondLst>
                              <p:cond delay="6000"/>
                            </p:stCondLst>
                            <p:childTnLst>
                              <p:par>
                                <p:cTn id="23" presetID="45" presetClass="entr" presetSubtype="0" fill="hold" grpId="0" nodeType="afterEffect">
                                  <p:stCondLst>
                                    <p:cond delay="0"/>
                                  </p:stCondLst>
                                  <p:childTnLst>
                                    <p:set>
                                      <p:cBhvr>
                                        <p:cTn id="24" dur="1" fill="hold">
                                          <p:stCondLst>
                                            <p:cond delay="0"/>
                                          </p:stCondLst>
                                        </p:cTn>
                                        <p:tgtEl>
                                          <p:spTgt spid="36"/>
                                        </p:tgtEl>
                                        <p:attrNameLst>
                                          <p:attrName>style.visibility</p:attrName>
                                        </p:attrNameLst>
                                      </p:cBhvr>
                                      <p:to>
                                        <p:strVal val="visible"/>
                                      </p:to>
                                    </p:set>
                                    <p:animEffect transition="in" filter="fade">
                                      <p:cBhvr>
                                        <p:cTn id="25" dur="2000"/>
                                        <p:tgtEl>
                                          <p:spTgt spid="36"/>
                                        </p:tgtEl>
                                      </p:cBhvr>
                                    </p:animEffect>
                                    <p:anim calcmode="lin" valueType="num">
                                      <p:cBhvr>
                                        <p:cTn id="26" dur="2000" fill="hold"/>
                                        <p:tgtEl>
                                          <p:spTgt spid="36"/>
                                        </p:tgtEl>
                                        <p:attrNameLst>
                                          <p:attrName>ppt_w</p:attrName>
                                        </p:attrNameLst>
                                      </p:cBhvr>
                                      <p:tavLst>
                                        <p:tav tm="0" fmla="#ppt_w*sin(2.5*pi*$)">
                                          <p:val>
                                            <p:fltVal val="0"/>
                                          </p:val>
                                        </p:tav>
                                        <p:tav tm="100000">
                                          <p:val>
                                            <p:fltVal val="1"/>
                                          </p:val>
                                        </p:tav>
                                      </p:tavLst>
                                    </p:anim>
                                    <p:anim calcmode="lin" valueType="num">
                                      <p:cBhvr>
                                        <p:cTn id="27" dur="2000" fill="hold"/>
                                        <p:tgtEl>
                                          <p:spTgt spid="36"/>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37"/>
                                        </p:tgtEl>
                                        <p:attrNameLst>
                                          <p:attrName>style.visibility</p:attrName>
                                        </p:attrNameLst>
                                      </p:cBhvr>
                                      <p:to>
                                        <p:strVal val="visible"/>
                                      </p:to>
                                    </p:set>
                                    <p:animEffect transition="in" filter="fade">
                                      <p:cBhvr>
                                        <p:cTn id="30" dur="2000"/>
                                        <p:tgtEl>
                                          <p:spTgt spid="37"/>
                                        </p:tgtEl>
                                      </p:cBhvr>
                                    </p:animEffect>
                                    <p:anim calcmode="lin" valueType="num">
                                      <p:cBhvr>
                                        <p:cTn id="31" dur="2000" fill="hold"/>
                                        <p:tgtEl>
                                          <p:spTgt spid="37"/>
                                        </p:tgtEl>
                                        <p:attrNameLst>
                                          <p:attrName>ppt_w</p:attrName>
                                        </p:attrNameLst>
                                      </p:cBhvr>
                                      <p:tavLst>
                                        <p:tav tm="0" fmla="#ppt_w*sin(2.5*pi*$)">
                                          <p:val>
                                            <p:fltVal val="0"/>
                                          </p:val>
                                        </p:tav>
                                        <p:tav tm="100000">
                                          <p:val>
                                            <p:fltVal val="1"/>
                                          </p:val>
                                        </p:tav>
                                      </p:tavLst>
                                    </p:anim>
                                    <p:anim calcmode="lin" valueType="num">
                                      <p:cBhvr>
                                        <p:cTn id="32" dur="2000" fill="hold"/>
                                        <p:tgtEl>
                                          <p:spTgt spid="3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34" grpId="0" animBg="1"/>
      <p:bldP spid="35" grpId="0" animBg="1"/>
      <p:bldP spid="36" grpId="0" animBg="1"/>
      <p:bldP spid="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B930D4B0-421E-C050-C966-4DFA4DBE789C}"/>
              </a:ext>
            </a:extLst>
          </p:cNvPr>
          <p:cNvGrpSpPr/>
          <p:nvPr/>
        </p:nvGrpSpPr>
        <p:grpSpPr>
          <a:xfrm>
            <a:off x="715815" y="6189267"/>
            <a:ext cx="1221361" cy="482704"/>
            <a:chOff x="3775288" y="4761001"/>
            <a:chExt cx="1459048" cy="734059"/>
          </a:xfrm>
        </p:grpSpPr>
        <p:sp>
          <p:nvSpPr>
            <p:cNvPr id="18" name="Forma libre: forma 17">
              <a:extLst>
                <a:ext uri="{FF2B5EF4-FFF2-40B4-BE49-F238E27FC236}">
                  <a16:creationId xmlns:a16="http://schemas.microsoft.com/office/drawing/2014/main" id="{FA428A71-F005-5DD2-12EF-E6FEF14BF830}"/>
                </a:ext>
              </a:extLst>
            </p:cNvPr>
            <p:cNvSpPr/>
            <p:nvPr/>
          </p:nvSpPr>
          <p:spPr>
            <a:xfrm rot="5400000">
              <a:off x="4999759" y="4771109"/>
              <a:ext cx="244686" cy="224469"/>
            </a:xfrm>
            <a:custGeom>
              <a:avLst/>
              <a:gdLst>
                <a:gd name="connsiteX0" fmla="*/ 244686 w 244686"/>
                <a:gd name="connsiteY0" fmla="*/ 112235 h 224469"/>
                <a:gd name="connsiteX1" fmla="*/ 122343 w 244686"/>
                <a:gd name="connsiteY1" fmla="*/ 224469 h 224469"/>
                <a:gd name="connsiteX2" fmla="*/ 0 w 244686"/>
                <a:gd name="connsiteY2" fmla="*/ 112235 h 224469"/>
                <a:gd name="connsiteX3" fmla="*/ 122343 w 244686"/>
                <a:gd name="connsiteY3" fmla="*/ 0 h 224469"/>
                <a:gd name="connsiteX4" fmla="*/ 244686 w 244686"/>
                <a:gd name="connsiteY4" fmla="*/ 112235 h 224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86" h="224469">
                  <a:moveTo>
                    <a:pt x="244686" y="112235"/>
                  </a:moveTo>
                  <a:cubicBezTo>
                    <a:pt x="244686" y="174220"/>
                    <a:pt x="189911" y="224469"/>
                    <a:pt x="122343" y="224469"/>
                  </a:cubicBezTo>
                  <a:cubicBezTo>
                    <a:pt x="54775" y="224469"/>
                    <a:pt x="0" y="174220"/>
                    <a:pt x="0" y="112235"/>
                  </a:cubicBezTo>
                  <a:cubicBezTo>
                    <a:pt x="0" y="50249"/>
                    <a:pt x="54775" y="0"/>
                    <a:pt x="122343" y="0"/>
                  </a:cubicBezTo>
                  <a:cubicBezTo>
                    <a:pt x="189911" y="0"/>
                    <a:pt x="244686" y="50249"/>
                    <a:pt x="244686" y="112235"/>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19" name="Forma libre: forma 18">
              <a:extLst>
                <a:ext uri="{FF2B5EF4-FFF2-40B4-BE49-F238E27FC236}">
                  <a16:creationId xmlns:a16="http://schemas.microsoft.com/office/drawing/2014/main" id="{E8025A40-CDD4-0E75-10FA-71D0C6C853A5}"/>
                </a:ext>
              </a:extLst>
            </p:cNvPr>
            <p:cNvSpPr/>
            <p:nvPr/>
          </p:nvSpPr>
          <p:spPr>
            <a:xfrm rot="5400000">
              <a:off x="5009240" y="5060689"/>
              <a:ext cx="135936" cy="134681"/>
            </a:xfrm>
            <a:custGeom>
              <a:avLst/>
              <a:gdLst>
                <a:gd name="connsiteX0" fmla="*/ 135937 w 135936"/>
                <a:gd name="connsiteY0" fmla="*/ 67341 h 134681"/>
                <a:gd name="connsiteX1" fmla="*/ 67968 w 135936"/>
                <a:gd name="connsiteY1" fmla="*/ 134682 h 134681"/>
                <a:gd name="connsiteX2" fmla="*/ 0 w 135936"/>
                <a:gd name="connsiteY2" fmla="*/ 67341 h 134681"/>
                <a:gd name="connsiteX3" fmla="*/ 67968 w 135936"/>
                <a:gd name="connsiteY3" fmla="*/ 0 h 134681"/>
                <a:gd name="connsiteX4" fmla="*/ 135937 w 135936"/>
                <a:gd name="connsiteY4" fmla="*/ 67341 h 134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36" h="134681">
                  <a:moveTo>
                    <a:pt x="135937" y="67341"/>
                  </a:moveTo>
                  <a:cubicBezTo>
                    <a:pt x="135937" y="104532"/>
                    <a:pt x="105506" y="134682"/>
                    <a:pt x="67968" y="134682"/>
                  </a:cubicBezTo>
                  <a:cubicBezTo>
                    <a:pt x="30430" y="134682"/>
                    <a:pt x="0" y="104532"/>
                    <a:pt x="0" y="67341"/>
                  </a:cubicBezTo>
                  <a:cubicBezTo>
                    <a:pt x="0" y="30150"/>
                    <a:pt x="30430" y="0"/>
                    <a:pt x="67968" y="0"/>
                  </a:cubicBezTo>
                  <a:cubicBezTo>
                    <a:pt x="105506" y="0"/>
                    <a:pt x="135937" y="30150"/>
                    <a:pt x="135937" y="67341"/>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0" name="Forma libre: forma 19">
              <a:extLst>
                <a:ext uri="{FF2B5EF4-FFF2-40B4-BE49-F238E27FC236}">
                  <a16:creationId xmlns:a16="http://schemas.microsoft.com/office/drawing/2014/main" id="{8A0D188A-C636-729F-216B-DA958D16FC15}"/>
                </a:ext>
              </a:extLst>
            </p:cNvPr>
            <p:cNvSpPr/>
            <p:nvPr/>
          </p:nvSpPr>
          <p:spPr>
            <a:xfrm rot="5400000">
              <a:off x="4944269" y="5221443"/>
              <a:ext cx="108749" cy="112234"/>
            </a:xfrm>
            <a:custGeom>
              <a:avLst/>
              <a:gdLst>
                <a:gd name="connsiteX0" fmla="*/ 108749 w 108749"/>
                <a:gd name="connsiteY0" fmla="*/ 56117 h 112234"/>
                <a:gd name="connsiteX1" fmla="*/ 54375 w 108749"/>
                <a:gd name="connsiteY1" fmla="*/ 112235 h 112234"/>
                <a:gd name="connsiteX2" fmla="*/ 0 w 108749"/>
                <a:gd name="connsiteY2" fmla="*/ 56117 h 112234"/>
                <a:gd name="connsiteX3" fmla="*/ 54375 w 108749"/>
                <a:gd name="connsiteY3" fmla="*/ 0 h 112234"/>
                <a:gd name="connsiteX4" fmla="*/ 108749 w 108749"/>
                <a:gd name="connsiteY4" fmla="*/ 56117 h 112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49" h="112234">
                  <a:moveTo>
                    <a:pt x="108749" y="56117"/>
                  </a:moveTo>
                  <a:cubicBezTo>
                    <a:pt x="108749" y="87110"/>
                    <a:pt x="84405" y="112235"/>
                    <a:pt x="54375" y="112235"/>
                  </a:cubicBezTo>
                  <a:cubicBezTo>
                    <a:pt x="24344" y="112235"/>
                    <a:pt x="0" y="87110"/>
                    <a:pt x="0" y="56117"/>
                  </a:cubicBezTo>
                  <a:cubicBezTo>
                    <a:pt x="0" y="25125"/>
                    <a:pt x="24344" y="0"/>
                    <a:pt x="54375" y="0"/>
                  </a:cubicBezTo>
                  <a:cubicBezTo>
                    <a:pt x="84405" y="0"/>
                    <a:pt x="108749" y="25125"/>
                    <a:pt x="108749" y="56117"/>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1" name="Forma libre: forma 20">
              <a:extLst>
                <a:ext uri="{FF2B5EF4-FFF2-40B4-BE49-F238E27FC236}">
                  <a16:creationId xmlns:a16="http://schemas.microsoft.com/office/drawing/2014/main" id="{F5A9550D-5B0A-CE33-F477-0681963999E3}"/>
                </a:ext>
              </a:extLst>
            </p:cNvPr>
            <p:cNvSpPr/>
            <p:nvPr/>
          </p:nvSpPr>
          <p:spPr>
            <a:xfrm rot="5400000">
              <a:off x="4856852" y="5327823"/>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3" name="Forma libre: forma 22">
              <a:extLst>
                <a:ext uri="{FF2B5EF4-FFF2-40B4-BE49-F238E27FC236}">
                  <a16:creationId xmlns:a16="http://schemas.microsoft.com/office/drawing/2014/main" id="{DB78B91A-80A8-378D-96F5-4346108CABF1}"/>
                </a:ext>
              </a:extLst>
            </p:cNvPr>
            <p:cNvSpPr/>
            <p:nvPr/>
          </p:nvSpPr>
          <p:spPr>
            <a:xfrm rot="5400000">
              <a:off x="4767064" y="5409385"/>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4" name="Forma libre: forma 23">
              <a:extLst>
                <a:ext uri="{FF2B5EF4-FFF2-40B4-BE49-F238E27FC236}">
                  <a16:creationId xmlns:a16="http://schemas.microsoft.com/office/drawing/2014/main" id="{BB999BED-4FB4-A1A7-B344-DA9FC196BFD5}"/>
                </a:ext>
              </a:extLst>
            </p:cNvPr>
            <p:cNvSpPr/>
            <p:nvPr/>
          </p:nvSpPr>
          <p:spPr>
            <a:xfrm rot="5400000">
              <a:off x="4019066" y="4544410"/>
              <a:ext cx="679683" cy="1167239"/>
            </a:xfrm>
            <a:custGeom>
              <a:avLst/>
              <a:gdLst>
                <a:gd name="connsiteX0" fmla="*/ 244686 w 679683"/>
                <a:gd name="connsiteY0" fmla="*/ 0 h 1167239"/>
                <a:gd name="connsiteX1" fmla="*/ 0 w 679683"/>
                <a:gd name="connsiteY1" fmla="*/ 157128 h 1167239"/>
                <a:gd name="connsiteX2" fmla="*/ 163124 w 679683"/>
                <a:gd name="connsiteY2" fmla="*/ 673407 h 1167239"/>
                <a:gd name="connsiteX3" fmla="*/ 326248 w 679683"/>
                <a:gd name="connsiteY3" fmla="*/ 1167240 h 1167239"/>
                <a:gd name="connsiteX4" fmla="*/ 570935 w 679683"/>
                <a:gd name="connsiteY4" fmla="*/ 718301 h 1167239"/>
                <a:gd name="connsiteX5" fmla="*/ 679684 w 679683"/>
                <a:gd name="connsiteY5" fmla="*/ 336704 h 1167239"/>
                <a:gd name="connsiteX6" fmla="*/ 244686 w 679683"/>
                <a:gd name="connsiteY6" fmla="*/ 0 h 116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9683" h="1167239">
                  <a:moveTo>
                    <a:pt x="244686" y="0"/>
                  </a:moveTo>
                  <a:cubicBezTo>
                    <a:pt x="87000" y="0"/>
                    <a:pt x="0" y="31426"/>
                    <a:pt x="0" y="157128"/>
                  </a:cubicBezTo>
                  <a:cubicBezTo>
                    <a:pt x="0" y="347927"/>
                    <a:pt x="163124" y="422002"/>
                    <a:pt x="163124" y="673407"/>
                  </a:cubicBezTo>
                  <a:cubicBezTo>
                    <a:pt x="163124" y="767684"/>
                    <a:pt x="-76125" y="1167240"/>
                    <a:pt x="326248" y="1167240"/>
                  </a:cubicBezTo>
                  <a:cubicBezTo>
                    <a:pt x="676965" y="1167240"/>
                    <a:pt x="570935" y="873185"/>
                    <a:pt x="570935" y="718301"/>
                  </a:cubicBezTo>
                  <a:cubicBezTo>
                    <a:pt x="570935" y="563418"/>
                    <a:pt x="679684" y="543215"/>
                    <a:pt x="679684" y="336704"/>
                  </a:cubicBezTo>
                  <a:cubicBezTo>
                    <a:pt x="679684" y="190799"/>
                    <a:pt x="402373" y="0"/>
                    <a:pt x="244686" y="0"/>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grpSp>
      <p:sp>
        <p:nvSpPr>
          <p:cNvPr id="9" name="CuadroTexto 8">
            <a:extLst>
              <a:ext uri="{FF2B5EF4-FFF2-40B4-BE49-F238E27FC236}">
                <a16:creationId xmlns:a16="http://schemas.microsoft.com/office/drawing/2014/main" id="{1C6B9176-233F-DBDE-5F77-9E44EF15D96E}"/>
              </a:ext>
            </a:extLst>
          </p:cNvPr>
          <p:cNvSpPr txBox="1"/>
          <p:nvPr/>
        </p:nvSpPr>
        <p:spPr>
          <a:xfrm>
            <a:off x="1143653" y="6255368"/>
            <a:ext cx="252540" cy="369332"/>
          </a:xfrm>
          <a:prstGeom prst="rect">
            <a:avLst/>
          </a:prstGeom>
          <a:noFill/>
        </p:spPr>
        <p:txBody>
          <a:bodyPr wrap="square" rtlCol="0">
            <a:spAutoFit/>
          </a:bodyPr>
          <a:lstStyle/>
          <a:p>
            <a:r>
              <a:rPr lang="es-ES" dirty="0">
                <a:solidFill>
                  <a:srgbClr val="0070C0"/>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668172" y="263424"/>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pic>
        <p:nvPicPr>
          <p:cNvPr id="12" name="Gráfico 11" descr="Huellas con relleno sólido">
            <a:extLst>
              <a:ext uri="{FF2B5EF4-FFF2-40B4-BE49-F238E27FC236}">
                <a16:creationId xmlns:a16="http://schemas.microsoft.com/office/drawing/2014/main" id="{3F052750-9960-79BA-6C8D-2578A74043B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flipH="1">
            <a:off x="1661835" y="5171307"/>
            <a:ext cx="806154" cy="1231578"/>
          </a:xfrm>
          <a:prstGeom prst="rect">
            <a:avLst/>
          </a:prstGeom>
        </p:spPr>
      </p:pic>
      <p:sp>
        <p:nvSpPr>
          <p:cNvPr id="2" name="CuadroTexto 1">
            <a:extLst>
              <a:ext uri="{FF2B5EF4-FFF2-40B4-BE49-F238E27FC236}">
                <a16:creationId xmlns:a16="http://schemas.microsoft.com/office/drawing/2014/main" id="{34CAE1C8-79BC-17A0-11F6-29D58EF68422}"/>
              </a:ext>
            </a:extLst>
          </p:cNvPr>
          <p:cNvSpPr txBox="1"/>
          <p:nvPr/>
        </p:nvSpPr>
        <p:spPr>
          <a:xfrm>
            <a:off x="1815962" y="5669691"/>
            <a:ext cx="252540" cy="369332"/>
          </a:xfrm>
          <a:prstGeom prst="rect">
            <a:avLst/>
          </a:prstGeom>
          <a:noFill/>
        </p:spPr>
        <p:txBody>
          <a:bodyPr wrap="square" rtlCol="0">
            <a:spAutoFit/>
          </a:bodyPr>
          <a:lstStyle/>
          <a:p>
            <a:r>
              <a:rPr lang="es-ES" dirty="0">
                <a:solidFill>
                  <a:srgbClr val="359135"/>
                </a:solidFill>
              </a:rPr>
              <a:t>2</a:t>
            </a:r>
          </a:p>
        </p:txBody>
      </p:sp>
      <p:pic>
        <p:nvPicPr>
          <p:cNvPr id="14" name="Gráfico 13" descr="Huellas con relleno sólido">
            <a:extLst>
              <a:ext uri="{FF2B5EF4-FFF2-40B4-BE49-F238E27FC236}">
                <a16:creationId xmlns:a16="http://schemas.microsoft.com/office/drawing/2014/main" id="{EF52A785-361A-2491-74D2-2B6C49B10DC6}"/>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a:off x="2703049" y="5961681"/>
            <a:ext cx="888035" cy="1231578"/>
          </a:xfrm>
          <a:prstGeom prst="rect">
            <a:avLst/>
          </a:prstGeom>
        </p:spPr>
      </p:pic>
      <p:pic>
        <p:nvPicPr>
          <p:cNvPr id="16" name="Gráfico 15" descr="Huellas con relleno sólido">
            <a:extLst>
              <a:ext uri="{FF2B5EF4-FFF2-40B4-BE49-F238E27FC236}">
                <a16:creationId xmlns:a16="http://schemas.microsoft.com/office/drawing/2014/main" id="{DDF9EB86-D41C-FD72-0924-19275ED352B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flipH="1">
            <a:off x="3763004" y="5349454"/>
            <a:ext cx="752521" cy="1028179"/>
          </a:xfrm>
          <a:prstGeom prst="rect">
            <a:avLst/>
          </a:prstGeom>
        </p:spPr>
      </p:pic>
      <p:pic>
        <p:nvPicPr>
          <p:cNvPr id="17" name="Gráfico 16" descr="Huellas con relleno sólido">
            <a:extLst>
              <a:ext uri="{FF2B5EF4-FFF2-40B4-BE49-F238E27FC236}">
                <a16:creationId xmlns:a16="http://schemas.microsoft.com/office/drawing/2014/main" id="{116DCF61-3B8C-B5DF-8F5C-3916622E9CAB}"/>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48970" t="20767" r="10384"/>
          <a:stretch/>
        </p:blipFill>
        <p:spPr>
          <a:xfrm rot="5400000">
            <a:off x="4954475" y="5940837"/>
            <a:ext cx="726911" cy="1194233"/>
          </a:xfrm>
          <a:prstGeom prst="rect">
            <a:avLst/>
          </a:prstGeom>
        </p:spPr>
      </p:pic>
      <p:pic>
        <p:nvPicPr>
          <p:cNvPr id="22" name="Gráfico 21" descr="Huellas con relleno sólido">
            <a:extLst>
              <a:ext uri="{FF2B5EF4-FFF2-40B4-BE49-F238E27FC236}">
                <a16:creationId xmlns:a16="http://schemas.microsoft.com/office/drawing/2014/main" id="{949E657A-1D33-C5B9-C7F3-8D1C10C9C709}"/>
              </a:ext>
            </a:extLst>
          </p:cNvPr>
          <p:cNvPicPr>
            <a:picLocks noChangeAspect="1"/>
          </p:cNvPicPr>
          <p:nvPr/>
        </p:nvPicPr>
        <p:blipFill rotWithShape="1">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l="48970" t="20767" r="10384"/>
          <a:stretch/>
        </p:blipFill>
        <p:spPr>
          <a:xfrm rot="5400000" flipH="1">
            <a:off x="5742467" y="5229429"/>
            <a:ext cx="752521" cy="1268230"/>
          </a:xfrm>
          <a:prstGeom prst="rect">
            <a:avLst/>
          </a:prstGeom>
        </p:spPr>
      </p:pic>
      <p:pic>
        <p:nvPicPr>
          <p:cNvPr id="26" name="Gráfico 25" descr="Huellas con relleno sólido">
            <a:extLst>
              <a:ext uri="{FF2B5EF4-FFF2-40B4-BE49-F238E27FC236}">
                <a16:creationId xmlns:a16="http://schemas.microsoft.com/office/drawing/2014/main" id="{EA918D28-5BD8-8ACA-7C7F-1B4B5B2A082D}"/>
              </a:ext>
            </a:extLst>
          </p:cNvPr>
          <p:cNvPicPr>
            <a:picLocks noChangeAspect="1"/>
          </p:cNvPicPr>
          <p:nvPr/>
        </p:nvPicPr>
        <p:blipFill rotWithShape="1">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l="48970" t="20767" r="10384"/>
          <a:stretch/>
        </p:blipFill>
        <p:spPr>
          <a:xfrm rot="5400000">
            <a:off x="6957164" y="5934467"/>
            <a:ext cx="888037" cy="1231580"/>
          </a:xfrm>
          <a:prstGeom prst="rect">
            <a:avLst/>
          </a:prstGeom>
        </p:spPr>
      </p:pic>
      <p:pic>
        <p:nvPicPr>
          <p:cNvPr id="27" name="Gráfico 26" descr="Huellas con relleno sólido">
            <a:extLst>
              <a:ext uri="{FF2B5EF4-FFF2-40B4-BE49-F238E27FC236}">
                <a16:creationId xmlns:a16="http://schemas.microsoft.com/office/drawing/2014/main" id="{21C26C43-757E-63FA-8879-31BEAA6198A6}"/>
              </a:ext>
            </a:extLst>
          </p:cNvPr>
          <p:cNvPicPr>
            <a:picLocks noChangeAspect="1"/>
          </p:cNvPicPr>
          <p:nvPr/>
        </p:nvPicPr>
        <p:blipFill rotWithShape="1">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rcRect l="48970" t="20767" r="10384"/>
          <a:stretch/>
        </p:blipFill>
        <p:spPr>
          <a:xfrm rot="5400000" flipH="1">
            <a:off x="7717791" y="5325201"/>
            <a:ext cx="806155" cy="1028177"/>
          </a:xfrm>
          <a:prstGeom prst="rect">
            <a:avLst/>
          </a:prstGeom>
        </p:spPr>
      </p:pic>
      <p:sp>
        <p:nvSpPr>
          <p:cNvPr id="3" name="CuadroTexto 2">
            <a:extLst>
              <a:ext uri="{FF2B5EF4-FFF2-40B4-BE49-F238E27FC236}">
                <a16:creationId xmlns:a16="http://schemas.microsoft.com/office/drawing/2014/main" id="{410C01A1-3E75-DAD9-8440-52E25E5920BB}"/>
              </a:ext>
            </a:extLst>
          </p:cNvPr>
          <p:cNvSpPr txBox="1"/>
          <p:nvPr/>
        </p:nvSpPr>
        <p:spPr>
          <a:xfrm>
            <a:off x="2920377" y="6450646"/>
            <a:ext cx="252540" cy="369332"/>
          </a:xfrm>
          <a:prstGeom prst="rect">
            <a:avLst/>
          </a:prstGeom>
          <a:noFill/>
        </p:spPr>
        <p:txBody>
          <a:bodyPr wrap="square" rtlCol="0">
            <a:spAutoFit/>
          </a:bodyPr>
          <a:lstStyle/>
          <a:p>
            <a:r>
              <a:rPr lang="es-ES" dirty="0">
                <a:solidFill>
                  <a:srgbClr val="9E9A00"/>
                </a:solidFill>
              </a:rPr>
              <a:t>3</a:t>
            </a:r>
          </a:p>
        </p:txBody>
      </p:sp>
      <p:sp>
        <p:nvSpPr>
          <p:cNvPr id="4" name="CuadroTexto 3">
            <a:extLst>
              <a:ext uri="{FF2B5EF4-FFF2-40B4-BE49-F238E27FC236}">
                <a16:creationId xmlns:a16="http://schemas.microsoft.com/office/drawing/2014/main" id="{34E359A7-7384-A0D2-E059-7E705A467C0D}"/>
              </a:ext>
            </a:extLst>
          </p:cNvPr>
          <p:cNvSpPr txBox="1"/>
          <p:nvPr/>
        </p:nvSpPr>
        <p:spPr>
          <a:xfrm>
            <a:off x="3995357" y="5751502"/>
            <a:ext cx="252540" cy="369332"/>
          </a:xfrm>
          <a:prstGeom prst="rect">
            <a:avLst/>
          </a:prstGeom>
          <a:noFill/>
        </p:spPr>
        <p:txBody>
          <a:bodyPr wrap="square" rtlCol="0">
            <a:spAutoFit/>
          </a:bodyPr>
          <a:lstStyle/>
          <a:p>
            <a:r>
              <a:rPr lang="es-ES" dirty="0">
                <a:solidFill>
                  <a:srgbClr val="7030A0"/>
                </a:solidFill>
              </a:rPr>
              <a:t>4</a:t>
            </a:r>
          </a:p>
        </p:txBody>
      </p:sp>
      <p:sp>
        <p:nvSpPr>
          <p:cNvPr id="5" name="CuadroTexto 4">
            <a:extLst>
              <a:ext uri="{FF2B5EF4-FFF2-40B4-BE49-F238E27FC236}">
                <a16:creationId xmlns:a16="http://schemas.microsoft.com/office/drawing/2014/main" id="{0ED5968F-B9E8-424B-6FB2-FF74A6B9D14B}"/>
              </a:ext>
            </a:extLst>
          </p:cNvPr>
          <p:cNvSpPr txBox="1"/>
          <p:nvPr/>
        </p:nvSpPr>
        <p:spPr>
          <a:xfrm>
            <a:off x="5087519" y="6370192"/>
            <a:ext cx="357767" cy="369332"/>
          </a:xfrm>
          <a:prstGeom prst="rect">
            <a:avLst/>
          </a:prstGeom>
          <a:noFill/>
        </p:spPr>
        <p:txBody>
          <a:bodyPr wrap="square" rtlCol="0">
            <a:spAutoFit/>
          </a:bodyPr>
          <a:lstStyle/>
          <a:p>
            <a:r>
              <a:rPr lang="es-ES" dirty="0">
                <a:solidFill>
                  <a:srgbClr val="C80E00"/>
                </a:solidFill>
              </a:rPr>
              <a:t>5</a:t>
            </a:r>
          </a:p>
        </p:txBody>
      </p:sp>
      <p:sp>
        <p:nvSpPr>
          <p:cNvPr id="6" name="CuadroTexto 5">
            <a:extLst>
              <a:ext uri="{FF2B5EF4-FFF2-40B4-BE49-F238E27FC236}">
                <a16:creationId xmlns:a16="http://schemas.microsoft.com/office/drawing/2014/main" id="{37C945F1-74F0-4C47-50D3-5DEEA1BB982F}"/>
              </a:ext>
            </a:extLst>
          </p:cNvPr>
          <p:cNvSpPr txBox="1"/>
          <p:nvPr/>
        </p:nvSpPr>
        <p:spPr>
          <a:xfrm>
            <a:off x="5906730" y="5719910"/>
            <a:ext cx="252540" cy="369332"/>
          </a:xfrm>
          <a:prstGeom prst="rect">
            <a:avLst/>
          </a:prstGeom>
          <a:noFill/>
        </p:spPr>
        <p:txBody>
          <a:bodyPr wrap="square" rtlCol="0">
            <a:spAutoFit/>
          </a:bodyPr>
          <a:lstStyle/>
          <a:p>
            <a:r>
              <a:rPr lang="es-ES" dirty="0"/>
              <a:t>6</a:t>
            </a:r>
          </a:p>
        </p:txBody>
      </p:sp>
      <p:sp>
        <p:nvSpPr>
          <p:cNvPr id="7" name="CuadroTexto 6">
            <a:extLst>
              <a:ext uri="{FF2B5EF4-FFF2-40B4-BE49-F238E27FC236}">
                <a16:creationId xmlns:a16="http://schemas.microsoft.com/office/drawing/2014/main" id="{9BAB9E44-88F0-58E4-1B54-431EB441E0FB}"/>
              </a:ext>
            </a:extLst>
          </p:cNvPr>
          <p:cNvSpPr txBox="1"/>
          <p:nvPr/>
        </p:nvSpPr>
        <p:spPr>
          <a:xfrm>
            <a:off x="7100552" y="6350168"/>
            <a:ext cx="252540" cy="369332"/>
          </a:xfrm>
          <a:prstGeom prst="rect">
            <a:avLst/>
          </a:prstGeom>
          <a:noFill/>
        </p:spPr>
        <p:txBody>
          <a:bodyPr wrap="square" rtlCol="0">
            <a:spAutoFit/>
          </a:bodyPr>
          <a:lstStyle/>
          <a:p>
            <a:r>
              <a:rPr lang="es-ES" dirty="0">
                <a:solidFill>
                  <a:schemeClr val="bg1"/>
                </a:solidFill>
              </a:rPr>
              <a:t>7</a:t>
            </a:r>
          </a:p>
        </p:txBody>
      </p:sp>
      <p:sp>
        <p:nvSpPr>
          <p:cNvPr id="8" name="CuadroTexto 7">
            <a:extLst>
              <a:ext uri="{FF2B5EF4-FFF2-40B4-BE49-F238E27FC236}">
                <a16:creationId xmlns:a16="http://schemas.microsoft.com/office/drawing/2014/main" id="{C389DC54-89C3-6CA2-E4AC-7755FB8A0FE1}"/>
              </a:ext>
            </a:extLst>
          </p:cNvPr>
          <p:cNvSpPr txBox="1"/>
          <p:nvPr/>
        </p:nvSpPr>
        <p:spPr>
          <a:xfrm>
            <a:off x="7911762" y="5702647"/>
            <a:ext cx="252540" cy="369332"/>
          </a:xfrm>
          <a:prstGeom prst="rect">
            <a:avLst/>
          </a:prstGeom>
          <a:noFill/>
        </p:spPr>
        <p:txBody>
          <a:bodyPr wrap="square" rtlCol="0">
            <a:spAutoFit/>
          </a:bodyPr>
          <a:lstStyle/>
          <a:p>
            <a:r>
              <a:rPr lang="es-ES" dirty="0">
                <a:solidFill>
                  <a:schemeClr val="accent4">
                    <a:lumMod val="50000"/>
                  </a:schemeClr>
                </a:solidFill>
              </a:rPr>
              <a:t>8</a:t>
            </a:r>
          </a:p>
        </p:txBody>
      </p:sp>
      <p:sp>
        <p:nvSpPr>
          <p:cNvPr id="15" name="Marcador de número de diapositiva 14">
            <a:extLst>
              <a:ext uri="{FF2B5EF4-FFF2-40B4-BE49-F238E27FC236}">
                <a16:creationId xmlns:a16="http://schemas.microsoft.com/office/drawing/2014/main" id="{A0234767-DB48-60B9-CF97-294BDF9BD094}"/>
              </a:ext>
            </a:extLst>
          </p:cNvPr>
          <p:cNvSpPr>
            <a:spLocks noGrp="1"/>
          </p:cNvSpPr>
          <p:nvPr>
            <p:ph type="sldNum" sz="quarter" idx="12"/>
          </p:nvPr>
        </p:nvSpPr>
        <p:spPr/>
        <p:txBody>
          <a:bodyPr/>
          <a:lstStyle/>
          <a:p>
            <a:fld id="{92BB50DD-8224-413B-B992-E4112E824847}" type="slidenum">
              <a:rPr lang="es-ES" smtClean="0"/>
              <a:t>14</a:t>
            </a:fld>
            <a:endParaRPr lang="es-ES" dirty="0"/>
          </a:p>
        </p:txBody>
      </p:sp>
      <p:sp>
        <p:nvSpPr>
          <p:cNvPr id="41" name="Oval 17">
            <a:extLst>
              <a:ext uri="{FF2B5EF4-FFF2-40B4-BE49-F238E27FC236}">
                <a16:creationId xmlns:a16="http://schemas.microsoft.com/office/drawing/2014/main" id="{7B429160-E6DE-FAC8-AFA7-834D49E1FC11}"/>
              </a:ext>
            </a:extLst>
          </p:cNvPr>
          <p:cNvSpPr>
            <a:spLocks noChangeArrowheads="1"/>
          </p:cNvSpPr>
          <p:nvPr/>
        </p:nvSpPr>
        <p:spPr bwMode="auto">
          <a:xfrm>
            <a:off x="2376347" y="2686881"/>
            <a:ext cx="2209368" cy="2214780"/>
          </a:xfrm>
          <a:prstGeom prst="ellipse">
            <a:avLst/>
          </a:prstGeom>
          <a:solidFill>
            <a:srgbClr val="CCCC00">
              <a:alpha val="74000"/>
            </a:srgbClr>
          </a:solidFill>
          <a:ln w="8334" cap="flat">
            <a:solidFill>
              <a:srgbClr val="CC99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100" dirty="0">
                <a:solidFill>
                  <a:srgbClr val="202124"/>
                </a:solidFill>
                <a:effectLst/>
                <a:latin typeface="Calibri" panose="020F0502020204030204" pitchFamily="34" charset="0"/>
                <a:ea typeface="Calibri" panose="020F0502020204030204" pitchFamily="34" charset="0"/>
              </a:rPr>
              <a:t>Es necesario que el docente innove y aproveche al máximo el potencial que las TICS puede tener en el aprendizaje cooperativo que lleve a cabo en su aula.</a:t>
            </a:r>
            <a:endParaRPr lang="es-ES" sz="1100" dirty="0">
              <a:latin typeface="Calibri" panose="020F0502020204030204" pitchFamily="34" charset="0"/>
              <a:cs typeface="Times New Roman" panose="02020603050405020304" pitchFamily="18" charset="0"/>
            </a:endParaRPr>
          </a:p>
        </p:txBody>
      </p:sp>
      <p:sp>
        <p:nvSpPr>
          <p:cNvPr id="42" name="Oval 16">
            <a:extLst>
              <a:ext uri="{FF2B5EF4-FFF2-40B4-BE49-F238E27FC236}">
                <a16:creationId xmlns:a16="http://schemas.microsoft.com/office/drawing/2014/main" id="{9A087E72-FCE6-7D3F-B1A5-59DBC010AC64}"/>
              </a:ext>
            </a:extLst>
          </p:cNvPr>
          <p:cNvSpPr>
            <a:spLocks noChangeArrowheads="1"/>
          </p:cNvSpPr>
          <p:nvPr/>
        </p:nvSpPr>
        <p:spPr bwMode="auto">
          <a:xfrm>
            <a:off x="392593" y="1430718"/>
            <a:ext cx="2364461" cy="2265677"/>
          </a:xfrm>
          <a:prstGeom prst="ellipse">
            <a:avLst/>
          </a:prstGeom>
          <a:solidFill>
            <a:srgbClr val="CCCC00">
              <a:alpha val="74000"/>
            </a:srgbClr>
          </a:solidFill>
          <a:ln w="8334" cap="flat">
            <a:solidFill>
              <a:srgbClr val="CC99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Con ayuda de las TICS, podemos generar clases dinámicas e interactivas, además de interesantes, que puedan lograr captar la atención de los estudiantes para mejorar sus aprendizajes. Son elementos importantes que todo docente </a:t>
            </a:r>
            <a:r>
              <a:rPr lang="es-ES" sz="1000" dirty="0">
                <a:solidFill>
                  <a:srgbClr val="202124"/>
                </a:solidFill>
                <a:latin typeface="Calibri" panose="020F0502020204030204" pitchFamily="34" charset="0"/>
                <a:cs typeface="Calibri" panose="020F0502020204030204" pitchFamily="34" charset="0"/>
              </a:rPr>
              <a:t>debería tener </a:t>
            </a:r>
            <a:r>
              <a:rPr lang="es-ES" sz="10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en cuenta en la planificación de actividades.</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3" name="Oval 15">
            <a:extLst>
              <a:ext uri="{FF2B5EF4-FFF2-40B4-BE49-F238E27FC236}">
                <a16:creationId xmlns:a16="http://schemas.microsoft.com/office/drawing/2014/main" id="{F5A0FB04-1CF7-9B56-C1DC-D698A71BDCA8}"/>
              </a:ext>
            </a:extLst>
          </p:cNvPr>
          <p:cNvSpPr>
            <a:spLocks noChangeArrowheads="1"/>
          </p:cNvSpPr>
          <p:nvPr/>
        </p:nvSpPr>
        <p:spPr bwMode="auto">
          <a:xfrm>
            <a:off x="4131282" y="1401002"/>
            <a:ext cx="2206442" cy="2143522"/>
          </a:xfrm>
          <a:prstGeom prst="ellipse">
            <a:avLst/>
          </a:prstGeom>
          <a:solidFill>
            <a:srgbClr val="CCCC00">
              <a:alpha val="74000"/>
            </a:srgbClr>
          </a:solidFill>
          <a:ln w="8334" cap="flat">
            <a:solidFill>
              <a:srgbClr val="CC99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effectLst/>
                <a:latin typeface="Calibri" panose="020F0502020204030204" pitchFamily="34" charset="0"/>
                <a:ea typeface="Calibri" panose="020F0502020204030204" pitchFamily="34" charset="0"/>
              </a:rPr>
              <a:t>Las TIC pueden apoyar el trabajo en grupo utilizándose como fuente de información y recursos, como instrumento para desarrollar tareas concretas y como itinerario para realizar una tarea o trabajo. </a:t>
            </a:r>
            <a:endParaRPr lang="es-ES" sz="1000" dirty="0">
              <a:latin typeface="Calibri" panose="020F0502020204030204" pitchFamily="34" charset="0"/>
              <a:cs typeface="Times New Roman" panose="02020603050405020304" pitchFamily="18" charset="0"/>
            </a:endParaRPr>
          </a:p>
        </p:txBody>
      </p:sp>
      <p:sp>
        <p:nvSpPr>
          <p:cNvPr id="44" name="Oval 14">
            <a:extLst>
              <a:ext uri="{FF2B5EF4-FFF2-40B4-BE49-F238E27FC236}">
                <a16:creationId xmlns:a16="http://schemas.microsoft.com/office/drawing/2014/main" id="{DCF03F06-4369-F6EB-0C39-873C5E54E740}"/>
              </a:ext>
            </a:extLst>
          </p:cNvPr>
          <p:cNvSpPr>
            <a:spLocks noChangeArrowheads="1"/>
          </p:cNvSpPr>
          <p:nvPr/>
        </p:nvSpPr>
        <p:spPr bwMode="auto">
          <a:xfrm>
            <a:off x="5672248" y="2893821"/>
            <a:ext cx="2408355" cy="2198783"/>
          </a:xfrm>
          <a:prstGeom prst="ellipse">
            <a:avLst/>
          </a:prstGeom>
          <a:solidFill>
            <a:srgbClr val="CCCC00">
              <a:alpha val="74000"/>
            </a:srgbClr>
          </a:solidFill>
          <a:ln w="8334" cap="flat">
            <a:solidFill>
              <a:srgbClr val="CC99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effectLst/>
                <a:latin typeface="Calibri" panose="020F0502020204030204" pitchFamily="34" charset="0"/>
                <a:ea typeface="Calibri" panose="020F0502020204030204" pitchFamily="34" charset="0"/>
                <a:cs typeface="Calibri" panose="020F0502020204030204" pitchFamily="34" charset="0"/>
              </a:rPr>
              <a:t>Los estudiantes deben aprender a utilizar adecuadamente estas herramientas para trabajar, aprender, relacionarse, crear, divertirse, para comunicar información, para diseñar y articular situaciones de aprendizaje, como recurso que favorece la atención a la diversidad, etc.</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4" name="Picture 2" descr="Licencia de Creative Commons">
            <a:extLst>
              <a:ext uri="{FF2B5EF4-FFF2-40B4-BE49-F238E27FC236}">
                <a16:creationId xmlns:a16="http://schemas.microsoft.com/office/drawing/2014/main" id="{2C97522F-20D4-1B05-04D2-E8BE76C5D513}"/>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
        <p:nvSpPr>
          <p:cNvPr id="55" name="Oval 14">
            <a:extLst>
              <a:ext uri="{FF2B5EF4-FFF2-40B4-BE49-F238E27FC236}">
                <a16:creationId xmlns:a16="http://schemas.microsoft.com/office/drawing/2014/main" id="{4C9AABAC-CC34-987D-B303-D14D3CB081F6}"/>
              </a:ext>
            </a:extLst>
          </p:cNvPr>
          <p:cNvSpPr>
            <a:spLocks noChangeArrowheads="1"/>
          </p:cNvSpPr>
          <p:nvPr/>
        </p:nvSpPr>
        <p:spPr bwMode="auto">
          <a:xfrm>
            <a:off x="7374789" y="1321301"/>
            <a:ext cx="2408355" cy="2198783"/>
          </a:xfrm>
          <a:prstGeom prst="ellipse">
            <a:avLst/>
          </a:prstGeom>
          <a:solidFill>
            <a:srgbClr val="CCCC00">
              <a:alpha val="74000"/>
            </a:srgbClr>
          </a:solidFill>
          <a:ln w="8334" cap="flat">
            <a:solidFill>
              <a:srgbClr val="CC99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200" dirty="0">
                <a:effectLst/>
                <a:latin typeface="Calibri" panose="020F0502020204030204" pitchFamily="34" charset="0"/>
                <a:ea typeface="Calibri" panose="020F0502020204030204" pitchFamily="34" charset="0"/>
              </a:rPr>
              <a:t>Algunas TICS que podemos utilizar en el aula con nuestros estudiantes son:</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6" name="Oval 14">
            <a:extLst>
              <a:ext uri="{FF2B5EF4-FFF2-40B4-BE49-F238E27FC236}">
                <a16:creationId xmlns:a16="http://schemas.microsoft.com/office/drawing/2014/main" id="{75B59E8C-DBA5-0B8F-7F47-62C37485BAE0}"/>
              </a:ext>
            </a:extLst>
          </p:cNvPr>
          <p:cNvSpPr>
            <a:spLocks noChangeArrowheads="1"/>
          </p:cNvSpPr>
          <p:nvPr/>
        </p:nvSpPr>
        <p:spPr bwMode="auto">
          <a:xfrm>
            <a:off x="9982200" y="1441937"/>
            <a:ext cx="1158437" cy="1186154"/>
          </a:xfrm>
          <a:prstGeom prst="ellipse">
            <a:avLst/>
          </a:prstGeom>
          <a:solidFill>
            <a:srgbClr val="CCCC00">
              <a:alpha val="25000"/>
            </a:srgbClr>
          </a:solidFill>
          <a:ln w="8334" cap="flat">
            <a:solidFill>
              <a:srgbClr val="CC9900"/>
            </a:solidFill>
            <a:prstDash val="solid"/>
            <a:miter/>
          </a:ln>
        </p:spPr>
        <p:txBody>
          <a:bodyPr vert="horz" wrap="square" lIns="36000" tIns="0" rIns="36000" bIns="0" numCol="1" anchor="ctr" anchorCtr="0" compatLnSpc="1">
            <a:prstTxWarp prst="textNoShape">
              <a:avLst/>
            </a:prstTxWarp>
          </a:bodyPr>
          <a:lstStyle/>
          <a:p>
            <a:pPr lvl="0" algn="ctr">
              <a:lnSpc>
                <a:spcPct val="107000"/>
              </a:lnSpc>
              <a:spcAft>
                <a:spcPts val="800"/>
              </a:spcAft>
            </a:pPr>
            <a:r>
              <a:rPr lang="es-ES" sz="800" dirty="0">
                <a:effectLst/>
                <a:latin typeface="Calibri" panose="020F0502020204030204" pitchFamily="34" charset="0"/>
                <a:ea typeface="Calibri" panose="020F0502020204030204" pitchFamily="34" charset="0"/>
                <a:cs typeface="Calibri" panose="020F0502020204030204" pitchFamily="34" charset="0"/>
              </a:rPr>
              <a:t>Pizarra digital, para trabajar los contenidos que se quieren trabajar en equipos.</a:t>
            </a:r>
            <a:endParaRPr lang="es-E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8" name="Oval 14">
            <a:extLst>
              <a:ext uri="{FF2B5EF4-FFF2-40B4-BE49-F238E27FC236}">
                <a16:creationId xmlns:a16="http://schemas.microsoft.com/office/drawing/2014/main" id="{713EA87A-0CE3-D51B-19A6-63178255EAC1}"/>
              </a:ext>
            </a:extLst>
          </p:cNvPr>
          <p:cNvSpPr>
            <a:spLocks noChangeArrowheads="1"/>
          </p:cNvSpPr>
          <p:nvPr/>
        </p:nvSpPr>
        <p:spPr bwMode="auto">
          <a:xfrm>
            <a:off x="5258500" y="9314504"/>
            <a:ext cx="840223" cy="851830"/>
          </a:xfrm>
          <a:prstGeom prst="ellipse">
            <a:avLst/>
          </a:prstGeom>
          <a:solidFill>
            <a:srgbClr val="CCCC00">
              <a:alpha val="74000"/>
            </a:srgbClr>
          </a:solidFill>
          <a:ln w="8334" cap="flat">
            <a:solidFill>
              <a:srgbClr val="CC99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latin typeface="Calibri" panose="020F0502020204030204" pitchFamily="34" charset="0"/>
                <a:cs typeface="Calibri" panose="020F0502020204030204" pitchFamily="34" charset="0"/>
              </a:rPr>
              <a:t>Facilitar</a:t>
            </a:r>
          </a:p>
        </p:txBody>
      </p:sp>
      <p:sp>
        <p:nvSpPr>
          <p:cNvPr id="60" name="Oval 14">
            <a:extLst>
              <a:ext uri="{FF2B5EF4-FFF2-40B4-BE49-F238E27FC236}">
                <a16:creationId xmlns:a16="http://schemas.microsoft.com/office/drawing/2014/main" id="{D5D1D3A0-BEFB-EC46-EA8F-C59E8146EC16}"/>
              </a:ext>
            </a:extLst>
          </p:cNvPr>
          <p:cNvSpPr>
            <a:spLocks noChangeArrowheads="1"/>
          </p:cNvSpPr>
          <p:nvPr/>
        </p:nvSpPr>
        <p:spPr bwMode="auto">
          <a:xfrm>
            <a:off x="6365280" y="9484901"/>
            <a:ext cx="840223" cy="851830"/>
          </a:xfrm>
          <a:prstGeom prst="ellipse">
            <a:avLst/>
          </a:prstGeom>
          <a:solidFill>
            <a:srgbClr val="CCCC00">
              <a:alpha val="74000"/>
            </a:srgbClr>
          </a:solidFill>
          <a:ln w="8334" cap="flat">
            <a:solidFill>
              <a:srgbClr val="CC99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latin typeface="Calibri" panose="020F0502020204030204" pitchFamily="34" charset="0"/>
                <a:cs typeface="Calibri" panose="020F0502020204030204" pitchFamily="34" charset="0"/>
              </a:rPr>
              <a:t>Ayudar</a:t>
            </a:r>
          </a:p>
        </p:txBody>
      </p:sp>
      <p:sp>
        <p:nvSpPr>
          <p:cNvPr id="64" name="Oval 14">
            <a:extLst>
              <a:ext uri="{FF2B5EF4-FFF2-40B4-BE49-F238E27FC236}">
                <a16:creationId xmlns:a16="http://schemas.microsoft.com/office/drawing/2014/main" id="{029777C0-7F5A-D015-0DB4-48C01E85274B}"/>
              </a:ext>
            </a:extLst>
          </p:cNvPr>
          <p:cNvSpPr>
            <a:spLocks noChangeArrowheads="1"/>
          </p:cNvSpPr>
          <p:nvPr/>
        </p:nvSpPr>
        <p:spPr bwMode="auto">
          <a:xfrm>
            <a:off x="10365274" y="2628091"/>
            <a:ext cx="1158437" cy="1186154"/>
          </a:xfrm>
          <a:prstGeom prst="ellipse">
            <a:avLst/>
          </a:prstGeom>
          <a:solidFill>
            <a:srgbClr val="CCCC00">
              <a:alpha val="25000"/>
            </a:srgbClr>
          </a:solidFill>
          <a:ln w="8334" cap="flat">
            <a:solidFill>
              <a:srgbClr val="CC9900"/>
            </a:solidFill>
            <a:prstDash val="solid"/>
            <a:miter/>
          </a:ln>
        </p:spPr>
        <p:txBody>
          <a:bodyPr vert="horz" wrap="square" lIns="36000" tIns="0" rIns="36000" bIns="0" numCol="1" anchor="ctr" anchorCtr="0" compatLnSpc="1">
            <a:prstTxWarp prst="textNoShape">
              <a:avLst/>
            </a:prstTxWarp>
          </a:bodyPr>
          <a:lstStyle/>
          <a:p>
            <a:pPr lvl="0" algn="ctr">
              <a:lnSpc>
                <a:spcPct val="107000"/>
              </a:lnSpc>
              <a:spcAft>
                <a:spcPts val="800"/>
              </a:spcAft>
            </a:pPr>
            <a:r>
              <a:rPr lang="es-ES" sz="1000" dirty="0">
                <a:effectLst/>
                <a:latin typeface="Calibri" panose="020F0502020204030204" pitchFamily="34" charset="0"/>
                <a:ea typeface="Calibri" panose="020F0502020204030204" pitchFamily="34" charset="0"/>
              </a:rPr>
              <a:t>Ordenadores de mesa, portátiles, o Tablet.</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6" name="Oval 14">
            <a:extLst>
              <a:ext uri="{FF2B5EF4-FFF2-40B4-BE49-F238E27FC236}">
                <a16:creationId xmlns:a16="http://schemas.microsoft.com/office/drawing/2014/main" id="{9395D65B-CA37-2EB9-1F94-D68019689BA3}"/>
              </a:ext>
            </a:extLst>
          </p:cNvPr>
          <p:cNvSpPr>
            <a:spLocks noChangeArrowheads="1"/>
          </p:cNvSpPr>
          <p:nvPr/>
        </p:nvSpPr>
        <p:spPr bwMode="auto">
          <a:xfrm>
            <a:off x="8578966" y="3484796"/>
            <a:ext cx="1551915" cy="1607808"/>
          </a:xfrm>
          <a:prstGeom prst="ellipse">
            <a:avLst/>
          </a:prstGeom>
          <a:solidFill>
            <a:srgbClr val="CCCC00">
              <a:alpha val="25000"/>
            </a:srgbClr>
          </a:solidFill>
          <a:ln w="8334" cap="flat">
            <a:solidFill>
              <a:srgbClr val="CC99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800" dirty="0">
                <a:effectLst/>
                <a:latin typeface="Calibri" panose="020F0502020204030204" pitchFamily="34" charset="0"/>
                <a:ea typeface="Calibri" panose="020F0502020204030204" pitchFamily="34" charset="0"/>
                <a:cs typeface="Calibri" panose="020F0502020204030204" pitchFamily="34" charset="0"/>
              </a:rPr>
              <a:t>Foro de Moodle para debatir, plantear dudas, responder cuestiones y solucionar los problemas que se plantean, además de poder ponerse en contacto con el docente.</a:t>
            </a:r>
          </a:p>
        </p:txBody>
      </p:sp>
      <p:sp>
        <p:nvSpPr>
          <p:cNvPr id="67" name="Oval 14">
            <a:extLst>
              <a:ext uri="{FF2B5EF4-FFF2-40B4-BE49-F238E27FC236}">
                <a16:creationId xmlns:a16="http://schemas.microsoft.com/office/drawing/2014/main" id="{1053CBE1-6D56-B37C-566F-ED1A3BB2BBC0}"/>
              </a:ext>
            </a:extLst>
          </p:cNvPr>
          <p:cNvSpPr>
            <a:spLocks noChangeArrowheads="1"/>
          </p:cNvSpPr>
          <p:nvPr/>
        </p:nvSpPr>
        <p:spPr bwMode="auto">
          <a:xfrm>
            <a:off x="9991419" y="4187599"/>
            <a:ext cx="1906149" cy="1851424"/>
          </a:xfrm>
          <a:prstGeom prst="ellipse">
            <a:avLst/>
          </a:prstGeom>
          <a:solidFill>
            <a:srgbClr val="CCCC00">
              <a:alpha val="25000"/>
            </a:srgbClr>
          </a:solidFill>
          <a:ln w="8334" cap="flat">
            <a:solidFill>
              <a:srgbClr val="CC99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800" dirty="0">
                <a:effectLst/>
                <a:latin typeface="Calibri" panose="020F0502020204030204" pitchFamily="34" charset="0"/>
                <a:ea typeface="Calibri" panose="020F0502020204030204" pitchFamily="34" charset="0"/>
                <a:cs typeface="Calibri" panose="020F0502020204030204" pitchFamily="34" charset="0"/>
              </a:rPr>
              <a:t>El juego </a:t>
            </a:r>
            <a:r>
              <a:rPr lang="es-ES" sz="800" dirty="0" err="1">
                <a:effectLst/>
                <a:latin typeface="Calibri" panose="020F0502020204030204" pitchFamily="34" charset="0"/>
                <a:ea typeface="Calibri" panose="020F0502020204030204" pitchFamily="34" charset="0"/>
                <a:cs typeface="Calibri" panose="020F0502020204030204" pitchFamily="34" charset="0"/>
              </a:rPr>
              <a:t>Kahoot</a:t>
            </a:r>
            <a:r>
              <a:rPr lang="es-ES" sz="800" dirty="0">
                <a:effectLst/>
                <a:latin typeface="Calibri" panose="020F0502020204030204" pitchFamily="34" charset="0"/>
                <a:ea typeface="Calibri" panose="020F0502020204030204" pitchFamily="34" charset="0"/>
                <a:cs typeface="Calibri" panose="020F0502020204030204" pitchFamily="34" charset="0"/>
              </a:rPr>
              <a:t>, que permite obtener una valoración de cada estudiante sobre las preguntas que se le realizan sobre el tema trabajado. Con esta herramienta innovadora, se puede obtener una evaluación del conocimiento que el alumnado ha adquirido en función de las preguntas que se le realicen.</a:t>
            </a:r>
            <a:endParaRPr lang="es-E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8" name="CuadroTexto 67">
            <a:extLst>
              <a:ext uri="{FF2B5EF4-FFF2-40B4-BE49-F238E27FC236}">
                <a16:creationId xmlns:a16="http://schemas.microsoft.com/office/drawing/2014/main" id="{6C2341F6-C43E-C6FC-F832-453B3B09FDC6}"/>
              </a:ext>
            </a:extLst>
          </p:cNvPr>
          <p:cNvSpPr txBox="1"/>
          <p:nvPr/>
        </p:nvSpPr>
        <p:spPr>
          <a:xfrm>
            <a:off x="2744192" y="751158"/>
            <a:ext cx="5000597" cy="425822"/>
          </a:xfrm>
          <a:prstGeom prst="rect">
            <a:avLst/>
          </a:prstGeom>
          <a:noFill/>
        </p:spPr>
        <p:txBody>
          <a:bodyPr wrap="square">
            <a:spAutoFit/>
          </a:bodyPr>
          <a:lstStyle/>
          <a:p>
            <a:pPr lvl="0"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8. TIC.</a:t>
            </a:r>
          </a:p>
        </p:txBody>
      </p:sp>
    </p:spTree>
    <p:extLst>
      <p:ext uri="{BB962C8B-B14F-4D97-AF65-F5344CB8AC3E}">
        <p14:creationId xmlns:p14="http://schemas.microsoft.com/office/powerpoint/2010/main" val="24013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250"/>
                                        <p:tgtEl>
                                          <p:spTgt spid="12"/>
                                        </p:tgtEl>
                                      </p:cBhvr>
                                    </p:animEffect>
                                  </p:childTnLst>
                                </p:cTn>
                              </p:par>
                            </p:childTnLst>
                          </p:cTn>
                        </p:par>
                        <p:par>
                          <p:cTn id="8" fill="hold">
                            <p:stCondLst>
                              <p:cond delay="250"/>
                            </p:stCondLst>
                            <p:childTnLst>
                              <p:par>
                                <p:cTn id="9" presetID="22" presetClass="entr" presetSubtype="8"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750"/>
                                        <p:tgtEl>
                                          <p:spTgt spid="14"/>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250"/>
                                        <p:tgtEl>
                                          <p:spTgt spid="16"/>
                                        </p:tgtEl>
                                      </p:cBhvr>
                                    </p:animEffect>
                                  </p:childTnLst>
                                </p:cTn>
                              </p:par>
                            </p:childTnLst>
                          </p:cTn>
                        </p:par>
                        <p:par>
                          <p:cTn id="16" fill="hold">
                            <p:stCondLst>
                              <p:cond delay="1250"/>
                            </p:stCondLst>
                            <p:childTnLst>
                              <p:par>
                                <p:cTn id="17" presetID="22" presetClass="entr" presetSubtype="8"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wipe(left)">
                                      <p:cBhvr>
                                        <p:cTn id="19" dur="500"/>
                                        <p:tgtEl>
                                          <p:spTgt spid="17"/>
                                        </p:tgtEl>
                                      </p:cBhvr>
                                    </p:animEffect>
                                  </p:childTnLst>
                                </p:cTn>
                              </p:par>
                            </p:childTnLst>
                          </p:cTn>
                        </p:par>
                        <p:par>
                          <p:cTn id="20" fill="hold">
                            <p:stCondLst>
                              <p:cond delay="1750"/>
                            </p:stCondLst>
                            <p:childTnLst>
                              <p:par>
                                <p:cTn id="21" presetID="22" presetClass="entr" presetSubtype="8" fill="hold" nodeType="after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wipe(left)">
                                      <p:cBhvr>
                                        <p:cTn id="23" dur="250"/>
                                        <p:tgtEl>
                                          <p:spTgt spid="22"/>
                                        </p:tgtEl>
                                      </p:cBhvr>
                                    </p:animEffect>
                                  </p:childTnLst>
                                </p:cTn>
                              </p:par>
                            </p:childTnLst>
                          </p:cTn>
                        </p:par>
                        <p:par>
                          <p:cTn id="24" fill="hold">
                            <p:stCondLst>
                              <p:cond delay="2000"/>
                            </p:stCondLst>
                            <p:childTnLst>
                              <p:par>
                                <p:cTn id="25" presetID="22" presetClass="entr" presetSubtype="8" fill="hold" nodeType="after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wipe(left)">
                                      <p:cBhvr>
                                        <p:cTn id="27" dur="750"/>
                                        <p:tgtEl>
                                          <p:spTgt spid="26"/>
                                        </p:tgtEl>
                                      </p:cBhvr>
                                    </p:animEffect>
                                  </p:childTnLst>
                                </p:cTn>
                              </p:par>
                            </p:childTnLst>
                          </p:cTn>
                        </p:par>
                        <p:par>
                          <p:cTn id="28" fill="hold">
                            <p:stCondLst>
                              <p:cond delay="2750"/>
                            </p:stCondLst>
                            <p:childTnLst>
                              <p:par>
                                <p:cTn id="29" presetID="22" presetClass="entr" presetSubtype="8" fill="hold" nodeType="after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wipe(left)">
                                      <p:cBhvr>
                                        <p:cTn id="31" dur="250"/>
                                        <p:tgtEl>
                                          <p:spTgt spid="27"/>
                                        </p:tgtEl>
                                      </p:cBhvr>
                                    </p:animEffect>
                                  </p:childTnLst>
                                </p:cTn>
                              </p:par>
                              <p:par>
                                <p:cTn id="32" presetID="6" presetClass="entr" presetSubtype="16" fill="hold" grpId="0"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circle(in)">
                                      <p:cBhvr>
                                        <p:cTn id="34" dur="2000"/>
                                        <p:tgtEl>
                                          <p:spTgt spid="9"/>
                                        </p:tgtEl>
                                      </p:cBhvr>
                                    </p:animEffect>
                                  </p:childTnLst>
                                </p:cTn>
                              </p:par>
                              <p:par>
                                <p:cTn id="35" presetID="6" presetClass="entr" presetSubtype="16" fill="hold" grpId="0" nodeType="with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circle(in)">
                                      <p:cBhvr>
                                        <p:cTn id="37" dur="2000"/>
                                        <p:tgtEl>
                                          <p:spTgt spid="2"/>
                                        </p:tgtEl>
                                      </p:cBhvr>
                                    </p:animEffect>
                                  </p:childTnLst>
                                </p:cTn>
                              </p:par>
                              <p:par>
                                <p:cTn id="38" presetID="6" presetClass="entr" presetSubtype="16" fill="hold" grpId="0" nodeType="with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circle(in)">
                                      <p:cBhvr>
                                        <p:cTn id="40" dur="2000"/>
                                        <p:tgtEl>
                                          <p:spTgt spid="4"/>
                                        </p:tgtEl>
                                      </p:cBhvr>
                                    </p:animEffect>
                                  </p:childTnLst>
                                </p:cTn>
                              </p:par>
                              <p:par>
                                <p:cTn id="41" presetID="6" presetClass="entr" presetSubtype="16" fill="hold" grpId="0" nodeType="withEffect">
                                  <p:stCondLst>
                                    <p:cond delay="0"/>
                                  </p:stCondLst>
                                  <p:childTnLst>
                                    <p:set>
                                      <p:cBhvr>
                                        <p:cTn id="42" dur="1" fill="hold">
                                          <p:stCondLst>
                                            <p:cond delay="0"/>
                                          </p:stCondLst>
                                        </p:cTn>
                                        <p:tgtEl>
                                          <p:spTgt spid="3"/>
                                        </p:tgtEl>
                                        <p:attrNameLst>
                                          <p:attrName>style.visibility</p:attrName>
                                        </p:attrNameLst>
                                      </p:cBhvr>
                                      <p:to>
                                        <p:strVal val="visible"/>
                                      </p:to>
                                    </p:set>
                                    <p:animEffect transition="in" filter="circle(in)">
                                      <p:cBhvr>
                                        <p:cTn id="43" dur="2000"/>
                                        <p:tgtEl>
                                          <p:spTgt spid="3"/>
                                        </p:tgtEl>
                                      </p:cBhvr>
                                    </p:animEffect>
                                  </p:childTnLst>
                                </p:cTn>
                              </p:par>
                              <p:par>
                                <p:cTn id="44" presetID="6" presetClass="entr" presetSubtype="16" fill="hold" grpId="0" nodeType="with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circle(in)">
                                      <p:cBhvr>
                                        <p:cTn id="46" dur="2000"/>
                                        <p:tgtEl>
                                          <p:spTgt spid="5"/>
                                        </p:tgtEl>
                                      </p:cBhvr>
                                    </p:animEffect>
                                  </p:childTnLst>
                                </p:cTn>
                              </p:par>
                              <p:par>
                                <p:cTn id="47" presetID="6" presetClass="entr" presetSubtype="16" fill="hold" grpId="0" nodeType="with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circle(in)">
                                      <p:cBhvr>
                                        <p:cTn id="49" dur="2000"/>
                                        <p:tgtEl>
                                          <p:spTgt spid="6"/>
                                        </p:tgtEl>
                                      </p:cBhvr>
                                    </p:animEffect>
                                  </p:childTnLst>
                                </p:cTn>
                              </p:par>
                              <p:par>
                                <p:cTn id="50" presetID="6" presetClass="entr" presetSubtype="16" fill="hold" grpId="0" nodeType="with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circle(in)">
                                      <p:cBhvr>
                                        <p:cTn id="52" dur="2000"/>
                                        <p:tgtEl>
                                          <p:spTgt spid="7"/>
                                        </p:tgtEl>
                                      </p:cBhvr>
                                    </p:animEffect>
                                  </p:childTnLst>
                                </p:cTn>
                              </p:par>
                              <p:par>
                                <p:cTn id="53" presetID="6" presetClass="entr" presetSubtype="16" fill="hold" grpId="0" nodeType="with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circle(in)">
                                      <p:cBhvr>
                                        <p:cTn id="55"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3" grpId="0"/>
      <p:bldP spid="4" grpId="0"/>
      <p:bldP spid="5" grpId="0"/>
      <p:bldP spid="6" grpId="0"/>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B930D4B0-421E-C050-C966-4DFA4DBE789C}"/>
              </a:ext>
            </a:extLst>
          </p:cNvPr>
          <p:cNvGrpSpPr/>
          <p:nvPr/>
        </p:nvGrpSpPr>
        <p:grpSpPr>
          <a:xfrm>
            <a:off x="715815" y="5991700"/>
            <a:ext cx="1459048" cy="734059"/>
            <a:chOff x="3775288" y="4761001"/>
            <a:chExt cx="1459048" cy="734059"/>
          </a:xfrm>
        </p:grpSpPr>
        <p:sp>
          <p:nvSpPr>
            <p:cNvPr id="18" name="Forma libre: forma 17">
              <a:extLst>
                <a:ext uri="{FF2B5EF4-FFF2-40B4-BE49-F238E27FC236}">
                  <a16:creationId xmlns:a16="http://schemas.microsoft.com/office/drawing/2014/main" id="{FA428A71-F005-5DD2-12EF-E6FEF14BF830}"/>
                </a:ext>
              </a:extLst>
            </p:cNvPr>
            <p:cNvSpPr/>
            <p:nvPr/>
          </p:nvSpPr>
          <p:spPr>
            <a:xfrm rot="5400000">
              <a:off x="4999759" y="4771109"/>
              <a:ext cx="244686" cy="224469"/>
            </a:xfrm>
            <a:custGeom>
              <a:avLst/>
              <a:gdLst>
                <a:gd name="connsiteX0" fmla="*/ 244686 w 244686"/>
                <a:gd name="connsiteY0" fmla="*/ 112235 h 224469"/>
                <a:gd name="connsiteX1" fmla="*/ 122343 w 244686"/>
                <a:gd name="connsiteY1" fmla="*/ 224469 h 224469"/>
                <a:gd name="connsiteX2" fmla="*/ 0 w 244686"/>
                <a:gd name="connsiteY2" fmla="*/ 112235 h 224469"/>
                <a:gd name="connsiteX3" fmla="*/ 122343 w 244686"/>
                <a:gd name="connsiteY3" fmla="*/ 0 h 224469"/>
                <a:gd name="connsiteX4" fmla="*/ 244686 w 244686"/>
                <a:gd name="connsiteY4" fmla="*/ 112235 h 224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86" h="224469">
                  <a:moveTo>
                    <a:pt x="244686" y="112235"/>
                  </a:moveTo>
                  <a:cubicBezTo>
                    <a:pt x="244686" y="174220"/>
                    <a:pt x="189911" y="224469"/>
                    <a:pt x="122343" y="224469"/>
                  </a:cubicBezTo>
                  <a:cubicBezTo>
                    <a:pt x="54775" y="224469"/>
                    <a:pt x="0" y="174220"/>
                    <a:pt x="0" y="112235"/>
                  </a:cubicBezTo>
                  <a:cubicBezTo>
                    <a:pt x="0" y="50249"/>
                    <a:pt x="54775" y="0"/>
                    <a:pt x="122343" y="0"/>
                  </a:cubicBezTo>
                  <a:cubicBezTo>
                    <a:pt x="189911" y="0"/>
                    <a:pt x="244686" y="50249"/>
                    <a:pt x="244686" y="112235"/>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19" name="Forma libre: forma 18">
              <a:extLst>
                <a:ext uri="{FF2B5EF4-FFF2-40B4-BE49-F238E27FC236}">
                  <a16:creationId xmlns:a16="http://schemas.microsoft.com/office/drawing/2014/main" id="{E8025A40-CDD4-0E75-10FA-71D0C6C853A5}"/>
                </a:ext>
              </a:extLst>
            </p:cNvPr>
            <p:cNvSpPr/>
            <p:nvPr/>
          </p:nvSpPr>
          <p:spPr>
            <a:xfrm rot="5400000">
              <a:off x="5009240" y="5060689"/>
              <a:ext cx="135936" cy="134681"/>
            </a:xfrm>
            <a:custGeom>
              <a:avLst/>
              <a:gdLst>
                <a:gd name="connsiteX0" fmla="*/ 135937 w 135936"/>
                <a:gd name="connsiteY0" fmla="*/ 67341 h 134681"/>
                <a:gd name="connsiteX1" fmla="*/ 67968 w 135936"/>
                <a:gd name="connsiteY1" fmla="*/ 134682 h 134681"/>
                <a:gd name="connsiteX2" fmla="*/ 0 w 135936"/>
                <a:gd name="connsiteY2" fmla="*/ 67341 h 134681"/>
                <a:gd name="connsiteX3" fmla="*/ 67968 w 135936"/>
                <a:gd name="connsiteY3" fmla="*/ 0 h 134681"/>
                <a:gd name="connsiteX4" fmla="*/ 135937 w 135936"/>
                <a:gd name="connsiteY4" fmla="*/ 67341 h 134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36" h="134681">
                  <a:moveTo>
                    <a:pt x="135937" y="67341"/>
                  </a:moveTo>
                  <a:cubicBezTo>
                    <a:pt x="135937" y="104532"/>
                    <a:pt x="105506" y="134682"/>
                    <a:pt x="67968" y="134682"/>
                  </a:cubicBezTo>
                  <a:cubicBezTo>
                    <a:pt x="30430" y="134682"/>
                    <a:pt x="0" y="104532"/>
                    <a:pt x="0" y="67341"/>
                  </a:cubicBezTo>
                  <a:cubicBezTo>
                    <a:pt x="0" y="30150"/>
                    <a:pt x="30430" y="0"/>
                    <a:pt x="67968" y="0"/>
                  </a:cubicBezTo>
                  <a:cubicBezTo>
                    <a:pt x="105506" y="0"/>
                    <a:pt x="135937" y="30150"/>
                    <a:pt x="135937" y="67341"/>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0" name="Forma libre: forma 19">
              <a:extLst>
                <a:ext uri="{FF2B5EF4-FFF2-40B4-BE49-F238E27FC236}">
                  <a16:creationId xmlns:a16="http://schemas.microsoft.com/office/drawing/2014/main" id="{8A0D188A-C636-729F-216B-DA958D16FC15}"/>
                </a:ext>
              </a:extLst>
            </p:cNvPr>
            <p:cNvSpPr/>
            <p:nvPr/>
          </p:nvSpPr>
          <p:spPr>
            <a:xfrm rot="5400000">
              <a:off x="4944269" y="5221443"/>
              <a:ext cx="108749" cy="112234"/>
            </a:xfrm>
            <a:custGeom>
              <a:avLst/>
              <a:gdLst>
                <a:gd name="connsiteX0" fmla="*/ 108749 w 108749"/>
                <a:gd name="connsiteY0" fmla="*/ 56117 h 112234"/>
                <a:gd name="connsiteX1" fmla="*/ 54375 w 108749"/>
                <a:gd name="connsiteY1" fmla="*/ 112235 h 112234"/>
                <a:gd name="connsiteX2" fmla="*/ 0 w 108749"/>
                <a:gd name="connsiteY2" fmla="*/ 56117 h 112234"/>
                <a:gd name="connsiteX3" fmla="*/ 54375 w 108749"/>
                <a:gd name="connsiteY3" fmla="*/ 0 h 112234"/>
                <a:gd name="connsiteX4" fmla="*/ 108749 w 108749"/>
                <a:gd name="connsiteY4" fmla="*/ 56117 h 112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49" h="112234">
                  <a:moveTo>
                    <a:pt x="108749" y="56117"/>
                  </a:moveTo>
                  <a:cubicBezTo>
                    <a:pt x="108749" y="87110"/>
                    <a:pt x="84405" y="112235"/>
                    <a:pt x="54375" y="112235"/>
                  </a:cubicBezTo>
                  <a:cubicBezTo>
                    <a:pt x="24344" y="112235"/>
                    <a:pt x="0" y="87110"/>
                    <a:pt x="0" y="56117"/>
                  </a:cubicBezTo>
                  <a:cubicBezTo>
                    <a:pt x="0" y="25125"/>
                    <a:pt x="24344" y="0"/>
                    <a:pt x="54375" y="0"/>
                  </a:cubicBezTo>
                  <a:cubicBezTo>
                    <a:pt x="84405" y="0"/>
                    <a:pt x="108749" y="25125"/>
                    <a:pt x="108749" y="56117"/>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1" name="Forma libre: forma 20">
              <a:extLst>
                <a:ext uri="{FF2B5EF4-FFF2-40B4-BE49-F238E27FC236}">
                  <a16:creationId xmlns:a16="http://schemas.microsoft.com/office/drawing/2014/main" id="{F5A9550D-5B0A-CE33-F477-0681963999E3}"/>
                </a:ext>
              </a:extLst>
            </p:cNvPr>
            <p:cNvSpPr/>
            <p:nvPr/>
          </p:nvSpPr>
          <p:spPr>
            <a:xfrm rot="5400000">
              <a:off x="4856852" y="5327823"/>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3" name="Forma libre: forma 22">
              <a:extLst>
                <a:ext uri="{FF2B5EF4-FFF2-40B4-BE49-F238E27FC236}">
                  <a16:creationId xmlns:a16="http://schemas.microsoft.com/office/drawing/2014/main" id="{DB78B91A-80A8-378D-96F5-4346108CABF1}"/>
                </a:ext>
              </a:extLst>
            </p:cNvPr>
            <p:cNvSpPr/>
            <p:nvPr/>
          </p:nvSpPr>
          <p:spPr>
            <a:xfrm rot="5400000">
              <a:off x="4767064" y="5409385"/>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4" name="Forma libre: forma 23">
              <a:extLst>
                <a:ext uri="{FF2B5EF4-FFF2-40B4-BE49-F238E27FC236}">
                  <a16:creationId xmlns:a16="http://schemas.microsoft.com/office/drawing/2014/main" id="{BB999BED-4FB4-A1A7-B344-DA9FC196BFD5}"/>
                </a:ext>
              </a:extLst>
            </p:cNvPr>
            <p:cNvSpPr/>
            <p:nvPr/>
          </p:nvSpPr>
          <p:spPr>
            <a:xfrm rot="5400000">
              <a:off x="4019066" y="4544410"/>
              <a:ext cx="679683" cy="1167239"/>
            </a:xfrm>
            <a:custGeom>
              <a:avLst/>
              <a:gdLst>
                <a:gd name="connsiteX0" fmla="*/ 244686 w 679683"/>
                <a:gd name="connsiteY0" fmla="*/ 0 h 1167239"/>
                <a:gd name="connsiteX1" fmla="*/ 0 w 679683"/>
                <a:gd name="connsiteY1" fmla="*/ 157128 h 1167239"/>
                <a:gd name="connsiteX2" fmla="*/ 163124 w 679683"/>
                <a:gd name="connsiteY2" fmla="*/ 673407 h 1167239"/>
                <a:gd name="connsiteX3" fmla="*/ 326248 w 679683"/>
                <a:gd name="connsiteY3" fmla="*/ 1167240 h 1167239"/>
                <a:gd name="connsiteX4" fmla="*/ 570935 w 679683"/>
                <a:gd name="connsiteY4" fmla="*/ 718301 h 1167239"/>
                <a:gd name="connsiteX5" fmla="*/ 679684 w 679683"/>
                <a:gd name="connsiteY5" fmla="*/ 336704 h 1167239"/>
                <a:gd name="connsiteX6" fmla="*/ 244686 w 679683"/>
                <a:gd name="connsiteY6" fmla="*/ 0 h 116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9683" h="1167239">
                  <a:moveTo>
                    <a:pt x="244686" y="0"/>
                  </a:moveTo>
                  <a:cubicBezTo>
                    <a:pt x="87000" y="0"/>
                    <a:pt x="0" y="31426"/>
                    <a:pt x="0" y="157128"/>
                  </a:cubicBezTo>
                  <a:cubicBezTo>
                    <a:pt x="0" y="347927"/>
                    <a:pt x="163124" y="422002"/>
                    <a:pt x="163124" y="673407"/>
                  </a:cubicBezTo>
                  <a:cubicBezTo>
                    <a:pt x="163124" y="767684"/>
                    <a:pt x="-76125" y="1167240"/>
                    <a:pt x="326248" y="1167240"/>
                  </a:cubicBezTo>
                  <a:cubicBezTo>
                    <a:pt x="676965" y="1167240"/>
                    <a:pt x="570935" y="873185"/>
                    <a:pt x="570935" y="718301"/>
                  </a:cubicBezTo>
                  <a:cubicBezTo>
                    <a:pt x="570935" y="563418"/>
                    <a:pt x="679684" y="543215"/>
                    <a:pt x="679684" y="336704"/>
                  </a:cubicBezTo>
                  <a:cubicBezTo>
                    <a:pt x="679684" y="190799"/>
                    <a:pt x="402373" y="0"/>
                    <a:pt x="244686" y="0"/>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grpSp>
      <p:sp>
        <p:nvSpPr>
          <p:cNvPr id="9" name="CuadroTexto 8">
            <a:extLst>
              <a:ext uri="{FF2B5EF4-FFF2-40B4-BE49-F238E27FC236}">
                <a16:creationId xmlns:a16="http://schemas.microsoft.com/office/drawing/2014/main" id="{1C6B9176-233F-DBDE-5F77-9E44EF15D96E}"/>
              </a:ext>
            </a:extLst>
          </p:cNvPr>
          <p:cNvSpPr txBox="1"/>
          <p:nvPr/>
        </p:nvSpPr>
        <p:spPr>
          <a:xfrm>
            <a:off x="1134516" y="6242031"/>
            <a:ext cx="301686" cy="369332"/>
          </a:xfrm>
          <a:prstGeom prst="rect">
            <a:avLst/>
          </a:prstGeom>
          <a:noFill/>
        </p:spPr>
        <p:txBody>
          <a:bodyPr wrap="none" rtlCol="0">
            <a:spAutoFit/>
          </a:bodyPr>
          <a:lstStyle/>
          <a:p>
            <a:r>
              <a:rPr lang="es-ES" dirty="0">
                <a:solidFill>
                  <a:srgbClr val="0070C0"/>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668172" y="263424"/>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pic>
        <p:nvPicPr>
          <p:cNvPr id="12" name="Gráfico 11" descr="Huellas con relleno sólido">
            <a:extLst>
              <a:ext uri="{FF2B5EF4-FFF2-40B4-BE49-F238E27FC236}">
                <a16:creationId xmlns:a16="http://schemas.microsoft.com/office/drawing/2014/main" id="{3F052750-9960-79BA-6C8D-2578A74043B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flipH="1">
            <a:off x="1810806" y="4892345"/>
            <a:ext cx="963039" cy="1471254"/>
          </a:xfrm>
          <a:prstGeom prst="rect">
            <a:avLst/>
          </a:prstGeom>
        </p:spPr>
      </p:pic>
      <p:sp>
        <p:nvSpPr>
          <p:cNvPr id="2" name="CuadroTexto 1">
            <a:extLst>
              <a:ext uri="{FF2B5EF4-FFF2-40B4-BE49-F238E27FC236}">
                <a16:creationId xmlns:a16="http://schemas.microsoft.com/office/drawing/2014/main" id="{34CAE1C8-79BC-17A0-11F6-29D58EF68422}"/>
              </a:ext>
            </a:extLst>
          </p:cNvPr>
          <p:cNvSpPr txBox="1"/>
          <p:nvPr/>
        </p:nvSpPr>
        <p:spPr>
          <a:xfrm>
            <a:off x="1923538" y="5462543"/>
            <a:ext cx="301686" cy="369332"/>
          </a:xfrm>
          <a:prstGeom prst="rect">
            <a:avLst/>
          </a:prstGeom>
          <a:noFill/>
        </p:spPr>
        <p:txBody>
          <a:bodyPr wrap="none" rtlCol="0">
            <a:spAutoFit/>
          </a:bodyPr>
          <a:lstStyle/>
          <a:p>
            <a:r>
              <a:rPr lang="es-ES" dirty="0">
                <a:solidFill>
                  <a:srgbClr val="359135"/>
                </a:solidFill>
              </a:rPr>
              <a:t>2</a:t>
            </a:r>
          </a:p>
        </p:txBody>
      </p:sp>
      <p:pic>
        <p:nvPicPr>
          <p:cNvPr id="14" name="Gráfico 13" descr="Huellas con relleno sólido">
            <a:extLst>
              <a:ext uri="{FF2B5EF4-FFF2-40B4-BE49-F238E27FC236}">
                <a16:creationId xmlns:a16="http://schemas.microsoft.com/office/drawing/2014/main" id="{EF52A785-361A-2491-74D2-2B6C49B10DC6}"/>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a:off x="2754070" y="5719921"/>
            <a:ext cx="1060855" cy="1471254"/>
          </a:xfrm>
          <a:prstGeom prst="rect">
            <a:avLst/>
          </a:prstGeom>
        </p:spPr>
      </p:pic>
      <p:pic>
        <p:nvPicPr>
          <p:cNvPr id="16" name="Gráfico 15" descr="Huellas con relleno sólido">
            <a:extLst>
              <a:ext uri="{FF2B5EF4-FFF2-40B4-BE49-F238E27FC236}">
                <a16:creationId xmlns:a16="http://schemas.microsoft.com/office/drawing/2014/main" id="{DDF9EB86-D41C-FD72-0924-19275ED352B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flipH="1">
            <a:off x="3897403" y="5095503"/>
            <a:ext cx="898968" cy="1228271"/>
          </a:xfrm>
          <a:prstGeom prst="rect">
            <a:avLst/>
          </a:prstGeom>
        </p:spPr>
      </p:pic>
      <p:pic>
        <p:nvPicPr>
          <p:cNvPr id="17" name="Gráfico 16" descr="Huellas con relleno sólido">
            <a:extLst>
              <a:ext uri="{FF2B5EF4-FFF2-40B4-BE49-F238E27FC236}">
                <a16:creationId xmlns:a16="http://schemas.microsoft.com/office/drawing/2014/main" id="{116DCF61-3B8C-B5DF-8F5C-3916622E9CAB}"/>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48970" t="20767" r="10384"/>
          <a:stretch/>
        </p:blipFill>
        <p:spPr>
          <a:xfrm rot="5400000">
            <a:off x="4999948" y="5765158"/>
            <a:ext cx="868374" cy="1426641"/>
          </a:xfrm>
          <a:prstGeom prst="rect">
            <a:avLst/>
          </a:prstGeom>
        </p:spPr>
      </p:pic>
      <p:pic>
        <p:nvPicPr>
          <p:cNvPr id="22" name="Gráfico 21" descr="Huellas con relleno sólido">
            <a:extLst>
              <a:ext uri="{FF2B5EF4-FFF2-40B4-BE49-F238E27FC236}">
                <a16:creationId xmlns:a16="http://schemas.microsoft.com/office/drawing/2014/main" id="{949E657A-1D33-C5B9-C7F3-8D1C10C9C709}"/>
              </a:ext>
            </a:extLst>
          </p:cNvPr>
          <p:cNvPicPr>
            <a:picLocks noChangeAspect="1"/>
          </p:cNvPicPr>
          <p:nvPr/>
        </p:nvPicPr>
        <p:blipFill rotWithShape="1">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l="48970" t="20767" r="10384"/>
          <a:stretch/>
        </p:blipFill>
        <p:spPr>
          <a:xfrm rot="5400000" flipH="1">
            <a:off x="5900224" y="4952120"/>
            <a:ext cx="898968" cy="1515038"/>
          </a:xfrm>
          <a:prstGeom prst="rect">
            <a:avLst/>
          </a:prstGeom>
        </p:spPr>
      </p:pic>
      <p:pic>
        <p:nvPicPr>
          <p:cNvPr id="26" name="Gráfico 25" descr="Huellas con relleno sólido">
            <a:extLst>
              <a:ext uri="{FF2B5EF4-FFF2-40B4-BE49-F238E27FC236}">
                <a16:creationId xmlns:a16="http://schemas.microsoft.com/office/drawing/2014/main" id="{EA918D28-5BD8-8ACA-7C7F-1B4B5B2A082D}"/>
              </a:ext>
            </a:extLst>
          </p:cNvPr>
          <p:cNvPicPr>
            <a:picLocks noChangeAspect="1"/>
          </p:cNvPicPr>
          <p:nvPr/>
        </p:nvPicPr>
        <p:blipFill rotWithShape="1">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l="48970" t="20767" r="10384"/>
          <a:stretch/>
        </p:blipFill>
        <p:spPr>
          <a:xfrm rot="5400000">
            <a:off x="6990593" y="5739476"/>
            <a:ext cx="1060856" cy="1471256"/>
          </a:xfrm>
          <a:prstGeom prst="rect">
            <a:avLst/>
          </a:prstGeom>
        </p:spPr>
      </p:pic>
      <p:pic>
        <p:nvPicPr>
          <p:cNvPr id="27" name="Gráfico 26" descr="Huellas con relleno sólido">
            <a:extLst>
              <a:ext uri="{FF2B5EF4-FFF2-40B4-BE49-F238E27FC236}">
                <a16:creationId xmlns:a16="http://schemas.microsoft.com/office/drawing/2014/main" id="{21C26C43-757E-63FA-8879-31BEAA6198A6}"/>
              </a:ext>
            </a:extLst>
          </p:cNvPr>
          <p:cNvPicPr>
            <a:picLocks noChangeAspect="1"/>
          </p:cNvPicPr>
          <p:nvPr/>
        </p:nvPicPr>
        <p:blipFill rotWithShape="1">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rcRect l="48970" t="20767" r="10384"/>
          <a:stretch/>
        </p:blipFill>
        <p:spPr>
          <a:xfrm rot="5400000" flipH="1">
            <a:off x="7846971" y="5066031"/>
            <a:ext cx="963040" cy="1228269"/>
          </a:xfrm>
          <a:prstGeom prst="rect">
            <a:avLst/>
          </a:prstGeom>
        </p:spPr>
      </p:pic>
      <p:pic>
        <p:nvPicPr>
          <p:cNvPr id="28" name="Gráfico 27" descr="Huellas con relleno sólido">
            <a:extLst>
              <a:ext uri="{FF2B5EF4-FFF2-40B4-BE49-F238E27FC236}">
                <a16:creationId xmlns:a16="http://schemas.microsoft.com/office/drawing/2014/main" id="{33EE45A9-F951-E76C-A52D-95D14A7F7AF0}"/>
              </a:ext>
            </a:extLst>
          </p:cNvPr>
          <p:cNvPicPr>
            <a:picLocks noChangeAspect="1"/>
          </p:cNvPicPr>
          <p:nvPr/>
        </p:nvPicPr>
        <p:blipFill rotWithShape="1">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rcRect l="48970" t="20767" r="10384"/>
          <a:stretch/>
        </p:blipFill>
        <p:spPr>
          <a:xfrm rot="5400000">
            <a:off x="9224898" y="5670874"/>
            <a:ext cx="1060855" cy="1515037"/>
          </a:xfrm>
          <a:prstGeom prst="rect">
            <a:avLst/>
          </a:prstGeom>
        </p:spPr>
      </p:pic>
      <p:sp>
        <p:nvSpPr>
          <p:cNvPr id="3" name="CuadroTexto 2">
            <a:extLst>
              <a:ext uri="{FF2B5EF4-FFF2-40B4-BE49-F238E27FC236}">
                <a16:creationId xmlns:a16="http://schemas.microsoft.com/office/drawing/2014/main" id="{410C01A1-3E75-DAD9-8440-52E25E5920BB}"/>
              </a:ext>
            </a:extLst>
          </p:cNvPr>
          <p:cNvSpPr txBox="1"/>
          <p:nvPr/>
        </p:nvSpPr>
        <p:spPr>
          <a:xfrm>
            <a:off x="2902561" y="6297514"/>
            <a:ext cx="301686" cy="369332"/>
          </a:xfrm>
          <a:prstGeom prst="rect">
            <a:avLst/>
          </a:prstGeom>
          <a:noFill/>
        </p:spPr>
        <p:txBody>
          <a:bodyPr wrap="none" rtlCol="0">
            <a:spAutoFit/>
          </a:bodyPr>
          <a:lstStyle/>
          <a:p>
            <a:r>
              <a:rPr lang="es-ES" dirty="0">
                <a:solidFill>
                  <a:srgbClr val="9E9A00"/>
                </a:solidFill>
              </a:rPr>
              <a:t>3</a:t>
            </a:r>
          </a:p>
        </p:txBody>
      </p:sp>
      <p:sp>
        <p:nvSpPr>
          <p:cNvPr id="4" name="CuadroTexto 3">
            <a:extLst>
              <a:ext uri="{FF2B5EF4-FFF2-40B4-BE49-F238E27FC236}">
                <a16:creationId xmlns:a16="http://schemas.microsoft.com/office/drawing/2014/main" id="{34E359A7-7384-A0D2-E059-7E705A467C0D}"/>
              </a:ext>
            </a:extLst>
          </p:cNvPr>
          <p:cNvSpPr txBox="1"/>
          <p:nvPr/>
        </p:nvSpPr>
        <p:spPr>
          <a:xfrm>
            <a:off x="4102933" y="5544354"/>
            <a:ext cx="301686" cy="369332"/>
          </a:xfrm>
          <a:prstGeom prst="rect">
            <a:avLst/>
          </a:prstGeom>
          <a:noFill/>
        </p:spPr>
        <p:txBody>
          <a:bodyPr wrap="none" rtlCol="0">
            <a:spAutoFit/>
          </a:bodyPr>
          <a:lstStyle/>
          <a:p>
            <a:r>
              <a:rPr lang="es-ES" dirty="0">
                <a:solidFill>
                  <a:srgbClr val="7030A0"/>
                </a:solidFill>
              </a:rPr>
              <a:t>4</a:t>
            </a:r>
          </a:p>
        </p:txBody>
      </p:sp>
      <p:sp>
        <p:nvSpPr>
          <p:cNvPr id="5" name="CuadroTexto 4">
            <a:extLst>
              <a:ext uri="{FF2B5EF4-FFF2-40B4-BE49-F238E27FC236}">
                <a16:creationId xmlns:a16="http://schemas.microsoft.com/office/drawing/2014/main" id="{0ED5968F-B9E8-424B-6FB2-FF74A6B9D14B}"/>
              </a:ext>
            </a:extLst>
          </p:cNvPr>
          <p:cNvSpPr txBox="1"/>
          <p:nvPr/>
        </p:nvSpPr>
        <p:spPr>
          <a:xfrm>
            <a:off x="5087519" y="6254982"/>
            <a:ext cx="427391" cy="369332"/>
          </a:xfrm>
          <a:prstGeom prst="rect">
            <a:avLst/>
          </a:prstGeom>
          <a:noFill/>
        </p:spPr>
        <p:txBody>
          <a:bodyPr wrap="square" rtlCol="0">
            <a:spAutoFit/>
          </a:bodyPr>
          <a:lstStyle/>
          <a:p>
            <a:r>
              <a:rPr lang="es-ES" dirty="0">
                <a:solidFill>
                  <a:srgbClr val="C80E00"/>
                </a:solidFill>
              </a:rPr>
              <a:t>5</a:t>
            </a:r>
          </a:p>
        </p:txBody>
      </p:sp>
      <p:sp>
        <p:nvSpPr>
          <p:cNvPr id="6" name="CuadroTexto 5">
            <a:extLst>
              <a:ext uri="{FF2B5EF4-FFF2-40B4-BE49-F238E27FC236}">
                <a16:creationId xmlns:a16="http://schemas.microsoft.com/office/drawing/2014/main" id="{37C945F1-74F0-4C47-50D3-5DEEA1BB982F}"/>
              </a:ext>
            </a:extLst>
          </p:cNvPr>
          <p:cNvSpPr txBox="1"/>
          <p:nvPr/>
        </p:nvSpPr>
        <p:spPr>
          <a:xfrm>
            <a:off x="6014306" y="5512762"/>
            <a:ext cx="301686" cy="369332"/>
          </a:xfrm>
          <a:prstGeom prst="rect">
            <a:avLst/>
          </a:prstGeom>
          <a:noFill/>
        </p:spPr>
        <p:txBody>
          <a:bodyPr wrap="none" rtlCol="0">
            <a:spAutoFit/>
          </a:bodyPr>
          <a:lstStyle/>
          <a:p>
            <a:r>
              <a:rPr lang="es-ES" dirty="0"/>
              <a:t>6</a:t>
            </a:r>
          </a:p>
        </p:txBody>
      </p:sp>
      <p:sp>
        <p:nvSpPr>
          <p:cNvPr id="7" name="CuadroTexto 6">
            <a:extLst>
              <a:ext uri="{FF2B5EF4-FFF2-40B4-BE49-F238E27FC236}">
                <a16:creationId xmlns:a16="http://schemas.microsoft.com/office/drawing/2014/main" id="{9BAB9E44-88F0-58E4-1B54-431EB441E0FB}"/>
              </a:ext>
            </a:extLst>
          </p:cNvPr>
          <p:cNvSpPr txBox="1"/>
          <p:nvPr/>
        </p:nvSpPr>
        <p:spPr>
          <a:xfrm>
            <a:off x="7218375" y="6316198"/>
            <a:ext cx="301686" cy="369332"/>
          </a:xfrm>
          <a:prstGeom prst="rect">
            <a:avLst/>
          </a:prstGeom>
          <a:noFill/>
        </p:spPr>
        <p:txBody>
          <a:bodyPr wrap="none" rtlCol="0">
            <a:spAutoFit/>
          </a:bodyPr>
          <a:lstStyle/>
          <a:p>
            <a:r>
              <a:rPr lang="es-ES" dirty="0">
                <a:solidFill>
                  <a:schemeClr val="bg1"/>
                </a:solidFill>
              </a:rPr>
              <a:t>7</a:t>
            </a:r>
          </a:p>
        </p:txBody>
      </p:sp>
      <p:sp>
        <p:nvSpPr>
          <p:cNvPr id="8" name="CuadroTexto 7">
            <a:extLst>
              <a:ext uri="{FF2B5EF4-FFF2-40B4-BE49-F238E27FC236}">
                <a16:creationId xmlns:a16="http://schemas.microsoft.com/office/drawing/2014/main" id="{C389DC54-89C3-6CA2-E4AC-7755FB8A0FE1}"/>
              </a:ext>
            </a:extLst>
          </p:cNvPr>
          <p:cNvSpPr txBox="1"/>
          <p:nvPr/>
        </p:nvSpPr>
        <p:spPr>
          <a:xfrm>
            <a:off x="8019338" y="5495499"/>
            <a:ext cx="301686" cy="369332"/>
          </a:xfrm>
          <a:prstGeom prst="rect">
            <a:avLst/>
          </a:prstGeom>
          <a:noFill/>
        </p:spPr>
        <p:txBody>
          <a:bodyPr wrap="none" rtlCol="0">
            <a:spAutoFit/>
          </a:bodyPr>
          <a:lstStyle/>
          <a:p>
            <a:r>
              <a:rPr lang="es-ES" dirty="0">
                <a:solidFill>
                  <a:schemeClr val="accent4">
                    <a:lumMod val="50000"/>
                  </a:schemeClr>
                </a:solidFill>
              </a:rPr>
              <a:t>8</a:t>
            </a:r>
          </a:p>
        </p:txBody>
      </p:sp>
      <p:sp>
        <p:nvSpPr>
          <p:cNvPr id="10" name="CuadroTexto 9">
            <a:extLst>
              <a:ext uri="{FF2B5EF4-FFF2-40B4-BE49-F238E27FC236}">
                <a16:creationId xmlns:a16="http://schemas.microsoft.com/office/drawing/2014/main" id="{9D0B7852-CDBB-8646-2AB2-752CCF6F530E}"/>
              </a:ext>
            </a:extLst>
          </p:cNvPr>
          <p:cNvSpPr txBox="1"/>
          <p:nvPr/>
        </p:nvSpPr>
        <p:spPr>
          <a:xfrm>
            <a:off x="9449265" y="6301863"/>
            <a:ext cx="301686" cy="369332"/>
          </a:xfrm>
          <a:prstGeom prst="rect">
            <a:avLst/>
          </a:prstGeom>
          <a:noFill/>
        </p:spPr>
        <p:txBody>
          <a:bodyPr wrap="none" rtlCol="0">
            <a:spAutoFit/>
          </a:bodyPr>
          <a:lstStyle/>
          <a:p>
            <a:r>
              <a:rPr lang="es-ES" dirty="0">
                <a:solidFill>
                  <a:srgbClr val="092881"/>
                </a:solidFill>
              </a:rPr>
              <a:t>9</a:t>
            </a:r>
          </a:p>
        </p:txBody>
      </p:sp>
      <p:sp>
        <p:nvSpPr>
          <p:cNvPr id="30" name="CuadroTexto 29">
            <a:extLst>
              <a:ext uri="{FF2B5EF4-FFF2-40B4-BE49-F238E27FC236}">
                <a16:creationId xmlns:a16="http://schemas.microsoft.com/office/drawing/2014/main" id="{7776FBE7-FFA8-9E80-A998-282A853981DA}"/>
              </a:ext>
            </a:extLst>
          </p:cNvPr>
          <p:cNvSpPr txBox="1"/>
          <p:nvPr/>
        </p:nvSpPr>
        <p:spPr>
          <a:xfrm>
            <a:off x="2920377" y="898232"/>
            <a:ext cx="3405319" cy="425822"/>
          </a:xfrm>
          <a:prstGeom prst="rect">
            <a:avLst/>
          </a:prstGeom>
          <a:noFill/>
        </p:spPr>
        <p:txBody>
          <a:bodyPr wrap="square">
            <a:spAutoFit/>
          </a:bodyPr>
          <a:lstStyle/>
          <a:p>
            <a:pPr lvl="0"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9. Evaluación.</a:t>
            </a:r>
          </a:p>
        </p:txBody>
      </p:sp>
      <p:sp>
        <p:nvSpPr>
          <p:cNvPr id="15" name="Marcador de número de diapositiva 14">
            <a:extLst>
              <a:ext uri="{FF2B5EF4-FFF2-40B4-BE49-F238E27FC236}">
                <a16:creationId xmlns:a16="http://schemas.microsoft.com/office/drawing/2014/main" id="{41DC60C2-DBAA-90F6-524F-F0893497C3E6}"/>
              </a:ext>
            </a:extLst>
          </p:cNvPr>
          <p:cNvSpPr>
            <a:spLocks noGrp="1"/>
          </p:cNvSpPr>
          <p:nvPr>
            <p:ph type="sldNum" sz="quarter" idx="12"/>
          </p:nvPr>
        </p:nvSpPr>
        <p:spPr/>
        <p:txBody>
          <a:bodyPr/>
          <a:lstStyle/>
          <a:p>
            <a:fld id="{92BB50DD-8224-413B-B992-E4112E824847}" type="slidenum">
              <a:rPr lang="es-ES" smtClean="0"/>
              <a:t>15</a:t>
            </a:fld>
            <a:endParaRPr lang="es-ES" dirty="0"/>
          </a:p>
        </p:txBody>
      </p:sp>
      <p:sp>
        <p:nvSpPr>
          <p:cNvPr id="41" name="Oval 21">
            <a:extLst>
              <a:ext uri="{FF2B5EF4-FFF2-40B4-BE49-F238E27FC236}">
                <a16:creationId xmlns:a16="http://schemas.microsoft.com/office/drawing/2014/main" id="{A734EF1D-9F5C-FE09-4EC7-E333AB6634B4}"/>
              </a:ext>
            </a:extLst>
          </p:cNvPr>
          <p:cNvSpPr>
            <a:spLocks noChangeArrowheads="1"/>
          </p:cNvSpPr>
          <p:nvPr/>
        </p:nvSpPr>
        <p:spPr bwMode="auto">
          <a:xfrm>
            <a:off x="5247582" y="2658790"/>
            <a:ext cx="3072386" cy="2682159"/>
          </a:xfrm>
          <a:prstGeom prst="ellipse">
            <a:avLst/>
          </a:prstGeom>
          <a:solidFill>
            <a:srgbClr val="009999">
              <a:alpha val="50000"/>
            </a:srgbClr>
          </a:solidFill>
          <a:ln w="11014" cap="flat">
            <a:solidFill>
              <a:srgbClr val="006699"/>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solidFill>
                  <a:srgbClr val="000000"/>
                </a:solidFill>
                <a:effectLst/>
                <a:latin typeface="Calibri" panose="020F0502020204030204" pitchFamily="34" charset="0"/>
                <a:ea typeface="Calibri" panose="020F0502020204030204" pitchFamily="34" charset="0"/>
              </a:rPr>
              <a:t>Evaluación del estudiante: cada estudiante valora su trabajo de forma individual. Esta autoevaluación hace que el estudiante sea más consciente de sus fortalezas y debilidades, aprendiendo a conocer lo que puede aportar al equipo y a su desarrollo personal como individuo.</a:t>
            </a:r>
            <a:endParaRPr lang="es-ES" sz="1000" dirty="0">
              <a:latin typeface="Calibri" panose="020F0502020204030204" pitchFamily="34" charset="0"/>
              <a:cs typeface="Times New Roman" panose="02020603050405020304" pitchFamily="18" charset="0"/>
            </a:endParaRPr>
          </a:p>
        </p:txBody>
      </p:sp>
      <p:sp>
        <p:nvSpPr>
          <p:cNvPr id="42" name="Oval 17">
            <a:extLst>
              <a:ext uri="{FF2B5EF4-FFF2-40B4-BE49-F238E27FC236}">
                <a16:creationId xmlns:a16="http://schemas.microsoft.com/office/drawing/2014/main" id="{3D1AC754-BD00-8910-F749-4207E6E06CF0}"/>
              </a:ext>
            </a:extLst>
          </p:cNvPr>
          <p:cNvSpPr>
            <a:spLocks noChangeArrowheads="1"/>
          </p:cNvSpPr>
          <p:nvPr/>
        </p:nvSpPr>
        <p:spPr bwMode="auto">
          <a:xfrm>
            <a:off x="7951726" y="2658790"/>
            <a:ext cx="3036193" cy="2662928"/>
          </a:xfrm>
          <a:prstGeom prst="ellipse">
            <a:avLst/>
          </a:prstGeom>
          <a:solidFill>
            <a:srgbClr val="009999">
              <a:alpha val="50000"/>
            </a:srgbClr>
          </a:solidFill>
          <a:ln w="11014" cap="flat">
            <a:solidFill>
              <a:srgbClr val="006699"/>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100" dirty="0">
                <a:solidFill>
                  <a:srgbClr val="000000"/>
                </a:solidFill>
                <a:effectLst/>
                <a:latin typeface="Calibri" panose="020F0502020204030204" pitchFamily="34" charset="0"/>
                <a:ea typeface="Calibri" panose="020F0502020204030204" pitchFamily="34" charset="0"/>
              </a:rPr>
              <a:t>Evaluación de los estudiantes: es una evaluación entre compañeros, reflexionando en el trabajo y basándose en una rúbrica dada.</a:t>
            </a:r>
            <a:endParaRPr lang="es-ES" sz="1100" dirty="0">
              <a:latin typeface="Calibri" panose="020F0502020204030204" pitchFamily="34" charset="0"/>
              <a:cs typeface="Times New Roman" panose="02020603050405020304" pitchFamily="18" charset="0"/>
            </a:endParaRPr>
          </a:p>
        </p:txBody>
      </p:sp>
      <p:sp>
        <p:nvSpPr>
          <p:cNvPr id="43" name="Oval 16">
            <a:extLst>
              <a:ext uri="{FF2B5EF4-FFF2-40B4-BE49-F238E27FC236}">
                <a16:creationId xmlns:a16="http://schemas.microsoft.com/office/drawing/2014/main" id="{05CAA0CE-0A9C-EB9D-5A16-FD70B931F985}"/>
              </a:ext>
            </a:extLst>
          </p:cNvPr>
          <p:cNvSpPr>
            <a:spLocks noChangeArrowheads="1"/>
          </p:cNvSpPr>
          <p:nvPr/>
        </p:nvSpPr>
        <p:spPr bwMode="auto">
          <a:xfrm>
            <a:off x="1445339" y="1700739"/>
            <a:ext cx="2851704" cy="2732563"/>
          </a:xfrm>
          <a:prstGeom prst="ellipse">
            <a:avLst/>
          </a:prstGeom>
          <a:solidFill>
            <a:srgbClr val="009999"/>
          </a:solidFill>
          <a:ln w="11014" cap="flat">
            <a:solidFill>
              <a:srgbClr val="006699"/>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Este aprendizaje cooperativo, permite a los estudiantes aprender y trabajar juntos en equipo. </a:t>
            </a:r>
            <a:r>
              <a:rPr lang="es-ES" sz="1400" dirty="0">
                <a:solidFill>
                  <a:srgbClr val="000000"/>
                </a:solidFill>
                <a:latin typeface="Calibri" panose="020F0502020204030204" pitchFamily="34" charset="0"/>
                <a:cs typeface="Calibri" panose="020F0502020204030204" pitchFamily="34" charset="0"/>
              </a:rPr>
              <a:t>Dada la naturaleza </a:t>
            </a: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 este aprendizaje y la necesidad de evaluar, proponemos:</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4" name="Oval 15">
            <a:extLst>
              <a:ext uri="{FF2B5EF4-FFF2-40B4-BE49-F238E27FC236}">
                <a16:creationId xmlns:a16="http://schemas.microsoft.com/office/drawing/2014/main" id="{8D4C61DA-E038-2612-1789-41E2EEF45A71}"/>
              </a:ext>
            </a:extLst>
          </p:cNvPr>
          <p:cNvSpPr>
            <a:spLocks noChangeArrowheads="1"/>
          </p:cNvSpPr>
          <p:nvPr/>
        </p:nvSpPr>
        <p:spPr bwMode="auto">
          <a:xfrm>
            <a:off x="6613070" y="772602"/>
            <a:ext cx="3032173" cy="2577252"/>
          </a:xfrm>
          <a:prstGeom prst="ellipse">
            <a:avLst/>
          </a:prstGeom>
          <a:solidFill>
            <a:srgbClr val="009999">
              <a:alpha val="50000"/>
            </a:srgbClr>
          </a:solidFill>
          <a:ln w="11014" cap="flat">
            <a:solidFill>
              <a:srgbClr val="006699"/>
            </a:solidFill>
            <a:prstDash val="solid"/>
            <a:miter/>
          </a:ln>
        </p:spPr>
        <p:txBody>
          <a:bodyPr vert="horz" wrap="square" lIns="36000" tIns="0" rIns="36000" bIns="0" numCol="1" anchor="ctr" anchorCtr="0" compatLnSpc="1">
            <a:prstTxWarp prst="textNoShape">
              <a:avLst/>
            </a:prstTxWarp>
          </a:bodyPr>
          <a:lstStyle/>
          <a:p>
            <a:pPr lvl="0" algn="ctr">
              <a:lnSpc>
                <a:spcPct val="107000"/>
              </a:lnSpc>
              <a:spcAft>
                <a:spcPts val="800"/>
              </a:spcAft>
            </a:pPr>
            <a:r>
              <a:rPr lang="es-ES"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Evaluación del docente observando el trabajo tanto individual como grupal. Basada en la observación, comprobando lo que se ha ido haciendo en las distintas dinámicas, su progreso… Esta forma de aprender debe ser algo vivo, que puede ir cambiando y adecuándose a las necesidades que vayan surgiendo y que ayuden a mejorar el aprendizaje de nuestros estudiantes.</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5" name="Picture 2" descr="Licencia de Creative Commons">
            <a:extLst>
              <a:ext uri="{FF2B5EF4-FFF2-40B4-BE49-F238E27FC236}">
                <a16:creationId xmlns:a16="http://schemas.microsoft.com/office/drawing/2014/main" id="{4CAD7274-32DE-99CA-5E93-A1A36257B6D0}"/>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172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250"/>
                                        <p:tgtEl>
                                          <p:spTgt spid="12"/>
                                        </p:tgtEl>
                                      </p:cBhvr>
                                    </p:animEffect>
                                  </p:childTnLst>
                                </p:cTn>
                              </p:par>
                            </p:childTnLst>
                          </p:cTn>
                        </p:par>
                        <p:par>
                          <p:cTn id="8" fill="hold">
                            <p:stCondLst>
                              <p:cond delay="250"/>
                            </p:stCondLst>
                            <p:childTnLst>
                              <p:par>
                                <p:cTn id="9" presetID="22" presetClass="entr" presetSubtype="8"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750"/>
                                        <p:tgtEl>
                                          <p:spTgt spid="14"/>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250"/>
                                        <p:tgtEl>
                                          <p:spTgt spid="16"/>
                                        </p:tgtEl>
                                      </p:cBhvr>
                                    </p:animEffect>
                                  </p:childTnLst>
                                </p:cTn>
                              </p:par>
                            </p:childTnLst>
                          </p:cTn>
                        </p:par>
                        <p:par>
                          <p:cTn id="16" fill="hold">
                            <p:stCondLst>
                              <p:cond delay="1250"/>
                            </p:stCondLst>
                            <p:childTnLst>
                              <p:par>
                                <p:cTn id="17" presetID="22" presetClass="entr" presetSubtype="8"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wipe(left)">
                                      <p:cBhvr>
                                        <p:cTn id="19" dur="500"/>
                                        <p:tgtEl>
                                          <p:spTgt spid="17"/>
                                        </p:tgtEl>
                                      </p:cBhvr>
                                    </p:animEffect>
                                  </p:childTnLst>
                                </p:cTn>
                              </p:par>
                            </p:childTnLst>
                          </p:cTn>
                        </p:par>
                        <p:par>
                          <p:cTn id="20" fill="hold">
                            <p:stCondLst>
                              <p:cond delay="1750"/>
                            </p:stCondLst>
                            <p:childTnLst>
                              <p:par>
                                <p:cTn id="21" presetID="22" presetClass="entr" presetSubtype="8" fill="hold" nodeType="after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wipe(left)">
                                      <p:cBhvr>
                                        <p:cTn id="23" dur="250"/>
                                        <p:tgtEl>
                                          <p:spTgt spid="22"/>
                                        </p:tgtEl>
                                      </p:cBhvr>
                                    </p:animEffect>
                                  </p:childTnLst>
                                </p:cTn>
                              </p:par>
                            </p:childTnLst>
                          </p:cTn>
                        </p:par>
                        <p:par>
                          <p:cTn id="24" fill="hold">
                            <p:stCondLst>
                              <p:cond delay="2000"/>
                            </p:stCondLst>
                            <p:childTnLst>
                              <p:par>
                                <p:cTn id="25" presetID="22" presetClass="entr" presetSubtype="8" fill="hold" nodeType="after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wipe(left)">
                                      <p:cBhvr>
                                        <p:cTn id="27" dur="750"/>
                                        <p:tgtEl>
                                          <p:spTgt spid="26"/>
                                        </p:tgtEl>
                                      </p:cBhvr>
                                    </p:animEffect>
                                  </p:childTnLst>
                                </p:cTn>
                              </p:par>
                            </p:childTnLst>
                          </p:cTn>
                        </p:par>
                        <p:par>
                          <p:cTn id="28" fill="hold">
                            <p:stCondLst>
                              <p:cond delay="2750"/>
                            </p:stCondLst>
                            <p:childTnLst>
                              <p:par>
                                <p:cTn id="29" presetID="22" presetClass="entr" presetSubtype="8" fill="hold" nodeType="after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wipe(left)">
                                      <p:cBhvr>
                                        <p:cTn id="31" dur="250"/>
                                        <p:tgtEl>
                                          <p:spTgt spid="27"/>
                                        </p:tgtEl>
                                      </p:cBhvr>
                                    </p:animEffect>
                                  </p:childTnLst>
                                </p:cTn>
                              </p:par>
                            </p:childTnLst>
                          </p:cTn>
                        </p:par>
                        <p:par>
                          <p:cTn id="32" fill="hold">
                            <p:stCondLst>
                              <p:cond delay="3000"/>
                            </p:stCondLst>
                            <p:childTnLst>
                              <p:par>
                                <p:cTn id="33" presetID="22" presetClass="entr" presetSubtype="8" fill="hold" nodeType="after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wipe(left)">
                                      <p:cBhvr>
                                        <p:cTn id="35" dur="500"/>
                                        <p:tgtEl>
                                          <p:spTgt spid="28"/>
                                        </p:tgtEl>
                                      </p:cBhvr>
                                    </p:animEffect>
                                  </p:childTnLst>
                                </p:cTn>
                              </p:par>
                              <p:par>
                                <p:cTn id="36" presetID="6" presetClass="entr" presetSubtype="16"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circle(in)">
                                      <p:cBhvr>
                                        <p:cTn id="38" dur="2000"/>
                                        <p:tgtEl>
                                          <p:spTgt spid="9"/>
                                        </p:tgtEl>
                                      </p:cBhvr>
                                    </p:animEffect>
                                  </p:childTnLst>
                                </p:cTn>
                              </p:par>
                              <p:par>
                                <p:cTn id="39" presetID="6" presetClass="entr" presetSubtype="16" fill="hold" grpId="0" nodeType="with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circle(in)">
                                      <p:cBhvr>
                                        <p:cTn id="41" dur="2000"/>
                                        <p:tgtEl>
                                          <p:spTgt spid="2"/>
                                        </p:tgtEl>
                                      </p:cBhvr>
                                    </p:animEffect>
                                  </p:childTnLst>
                                </p:cTn>
                              </p:par>
                              <p:par>
                                <p:cTn id="42" presetID="6" presetClass="entr" presetSubtype="16" fill="hold" grpId="0" nodeType="with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circle(in)">
                                      <p:cBhvr>
                                        <p:cTn id="44" dur="2000"/>
                                        <p:tgtEl>
                                          <p:spTgt spid="4"/>
                                        </p:tgtEl>
                                      </p:cBhvr>
                                    </p:animEffect>
                                  </p:childTnLst>
                                </p:cTn>
                              </p:par>
                              <p:par>
                                <p:cTn id="45" presetID="6" presetClass="entr" presetSubtype="16" fill="hold" grpId="0" nodeType="with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circle(in)">
                                      <p:cBhvr>
                                        <p:cTn id="47" dur="2000"/>
                                        <p:tgtEl>
                                          <p:spTgt spid="3"/>
                                        </p:tgtEl>
                                      </p:cBhvr>
                                    </p:animEffect>
                                  </p:childTnLst>
                                </p:cTn>
                              </p:par>
                              <p:par>
                                <p:cTn id="48" presetID="6" presetClass="entr" presetSubtype="16" fill="hold" grpId="0" nodeType="withEffect">
                                  <p:stCondLst>
                                    <p:cond delay="0"/>
                                  </p:stCondLst>
                                  <p:childTnLst>
                                    <p:set>
                                      <p:cBhvr>
                                        <p:cTn id="49" dur="1" fill="hold">
                                          <p:stCondLst>
                                            <p:cond delay="0"/>
                                          </p:stCondLst>
                                        </p:cTn>
                                        <p:tgtEl>
                                          <p:spTgt spid="5"/>
                                        </p:tgtEl>
                                        <p:attrNameLst>
                                          <p:attrName>style.visibility</p:attrName>
                                        </p:attrNameLst>
                                      </p:cBhvr>
                                      <p:to>
                                        <p:strVal val="visible"/>
                                      </p:to>
                                    </p:set>
                                    <p:animEffect transition="in" filter="circle(in)">
                                      <p:cBhvr>
                                        <p:cTn id="50" dur="2000"/>
                                        <p:tgtEl>
                                          <p:spTgt spid="5"/>
                                        </p:tgtEl>
                                      </p:cBhvr>
                                    </p:animEffect>
                                  </p:childTnLst>
                                </p:cTn>
                              </p:par>
                              <p:par>
                                <p:cTn id="51" presetID="6" presetClass="entr" presetSubtype="16" fill="hold" grpId="0" nodeType="with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circle(in)">
                                      <p:cBhvr>
                                        <p:cTn id="53" dur="2000"/>
                                        <p:tgtEl>
                                          <p:spTgt spid="6"/>
                                        </p:tgtEl>
                                      </p:cBhvr>
                                    </p:animEffect>
                                  </p:childTnLst>
                                </p:cTn>
                              </p:par>
                              <p:par>
                                <p:cTn id="54" presetID="6" presetClass="entr" presetSubtype="16" fill="hold" grpId="0" nodeType="with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circle(in)">
                                      <p:cBhvr>
                                        <p:cTn id="56" dur="2000"/>
                                        <p:tgtEl>
                                          <p:spTgt spid="7"/>
                                        </p:tgtEl>
                                      </p:cBhvr>
                                    </p:animEffect>
                                  </p:childTnLst>
                                </p:cTn>
                              </p:par>
                              <p:par>
                                <p:cTn id="57" presetID="6" presetClass="entr" presetSubtype="16" fill="hold" grpId="0" nodeType="withEffect">
                                  <p:stCondLst>
                                    <p:cond delay="0"/>
                                  </p:stCondLst>
                                  <p:childTnLst>
                                    <p:set>
                                      <p:cBhvr>
                                        <p:cTn id="58" dur="1" fill="hold">
                                          <p:stCondLst>
                                            <p:cond delay="0"/>
                                          </p:stCondLst>
                                        </p:cTn>
                                        <p:tgtEl>
                                          <p:spTgt spid="8"/>
                                        </p:tgtEl>
                                        <p:attrNameLst>
                                          <p:attrName>style.visibility</p:attrName>
                                        </p:attrNameLst>
                                      </p:cBhvr>
                                      <p:to>
                                        <p:strVal val="visible"/>
                                      </p:to>
                                    </p:set>
                                    <p:animEffect transition="in" filter="circle(in)">
                                      <p:cBhvr>
                                        <p:cTn id="59" dur="2000"/>
                                        <p:tgtEl>
                                          <p:spTgt spid="8"/>
                                        </p:tgtEl>
                                      </p:cBhvr>
                                    </p:animEffect>
                                  </p:childTnLst>
                                </p:cTn>
                              </p:par>
                              <p:par>
                                <p:cTn id="60" presetID="6" presetClass="entr" presetSubtype="16" fill="hold" grpId="0" nodeType="with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circle(in)">
                                      <p:cBhvr>
                                        <p:cTn id="6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3" grpId="0"/>
      <p:bldP spid="4" grpId="0"/>
      <p:bldP spid="5" grpId="0"/>
      <p:bldP spid="6" grpId="0"/>
      <p:bldP spid="7" grpId="0"/>
      <p:bldP spid="8"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B930D4B0-421E-C050-C966-4DFA4DBE789C}"/>
              </a:ext>
            </a:extLst>
          </p:cNvPr>
          <p:cNvGrpSpPr/>
          <p:nvPr/>
        </p:nvGrpSpPr>
        <p:grpSpPr>
          <a:xfrm>
            <a:off x="715815" y="5923641"/>
            <a:ext cx="1459048" cy="734059"/>
            <a:chOff x="3775288" y="4761001"/>
            <a:chExt cx="1459048" cy="734059"/>
          </a:xfrm>
        </p:grpSpPr>
        <p:sp>
          <p:nvSpPr>
            <p:cNvPr id="18" name="Forma libre: forma 17">
              <a:extLst>
                <a:ext uri="{FF2B5EF4-FFF2-40B4-BE49-F238E27FC236}">
                  <a16:creationId xmlns:a16="http://schemas.microsoft.com/office/drawing/2014/main" id="{FA428A71-F005-5DD2-12EF-E6FEF14BF830}"/>
                </a:ext>
              </a:extLst>
            </p:cNvPr>
            <p:cNvSpPr/>
            <p:nvPr/>
          </p:nvSpPr>
          <p:spPr>
            <a:xfrm rot="5400000">
              <a:off x="4999759" y="4771109"/>
              <a:ext cx="244686" cy="224469"/>
            </a:xfrm>
            <a:custGeom>
              <a:avLst/>
              <a:gdLst>
                <a:gd name="connsiteX0" fmla="*/ 244686 w 244686"/>
                <a:gd name="connsiteY0" fmla="*/ 112235 h 224469"/>
                <a:gd name="connsiteX1" fmla="*/ 122343 w 244686"/>
                <a:gd name="connsiteY1" fmla="*/ 224469 h 224469"/>
                <a:gd name="connsiteX2" fmla="*/ 0 w 244686"/>
                <a:gd name="connsiteY2" fmla="*/ 112235 h 224469"/>
                <a:gd name="connsiteX3" fmla="*/ 122343 w 244686"/>
                <a:gd name="connsiteY3" fmla="*/ 0 h 224469"/>
                <a:gd name="connsiteX4" fmla="*/ 244686 w 244686"/>
                <a:gd name="connsiteY4" fmla="*/ 112235 h 224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86" h="224469">
                  <a:moveTo>
                    <a:pt x="244686" y="112235"/>
                  </a:moveTo>
                  <a:cubicBezTo>
                    <a:pt x="244686" y="174220"/>
                    <a:pt x="189911" y="224469"/>
                    <a:pt x="122343" y="224469"/>
                  </a:cubicBezTo>
                  <a:cubicBezTo>
                    <a:pt x="54775" y="224469"/>
                    <a:pt x="0" y="174220"/>
                    <a:pt x="0" y="112235"/>
                  </a:cubicBezTo>
                  <a:cubicBezTo>
                    <a:pt x="0" y="50249"/>
                    <a:pt x="54775" y="0"/>
                    <a:pt x="122343" y="0"/>
                  </a:cubicBezTo>
                  <a:cubicBezTo>
                    <a:pt x="189911" y="0"/>
                    <a:pt x="244686" y="50249"/>
                    <a:pt x="244686" y="112235"/>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19" name="Forma libre: forma 18">
              <a:extLst>
                <a:ext uri="{FF2B5EF4-FFF2-40B4-BE49-F238E27FC236}">
                  <a16:creationId xmlns:a16="http://schemas.microsoft.com/office/drawing/2014/main" id="{E8025A40-CDD4-0E75-10FA-71D0C6C853A5}"/>
                </a:ext>
              </a:extLst>
            </p:cNvPr>
            <p:cNvSpPr/>
            <p:nvPr/>
          </p:nvSpPr>
          <p:spPr>
            <a:xfrm rot="5400000">
              <a:off x="5009240" y="5060689"/>
              <a:ext cx="135936" cy="134681"/>
            </a:xfrm>
            <a:custGeom>
              <a:avLst/>
              <a:gdLst>
                <a:gd name="connsiteX0" fmla="*/ 135937 w 135936"/>
                <a:gd name="connsiteY0" fmla="*/ 67341 h 134681"/>
                <a:gd name="connsiteX1" fmla="*/ 67968 w 135936"/>
                <a:gd name="connsiteY1" fmla="*/ 134682 h 134681"/>
                <a:gd name="connsiteX2" fmla="*/ 0 w 135936"/>
                <a:gd name="connsiteY2" fmla="*/ 67341 h 134681"/>
                <a:gd name="connsiteX3" fmla="*/ 67968 w 135936"/>
                <a:gd name="connsiteY3" fmla="*/ 0 h 134681"/>
                <a:gd name="connsiteX4" fmla="*/ 135937 w 135936"/>
                <a:gd name="connsiteY4" fmla="*/ 67341 h 134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36" h="134681">
                  <a:moveTo>
                    <a:pt x="135937" y="67341"/>
                  </a:moveTo>
                  <a:cubicBezTo>
                    <a:pt x="135937" y="104532"/>
                    <a:pt x="105506" y="134682"/>
                    <a:pt x="67968" y="134682"/>
                  </a:cubicBezTo>
                  <a:cubicBezTo>
                    <a:pt x="30430" y="134682"/>
                    <a:pt x="0" y="104532"/>
                    <a:pt x="0" y="67341"/>
                  </a:cubicBezTo>
                  <a:cubicBezTo>
                    <a:pt x="0" y="30150"/>
                    <a:pt x="30430" y="0"/>
                    <a:pt x="67968" y="0"/>
                  </a:cubicBezTo>
                  <a:cubicBezTo>
                    <a:pt x="105506" y="0"/>
                    <a:pt x="135937" y="30150"/>
                    <a:pt x="135937" y="67341"/>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0" name="Forma libre: forma 19">
              <a:extLst>
                <a:ext uri="{FF2B5EF4-FFF2-40B4-BE49-F238E27FC236}">
                  <a16:creationId xmlns:a16="http://schemas.microsoft.com/office/drawing/2014/main" id="{8A0D188A-C636-729F-216B-DA958D16FC15}"/>
                </a:ext>
              </a:extLst>
            </p:cNvPr>
            <p:cNvSpPr/>
            <p:nvPr/>
          </p:nvSpPr>
          <p:spPr>
            <a:xfrm rot="5400000">
              <a:off x="4944269" y="5221443"/>
              <a:ext cx="108749" cy="112234"/>
            </a:xfrm>
            <a:custGeom>
              <a:avLst/>
              <a:gdLst>
                <a:gd name="connsiteX0" fmla="*/ 108749 w 108749"/>
                <a:gd name="connsiteY0" fmla="*/ 56117 h 112234"/>
                <a:gd name="connsiteX1" fmla="*/ 54375 w 108749"/>
                <a:gd name="connsiteY1" fmla="*/ 112235 h 112234"/>
                <a:gd name="connsiteX2" fmla="*/ 0 w 108749"/>
                <a:gd name="connsiteY2" fmla="*/ 56117 h 112234"/>
                <a:gd name="connsiteX3" fmla="*/ 54375 w 108749"/>
                <a:gd name="connsiteY3" fmla="*/ 0 h 112234"/>
                <a:gd name="connsiteX4" fmla="*/ 108749 w 108749"/>
                <a:gd name="connsiteY4" fmla="*/ 56117 h 112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49" h="112234">
                  <a:moveTo>
                    <a:pt x="108749" y="56117"/>
                  </a:moveTo>
                  <a:cubicBezTo>
                    <a:pt x="108749" y="87110"/>
                    <a:pt x="84405" y="112235"/>
                    <a:pt x="54375" y="112235"/>
                  </a:cubicBezTo>
                  <a:cubicBezTo>
                    <a:pt x="24344" y="112235"/>
                    <a:pt x="0" y="87110"/>
                    <a:pt x="0" y="56117"/>
                  </a:cubicBezTo>
                  <a:cubicBezTo>
                    <a:pt x="0" y="25125"/>
                    <a:pt x="24344" y="0"/>
                    <a:pt x="54375" y="0"/>
                  </a:cubicBezTo>
                  <a:cubicBezTo>
                    <a:pt x="84405" y="0"/>
                    <a:pt x="108749" y="25125"/>
                    <a:pt x="108749" y="56117"/>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1" name="Forma libre: forma 20">
              <a:extLst>
                <a:ext uri="{FF2B5EF4-FFF2-40B4-BE49-F238E27FC236}">
                  <a16:creationId xmlns:a16="http://schemas.microsoft.com/office/drawing/2014/main" id="{F5A9550D-5B0A-CE33-F477-0681963999E3}"/>
                </a:ext>
              </a:extLst>
            </p:cNvPr>
            <p:cNvSpPr/>
            <p:nvPr/>
          </p:nvSpPr>
          <p:spPr>
            <a:xfrm rot="5400000">
              <a:off x="4856852" y="5327823"/>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3" name="Forma libre: forma 22">
              <a:extLst>
                <a:ext uri="{FF2B5EF4-FFF2-40B4-BE49-F238E27FC236}">
                  <a16:creationId xmlns:a16="http://schemas.microsoft.com/office/drawing/2014/main" id="{DB78B91A-80A8-378D-96F5-4346108CABF1}"/>
                </a:ext>
              </a:extLst>
            </p:cNvPr>
            <p:cNvSpPr/>
            <p:nvPr/>
          </p:nvSpPr>
          <p:spPr>
            <a:xfrm rot="5400000">
              <a:off x="4767064" y="5409385"/>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4" name="Forma libre: forma 23">
              <a:extLst>
                <a:ext uri="{FF2B5EF4-FFF2-40B4-BE49-F238E27FC236}">
                  <a16:creationId xmlns:a16="http://schemas.microsoft.com/office/drawing/2014/main" id="{BB999BED-4FB4-A1A7-B344-DA9FC196BFD5}"/>
                </a:ext>
              </a:extLst>
            </p:cNvPr>
            <p:cNvSpPr/>
            <p:nvPr/>
          </p:nvSpPr>
          <p:spPr>
            <a:xfrm rot="5400000">
              <a:off x="4019066" y="4544410"/>
              <a:ext cx="679683" cy="1167239"/>
            </a:xfrm>
            <a:custGeom>
              <a:avLst/>
              <a:gdLst>
                <a:gd name="connsiteX0" fmla="*/ 244686 w 679683"/>
                <a:gd name="connsiteY0" fmla="*/ 0 h 1167239"/>
                <a:gd name="connsiteX1" fmla="*/ 0 w 679683"/>
                <a:gd name="connsiteY1" fmla="*/ 157128 h 1167239"/>
                <a:gd name="connsiteX2" fmla="*/ 163124 w 679683"/>
                <a:gd name="connsiteY2" fmla="*/ 673407 h 1167239"/>
                <a:gd name="connsiteX3" fmla="*/ 326248 w 679683"/>
                <a:gd name="connsiteY3" fmla="*/ 1167240 h 1167239"/>
                <a:gd name="connsiteX4" fmla="*/ 570935 w 679683"/>
                <a:gd name="connsiteY4" fmla="*/ 718301 h 1167239"/>
                <a:gd name="connsiteX5" fmla="*/ 679684 w 679683"/>
                <a:gd name="connsiteY5" fmla="*/ 336704 h 1167239"/>
                <a:gd name="connsiteX6" fmla="*/ 244686 w 679683"/>
                <a:gd name="connsiteY6" fmla="*/ 0 h 116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9683" h="1167239">
                  <a:moveTo>
                    <a:pt x="244686" y="0"/>
                  </a:moveTo>
                  <a:cubicBezTo>
                    <a:pt x="87000" y="0"/>
                    <a:pt x="0" y="31426"/>
                    <a:pt x="0" y="157128"/>
                  </a:cubicBezTo>
                  <a:cubicBezTo>
                    <a:pt x="0" y="347927"/>
                    <a:pt x="163124" y="422002"/>
                    <a:pt x="163124" y="673407"/>
                  </a:cubicBezTo>
                  <a:cubicBezTo>
                    <a:pt x="163124" y="767684"/>
                    <a:pt x="-76125" y="1167240"/>
                    <a:pt x="326248" y="1167240"/>
                  </a:cubicBezTo>
                  <a:cubicBezTo>
                    <a:pt x="676965" y="1167240"/>
                    <a:pt x="570935" y="873185"/>
                    <a:pt x="570935" y="718301"/>
                  </a:cubicBezTo>
                  <a:cubicBezTo>
                    <a:pt x="570935" y="563418"/>
                    <a:pt x="679684" y="543215"/>
                    <a:pt x="679684" y="336704"/>
                  </a:cubicBezTo>
                  <a:cubicBezTo>
                    <a:pt x="679684" y="190799"/>
                    <a:pt x="402373" y="0"/>
                    <a:pt x="244686" y="0"/>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grpSp>
      <p:sp>
        <p:nvSpPr>
          <p:cNvPr id="9" name="CuadroTexto 8">
            <a:extLst>
              <a:ext uri="{FF2B5EF4-FFF2-40B4-BE49-F238E27FC236}">
                <a16:creationId xmlns:a16="http://schemas.microsoft.com/office/drawing/2014/main" id="{1C6B9176-233F-DBDE-5F77-9E44EF15D96E}"/>
              </a:ext>
            </a:extLst>
          </p:cNvPr>
          <p:cNvSpPr txBox="1"/>
          <p:nvPr/>
        </p:nvSpPr>
        <p:spPr>
          <a:xfrm>
            <a:off x="1143653" y="6114631"/>
            <a:ext cx="301686" cy="369332"/>
          </a:xfrm>
          <a:prstGeom prst="rect">
            <a:avLst/>
          </a:prstGeom>
          <a:noFill/>
        </p:spPr>
        <p:txBody>
          <a:bodyPr wrap="none" rtlCol="0">
            <a:spAutoFit/>
          </a:bodyPr>
          <a:lstStyle/>
          <a:p>
            <a:r>
              <a:rPr lang="es-ES" dirty="0">
                <a:solidFill>
                  <a:srgbClr val="0070C0"/>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668172" y="263424"/>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pic>
        <p:nvPicPr>
          <p:cNvPr id="12" name="Gráfico 11" descr="Huellas con relleno sólido">
            <a:extLst>
              <a:ext uri="{FF2B5EF4-FFF2-40B4-BE49-F238E27FC236}">
                <a16:creationId xmlns:a16="http://schemas.microsoft.com/office/drawing/2014/main" id="{3F052750-9960-79BA-6C8D-2578A74043B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flipH="1">
            <a:off x="1802258" y="4868723"/>
            <a:ext cx="963039" cy="1471254"/>
          </a:xfrm>
          <a:prstGeom prst="rect">
            <a:avLst/>
          </a:prstGeom>
        </p:spPr>
      </p:pic>
      <p:sp>
        <p:nvSpPr>
          <p:cNvPr id="2" name="CuadroTexto 1">
            <a:extLst>
              <a:ext uri="{FF2B5EF4-FFF2-40B4-BE49-F238E27FC236}">
                <a16:creationId xmlns:a16="http://schemas.microsoft.com/office/drawing/2014/main" id="{34CAE1C8-79BC-17A0-11F6-29D58EF68422}"/>
              </a:ext>
            </a:extLst>
          </p:cNvPr>
          <p:cNvSpPr txBox="1"/>
          <p:nvPr/>
        </p:nvSpPr>
        <p:spPr>
          <a:xfrm>
            <a:off x="1914990" y="5438921"/>
            <a:ext cx="301686" cy="369332"/>
          </a:xfrm>
          <a:prstGeom prst="rect">
            <a:avLst/>
          </a:prstGeom>
          <a:noFill/>
        </p:spPr>
        <p:txBody>
          <a:bodyPr wrap="none" rtlCol="0">
            <a:spAutoFit/>
          </a:bodyPr>
          <a:lstStyle/>
          <a:p>
            <a:r>
              <a:rPr lang="es-ES" dirty="0">
                <a:solidFill>
                  <a:srgbClr val="359135"/>
                </a:solidFill>
              </a:rPr>
              <a:t>2</a:t>
            </a:r>
          </a:p>
        </p:txBody>
      </p:sp>
      <p:pic>
        <p:nvPicPr>
          <p:cNvPr id="14" name="Gráfico 13" descr="Huellas con relleno sólido">
            <a:extLst>
              <a:ext uri="{FF2B5EF4-FFF2-40B4-BE49-F238E27FC236}">
                <a16:creationId xmlns:a16="http://schemas.microsoft.com/office/drawing/2014/main" id="{EF52A785-361A-2491-74D2-2B6C49B10DC6}"/>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a:off x="2736477" y="5741161"/>
            <a:ext cx="1060855" cy="1471254"/>
          </a:xfrm>
          <a:prstGeom prst="rect">
            <a:avLst/>
          </a:prstGeom>
        </p:spPr>
      </p:pic>
      <p:pic>
        <p:nvPicPr>
          <p:cNvPr id="16" name="Gráfico 15" descr="Huellas con relleno sólido">
            <a:extLst>
              <a:ext uri="{FF2B5EF4-FFF2-40B4-BE49-F238E27FC236}">
                <a16:creationId xmlns:a16="http://schemas.microsoft.com/office/drawing/2014/main" id="{DDF9EB86-D41C-FD72-0924-19275ED352B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flipH="1">
            <a:off x="3888855" y="5071881"/>
            <a:ext cx="898968" cy="1228271"/>
          </a:xfrm>
          <a:prstGeom prst="rect">
            <a:avLst/>
          </a:prstGeom>
        </p:spPr>
      </p:pic>
      <p:pic>
        <p:nvPicPr>
          <p:cNvPr id="17" name="Gráfico 16" descr="Huellas con relleno sólido">
            <a:extLst>
              <a:ext uri="{FF2B5EF4-FFF2-40B4-BE49-F238E27FC236}">
                <a16:creationId xmlns:a16="http://schemas.microsoft.com/office/drawing/2014/main" id="{116DCF61-3B8C-B5DF-8F5C-3916622E9CAB}"/>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48970" t="20767" r="10384"/>
          <a:stretch/>
        </p:blipFill>
        <p:spPr>
          <a:xfrm rot="5400000">
            <a:off x="4999948" y="5739631"/>
            <a:ext cx="868374" cy="1426641"/>
          </a:xfrm>
          <a:prstGeom prst="rect">
            <a:avLst/>
          </a:prstGeom>
        </p:spPr>
      </p:pic>
      <p:pic>
        <p:nvPicPr>
          <p:cNvPr id="22" name="Gráfico 21" descr="Huellas con relleno sólido">
            <a:extLst>
              <a:ext uri="{FF2B5EF4-FFF2-40B4-BE49-F238E27FC236}">
                <a16:creationId xmlns:a16="http://schemas.microsoft.com/office/drawing/2014/main" id="{949E657A-1D33-C5B9-C7F3-8D1C10C9C709}"/>
              </a:ext>
            </a:extLst>
          </p:cNvPr>
          <p:cNvPicPr>
            <a:picLocks noChangeAspect="1"/>
          </p:cNvPicPr>
          <p:nvPr/>
        </p:nvPicPr>
        <p:blipFill rotWithShape="1">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l="48970" t="20767" r="10384"/>
          <a:stretch/>
        </p:blipFill>
        <p:spPr>
          <a:xfrm rot="5400000" flipH="1">
            <a:off x="5891676" y="4928498"/>
            <a:ext cx="898968" cy="1515038"/>
          </a:xfrm>
          <a:prstGeom prst="rect">
            <a:avLst/>
          </a:prstGeom>
        </p:spPr>
      </p:pic>
      <p:pic>
        <p:nvPicPr>
          <p:cNvPr id="26" name="Gráfico 25" descr="Huellas con relleno sólido">
            <a:extLst>
              <a:ext uri="{FF2B5EF4-FFF2-40B4-BE49-F238E27FC236}">
                <a16:creationId xmlns:a16="http://schemas.microsoft.com/office/drawing/2014/main" id="{EA918D28-5BD8-8ACA-7C7F-1B4B5B2A082D}"/>
              </a:ext>
            </a:extLst>
          </p:cNvPr>
          <p:cNvPicPr>
            <a:picLocks noChangeAspect="1"/>
          </p:cNvPicPr>
          <p:nvPr/>
        </p:nvPicPr>
        <p:blipFill rotWithShape="1">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l="48970" t="20767" r="10384"/>
          <a:stretch/>
        </p:blipFill>
        <p:spPr>
          <a:xfrm rot="5400000">
            <a:off x="6990593" y="5713949"/>
            <a:ext cx="1060856" cy="1471256"/>
          </a:xfrm>
          <a:prstGeom prst="rect">
            <a:avLst/>
          </a:prstGeom>
        </p:spPr>
      </p:pic>
      <p:pic>
        <p:nvPicPr>
          <p:cNvPr id="27" name="Gráfico 26" descr="Huellas con relleno sólido">
            <a:extLst>
              <a:ext uri="{FF2B5EF4-FFF2-40B4-BE49-F238E27FC236}">
                <a16:creationId xmlns:a16="http://schemas.microsoft.com/office/drawing/2014/main" id="{21C26C43-757E-63FA-8879-31BEAA6198A6}"/>
              </a:ext>
            </a:extLst>
          </p:cNvPr>
          <p:cNvPicPr>
            <a:picLocks noChangeAspect="1"/>
          </p:cNvPicPr>
          <p:nvPr/>
        </p:nvPicPr>
        <p:blipFill rotWithShape="1">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rcRect l="48970" t="20767" r="10384"/>
          <a:stretch/>
        </p:blipFill>
        <p:spPr>
          <a:xfrm rot="5400000" flipH="1">
            <a:off x="7838423" y="5042409"/>
            <a:ext cx="963040" cy="1228269"/>
          </a:xfrm>
          <a:prstGeom prst="rect">
            <a:avLst/>
          </a:prstGeom>
        </p:spPr>
      </p:pic>
      <p:pic>
        <p:nvPicPr>
          <p:cNvPr id="28" name="Gráfico 27" descr="Huellas con relleno sólido">
            <a:extLst>
              <a:ext uri="{FF2B5EF4-FFF2-40B4-BE49-F238E27FC236}">
                <a16:creationId xmlns:a16="http://schemas.microsoft.com/office/drawing/2014/main" id="{33EE45A9-F951-E76C-A52D-95D14A7F7AF0}"/>
              </a:ext>
            </a:extLst>
          </p:cNvPr>
          <p:cNvPicPr>
            <a:picLocks noChangeAspect="1"/>
          </p:cNvPicPr>
          <p:nvPr/>
        </p:nvPicPr>
        <p:blipFill rotWithShape="1">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rcRect l="48970" t="20767" r="10384"/>
          <a:stretch/>
        </p:blipFill>
        <p:spPr>
          <a:xfrm rot="5400000">
            <a:off x="9224898" y="5656603"/>
            <a:ext cx="1060855" cy="1515037"/>
          </a:xfrm>
          <a:prstGeom prst="rect">
            <a:avLst/>
          </a:prstGeom>
        </p:spPr>
      </p:pic>
      <p:pic>
        <p:nvPicPr>
          <p:cNvPr id="29" name="Gráfico 28" descr="Huellas con relleno sólido">
            <a:extLst>
              <a:ext uri="{FF2B5EF4-FFF2-40B4-BE49-F238E27FC236}">
                <a16:creationId xmlns:a16="http://schemas.microsoft.com/office/drawing/2014/main" id="{5A59AAAD-1C72-6C84-73B1-3E7D907B438E}"/>
              </a:ext>
            </a:extLst>
          </p:cNvPr>
          <p:cNvPicPr>
            <a:picLocks noChangeAspect="1"/>
          </p:cNvPicPr>
          <p:nvPr/>
        </p:nvPicPr>
        <p:blipFill rotWithShape="1">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rcRect l="48970" t="20767" r="10384"/>
          <a:stretch/>
        </p:blipFill>
        <p:spPr>
          <a:xfrm rot="5400000" flipH="1">
            <a:off x="10200137" y="4851701"/>
            <a:ext cx="963039" cy="1707395"/>
          </a:xfrm>
          <a:prstGeom prst="rect">
            <a:avLst/>
          </a:prstGeom>
        </p:spPr>
      </p:pic>
      <p:sp>
        <p:nvSpPr>
          <p:cNvPr id="3" name="CuadroTexto 2">
            <a:extLst>
              <a:ext uri="{FF2B5EF4-FFF2-40B4-BE49-F238E27FC236}">
                <a16:creationId xmlns:a16="http://schemas.microsoft.com/office/drawing/2014/main" id="{410C01A1-3E75-DAD9-8440-52E25E5920BB}"/>
              </a:ext>
            </a:extLst>
          </p:cNvPr>
          <p:cNvSpPr txBox="1"/>
          <p:nvPr/>
        </p:nvSpPr>
        <p:spPr>
          <a:xfrm>
            <a:off x="2920377" y="6309909"/>
            <a:ext cx="301686" cy="369332"/>
          </a:xfrm>
          <a:prstGeom prst="rect">
            <a:avLst/>
          </a:prstGeom>
          <a:noFill/>
        </p:spPr>
        <p:txBody>
          <a:bodyPr wrap="none" rtlCol="0">
            <a:spAutoFit/>
          </a:bodyPr>
          <a:lstStyle/>
          <a:p>
            <a:r>
              <a:rPr lang="es-ES" dirty="0">
                <a:solidFill>
                  <a:srgbClr val="9E9A00"/>
                </a:solidFill>
              </a:rPr>
              <a:t>3</a:t>
            </a:r>
          </a:p>
        </p:txBody>
      </p:sp>
      <p:sp>
        <p:nvSpPr>
          <p:cNvPr id="4" name="CuadroTexto 3">
            <a:extLst>
              <a:ext uri="{FF2B5EF4-FFF2-40B4-BE49-F238E27FC236}">
                <a16:creationId xmlns:a16="http://schemas.microsoft.com/office/drawing/2014/main" id="{34E359A7-7384-A0D2-E059-7E705A467C0D}"/>
              </a:ext>
            </a:extLst>
          </p:cNvPr>
          <p:cNvSpPr txBox="1"/>
          <p:nvPr/>
        </p:nvSpPr>
        <p:spPr>
          <a:xfrm>
            <a:off x="4094385" y="5520732"/>
            <a:ext cx="301686" cy="369332"/>
          </a:xfrm>
          <a:prstGeom prst="rect">
            <a:avLst/>
          </a:prstGeom>
          <a:noFill/>
        </p:spPr>
        <p:txBody>
          <a:bodyPr wrap="none" rtlCol="0">
            <a:spAutoFit/>
          </a:bodyPr>
          <a:lstStyle/>
          <a:p>
            <a:r>
              <a:rPr lang="es-ES" dirty="0">
                <a:solidFill>
                  <a:srgbClr val="7030A0"/>
                </a:solidFill>
              </a:rPr>
              <a:t>4</a:t>
            </a:r>
          </a:p>
        </p:txBody>
      </p:sp>
      <p:sp>
        <p:nvSpPr>
          <p:cNvPr id="5" name="CuadroTexto 4">
            <a:extLst>
              <a:ext uri="{FF2B5EF4-FFF2-40B4-BE49-F238E27FC236}">
                <a16:creationId xmlns:a16="http://schemas.microsoft.com/office/drawing/2014/main" id="{0ED5968F-B9E8-424B-6FB2-FF74A6B9D14B}"/>
              </a:ext>
            </a:extLst>
          </p:cNvPr>
          <p:cNvSpPr txBox="1"/>
          <p:nvPr/>
        </p:nvSpPr>
        <p:spPr>
          <a:xfrm>
            <a:off x="5087519" y="6229455"/>
            <a:ext cx="427391" cy="369332"/>
          </a:xfrm>
          <a:prstGeom prst="rect">
            <a:avLst/>
          </a:prstGeom>
          <a:noFill/>
        </p:spPr>
        <p:txBody>
          <a:bodyPr wrap="square" rtlCol="0">
            <a:spAutoFit/>
          </a:bodyPr>
          <a:lstStyle/>
          <a:p>
            <a:r>
              <a:rPr lang="es-ES" dirty="0">
                <a:solidFill>
                  <a:srgbClr val="C80E00"/>
                </a:solidFill>
              </a:rPr>
              <a:t>5</a:t>
            </a:r>
          </a:p>
        </p:txBody>
      </p:sp>
      <p:sp>
        <p:nvSpPr>
          <p:cNvPr id="6" name="CuadroTexto 5">
            <a:extLst>
              <a:ext uri="{FF2B5EF4-FFF2-40B4-BE49-F238E27FC236}">
                <a16:creationId xmlns:a16="http://schemas.microsoft.com/office/drawing/2014/main" id="{37C945F1-74F0-4C47-50D3-5DEEA1BB982F}"/>
              </a:ext>
            </a:extLst>
          </p:cNvPr>
          <p:cNvSpPr txBox="1"/>
          <p:nvPr/>
        </p:nvSpPr>
        <p:spPr>
          <a:xfrm>
            <a:off x="6005758" y="5489140"/>
            <a:ext cx="301686" cy="369332"/>
          </a:xfrm>
          <a:prstGeom prst="rect">
            <a:avLst/>
          </a:prstGeom>
          <a:noFill/>
        </p:spPr>
        <p:txBody>
          <a:bodyPr wrap="none" rtlCol="0">
            <a:spAutoFit/>
          </a:bodyPr>
          <a:lstStyle/>
          <a:p>
            <a:r>
              <a:rPr lang="es-ES" dirty="0"/>
              <a:t>6</a:t>
            </a:r>
          </a:p>
        </p:txBody>
      </p:sp>
      <p:sp>
        <p:nvSpPr>
          <p:cNvPr id="7" name="CuadroTexto 6">
            <a:extLst>
              <a:ext uri="{FF2B5EF4-FFF2-40B4-BE49-F238E27FC236}">
                <a16:creationId xmlns:a16="http://schemas.microsoft.com/office/drawing/2014/main" id="{9BAB9E44-88F0-58E4-1B54-431EB441E0FB}"/>
              </a:ext>
            </a:extLst>
          </p:cNvPr>
          <p:cNvSpPr txBox="1"/>
          <p:nvPr/>
        </p:nvSpPr>
        <p:spPr>
          <a:xfrm>
            <a:off x="7218375" y="6290671"/>
            <a:ext cx="301686" cy="369332"/>
          </a:xfrm>
          <a:prstGeom prst="rect">
            <a:avLst/>
          </a:prstGeom>
          <a:noFill/>
        </p:spPr>
        <p:txBody>
          <a:bodyPr wrap="none" rtlCol="0">
            <a:spAutoFit/>
          </a:bodyPr>
          <a:lstStyle/>
          <a:p>
            <a:r>
              <a:rPr lang="es-ES" dirty="0">
                <a:solidFill>
                  <a:schemeClr val="bg1"/>
                </a:solidFill>
              </a:rPr>
              <a:t>7</a:t>
            </a:r>
          </a:p>
        </p:txBody>
      </p:sp>
      <p:sp>
        <p:nvSpPr>
          <p:cNvPr id="8" name="CuadroTexto 7">
            <a:extLst>
              <a:ext uri="{FF2B5EF4-FFF2-40B4-BE49-F238E27FC236}">
                <a16:creationId xmlns:a16="http://schemas.microsoft.com/office/drawing/2014/main" id="{C389DC54-89C3-6CA2-E4AC-7755FB8A0FE1}"/>
              </a:ext>
            </a:extLst>
          </p:cNvPr>
          <p:cNvSpPr txBox="1"/>
          <p:nvPr/>
        </p:nvSpPr>
        <p:spPr>
          <a:xfrm>
            <a:off x="8010790" y="5471877"/>
            <a:ext cx="301686" cy="369332"/>
          </a:xfrm>
          <a:prstGeom prst="rect">
            <a:avLst/>
          </a:prstGeom>
          <a:noFill/>
        </p:spPr>
        <p:txBody>
          <a:bodyPr wrap="none" rtlCol="0">
            <a:spAutoFit/>
          </a:bodyPr>
          <a:lstStyle/>
          <a:p>
            <a:r>
              <a:rPr lang="es-ES" dirty="0">
                <a:solidFill>
                  <a:schemeClr val="accent4">
                    <a:lumMod val="50000"/>
                  </a:schemeClr>
                </a:solidFill>
              </a:rPr>
              <a:t>8</a:t>
            </a:r>
          </a:p>
        </p:txBody>
      </p:sp>
      <p:sp>
        <p:nvSpPr>
          <p:cNvPr id="10" name="CuadroTexto 9">
            <a:extLst>
              <a:ext uri="{FF2B5EF4-FFF2-40B4-BE49-F238E27FC236}">
                <a16:creationId xmlns:a16="http://schemas.microsoft.com/office/drawing/2014/main" id="{9D0B7852-CDBB-8646-2AB2-752CCF6F530E}"/>
              </a:ext>
            </a:extLst>
          </p:cNvPr>
          <p:cNvSpPr txBox="1"/>
          <p:nvPr/>
        </p:nvSpPr>
        <p:spPr>
          <a:xfrm>
            <a:off x="9453639" y="6201159"/>
            <a:ext cx="301686" cy="369332"/>
          </a:xfrm>
          <a:prstGeom prst="rect">
            <a:avLst/>
          </a:prstGeom>
          <a:noFill/>
        </p:spPr>
        <p:txBody>
          <a:bodyPr wrap="none" rtlCol="0">
            <a:spAutoFit/>
          </a:bodyPr>
          <a:lstStyle/>
          <a:p>
            <a:r>
              <a:rPr lang="es-ES" dirty="0">
                <a:solidFill>
                  <a:srgbClr val="092881"/>
                </a:solidFill>
              </a:rPr>
              <a:t>9</a:t>
            </a:r>
          </a:p>
        </p:txBody>
      </p:sp>
      <p:sp>
        <p:nvSpPr>
          <p:cNvPr id="11" name="CuadroTexto 10">
            <a:extLst>
              <a:ext uri="{FF2B5EF4-FFF2-40B4-BE49-F238E27FC236}">
                <a16:creationId xmlns:a16="http://schemas.microsoft.com/office/drawing/2014/main" id="{3D4D82B6-58E8-1A30-D589-D329A32B9FA8}"/>
              </a:ext>
            </a:extLst>
          </p:cNvPr>
          <p:cNvSpPr txBox="1"/>
          <p:nvPr/>
        </p:nvSpPr>
        <p:spPr>
          <a:xfrm>
            <a:off x="10265714" y="5532188"/>
            <a:ext cx="418704" cy="369332"/>
          </a:xfrm>
          <a:prstGeom prst="rect">
            <a:avLst/>
          </a:prstGeom>
          <a:noFill/>
        </p:spPr>
        <p:txBody>
          <a:bodyPr wrap="none" rtlCol="0">
            <a:spAutoFit/>
          </a:bodyPr>
          <a:lstStyle/>
          <a:p>
            <a:r>
              <a:rPr lang="es-ES" dirty="0">
                <a:solidFill>
                  <a:srgbClr val="359135"/>
                </a:solidFill>
              </a:rPr>
              <a:t>10</a:t>
            </a:r>
          </a:p>
        </p:txBody>
      </p:sp>
      <p:sp>
        <p:nvSpPr>
          <p:cNvPr id="30" name="CuadroTexto 29">
            <a:extLst>
              <a:ext uri="{FF2B5EF4-FFF2-40B4-BE49-F238E27FC236}">
                <a16:creationId xmlns:a16="http://schemas.microsoft.com/office/drawing/2014/main" id="{7776FBE7-FFA8-9E80-A998-282A853981DA}"/>
              </a:ext>
            </a:extLst>
          </p:cNvPr>
          <p:cNvSpPr txBox="1"/>
          <p:nvPr/>
        </p:nvSpPr>
        <p:spPr>
          <a:xfrm>
            <a:off x="2711908" y="916313"/>
            <a:ext cx="5838894" cy="425822"/>
          </a:xfrm>
          <a:prstGeom prst="rect">
            <a:avLst/>
          </a:prstGeom>
          <a:noFill/>
        </p:spPr>
        <p:txBody>
          <a:bodyPr wrap="square">
            <a:spAutoFit/>
          </a:bodyPr>
          <a:lstStyle/>
          <a:p>
            <a:pPr lvl="0" algn="just">
              <a:lnSpc>
                <a:spcPct val="150000"/>
              </a:lnSpc>
              <a:spcAft>
                <a:spcPts val="800"/>
              </a:spcAft>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10. Retroalimentación y propuesta de mejora.</a:t>
            </a:r>
          </a:p>
        </p:txBody>
      </p:sp>
      <p:sp>
        <p:nvSpPr>
          <p:cNvPr id="15" name="Marcador de número de diapositiva 14">
            <a:extLst>
              <a:ext uri="{FF2B5EF4-FFF2-40B4-BE49-F238E27FC236}">
                <a16:creationId xmlns:a16="http://schemas.microsoft.com/office/drawing/2014/main" id="{D3FDC846-85A9-B99B-7282-8FF667AC5B86}"/>
              </a:ext>
            </a:extLst>
          </p:cNvPr>
          <p:cNvSpPr>
            <a:spLocks noGrp="1"/>
          </p:cNvSpPr>
          <p:nvPr>
            <p:ph type="sldNum" sz="quarter" idx="12"/>
          </p:nvPr>
        </p:nvSpPr>
        <p:spPr>
          <a:xfrm>
            <a:off x="8610600" y="6449655"/>
            <a:ext cx="2743200" cy="365125"/>
          </a:xfrm>
        </p:spPr>
        <p:txBody>
          <a:bodyPr/>
          <a:lstStyle/>
          <a:p>
            <a:fld id="{92BB50DD-8224-413B-B992-E4112E824847}" type="slidenum">
              <a:rPr lang="es-ES" smtClean="0"/>
              <a:t>16</a:t>
            </a:fld>
            <a:endParaRPr lang="es-ES"/>
          </a:p>
        </p:txBody>
      </p:sp>
      <p:pic>
        <p:nvPicPr>
          <p:cNvPr id="42" name="Picture 2" descr="Licencia de Creative Commons">
            <a:extLst>
              <a:ext uri="{FF2B5EF4-FFF2-40B4-BE49-F238E27FC236}">
                <a16:creationId xmlns:a16="http://schemas.microsoft.com/office/drawing/2014/main" id="{923E4CF3-5B19-0D68-30FF-0222225B391A}"/>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
        <p:nvSpPr>
          <p:cNvPr id="32" name="Oval 21">
            <a:extLst>
              <a:ext uri="{FF2B5EF4-FFF2-40B4-BE49-F238E27FC236}">
                <a16:creationId xmlns:a16="http://schemas.microsoft.com/office/drawing/2014/main" id="{BB097CFC-AFF5-FC69-C5E5-03C879098611}"/>
              </a:ext>
            </a:extLst>
          </p:cNvPr>
          <p:cNvSpPr>
            <a:spLocks noChangeArrowheads="1"/>
          </p:cNvSpPr>
          <p:nvPr/>
        </p:nvSpPr>
        <p:spPr bwMode="auto">
          <a:xfrm>
            <a:off x="9106070" y="1663338"/>
            <a:ext cx="2497370" cy="2520300"/>
          </a:xfrm>
          <a:prstGeom prst="ellipse">
            <a:avLst/>
          </a:prstGeom>
          <a:solidFill>
            <a:srgbClr val="A8CCA0">
              <a:alpha val="50000"/>
            </a:srgbClr>
          </a:solidFill>
          <a:ln w="10021" cap="flat">
            <a:solidFill>
              <a:srgbClr val="359135"/>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100" dirty="0">
                <a:effectLst/>
                <a:latin typeface="Calibri" panose="020F0502020204030204" pitchFamily="34" charset="0"/>
                <a:ea typeface="Calibri" panose="020F0502020204030204" pitchFamily="34" charset="0"/>
              </a:rPr>
              <a:t>Una vez realizada esta autoevaluación deberíamos de plantearnos posibles cambios y mejoras para lograr todos los beneficios de este tipo de aprendizaje.</a:t>
            </a:r>
            <a:endParaRPr lang="es-ES" sz="1100" dirty="0">
              <a:latin typeface="Calibri" panose="020F0502020204030204" pitchFamily="34" charset="0"/>
            </a:endParaRPr>
          </a:p>
        </p:txBody>
      </p:sp>
      <p:sp>
        <p:nvSpPr>
          <p:cNvPr id="33" name="Oval 17">
            <a:extLst>
              <a:ext uri="{FF2B5EF4-FFF2-40B4-BE49-F238E27FC236}">
                <a16:creationId xmlns:a16="http://schemas.microsoft.com/office/drawing/2014/main" id="{BE7AB2D6-0159-4E19-0A78-BEA5F752011F}"/>
              </a:ext>
            </a:extLst>
          </p:cNvPr>
          <p:cNvSpPr>
            <a:spLocks noChangeArrowheads="1"/>
          </p:cNvSpPr>
          <p:nvPr/>
        </p:nvSpPr>
        <p:spPr bwMode="auto">
          <a:xfrm>
            <a:off x="2396460" y="2536879"/>
            <a:ext cx="2467950" cy="2502229"/>
          </a:xfrm>
          <a:prstGeom prst="ellipse">
            <a:avLst/>
          </a:prstGeom>
          <a:solidFill>
            <a:srgbClr val="A8CCA0">
              <a:alpha val="50000"/>
            </a:srgbClr>
          </a:solidFill>
          <a:ln w="10021" cap="flat">
            <a:solidFill>
              <a:srgbClr val="359135"/>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100" dirty="0">
                <a:effectLst/>
                <a:latin typeface="Calibri" panose="020F0502020204030204" pitchFamily="34" charset="0"/>
                <a:ea typeface="Calibri" panose="020F0502020204030204" pitchFamily="34" charset="0"/>
              </a:rPr>
              <a:t>Se evaluará en qué medida el docente ha tenido en cuenta todos los factores previos a realizar la actividad (distribución del espacio y del tiempo, materiales y recursos empleados, distribución de equipos, roles trabajados para cada equipo)</a:t>
            </a:r>
            <a:endParaRPr lang="es-ES" sz="1100" dirty="0">
              <a:latin typeface="Calibri" panose="020F0502020204030204" pitchFamily="34" charset="0"/>
            </a:endParaRPr>
          </a:p>
        </p:txBody>
      </p:sp>
      <p:sp>
        <p:nvSpPr>
          <p:cNvPr id="34" name="Oval 16">
            <a:extLst>
              <a:ext uri="{FF2B5EF4-FFF2-40B4-BE49-F238E27FC236}">
                <a16:creationId xmlns:a16="http://schemas.microsoft.com/office/drawing/2014/main" id="{9A64280F-FFB6-A5C4-6925-2B8C325C1650}"/>
              </a:ext>
            </a:extLst>
          </p:cNvPr>
          <p:cNvSpPr>
            <a:spLocks noChangeArrowheads="1"/>
          </p:cNvSpPr>
          <p:nvPr/>
        </p:nvSpPr>
        <p:spPr bwMode="auto">
          <a:xfrm>
            <a:off x="182348" y="1088693"/>
            <a:ext cx="2641196" cy="2559732"/>
          </a:xfrm>
          <a:prstGeom prst="ellipse">
            <a:avLst/>
          </a:prstGeom>
          <a:solidFill>
            <a:srgbClr val="A8CCA0">
              <a:alpha val="50000"/>
            </a:srgbClr>
          </a:solidFill>
          <a:ln w="10021" cap="flat">
            <a:solidFill>
              <a:srgbClr val="359135"/>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100" dirty="0">
                <a:effectLst/>
                <a:latin typeface="Calibri" panose="020F0502020204030204" pitchFamily="34" charset="0"/>
                <a:ea typeface="Calibri" panose="020F0502020204030204" pitchFamily="34" charset="0"/>
              </a:rPr>
              <a:t>Una vez realizada cualquier tipo de actividad cooperativa en el aula, es imprescindible comprobar y evaluar si el objetivo de esta actividad ha sido el esperado y si ha resultado eficaz la técnica o dinámica empleada para transmitir los contenidos a nuestros estudiantes.</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5" name="Oval 15">
            <a:extLst>
              <a:ext uri="{FF2B5EF4-FFF2-40B4-BE49-F238E27FC236}">
                <a16:creationId xmlns:a16="http://schemas.microsoft.com/office/drawing/2014/main" id="{D1D0CD23-9998-8B9E-2B4E-6E354EAF5759}"/>
              </a:ext>
            </a:extLst>
          </p:cNvPr>
          <p:cNvSpPr>
            <a:spLocks noChangeArrowheads="1"/>
          </p:cNvSpPr>
          <p:nvPr/>
        </p:nvSpPr>
        <p:spPr bwMode="auto">
          <a:xfrm>
            <a:off x="4669026" y="1629627"/>
            <a:ext cx="2464683" cy="2421724"/>
          </a:xfrm>
          <a:prstGeom prst="ellipse">
            <a:avLst/>
          </a:prstGeom>
          <a:solidFill>
            <a:srgbClr val="A8CCA0">
              <a:alpha val="50000"/>
            </a:srgbClr>
          </a:solidFill>
          <a:ln w="10021" cap="flat">
            <a:solidFill>
              <a:srgbClr val="359135"/>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100" dirty="0">
                <a:latin typeface="Calibri" panose="020F0502020204030204" pitchFamily="34" charset="0"/>
                <a:ea typeface="Calibri" panose="020F0502020204030204" pitchFamily="34" charset="0"/>
              </a:rPr>
              <a:t>A</a:t>
            </a:r>
            <a:r>
              <a:rPr lang="es-ES" sz="1100" dirty="0">
                <a:effectLst/>
                <a:latin typeface="Calibri" panose="020F0502020204030204" pitchFamily="34" charset="0"/>
                <a:ea typeface="Calibri" panose="020F0502020204030204" pitchFamily="34" charset="0"/>
              </a:rPr>
              <a:t>sí como si hemos ayudado y reforzado a nuestros estudiantes mientras realizaban la actividad cooperativa.</a:t>
            </a:r>
          </a:p>
        </p:txBody>
      </p:sp>
      <p:sp>
        <p:nvSpPr>
          <p:cNvPr id="46" name="Oval 15">
            <a:extLst>
              <a:ext uri="{FF2B5EF4-FFF2-40B4-BE49-F238E27FC236}">
                <a16:creationId xmlns:a16="http://schemas.microsoft.com/office/drawing/2014/main" id="{0E9B19B4-4372-CFCE-A3BB-71A43EA11BD6}"/>
              </a:ext>
            </a:extLst>
          </p:cNvPr>
          <p:cNvSpPr>
            <a:spLocks noChangeArrowheads="1"/>
          </p:cNvSpPr>
          <p:nvPr/>
        </p:nvSpPr>
        <p:spPr bwMode="auto">
          <a:xfrm>
            <a:off x="6865788" y="2753298"/>
            <a:ext cx="2464683" cy="2421724"/>
          </a:xfrm>
          <a:prstGeom prst="ellipse">
            <a:avLst/>
          </a:prstGeom>
          <a:solidFill>
            <a:srgbClr val="A8CCA0">
              <a:alpha val="50000"/>
            </a:srgbClr>
          </a:solidFill>
          <a:ln w="10021" cap="flat">
            <a:solidFill>
              <a:srgbClr val="359135"/>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100" dirty="0">
                <a:effectLst/>
                <a:latin typeface="Calibri" panose="020F0502020204030204" pitchFamily="34" charset="0"/>
                <a:ea typeface="Calibri" panose="020F0502020204030204" pitchFamily="34" charset="0"/>
              </a:rPr>
              <a:t>Evaluaremos además si nuestro rol ha sido adecuado y hemos conseguido que todos los estudiantes hayan logrado adquirir el contenido que queríamos trabajar con ellos.</a:t>
            </a:r>
            <a:endParaRPr lang="es-ES" sz="1100" dirty="0">
              <a:latin typeface="Calibri" panose="020F0502020204030204" pitchFamily="34" charset="0"/>
            </a:endParaRPr>
          </a:p>
        </p:txBody>
      </p:sp>
    </p:spTree>
    <p:extLst>
      <p:ext uri="{BB962C8B-B14F-4D97-AF65-F5344CB8AC3E}">
        <p14:creationId xmlns:p14="http://schemas.microsoft.com/office/powerpoint/2010/main" val="762698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250"/>
                                        <p:tgtEl>
                                          <p:spTgt spid="12"/>
                                        </p:tgtEl>
                                      </p:cBhvr>
                                    </p:animEffect>
                                  </p:childTnLst>
                                </p:cTn>
                              </p:par>
                            </p:childTnLst>
                          </p:cTn>
                        </p:par>
                        <p:par>
                          <p:cTn id="8" fill="hold">
                            <p:stCondLst>
                              <p:cond delay="250"/>
                            </p:stCondLst>
                            <p:childTnLst>
                              <p:par>
                                <p:cTn id="9" presetID="22" presetClass="entr" presetSubtype="8"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750"/>
                                        <p:tgtEl>
                                          <p:spTgt spid="14"/>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250"/>
                                        <p:tgtEl>
                                          <p:spTgt spid="16"/>
                                        </p:tgtEl>
                                      </p:cBhvr>
                                    </p:animEffect>
                                  </p:childTnLst>
                                </p:cTn>
                              </p:par>
                            </p:childTnLst>
                          </p:cTn>
                        </p:par>
                        <p:par>
                          <p:cTn id="16" fill="hold">
                            <p:stCondLst>
                              <p:cond delay="1250"/>
                            </p:stCondLst>
                            <p:childTnLst>
                              <p:par>
                                <p:cTn id="17" presetID="22" presetClass="entr" presetSubtype="8"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wipe(left)">
                                      <p:cBhvr>
                                        <p:cTn id="19" dur="500"/>
                                        <p:tgtEl>
                                          <p:spTgt spid="17"/>
                                        </p:tgtEl>
                                      </p:cBhvr>
                                    </p:animEffect>
                                  </p:childTnLst>
                                </p:cTn>
                              </p:par>
                            </p:childTnLst>
                          </p:cTn>
                        </p:par>
                        <p:par>
                          <p:cTn id="20" fill="hold">
                            <p:stCondLst>
                              <p:cond delay="1750"/>
                            </p:stCondLst>
                            <p:childTnLst>
                              <p:par>
                                <p:cTn id="21" presetID="22" presetClass="entr" presetSubtype="8" fill="hold" nodeType="after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wipe(left)">
                                      <p:cBhvr>
                                        <p:cTn id="23" dur="250"/>
                                        <p:tgtEl>
                                          <p:spTgt spid="22"/>
                                        </p:tgtEl>
                                      </p:cBhvr>
                                    </p:animEffect>
                                  </p:childTnLst>
                                </p:cTn>
                              </p:par>
                            </p:childTnLst>
                          </p:cTn>
                        </p:par>
                        <p:par>
                          <p:cTn id="24" fill="hold">
                            <p:stCondLst>
                              <p:cond delay="2000"/>
                            </p:stCondLst>
                            <p:childTnLst>
                              <p:par>
                                <p:cTn id="25" presetID="22" presetClass="entr" presetSubtype="8" fill="hold" nodeType="after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wipe(left)">
                                      <p:cBhvr>
                                        <p:cTn id="27" dur="750"/>
                                        <p:tgtEl>
                                          <p:spTgt spid="26"/>
                                        </p:tgtEl>
                                      </p:cBhvr>
                                    </p:animEffect>
                                  </p:childTnLst>
                                </p:cTn>
                              </p:par>
                            </p:childTnLst>
                          </p:cTn>
                        </p:par>
                        <p:par>
                          <p:cTn id="28" fill="hold">
                            <p:stCondLst>
                              <p:cond delay="2750"/>
                            </p:stCondLst>
                            <p:childTnLst>
                              <p:par>
                                <p:cTn id="29" presetID="22" presetClass="entr" presetSubtype="8" fill="hold" nodeType="after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wipe(left)">
                                      <p:cBhvr>
                                        <p:cTn id="31" dur="250"/>
                                        <p:tgtEl>
                                          <p:spTgt spid="27"/>
                                        </p:tgtEl>
                                      </p:cBhvr>
                                    </p:animEffect>
                                  </p:childTnLst>
                                </p:cTn>
                              </p:par>
                            </p:childTnLst>
                          </p:cTn>
                        </p:par>
                        <p:par>
                          <p:cTn id="32" fill="hold">
                            <p:stCondLst>
                              <p:cond delay="3000"/>
                            </p:stCondLst>
                            <p:childTnLst>
                              <p:par>
                                <p:cTn id="33" presetID="22" presetClass="entr" presetSubtype="8" fill="hold" nodeType="after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wipe(left)">
                                      <p:cBhvr>
                                        <p:cTn id="35" dur="500"/>
                                        <p:tgtEl>
                                          <p:spTgt spid="28"/>
                                        </p:tgtEl>
                                      </p:cBhvr>
                                    </p:animEffect>
                                  </p:childTnLst>
                                </p:cTn>
                              </p:par>
                            </p:childTnLst>
                          </p:cTn>
                        </p:par>
                        <p:par>
                          <p:cTn id="36" fill="hold">
                            <p:stCondLst>
                              <p:cond delay="3500"/>
                            </p:stCondLst>
                            <p:childTnLst>
                              <p:par>
                                <p:cTn id="37" presetID="22" presetClass="entr" presetSubtype="8" fill="hold" nodeType="afterEffect">
                                  <p:stCondLst>
                                    <p:cond delay="0"/>
                                  </p:stCondLst>
                                  <p:childTnLst>
                                    <p:set>
                                      <p:cBhvr>
                                        <p:cTn id="38" dur="1" fill="hold">
                                          <p:stCondLst>
                                            <p:cond delay="0"/>
                                          </p:stCondLst>
                                        </p:cTn>
                                        <p:tgtEl>
                                          <p:spTgt spid="29"/>
                                        </p:tgtEl>
                                        <p:attrNameLst>
                                          <p:attrName>style.visibility</p:attrName>
                                        </p:attrNameLst>
                                      </p:cBhvr>
                                      <p:to>
                                        <p:strVal val="visible"/>
                                      </p:to>
                                    </p:set>
                                    <p:animEffect transition="in" filter="wipe(left)">
                                      <p:cBhvr>
                                        <p:cTn id="39" dur="250"/>
                                        <p:tgtEl>
                                          <p:spTgt spid="29"/>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circle(in)">
                                      <p:cBhvr>
                                        <p:cTn id="42" dur="2000"/>
                                        <p:tgtEl>
                                          <p:spTgt spid="9"/>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circle(in)">
                                      <p:cBhvr>
                                        <p:cTn id="45" dur="2000"/>
                                        <p:tgtEl>
                                          <p:spTgt spid="2"/>
                                        </p:tgtEl>
                                      </p:cBhvr>
                                    </p:animEffect>
                                  </p:childTnLst>
                                </p:cTn>
                              </p:par>
                              <p:par>
                                <p:cTn id="46" presetID="6" presetClass="entr" presetSubtype="16" fill="hold" grpId="0" nodeType="with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circle(in)">
                                      <p:cBhvr>
                                        <p:cTn id="48" dur="2000"/>
                                        <p:tgtEl>
                                          <p:spTgt spid="4"/>
                                        </p:tgtEl>
                                      </p:cBhvr>
                                    </p:animEffect>
                                  </p:childTnLst>
                                </p:cTn>
                              </p:par>
                              <p:par>
                                <p:cTn id="49" presetID="6" presetClass="entr" presetSubtype="16" fill="hold" grpId="0" nodeType="withEffect">
                                  <p:stCondLst>
                                    <p:cond delay="0"/>
                                  </p:stCondLst>
                                  <p:childTnLst>
                                    <p:set>
                                      <p:cBhvr>
                                        <p:cTn id="50" dur="1" fill="hold">
                                          <p:stCondLst>
                                            <p:cond delay="0"/>
                                          </p:stCondLst>
                                        </p:cTn>
                                        <p:tgtEl>
                                          <p:spTgt spid="3"/>
                                        </p:tgtEl>
                                        <p:attrNameLst>
                                          <p:attrName>style.visibility</p:attrName>
                                        </p:attrNameLst>
                                      </p:cBhvr>
                                      <p:to>
                                        <p:strVal val="visible"/>
                                      </p:to>
                                    </p:set>
                                    <p:animEffect transition="in" filter="circle(in)">
                                      <p:cBhvr>
                                        <p:cTn id="51" dur="2000"/>
                                        <p:tgtEl>
                                          <p:spTgt spid="3"/>
                                        </p:tgtEl>
                                      </p:cBhvr>
                                    </p:animEffect>
                                  </p:childTnLst>
                                </p:cTn>
                              </p:par>
                              <p:par>
                                <p:cTn id="52" presetID="6" presetClass="entr" presetSubtype="16" fill="hold" grpId="0" nodeType="with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circle(in)">
                                      <p:cBhvr>
                                        <p:cTn id="54" dur="2000"/>
                                        <p:tgtEl>
                                          <p:spTgt spid="5"/>
                                        </p:tgtEl>
                                      </p:cBhvr>
                                    </p:animEffect>
                                  </p:childTnLst>
                                </p:cTn>
                              </p:par>
                              <p:par>
                                <p:cTn id="55" presetID="6" presetClass="entr" presetSubtype="16" fill="hold" grpId="0" nodeType="with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circle(in)">
                                      <p:cBhvr>
                                        <p:cTn id="57" dur="2000"/>
                                        <p:tgtEl>
                                          <p:spTgt spid="6"/>
                                        </p:tgtEl>
                                      </p:cBhvr>
                                    </p:animEffect>
                                  </p:childTnLst>
                                </p:cTn>
                              </p:par>
                              <p:par>
                                <p:cTn id="58" presetID="6" presetClass="entr" presetSubtype="16" fill="hold" grpId="0" nodeType="withEffect">
                                  <p:stCondLst>
                                    <p:cond delay="0"/>
                                  </p:stCondLst>
                                  <p:childTnLst>
                                    <p:set>
                                      <p:cBhvr>
                                        <p:cTn id="59" dur="1" fill="hold">
                                          <p:stCondLst>
                                            <p:cond delay="0"/>
                                          </p:stCondLst>
                                        </p:cTn>
                                        <p:tgtEl>
                                          <p:spTgt spid="7"/>
                                        </p:tgtEl>
                                        <p:attrNameLst>
                                          <p:attrName>style.visibility</p:attrName>
                                        </p:attrNameLst>
                                      </p:cBhvr>
                                      <p:to>
                                        <p:strVal val="visible"/>
                                      </p:to>
                                    </p:set>
                                    <p:animEffect transition="in" filter="circle(in)">
                                      <p:cBhvr>
                                        <p:cTn id="60" dur="2000"/>
                                        <p:tgtEl>
                                          <p:spTgt spid="7"/>
                                        </p:tgtEl>
                                      </p:cBhvr>
                                    </p:animEffect>
                                  </p:childTnLst>
                                </p:cTn>
                              </p:par>
                              <p:par>
                                <p:cTn id="61" presetID="6" presetClass="entr" presetSubtype="16" fill="hold" grpId="0" nodeType="withEffect">
                                  <p:stCondLst>
                                    <p:cond delay="0"/>
                                  </p:stCondLst>
                                  <p:childTnLst>
                                    <p:set>
                                      <p:cBhvr>
                                        <p:cTn id="62" dur="1" fill="hold">
                                          <p:stCondLst>
                                            <p:cond delay="0"/>
                                          </p:stCondLst>
                                        </p:cTn>
                                        <p:tgtEl>
                                          <p:spTgt spid="8"/>
                                        </p:tgtEl>
                                        <p:attrNameLst>
                                          <p:attrName>style.visibility</p:attrName>
                                        </p:attrNameLst>
                                      </p:cBhvr>
                                      <p:to>
                                        <p:strVal val="visible"/>
                                      </p:to>
                                    </p:set>
                                    <p:animEffect transition="in" filter="circle(in)">
                                      <p:cBhvr>
                                        <p:cTn id="63" dur="2000"/>
                                        <p:tgtEl>
                                          <p:spTgt spid="8"/>
                                        </p:tgtEl>
                                      </p:cBhvr>
                                    </p:animEffect>
                                  </p:childTnLst>
                                </p:cTn>
                              </p:par>
                              <p:par>
                                <p:cTn id="64" presetID="6" presetClass="entr" presetSubtype="16" fill="hold" grpId="0" nodeType="withEffect">
                                  <p:stCondLst>
                                    <p:cond delay="0"/>
                                  </p:stCondLst>
                                  <p:childTnLst>
                                    <p:set>
                                      <p:cBhvr>
                                        <p:cTn id="65" dur="1" fill="hold">
                                          <p:stCondLst>
                                            <p:cond delay="0"/>
                                          </p:stCondLst>
                                        </p:cTn>
                                        <p:tgtEl>
                                          <p:spTgt spid="10"/>
                                        </p:tgtEl>
                                        <p:attrNameLst>
                                          <p:attrName>style.visibility</p:attrName>
                                        </p:attrNameLst>
                                      </p:cBhvr>
                                      <p:to>
                                        <p:strVal val="visible"/>
                                      </p:to>
                                    </p:set>
                                    <p:animEffect transition="in" filter="circle(in)">
                                      <p:cBhvr>
                                        <p:cTn id="66" dur="2000"/>
                                        <p:tgtEl>
                                          <p:spTgt spid="10"/>
                                        </p:tgtEl>
                                      </p:cBhvr>
                                    </p:animEffect>
                                  </p:childTnLst>
                                </p:cTn>
                              </p:par>
                              <p:par>
                                <p:cTn id="67" presetID="6" presetClass="entr" presetSubtype="16" fill="hold" grpId="0" nodeType="withEffect">
                                  <p:stCondLst>
                                    <p:cond delay="0"/>
                                  </p:stCondLst>
                                  <p:childTnLst>
                                    <p:set>
                                      <p:cBhvr>
                                        <p:cTn id="68" dur="1" fill="hold">
                                          <p:stCondLst>
                                            <p:cond delay="0"/>
                                          </p:stCondLst>
                                        </p:cTn>
                                        <p:tgtEl>
                                          <p:spTgt spid="11"/>
                                        </p:tgtEl>
                                        <p:attrNameLst>
                                          <p:attrName>style.visibility</p:attrName>
                                        </p:attrNameLst>
                                      </p:cBhvr>
                                      <p:to>
                                        <p:strVal val="visible"/>
                                      </p:to>
                                    </p:set>
                                    <p:animEffect transition="in" filter="circle(in)">
                                      <p:cBhvr>
                                        <p:cTn id="69"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3" grpId="0"/>
      <p:bldP spid="4" grpId="0"/>
      <p:bldP spid="5" grpId="0"/>
      <p:bldP spid="6" grpId="0"/>
      <p:bldP spid="7" grpId="0"/>
      <p:bldP spid="8" grpId="0"/>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Elipse 15">
            <a:extLst>
              <a:ext uri="{FF2B5EF4-FFF2-40B4-BE49-F238E27FC236}">
                <a16:creationId xmlns:a16="http://schemas.microsoft.com/office/drawing/2014/main" id="{FE27610A-3265-7623-F686-E4F6092C161D}"/>
              </a:ext>
              <a:ext uri="{C183D7F6-B498-43B3-948B-1728B52AA6E4}">
                <adec:decorative xmlns:adec="http://schemas.microsoft.com/office/drawing/2017/decorative" val="1"/>
              </a:ext>
            </a:extLst>
          </p:cNvPr>
          <p:cNvSpPr/>
          <p:nvPr/>
        </p:nvSpPr>
        <p:spPr>
          <a:xfrm>
            <a:off x="6703095" y="1092248"/>
            <a:ext cx="1526731" cy="1573506"/>
          </a:xfrm>
          <a:prstGeom prst="ellipse">
            <a:avLst/>
          </a:prstGeom>
          <a:solidFill>
            <a:schemeClr val="bg1">
              <a:lumMod val="95000"/>
              <a:alpha val="68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lnSpc>
                <a:spcPct val="150000"/>
              </a:lnSpc>
            </a:pPr>
            <a:endParaRPr lang="es-ES" sz="2000" dirty="0">
              <a:solidFill>
                <a:schemeClr val="accent1">
                  <a:lumMod val="50000"/>
                </a:schemeClr>
              </a:solidFill>
            </a:endParaRPr>
          </a:p>
        </p:txBody>
      </p:sp>
      <p:sp>
        <p:nvSpPr>
          <p:cNvPr id="15" name="Elipse 14">
            <a:extLst>
              <a:ext uri="{FF2B5EF4-FFF2-40B4-BE49-F238E27FC236}">
                <a16:creationId xmlns:a16="http://schemas.microsoft.com/office/drawing/2014/main" id="{9767F105-36B5-AF25-C043-8688E84AEF58}"/>
              </a:ext>
              <a:ext uri="{C183D7F6-B498-43B3-948B-1728B52AA6E4}">
                <adec:decorative xmlns:adec="http://schemas.microsoft.com/office/drawing/2017/decorative" val="1"/>
              </a:ext>
            </a:extLst>
          </p:cNvPr>
          <p:cNvSpPr/>
          <p:nvPr/>
        </p:nvSpPr>
        <p:spPr>
          <a:xfrm>
            <a:off x="3635161" y="1342548"/>
            <a:ext cx="4034803" cy="3608124"/>
          </a:xfrm>
          <a:prstGeom prst="ellipse">
            <a:avLst/>
          </a:prstGeom>
          <a:solidFill>
            <a:schemeClr val="bg1">
              <a:lumMod val="95000"/>
              <a:alpha val="68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lnSpc>
                <a:spcPct val="150000"/>
              </a:lnSpc>
            </a:pPr>
            <a:r>
              <a:rPr lang="es-ES" sz="1400" dirty="0">
                <a:solidFill>
                  <a:srgbClr val="002060"/>
                </a:solidFill>
                <a:latin typeface="Cavolini" panose="020B0502040204020203" pitchFamily="66" charset="0"/>
                <a:cs typeface="Cavolini" panose="020B0502040204020203" pitchFamily="66" charset="0"/>
              </a:rPr>
              <a:t>“no sólo se coopera para aprender, sino que previamente se tiene que aprender a cooperar” Moriña (2011: 202)*</a:t>
            </a:r>
          </a:p>
        </p:txBody>
      </p:sp>
      <p:sp>
        <p:nvSpPr>
          <p:cNvPr id="2" name="Marcador de número de diapositiva 1">
            <a:extLst>
              <a:ext uri="{FF2B5EF4-FFF2-40B4-BE49-F238E27FC236}">
                <a16:creationId xmlns:a16="http://schemas.microsoft.com/office/drawing/2014/main" id="{CBE873B3-D9BE-5A08-2F00-698F0452FC10}"/>
              </a:ext>
            </a:extLst>
          </p:cNvPr>
          <p:cNvSpPr>
            <a:spLocks noGrp="1"/>
          </p:cNvSpPr>
          <p:nvPr>
            <p:ph type="sldNum" sz="quarter" idx="12"/>
          </p:nvPr>
        </p:nvSpPr>
        <p:spPr>
          <a:xfrm>
            <a:off x="8610600" y="6641907"/>
            <a:ext cx="1641948" cy="79568"/>
          </a:xfrm>
        </p:spPr>
        <p:txBody>
          <a:bodyPr/>
          <a:lstStyle/>
          <a:p>
            <a:fld id="{92BB50DD-8224-413B-B992-E4112E824847}" type="slidenum">
              <a:rPr lang="es-ES" smtClean="0"/>
              <a:t>17</a:t>
            </a:fld>
            <a:endParaRPr lang="es-ES"/>
          </a:p>
        </p:txBody>
      </p:sp>
      <p:pic>
        <p:nvPicPr>
          <p:cNvPr id="3" name="Gráfico 2" descr="Huellas con relleno sólido">
            <a:extLst>
              <a:ext uri="{FF2B5EF4-FFF2-40B4-BE49-F238E27FC236}">
                <a16:creationId xmlns:a16="http://schemas.microsoft.com/office/drawing/2014/main" id="{B8FA2118-A6A2-C0C6-3E86-2DAEDC329CFA}"/>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a:off x="759152" y="5901197"/>
            <a:ext cx="634977" cy="1021965"/>
          </a:xfrm>
          <a:prstGeom prst="rect">
            <a:avLst/>
          </a:prstGeom>
        </p:spPr>
      </p:pic>
      <p:pic>
        <p:nvPicPr>
          <p:cNvPr id="4" name="Gráfico 3" descr="Huellas con relleno sólido">
            <a:extLst>
              <a:ext uri="{FF2B5EF4-FFF2-40B4-BE49-F238E27FC236}">
                <a16:creationId xmlns:a16="http://schemas.microsoft.com/office/drawing/2014/main" id="{2F56FFF3-478C-2F41-4B0B-91510ECFEEEB}"/>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flipH="1">
            <a:off x="1596691" y="5406506"/>
            <a:ext cx="576429" cy="880622"/>
          </a:xfrm>
          <a:prstGeom prst="rect">
            <a:avLst/>
          </a:prstGeom>
        </p:spPr>
      </p:pic>
      <p:pic>
        <p:nvPicPr>
          <p:cNvPr id="5" name="Gráfico 4" descr="Huellas con relleno sólido">
            <a:extLst>
              <a:ext uri="{FF2B5EF4-FFF2-40B4-BE49-F238E27FC236}">
                <a16:creationId xmlns:a16="http://schemas.microsoft.com/office/drawing/2014/main" id="{7D06DD63-A4C7-2987-E518-1DD4B4D4756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a:off x="2668615" y="6156111"/>
            <a:ext cx="634977" cy="880622"/>
          </a:xfrm>
          <a:prstGeom prst="rect">
            <a:avLst/>
          </a:prstGeom>
        </p:spPr>
      </p:pic>
      <p:pic>
        <p:nvPicPr>
          <p:cNvPr id="6" name="Gráfico 5" descr="Huellas con relleno sólido">
            <a:extLst>
              <a:ext uri="{FF2B5EF4-FFF2-40B4-BE49-F238E27FC236}">
                <a16:creationId xmlns:a16="http://schemas.microsoft.com/office/drawing/2014/main" id="{439002DA-2EA1-EAF0-5EE9-B5C0931D60DE}"/>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48970" t="20767" r="10384"/>
          <a:stretch/>
        </p:blipFill>
        <p:spPr>
          <a:xfrm rot="5400000" flipH="1">
            <a:off x="3733714" y="5548031"/>
            <a:ext cx="538080" cy="735185"/>
          </a:xfrm>
          <a:prstGeom prst="rect">
            <a:avLst/>
          </a:prstGeom>
        </p:spPr>
      </p:pic>
      <p:pic>
        <p:nvPicPr>
          <p:cNvPr id="7" name="Gráfico 6" descr="Huellas con relleno sólido">
            <a:extLst>
              <a:ext uri="{FF2B5EF4-FFF2-40B4-BE49-F238E27FC236}">
                <a16:creationId xmlns:a16="http://schemas.microsoft.com/office/drawing/2014/main" id="{0C3FB552-B9CD-4492-958B-605D94CFBC5A}"/>
              </a:ext>
            </a:extLst>
          </p:cNvPr>
          <p:cNvPicPr>
            <a:picLocks noChangeAspect="1"/>
          </p:cNvPicPr>
          <p:nvPr/>
        </p:nvPicPr>
        <p:blipFill rotWithShape="1">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l="48970" t="20767" r="10384"/>
          <a:stretch/>
        </p:blipFill>
        <p:spPr>
          <a:xfrm rot="5400000">
            <a:off x="4902403" y="6106990"/>
            <a:ext cx="519767" cy="853919"/>
          </a:xfrm>
          <a:prstGeom prst="rect">
            <a:avLst/>
          </a:prstGeom>
        </p:spPr>
      </p:pic>
      <p:pic>
        <p:nvPicPr>
          <p:cNvPr id="8" name="Gráfico 7" descr="Huellas con relleno sólido">
            <a:extLst>
              <a:ext uri="{FF2B5EF4-FFF2-40B4-BE49-F238E27FC236}">
                <a16:creationId xmlns:a16="http://schemas.microsoft.com/office/drawing/2014/main" id="{8A057E2F-E921-D58A-F3A5-35A62673AFBE}"/>
              </a:ext>
            </a:extLst>
          </p:cNvPr>
          <p:cNvPicPr>
            <a:picLocks noChangeAspect="1"/>
          </p:cNvPicPr>
          <p:nvPr/>
        </p:nvPicPr>
        <p:blipFill rotWithShape="1">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l="48970" t="20767" r="10384"/>
          <a:stretch/>
        </p:blipFill>
        <p:spPr>
          <a:xfrm rot="5400000" flipH="1">
            <a:off x="5678973" y="5462209"/>
            <a:ext cx="538079" cy="906829"/>
          </a:xfrm>
          <a:prstGeom prst="rect">
            <a:avLst/>
          </a:prstGeom>
        </p:spPr>
      </p:pic>
      <p:pic>
        <p:nvPicPr>
          <p:cNvPr id="9" name="Gráfico 8" descr="Huellas con relleno sólido">
            <a:extLst>
              <a:ext uri="{FF2B5EF4-FFF2-40B4-BE49-F238E27FC236}">
                <a16:creationId xmlns:a16="http://schemas.microsoft.com/office/drawing/2014/main" id="{262ABA22-C9BB-8DFC-988D-391EC6295513}"/>
              </a:ext>
            </a:extLst>
          </p:cNvPr>
          <p:cNvPicPr>
            <a:picLocks noChangeAspect="1"/>
          </p:cNvPicPr>
          <p:nvPr/>
        </p:nvPicPr>
        <p:blipFill rotWithShape="1">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rcRect l="48970" t="20767" r="10384"/>
          <a:stretch/>
        </p:blipFill>
        <p:spPr>
          <a:xfrm rot="5400000">
            <a:off x="6922729" y="6128899"/>
            <a:ext cx="634977" cy="880623"/>
          </a:xfrm>
          <a:prstGeom prst="rect">
            <a:avLst/>
          </a:prstGeom>
        </p:spPr>
      </p:pic>
      <p:pic>
        <p:nvPicPr>
          <p:cNvPr id="10" name="Gráfico 9" descr="Huellas con relleno sólido">
            <a:extLst>
              <a:ext uri="{FF2B5EF4-FFF2-40B4-BE49-F238E27FC236}">
                <a16:creationId xmlns:a16="http://schemas.microsoft.com/office/drawing/2014/main" id="{A7357E5A-EB34-DF2F-5593-2C1696B03D56}"/>
              </a:ext>
            </a:extLst>
          </p:cNvPr>
          <p:cNvPicPr>
            <a:picLocks noChangeAspect="1"/>
          </p:cNvPicPr>
          <p:nvPr/>
        </p:nvPicPr>
        <p:blipFill rotWithShape="1">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rcRect l="48970" t="20767" r="10384"/>
          <a:stretch/>
        </p:blipFill>
        <p:spPr>
          <a:xfrm rot="5400000" flipH="1">
            <a:off x="7696143" y="5531420"/>
            <a:ext cx="576429" cy="735183"/>
          </a:xfrm>
          <a:prstGeom prst="rect">
            <a:avLst/>
          </a:prstGeom>
        </p:spPr>
      </p:pic>
      <p:pic>
        <p:nvPicPr>
          <p:cNvPr id="11" name="Gráfico 10" descr="Huellas con relleno sólido">
            <a:extLst>
              <a:ext uri="{FF2B5EF4-FFF2-40B4-BE49-F238E27FC236}">
                <a16:creationId xmlns:a16="http://schemas.microsoft.com/office/drawing/2014/main" id="{972D5741-F391-F521-D642-C1A4E1F36229}"/>
              </a:ext>
            </a:extLst>
          </p:cNvPr>
          <p:cNvPicPr>
            <a:picLocks noChangeAspect="1"/>
          </p:cNvPicPr>
          <p:nvPr/>
        </p:nvPicPr>
        <p:blipFill rotWithShape="1">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rcRect l="48970" t="20767" r="10384"/>
          <a:stretch/>
        </p:blipFill>
        <p:spPr>
          <a:xfrm rot="5400000">
            <a:off x="9148247" y="6080342"/>
            <a:ext cx="634976" cy="906828"/>
          </a:xfrm>
          <a:prstGeom prst="rect">
            <a:avLst/>
          </a:prstGeom>
        </p:spPr>
      </p:pic>
      <p:pic>
        <p:nvPicPr>
          <p:cNvPr id="12" name="Gráfico 11" descr="Huellas con relleno sólido">
            <a:extLst>
              <a:ext uri="{FF2B5EF4-FFF2-40B4-BE49-F238E27FC236}">
                <a16:creationId xmlns:a16="http://schemas.microsoft.com/office/drawing/2014/main" id="{D990F241-D8E7-D056-D916-81B6E09F1482}"/>
              </a:ext>
            </a:extLst>
          </p:cNvPr>
          <p:cNvPicPr>
            <a:picLocks noChangeAspect="1"/>
          </p:cNvPicPr>
          <p:nvPr/>
        </p:nvPicPr>
        <p:blipFill rotWithShape="1">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rcRect l="48970" t="20767" r="10384"/>
          <a:stretch/>
        </p:blipFill>
        <p:spPr>
          <a:xfrm rot="5400000" flipH="1">
            <a:off x="9991528" y="5388029"/>
            <a:ext cx="576429" cy="1021965"/>
          </a:xfrm>
          <a:prstGeom prst="rect">
            <a:avLst/>
          </a:prstGeom>
        </p:spPr>
      </p:pic>
      <p:sp>
        <p:nvSpPr>
          <p:cNvPr id="18" name="Rectángulo: esquinas redondeadas 17">
            <a:extLst>
              <a:ext uri="{FF2B5EF4-FFF2-40B4-BE49-F238E27FC236}">
                <a16:creationId xmlns:a16="http://schemas.microsoft.com/office/drawing/2014/main" id="{CD5D61E9-905E-D4FC-AA87-7648BE6F35AB}"/>
              </a:ext>
            </a:extLst>
          </p:cNvPr>
          <p:cNvSpPr/>
          <p:nvPr/>
        </p:nvSpPr>
        <p:spPr>
          <a:xfrm>
            <a:off x="750756" y="492217"/>
            <a:ext cx="2997724" cy="1004752"/>
          </a:xfrm>
          <a:prstGeom prst="roundRect">
            <a:avLst/>
          </a:prstGeom>
          <a:solidFill>
            <a:schemeClr val="bg1">
              <a:lumMod val="85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s-ES" sz="15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sp>
        <p:nvSpPr>
          <p:cNvPr id="17" name="CuadroTexto 16">
            <a:extLst>
              <a:ext uri="{FF2B5EF4-FFF2-40B4-BE49-F238E27FC236}">
                <a16:creationId xmlns:a16="http://schemas.microsoft.com/office/drawing/2014/main" id="{048AE25C-E420-4F1F-8CC8-E911B6435079}"/>
              </a:ext>
            </a:extLst>
          </p:cNvPr>
          <p:cNvSpPr txBox="1"/>
          <p:nvPr/>
        </p:nvSpPr>
        <p:spPr>
          <a:xfrm>
            <a:off x="5876204" y="283758"/>
            <a:ext cx="6096000" cy="246221"/>
          </a:xfrm>
          <a:prstGeom prst="rect">
            <a:avLst/>
          </a:prstGeom>
          <a:noFill/>
        </p:spPr>
        <p:txBody>
          <a:bodyPr wrap="square">
            <a:spAutoFit/>
          </a:bodyPr>
          <a:lstStyle/>
          <a:p>
            <a:r>
              <a:rPr lang="es-ES" sz="1000" dirty="0">
                <a:solidFill>
                  <a:schemeClr val="bg1">
                    <a:lumMod val="50000"/>
                  </a:schemeClr>
                </a:solidFill>
              </a:rPr>
              <a:t>Basado en el curso "El aprendizaje cooperativo en el aula" del Aula Virtual de Formación en línea (CRIF Las Acacias)</a:t>
            </a:r>
          </a:p>
        </p:txBody>
      </p:sp>
      <p:pic>
        <p:nvPicPr>
          <p:cNvPr id="19" name="Picture 2" descr="Licencia de Creative Commons">
            <a:extLst>
              <a:ext uri="{FF2B5EF4-FFF2-40B4-BE49-F238E27FC236}">
                <a16:creationId xmlns:a16="http://schemas.microsoft.com/office/drawing/2014/main" id="{2EF6DB0C-CE01-C435-A795-D5CBB088710B}"/>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1022144" y="903966"/>
            <a:ext cx="838200" cy="376563"/>
          </a:xfrm>
          <a:prstGeom prst="rect">
            <a:avLst/>
          </a:prstGeom>
          <a:noFill/>
          <a:extLst>
            <a:ext uri="{909E8E84-426E-40DD-AFC4-6F175D3DCCD1}">
              <a14:hiddenFill xmlns:a14="http://schemas.microsoft.com/office/drawing/2010/main">
                <a:solidFill>
                  <a:srgbClr val="FFFFFF"/>
                </a:solidFill>
              </a14:hiddenFill>
            </a:ext>
          </a:extLst>
        </p:spPr>
      </p:pic>
      <p:sp>
        <p:nvSpPr>
          <p:cNvPr id="20" name="CuadroTexto 19">
            <a:extLst>
              <a:ext uri="{FF2B5EF4-FFF2-40B4-BE49-F238E27FC236}">
                <a16:creationId xmlns:a16="http://schemas.microsoft.com/office/drawing/2014/main" id="{C96D3560-9F95-6F06-223D-1A3EBECBD797}"/>
              </a:ext>
            </a:extLst>
          </p:cNvPr>
          <p:cNvSpPr txBox="1"/>
          <p:nvPr/>
        </p:nvSpPr>
        <p:spPr>
          <a:xfrm>
            <a:off x="5876204" y="528592"/>
            <a:ext cx="6096000" cy="400110"/>
          </a:xfrm>
          <a:prstGeom prst="rect">
            <a:avLst/>
          </a:prstGeom>
          <a:noFill/>
        </p:spPr>
        <p:txBody>
          <a:bodyPr wrap="square">
            <a:spAutoFit/>
          </a:bodyPr>
          <a:lstStyle/>
          <a:p>
            <a:pPr algn="just"/>
            <a:r>
              <a:rPr lang="es-ES" sz="1000">
                <a:solidFill>
                  <a:schemeClr val="bg1">
                    <a:lumMod val="50000"/>
                  </a:schemeClr>
                </a:solidFill>
              </a:rPr>
              <a:t>Moriña</a:t>
            </a:r>
            <a:r>
              <a:rPr lang="es-ES" sz="1000" dirty="0">
                <a:solidFill>
                  <a:schemeClr val="bg1">
                    <a:lumMod val="50000"/>
                  </a:schemeClr>
                </a:solidFill>
              </a:rPr>
              <a:t>, Anabel (2011), “Aprendizaje cooperativo para una educación inclusiva: el desarrollo del programa PAC en un aula de educación primaria”, Estudios sobre Educación.</a:t>
            </a:r>
          </a:p>
        </p:txBody>
      </p:sp>
    </p:spTree>
    <p:extLst>
      <p:ext uri="{BB962C8B-B14F-4D97-AF65-F5344CB8AC3E}">
        <p14:creationId xmlns:p14="http://schemas.microsoft.com/office/powerpoint/2010/main" val="2856378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750"/>
                                        <p:tgtEl>
                                          <p:spTgt spid="3"/>
                                        </p:tgtEl>
                                      </p:cBhvr>
                                    </p:animEffect>
                                  </p:childTnLst>
                                </p:cTn>
                              </p:par>
                            </p:childTnLst>
                          </p:cTn>
                        </p:par>
                        <p:par>
                          <p:cTn id="8" fill="hold">
                            <p:stCondLst>
                              <p:cond delay="750"/>
                            </p:stCondLst>
                            <p:childTnLst>
                              <p:par>
                                <p:cTn id="9" presetID="22" presetClass="entr" presetSubtype="8"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250"/>
                                        <p:tgtEl>
                                          <p:spTgt spid="4"/>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750"/>
                                        <p:tgtEl>
                                          <p:spTgt spid="5"/>
                                        </p:tgtEl>
                                      </p:cBhvr>
                                    </p:animEffect>
                                  </p:childTnLst>
                                </p:cTn>
                              </p:par>
                            </p:childTnLst>
                          </p:cTn>
                        </p:par>
                        <p:par>
                          <p:cTn id="16" fill="hold">
                            <p:stCondLst>
                              <p:cond delay="1750"/>
                            </p:stCondLst>
                            <p:childTnLst>
                              <p:par>
                                <p:cTn id="17" presetID="22" presetClass="entr" presetSubtype="8"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left)">
                                      <p:cBhvr>
                                        <p:cTn id="19" dur="250"/>
                                        <p:tgtEl>
                                          <p:spTgt spid="6"/>
                                        </p:tgtEl>
                                      </p:cBhvr>
                                    </p:animEffect>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left)">
                                      <p:cBhvr>
                                        <p:cTn id="23" dur="500"/>
                                        <p:tgtEl>
                                          <p:spTgt spid="7"/>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left)">
                                      <p:cBhvr>
                                        <p:cTn id="27" dur="250"/>
                                        <p:tgtEl>
                                          <p:spTgt spid="8"/>
                                        </p:tgtEl>
                                      </p:cBhvr>
                                    </p:animEffect>
                                  </p:childTnLst>
                                </p:cTn>
                              </p:par>
                            </p:childTnLst>
                          </p:cTn>
                        </p:par>
                        <p:par>
                          <p:cTn id="28" fill="hold">
                            <p:stCondLst>
                              <p:cond delay="2750"/>
                            </p:stCondLst>
                            <p:childTnLst>
                              <p:par>
                                <p:cTn id="29" presetID="22" presetClass="entr" presetSubtype="8" fill="hold" nodeType="after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left)">
                                      <p:cBhvr>
                                        <p:cTn id="31" dur="750"/>
                                        <p:tgtEl>
                                          <p:spTgt spid="9"/>
                                        </p:tgtEl>
                                      </p:cBhvr>
                                    </p:animEffect>
                                  </p:childTnLst>
                                </p:cTn>
                              </p:par>
                            </p:childTnLst>
                          </p:cTn>
                        </p:par>
                        <p:par>
                          <p:cTn id="32" fill="hold">
                            <p:stCondLst>
                              <p:cond delay="3500"/>
                            </p:stCondLst>
                            <p:childTnLst>
                              <p:par>
                                <p:cTn id="33" presetID="22" presetClass="entr" presetSubtype="8" fill="hold" nodeType="after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wipe(left)">
                                      <p:cBhvr>
                                        <p:cTn id="35" dur="250"/>
                                        <p:tgtEl>
                                          <p:spTgt spid="10"/>
                                        </p:tgtEl>
                                      </p:cBhvr>
                                    </p:animEffect>
                                  </p:childTnLst>
                                </p:cTn>
                              </p:par>
                            </p:childTnLst>
                          </p:cTn>
                        </p:par>
                        <p:par>
                          <p:cTn id="36" fill="hold">
                            <p:stCondLst>
                              <p:cond delay="3750"/>
                            </p:stCondLst>
                            <p:childTnLst>
                              <p:par>
                                <p:cTn id="37" presetID="22" presetClass="entr" presetSubtype="8" fill="hold" nodeType="after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ipe(left)">
                                      <p:cBhvr>
                                        <p:cTn id="39" dur="500"/>
                                        <p:tgtEl>
                                          <p:spTgt spid="11"/>
                                        </p:tgtEl>
                                      </p:cBhvr>
                                    </p:animEffect>
                                  </p:childTnLst>
                                </p:cTn>
                              </p:par>
                            </p:childTnLst>
                          </p:cTn>
                        </p:par>
                        <p:par>
                          <p:cTn id="40" fill="hold">
                            <p:stCondLst>
                              <p:cond delay="4250"/>
                            </p:stCondLst>
                            <p:childTnLst>
                              <p:par>
                                <p:cTn id="41" presetID="22" presetClass="entr" presetSubtype="8" fill="hold" nodeType="after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wipe(left)">
                                      <p:cBhvr>
                                        <p:cTn id="43" dur="2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lipse 2">
            <a:extLst>
              <a:ext uri="{FF2B5EF4-FFF2-40B4-BE49-F238E27FC236}">
                <a16:creationId xmlns:a16="http://schemas.microsoft.com/office/drawing/2014/main" id="{8F6230B6-AF4C-1D87-68A6-7B5E8D2A09A0}"/>
              </a:ext>
              <a:ext uri="{C183D7F6-B498-43B3-948B-1728B52AA6E4}">
                <adec:decorative xmlns:adec="http://schemas.microsoft.com/office/drawing/2017/decorative" val="1"/>
              </a:ext>
            </a:extLst>
          </p:cNvPr>
          <p:cNvSpPr/>
          <p:nvPr/>
        </p:nvSpPr>
        <p:spPr>
          <a:xfrm>
            <a:off x="6346505" y="3573413"/>
            <a:ext cx="1980000" cy="1980000"/>
          </a:xfrm>
          <a:prstGeom prst="ellipse">
            <a:avLst/>
          </a:prstGeom>
          <a:solidFill>
            <a:schemeClr val="bg1"/>
          </a:solidFill>
          <a:ln w="9327" cap="flat">
            <a:solidFill>
              <a:schemeClr val="tx1"/>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4" name="Elipse 3">
            <a:extLst>
              <a:ext uri="{FF2B5EF4-FFF2-40B4-BE49-F238E27FC236}">
                <a16:creationId xmlns:a16="http://schemas.microsoft.com/office/drawing/2014/main" id="{90A78FB9-CEE0-874F-0365-FD58F0D9CB3D}"/>
              </a:ext>
              <a:ext uri="{C183D7F6-B498-43B3-948B-1728B52AA6E4}">
                <adec:decorative xmlns:adec="http://schemas.microsoft.com/office/drawing/2017/decorative" val="1"/>
              </a:ext>
            </a:extLst>
          </p:cNvPr>
          <p:cNvSpPr/>
          <p:nvPr/>
        </p:nvSpPr>
        <p:spPr>
          <a:xfrm>
            <a:off x="4968073" y="4218638"/>
            <a:ext cx="1980000" cy="1980000"/>
          </a:xfrm>
          <a:prstGeom prst="ellipse">
            <a:avLst/>
          </a:prstGeom>
          <a:solidFill>
            <a:schemeClr val="tx1">
              <a:lumMod val="50000"/>
              <a:lumOff val="50000"/>
            </a:schemeClr>
          </a:solidFill>
          <a:ln w="11014" cap="flat">
            <a:solidFill>
              <a:schemeClr val="bg1"/>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5" name="Elipse 4">
            <a:extLst>
              <a:ext uri="{FF2B5EF4-FFF2-40B4-BE49-F238E27FC236}">
                <a16:creationId xmlns:a16="http://schemas.microsoft.com/office/drawing/2014/main" id="{6E241FD3-9F17-CDC3-3D4B-7C53D2927B79}"/>
              </a:ext>
              <a:ext uri="{C183D7F6-B498-43B3-948B-1728B52AA6E4}">
                <adec:decorative xmlns:adec="http://schemas.microsoft.com/office/drawing/2017/decorative" val="1"/>
              </a:ext>
            </a:extLst>
          </p:cNvPr>
          <p:cNvSpPr/>
          <p:nvPr/>
        </p:nvSpPr>
        <p:spPr>
          <a:xfrm>
            <a:off x="6774372" y="2106505"/>
            <a:ext cx="1980000" cy="1980000"/>
          </a:xfrm>
          <a:prstGeom prst="ellipse">
            <a:avLst/>
          </a:prstGeom>
          <a:solidFill>
            <a:srgbClr val="EB8481"/>
          </a:solidFill>
          <a:ln w="9030" cap="flat">
            <a:solidFill>
              <a:srgbClr val="B6102C"/>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6" name="Elipse 5">
            <a:extLst>
              <a:ext uri="{FF2B5EF4-FFF2-40B4-BE49-F238E27FC236}">
                <a16:creationId xmlns:a16="http://schemas.microsoft.com/office/drawing/2014/main" id="{CEB036F5-BF15-04E8-A1F7-5D89BE702BBD}"/>
              </a:ext>
              <a:ext uri="{C183D7F6-B498-43B3-948B-1728B52AA6E4}">
                <adec:decorative xmlns:adec="http://schemas.microsoft.com/office/drawing/2017/decorative" val="1"/>
              </a:ext>
            </a:extLst>
          </p:cNvPr>
          <p:cNvSpPr/>
          <p:nvPr/>
        </p:nvSpPr>
        <p:spPr>
          <a:xfrm>
            <a:off x="3616354" y="3925800"/>
            <a:ext cx="1980000" cy="1980000"/>
          </a:xfrm>
          <a:prstGeom prst="ellipse">
            <a:avLst/>
          </a:prstGeom>
          <a:solidFill>
            <a:srgbClr val="CCCC00"/>
          </a:solidFill>
          <a:ln w="10021" cap="flat">
            <a:solidFill>
              <a:srgbClr val="CC9900"/>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7" name="Elipse 6">
            <a:extLst>
              <a:ext uri="{FF2B5EF4-FFF2-40B4-BE49-F238E27FC236}">
                <a16:creationId xmlns:a16="http://schemas.microsoft.com/office/drawing/2014/main" id="{6F6D4325-C2D3-CC76-FE10-8872198C9E84}"/>
              </a:ext>
              <a:ext uri="{C183D7F6-B498-43B3-948B-1728B52AA6E4}">
                <adec:decorative xmlns:adec="http://schemas.microsoft.com/office/drawing/2017/decorative" val="1"/>
              </a:ext>
            </a:extLst>
          </p:cNvPr>
          <p:cNvSpPr/>
          <p:nvPr/>
        </p:nvSpPr>
        <p:spPr>
          <a:xfrm>
            <a:off x="2710386" y="3182060"/>
            <a:ext cx="1980000" cy="1980000"/>
          </a:xfrm>
          <a:prstGeom prst="ellipse">
            <a:avLst/>
          </a:prstGeom>
          <a:solidFill>
            <a:srgbClr val="009999"/>
          </a:solidFill>
          <a:ln w="11014" cap="flat">
            <a:solidFill>
              <a:srgbClr val="006699"/>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42" name="Elipse 41">
            <a:extLst>
              <a:ext uri="{FF2B5EF4-FFF2-40B4-BE49-F238E27FC236}">
                <a16:creationId xmlns:a16="http://schemas.microsoft.com/office/drawing/2014/main" id="{2BC9F0D9-79CE-F5CF-9451-A6F52B7F8BC4}"/>
              </a:ext>
              <a:ext uri="{C183D7F6-B498-43B3-948B-1728B52AA6E4}">
                <adec:decorative xmlns:adec="http://schemas.microsoft.com/office/drawing/2017/decorative" val="1"/>
              </a:ext>
            </a:extLst>
          </p:cNvPr>
          <p:cNvSpPr/>
          <p:nvPr/>
        </p:nvSpPr>
        <p:spPr>
          <a:xfrm>
            <a:off x="6429070" y="1122299"/>
            <a:ext cx="1980000" cy="1980000"/>
          </a:xfrm>
          <a:prstGeom prst="ellipse">
            <a:avLst/>
          </a:prstGeom>
          <a:solidFill>
            <a:srgbClr val="C490DC"/>
          </a:solidFill>
          <a:ln w="9327" cap="flat">
            <a:solidFill>
              <a:srgbClr val="7030A0"/>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43" name="Elipse 42">
            <a:extLst>
              <a:ext uri="{FF2B5EF4-FFF2-40B4-BE49-F238E27FC236}">
                <a16:creationId xmlns:a16="http://schemas.microsoft.com/office/drawing/2014/main" id="{557C20A7-43B0-7CE9-B29C-9477612D805C}"/>
              </a:ext>
              <a:ext uri="{C183D7F6-B498-43B3-948B-1728B52AA6E4}">
                <adec:decorative xmlns:adec="http://schemas.microsoft.com/office/drawing/2017/decorative" val="1"/>
              </a:ext>
            </a:extLst>
          </p:cNvPr>
          <p:cNvSpPr/>
          <p:nvPr/>
        </p:nvSpPr>
        <p:spPr>
          <a:xfrm>
            <a:off x="5309207" y="439614"/>
            <a:ext cx="1980000" cy="1980000"/>
          </a:xfrm>
          <a:prstGeom prst="ellipse">
            <a:avLst/>
          </a:prstGeom>
          <a:solidFill>
            <a:srgbClr val="DAE08C"/>
          </a:solidFill>
          <a:ln w="11014" cap="flat">
            <a:solidFill>
              <a:srgbClr val="CCCC00"/>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44" name="Elipse 43">
            <a:extLst>
              <a:ext uri="{FF2B5EF4-FFF2-40B4-BE49-F238E27FC236}">
                <a16:creationId xmlns:a16="http://schemas.microsoft.com/office/drawing/2014/main" id="{EC2A54B1-DA28-4435-6C9E-C31CC72D40D4}"/>
              </a:ext>
              <a:ext uri="{C183D7F6-B498-43B3-948B-1728B52AA6E4}">
                <adec:decorative xmlns:adec="http://schemas.microsoft.com/office/drawing/2017/decorative" val="1"/>
              </a:ext>
            </a:extLst>
          </p:cNvPr>
          <p:cNvSpPr/>
          <p:nvPr/>
        </p:nvSpPr>
        <p:spPr>
          <a:xfrm>
            <a:off x="4102067" y="421375"/>
            <a:ext cx="1980000" cy="1980000"/>
          </a:xfrm>
          <a:prstGeom prst="ellipse">
            <a:avLst/>
          </a:prstGeom>
          <a:solidFill>
            <a:srgbClr val="8CE094"/>
          </a:solidFill>
          <a:ln w="10021" cap="flat">
            <a:solidFill>
              <a:srgbClr val="00B050"/>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45" name="Elipse 44">
            <a:extLst>
              <a:ext uri="{FF2B5EF4-FFF2-40B4-BE49-F238E27FC236}">
                <a16:creationId xmlns:a16="http://schemas.microsoft.com/office/drawing/2014/main" id="{88F86734-A05C-048C-9460-6D6F25699C0B}"/>
              </a:ext>
              <a:ext uri="{C183D7F6-B498-43B3-948B-1728B52AA6E4}">
                <adec:decorative xmlns:adec="http://schemas.microsoft.com/office/drawing/2017/decorative" val="1"/>
              </a:ext>
            </a:extLst>
          </p:cNvPr>
          <p:cNvSpPr/>
          <p:nvPr/>
        </p:nvSpPr>
        <p:spPr>
          <a:xfrm>
            <a:off x="3136058" y="1079422"/>
            <a:ext cx="1980000" cy="1980000"/>
          </a:xfrm>
          <a:prstGeom prst="ellipse">
            <a:avLst/>
          </a:prstGeom>
          <a:solidFill>
            <a:schemeClr val="accent1">
              <a:lumMod val="60000"/>
              <a:lumOff val="40000"/>
            </a:schemeClr>
          </a:solidFill>
          <a:ln w="11014" cap="flat">
            <a:solidFill>
              <a:schemeClr val="accent1">
                <a:lumMod val="75000"/>
              </a:schemeClr>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46" name="Elipse 45">
            <a:extLst>
              <a:ext uri="{FF2B5EF4-FFF2-40B4-BE49-F238E27FC236}">
                <a16:creationId xmlns:a16="http://schemas.microsoft.com/office/drawing/2014/main" id="{CD538BAC-8CB8-CE96-88E2-104DC0ED7EAC}"/>
              </a:ext>
              <a:ext uri="{C183D7F6-B498-43B3-948B-1728B52AA6E4}">
                <adec:decorative xmlns:adec="http://schemas.microsoft.com/office/drawing/2017/decorative" val="1"/>
              </a:ext>
            </a:extLst>
          </p:cNvPr>
          <p:cNvSpPr/>
          <p:nvPr/>
        </p:nvSpPr>
        <p:spPr>
          <a:xfrm>
            <a:off x="2513830" y="2205918"/>
            <a:ext cx="1980000" cy="1980000"/>
          </a:xfrm>
          <a:prstGeom prst="ellipse">
            <a:avLst/>
          </a:prstGeom>
          <a:solidFill>
            <a:srgbClr val="A8CCA0"/>
          </a:solidFill>
          <a:ln w="10021" cap="flat">
            <a:solidFill>
              <a:srgbClr val="359135"/>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8" name="Elipse 7">
            <a:extLst>
              <a:ext uri="{FF2B5EF4-FFF2-40B4-BE49-F238E27FC236}">
                <a16:creationId xmlns:a16="http://schemas.microsoft.com/office/drawing/2014/main" id="{1263FFC1-1250-B6E5-1B3F-9CCF685282B9}"/>
              </a:ext>
              <a:ext uri="{C183D7F6-B498-43B3-948B-1728B52AA6E4}">
                <adec:decorative xmlns:adec="http://schemas.microsoft.com/office/drawing/2017/decorative" val="1"/>
              </a:ext>
            </a:extLst>
          </p:cNvPr>
          <p:cNvSpPr/>
          <p:nvPr/>
        </p:nvSpPr>
        <p:spPr>
          <a:xfrm>
            <a:off x="3434296" y="1060809"/>
            <a:ext cx="4638675" cy="4638675"/>
          </a:xfrm>
          <a:prstGeom prst="ellipse">
            <a:avLst/>
          </a:prstGeom>
          <a:solidFill>
            <a:schemeClr val="bg1">
              <a:lumMod val="95000"/>
              <a:alpha val="68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lnSpc>
                <a:spcPct val="150000"/>
              </a:lnSpc>
            </a:pPr>
            <a:r>
              <a:rPr lang="es-ES" sz="2000" dirty="0">
                <a:solidFill>
                  <a:schemeClr val="accent1">
                    <a:lumMod val="50000"/>
                  </a:schemeClr>
                </a:solidFill>
              </a:rPr>
              <a:t>Aprendizaje</a:t>
            </a:r>
          </a:p>
          <a:p>
            <a:pPr algn="ctr" rtl="0"/>
            <a:r>
              <a:rPr lang="es-ES" sz="2000" dirty="0">
                <a:solidFill>
                  <a:schemeClr val="accent1">
                    <a:lumMod val="50000"/>
                  </a:schemeClr>
                </a:solidFill>
              </a:rPr>
              <a:t>cooperativo.</a:t>
            </a:r>
          </a:p>
        </p:txBody>
      </p:sp>
      <p:sp>
        <p:nvSpPr>
          <p:cNvPr id="22" name="Diagrama de flujo: conector 21">
            <a:extLst>
              <a:ext uri="{FF2B5EF4-FFF2-40B4-BE49-F238E27FC236}">
                <a16:creationId xmlns:a16="http://schemas.microsoft.com/office/drawing/2014/main" id="{B813E4D7-9710-5309-77F9-E52EC7B78D4B}"/>
              </a:ext>
            </a:extLst>
          </p:cNvPr>
          <p:cNvSpPr/>
          <p:nvPr/>
        </p:nvSpPr>
        <p:spPr>
          <a:xfrm>
            <a:off x="4167760" y="1541421"/>
            <a:ext cx="720000" cy="726304"/>
          </a:xfrm>
          <a:prstGeom prst="flowChartConnector">
            <a:avLst/>
          </a:prstGeom>
          <a:solidFill>
            <a:schemeClr val="accent1">
              <a:lumMod val="60000"/>
              <a:lumOff val="40000"/>
            </a:schemeClr>
          </a:solidFill>
          <a:ln w="11014" cap="flat">
            <a:solidFill>
              <a:schemeClr val="accent1">
                <a:lumMod val="75000"/>
              </a:schemeClr>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accent1"/>
                </a:solidFill>
              </a:rPr>
              <a:t>1</a:t>
            </a:r>
          </a:p>
        </p:txBody>
      </p:sp>
      <p:sp>
        <p:nvSpPr>
          <p:cNvPr id="33" name="Diagrama de flujo: conector 32">
            <a:extLst>
              <a:ext uri="{FF2B5EF4-FFF2-40B4-BE49-F238E27FC236}">
                <a16:creationId xmlns:a16="http://schemas.microsoft.com/office/drawing/2014/main" id="{D5608EBF-3DBA-B9E9-0223-68CAA56B7214}"/>
              </a:ext>
            </a:extLst>
          </p:cNvPr>
          <p:cNvSpPr/>
          <p:nvPr/>
        </p:nvSpPr>
        <p:spPr>
          <a:xfrm>
            <a:off x="5286342" y="1360844"/>
            <a:ext cx="720000" cy="726304"/>
          </a:xfrm>
          <a:prstGeom prst="flowChartConnector">
            <a:avLst/>
          </a:prstGeom>
          <a:solidFill>
            <a:srgbClr val="8CE094"/>
          </a:solidFill>
          <a:ln w="10021" cap="flat">
            <a:solidFill>
              <a:srgbClr val="00B050"/>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rgbClr val="00B050"/>
                </a:solidFill>
              </a:rPr>
              <a:t>2</a:t>
            </a:r>
          </a:p>
        </p:txBody>
      </p:sp>
      <p:sp>
        <p:nvSpPr>
          <p:cNvPr id="34" name="Diagrama de flujo: conector 33">
            <a:extLst>
              <a:ext uri="{FF2B5EF4-FFF2-40B4-BE49-F238E27FC236}">
                <a16:creationId xmlns:a16="http://schemas.microsoft.com/office/drawing/2014/main" id="{8BBAAFCC-5607-7E27-0EA5-ED92D9F11A47}"/>
              </a:ext>
            </a:extLst>
          </p:cNvPr>
          <p:cNvSpPr/>
          <p:nvPr/>
        </p:nvSpPr>
        <p:spPr>
          <a:xfrm>
            <a:off x="6346505" y="1440494"/>
            <a:ext cx="720000" cy="726304"/>
          </a:xfrm>
          <a:prstGeom prst="flowChartConnector">
            <a:avLst/>
          </a:prstGeom>
          <a:solidFill>
            <a:srgbClr val="DAE08C"/>
          </a:solidFill>
          <a:ln w="11014" cap="flat">
            <a:solidFill>
              <a:srgbClr val="CCCC00"/>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accent4">
                    <a:lumMod val="75000"/>
                  </a:schemeClr>
                </a:solidFill>
              </a:rPr>
              <a:t>3</a:t>
            </a:r>
          </a:p>
        </p:txBody>
      </p:sp>
      <p:sp>
        <p:nvSpPr>
          <p:cNvPr id="35" name="Diagrama de flujo: conector 34">
            <a:extLst>
              <a:ext uri="{FF2B5EF4-FFF2-40B4-BE49-F238E27FC236}">
                <a16:creationId xmlns:a16="http://schemas.microsoft.com/office/drawing/2014/main" id="{5B24B29C-109A-BE0A-9A09-FA6BCAC4B109}"/>
              </a:ext>
            </a:extLst>
          </p:cNvPr>
          <p:cNvSpPr/>
          <p:nvPr/>
        </p:nvSpPr>
        <p:spPr>
          <a:xfrm>
            <a:off x="6833645" y="2358064"/>
            <a:ext cx="720000" cy="726304"/>
          </a:xfrm>
          <a:prstGeom prst="flowChartConnector">
            <a:avLst/>
          </a:prstGeom>
          <a:solidFill>
            <a:srgbClr val="C490DC"/>
          </a:solidFill>
          <a:ln w="9327" cap="flat">
            <a:solidFill>
              <a:srgbClr val="7030A0"/>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rgbClr val="7030A0"/>
                </a:solidFill>
              </a:rPr>
              <a:t>4</a:t>
            </a:r>
          </a:p>
        </p:txBody>
      </p:sp>
      <p:sp>
        <p:nvSpPr>
          <p:cNvPr id="36" name="Diagrama de flujo: conector 35">
            <a:extLst>
              <a:ext uri="{FF2B5EF4-FFF2-40B4-BE49-F238E27FC236}">
                <a16:creationId xmlns:a16="http://schemas.microsoft.com/office/drawing/2014/main" id="{2C2DA5A4-40D5-613C-042C-A20B2CAA1E32}"/>
              </a:ext>
            </a:extLst>
          </p:cNvPr>
          <p:cNvSpPr/>
          <p:nvPr/>
        </p:nvSpPr>
        <p:spPr>
          <a:xfrm>
            <a:off x="7086574" y="3419117"/>
            <a:ext cx="720000" cy="726304"/>
          </a:xfrm>
          <a:prstGeom prst="flowChartConnector">
            <a:avLst/>
          </a:prstGeom>
          <a:solidFill>
            <a:srgbClr val="EB8481"/>
          </a:solidFill>
          <a:ln w="9030" cap="flat">
            <a:solidFill>
              <a:srgbClr val="B6102C"/>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rgbClr val="C80E00"/>
                </a:solidFill>
              </a:rPr>
              <a:t>5</a:t>
            </a:r>
          </a:p>
        </p:txBody>
      </p:sp>
      <p:sp>
        <p:nvSpPr>
          <p:cNvPr id="37" name="Diagrama de flujo: conector 36">
            <a:extLst>
              <a:ext uri="{FF2B5EF4-FFF2-40B4-BE49-F238E27FC236}">
                <a16:creationId xmlns:a16="http://schemas.microsoft.com/office/drawing/2014/main" id="{0DE2F307-8197-0F76-DB6F-0F592BB0F311}"/>
              </a:ext>
            </a:extLst>
          </p:cNvPr>
          <p:cNvSpPr/>
          <p:nvPr/>
        </p:nvSpPr>
        <p:spPr>
          <a:xfrm>
            <a:off x="6414680" y="4214121"/>
            <a:ext cx="720000" cy="726304"/>
          </a:xfrm>
          <a:prstGeom prst="flowChartConnector">
            <a:avLst/>
          </a:prstGeom>
          <a:solidFill>
            <a:schemeClr val="bg1"/>
          </a:solidFill>
          <a:ln w="9327" cap="flat">
            <a:solidFill>
              <a:schemeClr val="tx1"/>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tx1"/>
                </a:solidFill>
              </a:rPr>
              <a:t>6</a:t>
            </a:r>
          </a:p>
        </p:txBody>
      </p:sp>
      <p:sp>
        <p:nvSpPr>
          <p:cNvPr id="38" name="Diagrama de flujo: conector 37">
            <a:extLst>
              <a:ext uri="{FF2B5EF4-FFF2-40B4-BE49-F238E27FC236}">
                <a16:creationId xmlns:a16="http://schemas.microsoft.com/office/drawing/2014/main" id="{1203F9C6-DD3A-4D67-BECB-24749CB542A8}"/>
              </a:ext>
            </a:extLst>
          </p:cNvPr>
          <p:cNvSpPr/>
          <p:nvPr/>
        </p:nvSpPr>
        <p:spPr>
          <a:xfrm>
            <a:off x="3824027" y="2554788"/>
            <a:ext cx="720000" cy="726304"/>
          </a:xfrm>
          <a:prstGeom prst="flowChartConnector">
            <a:avLst/>
          </a:prstGeom>
          <a:solidFill>
            <a:srgbClr val="A8CCA0"/>
          </a:solidFill>
          <a:ln w="10021" cap="flat">
            <a:solidFill>
              <a:srgbClr val="359135"/>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rgbClr val="359135"/>
                </a:solidFill>
              </a:rPr>
              <a:t>10</a:t>
            </a:r>
          </a:p>
        </p:txBody>
      </p:sp>
      <p:sp>
        <p:nvSpPr>
          <p:cNvPr id="39" name="Diagrama de flujo: conector 38">
            <a:extLst>
              <a:ext uri="{FF2B5EF4-FFF2-40B4-BE49-F238E27FC236}">
                <a16:creationId xmlns:a16="http://schemas.microsoft.com/office/drawing/2014/main" id="{804449ED-F3E8-4FBD-429B-5181D73C8433}"/>
              </a:ext>
            </a:extLst>
          </p:cNvPr>
          <p:cNvSpPr/>
          <p:nvPr/>
        </p:nvSpPr>
        <p:spPr>
          <a:xfrm>
            <a:off x="5523448" y="4770852"/>
            <a:ext cx="720000" cy="726304"/>
          </a:xfrm>
          <a:prstGeom prst="flowChartConnector">
            <a:avLst/>
          </a:prstGeom>
          <a:solidFill>
            <a:schemeClr val="tx1"/>
          </a:solidFill>
          <a:ln w="11014" cap="flat">
            <a:solidFill>
              <a:schemeClr val="bg1"/>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bg1"/>
                </a:solidFill>
              </a:rPr>
              <a:t>7</a:t>
            </a:r>
          </a:p>
        </p:txBody>
      </p:sp>
      <p:sp>
        <p:nvSpPr>
          <p:cNvPr id="40" name="Diagrama de flujo: conector 39">
            <a:extLst>
              <a:ext uri="{FF2B5EF4-FFF2-40B4-BE49-F238E27FC236}">
                <a16:creationId xmlns:a16="http://schemas.microsoft.com/office/drawing/2014/main" id="{745B5F21-2EB0-1CBF-1746-03ACB36D8D98}"/>
              </a:ext>
            </a:extLst>
          </p:cNvPr>
          <p:cNvSpPr/>
          <p:nvPr/>
        </p:nvSpPr>
        <p:spPr>
          <a:xfrm>
            <a:off x="4507401" y="4317359"/>
            <a:ext cx="720000" cy="726304"/>
          </a:xfrm>
          <a:prstGeom prst="flowChartConnector">
            <a:avLst/>
          </a:prstGeom>
          <a:solidFill>
            <a:srgbClr val="CCCC00"/>
          </a:solidFill>
          <a:ln w="10021" cap="flat">
            <a:solidFill>
              <a:srgbClr val="CC9900"/>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accent4">
                    <a:lumMod val="50000"/>
                  </a:schemeClr>
                </a:solidFill>
              </a:rPr>
              <a:t>8</a:t>
            </a:r>
          </a:p>
        </p:txBody>
      </p:sp>
      <p:sp>
        <p:nvSpPr>
          <p:cNvPr id="41" name="Diagrama de flujo: conector 40">
            <a:extLst>
              <a:ext uri="{FF2B5EF4-FFF2-40B4-BE49-F238E27FC236}">
                <a16:creationId xmlns:a16="http://schemas.microsoft.com/office/drawing/2014/main" id="{292ED82C-4B94-CBA1-1366-77F6808AAFCF}"/>
              </a:ext>
            </a:extLst>
          </p:cNvPr>
          <p:cNvSpPr/>
          <p:nvPr/>
        </p:nvSpPr>
        <p:spPr>
          <a:xfrm>
            <a:off x="3641335" y="3592354"/>
            <a:ext cx="720000" cy="726304"/>
          </a:xfrm>
          <a:prstGeom prst="flowChartConnector">
            <a:avLst/>
          </a:prstGeom>
          <a:solidFill>
            <a:srgbClr val="009999"/>
          </a:solidFill>
          <a:ln w="11014" cap="flat">
            <a:solidFill>
              <a:srgbClr val="006699"/>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accent5">
                    <a:lumMod val="50000"/>
                  </a:schemeClr>
                </a:solidFill>
              </a:rPr>
              <a:t>9</a:t>
            </a:r>
          </a:p>
        </p:txBody>
      </p:sp>
      <p:sp>
        <p:nvSpPr>
          <p:cNvPr id="49" name="CuadroTexto 48">
            <a:extLst>
              <a:ext uri="{FF2B5EF4-FFF2-40B4-BE49-F238E27FC236}">
                <a16:creationId xmlns:a16="http://schemas.microsoft.com/office/drawing/2014/main" id="{6B0144B9-7227-B5A0-14A0-3303F47C9866}"/>
              </a:ext>
            </a:extLst>
          </p:cNvPr>
          <p:cNvSpPr txBox="1"/>
          <p:nvPr/>
        </p:nvSpPr>
        <p:spPr>
          <a:xfrm>
            <a:off x="159258" y="3019461"/>
            <a:ext cx="2355507" cy="997324"/>
          </a:xfrm>
          <a:prstGeom prst="rect">
            <a:avLst/>
          </a:prstGeom>
          <a:noFill/>
        </p:spPr>
        <p:txBody>
          <a:bodyPr wrap="square">
            <a:spAutoFit/>
          </a:bodyPr>
          <a:lstStyle/>
          <a:p>
            <a:pPr lvl="0" algn="just">
              <a:lnSpc>
                <a:spcPct val="150000"/>
              </a:lnSpc>
              <a:spcAft>
                <a:spcPts val="800"/>
              </a:spcAft>
              <a:tabLst>
                <a:tab pos="4038600" algn="l"/>
              </a:tabLst>
            </a:pPr>
            <a:r>
              <a:rPr lang="es-E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Retroalimentación y propuesta de mejora.</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4038600" algn="l"/>
              </a:tabLst>
            </a:pPr>
            <a:r>
              <a:rPr lang="es-E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1" name="CuadroTexto 50">
            <a:extLst>
              <a:ext uri="{FF2B5EF4-FFF2-40B4-BE49-F238E27FC236}">
                <a16:creationId xmlns:a16="http://schemas.microsoft.com/office/drawing/2014/main" id="{5EC57C0C-4994-8663-E7BF-2926E735EE63}"/>
              </a:ext>
            </a:extLst>
          </p:cNvPr>
          <p:cNvSpPr txBox="1"/>
          <p:nvPr/>
        </p:nvSpPr>
        <p:spPr>
          <a:xfrm>
            <a:off x="1766657" y="1429614"/>
            <a:ext cx="1065194" cy="276999"/>
          </a:xfrm>
          <a:prstGeom prst="rect">
            <a:avLst/>
          </a:prstGeom>
          <a:noFill/>
        </p:spPr>
        <p:txBody>
          <a:bodyPr wrap="square">
            <a:spAutoFit/>
          </a:bodyPr>
          <a:lstStyle/>
          <a:p>
            <a:r>
              <a:rPr lang="es-E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Objetivos.</a:t>
            </a:r>
            <a:endParaRPr lang="es-ES" sz="1200" dirty="0"/>
          </a:p>
        </p:txBody>
      </p:sp>
      <p:sp>
        <p:nvSpPr>
          <p:cNvPr id="53" name="CuadroTexto 52">
            <a:extLst>
              <a:ext uri="{FF2B5EF4-FFF2-40B4-BE49-F238E27FC236}">
                <a16:creationId xmlns:a16="http://schemas.microsoft.com/office/drawing/2014/main" id="{B6A4BFD5-F015-68A0-D87F-8B6F5076FEC5}"/>
              </a:ext>
            </a:extLst>
          </p:cNvPr>
          <p:cNvSpPr txBox="1"/>
          <p:nvPr/>
        </p:nvSpPr>
        <p:spPr>
          <a:xfrm>
            <a:off x="2594371" y="460825"/>
            <a:ext cx="1536171" cy="340734"/>
          </a:xfrm>
          <a:prstGeom prst="rect">
            <a:avLst/>
          </a:prstGeom>
          <a:noFill/>
        </p:spPr>
        <p:txBody>
          <a:bodyPr wrap="square">
            <a:spAutoFit/>
          </a:bodyPr>
          <a:lstStyle/>
          <a:p>
            <a:pPr lvl="0" algn="just">
              <a:lnSpc>
                <a:spcPct val="150000"/>
              </a:lnSpc>
              <a:tabLst>
                <a:tab pos="4038600" algn="l"/>
              </a:tabLst>
            </a:pPr>
            <a:r>
              <a:rPr lang="es-E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Papel del docente.</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5" name="CuadroTexto 54">
            <a:extLst>
              <a:ext uri="{FF2B5EF4-FFF2-40B4-BE49-F238E27FC236}">
                <a16:creationId xmlns:a16="http://schemas.microsoft.com/office/drawing/2014/main" id="{9188D34B-01D7-D640-F59A-341AC1520C4F}"/>
              </a:ext>
            </a:extLst>
          </p:cNvPr>
          <p:cNvSpPr txBox="1"/>
          <p:nvPr/>
        </p:nvSpPr>
        <p:spPr>
          <a:xfrm>
            <a:off x="7284357" y="350769"/>
            <a:ext cx="2635727" cy="340734"/>
          </a:xfrm>
          <a:prstGeom prst="rect">
            <a:avLst/>
          </a:prstGeom>
          <a:noFill/>
        </p:spPr>
        <p:txBody>
          <a:bodyPr wrap="square">
            <a:spAutoFit/>
          </a:bodyPr>
          <a:lstStyle/>
          <a:p>
            <a:pPr lvl="0" algn="just">
              <a:lnSpc>
                <a:spcPct val="150000"/>
              </a:lnSpc>
              <a:tabLst>
                <a:tab pos="4038600" algn="l"/>
              </a:tabLst>
            </a:pPr>
            <a:r>
              <a:rPr lang="es-ES"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Presentación a los estudiantes.</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7" name="CuadroTexto 56">
            <a:extLst>
              <a:ext uri="{FF2B5EF4-FFF2-40B4-BE49-F238E27FC236}">
                <a16:creationId xmlns:a16="http://schemas.microsoft.com/office/drawing/2014/main" id="{E3C241B4-ECE6-ADD4-0760-34AA55F945B8}"/>
              </a:ext>
            </a:extLst>
          </p:cNvPr>
          <p:cNvSpPr txBox="1"/>
          <p:nvPr/>
        </p:nvSpPr>
        <p:spPr>
          <a:xfrm>
            <a:off x="8670628" y="1518307"/>
            <a:ext cx="2294403" cy="340734"/>
          </a:xfrm>
          <a:prstGeom prst="rect">
            <a:avLst/>
          </a:prstGeom>
          <a:noFill/>
        </p:spPr>
        <p:txBody>
          <a:bodyPr wrap="square">
            <a:spAutoFit/>
          </a:bodyPr>
          <a:lstStyle/>
          <a:p>
            <a:pPr lvl="0" algn="just">
              <a:lnSpc>
                <a:spcPct val="150000"/>
              </a:lnSpc>
              <a:tabLst>
                <a:tab pos="4038600" algn="l"/>
              </a:tabLst>
            </a:pPr>
            <a:r>
              <a:rPr lang="es-E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Rol de los </a:t>
            </a:r>
            <a:r>
              <a:rPr lang="es-ES"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alumnos</a:t>
            </a:r>
            <a:r>
              <a:rPr lang="es-E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9" name="CuadroTexto 58">
            <a:extLst>
              <a:ext uri="{FF2B5EF4-FFF2-40B4-BE49-F238E27FC236}">
                <a16:creationId xmlns:a16="http://schemas.microsoft.com/office/drawing/2014/main" id="{69507D47-5A73-DB72-928A-285C45A0ECD4}"/>
              </a:ext>
            </a:extLst>
          </p:cNvPr>
          <p:cNvSpPr txBox="1"/>
          <p:nvPr/>
        </p:nvSpPr>
        <p:spPr>
          <a:xfrm>
            <a:off x="8871673" y="2920922"/>
            <a:ext cx="1906610" cy="276999"/>
          </a:xfrm>
          <a:prstGeom prst="rect">
            <a:avLst/>
          </a:prstGeom>
          <a:noFill/>
        </p:spPr>
        <p:txBody>
          <a:bodyPr wrap="square">
            <a:spAutoFit/>
          </a:bodyPr>
          <a:lstStyle/>
          <a:p>
            <a:r>
              <a:rPr lang="es-E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Formación de grupos.</a:t>
            </a:r>
            <a:endParaRPr lang="es-ES" sz="1200" dirty="0"/>
          </a:p>
        </p:txBody>
      </p:sp>
      <p:sp>
        <p:nvSpPr>
          <p:cNvPr id="61" name="CuadroTexto 60">
            <a:extLst>
              <a:ext uri="{FF2B5EF4-FFF2-40B4-BE49-F238E27FC236}">
                <a16:creationId xmlns:a16="http://schemas.microsoft.com/office/drawing/2014/main" id="{C5205968-AA72-914A-81E2-647D7A17C61E}"/>
              </a:ext>
            </a:extLst>
          </p:cNvPr>
          <p:cNvSpPr txBox="1"/>
          <p:nvPr/>
        </p:nvSpPr>
        <p:spPr>
          <a:xfrm>
            <a:off x="8120177" y="5030545"/>
            <a:ext cx="2417194" cy="340734"/>
          </a:xfrm>
          <a:prstGeom prst="rect">
            <a:avLst/>
          </a:prstGeom>
          <a:noFill/>
        </p:spPr>
        <p:txBody>
          <a:bodyPr wrap="square">
            <a:spAutoFit/>
          </a:bodyPr>
          <a:lstStyle/>
          <a:p>
            <a:pPr algn="just">
              <a:lnSpc>
                <a:spcPct val="150000"/>
              </a:lnSpc>
              <a:tabLst>
                <a:tab pos="4038600" algn="l"/>
              </a:tabLst>
            </a:pPr>
            <a:r>
              <a:rPr lang="es-E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Distribución del espacio físico.</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3" name="CuadroTexto 62">
            <a:extLst>
              <a:ext uri="{FF2B5EF4-FFF2-40B4-BE49-F238E27FC236}">
                <a16:creationId xmlns:a16="http://schemas.microsoft.com/office/drawing/2014/main" id="{DEFAFF14-4227-36B8-F7B6-0216F3A67D66}"/>
              </a:ext>
            </a:extLst>
          </p:cNvPr>
          <p:cNvSpPr txBox="1"/>
          <p:nvPr/>
        </p:nvSpPr>
        <p:spPr>
          <a:xfrm>
            <a:off x="6740400" y="5866207"/>
            <a:ext cx="3179684" cy="340734"/>
          </a:xfrm>
          <a:prstGeom prst="rect">
            <a:avLst/>
          </a:prstGeom>
          <a:noFill/>
        </p:spPr>
        <p:txBody>
          <a:bodyPr wrap="square">
            <a:spAutoFit/>
          </a:bodyPr>
          <a:lstStyle/>
          <a:p>
            <a:pPr lvl="0" algn="just">
              <a:lnSpc>
                <a:spcPct val="150000"/>
              </a:lnSpc>
              <a:tabLst>
                <a:tab pos="4038600" algn="l"/>
              </a:tabLst>
            </a:pPr>
            <a:r>
              <a:rPr lang="es-E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Planificación de programaciones.</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5" name="CuadroTexto 64">
            <a:extLst>
              <a:ext uri="{FF2B5EF4-FFF2-40B4-BE49-F238E27FC236}">
                <a16:creationId xmlns:a16="http://schemas.microsoft.com/office/drawing/2014/main" id="{70EEC082-F183-C4A7-15C9-0E759C657900}"/>
              </a:ext>
            </a:extLst>
          </p:cNvPr>
          <p:cNvSpPr txBox="1"/>
          <p:nvPr/>
        </p:nvSpPr>
        <p:spPr>
          <a:xfrm>
            <a:off x="3195773" y="5962247"/>
            <a:ext cx="1348254" cy="276999"/>
          </a:xfrm>
          <a:prstGeom prst="rect">
            <a:avLst/>
          </a:prstGeom>
          <a:noFill/>
        </p:spPr>
        <p:txBody>
          <a:bodyPr wrap="square">
            <a:spAutoFit/>
          </a:bodyPr>
          <a:lstStyle/>
          <a:p>
            <a:r>
              <a:rPr lang="es-E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Uso de las TIC.</a:t>
            </a:r>
            <a:endParaRPr lang="es-ES" sz="1200" dirty="0"/>
          </a:p>
        </p:txBody>
      </p:sp>
      <p:sp>
        <p:nvSpPr>
          <p:cNvPr id="67" name="CuadroTexto 66">
            <a:extLst>
              <a:ext uri="{FF2B5EF4-FFF2-40B4-BE49-F238E27FC236}">
                <a16:creationId xmlns:a16="http://schemas.microsoft.com/office/drawing/2014/main" id="{4F9404FB-5DCF-F2C9-757D-E5638918A382}"/>
              </a:ext>
            </a:extLst>
          </p:cNvPr>
          <p:cNvSpPr txBox="1"/>
          <p:nvPr/>
        </p:nvSpPr>
        <p:spPr>
          <a:xfrm>
            <a:off x="1540995" y="4546791"/>
            <a:ext cx="1242130" cy="276999"/>
          </a:xfrm>
          <a:prstGeom prst="rect">
            <a:avLst/>
          </a:prstGeom>
          <a:noFill/>
        </p:spPr>
        <p:txBody>
          <a:bodyPr wrap="square">
            <a:spAutoFit/>
          </a:bodyPr>
          <a:lstStyle/>
          <a:p>
            <a:r>
              <a:rPr lang="es-E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Evaluación.</a:t>
            </a:r>
            <a:endParaRPr lang="es-ES" sz="1200" dirty="0"/>
          </a:p>
        </p:txBody>
      </p:sp>
      <p:sp>
        <p:nvSpPr>
          <p:cNvPr id="10" name="Marcador de número de diapositiva 9">
            <a:extLst>
              <a:ext uri="{FF2B5EF4-FFF2-40B4-BE49-F238E27FC236}">
                <a16:creationId xmlns:a16="http://schemas.microsoft.com/office/drawing/2014/main" id="{8A566684-E1F9-64C1-858E-17CC2E036326}"/>
              </a:ext>
            </a:extLst>
          </p:cNvPr>
          <p:cNvSpPr>
            <a:spLocks noGrp="1"/>
          </p:cNvSpPr>
          <p:nvPr>
            <p:ph type="sldNum" sz="quarter" idx="12"/>
          </p:nvPr>
        </p:nvSpPr>
        <p:spPr/>
        <p:txBody>
          <a:bodyPr/>
          <a:lstStyle/>
          <a:p>
            <a:fld id="{92BB50DD-8224-413B-B992-E4112E824847}" type="slidenum">
              <a:rPr lang="es-ES" smtClean="0"/>
              <a:t>2</a:t>
            </a:fld>
            <a:endParaRPr lang="es-ES"/>
          </a:p>
        </p:txBody>
      </p:sp>
      <p:pic>
        <p:nvPicPr>
          <p:cNvPr id="1026" name="Picture 2" descr="Licencia de Creative Commons">
            <a:extLst>
              <a:ext uri="{FF2B5EF4-FFF2-40B4-BE49-F238E27FC236}">
                <a16:creationId xmlns:a16="http://schemas.microsoft.com/office/drawing/2014/main" id="{9AEEA7A6-B04C-42E2-98A8-974E5B3B3F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929" y="6306413"/>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8743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circle(in)">
                                      <p:cBhvr>
                                        <p:cTn id="7" dur="2000"/>
                                        <p:tgtEl>
                                          <p:spTgt spid="45"/>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44"/>
                                        </p:tgtEl>
                                        <p:attrNameLst>
                                          <p:attrName>style.visibility</p:attrName>
                                        </p:attrNameLst>
                                      </p:cBhvr>
                                      <p:to>
                                        <p:strVal val="visible"/>
                                      </p:to>
                                    </p:set>
                                    <p:animEffect transition="in" filter="circle(in)">
                                      <p:cBhvr>
                                        <p:cTn id="10" dur="2000"/>
                                        <p:tgtEl>
                                          <p:spTgt spid="44"/>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circle(in)">
                                      <p:cBhvr>
                                        <p:cTn id="13" dur="2000"/>
                                        <p:tgtEl>
                                          <p:spTgt spid="43"/>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42"/>
                                        </p:tgtEl>
                                        <p:attrNameLst>
                                          <p:attrName>style.visibility</p:attrName>
                                        </p:attrNameLst>
                                      </p:cBhvr>
                                      <p:to>
                                        <p:strVal val="visible"/>
                                      </p:to>
                                    </p:set>
                                    <p:animEffect transition="in" filter="circle(in)">
                                      <p:cBhvr>
                                        <p:cTn id="16" dur="2000"/>
                                        <p:tgtEl>
                                          <p:spTgt spid="42"/>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circle(in)">
                                      <p:cBhvr>
                                        <p:cTn id="19" dur="2000"/>
                                        <p:tgtEl>
                                          <p:spTgt spid="5"/>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ircle(in)">
                                      <p:cBhvr>
                                        <p:cTn id="22" dur="2000"/>
                                        <p:tgtEl>
                                          <p:spTgt spid="3"/>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circle(in)">
                                      <p:cBhvr>
                                        <p:cTn id="25" dur="2000"/>
                                        <p:tgtEl>
                                          <p:spTgt spid="4"/>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circle(in)">
                                      <p:cBhvr>
                                        <p:cTn id="28" dur="2000"/>
                                        <p:tgtEl>
                                          <p:spTgt spid="6"/>
                                        </p:tgtEl>
                                      </p:cBhvr>
                                    </p:animEffect>
                                  </p:childTnLst>
                                </p:cTn>
                              </p:par>
                              <p:par>
                                <p:cTn id="29" presetID="6" presetClass="entr" presetSubtype="16"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circle(in)">
                                      <p:cBhvr>
                                        <p:cTn id="31" dur="2000"/>
                                        <p:tgtEl>
                                          <p:spTgt spid="7"/>
                                        </p:tgtEl>
                                      </p:cBhvr>
                                    </p:animEffect>
                                  </p:childTnLst>
                                </p:cTn>
                              </p:par>
                              <p:par>
                                <p:cTn id="32" presetID="6" presetClass="entr" presetSubtype="16" fill="hold" grpId="0" nodeType="withEffect">
                                  <p:stCondLst>
                                    <p:cond delay="0"/>
                                  </p:stCondLst>
                                  <p:childTnLst>
                                    <p:set>
                                      <p:cBhvr>
                                        <p:cTn id="33" dur="1" fill="hold">
                                          <p:stCondLst>
                                            <p:cond delay="0"/>
                                          </p:stCondLst>
                                        </p:cTn>
                                        <p:tgtEl>
                                          <p:spTgt spid="46"/>
                                        </p:tgtEl>
                                        <p:attrNameLst>
                                          <p:attrName>style.visibility</p:attrName>
                                        </p:attrNameLst>
                                      </p:cBhvr>
                                      <p:to>
                                        <p:strVal val="visible"/>
                                      </p:to>
                                    </p:set>
                                    <p:animEffect transition="in" filter="circle(in)">
                                      <p:cBhvr>
                                        <p:cTn id="34" dur="2000"/>
                                        <p:tgtEl>
                                          <p:spTgt spid="46"/>
                                        </p:tgtEl>
                                      </p:cBhvr>
                                    </p:animEffect>
                                  </p:childTnLst>
                                </p:cTn>
                              </p:par>
                            </p:childTnLst>
                          </p:cTn>
                        </p:par>
                        <p:par>
                          <p:cTn id="35" fill="hold">
                            <p:stCondLst>
                              <p:cond delay="2000"/>
                            </p:stCondLst>
                            <p:childTnLst>
                              <p:par>
                                <p:cTn id="36" presetID="2" presetClass="entr" presetSubtype="8" fill="hold" grpId="0" nodeType="afterEffect">
                                  <p:stCondLst>
                                    <p:cond delay="0"/>
                                  </p:stCondLst>
                                  <p:childTnLst>
                                    <p:set>
                                      <p:cBhvr>
                                        <p:cTn id="37" dur="1" fill="hold">
                                          <p:stCondLst>
                                            <p:cond delay="0"/>
                                          </p:stCondLst>
                                        </p:cTn>
                                        <p:tgtEl>
                                          <p:spTgt spid="51"/>
                                        </p:tgtEl>
                                        <p:attrNameLst>
                                          <p:attrName>style.visibility</p:attrName>
                                        </p:attrNameLst>
                                      </p:cBhvr>
                                      <p:to>
                                        <p:strVal val="visible"/>
                                      </p:to>
                                    </p:set>
                                    <p:anim calcmode="lin" valueType="num">
                                      <p:cBhvr additive="base">
                                        <p:cTn id="38" dur="500" fill="hold"/>
                                        <p:tgtEl>
                                          <p:spTgt spid="51"/>
                                        </p:tgtEl>
                                        <p:attrNameLst>
                                          <p:attrName>ppt_x</p:attrName>
                                        </p:attrNameLst>
                                      </p:cBhvr>
                                      <p:tavLst>
                                        <p:tav tm="0">
                                          <p:val>
                                            <p:strVal val="0-#ppt_w/2"/>
                                          </p:val>
                                        </p:tav>
                                        <p:tav tm="100000">
                                          <p:val>
                                            <p:strVal val="#ppt_x"/>
                                          </p:val>
                                        </p:tav>
                                      </p:tavLst>
                                    </p:anim>
                                    <p:anim calcmode="lin" valueType="num">
                                      <p:cBhvr additive="base">
                                        <p:cTn id="39" dur="500" fill="hold"/>
                                        <p:tgtEl>
                                          <p:spTgt spid="51"/>
                                        </p:tgtEl>
                                        <p:attrNameLst>
                                          <p:attrName>ppt_y</p:attrName>
                                        </p:attrNameLst>
                                      </p:cBhvr>
                                      <p:tavLst>
                                        <p:tav tm="0">
                                          <p:val>
                                            <p:strVal val="#ppt_y"/>
                                          </p:val>
                                        </p:tav>
                                        <p:tav tm="100000">
                                          <p:val>
                                            <p:strVal val="#ppt_y"/>
                                          </p:val>
                                        </p:tav>
                                      </p:tavLst>
                                    </p:anim>
                                  </p:childTnLst>
                                </p:cTn>
                              </p:par>
                            </p:childTnLst>
                          </p:cTn>
                        </p:par>
                        <p:par>
                          <p:cTn id="40" fill="hold">
                            <p:stCondLst>
                              <p:cond delay="2500"/>
                            </p:stCondLst>
                            <p:childTnLst>
                              <p:par>
                                <p:cTn id="41" presetID="2" presetClass="entr" presetSubtype="8" fill="hold" grpId="0" nodeType="afterEffect">
                                  <p:stCondLst>
                                    <p:cond delay="0"/>
                                  </p:stCondLst>
                                  <p:childTnLst>
                                    <p:set>
                                      <p:cBhvr>
                                        <p:cTn id="42" dur="1" fill="hold">
                                          <p:stCondLst>
                                            <p:cond delay="0"/>
                                          </p:stCondLst>
                                        </p:cTn>
                                        <p:tgtEl>
                                          <p:spTgt spid="53"/>
                                        </p:tgtEl>
                                        <p:attrNameLst>
                                          <p:attrName>style.visibility</p:attrName>
                                        </p:attrNameLst>
                                      </p:cBhvr>
                                      <p:to>
                                        <p:strVal val="visible"/>
                                      </p:to>
                                    </p:set>
                                    <p:anim calcmode="lin" valueType="num">
                                      <p:cBhvr additive="base">
                                        <p:cTn id="43" dur="500" fill="hold"/>
                                        <p:tgtEl>
                                          <p:spTgt spid="53"/>
                                        </p:tgtEl>
                                        <p:attrNameLst>
                                          <p:attrName>ppt_x</p:attrName>
                                        </p:attrNameLst>
                                      </p:cBhvr>
                                      <p:tavLst>
                                        <p:tav tm="0">
                                          <p:val>
                                            <p:strVal val="0-#ppt_w/2"/>
                                          </p:val>
                                        </p:tav>
                                        <p:tav tm="100000">
                                          <p:val>
                                            <p:strVal val="#ppt_x"/>
                                          </p:val>
                                        </p:tav>
                                      </p:tavLst>
                                    </p:anim>
                                    <p:anim calcmode="lin" valueType="num">
                                      <p:cBhvr additive="base">
                                        <p:cTn id="44" dur="500" fill="hold"/>
                                        <p:tgtEl>
                                          <p:spTgt spid="53"/>
                                        </p:tgtEl>
                                        <p:attrNameLst>
                                          <p:attrName>ppt_y</p:attrName>
                                        </p:attrNameLst>
                                      </p:cBhvr>
                                      <p:tavLst>
                                        <p:tav tm="0">
                                          <p:val>
                                            <p:strVal val="#ppt_y"/>
                                          </p:val>
                                        </p:tav>
                                        <p:tav tm="100000">
                                          <p:val>
                                            <p:strVal val="#ppt_y"/>
                                          </p:val>
                                        </p:tav>
                                      </p:tavLst>
                                    </p:anim>
                                  </p:childTnLst>
                                </p:cTn>
                              </p:par>
                            </p:childTnLst>
                          </p:cTn>
                        </p:par>
                        <p:par>
                          <p:cTn id="45" fill="hold">
                            <p:stCondLst>
                              <p:cond delay="3000"/>
                            </p:stCondLst>
                            <p:childTnLst>
                              <p:par>
                                <p:cTn id="46" presetID="2" presetClass="entr" presetSubtype="2" fill="hold" grpId="0" nodeType="afterEffect">
                                  <p:stCondLst>
                                    <p:cond delay="0"/>
                                  </p:stCondLst>
                                  <p:childTnLst>
                                    <p:set>
                                      <p:cBhvr>
                                        <p:cTn id="47" dur="1" fill="hold">
                                          <p:stCondLst>
                                            <p:cond delay="0"/>
                                          </p:stCondLst>
                                        </p:cTn>
                                        <p:tgtEl>
                                          <p:spTgt spid="55"/>
                                        </p:tgtEl>
                                        <p:attrNameLst>
                                          <p:attrName>style.visibility</p:attrName>
                                        </p:attrNameLst>
                                      </p:cBhvr>
                                      <p:to>
                                        <p:strVal val="visible"/>
                                      </p:to>
                                    </p:set>
                                    <p:anim calcmode="lin" valueType="num">
                                      <p:cBhvr additive="base">
                                        <p:cTn id="48" dur="500" fill="hold"/>
                                        <p:tgtEl>
                                          <p:spTgt spid="55"/>
                                        </p:tgtEl>
                                        <p:attrNameLst>
                                          <p:attrName>ppt_x</p:attrName>
                                        </p:attrNameLst>
                                      </p:cBhvr>
                                      <p:tavLst>
                                        <p:tav tm="0">
                                          <p:val>
                                            <p:strVal val="1+#ppt_w/2"/>
                                          </p:val>
                                        </p:tav>
                                        <p:tav tm="100000">
                                          <p:val>
                                            <p:strVal val="#ppt_x"/>
                                          </p:val>
                                        </p:tav>
                                      </p:tavLst>
                                    </p:anim>
                                    <p:anim calcmode="lin" valueType="num">
                                      <p:cBhvr additive="base">
                                        <p:cTn id="49" dur="500" fill="hold"/>
                                        <p:tgtEl>
                                          <p:spTgt spid="55"/>
                                        </p:tgtEl>
                                        <p:attrNameLst>
                                          <p:attrName>ppt_y</p:attrName>
                                        </p:attrNameLst>
                                      </p:cBhvr>
                                      <p:tavLst>
                                        <p:tav tm="0">
                                          <p:val>
                                            <p:strVal val="#ppt_y"/>
                                          </p:val>
                                        </p:tav>
                                        <p:tav tm="100000">
                                          <p:val>
                                            <p:strVal val="#ppt_y"/>
                                          </p:val>
                                        </p:tav>
                                      </p:tavLst>
                                    </p:anim>
                                  </p:childTnLst>
                                </p:cTn>
                              </p:par>
                            </p:childTnLst>
                          </p:cTn>
                        </p:par>
                        <p:par>
                          <p:cTn id="50" fill="hold">
                            <p:stCondLst>
                              <p:cond delay="3500"/>
                            </p:stCondLst>
                            <p:childTnLst>
                              <p:par>
                                <p:cTn id="51" presetID="2" presetClass="entr" presetSubtype="2" fill="hold" grpId="0" nodeType="afterEffect">
                                  <p:stCondLst>
                                    <p:cond delay="0"/>
                                  </p:stCondLst>
                                  <p:childTnLst>
                                    <p:set>
                                      <p:cBhvr>
                                        <p:cTn id="52" dur="1" fill="hold">
                                          <p:stCondLst>
                                            <p:cond delay="0"/>
                                          </p:stCondLst>
                                        </p:cTn>
                                        <p:tgtEl>
                                          <p:spTgt spid="59"/>
                                        </p:tgtEl>
                                        <p:attrNameLst>
                                          <p:attrName>style.visibility</p:attrName>
                                        </p:attrNameLst>
                                      </p:cBhvr>
                                      <p:to>
                                        <p:strVal val="visible"/>
                                      </p:to>
                                    </p:set>
                                    <p:anim calcmode="lin" valueType="num">
                                      <p:cBhvr additive="base">
                                        <p:cTn id="53" dur="500" fill="hold"/>
                                        <p:tgtEl>
                                          <p:spTgt spid="59"/>
                                        </p:tgtEl>
                                        <p:attrNameLst>
                                          <p:attrName>ppt_x</p:attrName>
                                        </p:attrNameLst>
                                      </p:cBhvr>
                                      <p:tavLst>
                                        <p:tav tm="0">
                                          <p:val>
                                            <p:strVal val="1+#ppt_w/2"/>
                                          </p:val>
                                        </p:tav>
                                        <p:tav tm="100000">
                                          <p:val>
                                            <p:strVal val="#ppt_x"/>
                                          </p:val>
                                        </p:tav>
                                      </p:tavLst>
                                    </p:anim>
                                    <p:anim calcmode="lin" valueType="num">
                                      <p:cBhvr additive="base">
                                        <p:cTn id="54" dur="500" fill="hold"/>
                                        <p:tgtEl>
                                          <p:spTgt spid="59"/>
                                        </p:tgtEl>
                                        <p:attrNameLst>
                                          <p:attrName>ppt_y</p:attrName>
                                        </p:attrNameLst>
                                      </p:cBhvr>
                                      <p:tavLst>
                                        <p:tav tm="0">
                                          <p:val>
                                            <p:strVal val="#ppt_y"/>
                                          </p:val>
                                        </p:tav>
                                        <p:tav tm="100000">
                                          <p:val>
                                            <p:strVal val="#ppt_y"/>
                                          </p:val>
                                        </p:tav>
                                      </p:tavLst>
                                    </p:anim>
                                  </p:childTnLst>
                                </p:cTn>
                              </p:par>
                            </p:childTnLst>
                          </p:cTn>
                        </p:par>
                        <p:par>
                          <p:cTn id="55" fill="hold">
                            <p:stCondLst>
                              <p:cond delay="4000"/>
                            </p:stCondLst>
                            <p:childTnLst>
                              <p:par>
                                <p:cTn id="56" presetID="2" presetClass="entr" presetSubtype="2" fill="hold" grpId="0" nodeType="afterEffect">
                                  <p:stCondLst>
                                    <p:cond delay="0"/>
                                  </p:stCondLst>
                                  <p:childTnLst>
                                    <p:set>
                                      <p:cBhvr>
                                        <p:cTn id="57" dur="1" fill="hold">
                                          <p:stCondLst>
                                            <p:cond delay="0"/>
                                          </p:stCondLst>
                                        </p:cTn>
                                        <p:tgtEl>
                                          <p:spTgt spid="57"/>
                                        </p:tgtEl>
                                        <p:attrNameLst>
                                          <p:attrName>style.visibility</p:attrName>
                                        </p:attrNameLst>
                                      </p:cBhvr>
                                      <p:to>
                                        <p:strVal val="visible"/>
                                      </p:to>
                                    </p:set>
                                    <p:anim calcmode="lin" valueType="num">
                                      <p:cBhvr additive="base">
                                        <p:cTn id="58" dur="500" fill="hold"/>
                                        <p:tgtEl>
                                          <p:spTgt spid="57"/>
                                        </p:tgtEl>
                                        <p:attrNameLst>
                                          <p:attrName>ppt_x</p:attrName>
                                        </p:attrNameLst>
                                      </p:cBhvr>
                                      <p:tavLst>
                                        <p:tav tm="0">
                                          <p:val>
                                            <p:strVal val="1+#ppt_w/2"/>
                                          </p:val>
                                        </p:tav>
                                        <p:tav tm="100000">
                                          <p:val>
                                            <p:strVal val="#ppt_x"/>
                                          </p:val>
                                        </p:tav>
                                      </p:tavLst>
                                    </p:anim>
                                    <p:anim calcmode="lin" valueType="num">
                                      <p:cBhvr additive="base">
                                        <p:cTn id="59" dur="500" fill="hold"/>
                                        <p:tgtEl>
                                          <p:spTgt spid="57"/>
                                        </p:tgtEl>
                                        <p:attrNameLst>
                                          <p:attrName>ppt_y</p:attrName>
                                        </p:attrNameLst>
                                      </p:cBhvr>
                                      <p:tavLst>
                                        <p:tav tm="0">
                                          <p:val>
                                            <p:strVal val="#ppt_y"/>
                                          </p:val>
                                        </p:tav>
                                        <p:tav tm="100000">
                                          <p:val>
                                            <p:strVal val="#ppt_y"/>
                                          </p:val>
                                        </p:tav>
                                      </p:tavLst>
                                    </p:anim>
                                  </p:childTnLst>
                                </p:cTn>
                              </p:par>
                            </p:childTnLst>
                          </p:cTn>
                        </p:par>
                        <p:par>
                          <p:cTn id="60" fill="hold">
                            <p:stCondLst>
                              <p:cond delay="4500"/>
                            </p:stCondLst>
                            <p:childTnLst>
                              <p:par>
                                <p:cTn id="61" presetID="2" presetClass="entr" presetSubtype="2" fill="hold" grpId="0" nodeType="afterEffect">
                                  <p:stCondLst>
                                    <p:cond delay="0"/>
                                  </p:stCondLst>
                                  <p:childTnLst>
                                    <p:set>
                                      <p:cBhvr>
                                        <p:cTn id="62" dur="1" fill="hold">
                                          <p:stCondLst>
                                            <p:cond delay="0"/>
                                          </p:stCondLst>
                                        </p:cTn>
                                        <p:tgtEl>
                                          <p:spTgt spid="61"/>
                                        </p:tgtEl>
                                        <p:attrNameLst>
                                          <p:attrName>style.visibility</p:attrName>
                                        </p:attrNameLst>
                                      </p:cBhvr>
                                      <p:to>
                                        <p:strVal val="visible"/>
                                      </p:to>
                                    </p:set>
                                    <p:anim calcmode="lin" valueType="num">
                                      <p:cBhvr additive="base">
                                        <p:cTn id="63" dur="500" fill="hold"/>
                                        <p:tgtEl>
                                          <p:spTgt spid="61"/>
                                        </p:tgtEl>
                                        <p:attrNameLst>
                                          <p:attrName>ppt_x</p:attrName>
                                        </p:attrNameLst>
                                      </p:cBhvr>
                                      <p:tavLst>
                                        <p:tav tm="0">
                                          <p:val>
                                            <p:strVal val="1+#ppt_w/2"/>
                                          </p:val>
                                        </p:tav>
                                        <p:tav tm="100000">
                                          <p:val>
                                            <p:strVal val="#ppt_x"/>
                                          </p:val>
                                        </p:tav>
                                      </p:tavLst>
                                    </p:anim>
                                    <p:anim calcmode="lin" valueType="num">
                                      <p:cBhvr additive="base">
                                        <p:cTn id="64" dur="500" fill="hold"/>
                                        <p:tgtEl>
                                          <p:spTgt spid="61"/>
                                        </p:tgtEl>
                                        <p:attrNameLst>
                                          <p:attrName>ppt_y</p:attrName>
                                        </p:attrNameLst>
                                      </p:cBhvr>
                                      <p:tavLst>
                                        <p:tav tm="0">
                                          <p:val>
                                            <p:strVal val="#ppt_y"/>
                                          </p:val>
                                        </p:tav>
                                        <p:tav tm="100000">
                                          <p:val>
                                            <p:strVal val="#ppt_y"/>
                                          </p:val>
                                        </p:tav>
                                      </p:tavLst>
                                    </p:anim>
                                  </p:childTnLst>
                                </p:cTn>
                              </p:par>
                            </p:childTnLst>
                          </p:cTn>
                        </p:par>
                        <p:par>
                          <p:cTn id="65" fill="hold">
                            <p:stCondLst>
                              <p:cond delay="5000"/>
                            </p:stCondLst>
                            <p:childTnLst>
                              <p:par>
                                <p:cTn id="66" presetID="2" presetClass="entr" presetSubtype="2" fill="hold" grpId="0" nodeType="afterEffect">
                                  <p:stCondLst>
                                    <p:cond delay="0"/>
                                  </p:stCondLst>
                                  <p:childTnLst>
                                    <p:set>
                                      <p:cBhvr>
                                        <p:cTn id="67" dur="1" fill="hold">
                                          <p:stCondLst>
                                            <p:cond delay="0"/>
                                          </p:stCondLst>
                                        </p:cTn>
                                        <p:tgtEl>
                                          <p:spTgt spid="63"/>
                                        </p:tgtEl>
                                        <p:attrNameLst>
                                          <p:attrName>style.visibility</p:attrName>
                                        </p:attrNameLst>
                                      </p:cBhvr>
                                      <p:to>
                                        <p:strVal val="visible"/>
                                      </p:to>
                                    </p:set>
                                    <p:anim calcmode="lin" valueType="num">
                                      <p:cBhvr additive="base">
                                        <p:cTn id="68" dur="500" fill="hold"/>
                                        <p:tgtEl>
                                          <p:spTgt spid="63"/>
                                        </p:tgtEl>
                                        <p:attrNameLst>
                                          <p:attrName>ppt_x</p:attrName>
                                        </p:attrNameLst>
                                      </p:cBhvr>
                                      <p:tavLst>
                                        <p:tav tm="0">
                                          <p:val>
                                            <p:strVal val="1+#ppt_w/2"/>
                                          </p:val>
                                        </p:tav>
                                        <p:tav tm="100000">
                                          <p:val>
                                            <p:strVal val="#ppt_x"/>
                                          </p:val>
                                        </p:tav>
                                      </p:tavLst>
                                    </p:anim>
                                    <p:anim calcmode="lin" valueType="num">
                                      <p:cBhvr additive="base">
                                        <p:cTn id="69" dur="500" fill="hold"/>
                                        <p:tgtEl>
                                          <p:spTgt spid="63"/>
                                        </p:tgtEl>
                                        <p:attrNameLst>
                                          <p:attrName>ppt_y</p:attrName>
                                        </p:attrNameLst>
                                      </p:cBhvr>
                                      <p:tavLst>
                                        <p:tav tm="0">
                                          <p:val>
                                            <p:strVal val="#ppt_y"/>
                                          </p:val>
                                        </p:tav>
                                        <p:tav tm="100000">
                                          <p:val>
                                            <p:strVal val="#ppt_y"/>
                                          </p:val>
                                        </p:tav>
                                      </p:tavLst>
                                    </p:anim>
                                  </p:childTnLst>
                                </p:cTn>
                              </p:par>
                            </p:childTnLst>
                          </p:cTn>
                        </p:par>
                        <p:par>
                          <p:cTn id="70" fill="hold">
                            <p:stCondLst>
                              <p:cond delay="5500"/>
                            </p:stCondLst>
                            <p:childTnLst>
                              <p:par>
                                <p:cTn id="71" presetID="2" presetClass="entr" presetSubtype="8" fill="hold" grpId="0" nodeType="afterEffect">
                                  <p:stCondLst>
                                    <p:cond delay="0"/>
                                  </p:stCondLst>
                                  <p:childTnLst>
                                    <p:set>
                                      <p:cBhvr>
                                        <p:cTn id="72" dur="1" fill="hold">
                                          <p:stCondLst>
                                            <p:cond delay="0"/>
                                          </p:stCondLst>
                                        </p:cTn>
                                        <p:tgtEl>
                                          <p:spTgt spid="65"/>
                                        </p:tgtEl>
                                        <p:attrNameLst>
                                          <p:attrName>style.visibility</p:attrName>
                                        </p:attrNameLst>
                                      </p:cBhvr>
                                      <p:to>
                                        <p:strVal val="visible"/>
                                      </p:to>
                                    </p:set>
                                    <p:anim calcmode="lin" valueType="num">
                                      <p:cBhvr additive="base">
                                        <p:cTn id="73" dur="500" fill="hold"/>
                                        <p:tgtEl>
                                          <p:spTgt spid="65"/>
                                        </p:tgtEl>
                                        <p:attrNameLst>
                                          <p:attrName>ppt_x</p:attrName>
                                        </p:attrNameLst>
                                      </p:cBhvr>
                                      <p:tavLst>
                                        <p:tav tm="0">
                                          <p:val>
                                            <p:strVal val="0-#ppt_w/2"/>
                                          </p:val>
                                        </p:tav>
                                        <p:tav tm="100000">
                                          <p:val>
                                            <p:strVal val="#ppt_x"/>
                                          </p:val>
                                        </p:tav>
                                      </p:tavLst>
                                    </p:anim>
                                    <p:anim calcmode="lin" valueType="num">
                                      <p:cBhvr additive="base">
                                        <p:cTn id="74" dur="500" fill="hold"/>
                                        <p:tgtEl>
                                          <p:spTgt spid="65"/>
                                        </p:tgtEl>
                                        <p:attrNameLst>
                                          <p:attrName>ppt_y</p:attrName>
                                        </p:attrNameLst>
                                      </p:cBhvr>
                                      <p:tavLst>
                                        <p:tav tm="0">
                                          <p:val>
                                            <p:strVal val="#ppt_y"/>
                                          </p:val>
                                        </p:tav>
                                        <p:tav tm="100000">
                                          <p:val>
                                            <p:strVal val="#ppt_y"/>
                                          </p:val>
                                        </p:tav>
                                      </p:tavLst>
                                    </p:anim>
                                  </p:childTnLst>
                                </p:cTn>
                              </p:par>
                            </p:childTnLst>
                          </p:cTn>
                        </p:par>
                        <p:par>
                          <p:cTn id="75" fill="hold">
                            <p:stCondLst>
                              <p:cond delay="6000"/>
                            </p:stCondLst>
                            <p:childTnLst>
                              <p:par>
                                <p:cTn id="76" presetID="2" presetClass="entr" presetSubtype="8" fill="hold" grpId="0" nodeType="afterEffect">
                                  <p:stCondLst>
                                    <p:cond delay="0"/>
                                  </p:stCondLst>
                                  <p:childTnLst>
                                    <p:set>
                                      <p:cBhvr>
                                        <p:cTn id="77" dur="1" fill="hold">
                                          <p:stCondLst>
                                            <p:cond delay="0"/>
                                          </p:stCondLst>
                                        </p:cTn>
                                        <p:tgtEl>
                                          <p:spTgt spid="67"/>
                                        </p:tgtEl>
                                        <p:attrNameLst>
                                          <p:attrName>style.visibility</p:attrName>
                                        </p:attrNameLst>
                                      </p:cBhvr>
                                      <p:to>
                                        <p:strVal val="visible"/>
                                      </p:to>
                                    </p:set>
                                    <p:anim calcmode="lin" valueType="num">
                                      <p:cBhvr additive="base">
                                        <p:cTn id="78" dur="500" fill="hold"/>
                                        <p:tgtEl>
                                          <p:spTgt spid="67"/>
                                        </p:tgtEl>
                                        <p:attrNameLst>
                                          <p:attrName>ppt_x</p:attrName>
                                        </p:attrNameLst>
                                      </p:cBhvr>
                                      <p:tavLst>
                                        <p:tav tm="0">
                                          <p:val>
                                            <p:strVal val="0-#ppt_w/2"/>
                                          </p:val>
                                        </p:tav>
                                        <p:tav tm="100000">
                                          <p:val>
                                            <p:strVal val="#ppt_x"/>
                                          </p:val>
                                        </p:tav>
                                      </p:tavLst>
                                    </p:anim>
                                    <p:anim calcmode="lin" valueType="num">
                                      <p:cBhvr additive="base">
                                        <p:cTn id="79" dur="500" fill="hold"/>
                                        <p:tgtEl>
                                          <p:spTgt spid="67"/>
                                        </p:tgtEl>
                                        <p:attrNameLst>
                                          <p:attrName>ppt_y</p:attrName>
                                        </p:attrNameLst>
                                      </p:cBhvr>
                                      <p:tavLst>
                                        <p:tav tm="0">
                                          <p:val>
                                            <p:strVal val="#ppt_y"/>
                                          </p:val>
                                        </p:tav>
                                        <p:tav tm="100000">
                                          <p:val>
                                            <p:strVal val="#ppt_y"/>
                                          </p:val>
                                        </p:tav>
                                      </p:tavLst>
                                    </p:anim>
                                  </p:childTnLst>
                                </p:cTn>
                              </p:par>
                            </p:childTnLst>
                          </p:cTn>
                        </p:par>
                        <p:par>
                          <p:cTn id="80" fill="hold">
                            <p:stCondLst>
                              <p:cond delay="6500"/>
                            </p:stCondLst>
                            <p:childTnLst>
                              <p:par>
                                <p:cTn id="81" presetID="2" presetClass="entr" presetSubtype="2" fill="hold" grpId="0" nodeType="afterEffect">
                                  <p:stCondLst>
                                    <p:cond delay="0"/>
                                  </p:stCondLst>
                                  <p:childTnLst>
                                    <p:set>
                                      <p:cBhvr>
                                        <p:cTn id="82" dur="1" fill="hold">
                                          <p:stCondLst>
                                            <p:cond delay="0"/>
                                          </p:stCondLst>
                                        </p:cTn>
                                        <p:tgtEl>
                                          <p:spTgt spid="49"/>
                                        </p:tgtEl>
                                        <p:attrNameLst>
                                          <p:attrName>style.visibility</p:attrName>
                                        </p:attrNameLst>
                                      </p:cBhvr>
                                      <p:to>
                                        <p:strVal val="visible"/>
                                      </p:to>
                                    </p:set>
                                    <p:anim calcmode="lin" valueType="num">
                                      <p:cBhvr additive="base">
                                        <p:cTn id="83" dur="500" fill="hold"/>
                                        <p:tgtEl>
                                          <p:spTgt spid="49"/>
                                        </p:tgtEl>
                                        <p:attrNameLst>
                                          <p:attrName>ppt_x</p:attrName>
                                        </p:attrNameLst>
                                      </p:cBhvr>
                                      <p:tavLst>
                                        <p:tav tm="0">
                                          <p:val>
                                            <p:strVal val="1+#ppt_w/2"/>
                                          </p:val>
                                        </p:tav>
                                        <p:tav tm="100000">
                                          <p:val>
                                            <p:strVal val="#ppt_x"/>
                                          </p:val>
                                        </p:tav>
                                      </p:tavLst>
                                    </p:anim>
                                    <p:anim calcmode="lin" valueType="num">
                                      <p:cBhvr additive="base">
                                        <p:cTn id="84" dur="500" fill="hold"/>
                                        <p:tgtEl>
                                          <p:spTgt spid="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42" grpId="0" animBg="1"/>
      <p:bldP spid="43" grpId="0" animBg="1"/>
      <p:bldP spid="44" grpId="0" animBg="1"/>
      <p:bldP spid="45" grpId="0" animBg="1"/>
      <p:bldP spid="46" grpId="0" animBg="1"/>
      <p:bldP spid="49" grpId="0"/>
      <p:bldP spid="51" grpId="0"/>
      <p:bldP spid="53" grpId="0"/>
      <p:bldP spid="55" grpId="0"/>
      <p:bldP spid="57" grpId="0"/>
      <p:bldP spid="59" grpId="0"/>
      <p:bldP spid="61" grpId="0"/>
      <p:bldP spid="63" grpId="0"/>
      <p:bldP spid="65" grpId="0"/>
      <p:bldP spid="6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29C3E53D-0310-328C-8C61-2D89A67FEA83}"/>
              </a:ext>
            </a:extLst>
          </p:cNvPr>
          <p:cNvSpPr>
            <a:spLocks noGrp="1"/>
          </p:cNvSpPr>
          <p:nvPr>
            <p:ph type="sldNum" sz="quarter" idx="12"/>
          </p:nvPr>
        </p:nvSpPr>
        <p:spPr>
          <a:xfrm>
            <a:off x="9350830" y="6356350"/>
            <a:ext cx="2743200" cy="365125"/>
          </a:xfrm>
        </p:spPr>
        <p:txBody>
          <a:bodyPr/>
          <a:lstStyle/>
          <a:p>
            <a:fld id="{92BB50DD-8224-413B-B992-E4112E824847}" type="slidenum">
              <a:rPr lang="es-ES" smtClean="0"/>
              <a:t>3</a:t>
            </a:fld>
            <a:endParaRPr lang="es-ES"/>
          </a:p>
        </p:txBody>
      </p:sp>
      <p:sp>
        <p:nvSpPr>
          <p:cNvPr id="8" name="Rectángulo: esquinas redondeadas 7">
            <a:extLst>
              <a:ext uri="{FF2B5EF4-FFF2-40B4-BE49-F238E27FC236}">
                <a16:creationId xmlns:a16="http://schemas.microsoft.com/office/drawing/2014/main" id="{0BC43EEC-6F7A-01F7-4AA7-F0EB0B0FD11B}"/>
              </a:ext>
            </a:extLst>
          </p:cNvPr>
          <p:cNvSpPr/>
          <p:nvPr/>
        </p:nvSpPr>
        <p:spPr>
          <a:xfrm>
            <a:off x="1846944" y="1479647"/>
            <a:ext cx="9403142" cy="781644"/>
          </a:xfrm>
          <a:prstGeom prst="roundRect">
            <a:avLst/>
          </a:prstGeom>
          <a:solidFill>
            <a:schemeClr val="accent3">
              <a:alpha val="23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lnSpc>
                <a:spcPct val="150000"/>
              </a:lnSpc>
            </a:pPr>
            <a:r>
              <a:rPr lang="es-ES" sz="1100" dirty="0">
                <a:solidFill>
                  <a:schemeClr val="tx1"/>
                </a:solidFill>
                <a:effectLst/>
                <a:ea typeface="Calibri" panose="020F0502020204030204" pitchFamily="34" charset="0"/>
                <a:cs typeface="Calibri" panose="020F0502020204030204" pitchFamily="34" charset="0"/>
              </a:rPr>
              <a:t>   un nuevo modelo de </a:t>
            </a:r>
            <a:r>
              <a:rPr lang="es-ES" sz="1100" dirty="0">
                <a:solidFill>
                  <a:schemeClr val="tx1"/>
                </a:solidFill>
                <a:ea typeface="Calibri" panose="020F0502020204030204" pitchFamily="34" charset="0"/>
                <a:cs typeface="Calibri" panose="020F0502020204030204" pitchFamily="34" charset="0"/>
              </a:rPr>
              <a:t>docente</a:t>
            </a:r>
            <a:r>
              <a:rPr lang="es-ES" sz="1100" dirty="0">
                <a:solidFill>
                  <a:schemeClr val="tx1"/>
                </a:solidFill>
                <a:effectLst/>
                <a:ea typeface="Calibri" panose="020F0502020204030204" pitchFamily="34" charset="0"/>
                <a:cs typeface="Calibri" panose="020F0502020204030204" pitchFamily="34" charset="0"/>
              </a:rPr>
              <a:t> como investigador, como gestor y como mediador del proceso de aprendizaje, pero también con una visión cooperativa como docente y compañero en el centro.</a:t>
            </a:r>
            <a:endParaRPr lang="es-ES" sz="1100" dirty="0">
              <a:solidFill>
                <a:schemeClr val="tx1"/>
              </a:solidFill>
            </a:endParaRPr>
          </a:p>
        </p:txBody>
      </p:sp>
      <p:sp>
        <p:nvSpPr>
          <p:cNvPr id="9" name="Oval 14">
            <a:extLst>
              <a:ext uri="{FF2B5EF4-FFF2-40B4-BE49-F238E27FC236}">
                <a16:creationId xmlns:a16="http://schemas.microsoft.com/office/drawing/2014/main" id="{F5696BBB-C393-F0F0-1E7C-3B7CF632B3B6}"/>
              </a:ext>
            </a:extLst>
          </p:cNvPr>
          <p:cNvSpPr>
            <a:spLocks noChangeArrowheads="1"/>
          </p:cNvSpPr>
          <p:nvPr/>
        </p:nvSpPr>
        <p:spPr bwMode="auto">
          <a:xfrm>
            <a:off x="941914" y="1058998"/>
            <a:ext cx="1024774" cy="907420"/>
          </a:xfrm>
          <a:prstGeom prst="ellipse">
            <a:avLst/>
          </a:prstGeom>
          <a:solidFill>
            <a:schemeClr val="accent1">
              <a:lumMod val="60000"/>
              <a:lumOff val="40000"/>
              <a:alpha val="50000"/>
            </a:schemeClr>
          </a:solidFill>
          <a:ln w="11014" cap="flat">
            <a:solidFill>
              <a:schemeClr val="accent1">
                <a:lumMod val="75000"/>
              </a:schemeClr>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1200" dirty="0">
                <a:solidFill>
                  <a:schemeClr val="accent1">
                    <a:lumMod val="50000"/>
                  </a:schemeClr>
                </a:solidFill>
                <a:cs typeface="Times New Roman" panose="02020603050405020304" pitchFamily="18" charset="0"/>
              </a:rPr>
              <a:t>Fomentar</a:t>
            </a:r>
          </a:p>
        </p:txBody>
      </p:sp>
      <p:sp>
        <p:nvSpPr>
          <p:cNvPr id="12" name="Rectángulo: esquinas redondeadas 11">
            <a:extLst>
              <a:ext uri="{FF2B5EF4-FFF2-40B4-BE49-F238E27FC236}">
                <a16:creationId xmlns:a16="http://schemas.microsoft.com/office/drawing/2014/main" id="{278E288D-E1E9-FF8A-60D2-82C097D84F08}"/>
              </a:ext>
            </a:extLst>
          </p:cNvPr>
          <p:cNvSpPr/>
          <p:nvPr/>
        </p:nvSpPr>
        <p:spPr>
          <a:xfrm>
            <a:off x="1846943" y="2672359"/>
            <a:ext cx="9403141" cy="781644"/>
          </a:xfrm>
          <a:prstGeom prst="roundRect">
            <a:avLst/>
          </a:prstGeom>
          <a:solidFill>
            <a:schemeClr val="accent3">
              <a:alpha val="23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s-ES" sz="1100" dirty="0">
                <a:solidFill>
                  <a:schemeClr val="tx1"/>
                </a:solidFill>
                <a:cs typeface="Calibri" panose="020F0502020204030204" pitchFamily="34" charset="0"/>
              </a:rPr>
              <a:t>    el desarrollo integral del estudiante, ya que favorece el desarrollo cognitivo y socioafectivo de los estudiantes.</a:t>
            </a:r>
          </a:p>
        </p:txBody>
      </p:sp>
      <p:sp>
        <p:nvSpPr>
          <p:cNvPr id="15" name="Oval 14">
            <a:extLst>
              <a:ext uri="{FF2B5EF4-FFF2-40B4-BE49-F238E27FC236}">
                <a16:creationId xmlns:a16="http://schemas.microsoft.com/office/drawing/2014/main" id="{E7938536-4FE7-E097-5413-D728C99AF7BA}"/>
              </a:ext>
            </a:extLst>
          </p:cNvPr>
          <p:cNvSpPr>
            <a:spLocks noChangeArrowheads="1"/>
          </p:cNvSpPr>
          <p:nvPr/>
        </p:nvSpPr>
        <p:spPr bwMode="auto">
          <a:xfrm>
            <a:off x="941914" y="2232583"/>
            <a:ext cx="1024774" cy="907420"/>
          </a:xfrm>
          <a:prstGeom prst="ellipse">
            <a:avLst/>
          </a:prstGeom>
          <a:solidFill>
            <a:schemeClr val="accent1">
              <a:lumMod val="60000"/>
              <a:lumOff val="40000"/>
              <a:alpha val="50000"/>
            </a:schemeClr>
          </a:solidFill>
          <a:ln w="11014" cap="flat">
            <a:solidFill>
              <a:schemeClr val="accent1">
                <a:lumMod val="75000"/>
              </a:schemeClr>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1200" dirty="0">
                <a:solidFill>
                  <a:schemeClr val="accent1">
                    <a:lumMod val="50000"/>
                  </a:schemeClr>
                </a:solidFill>
                <a:cs typeface="Times New Roman" panose="02020603050405020304" pitchFamily="18" charset="0"/>
              </a:rPr>
              <a:t>Fomentar</a:t>
            </a:r>
          </a:p>
        </p:txBody>
      </p:sp>
      <p:sp>
        <p:nvSpPr>
          <p:cNvPr id="16" name="Rectángulo: esquinas redondeadas 15">
            <a:extLst>
              <a:ext uri="{FF2B5EF4-FFF2-40B4-BE49-F238E27FC236}">
                <a16:creationId xmlns:a16="http://schemas.microsoft.com/office/drawing/2014/main" id="{CD143ED5-9CC2-DE64-374F-95AED5184261}"/>
              </a:ext>
            </a:extLst>
          </p:cNvPr>
          <p:cNvSpPr/>
          <p:nvPr/>
        </p:nvSpPr>
        <p:spPr>
          <a:xfrm>
            <a:off x="1846944" y="3920272"/>
            <a:ext cx="9403140" cy="781644"/>
          </a:xfrm>
          <a:prstGeom prst="roundRect">
            <a:avLst/>
          </a:prstGeom>
          <a:solidFill>
            <a:schemeClr val="accent3">
              <a:alpha val="23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nSpc>
                <a:spcPct val="150000"/>
              </a:lnSpc>
            </a:pPr>
            <a:r>
              <a:rPr lang="es-ES" sz="1100" dirty="0">
                <a:solidFill>
                  <a:schemeClr val="tx1"/>
                </a:solidFill>
                <a:effectLst/>
                <a:ea typeface="Arial" panose="020B0604020202020204" pitchFamily="34" charset="0"/>
                <a:cs typeface="Calibri" panose="020F0502020204030204" pitchFamily="34" charset="0"/>
              </a:rPr>
              <a:t>que el estudiante aprenda mediante distintas dinámicas y herramientas.</a:t>
            </a:r>
            <a:endParaRPr lang="es-ES" sz="1100" dirty="0">
              <a:solidFill>
                <a:schemeClr val="tx1"/>
              </a:solidFill>
            </a:endParaRPr>
          </a:p>
        </p:txBody>
      </p:sp>
      <p:sp>
        <p:nvSpPr>
          <p:cNvPr id="17" name="Oval 14">
            <a:extLst>
              <a:ext uri="{FF2B5EF4-FFF2-40B4-BE49-F238E27FC236}">
                <a16:creationId xmlns:a16="http://schemas.microsoft.com/office/drawing/2014/main" id="{7ADDEE4E-EE7E-DBC3-65D3-F7F5841501CC}"/>
              </a:ext>
            </a:extLst>
          </p:cNvPr>
          <p:cNvSpPr>
            <a:spLocks noChangeArrowheads="1"/>
          </p:cNvSpPr>
          <p:nvPr/>
        </p:nvSpPr>
        <p:spPr bwMode="auto">
          <a:xfrm>
            <a:off x="941914" y="3431021"/>
            <a:ext cx="1024774" cy="907420"/>
          </a:xfrm>
          <a:prstGeom prst="ellipse">
            <a:avLst/>
          </a:prstGeom>
          <a:solidFill>
            <a:schemeClr val="accent1">
              <a:lumMod val="60000"/>
              <a:lumOff val="40000"/>
              <a:alpha val="50000"/>
            </a:schemeClr>
          </a:solidFill>
          <a:ln w="11014" cap="flat">
            <a:solidFill>
              <a:schemeClr val="accent1">
                <a:lumMod val="75000"/>
              </a:schemeClr>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1200" dirty="0">
                <a:solidFill>
                  <a:schemeClr val="accent1">
                    <a:lumMod val="50000"/>
                  </a:schemeClr>
                </a:solidFill>
                <a:cs typeface="Times New Roman" panose="02020603050405020304" pitchFamily="18" charset="0"/>
              </a:rPr>
              <a:t>Propiciar</a:t>
            </a:r>
          </a:p>
        </p:txBody>
      </p:sp>
      <p:sp>
        <p:nvSpPr>
          <p:cNvPr id="13" name="Rectángulo: esquinas redondeadas 12">
            <a:extLst>
              <a:ext uri="{FF2B5EF4-FFF2-40B4-BE49-F238E27FC236}">
                <a16:creationId xmlns:a16="http://schemas.microsoft.com/office/drawing/2014/main" id="{0FC023CD-7362-9793-96C8-9F6864815E0C}"/>
              </a:ext>
            </a:extLst>
          </p:cNvPr>
          <p:cNvSpPr/>
          <p:nvPr/>
        </p:nvSpPr>
        <p:spPr>
          <a:xfrm>
            <a:off x="1846944" y="5100561"/>
            <a:ext cx="9403140" cy="781644"/>
          </a:xfrm>
          <a:prstGeom prst="roundRect">
            <a:avLst/>
          </a:prstGeom>
          <a:solidFill>
            <a:schemeClr val="accent3">
              <a:alpha val="23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lnSpc>
                <a:spcPct val="150000"/>
              </a:lnSpc>
            </a:pPr>
            <a:r>
              <a:rPr lang="es-ES" sz="1100" dirty="0">
                <a:solidFill>
                  <a:schemeClr val="tx1"/>
                </a:solidFill>
                <a:effectLst/>
                <a:ea typeface="Calibri" panose="020F0502020204030204" pitchFamily="34" charset="0"/>
                <a:cs typeface="Calibri" panose="020F0502020204030204" pitchFamily="34" charset="0"/>
              </a:rPr>
              <a:t>la integración del alumnado posibilitando la adecuación de los contenidos al nivel de los estudiantes, tutorización entre iguales, reparto de tareas, favoreciendo la autonomía, la cohesión grupal, el aprendizaje de habilidades sociales, y el desarrollo de valores y actitudes democráticas, como la solidaridad, la tolerancia, el respeto mutuo, etc.</a:t>
            </a:r>
            <a:endParaRPr lang="es-ES" sz="1100" dirty="0">
              <a:solidFill>
                <a:schemeClr val="tx1"/>
              </a:solidFill>
            </a:endParaRPr>
          </a:p>
        </p:txBody>
      </p:sp>
      <p:sp>
        <p:nvSpPr>
          <p:cNvPr id="18" name="Oval 14">
            <a:extLst>
              <a:ext uri="{FF2B5EF4-FFF2-40B4-BE49-F238E27FC236}">
                <a16:creationId xmlns:a16="http://schemas.microsoft.com/office/drawing/2014/main" id="{64F00BC9-4CD5-6C46-BF30-EDAE7F44F409}"/>
              </a:ext>
            </a:extLst>
          </p:cNvPr>
          <p:cNvSpPr>
            <a:spLocks noChangeArrowheads="1"/>
          </p:cNvSpPr>
          <p:nvPr/>
        </p:nvSpPr>
        <p:spPr bwMode="auto">
          <a:xfrm>
            <a:off x="941914" y="4687143"/>
            <a:ext cx="1024774" cy="907420"/>
          </a:xfrm>
          <a:prstGeom prst="ellipse">
            <a:avLst/>
          </a:prstGeom>
          <a:solidFill>
            <a:schemeClr val="accent1">
              <a:lumMod val="60000"/>
              <a:lumOff val="40000"/>
              <a:alpha val="50000"/>
            </a:schemeClr>
          </a:solidFill>
          <a:ln w="11014" cap="flat">
            <a:solidFill>
              <a:schemeClr val="accent1">
                <a:lumMod val="75000"/>
              </a:schemeClr>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1200" dirty="0">
                <a:solidFill>
                  <a:schemeClr val="accent1">
                    <a:lumMod val="50000"/>
                  </a:schemeClr>
                </a:solidFill>
                <a:cs typeface="Times New Roman" panose="02020603050405020304" pitchFamily="18" charset="0"/>
              </a:rPr>
              <a:t>Favorecer</a:t>
            </a:r>
          </a:p>
        </p:txBody>
      </p:sp>
      <p:pic>
        <p:nvPicPr>
          <p:cNvPr id="20" name="Gráfico 19" descr="Huellas con relleno sólido">
            <a:extLst>
              <a:ext uri="{FF2B5EF4-FFF2-40B4-BE49-F238E27FC236}">
                <a16:creationId xmlns:a16="http://schemas.microsoft.com/office/drawing/2014/main" id="{16AE93DA-FF7C-A766-E3E4-14FDD77AD8C1}"/>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a:off x="816504" y="5535661"/>
            <a:ext cx="1060855" cy="1707395"/>
          </a:xfrm>
          <a:prstGeom prst="rect">
            <a:avLst/>
          </a:prstGeom>
        </p:spPr>
      </p:pic>
      <p:sp>
        <p:nvSpPr>
          <p:cNvPr id="21" name="CuadroTexto 20">
            <a:extLst>
              <a:ext uri="{FF2B5EF4-FFF2-40B4-BE49-F238E27FC236}">
                <a16:creationId xmlns:a16="http://schemas.microsoft.com/office/drawing/2014/main" id="{B784621F-2047-2CB0-0988-A3700359509B}"/>
              </a:ext>
            </a:extLst>
          </p:cNvPr>
          <p:cNvSpPr txBox="1"/>
          <p:nvPr/>
        </p:nvSpPr>
        <p:spPr>
          <a:xfrm>
            <a:off x="1071229" y="6202819"/>
            <a:ext cx="301686" cy="369332"/>
          </a:xfrm>
          <a:prstGeom prst="rect">
            <a:avLst/>
          </a:prstGeom>
          <a:noFill/>
        </p:spPr>
        <p:txBody>
          <a:bodyPr wrap="none" rtlCol="0">
            <a:spAutoFit/>
          </a:bodyPr>
          <a:lstStyle/>
          <a:p>
            <a:r>
              <a:rPr lang="es-ES" dirty="0">
                <a:solidFill>
                  <a:schemeClr val="accent1">
                    <a:lumMod val="75000"/>
                  </a:schemeClr>
                </a:solidFill>
              </a:rPr>
              <a:t>1</a:t>
            </a:r>
          </a:p>
        </p:txBody>
      </p:sp>
      <p:sp>
        <p:nvSpPr>
          <p:cNvPr id="22" name="CuadroTexto 21">
            <a:extLst>
              <a:ext uri="{FF2B5EF4-FFF2-40B4-BE49-F238E27FC236}">
                <a16:creationId xmlns:a16="http://schemas.microsoft.com/office/drawing/2014/main" id="{53A92C6B-D43E-7763-0CDC-2A453E456781}"/>
              </a:ext>
            </a:extLst>
          </p:cNvPr>
          <p:cNvSpPr txBox="1"/>
          <p:nvPr/>
        </p:nvSpPr>
        <p:spPr>
          <a:xfrm>
            <a:off x="1071229" y="220569"/>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sp>
        <p:nvSpPr>
          <p:cNvPr id="23" name="CuadroTexto 22">
            <a:extLst>
              <a:ext uri="{FF2B5EF4-FFF2-40B4-BE49-F238E27FC236}">
                <a16:creationId xmlns:a16="http://schemas.microsoft.com/office/drawing/2014/main" id="{A790F358-B691-2013-720B-908BB2048164}"/>
              </a:ext>
            </a:extLst>
          </p:cNvPr>
          <p:cNvSpPr txBox="1"/>
          <p:nvPr/>
        </p:nvSpPr>
        <p:spPr>
          <a:xfrm>
            <a:off x="2408856" y="729747"/>
            <a:ext cx="7212664" cy="425822"/>
          </a:xfrm>
          <a:prstGeom prst="rect">
            <a:avLst/>
          </a:prstGeom>
          <a:noFill/>
        </p:spPr>
        <p:txBody>
          <a:bodyPr wrap="square">
            <a:spAutoFit/>
          </a:bodyPr>
          <a:lstStyle/>
          <a:p>
            <a:pPr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1. Objetivos de implantar el aprendizaje cooperativo.</a:t>
            </a:r>
          </a:p>
        </p:txBody>
      </p:sp>
    </p:spTree>
    <p:extLst>
      <p:ext uri="{BB962C8B-B14F-4D97-AF65-F5344CB8AC3E}">
        <p14:creationId xmlns:p14="http://schemas.microsoft.com/office/powerpoint/2010/main" val="2094531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par>
                                <p:cTn id="8" presetID="22" presetClass="entr" presetSubtype="8" fill="hold"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wipe(left)">
                                      <p:cBhvr>
                                        <p:cTn id="10" dur="750"/>
                                        <p:tgtEl>
                                          <p:spTgt spid="20"/>
                                        </p:tgtEl>
                                      </p:cBhvr>
                                    </p:animEffect>
                                  </p:childTnLst>
                                </p:cTn>
                              </p:par>
                            </p:childTnLst>
                          </p:cTn>
                        </p:par>
                        <p:par>
                          <p:cTn id="11" fill="hold">
                            <p:stCondLst>
                              <p:cond delay="750"/>
                            </p:stCondLst>
                            <p:childTnLst>
                              <p:par>
                                <p:cTn id="12" presetID="22" presetClass="entr" presetSubtype="4"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00"/>
                                        <p:tgtEl>
                                          <p:spTgt spid="8"/>
                                        </p:tgtEl>
                                      </p:cBhvr>
                                    </p:animEffect>
                                  </p:childTnLst>
                                </p:cTn>
                              </p:par>
                            </p:childTnLst>
                          </p:cTn>
                        </p:par>
                        <p:par>
                          <p:cTn id="15" fill="hold">
                            <p:stCondLst>
                              <p:cond delay="1250"/>
                            </p:stCondLst>
                            <p:childTnLst>
                              <p:par>
                                <p:cTn id="16" presetID="16" presetClass="entr" presetSubtype="21" fill="hold" grpId="0" nodeType="afterEffect">
                                  <p:stCondLst>
                                    <p:cond delay="500"/>
                                  </p:stCondLst>
                                  <p:childTnLst>
                                    <p:set>
                                      <p:cBhvr>
                                        <p:cTn id="17" dur="1" fill="hold">
                                          <p:stCondLst>
                                            <p:cond delay="0"/>
                                          </p:stCondLst>
                                        </p:cTn>
                                        <p:tgtEl>
                                          <p:spTgt spid="15"/>
                                        </p:tgtEl>
                                        <p:attrNameLst>
                                          <p:attrName>style.visibility</p:attrName>
                                        </p:attrNameLst>
                                      </p:cBhvr>
                                      <p:to>
                                        <p:strVal val="visible"/>
                                      </p:to>
                                    </p:set>
                                    <p:animEffect transition="in" filter="barn(inVertical)">
                                      <p:cBhvr>
                                        <p:cTn id="18" dur="500"/>
                                        <p:tgtEl>
                                          <p:spTgt spid="15"/>
                                        </p:tgtEl>
                                      </p:cBhvr>
                                    </p:animEffect>
                                  </p:childTnLst>
                                </p:cTn>
                              </p:par>
                            </p:childTnLst>
                          </p:cTn>
                        </p:par>
                        <p:par>
                          <p:cTn id="19" fill="hold">
                            <p:stCondLst>
                              <p:cond delay="2250"/>
                            </p:stCondLst>
                            <p:childTnLst>
                              <p:par>
                                <p:cTn id="20" presetID="22" presetClass="entr" presetSubtype="4" fill="hold" grpId="0" nodeType="afterEffect">
                                  <p:stCondLst>
                                    <p:cond delay="25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par>
                          <p:cTn id="23" fill="hold">
                            <p:stCondLst>
                              <p:cond delay="3000"/>
                            </p:stCondLst>
                            <p:childTnLst>
                              <p:par>
                                <p:cTn id="24" presetID="16" presetClass="entr" presetSubtype="21" fill="hold" grpId="0" nodeType="afterEffect">
                                  <p:stCondLst>
                                    <p:cond delay="500"/>
                                  </p:stCondLst>
                                  <p:childTnLst>
                                    <p:set>
                                      <p:cBhvr>
                                        <p:cTn id="25" dur="1" fill="hold">
                                          <p:stCondLst>
                                            <p:cond delay="0"/>
                                          </p:stCondLst>
                                        </p:cTn>
                                        <p:tgtEl>
                                          <p:spTgt spid="17"/>
                                        </p:tgtEl>
                                        <p:attrNameLst>
                                          <p:attrName>style.visibility</p:attrName>
                                        </p:attrNameLst>
                                      </p:cBhvr>
                                      <p:to>
                                        <p:strVal val="visible"/>
                                      </p:to>
                                    </p:set>
                                    <p:animEffect transition="in" filter="barn(inVertical)">
                                      <p:cBhvr>
                                        <p:cTn id="26" dur="500"/>
                                        <p:tgtEl>
                                          <p:spTgt spid="17"/>
                                        </p:tgtEl>
                                      </p:cBhvr>
                                    </p:animEffect>
                                  </p:childTnLst>
                                </p:cTn>
                              </p:par>
                            </p:childTnLst>
                          </p:cTn>
                        </p:par>
                        <p:par>
                          <p:cTn id="27" fill="hold">
                            <p:stCondLst>
                              <p:cond delay="4000"/>
                            </p:stCondLst>
                            <p:childTnLst>
                              <p:par>
                                <p:cTn id="28" presetID="22" presetClass="entr" presetSubtype="4" fill="hold" grpId="0" nodeType="afterEffect">
                                  <p:stCondLst>
                                    <p:cond delay="250"/>
                                  </p:stCondLst>
                                  <p:childTnLst>
                                    <p:set>
                                      <p:cBhvr>
                                        <p:cTn id="29" dur="1" fill="hold">
                                          <p:stCondLst>
                                            <p:cond delay="0"/>
                                          </p:stCondLst>
                                        </p:cTn>
                                        <p:tgtEl>
                                          <p:spTgt spid="16"/>
                                        </p:tgtEl>
                                        <p:attrNameLst>
                                          <p:attrName>style.visibility</p:attrName>
                                        </p:attrNameLst>
                                      </p:cBhvr>
                                      <p:to>
                                        <p:strVal val="visible"/>
                                      </p:to>
                                    </p:set>
                                    <p:animEffect transition="in" filter="wipe(down)">
                                      <p:cBhvr>
                                        <p:cTn id="30" dur="500"/>
                                        <p:tgtEl>
                                          <p:spTgt spid="16"/>
                                        </p:tgtEl>
                                      </p:cBhvr>
                                    </p:animEffect>
                                  </p:childTnLst>
                                </p:cTn>
                              </p:par>
                            </p:childTnLst>
                          </p:cTn>
                        </p:par>
                        <p:par>
                          <p:cTn id="31" fill="hold">
                            <p:stCondLst>
                              <p:cond delay="4750"/>
                            </p:stCondLst>
                            <p:childTnLst>
                              <p:par>
                                <p:cTn id="32" presetID="16" presetClass="entr" presetSubtype="21" fill="hold" grpId="0" nodeType="afterEffect">
                                  <p:stCondLst>
                                    <p:cond delay="500"/>
                                  </p:stCondLst>
                                  <p:childTnLst>
                                    <p:set>
                                      <p:cBhvr>
                                        <p:cTn id="33" dur="1" fill="hold">
                                          <p:stCondLst>
                                            <p:cond delay="0"/>
                                          </p:stCondLst>
                                        </p:cTn>
                                        <p:tgtEl>
                                          <p:spTgt spid="18"/>
                                        </p:tgtEl>
                                        <p:attrNameLst>
                                          <p:attrName>style.visibility</p:attrName>
                                        </p:attrNameLst>
                                      </p:cBhvr>
                                      <p:to>
                                        <p:strVal val="visible"/>
                                      </p:to>
                                    </p:set>
                                    <p:animEffect transition="in" filter="barn(inVertical)">
                                      <p:cBhvr>
                                        <p:cTn id="34" dur="500"/>
                                        <p:tgtEl>
                                          <p:spTgt spid="18"/>
                                        </p:tgtEl>
                                      </p:cBhvr>
                                    </p:animEffect>
                                  </p:childTnLst>
                                </p:cTn>
                              </p:par>
                            </p:childTnLst>
                          </p:cTn>
                        </p:par>
                        <p:par>
                          <p:cTn id="35" fill="hold">
                            <p:stCondLst>
                              <p:cond delay="5750"/>
                            </p:stCondLst>
                            <p:childTnLst>
                              <p:par>
                                <p:cTn id="36" presetID="22" presetClass="entr" presetSubtype="4" fill="hold" grpId="0" nodeType="afterEffect">
                                  <p:stCondLst>
                                    <p:cond delay="250"/>
                                  </p:stCondLst>
                                  <p:childTnLst>
                                    <p:set>
                                      <p:cBhvr>
                                        <p:cTn id="37" dur="1" fill="hold">
                                          <p:stCondLst>
                                            <p:cond delay="0"/>
                                          </p:stCondLst>
                                        </p:cTn>
                                        <p:tgtEl>
                                          <p:spTgt spid="13"/>
                                        </p:tgtEl>
                                        <p:attrNameLst>
                                          <p:attrName>style.visibility</p:attrName>
                                        </p:attrNameLst>
                                      </p:cBhvr>
                                      <p:to>
                                        <p:strVal val="visible"/>
                                      </p:to>
                                    </p:set>
                                    <p:animEffect transition="in" filter="wipe(down)">
                                      <p:cBhvr>
                                        <p:cTn id="3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2" grpId="0" animBg="1"/>
      <p:bldP spid="15" grpId="0" animBg="1"/>
      <p:bldP spid="16" grpId="0" animBg="1"/>
      <p:bldP spid="17" grpId="0" animBg="1"/>
      <p:bldP spid="13" grpId="0" animBg="1"/>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29C3E53D-0310-328C-8C61-2D89A67FEA83}"/>
              </a:ext>
            </a:extLst>
          </p:cNvPr>
          <p:cNvSpPr>
            <a:spLocks noGrp="1"/>
          </p:cNvSpPr>
          <p:nvPr>
            <p:ph type="sldNum" sz="quarter" idx="12"/>
          </p:nvPr>
        </p:nvSpPr>
        <p:spPr/>
        <p:txBody>
          <a:bodyPr/>
          <a:lstStyle/>
          <a:p>
            <a:fld id="{92BB50DD-8224-413B-B992-E4112E824847}" type="slidenum">
              <a:rPr lang="es-ES" smtClean="0"/>
              <a:t>4</a:t>
            </a:fld>
            <a:endParaRPr lang="es-ES"/>
          </a:p>
        </p:txBody>
      </p:sp>
      <p:sp>
        <p:nvSpPr>
          <p:cNvPr id="8" name="Rectángulo: esquinas redondeadas 7">
            <a:extLst>
              <a:ext uri="{FF2B5EF4-FFF2-40B4-BE49-F238E27FC236}">
                <a16:creationId xmlns:a16="http://schemas.microsoft.com/office/drawing/2014/main" id="{0BC43EEC-6F7A-01F7-4AA7-F0EB0B0FD11B}"/>
              </a:ext>
            </a:extLst>
          </p:cNvPr>
          <p:cNvSpPr/>
          <p:nvPr/>
        </p:nvSpPr>
        <p:spPr>
          <a:xfrm>
            <a:off x="1832422" y="2064109"/>
            <a:ext cx="9403139" cy="781644"/>
          </a:xfrm>
          <a:prstGeom prst="roundRect">
            <a:avLst/>
          </a:prstGeom>
          <a:solidFill>
            <a:schemeClr val="accent3">
              <a:alpha val="23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lnSpc>
                <a:spcPct val="150000"/>
              </a:lnSpc>
            </a:pPr>
            <a:r>
              <a:rPr lang="es-ES" sz="1100" dirty="0">
                <a:solidFill>
                  <a:schemeClr val="tx1"/>
                </a:solidFill>
                <a:ea typeface="Calibri" panose="020F0502020204030204" pitchFamily="34" charset="0"/>
                <a:cs typeface="Calibri" panose="020F0502020204030204" pitchFamily="34" charset="0"/>
              </a:rPr>
              <a:t> la diversidad que tenemos en la clase en una oportunidad desarrollar y potenciar las relaciones, habilidades, aptitudes y actitudes que mejoren al grupo y al alumnado a nivel individual.</a:t>
            </a:r>
          </a:p>
        </p:txBody>
      </p:sp>
      <p:sp>
        <p:nvSpPr>
          <p:cNvPr id="9" name="Oval 14">
            <a:extLst>
              <a:ext uri="{FF2B5EF4-FFF2-40B4-BE49-F238E27FC236}">
                <a16:creationId xmlns:a16="http://schemas.microsoft.com/office/drawing/2014/main" id="{F5696BBB-C393-F0F0-1E7C-3B7CF632B3B6}"/>
              </a:ext>
            </a:extLst>
          </p:cNvPr>
          <p:cNvSpPr>
            <a:spLocks noChangeArrowheads="1"/>
          </p:cNvSpPr>
          <p:nvPr/>
        </p:nvSpPr>
        <p:spPr bwMode="auto">
          <a:xfrm>
            <a:off x="927394" y="1643460"/>
            <a:ext cx="1024774" cy="907420"/>
          </a:xfrm>
          <a:prstGeom prst="ellipse">
            <a:avLst/>
          </a:prstGeom>
          <a:solidFill>
            <a:schemeClr val="accent1">
              <a:lumMod val="60000"/>
              <a:lumOff val="40000"/>
              <a:alpha val="50000"/>
            </a:schemeClr>
          </a:solidFill>
          <a:ln w="11014" cap="flat">
            <a:solidFill>
              <a:schemeClr val="accent1">
                <a:lumMod val="75000"/>
              </a:schemeClr>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1200" dirty="0">
                <a:solidFill>
                  <a:schemeClr val="accent1">
                    <a:lumMod val="50000"/>
                  </a:schemeClr>
                </a:solidFill>
                <a:cs typeface="Times New Roman" panose="02020603050405020304" pitchFamily="18" charset="0"/>
              </a:rPr>
              <a:t>Convertir</a:t>
            </a:r>
          </a:p>
        </p:txBody>
      </p:sp>
      <p:sp>
        <p:nvSpPr>
          <p:cNvPr id="12" name="Rectángulo: esquinas redondeadas 11">
            <a:extLst>
              <a:ext uri="{FF2B5EF4-FFF2-40B4-BE49-F238E27FC236}">
                <a16:creationId xmlns:a16="http://schemas.microsoft.com/office/drawing/2014/main" id="{278E288D-E1E9-FF8A-60D2-82C097D84F08}"/>
              </a:ext>
            </a:extLst>
          </p:cNvPr>
          <p:cNvSpPr/>
          <p:nvPr/>
        </p:nvSpPr>
        <p:spPr>
          <a:xfrm>
            <a:off x="1832423" y="3425674"/>
            <a:ext cx="9403139" cy="781644"/>
          </a:xfrm>
          <a:prstGeom prst="roundRect">
            <a:avLst/>
          </a:prstGeom>
          <a:solidFill>
            <a:schemeClr val="accent3">
              <a:alpha val="23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s-ES" sz="1100" dirty="0">
                <a:solidFill>
                  <a:schemeClr val="tx1"/>
                </a:solidFill>
                <a:cs typeface="Calibri" panose="020F0502020204030204" pitchFamily="34" charset="0"/>
              </a:rPr>
              <a:t>    </a:t>
            </a:r>
            <a:r>
              <a:rPr lang="es-ES" sz="1100" dirty="0">
                <a:solidFill>
                  <a:schemeClr val="tx1"/>
                </a:solidFill>
                <a:effectLst/>
                <a:ea typeface="Calibri" panose="020F0502020204030204" pitchFamily="34" charset="0"/>
                <a:cs typeface="Calibri" panose="020F0502020204030204" pitchFamily="34" charset="0"/>
              </a:rPr>
              <a:t>el rendimiento académico y aumentar la motivación e implicación del alumnado hacia el aprendizaje: la participación del alumnado, la cohesión grupal, el apoyo de los compañeros, el compromiso con el grupo (interdependencia positiva y responsabilidad individual) o favorece el desarrollo de actitudes positivas hacia las diversas materias curriculares y la resolución de conflictos de manera pacífica.</a:t>
            </a:r>
            <a:endParaRPr lang="es-ES" sz="1100" dirty="0">
              <a:solidFill>
                <a:schemeClr val="tx1"/>
              </a:solidFill>
              <a:cs typeface="Calibri" panose="020F0502020204030204" pitchFamily="34" charset="0"/>
            </a:endParaRPr>
          </a:p>
        </p:txBody>
      </p:sp>
      <p:sp>
        <p:nvSpPr>
          <p:cNvPr id="15" name="Oval 14">
            <a:extLst>
              <a:ext uri="{FF2B5EF4-FFF2-40B4-BE49-F238E27FC236}">
                <a16:creationId xmlns:a16="http://schemas.microsoft.com/office/drawing/2014/main" id="{E7938536-4FE7-E097-5413-D728C99AF7BA}"/>
              </a:ext>
            </a:extLst>
          </p:cNvPr>
          <p:cNvSpPr>
            <a:spLocks noChangeArrowheads="1"/>
          </p:cNvSpPr>
          <p:nvPr/>
        </p:nvSpPr>
        <p:spPr bwMode="auto">
          <a:xfrm>
            <a:off x="927394" y="2985898"/>
            <a:ext cx="1024774" cy="907420"/>
          </a:xfrm>
          <a:prstGeom prst="ellipse">
            <a:avLst/>
          </a:prstGeom>
          <a:solidFill>
            <a:schemeClr val="accent1">
              <a:lumMod val="60000"/>
              <a:lumOff val="40000"/>
              <a:alpha val="50000"/>
            </a:schemeClr>
          </a:solidFill>
          <a:ln w="11014" cap="flat">
            <a:solidFill>
              <a:schemeClr val="accent1">
                <a:lumMod val="75000"/>
              </a:schemeClr>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1200" dirty="0">
                <a:solidFill>
                  <a:schemeClr val="accent1">
                    <a:lumMod val="50000"/>
                  </a:schemeClr>
                </a:solidFill>
                <a:cs typeface="Times New Roman" panose="02020603050405020304" pitchFamily="18" charset="0"/>
              </a:rPr>
              <a:t>Mejorar</a:t>
            </a:r>
          </a:p>
        </p:txBody>
      </p:sp>
      <p:sp>
        <p:nvSpPr>
          <p:cNvPr id="16" name="Rectángulo: esquinas redondeadas 15">
            <a:extLst>
              <a:ext uri="{FF2B5EF4-FFF2-40B4-BE49-F238E27FC236}">
                <a16:creationId xmlns:a16="http://schemas.microsoft.com/office/drawing/2014/main" id="{CD143ED5-9CC2-DE64-374F-95AED5184261}"/>
              </a:ext>
            </a:extLst>
          </p:cNvPr>
          <p:cNvSpPr/>
          <p:nvPr/>
        </p:nvSpPr>
        <p:spPr>
          <a:xfrm>
            <a:off x="1832423" y="4722736"/>
            <a:ext cx="9403139" cy="781644"/>
          </a:xfrm>
          <a:prstGeom prst="roundRect">
            <a:avLst/>
          </a:prstGeom>
          <a:solidFill>
            <a:schemeClr val="accent3">
              <a:alpha val="23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lnSpc>
                <a:spcPct val="150000"/>
              </a:lnSpc>
            </a:pPr>
            <a:r>
              <a:rPr lang="es-ES" sz="1200" dirty="0">
                <a:solidFill>
                  <a:schemeClr val="tx1"/>
                </a:solidFill>
                <a:effectLst/>
                <a:ea typeface="Calibri" panose="020F0502020204030204" pitchFamily="34" charset="0"/>
                <a:cs typeface="Calibri" panose="020F0502020204030204" pitchFamily="34" charset="0"/>
              </a:rPr>
              <a:t>la cultura de la autoevaluación tanto a nivel individual como grupal, como parte de un proceso de mejora.</a:t>
            </a:r>
            <a:endParaRPr lang="es-ES" sz="1200" dirty="0">
              <a:solidFill>
                <a:schemeClr val="tx1"/>
              </a:solidFill>
            </a:endParaRPr>
          </a:p>
          <a:p>
            <a:pPr algn="ctr">
              <a:lnSpc>
                <a:spcPct val="150000"/>
              </a:lnSpc>
            </a:pPr>
            <a:endParaRPr lang="es-ES" sz="1200" dirty="0">
              <a:solidFill>
                <a:schemeClr val="tx1"/>
              </a:solidFill>
            </a:endParaRPr>
          </a:p>
        </p:txBody>
      </p:sp>
      <p:sp>
        <p:nvSpPr>
          <p:cNvPr id="17" name="Oval 14">
            <a:extLst>
              <a:ext uri="{FF2B5EF4-FFF2-40B4-BE49-F238E27FC236}">
                <a16:creationId xmlns:a16="http://schemas.microsoft.com/office/drawing/2014/main" id="{7ADDEE4E-EE7E-DBC3-65D3-F7F5841501CC}"/>
              </a:ext>
            </a:extLst>
          </p:cNvPr>
          <p:cNvSpPr>
            <a:spLocks noChangeArrowheads="1"/>
          </p:cNvSpPr>
          <p:nvPr/>
        </p:nvSpPr>
        <p:spPr bwMode="auto">
          <a:xfrm>
            <a:off x="927394" y="4233485"/>
            <a:ext cx="1024774" cy="907420"/>
          </a:xfrm>
          <a:prstGeom prst="ellipse">
            <a:avLst/>
          </a:prstGeom>
          <a:solidFill>
            <a:schemeClr val="accent1">
              <a:lumMod val="60000"/>
              <a:lumOff val="40000"/>
              <a:alpha val="50000"/>
            </a:schemeClr>
          </a:solidFill>
          <a:ln w="11014" cap="flat">
            <a:solidFill>
              <a:schemeClr val="accent1">
                <a:lumMod val="75000"/>
              </a:schemeClr>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1200" dirty="0">
                <a:solidFill>
                  <a:schemeClr val="accent1">
                    <a:lumMod val="50000"/>
                  </a:schemeClr>
                </a:solidFill>
                <a:cs typeface="Times New Roman" panose="02020603050405020304" pitchFamily="18" charset="0"/>
              </a:rPr>
              <a:t>Fomentar</a:t>
            </a:r>
          </a:p>
        </p:txBody>
      </p:sp>
      <p:pic>
        <p:nvPicPr>
          <p:cNvPr id="10" name="Gráfico 9" descr="Huellas con relleno sólido">
            <a:extLst>
              <a:ext uri="{FF2B5EF4-FFF2-40B4-BE49-F238E27FC236}">
                <a16:creationId xmlns:a16="http://schemas.microsoft.com/office/drawing/2014/main" id="{82BC3A46-82E5-3C36-5B84-4530FC739436}"/>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a:off x="888928" y="5345542"/>
            <a:ext cx="1060855" cy="1707395"/>
          </a:xfrm>
          <a:prstGeom prst="rect">
            <a:avLst/>
          </a:prstGeom>
        </p:spPr>
      </p:pic>
      <p:sp>
        <p:nvSpPr>
          <p:cNvPr id="11" name="CuadroTexto 10">
            <a:extLst>
              <a:ext uri="{FF2B5EF4-FFF2-40B4-BE49-F238E27FC236}">
                <a16:creationId xmlns:a16="http://schemas.microsoft.com/office/drawing/2014/main" id="{C1CD3956-42B6-9970-D6F7-12CA840C04AE}"/>
              </a:ext>
            </a:extLst>
          </p:cNvPr>
          <p:cNvSpPr txBox="1"/>
          <p:nvPr/>
        </p:nvSpPr>
        <p:spPr>
          <a:xfrm>
            <a:off x="1143653" y="6012700"/>
            <a:ext cx="301686" cy="369332"/>
          </a:xfrm>
          <a:prstGeom prst="rect">
            <a:avLst/>
          </a:prstGeom>
          <a:noFill/>
        </p:spPr>
        <p:txBody>
          <a:bodyPr wrap="none" rtlCol="0">
            <a:spAutoFit/>
          </a:bodyPr>
          <a:lstStyle/>
          <a:p>
            <a:r>
              <a:rPr lang="es-ES" dirty="0">
                <a:solidFill>
                  <a:schemeClr val="accent1">
                    <a:lumMod val="75000"/>
                  </a:schemeClr>
                </a:solidFill>
              </a:rPr>
              <a:t>1</a:t>
            </a:r>
          </a:p>
        </p:txBody>
      </p:sp>
      <p:sp>
        <p:nvSpPr>
          <p:cNvPr id="13" name="CuadroTexto 12">
            <a:extLst>
              <a:ext uri="{FF2B5EF4-FFF2-40B4-BE49-F238E27FC236}">
                <a16:creationId xmlns:a16="http://schemas.microsoft.com/office/drawing/2014/main" id="{BB314C12-30D4-2368-CD60-1C23F7E06D0A}"/>
              </a:ext>
            </a:extLst>
          </p:cNvPr>
          <p:cNvSpPr txBox="1"/>
          <p:nvPr/>
        </p:nvSpPr>
        <p:spPr>
          <a:xfrm>
            <a:off x="1274429" y="446365"/>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sp>
        <p:nvSpPr>
          <p:cNvPr id="18" name="CuadroTexto 17">
            <a:extLst>
              <a:ext uri="{FF2B5EF4-FFF2-40B4-BE49-F238E27FC236}">
                <a16:creationId xmlns:a16="http://schemas.microsoft.com/office/drawing/2014/main" id="{C46F371E-735F-FC96-14B8-5052117629F5}"/>
              </a:ext>
            </a:extLst>
          </p:cNvPr>
          <p:cNvSpPr txBox="1"/>
          <p:nvPr/>
        </p:nvSpPr>
        <p:spPr>
          <a:xfrm>
            <a:off x="2612056" y="955543"/>
            <a:ext cx="7212664" cy="425822"/>
          </a:xfrm>
          <a:prstGeom prst="rect">
            <a:avLst/>
          </a:prstGeom>
          <a:noFill/>
        </p:spPr>
        <p:txBody>
          <a:bodyPr wrap="square">
            <a:spAutoFit/>
          </a:bodyPr>
          <a:lstStyle/>
          <a:p>
            <a:pPr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1. Objetivos de implantar el aprendizaje cooperativo.</a:t>
            </a:r>
          </a:p>
        </p:txBody>
      </p:sp>
    </p:spTree>
    <p:extLst>
      <p:ext uri="{BB962C8B-B14F-4D97-AF65-F5344CB8AC3E}">
        <p14:creationId xmlns:p14="http://schemas.microsoft.com/office/powerpoint/2010/main" val="4052380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par>
                                <p:cTn id="8" presetID="22" presetClass="entr" presetSubtype="8"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left)">
                                      <p:cBhvr>
                                        <p:cTn id="10" dur="750"/>
                                        <p:tgtEl>
                                          <p:spTgt spid="10"/>
                                        </p:tgtEl>
                                      </p:cBhvr>
                                    </p:animEffect>
                                  </p:childTnLst>
                                </p:cTn>
                              </p:par>
                            </p:childTnLst>
                          </p:cTn>
                        </p:par>
                        <p:par>
                          <p:cTn id="11" fill="hold">
                            <p:stCondLst>
                              <p:cond delay="750"/>
                            </p:stCondLst>
                            <p:childTnLst>
                              <p:par>
                                <p:cTn id="12" presetID="22" presetClass="entr" presetSubtype="4"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00"/>
                                        <p:tgtEl>
                                          <p:spTgt spid="8"/>
                                        </p:tgtEl>
                                      </p:cBhvr>
                                    </p:animEffect>
                                  </p:childTnLst>
                                </p:cTn>
                              </p:par>
                            </p:childTnLst>
                          </p:cTn>
                        </p:par>
                        <p:par>
                          <p:cTn id="15" fill="hold">
                            <p:stCondLst>
                              <p:cond delay="1250"/>
                            </p:stCondLst>
                            <p:childTnLst>
                              <p:par>
                                <p:cTn id="16" presetID="16" presetClass="entr" presetSubtype="21" fill="hold" grpId="0" nodeType="afterEffect">
                                  <p:stCondLst>
                                    <p:cond delay="500"/>
                                  </p:stCondLst>
                                  <p:childTnLst>
                                    <p:set>
                                      <p:cBhvr>
                                        <p:cTn id="17" dur="1" fill="hold">
                                          <p:stCondLst>
                                            <p:cond delay="0"/>
                                          </p:stCondLst>
                                        </p:cTn>
                                        <p:tgtEl>
                                          <p:spTgt spid="15"/>
                                        </p:tgtEl>
                                        <p:attrNameLst>
                                          <p:attrName>style.visibility</p:attrName>
                                        </p:attrNameLst>
                                      </p:cBhvr>
                                      <p:to>
                                        <p:strVal val="visible"/>
                                      </p:to>
                                    </p:set>
                                    <p:animEffect transition="in" filter="barn(inVertical)">
                                      <p:cBhvr>
                                        <p:cTn id="18" dur="500"/>
                                        <p:tgtEl>
                                          <p:spTgt spid="15"/>
                                        </p:tgtEl>
                                      </p:cBhvr>
                                    </p:animEffect>
                                  </p:childTnLst>
                                </p:cTn>
                              </p:par>
                            </p:childTnLst>
                          </p:cTn>
                        </p:par>
                        <p:par>
                          <p:cTn id="19" fill="hold">
                            <p:stCondLst>
                              <p:cond delay="2250"/>
                            </p:stCondLst>
                            <p:childTnLst>
                              <p:par>
                                <p:cTn id="20" presetID="22" presetClass="entr" presetSubtype="4"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par>
                          <p:cTn id="23" fill="hold">
                            <p:stCondLst>
                              <p:cond delay="2750"/>
                            </p:stCondLst>
                            <p:childTnLst>
                              <p:par>
                                <p:cTn id="24" presetID="16" presetClass="entr" presetSubtype="2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barn(inVertical)">
                                      <p:cBhvr>
                                        <p:cTn id="26" dur="500"/>
                                        <p:tgtEl>
                                          <p:spTgt spid="17"/>
                                        </p:tgtEl>
                                      </p:cBhvr>
                                    </p:animEffect>
                                  </p:childTnLst>
                                </p:cTn>
                              </p:par>
                            </p:childTnLst>
                          </p:cTn>
                        </p:par>
                        <p:par>
                          <p:cTn id="27" fill="hold">
                            <p:stCondLst>
                              <p:cond delay="3250"/>
                            </p:stCondLst>
                            <p:childTnLst>
                              <p:par>
                                <p:cTn id="28" presetID="22" presetClass="entr" presetSubtype="4" fill="hold" grpId="0" nodeType="after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wipe(down)">
                                      <p:cBhvr>
                                        <p:cTn id="3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2" grpId="0" animBg="1"/>
      <p:bldP spid="15"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Gráfico 15" descr="Huellas con relleno sólido">
            <a:extLst>
              <a:ext uri="{FF2B5EF4-FFF2-40B4-BE49-F238E27FC236}">
                <a16:creationId xmlns:a16="http://schemas.microsoft.com/office/drawing/2014/main" id="{E0B385FE-A392-691C-ABE7-6DA1075AF2AB}"/>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a:off x="888928" y="5345542"/>
            <a:ext cx="1060855" cy="1707395"/>
          </a:xfrm>
          <a:prstGeom prst="rect">
            <a:avLst/>
          </a:prstGeom>
        </p:spPr>
      </p:pic>
      <p:pic>
        <p:nvPicPr>
          <p:cNvPr id="17" name="Gráfico 16" descr="Huellas con relleno sólido">
            <a:extLst>
              <a:ext uri="{FF2B5EF4-FFF2-40B4-BE49-F238E27FC236}">
                <a16:creationId xmlns:a16="http://schemas.microsoft.com/office/drawing/2014/main" id="{D44D0AF9-5F72-54DC-8FF2-C1DC10D10015}"/>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flipH="1">
            <a:off x="1703230" y="4515829"/>
            <a:ext cx="963039" cy="1471254"/>
          </a:xfrm>
          <a:prstGeom prst="rect">
            <a:avLst/>
          </a:prstGeom>
        </p:spPr>
      </p:pic>
      <p:sp>
        <p:nvSpPr>
          <p:cNvPr id="9" name="CuadroTexto 8">
            <a:extLst>
              <a:ext uri="{FF2B5EF4-FFF2-40B4-BE49-F238E27FC236}">
                <a16:creationId xmlns:a16="http://schemas.microsoft.com/office/drawing/2014/main" id="{1C6B9176-233F-DBDE-5F77-9E44EF15D96E}"/>
              </a:ext>
            </a:extLst>
          </p:cNvPr>
          <p:cNvSpPr txBox="1"/>
          <p:nvPr/>
        </p:nvSpPr>
        <p:spPr>
          <a:xfrm>
            <a:off x="1143653" y="6012700"/>
            <a:ext cx="301686" cy="369332"/>
          </a:xfrm>
          <a:prstGeom prst="rect">
            <a:avLst/>
          </a:prstGeom>
          <a:noFill/>
        </p:spPr>
        <p:txBody>
          <a:bodyPr wrap="none" rtlCol="0">
            <a:spAutoFit/>
          </a:bodyPr>
          <a:lstStyle/>
          <a:p>
            <a:r>
              <a:rPr lang="es-ES" dirty="0">
                <a:solidFill>
                  <a:schemeClr val="accent1">
                    <a:lumMod val="75000"/>
                  </a:schemeClr>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668172" y="263424"/>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sp>
        <p:nvSpPr>
          <p:cNvPr id="2" name="CuadroTexto 1">
            <a:extLst>
              <a:ext uri="{FF2B5EF4-FFF2-40B4-BE49-F238E27FC236}">
                <a16:creationId xmlns:a16="http://schemas.microsoft.com/office/drawing/2014/main" id="{34CAE1C8-79BC-17A0-11F6-29D58EF68422}"/>
              </a:ext>
            </a:extLst>
          </p:cNvPr>
          <p:cNvSpPr txBox="1"/>
          <p:nvPr/>
        </p:nvSpPr>
        <p:spPr>
          <a:xfrm>
            <a:off x="1815962" y="5086027"/>
            <a:ext cx="301686" cy="369332"/>
          </a:xfrm>
          <a:prstGeom prst="rect">
            <a:avLst/>
          </a:prstGeom>
          <a:noFill/>
        </p:spPr>
        <p:txBody>
          <a:bodyPr wrap="none" rtlCol="0">
            <a:spAutoFit/>
          </a:bodyPr>
          <a:lstStyle/>
          <a:p>
            <a:r>
              <a:rPr lang="es-ES" dirty="0">
                <a:solidFill>
                  <a:srgbClr val="00B050"/>
                </a:solidFill>
              </a:rPr>
              <a:t>2</a:t>
            </a:r>
          </a:p>
        </p:txBody>
      </p:sp>
      <p:sp>
        <p:nvSpPr>
          <p:cNvPr id="15" name="CuadroTexto 14">
            <a:extLst>
              <a:ext uri="{FF2B5EF4-FFF2-40B4-BE49-F238E27FC236}">
                <a16:creationId xmlns:a16="http://schemas.microsoft.com/office/drawing/2014/main" id="{6FA07CEC-3330-D169-0D78-D9F9CEBD2D1E}"/>
              </a:ext>
            </a:extLst>
          </p:cNvPr>
          <p:cNvSpPr txBox="1"/>
          <p:nvPr/>
        </p:nvSpPr>
        <p:spPr>
          <a:xfrm>
            <a:off x="2070354" y="891273"/>
            <a:ext cx="2976141" cy="433357"/>
          </a:xfrm>
          <a:prstGeom prst="rect">
            <a:avLst/>
          </a:prstGeom>
          <a:noFill/>
        </p:spPr>
        <p:txBody>
          <a:bodyPr wrap="square">
            <a:spAutoFit/>
          </a:bodyPr>
          <a:lstStyle/>
          <a:p>
            <a:pPr lvl="0"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2. Papel del docente.</a:t>
            </a:r>
          </a:p>
        </p:txBody>
      </p:sp>
      <p:sp>
        <p:nvSpPr>
          <p:cNvPr id="5" name="Marcador de número de diapositiva 4">
            <a:extLst>
              <a:ext uri="{FF2B5EF4-FFF2-40B4-BE49-F238E27FC236}">
                <a16:creationId xmlns:a16="http://schemas.microsoft.com/office/drawing/2014/main" id="{67EE949E-16F4-4044-44C3-4807EAA153DB}"/>
              </a:ext>
            </a:extLst>
          </p:cNvPr>
          <p:cNvSpPr>
            <a:spLocks noGrp="1"/>
          </p:cNvSpPr>
          <p:nvPr>
            <p:ph type="sldNum" sz="quarter" idx="12"/>
          </p:nvPr>
        </p:nvSpPr>
        <p:spPr/>
        <p:txBody>
          <a:bodyPr/>
          <a:lstStyle/>
          <a:p>
            <a:fld id="{92BB50DD-8224-413B-B992-E4112E824847}" type="slidenum">
              <a:rPr lang="es-ES" smtClean="0"/>
              <a:t>5</a:t>
            </a:fld>
            <a:endParaRPr lang="es-ES" dirty="0"/>
          </a:p>
        </p:txBody>
      </p:sp>
      <p:sp>
        <p:nvSpPr>
          <p:cNvPr id="10" name="Oval 21">
            <a:extLst>
              <a:ext uri="{FF2B5EF4-FFF2-40B4-BE49-F238E27FC236}">
                <a16:creationId xmlns:a16="http://schemas.microsoft.com/office/drawing/2014/main" id="{6825B958-9E9A-4FBF-ABB5-72AE41743406}"/>
              </a:ext>
            </a:extLst>
          </p:cNvPr>
          <p:cNvSpPr>
            <a:spLocks noChangeArrowheads="1"/>
          </p:cNvSpPr>
          <p:nvPr/>
        </p:nvSpPr>
        <p:spPr bwMode="auto">
          <a:xfrm>
            <a:off x="5046495" y="3771260"/>
            <a:ext cx="2129759" cy="2125063"/>
          </a:xfrm>
          <a:prstGeom prst="ellipse">
            <a:avLst/>
          </a:prstGeom>
          <a:solidFill>
            <a:srgbClr val="8CE094">
              <a:alpha val="50000"/>
            </a:srgbClr>
          </a:solidFill>
          <a:ln w="10021" cap="flat">
            <a:solidFill>
              <a:srgbClr val="00B050"/>
            </a:solidFill>
            <a:prstDash val="solid"/>
            <a:miter/>
          </a:ln>
        </p:spPr>
        <p:txBody>
          <a:bodyPr vert="horz" wrap="square" lIns="0" tIns="0" rIns="0" bIns="0" numCol="1" anchor="ctr" anchorCtr="0" compatLnSpc="1">
            <a:prstTxWarp prst="textNoShape">
              <a:avLst/>
            </a:prstTxWarp>
            <a:noAutofit/>
          </a:bodyPr>
          <a:lstStyle/>
          <a:p>
            <a:pPr algn="ctr">
              <a:lnSpc>
                <a:spcPct val="107000"/>
              </a:lnSpc>
              <a:spcAft>
                <a:spcPts val="800"/>
              </a:spcAft>
            </a:pPr>
            <a:r>
              <a:rPr lang="es-ES" sz="1000" dirty="0">
                <a:cs typeface="Times New Roman" panose="02020603050405020304" pitchFamily="18" charset="0"/>
              </a:rPr>
              <a:t>Es importante ofrecer una continua motivación y un continuo refuerzo positivo a los estudiantes para la adquisición y consolidación de aprendizajes significativos.</a:t>
            </a:r>
          </a:p>
        </p:txBody>
      </p:sp>
      <p:sp>
        <p:nvSpPr>
          <p:cNvPr id="11" name="Oval 17">
            <a:extLst>
              <a:ext uri="{FF2B5EF4-FFF2-40B4-BE49-F238E27FC236}">
                <a16:creationId xmlns:a16="http://schemas.microsoft.com/office/drawing/2014/main" id="{468C60FC-8BDC-FEC7-617C-B1EB59B80AFC}"/>
              </a:ext>
            </a:extLst>
          </p:cNvPr>
          <p:cNvSpPr>
            <a:spLocks noChangeArrowheads="1"/>
          </p:cNvSpPr>
          <p:nvPr/>
        </p:nvSpPr>
        <p:spPr bwMode="auto">
          <a:xfrm>
            <a:off x="2306810" y="2723966"/>
            <a:ext cx="2104670" cy="2109826"/>
          </a:xfrm>
          <a:prstGeom prst="ellipse">
            <a:avLst/>
          </a:prstGeom>
          <a:solidFill>
            <a:srgbClr val="8CE094">
              <a:alpha val="50000"/>
            </a:srgbClr>
          </a:solidFill>
          <a:ln w="10021" cap="flat">
            <a:solidFill>
              <a:srgbClr val="00B050"/>
            </a:solidFill>
            <a:prstDash val="solid"/>
            <a:miter/>
          </a:ln>
        </p:spPr>
        <p:txBody>
          <a:bodyPr vert="horz" wrap="square" lIns="0" tIns="0" rIns="36000" bIns="0" numCol="1" anchor="ctr" anchorCtr="0" compatLnSpc="1">
            <a:prstTxWarp prst="textNoShape">
              <a:avLst/>
            </a:prstTxWarp>
          </a:bodyPr>
          <a:lstStyle/>
          <a:p>
            <a:pPr algn="ctr">
              <a:lnSpc>
                <a:spcPct val="107000"/>
              </a:lnSpc>
              <a:spcAft>
                <a:spcPts val="800"/>
              </a:spcAft>
            </a:pPr>
            <a:r>
              <a:rPr lang="es-ES" sz="900" dirty="0">
                <a:effectLst/>
                <a:ea typeface="Calibri" panose="020F0502020204030204" pitchFamily="34" charset="0"/>
                <a:cs typeface="Times New Roman" panose="02020603050405020304" pitchFamily="18" charset="0"/>
              </a:rPr>
              <a:t>Como docentes además de preparar actividades, técnicas y dinámicas, debemos ofrecer a los estudiantes los recursos adecuados para la realización de las tareas, orientando a cada estudiante en su proceso de aprendizaje, ayudándoles a la resolución de dudas o conflictos que puedan surgir.</a:t>
            </a:r>
            <a:endParaRPr lang="es-ES" sz="900" dirty="0">
              <a:cs typeface="Times New Roman" panose="02020603050405020304" pitchFamily="18" charset="0"/>
            </a:endParaRPr>
          </a:p>
        </p:txBody>
      </p:sp>
      <p:sp>
        <p:nvSpPr>
          <p:cNvPr id="12" name="Oval 16">
            <a:extLst>
              <a:ext uri="{FF2B5EF4-FFF2-40B4-BE49-F238E27FC236}">
                <a16:creationId xmlns:a16="http://schemas.microsoft.com/office/drawing/2014/main" id="{0E218705-DFCA-8B76-257B-6B006F6A82DC}"/>
              </a:ext>
            </a:extLst>
          </p:cNvPr>
          <p:cNvSpPr>
            <a:spLocks noChangeArrowheads="1"/>
          </p:cNvSpPr>
          <p:nvPr/>
        </p:nvSpPr>
        <p:spPr bwMode="auto">
          <a:xfrm>
            <a:off x="392594" y="1538084"/>
            <a:ext cx="2252414" cy="2158311"/>
          </a:xfrm>
          <a:prstGeom prst="ellipse">
            <a:avLst/>
          </a:prstGeom>
          <a:solidFill>
            <a:srgbClr val="8CE094">
              <a:alpha val="50000"/>
            </a:srgbClr>
          </a:solidFill>
          <a:ln w="10021" cap="flat">
            <a:solidFill>
              <a:srgbClr val="00B050"/>
            </a:solidFill>
            <a:prstDash val="solid"/>
            <a:miter/>
          </a:ln>
        </p:spPr>
        <p:txBody>
          <a:bodyPr vert="horz" wrap="square" lIns="0" tIns="0" rIns="0" bIns="0" numCol="1" anchor="ctr" anchorCtr="0" compatLnSpc="1">
            <a:prstTxWarp prst="textNoShape">
              <a:avLst/>
            </a:prstTxWarp>
            <a:noAutofit/>
          </a:bodyPr>
          <a:lstStyle/>
          <a:p>
            <a:pPr algn="ctr">
              <a:lnSpc>
                <a:spcPct val="107000"/>
              </a:lnSpc>
              <a:spcAft>
                <a:spcPts val="800"/>
              </a:spcAft>
            </a:pPr>
            <a:r>
              <a:rPr lang="es-ES" sz="1000" dirty="0">
                <a:effectLst/>
                <a:ea typeface="Calibri" panose="020F0502020204030204" pitchFamily="34" charset="0"/>
                <a:cs typeface="Times New Roman" panose="02020603050405020304" pitchFamily="18" charset="0"/>
              </a:rPr>
              <a:t>El docente tiene como función principal ofrecer actividades nuevas y significativas para la formación integral de los estudiantes, aunque el control de dichas actividades será una tarea compartida por todos los miembros del grupo.</a:t>
            </a:r>
          </a:p>
        </p:txBody>
      </p:sp>
      <p:sp>
        <p:nvSpPr>
          <p:cNvPr id="13" name="Oval 15">
            <a:extLst>
              <a:ext uri="{FF2B5EF4-FFF2-40B4-BE49-F238E27FC236}">
                <a16:creationId xmlns:a16="http://schemas.microsoft.com/office/drawing/2014/main" id="{E99FC123-84C6-ADF0-74B2-E977386EB71B}"/>
              </a:ext>
            </a:extLst>
          </p:cNvPr>
          <p:cNvSpPr>
            <a:spLocks noChangeArrowheads="1"/>
          </p:cNvSpPr>
          <p:nvPr/>
        </p:nvSpPr>
        <p:spPr bwMode="auto">
          <a:xfrm>
            <a:off x="4223813" y="1887837"/>
            <a:ext cx="2101883" cy="2041945"/>
          </a:xfrm>
          <a:prstGeom prst="ellipse">
            <a:avLst/>
          </a:prstGeom>
          <a:solidFill>
            <a:srgbClr val="8CE094">
              <a:alpha val="50000"/>
            </a:srgbClr>
          </a:solidFill>
          <a:ln w="10021" cap="flat">
            <a:solidFill>
              <a:srgbClr val="00B050"/>
            </a:solidFill>
            <a:prstDash val="solid"/>
            <a:miter/>
          </a:ln>
        </p:spPr>
        <p:txBody>
          <a:bodyPr vert="horz" wrap="square" lIns="0" tIns="0" rIns="0" bIns="0" numCol="1" anchor="ctr" anchorCtr="0" compatLnSpc="1">
            <a:prstTxWarp prst="textNoShape">
              <a:avLst/>
            </a:prstTxWarp>
          </a:bodyPr>
          <a:lstStyle/>
          <a:p>
            <a:pPr algn="ctr">
              <a:lnSpc>
                <a:spcPct val="107000"/>
              </a:lnSpc>
              <a:spcAft>
                <a:spcPts val="800"/>
              </a:spcAft>
            </a:pPr>
            <a:r>
              <a:rPr lang="es-ES" sz="1000" dirty="0">
                <a:effectLst/>
                <a:latin typeface="+mj-lt"/>
                <a:ea typeface="Calibri" panose="020F0502020204030204" pitchFamily="34" charset="0"/>
                <a:cs typeface="Times New Roman" panose="02020603050405020304" pitchFamily="18" charset="0"/>
              </a:rPr>
              <a:t>Debemos prestar atención a las necesidades y dificultades de los estudiantes al trabajar de manera cooperativa, promoviendo, motivando y facilitando la interacción entre ellos.</a:t>
            </a:r>
            <a:endParaRPr lang="es-ES" sz="1000" dirty="0">
              <a:latin typeface="+mj-lt"/>
              <a:cs typeface="Times New Roman" panose="02020603050405020304" pitchFamily="18" charset="0"/>
            </a:endParaRPr>
          </a:p>
        </p:txBody>
      </p:sp>
      <p:sp>
        <p:nvSpPr>
          <p:cNvPr id="14" name="Oval 14">
            <a:extLst>
              <a:ext uri="{FF2B5EF4-FFF2-40B4-BE49-F238E27FC236}">
                <a16:creationId xmlns:a16="http://schemas.microsoft.com/office/drawing/2014/main" id="{268672DB-F16E-5C2E-3D1F-D678076E7F36}"/>
              </a:ext>
            </a:extLst>
          </p:cNvPr>
          <p:cNvSpPr>
            <a:spLocks noChangeArrowheads="1"/>
          </p:cNvSpPr>
          <p:nvPr/>
        </p:nvSpPr>
        <p:spPr bwMode="auto">
          <a:xfrm>
            <a:off x="7135920" y="4261763"/>
            <a:ext cx="2294228" cy="2094587"/>
          </a:xfrm>
          <a:prstGeom prst="ellipse">
            <a:avLst/>
          </a:prstGeom>
          <a:solidFill>
            <a:srgbClr val="8CE094">
              <a:alpha val="50000"/>
            </a:srgbClr>
          </a:solidFill>
          <a:ln w="10021" cap="flat">
            <a:solidFill>
              <a:srgbClr val="00B050"/>
            </a:solidFill>
            <a:prstDash val="solid"/>
            <a:miter/>
          </a:ln>
        </p:spPr>
        <p:txBody>
          <a:bodyPr vert="horz" wrap="square" lIns="0" tIns="0" rIns="0" bIns="0" numCol="1" anchor="ctr" anchorCtr="0" compatLnSpc="1">
            <a:prstTxWarp prst="textNoShape">
              <a:avLst/>
            </a:prstTxWarp>
            <a:normAutofit/>
          </a:bodyPr>
          <a:lstStyle/>
          <a:p>
            <a:pPr algn="ctr">
              <a:lnSpc>
                <a:spcPct val="107000"/>
              </a:lnSpc>
              <a:spcAft>
                <a:spcPts val="800"/>
              </a:spcAft>
            </a:pPr>
            <a:r>
              <a:rPr lang="es-ES" sz="1000" dirty="0">
                <a:effectLst/>
                <a:ea typeface="Calibri" panose="020F0502020204030204" pitchFamily="34" charset="0"/>
                <a:cs typeface="Times New Roman" panose="02020603050405020304" pitchFamily="18" charset="0"/>
              </a:rPr>
              <a:t>Se hace necesario realizar una evaluación continua, tanto de </a:t>
            </a:r>
            <a:r>
              <a:rPr lang="es-ES" sz="1000" dirty="0">
                <a:cs typeface="Times New Roman" panose="02020603050405020304" pitchFamily="18" charset="0"/>
              </a:rPr>
              <a:t>nuestra</a:t>
            </a:r>
            <a:r>
              <a:rPr lang="es-ES" sz="1000" dirty="0">
                <a:effectLst/>
                <a:ea typeface="Calibri" panose="020F0502020204030204" pitchFamily="34" charset="0"/>
                <a:cs typeface="Times New Roman" panose="02020603050405020304" pitchFamily="18" charset="0"/>
              </a:rPr>
              <a:t> practica educativa como de los estudiantes. Esta evaluación nos permitirá encontrar nuevas propuestas de mejora, en función de lo observado y de los resultados obtenidos. </a:t>
            </a:r>
            <a:endParaRPr lang="es-ES" sz="1000" dirty="0">
              <a:cs typeface="Times New Roman" panose="02020603050405020304" pitchFamily="18" charset="0"/>
            </a:endParaRPr>
          </a:p>
        </p:txBody>
      </p:sp>
      <p:sp>
        <p:nvSpPr>
          <p:cNvPr id="18" name="Oval 3">
            <a:extLst>
              <a:ext uri="{FF2B5EF4-FFF2-40B4-BE49-F238E27FC236}">
                <a16:creationId xmlns:a16="http://schemas.microsoft.com/office/drawing/2014/main" id="{E2C7EC31-172D-3F83-2711-395E1A5ADC64}"/>
              </a:ext>
            </a:extLst>
          </p:cNvPr>
          <p:cNvSpPr>
            <a:spLocks noChangeArrowheads="1"/>
          </p:cNvSpPr>
          <p:nvPr/>
        </p:nvSpPr>
        <p:spPr bwMode="auto">
          <a:xfrm>
            <a:off x="9237950" y="3405345"/>
            <a:ext cx="2269140" cy="2089045"/>
          </a:xfrm>
          <a:prstGeom prst="ellipse">
            <a:avLst/>
          </a:prstGeom>
          <a:solidFill>
            <a:srgbClr val="8CE094">
              <a:alpha val="50000"/>
            </a:srgbClr>
          </a:solidFill>
          <a:ln w="10021" cap="flat">
            <a:solidFill>
              <a:srgbClr val="00B050"/>
            </a:solidFill>
            <a:prstDash val="solid"/>
            <a:miter/>
          </a:ln>
        </p:spPr>
        <p:txBody>
          <a:bodyPr vert="horz" wrap="square" lIns="0" tIns="0" rIns="0" bIns="0" numCol="1" anchor="ctr" anchorCtr="0" compatLnSpc="1">
            <a:prstTxWarp prst="textNoShape">
              <a:avLst/>
            </a:prstTxWarp>
            <a:noAutofit/>
          </a:bodyPr>
          <a:lstStyle/>
          <a:p>
            <a:pPr algn="ctr">
              <a:lnSpc>
                <a:spcPct val="107000"/>
              </a:lnSpc>
              <a:spcAft>
                <a:spcPts val="800"/>
              </a:spcAft>
            </a:pPr>
            <a:r>
              <a:rPr lang="es-ES" sz="1000" dirty="0">
                <a:cs typeface="Times New Roman" panose="02020603050405020304" pitchFamily="18" charset="0"/>
              </a:rPr>
              <a:t>Es importante esta retroalimentación, valorando los aciertos y los posibles fallos, para plantear de una forma más adecuada, las siguientes actividades.</a:t>
            </a:r>
          </a:p>
        </p:txBody>
      </p:sp>
      <p:sp>
        <p:nvSpPr>
          <p:cNvPr id="20" name="Oval 14">
            <a:extLst>
              <a:ext uri="{FF2B5EF4-FFF2-40B4-BE49-F238E27FC236}">
                <a16:creationId xmlns:a16="http://schemas.microsoft.com/office/drawing/2014/main" id="{76F77240-A5CF-0E7A-77E5-556BFBB95E29}"/>
              </a:ext>
            </a:extLst>
          </p:cNvPr>
          <p:cNvSpPr>
            <a:spLocks noChangeArrowheads="1"/>
          </p:cNvSpPr>
          <p:nvPr/>
        </p:nvSpPr>
        <p:spPr bwMode="auto">
          <a:xfrm>
            <a:off x="6291223" y="1102164"/>
            <a:ext cx="840223" cy="851830"/>
          </a:xfrm>
          <a:prstGeom prst="ellipse">
            <a:avLst/>
          </a:prstGeom>
          <a:solidFill>
            <a:srgbClr val="8CE094"/>
          </a:solidFill>
          <a:ln w="10021" cap="flat">
            <a:solidFill>
              <a:srgbClr val="00B050"/>
            </a:solidFill>
            <a:prstDash val="solid"/>
            <a:miter/>
          </a:ln>
        </p:spPr>
        <p:txBody>
          <a:bodyPr vert="horz" wrap="square" lIns="36000" tIns="0" rIns="36000" bIns="0" numCol="1" anchor="ctr" anchorCtr="0" compatLnSpc="1">
            <a:prstTxWarp prst="textNoShape">
              <a:avLst/>
            </a:prstTxWarp>
          </a:bodyPr>
          <a:lstStyle/>
          <a:p>
            <a:pPr algn="just">
              <a:lnSpc>
                <a:spcPct val="150000"/>
              </a:lnSpc>
              <a:spcAft>
                <a:spcPts val="800"/>
              </a:spcAft>
            </a:pPr>
            <a:r>
              <a:rPr lang="es-ES" sz="1200" dirty="0">
                <a:latin typeface="Calibri" panose="020F0502020204030204" pitchFamily="34" charset="0"/>
                <a:cs typeface="Times New Roman" panose="02020603050405020304" pitchFamily="18" charset="0"/>
              </a:rPr>
              <a:t>Motivar</a:t>
            </a:r>
          </a:p>
        </p:txBody>
      </p:sp>
      <p:sp>
        <p:nvSpPr>
          <p:cNvPr id="21" name="Oval 14">
            <a:extLst>
              <a:ext uri="{FF2B5EF4-FFF2-40B4-BE49-F238E27FC236}">
                <a16:creationId xmlns:a16="http://schemas.microsoft.com/office/drawing/2014/main" id="{37B94164-0EBA-8355-6B7C-2AA03F45D326}"/>
              </a:ext>
            </a:extLst>
          </p:cNvPr>
          <p:cNvSpPr>
            <a:spLocks noChangeArrowheads="1"/>
          </p:cNvSpPr>
          <p:nvPr/>
        </p:nvSpPr>
        <p:spPr bwMode="auto">
          <a:xfrm>
            <a:off x="7530098" y="1469120"/>
            <a:ext cx="840223" cy="851830"/>
          </a:xfrm>
          <a:prstGeom prst="ellipse">
            <a:avLst/>
          </a:prstGeom>
          <a:solidFill>
            <a:srgbClr val="8CE094"/>
          </a:solidFill>
          <a:ln w="10021" cap="flat">
            <a:solidFill>
              <a:srgbClr val="00B050"/>
            </a:solidFill>
            <a:prstDash val="solid"/>
            <a:miter/>
          </a:ln>
        </p:spPr>
        <p:txBody>
          <a:bodyPr vert="horz" wrap="square" lIns="36000" tIns="0" rIns="36000" bIns="0" numCol="1" anchor="ctr" anchorCtr="0" compatLnSpc="1">
            <a:prstTxWarp prst="textNoShape">
              <a:avLst/>
            </a:prstTxWarp>
          </a:bodyPr>
          <a:lstStyle/>
          <a:p>
            <a:pPr algn="just">
              <a:lnSpc>
                <a:spcPct val="150000"/>
              </a:lnSpc>
              <a:spcAft>
                <a:spcPts val="800"/>
              </a:spcAft>
            </a:pPr>
            <a:r>
              <a:rPr lang="es-ES" sz="1200" dirty="0">
                <a:latin typeface="Calibri" panose="020F0502020204030204" pitchFamily="34" charset="0"/>
                <a:cs typeface="Times New Roman" panose="02020603050405020304" pitchFamily="18" charset="0"/>
              </a:rPr>
              <a:t>Orientar</a:t>
            </a:r>
          </a:p>
        </p:txBody>
      </p:sp>
      <p:sp>
        <p:nvSpPr>
          <p:cNvPr id="22" name="Oval 14">
            <a:extLst>
              <a:ext uri="{FF2B5EF4-FFF2-40B4-BE49-F238E27FC236}">
                <a16:creationId xmlns:a16="http://schemas.microsoft.com/office/drawing/2014/main" id="{AECB0B5C-49CA-9B6C-E3C6-A364514EAA53}"/>
              </a:ext>
            </a:extLst>
          </p:cNvPr>
          <p:cNvSpPr>
            <a:spLocks noChangeArrowheads="1"/>
          </p:cNvSpPr>
          <p:nvPr/>
        </p:nvSpPr>
        <p:spPr bwMode="auto">
          <a:xfrm>
            <a:off x="6811815" y="2213011"/>
            <a:ext cx="840223" cy="851830"/>
          </a:xfrm>
          <a:prstGeom prst="ellipse">
            <a:avLst/>
          </a:prstGeom>
          <a:solidFill>
            <a:srgbClr val="8CE094"/>
          </a:solidFill>
          <a:ln w="10021" cap="flat">
            <a:solidFill>
              <a:srgbClr val="00B050"/>
            </a:solidFill>
            <a:prstDash val="solid"/>
            <a:miter/>
          </a:ln>
        </p:spPr>
        <p:txBody>
          <a:bodyPr vert="horz" wrap="square" lIns="36000" tIns="0" rIns="36000" bIns="0" numCol="1" anchor="ctr" anchorCtr="0" compatLnSpc="1">
            <a:prstTxWarp prst="textNoShape">
              <a:avLst/>
            </a:prstTxWarp>
          </a:bodyPr>
          <a:lstStyle/>
          <a:p>
            <a:pPr algn="just">
              <a:lnSpc>
                <a:spcPct val="150000"/>
              </a:lnSpc>
              <a:spcAft>
                <a:spcPts val="800"/>
              </a:spcAft>
            </a:pPr>
            <a:r>
              <a:rPr lang="es-ES" sz="1200" dirty="0">
                <a:latin typeface="Calibri" panose="020F0502020204030204" pitchFamily="34" charset="0"/>
                <a:cs typeface="Times New Roman" panose="02020603050405020304" pitchFamily="18" charset="0"/>
              </a:rPr>
              <a:t>Facilitar</a:t>
            </a:r>
          </a:p>
        </p:txBody>
      </p:sp>
      <p:sp>
        <p:nvSpPr>
          <p:cNvPr id="23" name="Oval 14">
            <a:extLst>
              <a:ext uri="{FF2B5EF4-FFF2-40B4-BE49-F238E27FC236}">
                <a16:creationId xmlns:a16="http://schemas.microsoft.com/office/drawing/2014/main" id="{63F38D11-5C26-3C74-8E39-F45291E40FF1}"/>
              </a:ext>
            </a:extLst>
          </p:cNvPr>
          <p:cNvSpPr>
            <a:spLocks noChangeArrowheads="1"/>
          </p:cNvSpPr>
          <p:nvPr/>
        </p:nvSpPr>
        <p:spPr bwMode="auto">
          <a:xfrm>
            <a:off x="8485985" y="1053114"/>
            <a:ext cx="914759" cy="851830"/>
          </a:xfrm>
          <a:prstGeom prst="ellipse">
            <a:avLst/>
          </a:prstGeom>
          <a:solidFill>
            <a:srgbClr val="8CE094"/>
          </a:solidFill>
          <a:ln w="10021" cap="flat">
            <a:solidFill>
              <a:srgbClr val="00B050"/>
            </a:solidFill>
            <a:prstDash val="solid"/>
            <a:miter/>
          </a:ln>
        </p:spPr>
        <p:txBody>
          <a:bodyPr vert="horz" wrap="square" lIns="36000" tIns="0" rIns="36000" bIns="0" numCol="1" anchor="ctr" anchorCtr="0" compatLnSpc="1">
            <a:prstTxWarp prst="textNoShape">
              <a:avLst/>
            </a:prstTxWarp>
          </a:bodyPr>
          <a:lstStyle/>
          <a:p>
            <a:pPr algn="just">
              <a:lnSpc>
                <a:spcPct val="150000"/>
              </a:lnSpc>
              <a:spcAft>
                <a:spcPts val="800"/>
              </a:spcAft>
            </a:pPr>
            <a:r>
              <a:rPr lang="es-ES" sz="1200" dirty="0">
                <a:latin typeface="Calibri" panose="020F0502020204030204" pitchFamily="34" charset="0"/>
                <a:cs typeface="Times New Roman" panose="02020603050405020304" pitchFamily="18" charset="0"/>
              </a:rPr>
              <a:t>Observar</a:t>
            </a:r>
          </a:p>
        </p:txBody>
      </p:sp>
      <p:sp>
        <p:nvSpPr>
          <p:cNvPr id="24" name="Oval 14">
            <a:extLst>
              <a:ext uri="{FF2B5EF4-FFF2-40B4-BE49-F238E27FC236}">
                <a16:creationId xmlns:a16="http://schemas.microsoft.com/office/drawing/2014/main" id="{93A33FF9-1FDF-FEA0-1ACF-8B6DA4A4077D}"/>
              </a:ext>
            </a:extLst>
          </p:cNvPr>
          <p:cNvSpPr>
            <a:spLocks noChangeArrowheads="1"/>
          </p:cNvSpPr>
          <p:nvPr/>
        </p:nvSpPr>
        <p:spPr bwMode="auto">
          <a:xfrm>
            <a:off x="7761804" y="2978953"/>
            <a:ext cx="840223" cy="851830"/>
          </a:xfrm>
          <a:prstGeom prst="ellipse">
            <a:avLst/>
          </a:prstGeom>
          <a:solidFill>
            <a:srgbClr val="8CE094"/>
          </a:solidFill>
          <a:ln w="10021" cap="flat">
            <a:solidFill>
              <a:srgbClr val="00B050"/>
            </a:solidFill>
            <a:prstDash val="solid"/>
            <a:miter/>
          </a:ln>
        </p:spPr>
        <p:txBody>
          <a:bodyPr vert="horz" wrap="square" lIns="36000" tIns="0" rIns="36000" bIns="0" numCol="1" anchor="ctr" anchorCtr="0" compatLnSpc="1">
            <a:prstTxWarp prst="textNoShape">
              <a:avLst/>
            </a:prstTxWarp>
          </a:bodyPr>
          <a:lstStyle/>
          <a:p>
            <a:pPr algn="just">
              <a:lnSpc>
                <a:spcPct val="150000"/>
              </a:lnSpc>
              <a:spcAft>
                <a:spcPts val="800"/>
              </a:spcAft>
            </a:pPr>
            <a:r>
              <a:rPr lang="es-ES" sz="1200" dirty="0">
                <a:latin typeface="Calibri" panose="020F0502020204030204" pitchFamily="34" charset="0"/>
                <a:cs typeface="Times New Roman" panose="02020603050405020304" pitchFamily="18" charset="0"/>
              </a:rPr>
              <a:t>Ayudar</a:t>
            </a:r>
          </a:p>
        </p:txBody>
      </p:sp>
      <p:sp>
        <p:nvSpPr>
          <p:cNvPr id="25" name="Oval 14">
            <a:extLst>
              <a:ext uri="{FF2B5EF4-FFF2-40B4-BE49-F238E27FC236}">
                <a16:creationId xmlns:a16="http://schemas.microsoft.com/office/drawing/2014/main" id="{64E5FFBF-F080-9098-F72D-B9FB9B3D4AA6}"/>
              </a:ext>
            </a:extLst>
          </p:cNvPr>
          <p:cNvSpPr>
            <a:spLocks noChangeArrowheads="1"/>
          </p:cNvSpPr>
          <p:nvPr/>
        </p:nvSpPr>
        <p:spPr bwMode="auto">
          <a:xfrm>
            <a:off x="8711793" y="2298051"/>
            <a:ext cx="840223" cy="851830"/>
          </a:xfrm>
          <a:prstGeom prst="ellipse">
            <a:avLst/>
          </a:prstGeom>
          <a:solidFill>
            <a:srgbClr val="8CE094"/>
          </a:solidFill>
          <a:ln w="10021" cap="flat">
            <a:solidFill>
              <a:srgbClr val="00B050"/>
            </a:solidFill>
            <a:prstDash val="solid"/>
            <a:miter/>
          </a:ln>
        </p:spPr>
        <p:txBody>
          <a:bodyPr vert="horz" wrap="square" lIns="36000" tIns="0" rIns="36000" bIns="0" numCol="1" anchor="ctr" anchorCtr="0" compatLnSpc="1">
            <a:prstTxWarp prst="textNoShape">
              <a:avLst/>
            </a:prstTxWarp>
          </a:bodyPr>
          <a:lstStyle/>
          <a:p>
            <a:pPr algn="just">
              <a:lnSpc>
                <a:spcPct val="150000"/>
              </a:lnSpc>
              <a:spcAft>
                <a:spcPts val="800"/>
              </a:spcAft>
            </a:pPr>
            <a:r>
              <a:rPr lang="es-ES" sz="1200" dirty="0">
                <a:latin typeface="Calibri" panose="020F0502020204030204" pitchFamily="34" charset="0"/>
                <a:cs typeface="Times New Roman" panose="02020603050405020304" pitchFamily="18" charset="0"/>
              </a:rPr>
              <a:t>Ofrecer</a:t>
            </a:r>
          </a:p>
        </p:txBody>
      </p:sp>
      <p:sp>
        <p:nvSpPr>
          <p:cNvPr id="26" name="Oval 14">
            <a:extLst>
              <a:ext uri="{FF2B5EF4-FFF2-40B4-BE49-F238E27FC236}">
                <a16:creationId xmlns:a16="http://schemas.microsoft.com/office/drawing/2014/main" id="{58C571DA-ED8C-AFF0-5D58-A2FD00A1AB5D}"/>
              </a:ext>
            </a:extLst>
          </p:cNvPr>
          <p:cNvSpPr>
            <a:spLocks noChangeArrowheads="1"/>
          </p:cNvSpPr>
          <p:nvPr/>
        </p:nvSpPr>
        <p:spPr bwMode="auto">
          <a:xfrm>
            <a:off x="9783144" y="2085873"/>
            <a:ext cx="840223" cy="851830"/>
          </a:xfrm>
          <a:prstGeom prst="ellipse">
            <a:avLst/>
          </a:prstGeom>
          <a:solidFill>
            <a:srgbClr val="8CE094"/>
          </a:solidFill>
          <a:ln w="10021" cap="flat">
            <a:solidFill>
              <a:srgbClr val="00B050"/>
            </a:solidFill>
            <a:prstDash val="solid"/>
            <a:miter/>
          </a:ln>
        </p:spPr>
        <p:txBody>
          <a:bodyPr vert="horz" wrap="square" lIns="36000" tIns="0" rIns="36000" bIns="0" numCol="1" anchor="ctr" anchorCtr="0" compatLnSpc="1">
            <a:prstTxWarp prst="textNoShape">
              <a:avLst/>
            </a:prstTxWarp>
          </a:bodyPr>
          <a:lstStyle/>
          <a:p>
            <a:pPr algn="just">
              <a:lnSpc>
                <a:spcPct val="150000"/>
              </a:lnSpc>
              <a:spcAft>
                <a:spcPts val="800"/>
              </a:spcAft>
            </a:pPr>
            <a:r>
              <a:rPr lang="es-ES" sz="900" dirty="0" err="1">
                <a:latin typeface="Calibri" panose="020F0502020204030204" pitchFamily="34" charset="0"/>
                <a:cs typeface="Times New Roman" panose="02020603050405020304" pitchFamily="18" charset="0"/>
              </a:rPr>
              <a:t>Retroali-mentación</a:t>
            </a:r>
            <a:endParaRPr lang="es-ES" sz="900" dirty="0">
              <a:latin typeface="Calibri" panose="020F0502020204030204" pitchFamily="34" charset="0"/>
              <a:cs typeface="Times New Roman" panose="02020603050405020304" pitchFamily="18" charset="0"/>
            </a:endParaRPr>
          </a:p>
        </p:txBody>
      </p:sp>
      <p:sp>
        <p:nvSpPr>
          <p:cNvPr id="27" name="Oval 14">
            <a:extLst>
              <a:ext uri="{FF2B5EF4-FFF2-40B4-BE49-F238E27FC236}">
                <a16:creationId xmlns:a16="http://schemas.microsoft.com/office/drawing/2014/main" id="{22F6D7A7-8AD3-1664-D242-1D170D85E376}"/>
              </a:ext>
            </a:extLst>
          </p:cNvPr>
          <p:cNvSpPr>
            <a:spLocks noChangeArrowheads="1"/>
          </p:cNvSpPr>
          <p:nvPr/>
        </p:nvSpPr>
        <p:spPr bwMode="auto">
          <a:xfrm>
            <a:off x="9720375" y="1078141"/>
            <a:ext cx="840223" cy="851830"/>
          </a:xfrm>
          <a:prstGeom prst="ellipse">
            <a:avLst/>
          </a:prstGeom>
          <a:solidFill>
            <a:srgbClr val="8CE094"/>
          </a:solidFill>
          <a:ln w="10021" cap="flat">
            <a:solidFill>
              <a:srgbClr val="00B050"/>
            </a:solidFill>
            <a:prstDash val="solid"/>
            <a:miter/>
          </a:ln>
        </p:spPr>
        <p:txBody>
          <a:bodyPr vert="horz" wrap="square" lIns="36000" tIns="0" rIns="36000" bIns="0" numCol="1" anchor="ctr" anchorCtr="0" compatLnSpc="1">
            <a:prstTxWarp prst="textNoShape">
              <a:avLst/>
            </a:prstTxWarp>
          </a:bodyPr>
          <a:lstStyle/>
          <a:p>
            <a:pPr algn="just">
              <a:lnSpc>
                <a:spcPct val="150000"/>
              </a:lnSpc>
              <a:spcAft>
                <a:spcPts val="800"/>
              </a:spcAft>
            </a:pPr>
            <a:r>
              <a:rPr lang="es-ES" sz="1200" dirty="0">
                <a:latin typeface="Calibri" panose="020F0502020204030204" pitchFamily="34" charset="0"/>
                <a:cs typeface="Times New Roman" panose="02020603050405020304" pitchFamily="18" charset="0"/>
              </a:rPr>
              <a:t>Evaluar</a:t>
            </a:r>
          </a:p>
        </p:txBody>
      </p:sp>
      <p:pic>
        <p:nvPicPr>
          <p:cNvPr id="3074" name="Picture 2" descr="Licencia de Creative Commons">
            <a:extLst>
              <a:ext uri="{FF2B5EF4-FFF2-40B4-BE49-F238E27FC236}">
                <a16:creationId xmlns:a16="http://schemas.microsoft.com/office/drawing/2014/main" id="{C9047C7A-291F-3011-AE8A-199CD80DD3B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6263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250"/>
                                        <p:tgtEl>
                                          <p:spTgt spid="17"/>
                                        </p:tgtEl>
                                      </p:cBhvr>
                                    </p:animEffect>
                                  </p:childTnLst>
                                </p:cTn>
                              </p:par>
                            </p:childTnLst>
                          </p:cTn>
                        </p:par>
                        <p:par>
                          <p:cTn id="8" fill="hold">
                            <p:stCondLst>
                              <p:cond delay="25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750"/>
                            </p:stCondLst>
                            <p:childTnLst>
                              <p:par>
                                <p:cTn id="13" presetID="21" presetClass="entr" presetSubtype="1"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heel(1)">
                                      <p:cBhvr>
                                        <p:cTn id="15" dur="2000"/>
                                        <p:tgtEl>
                                          <p:spTgt spid="12"/>
                                        </p:tgtEl>
                                      </p:cBhvr>
                                    </p:animEffect>
                                  </p:childTnLst>
                                </p:cTn>
                              </p:par>
                            </p:childTnLst>
                          </p:cTn>
                        </p:par>
                        <p:par>
                          <p:cTn id="16" fill="hold">
                            <p:stCondLst>
                              <p:cond delay="2750"/>
                            </p:stCondLst>
                            <p:childTnLst>
                              <p:par>
                                <p:cTn id="17" presetID="21" presetClass="entr" presetSubtype="2"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heel(2)">
                                      <p:cBhvr>
                                        <p:cTn id="19" dur="2000"/>
                                        <p:tgtEl>
                                          <p:spTgt spid="11"/>
                                        </p:tgtEl>
                                      </p:cBhvr>
                                    </p:animEffect>
                                  </p:childTnLst>
                                </p:cTn>
                              </p:par>
                            </p:childTnLst>
                          </p:cTn>
                        </p:par>
                        <p:par>
                          <p:cTn id="20" fill="hold">
                            <p:stCondLst>
                              <p:cond delay="4750"/>
                            </p:stCondLst>
                            <p:childTnLst>
                              <p:par>
                                <p:cTn id="21" presetID="21" presetClass="entr" presetSubtype="3"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heel(3)">
                                      <p:cBhvr>
                                        <p:cTn id="23" dur="2000"/>
                                        <p:tgtEl>
                                          <p:spTgt spid="13"/>
                                        </p:tgtEl>
                                      </p:cBhvr>
                                    </p:animEffect>
                                  </p:childTnLst>
                                </p:cTn>
                              </p:par>
                            </p:childTnLst>
                          </p:cTn>
                        </p:par>
                        <p:par>
                          <p:cTn id="24" fill="hold">
                            <p:stCondLst>
                              <p:cond delay="6750"/>
                            </p:stCondLst>
                            <p:childTnLst>
                              <p:par>
                                <p:cTn id="25" presetID="21" presetClass="entr" presetSubtype="4"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heel(4)">
                                      <p:cBhvr>
                                        <p:cTn id="27" dur="2000"/>
                                        <p:tgtEl>
                                          <p:spTgt spid="10"/>
                                        </p:tgtEl>
                                      </p:cBhvr>
                                    </p:animEffect>
                                  </p:childTnLst>
                                </p:cTn>
                              </p:par>
                            </p:childTnLst>
                          </p:cTn>
                        </p:par>
                        <p:par>
                          <p:cTn id="28" fill="hold">
                            <p:stCondLst>
                              <p:cond delay="8750"/>
                            </p:stCondLst>
                            <p:childTnLst>
                              <p:par>
                                <p:cTn id="29" presetID="21" presetClass="entr" presetSubtype="8" fill="hold" grpId="0" nodeType="after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wheel(8)">
                                      <p:cBhvr>
                                        <p:cTn id="31" dur="2000"/>
                                        <p:tgtEl>
                                          <p:spTgt spid="14"/>
                                        </p:tgtEl>
                                      </p:cBhvr>
                                    </p:animEffect>
                                  </p:childTnLst>
                                </p:cTn>
                              </p:par>
                            </p:childTnLst>
                          </p:cTn>
                        </p:par>
                        <p:par>
                          <p:cTn id="32" fill="hold">
                            <p:stCondLst>
                              <p:cond delay="10750"/>
                            </p:stCondLst>
                            <p:childTnLst>
                              <p:par>
                                <p:cTn id="33" presetID="21" presetClass="entr" presetSubtype="8" fill="hold" grpId="0" nodeType="after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wheel(8)">
                                      <p:cBhvr>
                                        <p:cTn id="35" dur="2000"/>
                                        <p:tgtEl>
                                          <p:spTgt spid="18"/>
                                        </p:tgtEl>
                                      </p:cBhvr>
                                    </p:animEffect>
                                  </p:childTnLst>
                                </p:cTn>
                              </p:par>
                            </p:childTnLst>
                          </p:cTn>
                        </p:par>
                        <p:par>
                          <p:cTn id="36" fill="hold">
                            <p:stCondLst>
                              <p:cond delay="12750"/>
                            </p:stCondLst>
                            <p:childTnLst>
                              <p:par>
                                <p:cTn id="37" presetID="26" presetClass="entr" presetSubtype="0" fill="hold" grpId="0" nodeType="after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wipe(down)">
                                      <p:cBhvr>
                                        <p:cTn id="39" dur="217">
                                          <p:stCondLst>
                                            <p:cond delay="0"/>
                                          </p:stCondLst>
                                        </p:cTn>
                                        <p:tgtEl>
                                          <p:spTgt spid="20"/>
                                        </p:tgtEl>
                                      </p:cBhvr>
                                    </p:animEffect>
                                    <p:anim calcmode="lin" valueType="num">
                                      <p:cBhvr>
                                        <p:cTn id="40" dur="683"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41" dur="249"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42" dur="249" tmFilter="0, 0; 0.125,0.2665; 0.25,0.4; 0.375,0.465; 0.5,0.5;  0.625,0.535; 0.75,0.6; 0.875,0.7335; 1,1">
                                          <p:stCondLst>
                                            <p:cond delay="249"/>
                                          </p:stCondLst>
                                        </p:cTn>
                                        <p:tgtEl>
                                          <p:spTgt spid="20"/>
                                        </p:tgtEl>
                                        <p:attrNameLst>
                                          <p:attrName>ppt_y</p:attrName>
                                        </p:attrNameLst>
                                      </p:cBhvr>
                                      <p:tavLst>
                                        <p:tav tm="0" fmla="#ppt_y-sin(pi*$)/9">
                                          <p:val>
                                            <p:fltVal val="0"/>
                                          </p:val>
                                        </p:tav>
                                        <p:tav tm="100000">
                                          <p:val>
                                            <p:fltVal val="1"/>
                                          </p:val>
                                        </p:tav>
                                      </p:tavLst>
                                    </p:anim>
                                    <p:anim calcmode="lin" valueType="num">
                                      <p:cBhvr>
                                        <p:cTn id="43" dur="124" tmFilter="0, 0; 0.125,0.2665; 0.25,0.4; 0.375,0.465; 0.5,0.5;  0.625,0.535; 0.75,0.6; 0.875,0.7335; 1,1">
                                          <p:stCondLst>
                                            <p:cond delay="497"/>
                                          </p:stCondLst>
                                        </p:cTn>
                                        <p:tgtEl>
                                          <p:spTgt spid="20"/>
                                        </p:tgtEl>
                                        <p:attrNameLst>
                                          <p:attrName>ppt_y</p:attrName>
                                        </p:attrNameLst>
                                      </p:cBhvr>
                                      <p:tavLst>
                                        <p:tav tm="0" fmla="#ppt_y-sin(pi*$)/27">
                                          <p:val>
                                            <p:fltVal val="0"/>
                                          </p:val>
                                        </p:tav>
                                        <p:tav tm="100000">
                                          <p:val>
                                            <p:fltVal val="1"/>
                                          </p:val>
                                        </p:tav>
                                      </p:tavLst>
                                    </p:anim>
                                    <p:anim calcmode="lin" valueType="num">
                                      <p:cBhvr>
                                        <p:cTn id="44" dur="62" tmFilter="0, 0; 0.125,0.2665; 0.25,0.4; 0.375,0.465; 0.5,0.5;  0.625,0.535; 0.75,0.6; 0.875,0.7335; 1,1">
                                          <p:stCondLst>
                                            <p:cond delay="621"/>
                                          </p:stCondLst>
                                        </p:cTn>
                                        <p:tgtEl>
                                          <p:spTgt spid="20"/>
                                        </p:tgtEl>
                                        <p:attrNameLst>
                                          <p:attrName>ppt_y</p:attrName>
                                        </p:attrNameLst>
                                      </p:cBhvr>
                                      <p:tavLst>
                                        <p:tav tm="0" fmla="#ppt_y-sin(pi*$)/81">
                                          <p:val>
                                            <p:fltVal val="0"/>
                                          </p:val>
                                        </p:tav>
                                        <p:tav tm="100000">
                                          <p:val>
                                            <p:fltVal val="1"/>
                                          </p:val>
                                        </p:tav>
                                      </p:tavLst>
                                    </p:anim>
                                    <p:animScale>
                                      <p:cBhvr>
                                        <p:cTn id="45" dur="10">
                                          <p:stCondLst>
                                            <p:cond delay="244"/>
                                          </p:stCondLst>
                                        </p:cTn>
                                        <p:tgtEl>
                                          <p:spTgt spid="20"/>
                                        </p:tgtEl>
                                      </p:cBhvr>
                                      <p:to x="100000" y="60000"/>
                                    </p:animScale>
                                    <p:animScale>
                                      <p:cBhvr>
                                        <p:cTn id="46" dur="62" decel="50000">
                                          <p:stCondLst>
                                            <p:cond delay="254"/>
                                          </p:stCondLst>
                                        </p:cTn>
                                        <p:tgtEl>
                                          <p:spTgt spid="20"/>
                                        </p:tgtEl>
                                      </p:cBhvr>
                                      <p:to x="100000" y="100000"/>
                                    </p:animScale>
                                    <p:animScale>
                                      <p:cBhvr>
                                        <p:cTn id="47" dur="10">
                                          <p:stCondLst>
                                            <p:cond delay="492"/>
                                          </p:stCondLst>
                                        </p:cTn>
                                        <p:tgtEl>
                                          <p:spTgt spid="20"/>
                                        </p:tgtEl>
                                      </p:cBhvr>
                                      <p:to x="100000" y="80000"/>
                                    </p:animScale>
                                    <p:animScale>
                                      <p:cBhvr>
                                        <p:cTn id="48" dur="62" decel="50000">
                                          <p:stCondLst>
                                            <p:cond delay="502"/>
                                          </p:stCondLst>
                                        </p:cTn>
                                        <p:tgtEl>
                                          <p:spTgt spid="20"/>
                                        </p:tgtEl>
                                      </p:cBhvr>
                                      <p:to x="100000" y="100000"/>
                                    </p:animScale>
                                    <p:animScale>
                                      <p:cBhvr>
                                        <p:cTn id="49" dur="10">
                                          <p:stCondLst>
                                            <p:cond delay="616"/>
                                          </p:stCondLst>
                                        </p:cTn>
                                        <p:tgtEl>
                                          <p:spTgt spid="20"/>
                                        </p:tgtEl>
                                      </p:cBhvr>
                                      <p:to x="100000" y="90000"/>
                                    </p:animScale>
                                    <p:animScale>
                                      <p:cBhvr>
                                        <p:cTn id="50" dur="62" decel="50000">
                                          <p:stCondLst>
                                            <p:cond delay="625"/>
                                          </p:stCondLst>
                                        </p:cTn>
                                        <p:tgtEl>
                                          <p:spTgt spid="20"/>
                                        </p:tgtEl>
                                      </p:cBhvr>
                                      <p:to x="100000" y="100000"/>
                                    </p:animScale>
                                    <p:animScale>
                                      <p:cBhvr>
                                        <p:cTn id="51" dur="10">
                                          <p:stCondLst>
                                            <p:cond delay="678"/>
                                          </p:stCondLst>
                                        </p:cTn>
                                        <p:tgtEl>
                                          <p:spTgt spid="20"/>
                                        </p:tgtEl>
                                      </p:cBhvr>
                                      <p:to x="100000" y="95000"/>
                                    </p:animScale>
                                    <p:animScale>
                                      <p:cBhvr>
                                        <p:cTn id="52" dur="62" decel="50000">
                                          <p:stCondLst>
                                            <p:cond delay="688"/>
                                          </p:stCondLst>
                                        </p:cTn>
                                        <p:tgtEl>
                                          <p:spTgt spid="20"/>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wipe(down)">
                                      <p:cBhvr>
                                        <p:cTn id="55" dur="217">
                                          <p:stCondLst>
                                            <p:cond delay="0"/>
                                          </p:stCondLst>
                                        </p:cTn>
                                        <p:tgtEl>
                                          <p:spTgt spid="21"/>
                                        </p:tgtEl>
                                      </p:cBhvr>
                                    </p:animEffect>
                                    <p:anim calcmode="lin" valueType="num">
                                      <p:cBhvr>
                                        <p:cTn id="56" dur="683"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57" dur="249"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58" dur="249" tmFilter="0, 0; 0.125,0.2665; 0.25,0.4; 0.375,0.465; 0.5,0.5;  0.625,0.535; 0.75,0.6; 0.875,0.7335; 1,1">
                                          <p:stCondLst>
                                            <p:cond delay="249"/>
                                          </p:stCondLst>
                                        </p:cTn>
                                        <p:tgtEl>
                                          <p:spTgt spid="21"/>
                                        </p:tgtEl>
                                        <p:attrNameLst>
                                          <p:attrName>ppt_y</p:attrName>
                                        </p:attrNameLst>
                                      </p:cBhvr>
                                      <p:tavLst>
                                        <p:tav tm="0" fmla="#ppt_y-sin(pi*$)/9">
                                          <p:val>
                                            <p:fltVal val="0"/>
                                          </p:val>
                                        </p:tav>
                                        <p:tav tm="100000">
                                          <p:val>
                                            <p:fltVal val="1"/>
                                          </p:val>
                                        </p:tav>
                                      </p:tavLst>
                                    </p:anim>
                                    <p:anim calcmode="lin" valueType="num">
                                      <p:cBhvr>
                                        <p:cTn id="59" dur="124" tmFilter="0, 0; 0.125,0.2665; 0.25,0.4; 0.375,0.465; 0.5,0.5;  0.625,0.535; 0.75,0.6; 0.875,0.7335; 1,1">
                                          <p:stCondLst>
                                            <p:cond delay="497"/>
                                          </p:stCondLst>
                                        </p:cTn>
                                        <p:tgtEl>
                                          <p:spTgt spid="21"/>
                                        </p:tgtEl>
                                        <p:attrNameLst>
                                          <p:attrName>ppt_y</p:attrName>
                                        </p:attrNameLst>
                                      </p:cBhvr>
                                      <p:tavLst>
                                        <p:tav tm="0" fmla="#ppt_y-sin(pi*$)/27">
                                          <p:val>
                                            <p:fltVal val="0"/>
                                          </p:val>
                                        </p:tav>
                                        <p:tav tm="100000">
                                          <p:val>
                                            <p:fltVal val="1"/>
                                          </p:val>
                                        </p:tav>
                                      </p:tavLst>
                                    </p:anim>
                                    <p:anim calcmode="lin" valueType="num">
                                      <p:cBhvr>
                                        <p:cTn id="60" dur="62" tmFilter="0, 0; 0.125,0.2665; 0.25,0.4; 0.375,0.465; 0.5,0.5;  0.625,0.535; 0.75,0.6; 0.875,0.7335; 1,1">
                                          <p:stCondLst>
                                            <p:cond delay="621"/>
                                          </p:stCondLst>
                                        </p:cTn>
                                        <p:tgtEl>
                                          <p:spTgt spid="21"/>
                                        </p:tgtEl>
                                        <p:attrNameLst>
                                          <p:attrName>ppt_y</p:attrName>
                                        </p:attrNameLst>
                                      </p:cBhvr>
                                      <p:tavLst>
                                        <p:tav tm="0" fmla="#ppt_y-sin(pi*$)/81">
                                          <p:val>
                                            <p:fltVal val="0"/>
                                          </p:val>
                                        </p:tav>
                                        <p:tav tm="100000">
                                          <p:val>
                                            <p:fltVal val="1"/>
                                          </p:val>
                                        </p:tav>
                                      </p:tavLst>
                                    </p:anim>
                                    <p:animScale>
                                      <p:cBhvr>
                                        <p:cTn id="61" dur="10">
                                          <p:stCondLst>
                                            <p:cond delay="244"/>
                                          </p:stCondLst>
                                        </p:cTn>
                                        <p:tgtEl>
                                          <p:spTgt spid="21"/>
                                        </p:tgtEl>
                                      </p:cBhvr>
                                      <p:to x="100000" y="60000"/>
                                    </p:animScale>
                                    <p:animScale>
                                      <p:cBhvr>
                                        <p:cTn id="62" dur="62" decel="50000">
                                          <p:stCondLst>
                                            <p:cond delay="254"/>
                                          </p:stCondLst>
                                        </p:cTn>
                                        <p:tgtEl>
                                          <p:spTgt spid="21"/>
                                        </p:tgtEl>
                                      </p:cBhvr>
                                      <p:to x="100000" y="100000"/>
                                    </p:animScale>
                                    <p:animScale>
                                      <p:cBhvr>
                                        <p:cTn id="63" dur="10">
                                          <p:stCondLst>
                                            <p:cond delay="492"/>
                                          </p:stCondLst>
                                        </p:cTn>
                                        <p:tgtEl>
                                          <p:spTgt spid="21"/>
                                        </p:tgtEl>
                                      </p:cBhvr>
                                      <p:to x="100000" y="80000"/>
                                    </p:animScale>
                                    <p:animScale>
                                      <p:cBhvr>
                                        <p:cTn id="64" dur="62" decel="50000">
                                          <p:stCondLst>
                                            <p:cond delay="502"/>
                                          </p:stCondLst>
                                        </p:cTn>
                                        <p:tgtEl>
                                          <p:spTgt spid="21"/>
                                        </p:tgtEl>
                                      </p:cBhvr>
                                      <p:to x="100000" y="100000"/>
                                    </p:animScale>
                                    <p:animScale>
                                      <p:cBhvr>
                                        <p:cTn id="65" dur="10">
                                          <p:stCondLst>
                                            <p:cond delay="616"/>
                                          </p:stCondLst>
                                        </p:cTn>
                                        <p:tgtEl>
                                          <p:spTgt spid="21"/>
                                        </p:tgtEl>
                                      </p:cBhvr>
                                      <p:to x="100000" y="90000"/>
                                    </p:animScale>
                                    <p:animScale>
                                      <p:cBhvr>
                                        <p:cTn id="66" dur="62" decel="50000">
                                          <p:stCondLst>
                                            <p:cond delay="625"/>
                                          </p:stCondLst>
                                        </p:cTn>
                                        <p:tgtEl>
                                          <p:spTgt spid="21"/>
                                        </p:tgtEl>
                                      </p:cBhvr>
                                      <p:to x="100000" y="100000"/>
                                    </p:animScale>
                                    <p:animScale>
                                      <p:cBhvr>
                                        <p:cTn id="67" dur="10">
                                          <p:stCondLst>
                                            <p:cond delay="678"/>
                                          </p:stCondLst>
                                        </p:cTn>
                                        <p:tgtEl>
                                          <p:spTgt spid="21"/>
                                        </p:tgtEl>
                                      </p:cBhvr>
                                      <p:to x="100000" y="95000"/>
                                    </p:animScale>
                                    <p:animScale>
                                      <p:cBhvr>
                                        <p:cTn id="68" dur="62" decel="50000">
                                          <p:stCondLst>
                                            <p:cond delay="688"/>
                                          </p:stCondLst>
                                        </p:cTn>
                                        <p:tgtEl>
                                          <p:spTgt spid="21"/>
                                        </p:tgtEl>
                                      </p:cBhvr>
                                      <p:to x="100000" y="100000"/>
                                    </p:animScale>
                                  </p:childTnLst>
                                </p:cTn>
                              </p:par>
                              <p:par>
                                <p:cTn id="69" presetID="26" presetClass="entr" presetSubtype="0" fill="hold" grpId="0" nodeType="with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wipe(down)">
                                      <p:cBhvr>
                                        <p:cTn id="71" dur="217">
                                          <p:stCondLst>
                                            <p:cond delay="0"/>
                                          </p:stCondLst>
                                        </p:cTn>
                                        <p:tgtEl>
                                          <p:spTgt spid="22"/>
                                        </p:tgtEl>
                                      </p:cBhvr>
                                    </p:animEffect>
                                    <p:anim calcmode="lin" valueType="num">
                                      <p:cBhvr>
                                        <p:cTn id="72" dur="683"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73" dur="249"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74" dur="249" tmFilter="0, 0; 0.125,0.2665; 0.25,0.4; 0.375,0.465; 0.5,0.5;  0.625,0.535; 0.75,0.6; 0.875,0.7335; 1,1">
                                          <p:stCondLst>
                                            <p:cond delay="249"/>
                                          </p:stCondLst>
                                        </p:cTn>
                                        <p:tgtEl>
                                          <p:spTgt spid="22"/>
                                        </p:tgtEl>
                                        <p:attrNameLst>
                                          <p:attrName>ppt_y</p:attrName>
                                        </p:attrNameLst>
                                      </p:cBhvr>
                                      <p:tavLst>
                                        <p:tav tm="0" fmla="#ppt_y-sin(pi*$)/9">
                                          <p:val>
                                            <p:fltVal val="0"/>
                                          </p:val>
                                        </p:tav>
                                        <p:tav tm="100000">
                                          <p:val>
                                            <p:fltVal val="1"/>
                                          </p:val>
                                        </p:tav>
                                      </p:tavLst>
                                    </p:anim>
                                    <p:anim calcmode="lin" valueType="num">
                                      <p:cBhvr>
                                        <p:cTn id="75" dur="124" tmFilter="0, 0; 0.125,0.2665; 0.25,0.4; 0.375,0.465; 0.5,0.5;  0.625,0.535; 0.75,0.6; 0.875,0.7335; 1,1">
                                          <p:stCondLst>
                                            <p:cond delay="497"/>
                                          </p:stCondLst>
                                        </p:cTn>
                                        <p:tgtEl>
                                          <p:spTgt spid="22"/>
                                        </p:tgtEl>
                                        <p:attrNameLst>
                                          <p:attrName>ppt_y</p:attrName>
                                        </p:attrNameLst>
                                      </p:cBhvr>
                                      <p:tavLst>
                                        <p:tav tm="0" fmla="#ppt_y-sin(pi*$)/27">
                                          <p:val>
                                            <p:fltVal val="0"/>
                                          </p:val>
                                        </p:tav>
                                        <p:tav tm="100000">
                                          <p:val>
                                            <p:fltVal val="1"/>
                                          </p:val>
                                        </p:tav>
                                      </p:tavLst>
                                    </p:anim>
                                    <p:anim calcmode="lin" valueType="num">
                                      <p:cBhvr>
                                        <p:cTn id="76" dur="62" tmFilter="0, 0; 0.125,0.2665; 0.25,0.4; 0.375,0.465; 0.5,0.5;  0.625,0.535; 0.75,0.6; 0.875,0.7335; 1,1">
                                          <p:stCondLst>
                                            <p:cond delay="621"/>
                                          </p:stCondLst>
                                        </p:cTn>
                                        <p:tgtEl>
                                          <p:spTgt spid="22"/>
                                        </p:tgtEl>
                                        <p:attrNameLst>
                                          <p:attrName>ppt_y</p:attrName>
                                        </p:attrNameLst>
                                      </p:cBhvr>
                                      <p:tavLst>
                                        <p:tav tm="0" fmla="#ppt_y-sin(pi*$)/81">
                                          <p:val>
                                            <p:fltVal val="0"/>
                                          </p:val>
                                        </p:tav>
                                        <p:tav tm="100000">
                                          <p:val>
                                            <p:fltVal val="1"/>
                                          </p:val>
                                        </p:tav>
                                      </p:tavLst>
                                    </p:anim>
                                    <p:animScale>
                                      <p:cBhvr>
                                        <p:cTn id="77" dur="10">
                                          <p:stCondLst>
                                            <p:cond delay="244"/>
                                          </p:stCondLst>
                                        </p:cTn>
                                        <p:tgtEl>
                                          <p:spTgt spid="22"/>
                                        </p:tgtEl>
                                      </p:cBhvr>
                                      <p:to x="100000" y="60000"/>
                                    </p:animScale>
                                    <p:animScale>
                                      <p:cBhvr>
                                        <p:cTn id="78" dur="62" decel="50000">
                                          <p:stCondLst>
                                            <p:cond delay="254"/>
                                          </p:stCondLst>
                                        </p:cTn>
                                        <p:tgtEl>
                                          <p:spTgt spid="22"/>
                                        </p:tgtEl>
                                      </p:cBhvr>
                                      <p:to x="100000" y="100000"/>
                                    </p:animScale>
                                    <p:animScale>
                                      <p:cBhvr>
                                        <p:cTn id="79" dur="10">
                                          <p:stCondLst>
                                            <p:cond delay="492"/>
                                          </p:stCondLst>
                                        </p:cTn>
                                        <p:tgtEl>
                                          <p:spTgt spid="22"/>
                                        </p:tgtEl>
                                      </p:cBhvr>
                                      <p:to x="100000" y="80000"/>
                                    </p:animScale>
                                    <p:animScale>
                                      <p:cBhvr>
                                        <p:cTn id="80" dur="62" decel="50000">
                                          <p:stCondLst>
                                            <p:cond delay="502"/>
                                          </p:stCondLst>
                                        </p:cTn>
                                        <p:tgtEl>
                                          <p:spTgt spid="22"/>
                                        </p:tgtEl>
                                      </p:cBhvr>
                                      <p:to x="100000" y="100000"/>
                                    </p:animScale>
                                    <p:animScale>
                                      <p:cBhvr>
                                        <p:cTn id="81" dur="10">
                                          <p:stCondLst>
                                            <p:cond delay="616"/>
                                          </p:stCondLst>
                                        </p:cTn>
                                        <p:tgtEl>
                                          <p:spTgt spid="22"/>
                                        </p:tgtEl>
                                      </p:cBhvr>
                                      <p:to x="100000" y="90000"/>
                                    </p:animScale>
                                    <p:animScale>
                                      <p:cBhvr>
                                        <p:cTn id="82" dur="62" decel="50000">
                                          <p:stCondLst>
                                            <p:cond delay="625"/>
                                          </p:stCondLst>
                                        </p:cTn>
                                        <p:tgtEl>
                                          <p:spTgt spid="22"/>
                                        </p:tgtEl>
                                      </p:cBhvr>
                                      <p:to x="100000" y="100000"/>
                                    </p:animScale>
                                    <p:animScale>
                                      <p:cBhvr>
                                        <p:cTn id="83" dur="10">
                                          <p:stCondLst>
                                            <p:cond delay="678"/>
                                          </p:stCondLst>
                                        </p:cTn>
                                        <p:tgtEl>
                                          <p:spTgt spid="22"/>
                                        </p:tgtEl>
                                      </p:cBhvr>
                                      <p:to x="100000" y="95000"/>
                                    </p:animScale>
                                    <p:animScale>
                                      <p:cBhvr>
                                        <p:cTn id="84" dur="62" decel="50000">
                                          <p:stCondLst>
                                            <p:cond delay="688"/>
                                          </p:stCondLst>
                                        </p:cTn>
                                        <p:tgtEl>
                                          <p:spTgt spid="22"/>
                                        </p:tgtEl>
                                      </p:cBhvr>
                                      <p:to x="100000" y="100000"/>
                                    </p:animScale>
                                  </p:childTnLst>
                                </p:cTn>
                              </p:par>
                            </p:childTnLst>
                          </p:cTn>
                        </p:par>
                        <p:par>
                          <p:cTn id="85" fill="hold">
                            <p:stCondLst>
                              <p:cond delay="13500"/>
                            </p:stCondLst>
                            <p:childTnLst>
                              <p:par>
                                <p:cTn id="86" presetID="26" presetClass="entr" presetSubtype="0" fill="hold" grpId="0" nodeType="afterEffect">
                                  <p:stCondLst>
                                    <p:cond delay="0"/>
                                  </p:stCondLst>
                                  <p:childTnLst>
                                    <p:set>
                                      <p:cBhvr>
                                        <p:cTn id="87" dur="1" fill="hold">
                                          <p:stCondLst>
                                            <p:cond delay="0"/>
                                          </p:stCondLst>
                                        </p:cTn>
                                        <p:tgtEl>
                                          <p:spTgt spid="24"/>
                                        </p:tgtEl>
                                        <p:attrNameLst>
                                          <p:attrName>style.visibility</p:attrName>
                                        </p:attrNameLst>
                                      </p:cBhvr>
                                      <p:to>
                                        <p:strVal val="visible"/>
                                      </p:to>
                                    </p:set>
                                    <p:animEffect transition="in" filter="wipe(down)">
                                      <p:cBhvr>
                                        <p:cTn id="88" dur="217">
                                          <p:stCondLst>
                                            <p:cond delay="0"/>
                                          </p:stCondLst>
                                        </p:cTn>
                                        <p:tgtEl>
                                          <p:spTgt spid="24"/>
                                        </p:tgtEl>
                                      </p:cBhvr>
                                    </p:animEffect>
                                    <p:anim calcmode="lin" valueType="num">
                                      <p:cBhvr>
                                        <p:cTn id="89" dur="683"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90" dur="249"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91" dur="249" tmFilter="0, 0; 0.125,0.2665; 0.25,0.4; 0.375,0.465; 0.5,0.5;  0.625,0.535; 0.75,0.6; 0.875,0.7335; 1,1">
                                          <p:stCondLst>
                                            <p:cond delay="249"/>
                                          </p:stCondLst>
                                        </p:cTn>
                                        <p:tgtEl>
                                          <p:spTgt spid="24"/>
                                        </p:tgtEl>
                                        <p:attrNameLst>
                                          <p:attrName>ppt_y</p:attrName>
                                        </p:attrNameLst>
                                      </p:cBhvr>
                                      <p:tavLst>
                                        <p:tav tm="0" fmla="#ppt_y-sin(pi*$)/9">
                                          <p:val>
                                            <p:fltVal val="0"/>
                                          </p:val>
                                        </p:tav>
                                        <p:tav tm="100000">
                                          <p:val>
                                            <p:fltVal val="1"/>
                                          </p:val>
                                        </p:tav>
                                      </p:tavLst>
                                    </p:anim>
                                    <p:anim calcmode="lin" valueType="num">
                                      <p:cBhvr>
                                        <p:cTn id="92" dur="124" tmFilter="0, 0; 0.125,0.2665; 0.25,0.4; 0.375,0.465; 0.5,0.5;  0.625,0.535; 0.75,0.6; 0.875,0.7335; 1,1">
                                          <p:stCondLst>
                                            <p:cond delay="497"/>
                                          </p:stCondLst>
                                        </p:cTn>
                                        <p:tgtEl>
                                          <p:spTgt spid="24"/>
                                        </p:tgtEl>
                                        <p:attrNameLst>
                                          <p:attrName>ppt_y</p:attrName>
                                        </p:attrNameLst>
                                      </p:cBhvr>
                                      <p:tavLst>
                                        <p:tav tm="0" fmla="#ppt_y-sin(pi*$)/27">
                                          <p:val>
                                            <p:fltVal val="0"/>
                                          </p:val>
                                        </p:tav>
                                        <p:tav tm="100000">
                                          <p:val>
                                            <p:fltVal val="1"/>
                                          </p:val>
                                        </p:tav>
                                      </p:tavLst>
                                    </p:anim>
                                    <p:anim calcmode="lin" valueType="num">
                                      <p:cBhvr>
                                        <p:cTn id="93" dur="62" tmFilter="0, 0; 0.125,0.2665; 0.25,0.4; 0.375,0.465; 0.5,0.5;  0.625,0.535; 0.75,0.6; 0.875,0.7335; 1,1">
                                          <p:stCondLst>
                                            <p:cond delay="621"/>
                                          </p:stCondLst>
                                        </p:cTn>
                                        <p:tgtEl>
                                          <p:spTgt spid="24"/>
                                        </p:tgtEl>
                                        <p:attrNameLst>
                                          <p:attrName>ppt_y</p:attrName>
                                        </p:attrNameLst>
                                      </p:cBhvr>
                                      <p:tavLst>
                                        <p:tav tm="0" fmla="#ppt_y-sin(pi*$)/81">
                                          <p:val>
                                            <p:fltVal val="0"/>
                                          </p:val>
                                        </p:tav>
                                        <p:tav tm="100000">
                                          <p:val>
                                            <p:fltVal val="1"/>
                                          </p:val>
                                        </p:tav>
                                      </p:tavLst>
                                    </p:anim>
                                    <p:animScale>
                                      <p:cBhvr>
                                        <p:cTn id="94" dur="10">
                                          <p:stCondLst>
                                            <p:cond delay="244"/>
                                          </p:stCondLst>
                                        </p:cTn>
                                        <p:tgtEl>
                                          <p:spTgt spid="24"/>
                                        </p:tgtEl>
                                      </p:cBhvr>
                                      <p:to x="100000" y="60000"/>
                                    </p:animScale>
                                    <p:animScale>
                                      <p:cBhvr>
                                        <p:cTn id="95" dur="62" decel="50000">
                                          <p:stCondLst>
                                            <p:cond delay="254"/>
                                          </p:stCondLst>
                                        </p:cTn>
                                        <p:tgtEl>
                                          <p:spTgt spid="24"/>
                                        </p:tgtEl>
                                      </p:cBhvr>
                                      <p:to x="100000" y="100000"/>
                                    </p:animScale>
                                    <p:animScale>
                                      <p:cBhvr>
                                        <p:cTn id="96" dur="10">
                                          <p:stCondLst>
                                            <p:cond delay="492"/>
                                          </p:stCondLst>
                                        </p:cTn>
                                        <p:tgtEl>
                                          <p:spTgt spid="24"/>
                                        </p:tgtEl>
                                      </p:cBhvr>
                                      <p:to x="100000" y="80000"/>
                                    </p:animScale>
                                    <p:animScale>
                                      <p:cBhvr>
                                        <p:cTn id="97" dur="62" decel="50000">
                                          <p:stCondLst>
                                            <p:cond delay="502"/>
                                          </p:stCondLst>
                                        </p:cTn>
                                        <p:tgtEl>
                                          <p:spTgt spid="24"/>
                                        </p:tgtEl>
                                      </p:cBhvr>
                                      <p:to x="100000" y="100000"/>
                                    </p:animScale>
                                    <p:animScale>
                                      <p:cBhvr>
                                        <p:cTn id="98" dur="10">
                                          <p:stCondLst>
                                            <p:cond delay="616"/>
                                          </p:stCondLst>
                                        </p:cTn>
                                        <p:tgtEl>
                                          <p:spTgt spid="24"/>
                                        </p:tgtEl>
                                      </p:cBhvr>
                                      <p:to x="100000" y="90000"/>
                                    </p:animScale>
                                    <p:animScale>
                                      <p:cBhvr>
                                        <p:cTn id="99" dur="62" decel="50000">
                                          <p:stCondLst>
                                            <p:cond delay="625"/>
                                          </p:stCondLst>
                                        </p:cTn>
                                        <p:tgtEl>
                                          <p:spTgt spid="24"/>
                                        </p:tgtEl>
                                      </p:cBhvr>
                                      <p:to x="100000" y="100000"/>
                                    </p:animScale>
                                    <p:animScale>
                                      <p:cBhvr>
                                        <p:cTn id="100" dur="10">
                                          <p:stCondLst>
                                            <p:cond delay="678"/>
                                          </p:stCondLst>
                                        </p:cTn>
                                        <p:tgtEl>
                                          <p:spTgt spid="24"/>
                                        </p:tgtEl>
                                      </p:cBhvr>
                                      <p:to x="100000" y="95000"/>
                                    </p:animScale>
                                    <p:animScale>
                                      <p:cBhvr>
                                        <p:cTn id="101" dur="62" decel="50000">
                                          <p:stCondLst>
                                            <p:cond delay="688"/>
                                          </p:stCondLst>
                                        </p:cTn>
                                        <p:tgtEl>
                                          <p:spTgt spid="24"/>
                                        </p:tgtEl>
                                      </p:cBhvr>
                                      <p:to x="100000" y="100000"/>
                                    </p:animScale>
                                  </p:childTnLst>
                                </p:cTn>
                              </p:par>
                              <p:par>
                                <p:cTn id="102" presetID="26" presetClass="entr" presetSubtype="0" fill="hold" grpId="0" nodeType="withEffect">
                                  <p:stCondLst>
                                    <p:cond delay="0"/>
                                  </p:stCondLst>
                                  <p:childTnLst>
                                    <p:set>
                                      <p:cBhvr>
                                        <p:cTn id="103" dur="1" fill="hold">
                                          <p:stCondLst>
                                            <p:cond delay="0"/>
                                          </p:stCondLst>
                                        </p:cTn>
                                        <p:tgtEl>
                                          <p:spTgt spid="25"/>
                                        </p:tgtEl>
                                        <p:attrNameLst>
                                          <p:attrName>style.visibility</p:attrName>
                                        </p:attrNameLst>
                                      </p:cBhvr>
                                      <p:to>
                                        <p:strVal val="visible"/>
                                      </p:to>
                                    </p:set>
                                    <p:animEffect transition="in" filter="wipe(down)">
                                      <p:cBhvr>
                                        <p:cTn id="104" dur="217">
                                          <p:stCondLst>
                                            <p:cond delay="0"/>
                                          </p:stCondLst>
                                        </p:cTn>
                                        <p:tgtEl>
                                          <p:spTgt spid="25"/>
                                        </p:tgtEl>
                                      </p:cBhvr>
                                    </p:animEffect>
                                    <p:anim calcmode="lin" valueType="num">
                                      <p:cBhvr>
                                        <p:cTn id="105" dur="683"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106" dur="249"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107" dur="249" tmFilter="0, 0; 0.125,0.2665; 0.25,0.4; 0.375,0.465; 0.5,0.5;  0.625,0.535; 0.75,0.6; 0.875,0.7335; 1,1">
                                          <p:stCondLst>
                                            <p:cond delay="249"/>
                                          </p:stCondLst>
                                        </p:cTn>
                                        <p:tgtEl>
                                          <p:spTgt spid="25"/>
                                        </p:tgtEl>
                                        <p:attrNameLst>
                                          <p:attrName>ppt_y</p:attrName>
                                        </p:attrNameLst>
                                      </p:cBhvr>
                                      <p:tavLst>
                                        <p:tav tm="0" fmla="#ppt_y-sin(pi*$)/9">
                                          <p:val>
                                            <p:fltVal val="0"/>
                                          </p:val>
                                        </p:tav>
                                        <p:tav tm="100000">
                                          <p:val>
                                            <p:fltVal val="1"/>
                                          </p:val>
                                        </p:tav>
                                      </p:tavLst>
                                    </p:anim>
                                    <p:anim calcmode="lin" valueType="num">
                                      <p:cBhvr>
                                        <p:cTn id="108" dur="124" tmFilter="0, 0; 0.125,0.2665; 0.25,0.4; 0.375,0.465; 0.5,0.5;  0.625,0.535; 0.75,0.6; 0.875,0.7335; 1,1">
                                          <p:stCondLst>
                                            <p:cond delay="497"/>
                                          </p:stCondLst>
                                        </p:cTn>
                                        <p:tgtEl>
                                          <p:spTgt spid="25"/>
                                        </p:tgtEl>
                                        <p:attrNameLst>
                                          <p:attrName>ppt_y</p:attrName>
                                        </p:attrNameLst>
                                      </p:cBhvr>
                                      <p:tavLst>
                                        <p:tav tm="0" fmla="#ppt_y-sin(pi*$)/27">
                                          <p:val>
                                            <p:fltVal val="0"/>
                                          </p:val>
                                        </p:tav>
                                        <p:tav tm="100000">
                                          <p:val>
                                            <p:fltVal val="1"/>
                                          </p:val>
                                        </p:tav>
                                      </p:tavLst>
                                    </p:anim>
                                    <p:anim calcmode="lin" valueType="num">
                                      <p:cBhvr>
                                        <p:cTn id="109" dur="62" tmFilter="0, 0; 0.125,0.2665; 0.25,0.4; 0.375,0.465; 0.5,0.5;  0.625,0.535; 0.75,0.6; 0.875,0.7335; 1,1">
                                          <p:stCondLst>
                                            <p:cond delay="621"/>
                                          </p:stCondLst>
                                        </p:cTn>
                                        <p:tgtEl>
                                          <p:spTgt spid="25"/>
                                        </p:tgtEl>
                                        <p:attrNameLst>
                                          <p:attrName>ppt_y</p:attrName>
                                        </p:attrNameLst>
                                      </p:cBhvr>
                                      <p:tavLst>
                                        <p:tav tm="0" fmla="#ppt_y-sin(pi*$)/81">
                                          <p:val>
                                            <p:fltVal val="0"/>
                                          </p:val>
                                        </p:tav>
                                        <p:tav tm="100000">
                                          <p:val>
                                            <p:fltVal val="1"/>
                                          </p:val>
                                        </p:tav>
                                      </p:tavLst>
                                    </p:anim>
                                    <p:animScale>
                                      <p:cBhvr>
                                        <p:cTn id="110" dur="10">
                                          <p:stCondLst>
                                            <p:cond delay="244"/>
                                          </p:stCondLst>
                                        </p:cTn>
                                        <p:tgtEl>
                                          <p:spTgt spid="25"/>
                                        </p:tgtEl>
                                      </p:cBhvr>
                                      <p:to x="100000" y="60000"/>
                                    </p:animScale>
                                    <p:animScale>
                                      <p:cBhvr>
                                        <p:cTn id="111" dur="62" decel="50000">
                                          <p:stCondLst>
                                            <p:cond delay="254"/>
                                          </p:stCondLst>
                                        </p:cTn>
                                        <p:tgtEl>
                                          <p:spTgt spid="25"/>
                                        </p:tgtEl>
                                      </p:cBhvr>
                                      <p:to x="100000" y="100000"/>
                                    </p:animScale>
                                    <p:animScale>
                                      <p:cBhvr>
                                        <p:cTn id="112" dur="10">
                                          <p:stCondLst>
                                            <p:cond delay="492"/>
                                          </p:stCondLst>
                                        </p:cTn>
                                        <p:tgtEl>
                                          <p:spTgt spid="25"/>
                                        </p:tgtEl>
                                      </p:cBhvr>
                                      <p:to x="100000" y="80000"/>
                                    </p:animScale>
                                    <p:animScale>
                                      <p:cBhvr>
                                        <p:cTn id="113" dur="62" decel="50000">
                                          <p:stCondLst>
                                            <p:cond delay="502"/>
                                          </p:stCondLst>
                                        </p:cTn>
                                        <p:tgtEl>
                                          <p:spTgt spid="25"/>
                                        </p:tgtEl>
                                      </p:cBhvr>
                                      <p:to x="100000" y="100000"/>
                                    </p:animScale>
                                    <p:animScale>
                                      <p:cBhvr>
                                        <p:cTn id="114" dur="10">
                                          <p:stCondLst>
                                            <p:cond delay="616"/>
                                          </p:stCondLst>
                                        </p:cTn>
                                        <p:tgtEl>
                                          <p:spTgt spid="25"/>
                                        </p:tgtEl>
                                      </p:cBhvr>
                                      <p:to x="100000" y="90000"/>
                                    </p:animScale>
                                    <p:animScale>
                                      <p:cBhvr>
                                        <p:cTn id="115" dur="62" decel="50000">
                                          <p:stCondLst>
                                            <p:cond delay="625"/>
                                          </p:stCondLst>
                                        </p:cTn>
                                        <p:tgtEl>
                                          <p:spTgt spid="25"/>
                                        </p:tgtEl>
                                      </p:cBhvr>
                                      <p:to x="100000" y="100000"/>
                                    </p:animScale>
                                    <p:animScale>
                                      <p:cBhvr>
                                        <p:cTn id="116" dur="10">
                                          <p:stCondLst>
                                            <p:cond delay="678"/>
                                          </p:stCondLst>
                                        </p:cTn>
                                        <p:tgtEl>
                                          <p:spTgt spid="25"/>
                                        </p:tgtEl>
                                      </p:cBhvr>
                                      <p:to x="100000" y="95000"/>
                                    </p:animScale>
                                    <p:animScale>
                                      <p:cBhvr>
                                        <p:cTn id="117" dur="62" decel="50000">
                                          <p:stCondLst>
                                            <p:cond delay="688"/>
                                          </p:stCondLst>
                                        </p:cTn>
                                        <p:tgtEl>
                                          <p:spTgt spid="25"/>
                                        </p:tgtEl>
                                      </p:cBhvr>
                                      <p:to x="100000" y="100000"/>
                                    </p:animScale>
                                  </p:childTnLst>
                                </p:cTn>
                              </p:par>
                              <p:par>
                                <p:cTn id="118" presetID="26" presetClass="entr" presetSubtype="0" fill="hold" grpId="0" nodeType="withEffect">
                                  <p:stCondLst>
                                    <p:cond delay="0"/>
                                  </p:stCondLst>
                                  <p:childTnLst>
                                    <p:set>
                                      <p:cBhvr>
                                        <p:cTn id="119" dur="1" fill="hold">
                                          <p:stCondLst>
                                            <p:cond delay="0"/>
                                          </p:stCondLst>
                                        </p:cTn>
                                        <p:tgtEl>
                                          <p:spTgt spid="23"/>
                                        </p:tgtEl>
                                        <p:attrNameLst>
                                          <p:attrName>style.visibility</p:attrName>
                                        </p:attrNameLst>
                                      </p:cBhvr>
                                      <p:to>
                                        <p:strVal val="visible"/>
                                      </p:to>
                                    </p:set>
                                    <p:animEffect transition="in" filter="wipe(down)">
                                      <p:cBhvr>
                                        <p:cTn id="120" dur="217">
                                          <p:stCondLst>
                                            <p:cond delay="0"/>
                                          </p:stCondLst>
                                        </p:cTn>
                                        <p:tgtEl>
                                          <p:spTgt spid="23"/>
                                        </p:tgtEl>
                                      </p:cBhvr>
                                    </p:animEffect>
                                    <p:anim calcmode="lin" valueType="num">
                                      <p:cBhvr>
                                        <p:cTn id="121" dur="683"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122" dur="249"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23" dur="249" tmFilter="0, 0; 0.125,0.2665; 0.25,0.4; 0.375,0.465; 0.5,0.5;  0.625,0.535; 0.75,0.6; 0.875,0.7335; 1,1">
                                          <p:stCondLst>
                                            <p:cond delay="249"/>
                                          </p:stCondLst>
                                        </p:cTn>
                                        <p:tgtEl>
                                          <p:spTgt spid="23"/>
                                        </p:tgtEl>
                                        <p:attrNameLst>
                                          <p:attrName>ppt_y</p:attrName>
                                        </p:attrNameLst>
                                      </p:cBhvr>
                                      <p:tavLst>
                                        <p:tav tm="0" fmla="#ppt_y-sin(pi*$)/9">
                                          <p:val>
                                            <p:fltVal val="0"/>
                                          </p:val>
                                        </p:tav>
                                        <p:tav tm="100000">
                                          <p:val>
                                            <p:fltVal val="1"/>
                                          </p:val>
                                        </p:tav>
                                      </p:tavLst>
                                    </p:anim>
                                    <p:anim calcmode="lin" valueType="num">
                                      <p:cBhvr>
                                        <p:cTn id="124" dur="124" tmFilter="0, 0; 0.125,0.2665; 0.25,0.4; 0.375,0.465; 0.5,0.5;  0.625,0.535; 0.75,0.6; 0.875,0.7335; 1,1">
                                          <p:stCondLst>
                                            <p:cond delay="497"/>
                                          </p:stCondLst>
                                        </p:cTn>
                                        <p:tgtEl>
                                          <p:spTgt spid="23"/>
                                        </p:tgtEl>
                                        <p:attrNameLst>
                                          <p:attrName>ppt_y</p:attrName>
                                        </p:attrNameLst>
                                      </p:cBhvr>
                                      <p:tavLst>
                                        <p:tav tm="0" fmla="#ppt_y-sin(pi*$)/27">
                                          <p:val>
                                            <p:fltVal val="0"/>
                                          </p:val>
                                        </p:tav>
                                        <p:tav tm="100000">
                                          <p:val>
                                            <p:fltVal val="1"/>
                                          </p:val>
                                        </p:tav>
                                      </p:tavLst>
                                    </p:anim>
                                    <p:anim calcmode="lin" valueType="num">
                                      <p:cBhvr>
                                        <p:cTn id="125" dur="62" tmFilter="0, 0; 0.125,0.2665; 0.25,0.4; 0.375,0.465; 0.5,0.5;  0.625,0.535; 0.75,0.6; 0.875,0.7335; 1,1">
                                          <p:stCondLst>
                                            <p:cond delay="621"/>
                                          </p:stCondLst>
                                        </p:cTn>
                                        <p:tgtEl>
                                          <p:spTgt spid="23"/>
                                        </p:tgtEl>
                                        <p:attrNameLst>
                                          <p:attrName>ppt_y</p:attrName>
                                        </p:attrNameLst>
                                      </p:cBhvr>
                                      <p:tavLst>
                                        <p:tav tm="0" fmla="#ppt_y-sin(pi*$)/81">
                                          <p:val>
                                            <p:fltVal val="0"/>
                                          </p:val>
                                        </p:tav>
                                        <p:tav tm="100000">
                                          <p:val>
                                            <p:fltVal val="1"/>
                                          </p:val>
                                        </p:tav>
                                      </p:tavLst>
                                    </p:anim>
                                    <p:animScale>
                                      <p:cBhvr>
                                        <p:cTn id="126" dur="10">
                                          <p:stCondLst>
                                            <p:cond delay="244"/>
                                          </p:stCondLst>
                                        </p:cTn>
                                        <p:tgtEl>
                                          <p:spTgt spid="23"/>
                                        </p:tgtEl>
                                      </p:cBhvr>
                                      <p:to x="100000" y="60000"/>
                                    </p:animScale>
                                    <p:animScale>
                                      <p:cBhvr>
                                        <p:cTn id="127" dur="62" decel="50000">
                                          <p:stCondLst>
                                            <p:cond delay="254"/>
                                          </p:stCondLst>
                                        </p:cTn>
                                        <p:tgtEl>
                                          <p:spTgt spid="23"/>
                                        </p:tgtEl>
                                      </p:cBhvr>
                                      <p:to x="100000" y="100000"/>
                                    </p:animScale>
                                    <p:animScale>
                                      <p:cBhvr>
                                        <p:cTn id="128" dur="10">
                                          <p:stCondLst>
                                            <p:cond delay="492"/>
                                          </p:stCondLst>
                                        </p:cTn>
                                        <p:tgtEl>
                                          <p:spTgt spid="23"/>
                                        </p:tgtEl>
                                      </p:cBhvr>
                                      <p:to x="100000" y="80000"/>
                                    </p:animScale>
                                    <p:animScale>
                                      <p:cBhvr>
                                        <p:cTn id="129" dur="62" decel="50000">
                                          <p:stCondLst>
                                            <p:cond delay="502"/>
                                          </p:stCondLst>
                                        </p:cTn>
                                        <p:tgtEl>
                                          <p:spTgt spid="23"/>
                                        </p:tgtEl>
                                      </p:cBhvr>
                                      <p:to x="100000" y="100000"/>
                                    </p:animScale>
                                    <p:animScale>
                                      <p:cBhvr>
                                        <p:cTn id="130" dur="10">
                                          <p:stCondLst>
                                            <p:cond delay="616"/>
                                          </p:stCondLst>
                                        </p:cTn>
                                        <p:tgtEl>
                                          <p:spTgt spid="23"/>
                                        </p:tgtEl>
                                      </p:cBhvr>
                                      <p:to x="100000" y="90000"/>
                                    </p:animScale>
                                    <p:animScale>
                                      <p:cBhvr>
                                        <p:cTn id="131" dur="62" decel="50000">
                                          <p:stCondLst>
                                            <p:cond delay="625"/>
                                          </p:stCondLst>
                                        </p:cTn>
                                        <p:tgtEl>
                                          <p:spTgt spid="23"/>
                                        </p:tgtEl>
                                      </p:cBhvr>
                                      <p:to x="100000" y="100000"/>
                                    </p:animScale>
                                    <p:animScale>
                                      <p:cBhvr>
                                        <p:cTn id="132" dur="10">
                                          <p:stCondLst>
                                            <p:cond delay="678"/>
                                          </p:stCondLst>
                                        </p:cTn>
                                        <p:tgtEl>
                                          <p:spTgt spid="23"/>
                                        </p:tgtEl>
                                      </p:cBhvr>
                                      <p:to x="100000" y="95000"/>
                                    </p:animScale>
                                    <p:animScale>
                                      <p:cBhvr>
                                        <p:cTn id="133" dur="62" decel="50000">
                                          <p:stCondLst>
                                            <p:cond delay="688"/>
                                          </p:stCondLst>
                                        </p:cTn>
                                        <p:tgtEl>
                                          <p:spTgt spid="23"/>
                                        </p:tgtEl>
                                      </p:cBhvr>
                                      <p:to x="100000" y="100000"/>
                                    </p:animScale>
                                  </p:childTnLst>
                                </p:cTn>
                              </p:par>
                              <p:par>
                                <p:cTn id="134" presetID="26" presetClass="entr" presetSubtype="0" fill="hold" grpId="0" nodeType="withEffect">
                                  <p:stCondLst>
                                    <p:cond delay="0"/>
                                  </p:stCondLst>
                                  <p:childTnLst>
                                    <p:set>
                                      <p:cBhvr>
                                        <p:cTn id="135" dur="1" fill="hold">
                                          <p:stCondLst>
                                            <p:cond delay="0"/>
                                          </p:stCondLst>
                                        </p:cTn>
                                        <p:tgtEl>
                                          <p:spTgt spid="27"/>
                                        </p:tgtEl>
                                        <p:attrNameLst>
                                          <p:attrName>style.visibility</p:attrName>
                                        </p:attrNameLst>
                                      </p:cBhvr>
                                      <p:to>
                                        <p:strVal val="visible"/>
                                      </p:to>
                                    </p:set>
                                    <p:animEffect transition="in" filter="wipe(down)">
                                      <p:cBhvr>
                                        <p:cTn id="136" dur="217">
                                          <p:stCondLst>
                                            <p:cond delay="0"/>
                                          </p:stCondLst>
                                        </p:cTn>
                                        <p:tgtEl>
                                          <p:spTgt spid="27"/>
                                        </p:tgtEl>
                                      </p:cBhvr>
                                    </p:animEffect>
                                    <p:anim calcmode="lin" valueType="num">
                                      <p:cBhvr>
                                        <p:cTn id="137" dur="683"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138" dur="249"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139" dur="249" tmFilter="0, 0; 0.125,0.2665; 0.25,0.4; 0.375,0.465; 0.5,0.5;  0.625,0.535; 0.75,0.6; 0.875,0.7335; 1,1">
                                          <p:stCondLst>
                                            <p:cond delay="249"/>
                                          </p:stCondLst>
                                        </p:cTn>
                                        <p:tgtEl>
                                          <p:spTgt spid="27"/>
                                        </p:tgtEl>
                                        <p:attrNameLst>
                                          <p:attrName>ppt_y</p:attrName>
                                        </p:attrNameLst>
                                      </p:cBhvr>
                                      <p:tavLst>
                                        <p:tav tm="0" fmla="#ppt_y-sin(pi*$)/9">
                                          <p:val>
                                            <p:fltVal val="0"/>
                                          </p:val>
                                        </p:tav>
                                        <p:tav tm="100000">
                                          <p:val>
                                            <p:fltVal val="1"/>
                                          </p:val>
                                        </p:tav>
                                      </p:tavLst>
                                    </p:anim>
                                    <p:anim calcmode="lin" valueType="num">
                                      <p:cBhvr>
                                        <p:cTn id="140" dur="124" tmFilter="0, 0; 0.125,0.2665; 0.25,0.4; 0.375,0.465; 0.5,0.5;  0.625,0.535; 0.75,0.6; 0.875,0.7335; 1,1">
                                          <p:stCondLst>
                                            <p:cond delay="497"/>
                                          </p:stCondLst>
                                        </p:cTn>
                                        <p:tgtEl>
                                          <p:spTgt spid="27"/>
                                        </p:tgtEl>
                                        <p:attrNameLst>
                                          <p:attrName>ppt_y</p:attrName>
                                        </p:attrNameLst>
                                      </p:cBhvr>
                                      <p:tavLst>
                                        <p:tav tm="0" fmla="#ppt_y-sin(pi*$)/27">
                                          <p:val>
                                            <p:fltVal val="0"/>
                                          </p:val>
                                        </p:tav>
                                        <p:tav tm="100000">
                                          <p:val>
                                            <p:fltVal val="1"/>
                                          </p:val>
                                        </p:tav>
                                      </p:tavLst>
                                    </p:anim>
                                    <p:anim calcmode="lin" valueType="num">
                                      <p:cBhvr>
                                        <p:cTn id="141" dur="62" tmFilter="0, 0; 0.125,0.2665; 0.25,0.4; 0.375,0.465; 0.5,0.5;  0.625,0.535; 0.75,0.6; 0.875,0.7335; 1,1">
                                          <p:stCondLst>
                                            <p:cond delay="621"/>
                                          </p:stCondLst>
                                        </p:cTn>
                                        <p:tgtEl>
                                          <p:spTgt spid="27"/>
                                        </p:tgtEl>
                                        <p:attrNameLst>
                                          <p:attrName>ppt_y</p:attrName>
                                        </p:attrNameLst>
                                      </p:cBhvr>
                                      <p:tavLst>
                                        <p:tav tm="0" fmla="#ppt_y-sin(pi*$)/81">
                                          <p:val>
                                            <p:fltVal val="0"/>
                                          </p:val>
                                        </p:tav>
                                        <p:tav tm="100000">
                                          <p:val>
                                            <p:fltVal val="1"/>
                                          </p:val>
                                        </p:tav>
                                      </p:tavLst>
                                    </p:anim>
                                    <p:animScale>
                                      <p:cBhvr>
                                        <p:cTn id="142" dur="10">
                                          <p:stCondLst>
                                            <p:cond delay="244"/>
                                          </p:stCondLst>
                                        </p:cTn>
                                        <p:tgtEl>
                                          <p:spTgt spid="27"/>
                                        </p:tgtEl>
                                      </p:cBhvr>
                                      <p:to x="100000" y="60000"/>
                                    </p:animScale>
                                    <p:animScale>
                                      <p:cBhvr>
                                        <p:cTn id="143" dur="62" decel="50000">
                                          <p:stCondLst>
                                            <p:cond delay="254"/>
                                          </p:stCondLst>
                                        </p:cTn>
                                        <p:tgtEl>
                                          <p:spTgt spid="27"/>
                                        </p:tgtEl>
                                      </p:cBhvr>
                                      <p:to x="100000" y="100000"/>
                                    </p:animScale>
                                    <p:animScale>
                                      <p:cBhvr>
                                        <p:cTn id="144" dur="10">
                                          <p:stCondLst>
                                            <p:cond delay="492"/>
                                          </p:stCondLst>
                                        </p:cTn>
                                        <p:tgtEl>
                                          <p:spTgt spid="27"/>
                                        </p:tgtEl>
                                      </p:cBhvr>
                                      <p:to x="100000" y="80000"/>
                                    </p:animScale>
                                    <p:animScale>
                                      <p:cBhvr>
                                        <p:cTn id="145" dur="62" decel="50000">
                                          <p:stCondLst>
                                            <p:cond delay="502"/>
                                          </p:stCondLst>
                                        </p:cTn>
                                        <p:tgtEl>
                                          <p:spTgt spid="27"/>
                                        </p:tgtEl>
                                      </p:cBhvr>
                                      <p:to x="100000" y="100000"/>
                                    </p:animScale>
                                    <p:animScale>
                                      <p:cBhvr>
                                        <p:cTn id="146" dur="10">
                                          <p:stCondLst>
                                            <p:cond delay="616"/>
                                          </p:stCondLst>
                                        </p:cTn>
                                        <p:tgtEl>
                                          <p:spTgt spid="27"/>
                                        </p:tgtEl>
                                      </p:cBhvr>
                                      <p:to x="100000" y="90000"/>
                                    </p:animScale>
                                    <p:animScale>
                                      <p:cBhvr>
                                        <p:cTn id="147" dur="62" decel="50000">
                                          <p:stCondLst>
                                            <p:cond delay="625"/>
                                          </p:stCondLst>
                                        </p:cTn>
                                        <p:tgtEl>
                                          <p:spTgt spid="27"/>
                                        </p:tgtEl>
                                      </p:cBhvr>
                                      <p:to x="100000" y="100000"/>
                                    </p:animScale>
                                    <p:animScale>
                                      <p:cBhvr>
                                        <p:cTn id="148" dur="10">
                                          <p:stCondLst>
                                            <p:cond delay="678"/>
                                          </p:stCondLst>
                                        </p:cTn>
                                        <p:tgtEl>
                                          <p:spTgt spid="27"/>
                                        </p:tgtEl>
                                      </p:cBhvr>
                                      <p:to x="100000" y="95000"/>
                                    </p:animScale>
                                    <p:animScale>
                                      <p:cBhvr>
                                        <p:cTn id="149" dur="62" decel="50000">
                                          <p:stCondLst>
                                            <p:cond delay="688"/>
                                          </p:stCondLst>
                                        </p:cTn>
                                        <p:tgtEl>
                                          <p:spTgt spid="27"/>
                                        </p:tgtEl>
                                      </p:cBhvr>
                                      <p:to x="100000" y="100000"/>
                                    </p:animScale>
                                  </p:childTnLst>
                                </p:cTn>
                              </p:par>
                            </p:childTnLst>
                          </p:cTn>
                        </p:par>
                        <p:par>
                          <p:cTn id="150" fill="hold">
                            <p:stCondLst>
                              <p:cond delay="14250"/>
                            </p:stCondLst>
                            <p:childTnLst>
                              <p:par>
                                <p:cTn id="151" presetID="26" presetClass="entr" presetSubtype="0" fill="hold" grpId="0" nodeType="afterEffect">
                                  <p:stCondLst>
                                    <p:cond delay="0"/>
                                  </p:stCondLst>
                                  <p:childTnLst>
                                    <p:set>
                                      <p:cBhvr>
                                        <p:cTn id="152" dur="1" fill="hold">
                                          <p:stCondLst>
                                            <p:cond delay="0"/>
                                          </p:stCondLst>
                                        </p:cTn>
                                        <p:tgtEl>
                                          <p:spTgt spid="26"/>
                                        </p:tgtEl>
                                        <p:attrNameLst>
                                          <p:attrName>style.visibility</p:attrName>
                                        </p:attrNameLst>
                                      </p:cBhvr>
                                      <p:to>
                                        <p:strVal val="visible"/>
                                      </p:to>
                                    </p:set>
                                    <p:animEffect transition="in" filter="wipe(down)">
                                      <p:cBhvr>
                                        <p:cTn id="153" dur="217">
                                          <p:stCondLst>
                                            <p:cond delay="0"/>
                                          </p:stCondLst>
                                        </p:cTn>
                                        <p:tgtEl>
                                          <p:spTgt spid="26"/>
                                        </p:tgtEl>
                                      </p:cBhvr>
                                    </p:animEffect>
                                    <p:anim calcmode="lin" valueType="num">
                                      <p:cBhvr>
                                        <p:cTn id="154" dur="683"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155" dur="249"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156" dur="249" tmFilter="0, 0; 0.125,0.2665; 0.25,0.4; 0.375,0.465; 0.5,0.5;  0.625,0.535; 0.75,0.6; 0.875,0.7335; 1,1">
                                          <p:stCondLst>
                                            <p:cond delay="249"/>
                                          </p:stCondLst>
                                        </p:cTn>
                                        <p:tgtEl>
                                          <p:spTgt spid="26"/>
                                        </p:tgtEl>
                                        <p:attrNameLst>
                                          <p:attrName>ppt_y</p:attrName>
                                        </p:attrNameLst>
                                      </p:cBhvr>
                                      <p:tavLst>
                                        <p:tav tm="0" fmla="#ppt_y-sin(pi*$)/9">
                                          <p:val>
                                            <p:fltVal val="0"/>
                                          </p:val>
                                        </p:tav>
                                        <p:tav tm="100000">
                                          <p:val>
                                            <p:fltVal val="1"/>
                                          </p:val>
                                        </p:tav>
                                      </p:tavLst>
                                    </p:anim>
                                    <p:anim calcmode="lin" valueType="num">
                                      <p:cBhvr>
                                        <p:cTn id="157" dur="124" tmFilter="0, 0; 0.125,0.2665; 0.25,0.4; 0.375,0.465; 0.5,0.5;  0.625,0.535; 0.75,0.6; 0.875,0.7335; 1,1">
                                          <p:stCondLst>
                                            <p:cond delay="497"/>
                                          </p:stCondLst>
                                        </p:cTn>
                                        <p:tgtEl>
                                          <p:spTgt spid="26"/>
                                        </p:tgtEl>
                                        <p:attrNameLst>
                                          <p:attrName>ppt_y</p:attrName>
                                        </p:attrNameLst>
                                      </p:cBhvr>
                                      <p:tavLst>
                                        <p:tav tm="0" fmla="#ppt_y-sin(pi*$)/27">
                                          <p:val>
                                            <p:fltVal val="0"/>
                                          </p:val>
                                        </p:tav>
                                        <p:tav tm="100000">
                                          <p:val>
                                            <p:fltVal val="1"/>
                                          </p:val>
                                        </p:tav>
                                      </p:tavLst>
                                    </p:anim>
                                    <p:anim calcmode="lin" valueType="num">
                                      <p:cBhvr>
                                        <p:cTn id="158" dur="62" tmFilter="0, 0; 0.125,0.2665; 0.25,0.4; 0.375,0.465; 0.5,0.5;  0.625,0.535; 0.75,0.6; 0.875,0.7335; 1,1">
                                          <p:stCondLst>
                                            <p:cond delay="621"/>
                                          </p:stCondLst>
                                        </p:cTn>
                                        <p:tgtEl>
                                          <p:spTgt spid="26"/>
                                        </p:tgtEl>
                                        <p:attrNameLst>
                                          <p:attrName>ppt_y</p:attrName>
                                        </p:attrNameLst>
                                      </p:cBhvr>
                                      <p:tavLst>
                                        <p:tav tm="0" fmla="#ppt_y-sin(pi*$)/81">
                                          <p:val>
                                            <p:fltVal val="0"/>
                                          </p:val>
                                        </p:tav>
                                        <p:tav tm="100000">
                                          <p:val>
                                            <p:fltVal val="1"/>
                                          </p:val>
                                        </p:tav>
                                      </p:tavLst>
                                    </p:anim>
                                    <p:animScale>
                                      <p:cBhvr>
                                        <p:cTn id="159" dur="10">
                                          <p:stCondLst>
                                            <p:cond delay="244"/>
                                          </p:stCondLst>
                                        </p:cTn>
                                        <p:tgtEl>
                                          <p:spTgt spid="26"/>
                                        </p:tgtEl>
                                      </p:cBhvr>
                                      <p:to x="100000" y="60000"/>
                                    </p:animScale>
                                    <p:animScale>
                                      <p:cBhvr>
                                        <p:cTn id="160" dur="62" decel="50000">
                                          <p:stCondLst>
                                            <p:cond delay="254"/>
                                          </p:stCondLst>
                                        </p:cTn>
                                        <p:tgtEl>
                                          <p:spTgt spid="26"/>
                                        </p:tgtEl>
                                      </p:cBhvr>
                                      <p:to x="100000" y="100000"/>
                                    </p:animScale>
                                    <p:animScale>
                                      <p:cBhvr>
                                        <p:cTn id="161" dur="10">
                                          <p:stCondLst>
                                            <p:cond delay="492"/>
                                          </p:stCondLst>
                                        </p:cTn>
                                        <p:tgtEl>
                                          <p:spTgt spid="26"/>
                                        </p:tgtEl>
                                      </p:cBhvr>
                                      <p:to x="100000" y="80000"/>
                                    </p:animScale>
                                    <p:animScale>
                                      <p:cBhvr>
                                        <p:cTn id="162" dur="62" decel="50000">
                                          <p:stCondLst>
                                            <p:cond delay="502"/>
                                          </p:stCondLst>
                                        </p:cTn>
                                        <p:tgtEl>
                                          <p:spTgt spid="26"/>
                                        </p:tgtEl>
                                      </p:cBhvr>
                                      <p:to x="100000" y="100000"/>
                                    </p:animScale>
                                    <p:animScale>
                                      <p:cBhvr>
                                        <p:cTn id="163" dur="10">
                                          <p:stCondLst>
                                            <p:cond delay="616"/>
                                          </p:stCondLst>
                                        </p:cTn>
                                        <p:tgtEl>
                                          <p:spTgt spid="26"/>
                                        </p:tgtEl>
                                      </p:cBhvr>
                                      <p:to x="100000" y="90000"/>
                                    </p:animScale>
                                    <p:animScale>
                                      <p:cBhvr>
                                        <p:cTn id="164" dur="62" decel="50000">
                                          <p:stCondLst>
                                            <p:cond delay="625"/>
                                          </p:stCondLst>
                                        </p:cTn>
                                        <p:tgtEl>
                                          <p:spTgt spid="26"/>
                                        </p:tgtEl>
                                      </p:cBhvr>
                                      <p:to x="100000" y="100000"/>
                                    </p:animScale>
                                    <p:animScale>
                                      <p:cBhvr>
                                        <p:cTn id="165" dur="10">
                                          <p:stCondLst>
                                            <p:cond delay="678"/>
                                          </p:stCondLst>
                                        </p:cTn>
                                        <p:tgtEl>
                                          <p:spTgt spid="26"/>
                                        </p:tgtEl>
                                      </p:cBhvr>
                                      <p:to x="100000" y="95000"/>
                                    </p:animScale>
                                    <p:animScale>
                                      <p:cBhvr>
                                        <p:cTn id="166" dur="62" decel="50000">
                                          <p:stCondLst>
                                            <p:cond delay="688"/>
                                          </p:stCondLst>
                                        </p:cTn>
                                        <p:tgtEl>
                                          <p:spTgt spid="2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14" grpId="0" animBg="1"/>
      <p:bldP spid="18" grpId="0" animBg="1"/>
      <p:bldP spid="20" grpId="0" animBg="1"/>
      <p:bldP spid="21" grpId="0" animBg="1"/>
      <p:bldP spid="22" grpId="0" animBg="1"/>
      <p:bldP spid="23" grpId="0" animBg="1"/>
      <p:bldP spid="24" grpId="0" animBg="1"/>
      <p:bldP spid="25" grpId="0" animBg="1"/>
      <p:bldP spid="26" grpId="0" animBg="1"/>
      <p:bldP spid="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B930D4B0-421E-C050-C966-4DFA4DBE789C}"/>
              </a:ext>
            </a:extLst>
          </p:cNvPr>
          <p:cNvGrpSpPr/>
          <p:nvPr/>
        </p:nvGrpSpPr>
        <p:grpSpPr>
          <a:xfrm>
            <a:off x="715815" y="5830336"/>
            <a:ext cx="1459048" cy="734059"/>
            <a:chOff x="3775288" y="4761001"/>
            <a:chExt cx="1459048" cy="734059"/>
          </a:xfrm>
        </p:grpSpPr>
        <p:sp>
          <p:nvSpPr>
            <p:cNvPr id="18" name="Forma libre: forma 17">
              <a:extLst>
                <a:ext uri="{FF2B5EF4-FFF2-40B4-BE49-F238E27FC236}">
                  <a16:creationId xmlns:a16="http://schemas.microsoft.com/office/drawing/2014/main" id="{FA428A71-F005-5DD2-12EF-E6FEF14BF830}"/>
                </a:ext>
              </a:extLst>
            </p:cNvPr>
            <p:cNvSpPr/>
            <p:nvPr/>
          </p:nvSpPr>
          <p:spPr>
            <a:xfrm rot="5400000">
              <a:off x="4999759" y="4771109"/>
              <a:ext cx="244686" cy="224469"/>
            </a:xfrm>
            <a:custGeom>
              <a:avLst/>
              <a:gdLst>
                <a:gd name="connsiteX0" fmla="*/ 244686 w 244686"/>
                <a:gd name="connsiteY0" fmla="*/ 112235 h 224469"/>
                <a:gd name="connsiteX1" fmla="*/ 122343 w 244686"/>
                <a:gd name="connsiteY1" fmla="*/ 224469 h 224469"/>
                <a:gd name="connsiteX2" fmla="*/ 0 w 244686"/>
                <a:gd name="connsiteY2" fmla="*/ 112235 h 224469"/>
                <a:gd name="connsiteX3" fmla="*/ 122343 w 244686"/>
                <a:gd name="connsiteY3" fmla="*/ 0 h 224469"/>
                <a:gd name="connsiteX4" fmla="*/ 244686 w 244686"/>
                <a:gd name="connsiteY4" fmla="*/ 112235 h 224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86" h="224469">
                  <a:moveTo>
                    <a:pt x="244686" y="112235"/>
                  </a:moveTo>
                  <a:cubicBezTo>
                    <a:pt x="244686" y="174220"/>
                    <a:pt x="189911" y="224469"/>
                    <a:pt x="122343" y="224469"/>
                  </a:cubicBezTo>
                  <a:cubicBezTo>
                    <a:pt x="54775" y="224469"/>
                    <a:pt x="0" y="174220"/>
                    <a:pt x="0" y="112235"/>
                  </a:cubicBezTo>
                  <a:cubicBezTo>
                    <a:pt x="0" y="50249"/>
                    <a:pt x="54775" y="0"/>
                    <a:pt x="122343" y="0"/>
                  </a:cubicBezTo>
                  <a:cubicBezTo>
                    <a:pt x="189911" y="0"/>
                    <a:pt x="244686" y="50249"/>
                    <a:pt x="244686" y="112235"/>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19" name="Forma libre: forma 18">
              <a:extLst>
                <a:ext uri="{FF2B5EF4-FFF2-40B4-BE49-F238E27FC236}">
                  <a16:creationId xmlns:a16="http://schemas.microsoft.com/office/drawing/2014/main" id="{E8025A40-CDD4-0E75-10FA-71D0C6C853A5}"/>
                </a:ext>
              </a:extLst>
            </p:cNvPr>
            <p:cNvSpPr/>
            <p:nvPr/>
          </p:nvSpPr>
          <p:spPr>
            <a:xfrm rot="5400000">
              <a:off x="5009240" y="5060689"/>
              <a:ext cx="135936" cy="134681"/>
            </a:xfrm>
            <a:custGeom>
              <a:avLst/>
              <a:gdLst>
                <a:gd name="connsiteX0" fmla="*/ 135937 w 135936"/>
                <a:gd name="connsiteY0" fmla="*/ 67341 h 134681"/>
                <a:gd name="connsiteX1" fmla="*/ 67968 w 135936"/>
                <a:gd name="connsiteY1" fmla="*/ 134682 h 134681"/>
                <a:gd name="connsiteX2" fmla="*/ 0 w 135936"/>
                <a:gd name="connsiteY2" fmla="*/ 67341 h 134681"/>
                <a:gd name="connsiteX3" fmla="*/ 67968 w 135936"/>
                <a:gd name="connsiteY3" fmla="*/ 0 h 134681"/>
                <a:gd name="connsiteX4" fmla="*/ 135937 w 135936"/>
                <a:gd name="connsiteY4" fmla="*/ 67341 h 134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36" h="134681">
                  <a:moveTo>
                    <a:pt x="135937" y="67341"/>
                  </a:moveTo>
                  <a:cubicBezTo>
                    <a:pt x="135937" y="104532"/>
                    <a:pt x="105506" y="134682"/>
                    <a:pt x="67968" y="134682"/>
                  </a:cubicBezTo>
                  <a:cubicBezTo>
                    <a:pt x="30430" y="134682"/>
                    <a:pt x="0" y="104532"/>
                    <a:pt x="0" y="67341"/>
                  </a:cubicBezTo>
                  <a:cubicBezTo>
                    <a:pt x="0" y="30150"/>
                    <a:pt x="30430" y="0"/>
                    <a:pt x="67968" y="0"/>
                  </a:cubicBezTo>
                  <a:cubicBezTo>
                    <a:pt x="105506" y="0"/>
                    <a:pt x="135937" y="30150"/>
                    <a:pt x="135937" y="67341"/>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0" name="Forma libre: forma 19">
              <a:extLst>
                <a:ext uri="{FF2B5EF4-FFF2-40B4-BE49-F238E27FC236}">
                  <a16:creationId xmlns:a16="http://schemas.microsoft.com/office/drawing/2014/main" id="{8A0D188A-C636-729F-216B-DA958D16FC15}"/>
                </a:ext>
              </a:extLst>
            </p:cNvPr>
            <p:cNvSpPr/>
            <p:nvPr/>
          </p:nvSpPr>
          <p:spPr>
            <a:xfrm rot="5400000">
              <a:off x="4944269" y="5221443"/>
              <a:ext cx="108749" cy="112234"/>
            </a:xfrm>
            <a:custGeom>
              <a:avLst/>
              <a:gdLst>
                <a:gd name="connsiteX0" fmla="*/ 108749 w 108749"/>
                <a:gd name="connsiteY0" fmla="*/ 56117 h 112234"/>
                <a:gd name="connsiteX1" fmla="*/ 54375 w 108749"/>
                <a:gd name="connsiteY1" fmla="*/ 112235 h 112234"/>
                <a:gd name="connsiteX2" fmla="*/ 0 w 108749"/>
                <a:gd name="connsiteY2" fmla="*/ 56117 h 112234"/>
                <a:gd name="connsiteX3" fmla="*/ 54375 w 108749"/>
                <a:gd name="connsiteY3" fmla="*/ 0 h 112234"/>
                <a:gd name="connsiteX4" fmla="*/ 108749 w 108749"/>
                <a:gd name="connsiteY4" fmla="*/ 56117 h 112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49" h="112234">
                  <a:moveTo>
                    <a:pt x="108749" y="56117"/>
                  </a:moveTo>
                  <a:cubicBezTo>
                    <a:pt x="108749" y="87110"/>
                    <a:pt x="84405" y="112235"/>
                    <a:pt x="54375" y="112235"/>
                  </a:cubicBezTo>
                  <a:cubicBezTo>
                    <a:pt x="24344" y="112235"/>
                    <a:pt x="0" y="87110"/>
                    <a:pt x="0" y="56117"/>
                  </a:cubicBezTo>
                  <a:cubicBezTo>
                    <a:pt x="0" y="25125"/>
                    <a:pt x="24344" y="0"/>
                    <a:pt x="54375" y="0"/>
                  </a:cubicBezTo>
                  <a:cubicBezTo>
                    <a:pt x="84405" y="0"/>
                    <a:pt x="108749" y="25125"/>
                    <a:pt x="108749" y="56117"/>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1" name="Forma libre: forma 20">
              <a:extLst>
                <a:ext uri="{FF2B5EF4-FFF2-40B4-BE49-F238E27FC236}">
                  <a16:creationId xmlns:a16="http://schemas.microsoft.com/office/drawing/2014/main" id="{F5A9550D-5B0A-CE33-F477-0681963999E3}"/>
                </a:ext>
              </a:extLst>
            </p:cNvPr>
            <p:cNvSpPr/>
            <p:nvPr/>
          </p:nvSpPr>
          <p:spPr>
            <a:xfrm rot="5400000">
              <a:off x="4856852" y="5327823"/>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3" name="Forma libre: forma 22">
              <a:extLst>
                <a:ext uri="{FF2B5EF4-FFF2-40B4-BE49-F238E27FC236}">
                  <a16:creationId xmlns:a16="http://schemas.microsoft.com/office/drawing/2014/main" id="{DB78B91A-80A8-378D-96F5-4346108CABF1}"/>
                </a:ext>
              </a:extLst>
            </p:cNvPr>
            <p:cNvSpPr/>
            <p:nvPr/>
          </p:nvSpPr>
          <p:spPr>
            <a:xfrm rot="5400000">
              <a:off x="4767064" y="5409385"/>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4" name="Forma libre: forma 23">
              <a:extLst>
                <a:ext uri="{FF2B5EF4-FFF2-40B4-BE49-F238E27FC236}">
                  <a16:creationId xmlns:a16="http://schemas.microsoft.com/office/drawing/2014/main" id="{BB999BED-4FB4-A1A7-B344-DA9FC196BFD5}"/>
                </a:ext>
              </a:extLst>
            </p:cNvPr>
            <p:cNvSpPr/>
            <p:nvPr/>
          </p:nvSpPr>
          <p:spPr>
            <a:xfrm rot="5400000">
              <a:off x="4019066" y="4544410"/>
              <a:ext cx="679683" cy="1167239"/>
            </a:xfrm>
            <a:custGeom>
              <a:avLst/>
              <a:gdLst>
                <a:gd name="connsiteX0" fmla="*/ 244686 w 679683"/>
                <a:gd name="connsiteY0" fmla="*/ 0 h 1167239"/>
                <a:gd name="connsiteX1" fmla="*/ 0 w 679683"/>
                <a:gd name="connsiteY1" fmla="*/ 157128 h 1167239"/>
                <a:gd name="connsiteX2" fmla="*/ 163124 w 679683"/>
                <a:gd name="connsiteY2" fmla="*/ 673407 h 1167239"/>
                <a:gd name="connsiteX3" fmla="*/ 326248 w 679683"/>
                <a:gd name="connsiteY3" fmla="*/ 1167240 h 1167239"/>
                <a:gd name="connsiteX4" fmla="*/ 570935 w 679683"/>
                <a:gd name="connsiteY4" fmla="*/ 718301 h 1167239"/>
                <a:gd name="connsiteX5" fmla="*/ 679684 w 679683"/>
                <a:gd name="connsiteY5" fmla="*/ 336704 h 1167239"/>
                <a:gd name="connsiteX6" fmla="*/ 244686 w 679683"/>
                <a:gd name="connsiteY6" fmla="*/ 0 h 116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9683" h="1167239">
                  <a:moveTo>
                    <a:pt x="244686" y="0"/>
                  </a:moveTo>
                  <a:cubicBezTo>
                    <a:pt x="87000" y="0"/>
                    <a:pt x="0" y="31426"/>
                    <a:pt x="0" y="157128"/>
                  </a:cubicBezTo>
                  <a:cubicBezTo>
                    <a:pt x="0" y="347927"/>
                    <a:pt x="163124" y="422002"/>
                    <a:pt x="163124" y="673407"/>
                  </a:cubicBezTo>
                  <a:cubicBezTo>
                    <a:pt x="163124" y="767684"/>
                    <a:pt x="-76125" y="1167240"/>
                    <a:pt x="326248" y="1167240"/>
                  </a:cubicBezTo>
                  <a:cubicBezTo>
                    <a:pt x="676965" y="1167240"/>
                    <a:pt x="570935" y="873185"/>
                    <a:pt x="570935" y="718301"/>
                  </a:cubicBezTo>
                  <a:cubicBezTo>
                    <a:pt x="570935" y="563418"/>
                    <a:pt x="679684" y="543215"/>
                    <a:pt x="679684" y="336704"/>
                  </a:cubicBezTo>
                  <a:cubicBezTo>
                    <a:pt x="679684" y="190799"/>
                    <a:pt x="402373" y="0"/>
                    <a:pt x="244686" y="0"/>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grpSp>
      <p:sp>
        <p:nvSpPr>
          <p:cNvPr id="9" name="CuadroTexto 8">
            <a:extLst>
              <a:ext uri="{FF2B5EF4-FFF2-40B4-BE49-F238E27FC236}">
                <a16:creationId xmlns:a16="http://schemas.microsoft.com/office/drawing/2014/main" id="{1C6B9176-233F-DBDE-5F77-9E44EF15D96E}"/>
              </a:ext>
            </a:extLst>
          </p:cNvPr>
          <p:cNvSpPr txBox="1"/>
          <p:nvPr/>
        </p:nvSpPr>
        <p:spPr>
          <a:xfrm>
            <a:off x="1143653" y="6021326"/>
            <a:ext cx="301686" cy="369332"/>
          </a:xfrm>
          <a:prstGeom prst="rect">
            <a:avLst/>
          </a:prstGeom>
          <a:noFill/>
        </p:spPr>
        <p:txBody>
          <a:bodyPr wrap="none" rtlCol="0">
            <a:spAutoFit/>
          </a:bodyPr>
          <a:lstStyle/>
          <a:p>
            <a:r>
              <a:rPr lang="es-ES" dirty="0">
                <a:solidFill>
                  <a:srgbClr val="0070C0"/>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668172" y="263424"/>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grpSp>
        <p:nvGrpSpPr>
          <p:cNvPr id="4" name="Grupo 3">
            <a:extLst>
              <a:ext uri="{FF2B5EF4-FFF2-40B4-BE49-F238E27FC236}">
                <a16:creationId xmlns:a16="http://schemas.microsoft.com/office/drawing/2014/main" id="{93C7BF41-CD17-7898-DBF6-4650A933DDB4}"/>
              </a:ext>
            </a:extLst>
          </p:cNvPr>
          <p:cNvGrpSpPr/>
          <p:nvPr/>
        </p:nvGrpSpPr>
        <p:grpSpPr>
          <a:xfrm>
            <a:off x="1449123" y="4769936"/>
            <a:ext cx="1471254" cy="963039"/>
            <a:chOff x="1449123" y="4769936"/>
            <a:chExt cx="1471254" cy="963039"/>
          </a:xfrm>
        </p:grpSpPr>
        <p:pic>
          <p:nvPicPr>
            <p:cNvPr id="12" name="Gráfico 11" descr="Huellas con relleno sólido">
              <a:extLst>
                <a:ext uri="{FF2B5EF4-FFF2-40B4-BE49-F238E27FC236}">
                  <a16:creationId xmlns:a16="http://schemas.microsoft.com/office/drawing/2014/main" id="{3F052750-9960-79BA-6C8D-2578A74043B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flipH="1">
              <a:off x="1703230" y="4515829"/>
              <a:ext cx="963039" cy="1471254"/>
            </a:xfrm>
            <a:prstGeom prst="rect">
              <a:avLst/>
            </a:prstGeom>
          </p:spPr>
        </p:pic>
        <p:sp>
          <p:nvSpPr>
            <p:cNvPr id="2" name="CuadroTexto 1">
              <a:extLst>
                <a:ext uri="{FF2B5EF4-FFF2-40B4-BE49-F238E27FC236}">
                  <a16:creationId xmlns:a16="http://schemas.microsoft.com/office/drawing/2014/main" id="{34CAE1C8-79BC-17A0-11F6-29D58EF68422}"/>
                </a:ext>
              </a:extLst>
            </p:cNvPr>
            <p:cNvSpPr txBox="1"/>
            <p:nvPr/>
          </p:nvSpPr>
          <p:spPr>
            <a:xfrm>
              <a:off x="1815962" y="5086027"/>
              <a:ext cx="301686" cy="369332"/>
            </a:xfrm>
            <a:prstGeom prst="rect">
              <a:avLst/>
            </a:prstGeom>
            <a:noFill/>
          </p:spPr>
          <p:txBody>
            <a:bodyPr wrap="none" rtlCol="0">
              <a:spAutoFit/>
            </a:bodyPr>
            <a:lstStyle/>
            <a:p>
              <a:r>
                <a:rPr lang="es-ES" dirty="0">
                  <a:solidFill>
                    <a:srgbClr val="359135"/>
                  </a:solidFill>
                </a:rPr>
                <a:t>2</a:t>
              </a:r>
            </a:p>
          </p:txBody>
        </p:sp>
      </p:grpSp>
      <p:sp>
        <p:nvSpPr>
          <p:cNvPr id="15" name="CuadroTexto 14">
            <a:extLst>
              <a:ext uri="{FF2B5EF4-FFF2-40B4-BE49-F238E27FC236}">
                <a16:creationId xmlns:a16="http://schemas.microsoft.com/office/drawing/2014/main" id="{6FA07CEC-3330-D169-0D78-D9F9CEBD2D1E}"/>
              </a:ext>
            </a:extLst>
          </p:cNvPr>
          <p:cNvSpPr txBox="1"/>
          <p:nvPr/>
        </p:nvSpPr>
        <p:spPr>
          <a:xfrm>
            <a:off x="2486435" y="900881"/>
            <a:ext cx="4525462" cy="425822"/>
          </a:xfrm>
          <a:prstGeom prst="rect">
            <a:avLst/>
          </a:prstGeom>
          <a:noFill/>
        </p:spPr>
        <p:txBody>
          <a:bodyPr wrap="square">
            <a:spAutoFit/>
          </a:bodyPr>
          <a:lstStyle/>
          <a:p>
            <a:pPr lvl="0"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3. Presentación a los alumnos.</a:t>
            </a:r>
          </a:p>
        </p:txBody>
      </p:sp>
      <p:pic>
        <p:nvPicPr>
          <p:cNvPr id="14" name="Gráfico 13" descr="Huellas con relleno sólido">
            <a:extLst>
              <a:ext uri="{FF2B5EF4-FFF2-40B4-BE49-F238E27FC236}">
                <a16:creationId xmlns:a16="http://schemas.microsoft.com/office/drawing/2014/main" id="{EF52A785-361A-2491-74D2-2B6C49B10DC6}"/>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a:off x="2691635" y="5647968"/>
            <a:ext cx="1060855" cy="1471254"/>
          </a:xfrm>
          <a:prstGeom prst="rect">
            <a:avLst/>
          </a:prstGeom>
        </p:spPr>
      </p:pic>
      <p:sp>
        <p:nvSpPr>
          <p:cNvPr id="3" name="CuadroTexto 2">
            <a:extLst>
              <a:ext uri="{FF2B5EF4-FFF2-40B4-BE49-F238E27FC236}">
                <a16:creationId xmlns:a16="http://schemas.microsoft.com/office/drawing/2014/main" id="{410C01A1-3E75-DAD9-8440-52E25E5920BB}"/>
              </a:ext>
            </a:extLst>
          </p:cNvPr>
          <p:cNvSpPr txBox="1"/>
          <p:nvPr/>
        </p:nvSpPr>
        <p:spPr>
          <a:xfrm>
            <a:off x="2920377" y="6216604"/>
            <a:ext cx="301686" cy="369332"/>
          </a:xfrm>
          <a:prstGeom prst="rect">
            <a:avLst/>
          </a:prstGeom>
          <a:noFill/>
        </p:spPr>
        <p:txBody>
          <a:bodyPr wrap="none" rtlCol="0">
            <a:spAutoFit/>
          </a:bodyPr>
          <a:lstStyle/>
          <a:p>
            <a:r>
              <a:rPr lang="es-ES" dirty="0">
                <a:solidFill>
                  <a:srgbClr val="9E9A00"/>
                </a:solidFill>
              </a:rPr>
              <a:t>3</a:t>
            </a:r>
          </a:p>
        </p:txBody>
      </p:sp>
      <p:sp>
        <p:nvSpPr>
          <p:cNvPr id="38" name="Marcador de número de diapositiva 37">
            <a:extLst>
              <a:ext uri="{FF2B5EF4-FFF2-40B4-BE49-F238E27FC236}">
                <a16:creationId xmlns:a16="http://schemas.microsoft.com/office/drawing/2014/main" id="{E4D4ACF6-61FC-AB10-F9DC-0532BE44212F}"/>
              </a:ext>
            </a:extLst>
          </p:cNvPr>
          <p:cNvSpPr>
            <a:spLocks noGrp="1"/>
          </p:cNvSpPr>
          <p:nvPr>
            <p:ph type="sldNum" sz="quarter" idx="12"/>
          </p:nvPr>
        </p:nvSpPr>
        <p:spPr/>
        <p:txBody>
          <a:bodyPr/>
          <a:lstStyle/>
          <a:p>
            <a:fld id="{92BB50DD-8224-413B-B992-E4112E824847}" type="slidenum">
              <a:rPr lang="es-ES" smtClean="0"/>
              <a:t>6</a:t>
            </a:fld>
            <a:endParaRPr lang="es-ES"/>
          </a:p>
        </p:txBody>
      </p:sp>
      <p:sp>
        <p:nvSpPr>
          <p:cNvPr id="35" name="Oval 21">
            <a:extLst>
              <a:ext uri="{FF2B5EF4-FFF2-40B4-BE49-F238E27FC236}">
                <a16:creationId xmlns:a16="http://schemas.microsoft.com/office/drawing/2014/main" id="{B191C7D7-C2C5-6E12-0ECB-D3D505DEFA03}"/>
              </a:ext>
            </a:extLst>
          </p:cNvPr>
          <p:cNvSpPr>
            <a:spLocks noChangeArrowheads="1"/>
          </p:cNvSpPr>
          <p:nvPr/>
        </p:nvSpPr>
        <p:spPr bwMode="auto">
          <a:xfrm>
            <a:off x="5046495" y="3771260"/>
            <a:ext cx="2129759" cy="2125063"/>
          </a:xfrm>
          <a:prstGeom prst="ellipse">
            <a:avLst/>
          </a:prstGeom>
          <a:solidFill>
            <a:srgbClr val="DAE08C">
              <a:alpha val="5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2000" dirty="0">
                <a:latin typeface="Calibri" panose="020F0502020204030204" pitchFamily="34" charset="0"/>
                <a:cs typeface="Times New Roman" panose="02020603050405020304" pitchFamily="18" charset="0"/>
              </a:rPr>
              <a:t>Pasos a seguir:</a:t>
            </a:r>
          </a:p>
        </p:txBody>
      </p:sp>
      <p:sp>
        <p:nvSpPr>
          <p:cNvPr id="36" name="Oval 17">
            <a:extLst>
              <a:ext uri="{FF2B5EF4-FFF2-40B4-BE49-F238E27FC236}">
                <a16:creationId xmlns:a16="http://schemas.microsoft.com/office/drawing/2014/main" id="{E420FB67-5E2A-2CB7-91EC-FBFDB0B20C44}"/>
              </a:ext>
            </a:extLst>
          </p:cNvPr>
          <p:cNvSpPr>
            <a:spLocks noChangeArrowheads="1"/>
          </p:cNvSpPr>
          <p:nvPr/>
        </p:nvSpPr>
        <p:spPr bwMode="auto">
          <a:xfrm>
            <a:off x="2306810" y="2723966"/>
            <a:ext cx="2104670" cy="2109826"/>
          </a:xfrm>
          <a:prstGeom prst="ellipse">
            <a:avLst/>
          </a:prstGeom>
          <a:solidFill>
            <a:srgbClr val="DAE08C">
              <a:alpha val="50000"/>
            </a:srgbClr>
          </a:solidFill>
          <a:ln w="11014" cap="flat">
            <a:solidFill>
              <a:srgbClr val="CCCC00"/>
            </a:solidFill>
            <a:prstDash val="solid"/>
            <a:miter/>
          </a:ln>
        </p:spPr>
        <p:txBody>
          <a:bodyPr vert="horz" wrap="square" lIns="36000" tIns="0" rIns="36000" bIns="0" numCol="1" anchor="t" anchorCtr="0" compatLnSpc="1">
            <a:prstTxWarp prst="textNoShape">
              <a:avLst/>
            </a:prstTxWarp>
          </a:bodyPr>
          <a:lstStyle/>
          <a:p>
            <a:pPr algn="ctr">
              <a:lnSpc>
                <a:spcPct val="107000"/>
              </a:lnSpc>
              <a:spcAft>
                <a:spcPts val="800"/>
              </a:spcAft>
            </a:pPr>
            <a:r>
              <a:rPr lang="es-ES" sz="1100" dirty="0">
                <a:latin typeface="Calibri" panose="020F0502020204030204" pitchFamily="34" charset="0"/>
                <a:cs typeface="Times New Roman" panose="02020603050405020304" pitchFamily="18" charset="0"/>
              </a:rPr>
              <a:t>Vamos a trabajar en grupo, todos los integrantes del equipo tienen que preocuparse por aprender de forma individual, y al mismo tiempo, procurar que el resto de los compañeros también lo haga.</a:t>
            </a:r>
          </a:p>
        </p:txBody>
      </p:sp>
      <p:sp>
        <p:nvSpPr>
          <p:cNvPr id="37" name="Oval 16">
            <a:extLst>
              <a:ext uri="{FF2B5EF4-FFF2-40B4-BE49-F238E27FC236}">
                <a16:creationId xmlns:a16="http://schemas.microsoft.com/office/drawing/2014/main" id="{E9814E57-AC51-8E9F-7AE9-CC1D22A9AFCE}"/>
              </a:ext>
            </a:extLst>
          </p:cNvPr>
          <p:cNvSpPr>
            <a:spLocks noChangeArrowheads="1"/>
          </p:cNvSpPr>
          <p:nvPr/>
        </p:nvSpPr>
        <p:spPr bwMode="auto">
          <a:xfrm>
            <a:off x="392594" y="1538084"/>
            <a:ext cx="2252414" cy="2158311"/>
          </a:xfrm>
          <a:prstGeom prst="ellipse">
            <a:avLst/>
          </a:prstGeom>
          <a:solidFill>
            <a:srgbClr val="DAE08C">
              <a:alpha val="5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200" dirty="0">
                <a:latin typeface="Calibri" panose="020F0502020204030204" pitchFamily="34" charset="0"/>
                <a:cs typeface="Times New Roman" panose="02020603050405020304" pitchFamily="18" charset="0"/>
              </a:rPr>
              <a:t>La primera acción para realizar con los alumnos será explicarles en qué consiste trabajar de forma cooperativa</a:t>
            </a:r>
            <a:r>
              <a:rPr lang="es-ES" sz="1200" dirty="0">
                <a:effectLst/>
                <a:latin typeface="Calibri" panose="020F0502020204030204" pitchFamily="34" charset="0"/>
                <a:ea typeface="Calibri" panose="020F0502020204030204" pitchFamily="34" charset="0"/>
                <a:cs typeface="Times New Roman" panose="02020603050405020304" pitchFamily="18" charset="0"/>
              </a:rPr>
              <a:t>.</a:t>
            </a:r>
          </a:p>
        </p:txBody>
      </p:sp>
      <p:sp>
        <p:nvSpPr>
          <p:cNvPr id="39" name="Oval 15">
            <a:extLst>
              <a:ext uri="{FF2B5EF4-FFF2-40B4-BE49-F238E27FC236}">
                <a16:creationId xmlns:a16="http://schemas.microsoft.com/office/drawing/2014/main" id="{103FDF1B-EDC9-5B6E-EDEA-B33D371C2429}"/>
              </a:ext>
            </a:extLst>
          </p:cNvPr>
          <p:cNvSpPr>
            <a:spLocks noChangeArrowheads="1"/>
          </p:cNvSpPr>
          <p:nvPr/>
        </p:nvSpPr>
        <p:spPr bwMode="auto">
          <a:xfrm>
            <a:off x="4223813" y="1887837"/>
            <a:ext cx="2101883" cy="2041945"/>
          </a:xfrm>
          <a:prstGeom prst="ellipse">
            <a:avLst/>
          </a:prstGeom>
          <a:solidFill>
            <a:srgbClr val="DAE08C">
              <a:alpha val="5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100" dirty="0">
                <a:latin typeface="Calibri" panose="020F0502020204030204" pitchFamily="34" charset="0"/>
                <a:cs typeface="Times New Roman" panose="02020603050405020304" pitchFamily="18" charset="0"/>
              </a:rPr>
              <a:t>Ayudar a los compañeros, cuando sea necesario, y pidiendo ayuda cuando se necesite.</a:t>
            </a:r>
          </a:p>
        </p:txBody>
      </p:sp>
      <p:sp>
        <p:nvSpPr>
          <p:cNvPr id="43" name="Oval 14">
            <a:extLst>
              <a:ext uri="{FF2B5EF4-FFF2-40B4-BE49-F238E27FC236}">
                <a16:creationId xmlns:a16="http://schemas.microsoft.com/office/drawing/2014/main" id="{8511AECC-678D-DD6E-D789-19C9BF7AE588}"/>
              </a:ext>
            </a:extLst>
          </p:cNvPr>
          <p:cNvSpPr>
            <a:spLocks noChangeArrowheads="1"/>
          </p:cNvSpPr>
          <p:nvPr/>
        </p:nvSpPr>
        <p:spPr bwMode="auto">
          <a:xfrm>
            <a:off x="7232173" y="2859406"/>
            <a:ext cx="1099456" cy="1070376"/>
          </a:xfrm>
          <a:prstGeom prst="ellipse">
            <a:avLst/>
          </a:prstGeom>
          <a:solidFill>
            <a:srgbClr val="DAE08C">
              <a:alpha val="2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effectLst/>
                <a:latin typeface="Calibri" panose="020F0502020204030204" pitchFamily="34" charset="0"/>
                <a:ea typeface="Calibri" panose="020F0502020204030204" pitchFamily="34" charset="0"/>
                <a:cs typeface="Times New Roman" panose="02020603050405020304" pitchFamily="18" charset="0"/>
              </a:rPr>
              <a:t>3. La elección de los grupos la realizada el docente.</a:t>
            </a:r>
            <a:endParaRPr lang="es-ES" sz="1000" dirty="0">
              <a:solidFill>
                <a:schemeClr val="tx1">
                  <a:alpha val="35000"/>
                </a:schemeClr>
              </a:solidFill>
              <a:latin typeface="Calibri" panose="020F0502020204030204" pitchFamily="34" charset="0"/>
              <a:cs typeface="Times New Roman" panose="02020603050405020304" pitchFamily="18" charset="0"/>
            </a:endParaRPr>
          </a:p>
        </p:txBody>
      </p:sp>
      <p:sp>
        <p:nvSpPr>
          <p:cNvPr id="45" name="Oval 14">
            <a:extLst>
              <a:ext uri="{FF2B5EF4-FFF2-40B4-BE49-F238E27FC236}">
                <a16:creationId xmlns:a16="http://schemas.microsoft.com/office/drawing/2014/main" id="{550BDC11-7ECE-20F2-9A06-D26EC53AD6F6}"/>
              </a:ext>
            </a:extLst>
          </p:cNvPr>
          <p:cNvSpPr>
            <a:spLocks noChangeArrowheads="1"/>
          </p:cNvSpPr>
          <p:nvPr/>
        </p:nvSpPr>
        <p:spPr bwMode="auto">
          <a:xfrm>
            <a:off x="7468327" y="5155748"/>
            <a:ext cx="1130002" cy="1060856"/>
          </a:xfrm>
          <a:prstGeom prst="ellipse">
            <a:avLst/>
          </a:prstGeom>
          <a:solidFill>
            <a:srgbClr val="DAE08C">
              <a:alpha val="2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latin typeface="Calibri" panose="020F0502020204030204" pitchFamily="34" charset="0"/>
                <a:ea typeface="Calibri" panose="020F0502020204030204" pitchFamily="34" charset="0"/>
                <a:cs typeface="Times New Roman" panose="02020603050405020304" pitchFamily="18" charset="0"/>
              </a:rPr>
              <a:t>1. G</a:t>
            </a:r>
            <a:r>
              <a:rPr lang="es-ES" sz="1000" dirty="0">
                <a:effectLst/>
                <a:latin typeface="Calibri" panose="020F0502020204030204" pitchFamily="34" charset="0"/>
                <a:ea typeface="Calibri" panose="020F0502020204030204" pitchFamily="34" charset="0"/>
                <a:cs typeface="Times New Roman" panose="02020603050405020304" pitchFamily="18" charset="0"/>
              </a:rPr>
              <a:t>rupos de 4 o 5 integrantes</a:t>
            </a:r>
            <a:endParaRPr lang="es-ES" sz="1000" dirty="0">
              <a:solidFill>
                <a:schemeClr val="tx1">
                  <a:alpha val="35000"/>
                </a:schemeClr>
              </a:solidFill>
              <a:latin typeface="Calibri" panose="020F0502020204030204" pitchFamily="34" charset="0"/>
              <a:cs typeface="Times New Roman" panose="02020603050405020304" pitchFamily="18" charset="0"/>
            </a:endParaRPr>
          </a:p>
        </p:txBody>
      </p:sp>
      <p:sp>
        <p:nvSpPr>
          <p:cNvPr id="49" name="Oval 14">
            <a:extLst>
              <a:ext uri="{FF2B5EF4-FFF2-40B4-BE49-F238E27FC236}">
                <a16:creationId xmlns:a16="http://schemas.microsoft.com/office/drawing/2014/main" id="{CED7D3C5-DDE3-9746-2EAA-9F0DE0C4437D}"/>
              </a:ext>
            </a:extLst>
          </p:cNvPr>
          <p:cNvSpPr>
            <a:spLocks noChangeArrowheads="1"/>
          </p:cNvSpPr>
          <p:nvPr/>
        </p:nvSpPr>
        <p:spPr bwMode="auto">
          <a:xfrm>
            <a:off x="7855382" y="3978230"/>
            <a:ext cx="1099457" cy="1118269"/>
          </a:xfrm>
          <a:prstGeom prst="ellipse">
            <a:avLst/>
          </a:prstGeom>
          <a:solidFill>
            <a:srgbClr val="DAE08C">
              <a:alpha val="2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effectLst/>
                <a:latin typeface="Calibri" panose="020F0502020204030204" pitchFamily="34" charset="0"/>
                <a:ea typeface="Calibri" panose="020F0502020204030204" pitchFamily="34" charset="0"/>
                <a:cs typeface="Times New Roman" panose="02020603050405020304" pitchFamily="18" charset="0"/>
              </a:rPr>
              <a:t>2. Cada integrante del grupo tendrá un rol.</a:t>
            </a:r>
            <a:endParaRPr lang="es-ES" sz="1000" dirty="0">
              <a:solidFill>
                <a:schemeClr val="tx1">
                  <a:alpha val="35000"/>
                </a:schemeClr>
              </a:solidFill>
              <a:latin typeface="Calibri" panose="020F0502020204030204" pitchFamily="34" charset="0"/>
              <a:cs typeface="Times New Roman" panose="02020603050405020304" pitchFamily="18" charset="0"/>
            </a:endParaRPr>
          </a:p>
        </p:txBody>
      </p:sp>
      <p:pic>
        <p:nvPicPr>
          <p:cNvPr id="50" name="Picture 2" descr="Licencia de Creative Commons">
            <a:extLst>
              <a:ext uri="{FF2B5EF4-FFF2-40B4-BE49-F238E27FC236}">
                <a16:creationId xmlns:a16="http://schemas.microsoft.com/office/drawing/2014/main" id="{7A6A2687-2842-921E-7A37-D0B45ABFF90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
        <p:nvSpPr>
          <p:cNvPr id="51" name="Oval 14">
            <a:extLst>
              <a:ext uri="{FF2B5EF4-FFF2-40B4-BE49-F238E27FC236}">
                <a16:creationId xmlns:a16="http://schemas.microsoft.com/office/drawing/2014/main" id="{A1CF3F6B-CE98-E76D-AAD3-C716596A553C}"/>
              </a:ext>
            </a:extLst>
          </p:cNvPr>
          <p:cNvSpPr>
            <a:spLocks noChangeArrowheads="1"/>
          </p:cNvSpPr>
          <p:nvPr/>
        </p:nvSpPr>
        <p:spPr bwMode="auto">
          <a:xfrm>
            <a:off x="7809608" y="1334458"/>
            <a:ext cx="1120408" cy="1136412"/>
          </a:xfrm>
          <a:prstGeom prst="ellipse">
            <a:avLst/>
          </a:prstGeom>
          <a:solidFill>
            <a:srgbClr val="DAE08C">
              <a:alpha val="2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lvl="0" algn="ctr" hangingPunct="0">
              <a:lnSpc>
                <a:spcPct val="115000"/>
              </a:lnSpc>
            </a:pPr>
            <a:r>
              <a:rPr lang="es-ES" sz="900" dirty="0">
                <a:effectLst/>
                <a:latin typeface="Calibri" panose="020F0502020204030204" pitchFamily="34" charset="0"/>
                <a:ea typeface="Calibri" panose="020F0502020204030204" pitchFamily="34" charset="0"/>
                <a:cs typeface="Times New Roman" panose="02020603050405020304" pitchFamily="18" charset="0"/>
              </a:rPr>
              <a:t>4. Mi grupo  va a ser el mejor para mí y para el resto de los componentes del mismo.</a:t>
            </a:r>
            <a:endParaRPr lang="es-ES" sz="900" dirty="0">
              <a:effectLst/>
              <a:latin typeface="Arial" panose="020B0604020202020204" pitchFamily="34" charset="0"/>
              <a:ea typeface="Arial" panose="020B0604020202020204" pitchFamily="34" charset="0"/>
            </a:endParaRPr>
          </a:p>
        </p:txBody>
      </p:sp>
      <p:sp>
        <p:nvSpPr>
          <p:cNvPr id="52" name="Oval 14">
            <a:extLst>
              <a:ext uri="{FF2B5EF4-FFF2-40B4-BE49-F238E27FC236}">
                <a16:creationId xmlns:a16="http://schemas.microsoft.com/office/drawing/2014/main" id="{09B1FE8B-AFA6-7C88-3E8E-1C1D86969940}"/>
              </a:ext>
            </a:extLst>
          </p:cNvPr>
          <p:cNvSpPr>
            <a:spLocks noChangeArrowheads="1"/>
          </p:cNvSpPr>
          <p:nvPr/>
        </p:nvSpPr>
        <p:spPr bwMode="auto">
          <a:xfrm>
            <a:off x="9012326" y="3018373"/>
            <a:ext cx="1002208" cy="1011830"/>
          </a:xfrm>
          <a:prstGeom prst="ellipse">
            <a:avLst/>
          </a:prstGeom>
          <a:solidFill>
            <a:srgbClr val="DAE08C">
              <a:alpha val="2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lvl="0" algn="ctr" hangingPunct="0">
              <a:lnSpc>
                <a:spcPct val="115000"/>
              </a:lnSpc>
            </a:pPr>
            <a:r>
              <a:rPr lang="es-ES" sz="1000" dirty="0">
                <a:latin typeface="Calibri" panose="020F0502020204030204" pitchFamily="34" charset="0"/>
                <a:ea typeface="Arial" panose="020B0604020202020204" pitchFamily="34" charset="0"/>
                <a:cs typeface="Times New Roman" panose="02020603050405020304" pitchFamily="18" charset="0"/>
              </a:rPr>
              <a:t>5. Respeto mutuo.</a:t>
            </a:r>
            <a:endParaRPr lang="es-ES" sz="1000" dirty="0">
              <a:effectLst/>
              <a:latin typeface="Arial" panose="020B0604020202020204" pitchFamily="34" charset="0"/>
              <a:ea typeface="Arial" panose="020B0604020202020204" pitchFamily="34" charset="0"/>
            </a:endParaRPr>
          </a:p>
        </p:txBody>
      </p:sp>
      <p:sp>
        <p:nvSpPr>
          <p:cNvPr id="55" name="Oval 14">
            <a:extLst>
              <a:ext uri="{FF2B5EF4-FFF2-40B4-BE49-F238E27FC236}">
                <a16:creationId xmlns:a16="http://schemas.microsoft.com/office/drawing/2014/main" id="{A980486C-600D-A020-A591-9364AECA105C}"/>
              </a:ext>
            </a:extLst>
          </p:cNvPr>
          <p:cNvSpPr>
            <a:spLocks noChangeArrowheads="1"/>
          </p:cNvSpPr>
          <p:nvPr/>
        </p:nvSpPr>
        <p:spPr bwMode="auto">
          <a:xfrm>
            <a:off x="9246035" y="4256502"/>
            <a:ext cx="1183839" cy="1134648"/>
          </a:xfrm>
          <a:prstGeom prst="ellipse">
            <a:avLst/>
          </a:prstGeom>
          <a:solidFill>
            <a:srgbClr val="DAE08C">
              <a:alpha val="2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algn="ctr" hangingPunct="0">
              <a:lnSpc>
                <a:spcPct val="115000"/>
              </a:lnSpc>
            </a:pPr>
            <a:r>
              <a:rPr lang="es-ES" sz="900" dirty="0">
                <a:effectLst/>
                <a:latin typeface="Calibri" panose="020F0502020204030204" pitchFamily="34" charset="0"/>
                <a:ea typeface="Calibri" panose="020F0502020204030204" pitchFamily="34" charset="0"/>
                <a:cs typeface="Times New Roman" panose="02020603050405020304" pitchFamily="18" charset="0"/>
              </a:rPr>
              <a:t>6. Todos los miembros del equipo tienen algo que aportar, es importante que lo hagan. </a:t>
            </a:r>
            <a:endParaRPr lang="es-ES" sz="900" dirty="0">
              <a:effectLst/>
              <a:latin typeface="Arial" panose="020B0604020202020204" pitchFamily="34" charset="0"/>
              <a:ea typeface="Arial" panose="020B0604020202020204" pitchFamily="34" charset="0"/>
            </a:endParaRPr>
          </a:p>
        </p:txBody>
      </p:sp>
      <p:sp>
        <p:nvSpPr>
          <p:cNvPr id="56" name="Oval 14">
            <a:extLst>
              <a:ext uri="{FF2B5EF4-FFF2-40B4-BE49-F238E27FC236}">
                <a16:creationId xmlns:a16="http://schemas.microsoft.com/office/drawing/2014/main" id="{73C51916-B0C3-0BE1-89C3-0B4236D528FF}"/>
              </a:ext>
            </a:extLst>
          </p:cNvPr>
          <p:cNvSpPr>
            <a:spLocks noChangeArrowheads="1"/>
          </p:cNvSpPr>
          <p:nvPr/>
        </p:nvSpPr>
        <p:spPr bwMode="auto">
          <a:xfrm>
            <a:off x="9187479" y="1496660"/>
            <a:ext cx="1130002" cy="1070376"/>
          </a:xfrm>
          <a:prstGeom prst="ellipse">
            <a:avLst/>
          </a:prstGeom>
          <a:solidFill>
            <a:srgbClr val="DAE08C">
              <a:alpha val="2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lvl="0" algn="ctr" hangingPunct="0">
              <a:lnSpc>
                <a:spcPct val="115000"/>
              </a:lnSpc>
            </a:pPr>
            <a:r>
              <a:rPr lang="es-ES" sz="900" dirty="0">
                <a:effectLst/>
                <a:latin typeface="Calibri" panose="020F0502020204030204" pitchFamily="34" charset="0"/>
                <a:ea typeface="Calibri" panose="020F0502020204030204" pitchFamily="34" charset="0"/>
                <a:cs typeface="Times New Roman" panose="02020603050405020304" pitchFamily="18" charset="0"/>
              </a:rPr>
              <a:t>7. Todas las aportaciones son importantes y necesarias para el mismo.</a:t>
            </a:r>
            <a:endParaRPr lang="es-ES" sz="900" dirty="0">
              <a:effectLst/>
              <a:latin typeface="Arial" panose="020B0604020202020204" pitchFamily="34" charset="0"/>
              <a:ea typeface="Arial" panose="020B0604020202020204" pitchFamily="34" charset="0"/>
            </a:endParaRPr>
          </a:p>
        </p:txBody>
      </p:sp>
      <p:sp>
        <p:nvSpPr>
          <p:cNvPr id="58" name="Oval 14">
            <a:extLst>
              <a:ext uri="{FF2B5EF4-FFF2-40B4-BE49-F238E27FC236}">
                <a16:creationId xmlns:a16="http://schemas.microsoft.com/office/drawing/2014/main" id="{8D82491B-78A1-0D32-2382-FAEB07B2BD1A}"/>
              </a:ext>
            </a:extLst>
          </p:cNvPr>
          <p:cNvSpPr>
            <a:spLocks noChangeArrowheads="1"/>
          </p:cNvSpPr>
          <p:nvPr/>
        </p:nvSpPr>
        <p:spPr bwMode="auto">
          <a:xfrm>
            <a:off x="10546518" y="3112118"/>
            <a:ext cx="1130002" cy="1070376"/>
          </a:xfrm>
          <a:prstGeom prst="ellipse">
            <a:avLst/>
          </a:prstGeom>
          <a:solidFill>
            <a:srgbClr val="DAE08C">
              <a:alpha val="2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algn="ctr" hangingPunct="0">
              <a:lnSpc>
                <a:spcPct val="115000"/>
              </a:lnSpc>
            </a:pPr>
            <a:r>
              <a:rPr lang="es-ES" sz="900" dirty="0">
                <a:latin typeface="Calibri" panose="020F0502020204030204" pitchFamily="34" charset="0"/>
                <a:ea typeface="Calibri" panose="020F0502020204030204" pitchFamily="34" charset="0"/>
                <a:cs typeface="Times New Roman" panose="02020603050405020304" pitchFamily="18" charset="0"/>
              </a:rPr>
              <a:t>9.</a:t>
            </a:r>
            <a:r>
              <a:rPr lang="es-ES" sz="900" dirty="0">
                <a:effectLst/>
                <a:latin typeface="Calibri" panose="020F0502020204030204" pitchFamily="34" charset="0"/>
                <a:ea typeface="Calibri" panose="020F0502020204030204" pitchFamily="34" charset="0"/>
                <a:cs typeface="Times New Roman" panose="02020603050405020304" pitchFamily="18" charset="0"/>
              </a:rPr>
              <a:t> El grupo me va a dar la oportunidad de conocer más en profundidad a compañeros.</a:t>
            </a:r>
            <a:endParaRPr lang="es-ES" sz="900" dirty="0">
              <a:effectLst/>
              <a:latin typeface="Arial" panose="020B0604020202020204" pitchFamily="34" charset="0"/>
              <a:ea typeface="Arial" panose="020B0604020202020204" pitchFamily="34" charset="0"/>
            </a:endParaRPr>
          </a:p>
        </p:txBody>
      </p:sp>
      <p:sp>
        <p:nvSpPr>
          <p:cNvPr id="59" name="Oval 14">
            <a:extLst>
              <a:ext uri="{FF2B5EF4-FFF2-40B4-BE49-F238E27FC236}">
                <a16:creationId xmlns:a16="http://schemas.microsoft.com/office/drawing/2014/main" id="{649EADB4-554A-1CD7-FEA5-36BE169C0DCA}"/>
              </a:ext>
            </a:extLst>
          </p:cNvPr>
          <p:cNvSpPr>
            <a:spLocks noChangeArrowheads="1"/>
          </p:cNvSpPr>
          <p:nvPr/>
        </p:nvSpPr>
        <p:spPr bwMode="auto">
          <a:xfrm>
            <a:off x="10458448" y="4742670"/>
            <a:ext cx="1419227" cy="1549850"/>
          </a:xfrm>
          <a:prstGeom prst="ellipse">
            <a:avLst/>
          </a:prstGeom>
          <a:solidFill>
            <a:srgbClr val="DAE08C">
              <a:alpha val="2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lvl="0" algn="ctr" hangingPunct="0">
              <a:lnSpc>
                <a:spcPct val="115000"/>
              </a:lnSpc>
            </a:pPr>
            <a:r>
              <a:rPr lang="es-ES" sz="900" dirty="0">
                <a:effectLst/>
                <a:latin typeface="Calibri" panose="020F0502020204030204" pitchFamily="34" charset="0"/>
                <a:ea typeface="Calibri" panose="020F0502020204030204" pitchFamily="34" charset="0"/>
                <a:cs typeface="Times New Roman" panose="02020603050405020304" pitchFamily="18" charset="0"/>
              </a:rPr>
              <a:t>10. Lo más importante de mi grupo es que todos  aprendamos lo máximo posible gracias a nuestro esfuerzo y trabajo en conjunto.</a:t>
            </a:r>
            <a:endParaRPr lang="es-ES" sz="900" dirty="0">
              <a:effectLst/>
              <a:latin typeface="Arial" panose="020B0604020202020204" pitchFamily="34" charset="0"/>
              <a:ea typeface="Arial" panose="020B0604020202020204" pitchFamily="34" charset="0"/>
            </a:endParaRPr>
          </a:p>
        </p:txBody>
      </p:sp>
      <p:sp>
        <p:nvSpPr>
          <p:cNvPr id="31" name="Oval 14">
            <a:extLst>
              <a:ext uri="{FF2B5EF4-FFF2-40B4-BE49-F238E27FC236}">
                <a16:creationId xmlns:a16="http://schemas.microsoft.com/office/drawing/2014/main" id="{2535BD3B-E150-E673-7491-04ACC8F97CDB}"/>
              </a:ext>
            </a:extLst>
          </p:cNvPr>
          <p:cNvSpPr>
            <a:spLocks noChangeArrowheads="1"/>
          </p:cNvSpPr>
          <p:nvPr/>
        </p:nvSpPr>
        <p:spPr bwMode="auto">
          <a:xfrm>
            <a:off x="10603059" y="1619250"/>
            <a:ext cx="1274615" cy="1289559"/>
          </a:xfrm>
          <a:prstGeom prst="ellipse">
            <a:avLst/>
          </a:prstGeom>
          <a:solidFill>
            <a:srgbClr val="DAE08C">
              <a:alpha val="20000"/>
            </a:srgbClr>
          </a:solidFill>
          <a:ln w="11014" cap="flat">
            <a:solidFill>
              <a:srgbClr val="CCCC00"/>
            </a:solidFill>
            <a:prstDash val="solid"/>
            <a:miter/>
          </a:ln>
        </p:spPr>
        <p:txBody>
          <a:bodyPr vert="horz" wrap="square" lIns="36000" tIns="0" rIns="36000" bIns="0" numCol="1" anchor="ctr" anchorCtr="0" compatLnSpc="1">
            <a:prstTxWarp prst="textNoShape">
              <a:avLst/>
            </a:prstTxWarp>
          </a:bodyPr>
          <a:lstStyle/>
          <a:p>
            <a:pPr lvl="0" algn="ctr" hangingPunct="0">
              <a:lnSpc>
                <a:spcPct val="115000"/>
              </a:lnSpc>
            </a:pPr>
            <a:r>
              <a:rPr lang="es-ES" sz="800" dirty="0">
                <a:effectLst/>
                <a:latin typeface="Calibri" panose="020F0502020204030204" pitchFamily="34" charset="0"/>
                <a:ea typeface="Calibri" panose="020F0502020204030204" pitchFamily="34" charset="0"/>
                <a:cs typeface="Times New Roman" panose="02020603050405020304" pitchFamily="18" charset="0"/>
              </a:rPr>
              <a:t>8.  </a:t>
            </a:r>
            <a:r>
              <a:rPr lang="es-ES" sz="800" dirty="0">
                <a:latin typeface="Calibri" panose="020F0502020204030204" pitchFamily="34" charset="0"/>
                <a:cs typeface="Times New Roman" panose="02020603050405020304" pitchFamily="18" charset="0"/>
              </a:rPr>
              <a:t>Todos los miembros del grupo somos uno, y tenemos que ayudarnos entre nosotros y pedirnos ayuda cuando lo necesitemos.</a:t>
            </a:r>
          </a:p>
        </p:txBody>
      </p:sp>
    </p:spTree>
    <p:extLst>
      <p:ext uri="{BB962C8B-B14F-4D97-AF65-F5344CB8AC3E}">
        <p14:creationId xmlns:p14="http://schemas.microsoft.com/office/powerpoint/2010/main" val="160276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750"/>
                                        <p:tgtEl>
                                          <p:spTgt spid="14"/>
                                        </p:tgtEl>
                                      </p:cBhvr>
                                    </p:animEffect>
                                  </p:childTnLst>
                                </p:cTn>
                              </p:par>
                              <p:par>
                                <p:cTn id="8" presetID="45" presetClass="entr" presetSubtype="0" fill="hold" grpId="0" nodeType="withEffect">
                                  <p:stCondLst>
                                    <p:cond delay="0"/>
                                  </p:stCondLst>
                                  <p:childTnLst>
                                    <p:set>
                                      <p:cBhvr>
                                        <p:cTn id="9" dur="1" fill="hold">
                                          <p:stCondLst>
                                            <p:cond delay="0"/>
                                          </p:stCondLst>
                                        </p:cTn>
                                        <p:tgtEl>
                                          <p:spTgt spid="37"/>
                                        </p:tgtEl>
                                        <p:attrNameLst>
                                          <p:attrName>style.visibility</p:attrName>
                                        </p:attrNameLst>
                                      </p:cBhvr>
                                      <p:to>
                                        <p:strVal val="visible"/>
                                      </p:to>
                                    </p:set>
                                    <p:animEffect transition="in" filter="fade">
                                      <p:cBhvr>
                                        <p:cTn id="10" dur="1500"/>
                                        <p:tgtEl>
                                          <p:spTgt spid="37"/>
                                        </p:tgtEl>
                                      </p:cBhvr>
                                    </p:animEffect>
                                    <p:anim calcmode="lin" valueType="num">
                                      <p:cBhvr>
                                        <p:cTn id="11" dur="1500" fill="hold"/>
                                        <p:tgtEl>
                                          <p:spTgt spid="37"/>
                                        </p:tgtEl>
                                        <p:attrNameLst>
                                          <p:attrName>ppt_w</p:attrName>
                                        </p:attrNameLst>
                                      </p:cBhvr>
                                      <p:tavLst>
                                        <p:tav tm="0" fmla="#ppt_w*sin(2.5*pi*$)">
                                          <p:val>
                                            <p:fltVal val="0"/>
                                          </p:val>
                                        </p:tav>
                                        <p:tav tm="100000">
                                          <p:val>
                                            <p:fltVal val="1"/>
                                          </p:val>
                                        </p:tav>
                                      </p:tavLst>
                                    </p:anim>
                                    <p:anim calcmode="lin" valueType="num">
                                      <p:cBhvr>
                                        <p:cTn id="12" dur="1500" fill="hold"/>
                                        <p:tgtEl>
                                          <p:spTgt spid="37"/>
                                        </p:tgtEl>
                                        <p:attrNameLst>
                                          <p:attrName>ppt_h</p:attrName>
                                        </p:attrNameLst>
                                      </p:cBhvr>
                                      <p:tavLst>
                                        <p:tav tm="0">
                                          <p:val>
                                            <p:strVal val="#ppt_h"/>
                                          </p:val>
                                        </p:tav>
                                        <p:tav tm="100000">
                                          <p:val>
                                            <p:strVal val="#ppt_h"/>
                                          </p:val>
                                        </p:tav>
                                      </p:tavLst>
                                    </p:anim>
                                  </p:childTnLst>
                                </p:cTn>
                              </p:par>
                            </p:childTnLst>
                          </p:cTn>
                        </p:par>
                        <p:par>
                          <p:cTn id="13" fill="hold">
                            <p:stCondLst>
                              <p:cond delay="1500"/>
                            </p:stCondLst>
                            <p:childTnLst>
                              <p:par>
                                <p:cTn id="14" presetID="45" presetClass="entr" presetSubtype="0" fill="hold" grpId="0" nodeType="afterEffect">
                                  <p:stCondLst>
                                    <p:cond delay="0"/>
                                  </p:stCondLst>
                                  <p:childTnLst>
                                    <p:set>
                                      <p:cBhvr>
                                        <p:cTn id="15" dur="1" fill="hold">
                                          <p:stCondLst>
                                            <p:cond delay="0"/>
                                          </p:stCondLst>
                                        </p:cTn>
                                        <p:tgtEl>
                                          <p:spTgt spid="36"/>
                                        </p:tgtEl>
                                        <p:attrNameLst>
                                          <p:attrName>style.visibility</p:attrName>
                                        </p:attrNameLst>
                                      </p:cBhvr>
                                      <p:to>
                                        <p:strVal val="visible"/>
                                      </p:to>
                                    </p:set>
                                    <p:animEffect transition="in" filter="fade">
                                      <p:cBhvr>
                                        <p:cTn id="16" dur="1500"/>
                                        <p:tgtEl>
                                          <p:spTgt spid="36"/>
                                        </p:tgtEl>
                                      </p:cBhvr>
                                    </p:animEffect>
                                    <p:anim calcmode="lin" valueType="num">
                                      <p:cBhvr>
                                        <p:cTn id="17" dur="1500" fill="hold"/>
                                        <p:tgtEl>
                                          <p:spTgt spid="36"/>
                                        </p:tgtEl>
                                        <p:attrNameLst>
                                          <p:attrName>ppt_w</p:attrName>
                                        </p:attrNameLst>
                                      </p:cBhvr>
                                      <p:tavLst>
                                        <p:tav tm="0" fmla="#ppt_w*sin(2.5*pi*$)">
                                          <p:val>
                                            <p:fltVal val="0"/>
                                          </p:val>
                                        </p:tav>
                                        <p:tav tm="100000">
                                          <p:val>
                                            <p:fltVal val="1"/>
                                          </p:val>
                                        </p:tav>
                                      </p:tavLst>
                                    </p:anim>
                                    <p:anim calcmode="lin" valueType="num">
                                      <p:cBhvr>
                                        <p:cTn id="18" dur="1500" fill="hold"/>
                                        <p:tgtEl>
                                          <p:spTgt spid="36"/>
                                        </p:tgtEl>
                                        <p:attrNameLst>
                                          <p:attrName>ppt_h</p:attrName>
                                        </p:attrNameLst>
                                      </p:cBhvr>
                                      <p:tavLst>
                                        <p:tav tm="0">
                                          <p:val>
                                            <p:strVal val="#ppt_h"/>
                                          </p:val>
                                        </p:tav>
                                        <p:tav tm="100000">
                                          <p:val>
                                            <p:strVal val="#ppt_h"/>
                                          </p:val>
                                        </p:tav>
                                      </p:tavLst>
                                    </p:anim>
                                  </p:childTnLst>
                                </p:cTn>
                              </p:par>
                            </p:childTnLst>
                          </p:cTn>
                        </p:par>
                        <p:par>
                          <p:cTn id="19" fill="hold">
                            <p:stCondLst>
                              <p:cond delay="3000"/>
                            </p:stCondLst>
                            <p:childTnLst>
                              <p:par>
                                <p:cTn id="20" presetID="45" presetClass="entr" presetSubtype="0" fill="hold" grpId="0" nodeType="after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fade">
                                      <p:cBhvr>
                                        <p:cTn id="22" dur="1500"/>
                                        <p:tgtEl>
                                          <p:spTgt spid="39"/>
                                        </p:tgtEl>
                                      </p:cBhvr>
                                    </p:animEffect>
                                    <p:anim calcmode="lin" valueType="num">
                                      <p:cBhvr>
                                        <p:cTn id="23" dur="1500" fill="hold"/>
                                        <p:tgtEl>
                                          <p:spTgt spid="39"/>
                                        </p:tgtEl>
                                        <p:attrNameLst>
                                          <p:attrName>ppt_w</p:attrName>
                                        </p:attrNameLst>
                                      </p:cBhvr>
                                      <p:tavLst>
                                        <p:tav tm="0" fmla="#ppt_w*sin(2.5*pi*$)">
                                          <p:val>
                                            <p:fltVal val="0"/>
                                          </p:val>
                                        </p:tav>
                                        <p:tav tm="100000">
                                          <p:val>
                                            <p:fltVal val="1"/>
                                          </p:val>
                                        </p:tav>
                                      </p:tavLst>
                                    </p:anim>
                                    <p:anim calcmode="lin" valueType="num">
                                      <p:cBhvr>
                                        <p:cTn id="24" dur="1500" fill="hold"/>
                                        <p:tgtEl>
                                          <p:spTgt spid="39"/>
                                        </p:tgtEl>
                                        <p:attrNameLst>
                                          <p:attrName>ppt_h</p:attrName>
                                        </p:attrNameLst>
                                      </p:cBhvr>
                                      <p:tavLst>
                                        <p:tav tm="0">
                                          <p:val>
                                            <p:strVal val="#ppt_h"/>
                                          </p:val>
                                        </p:tav>
                                        <p:tav tm="100000">
                                          <p:val>
                                            <p:strVal val="#ppt_h"/>
                                          </p:val>
                                        </p:tav>
                                      </p:tavLst>
                                    </p:anim>
                                  </p:childTnLst>
                                </p:cTn>
                              </p:par>
                            </p:childTnLst>
                          </p:cTn>
                        </p:par>
                        <p:par>
                          <p:cTn id="25" fill="hold">
                            <p:stCondLst>
                              <p:cond delay="4500"/>
                            </p:stCondLst>
                            <p:childTnLst>
                              <p:par>
                                <p:cTn id="26" presetID="45" presetClass="entr" presetSubtype="0" fill="hold" grpId="0" nodeType="after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fade">
                                      <p:cBhvr>
                                        <p:cTn id="28" dur="1500"/>
                                        <p:tgtEl>
                                          <p:spTgt spid="35"/>
                                        </p:tgtEl>
                                      </p:cBhvr>
                                    </p:animEffect>
                                    <p:anim calcmode="lin" valueType="num">
                                      <p:cBhvr>
                                        <p:cTn id="29" dur="1500" fill="hold"/>
                                        <p:tgtEl>
                                          <p:spTgt spid="35"/>
                                        </p:tgtEl>
                                        <p:attrNameLst>
                                          <p:attrName>ppt_w</p:attrName>
                                        </p:attrNameLst>
                                      </p:cBhvr>
                                      <p:tavLst>
                                        <p:tav tm="0" fmla="#ppt_w*sin(2.5*pi*$)">
                                          <p:val>
                                            <p:fltVal val="0"/>
                                          </p:val>
                                        </p:tav>
                                        <p:tav tm="100000">
                                          <p:val>
                                            <p:fltVal val="1"/>
                                          </p:val>
                                        </p:tav>
                                      </p:tavLst>
                                    </p:anim>
                                    <p:anim calcmode="lin" valueType="num">
                                      <p:cBhvr>
                                        <p:cTn id="30" dur="1500" fill="hold"/>
                                        <p:tgtEl>
                                          <p:spTgt spid="35"/>
                                        </p:tgtEl>
                                        <p:attrNameLst>
                                          <p:attrName>ppt_h</p:attrName>
                                        </p:attrNameLst>
                                      </p:cBhvr>
                                      <p:tavLst>
                                        <p:tav tm="0">
                                          <p:val>
                                            <p:strVal val="#ppt_h"/>
                                          </p:val>
                                        </p:tav>
                                        <p:tav tm="100000">
                                          <p:val>
                                            <p:strVal val="#ppt_h"/>
                                          </p:val>
                                        </p:tav>
                                      </p:tavLst>
                                    </p:anim>
                                  </p:childTnLst>
                                </p:cTn>
                              </p:par>
                            </p:childTnLst>
                          </p:cTn>
                        </p:par>
                        <p:par>
                          <p:cTn id="31" fill="hold">
                            <p:stCondLst>
                              <p:cond delay="6000"/>
                            </p:stCondLst>
                            <p:childTnLst>
                              <p:par>
                                <p:cTn id="32" presetID="26" presetClass="entr" presetSubtype="0" fill="hold" grpId="0" nodeType="afterEffect">
                                  <p:stCondLst>
                                    <p:cond delay="0"/>
                                  </p:stCondLst>
                                  <p:childTnLst>
                                    <p:set>
                                      <p:cBhvr>
                                        <p:cTn id="33" dur="1" fill="hold">
                                          <p:stCondLst>
                                            <p:cond delay="0"/>
                                          </p:stCondLst>
                                        </p:cTn>
                                        <p:tgtEl>
                                          <p:spTgt spid="45"/>
                                        </p:tgtEl>
                                        <p:attrNameLst>
                                          <p:attrName>style.visibility</p:attrName>
                                        </p:attrNameLst>
                                      </p:cBhvr>
                                      <p:to>
                                        <p:strVal val="visible"/>
                                      </p:to>
                                    </p:set>
                                    <p:animEffect transition="in" filter="wipe(down)">
                                      <p:cBhvr>
                                        <p:cTn id="34" dur="290">
                                          <p:stCondLst>
                                            <p:cond delay="0"/>
                                          </p:stCondLst>
                                        </p:cTn>
                                        <p:tgtEl>
                                          <p:spTgt spid="45"/>
                                        </p:tgtEl>
                                      </p:cBhvr>
                                    </p:animEffect>
                                    <p:anim calcmode="lin" valueType="num">
                                      <p:cBhvr>
                                        <p:cTn id="35" dur="911" tmFilter="0,0; 0.14,0.36; 0.43,0.73; 0.71,0.91; 1.0,1.0">
                                          <p:stCondLst>
                                            <p:cond delay="0"/>
                                          </p:stCondLst>
                                        </p:cTn>
                                        <p:tgtEl>
                                          <p:spTgt spid="45"/>
                                        </p:tgtEl>
                                        <p:attrNameLst>
                                          <p:attrName>ppt_x</p:attrName>
                                        </p:attrNameLst>
                                      </p:cBhvr>
                                      <p:tavLst>
                                        <p:tav tm="0">
                                          <p:val>
                                            <p:strVal val="#ppt_x-0.25"/>
                                          </p:val>
                                        </p:tav>
                                        <p:tav tm="100000">
                                          <p:val>
                                            <p:strVal val="#ppt_x"/>
                                          </p:val>
                                        </p:tav>
                                      </p:tavLst>
                                    </p:anim>
                                    <p:anim calcmode="lin" valueType="num">
                                      <p:cBhvr>
                                        <p:cTn id="36" dur="332" tmFilter="0.0,0.0; 0.25,0.07; 0.50,0.2; 0.75,0.467; 1.0,1.0">
                                          <p:stCondLst>
                                            <p:cond delay="0"/>
                                          </p:stCondLst>
                                        </p:cTn>
                                        <p:tgtEl>
                                          <p:spTgt spid="45"/>
                                        </p:tgtEl>
                                        <p:attrNameLst>
                                          <p:attrName>ppt_y</p:attrName>
                                        </p:attrNameLst>
                                      </p:cBhvr>
                                      <p:tavLst>
                                        <p:tav tm="0" fmla="#ppt_y-sin(pi*$)/3">
                                          <p:val>
                                            <p:fltVal val="0.5"/>
                                          </p:val>
                                        </p:tav>
                                        <p:tav tm="100000">
                                          <p:val>
                                            <p:fltVal val="1"/>
                                          </p:val>
                                        </p:tav>
                                      </p:tavLst>
                                    </p:anim>
                                    <p:anim calcmode="lin" valueType="num">
                                      <p:cBhvr>
                                        <p:cTn id="37" dur="332" tmFilter="0, 0; 0.125,0.2665; 0.25,0.4; 0.375,0.465; 0.5,0.5;  0.625,0.535; 0.75,0.6; 0.875,0.7335; 1,1">
                                          <p:stCondLst>
                                            <p:cond delay="332"/>
                                          </p:stCondLst>
                                        </p:cTn>
                                        <p:tgtEl>
                                          <p:spTgt spid="45"/>
                                        </p:tgtEl>
                                        <p:attrNameLst>
                                          <p:attrName>ppt_y</p:attrName>
                                        </p:attrNameLst>
                                      </p:cBhvr>
                                      <p:tavLst>
                                        <p:tav tm="0" fmla="#ppt_y-sin(pi*$)/9">
                                          <p:val>
                                            <p:fltVal val="0"/>
                                          </p:val>
                                        </p:tav>
                                        <p:tav tm="100000">
                                          <p:val>
                                            <p:fltVal val="1"/>
                                          </p:val>
                                        </p:tav>
                                      </p:tavLst>
                                    </p:anim>
                                    <p:anim calcmode="lin" valueType="num">
                                      <p:cBhvr>
                                        <p:cTn id="38" dur="166" tmFilter="0, 0; 0.125,0.2665; 0.25,0.4; 0.375,0.465; 0.5,0.5;  0.625,0.535; 0.75,0.6; 0.875,0.7335; 1,1">
                                          <p:stCondLst>
                                            <p:cond delay="662"/>
                                          </p:stCondLst>
                                        </p:cTn>
                                        <p:tgtEl>
                                          <p:spTgt spid="45"/>
                                        </p:tgtEl>
                                        <p:attrNameLst>
                                          <p:attrName>ppt_y</p:attrName>
                                        </p:attrNameLst>
                                      </p:cBhvr>
                                      <p:tavLst>
                                        <p:tav tm="0" fmla="#ppt_y-sin(pi*$)/27">
                                          <p:val>
                                            <p:fltVal val="0"/>
                                          </p:val>
                                        </p:tav>
                                        <p:tav tm="100000">
                                          <p:val>
                                            <p:fltVal val="1"/>
                                          </p:val>
                                        </p:tav>
                                      </p:tavLst>
                                    </p:anim>
                                    <p:anim calcmode="lin" valueType="num">
                                      <p:cBhvr>
                                        <p:cTn id="39" dur="82" tmFilter="0, 0; 0.125,0.2665; 0.25,0.4; 0.375,0.465; 0.5,0.5;  0.625,0.535; 0.75,0.6; 0.875,0.7335; 1,1">
                                          <p:stCondLst>
                                            <p:cond delay="828"/>
                                          </p:stCondLst>
                                        </p:cTn>
                                        <p:tgtEl>
                                          <p:spTgt spid="45"/>
                                        </p:tgtEl>
                                        <p:attrNameLst>
                                          <p:attrName>ppt_y</p:attrName>
                                        </p:attrNameLst>
                                      </p:cBhvr>
                                      <p:tavLst>
                                        <p:tav tm="0" fmla="#ppt_y-sin(pi*$)/81">
                                          <p:val>
                                            <p:fltVal val="0"/>
                                          </p:val>
                                        </p:tav>
                                        <p:tav tm="100000">
                                          <p:val>
                                            <p:fltVal val="1"/>
                                          </p:val>
                                        </p:tav>
                                      </p:tavLst>
                                    </p:anim>
                                    <p:animScale>
                                      <p:cBhvr>
                                        <p:cTn id="40" dur="13">
                                          <p:stCondLst>
                                            <p:cond delay="325"/>
                                          </p:stCondLst>
                                        </p:cTn>
                                        <p:tgtEl>
                                          <p:spTgt spid="45"/>
                                        </p:tgtEl>
                                      </p:cBhvr>
                                      <p:to x="100000" y="60000"/>
                                    </p:animScale>
                                    <p:animScale>
                                      <p:cBhvr>
                                        <p:cTn id="41" dur="83" decel="50000">
                                          <p:stCondLst>
                                            <p:cond delay="338"/>
                                          </p:stCondLst>
                                        </p:cTn>
                                        <p:tgtEl>
                                          <p:spTgt spid="45"/>
                                        </p:tgtEl>
                                      </p:cBhvr>
                                      <p:to x="100000" y="100000"/>
                                    </p:animScale>
                                    <p:animScale>
                                      <p:cBhvr>
                                        <p:cTn id="42" dur="13">
                                          <p:stCondLst>
                                            <p:cond delay="656"/>
                                          </p:stCondLst>
                                        </p:cTn>
                                        <p:tgtEl>
                                          <p:spTgt spid="45"/>
                                        </p:tgtEl>
                                      </p:cBhvr>
                                      <p:to x="100000" y="80000"/>
                                    </p:animScale>
                                    <p:animScale>
                                      <p:cBhvr>
                                        <p:cTn id="43" dur="83" decel="50000">
                                          <p:stCondLst>
                                            <p:cond delay="669"/>
                                          </p:stCondLst>
                                        </p:cTn>
                                        <p:tgtEl>
                                          <p:spTgt spid="45"/>
                                        </p:tgtEl>
                                      </p:cBhvr>
                                      <p:to x="100000" y="100000"/>
                                    </p:animScale>
                                    <p:animScale>
                                      <p:cBhvr>
                                        <p:cTn id="44" dur="13">
                                          <p:stCondLst>
                                            <p:cond delay="821"/>
                                          </p:stCondLst>
                                        </p:cTn>
                                        <p:tgtEl>
                                          <p:spTgt spid="45"/>
                                        </p:tgtEl>
                                      </p:cBhvr>
                                      <p:to x="100000" y="90000"/>
                                    </p:animScale>
                                    <p:animScale>
                                      <p:cBhvr>
                                        <p:cTn id="45" dur="83" decel="50000">
                                          <p:stCondLst>
                                            <p:cond delay="834"/>
                                          </p:stCondLst>
                                        </p:cTn>
                                        <p:tgtEl>
                                          <p:spTgt spid="45"/>
                                        </p:tgtEl>
                                      </p:cBhvr>
                                      <p:to x="100000" y="100000"/>
                                    </p:animScale>
                                    <p:animScale>
                                      <p:cBhvr>
                                        <p:cTn id="46" dur="13">
                                          <p:stCondLst>
                                            <p:cond delay="904"/>
                                          </p:stCondLst>
                                        </p:cTn>
                                        <p:tgtEl>
                                          <p:spTgt spid="45"/>
                                        </p:tgtEl>
                                      </p:cBhvr>
                                      <p:to x="100000" y="95000"/>
                                    </p:animScale>
                                    <p:animScale>
                                      <p:cBhvr>
                                        <p:cTn id="47" dur="83" decel="50000">
                                          <p:stCondLst>
                                            <p:cond delay="917"/>
                                          </p:stCondLst>
                                        </p:cTn>
                                        <p:tgtEl>
                                          <p:spTgt spid="45"/>
                                        </p:tgtEl>
                                      </p:cBhvr>
                                      <p:to x="100000" y="100000"/>
                                    </p:animScale>
                                  </p:childTnLst>
                                </p:cTn>
                              </p:par>
                            </p:childTnLst>
                          </p:cTn>
                        </p:par>
                        <p:par>
                          <p:cTn id="48" fill="hold">
                            <p:stCondLst>
                              <p:cond delay="7000"/>
                            </p:stCondLst>
                            <p:childTnLst>
                              <p:par>
                                <p:cTn id="49" presetID="26" presetClass="entr" presetSubtype="0" fill="hold" grpId="0" nodeType="afterEffect">
                                  <p:stCondLst>
                                    <p:cond delay="0"/>
                                  </p:stCondLst>
                                  <p:childTnLst>
                                    <p:set>
                                      <p:cBhvr>
                                        <p:cTn id="50" dur="1" fill="hold">
                                          <p:stCondLst>
                                            <p:cond delay="0"/>
                                          </p:stCondLst>
                                        </p:cTn>
                                        <p:tgtEl>
                                          <p:spTgt spid="49"/>
                                        </p:tgtEl>
                                        <p:attrNameLst>
                                          <p:attrName>style.visibility</p:attrName>
                                        </p:attrNameLst>
                                      </p:cBhvr>
                                      <p:to>
                                        <p:strVal val="visible"/>
                                      </p:to>
                                    </p:set>
                                    <p:animEffect transition="in" filter="wipe(down)">
                                      <p:cBhvr>
                                        <p:cTn id="51" dur="290">
                                          <p:stCondLst>
                                            <p:cond delay="0"/>
                                          </p:stCondLst>
                                        </p:cTn>
                                        <p:tgtEl>
                                          <p:spTgt spid="49"/>
                                        </p:tgtEl>
                                      </p:cBhvr>
                                    </p:animEffect>
                                    <p:anim calcmode="lin" valueType="num">
                                      <p:cBhvr>
                                        <p:cTn id="52" dur="911" tmFilter="0,0; 0.14,0.36; 0.43,0.73; 0.71,0.91; 1.0,1.0">
                                          <p:stCondLst>
                                            <p:cond delay="0"/>
                                          </p:stCondLst>
                                        </p:cTn>
                                        <p:tgtEl>
                                          <p:spTgt spid="49"/>
                                        </p:tgtEl>
                                        <p:attrNameLst>
                                          <p:attrName>ppt_x</p:attrName>
                                        </p:attrNameLst>
                                      </p:cBhvr>
                                      <p:tavLst>
                                        <p:tav tm="0">
                                          <p:val>
                                            <p:strVal val="#ppt_x-0.25"/>
                                          </p:val>
                                        </p:tav>
                                        <p:tav tm="100000">
                                          <p:val>
                                            <p:strVal val="#ppt_x"/>
                                          </p:val>
                                        </p:tav>
                                      </p:tavLst>
                                    </p:anim>
                                    <p:anim calcmode="lin" valueType="num">
                                      <p:cBhvr>
                                        <p:cTn id="53" dur="332" tmFilter="0.0,0.0; 0.25,0.07; 0.50,0.2; 0.75,0.467; 1.0,1.0">
                                          <p:stCondLst>
                                            <p:cond delay="0"/>
                                          </p:stCondLst>
                                        </p:cTn>
                                        <p:tgtEl>
                                          <p:spTgt spid="49"/>
                                        </p:tgtEl>
                                        <p:attrNameLst>
                                          <p:attrName>ppt_y</p:attrName>
                                        </p:attrNameLst>
                                      </p:cBhvr>
                                      <p:tavLst>
                                        <p:tav tm="0" fmla="#ppt_y-sin(pi*$)/3">
                                          <p:val>
                                            <p:fltVal val="0.5"/>
                                          </p:val>
                                        </p:tav>
                                        <p:tav tm="100000">
                                          <p:val>
                                            <p:fltVal val="1"/>
                                          </p:val>
                                        </p:tav>
                                      </p:tavLst>
                                    </p:anim>
                                    <p:anim calcmode="lin" valueType="num">
                                      <p:cBhvr>
                                        <p:cTn id="54" dur="332" tmFilter="0, 0; 0.125,0.2665; 0.25,0.4; 0.375,0.465; 0.5,0.5;  0.625,0.535; 0.75,0.6; 0.875,0.7335; 1,1">
                                          <p:stCondLst>
                                            <p:cond delay="332"/>
                                          </p:stCondLst>
                                        </p:cTn>
                                        <p:tgtEl>
                                          <p:spTgt spid="49"/>
                                        </p:tgtEl>
                                        <p:attrNameLst>
                                          <p:attrName>ppt_y</p:attrName>
                                        </p:attrNameLst>
                                      </p:cBhvr>
                                      <p:tavLst>
                                        <p:tav tm="0" fmla="#ppt_y-sin(pi*$)/9">
                                          <p:val>
                                            <p:fltVal val="0"/>
                                          </p:val>
                                        </p:tav>
                                        <p:tav tm="100000">
                                          <p:val>
                                            <p:fltVal val="1"/>
                                          </p:val>
                                        </p:tav>
                                      </p:tavLst>
                                    </p:anim>
                                    <p:anim calcmode="lin" valueType="num">
                                      <p:cBhvr>
                                        <p:cTn id="55" dur="166" tmFilter="0, 0; 0.125,0.2665; 0.25,0.4; 0.375,0.465; 0.5,0.5;  0.625,0.535; 0.75,0.6; 0.875,0.7335; 1,1">
                                          <p:stCondLst>
                                            <p:cond delay="662"/>
                                          </p:stCondLst>
                                        </p:cTn>
                                        <p:tgtEl>
                                          <p:spTgt spid="49"/>
                                        </p:tgtEl>
                                        <p:attrNameLst>
                                          <p:attrName>ppt_y</p:attrName>
                                        </p:attrNameLst>
                                      </p:cBhvr>
                                      <p:tavLst>
                                        <p:tav tm="0" fmla="#ppt_y-sin(pi*$)/27">
                                          <p:val>
                                            <p:fltVal val="0"/>
                                          </p:val>
                                        </p:tav>
                                        <p:tav tm="100000">
                                          <p:val>
                                            <p:fltVal val="1"/>
                                          </p:val>
                                        </p:tav>
                                      </p:tavLst>
                                    </p:anim>
                                    <p:anim calcmode="lin" valueType="num">
                                      <p:cBhvr>
                                        <p:cTn id="56" dur="82" tmFilter="0, 0; 0.125,0.2665; 0.25,0.4; 0.375,0.465; 0.5,0.5;  0.625,0.535; 0.75,0.6; 0.875,0.7335; 1,1">
                                          <p:stCondLst>
                                            <p:cond delay="828"/>
                                          </p:stCondLst>
                                        </p:cTn>
                                        <p:tgtEl>
                                          <p:spTgt spid="49"/>
                                        </p:tgtEl>
                                        <p:attrNameLst>
                                          <p:attrName>ppt_y</p:attrName>
                                        </p:attrNameLst>
                                      </p:cBhvr>
                                      <p:tavLst>
                                        <p:tav tm="0" fmla="#ppt_y-sin(pi*$)/81">
                                          <p:val>
                                            <p:fltVal val="0"/>
                                          </p:val>
                                        </p:tav>
                                        <p:tav tm="100000">
                                          <p:val>
                                            <p:fltVal val="1"/>
                                          </p:val>
                                        </p:tav>
                                      </p:tavLst>
                                    </p:anim>
                                    <p:animScale>
                                      <p:cBhvr>
                                        <p:cTn id="57" dur="13">
                                          <p:stCondLst>
                                            <p:cond delay="325"/>
                                          </p:stCondLst>
                                        </p:cTn>
                                        <p:tgtEl>
                                          <p:spTgt spid="49"/>
                                        </p:tgtEl>
                                      </p:cBhvr>
                                      <p:to x="100000" y="60000"/>
                                    </p:animScale>
                                    <p:animScale>
                                      <p:cBhvr>
                                        <p:cTn id="58" dur="83" decel="50000">
                                          <p:stCondLst>
                                            <p:cond delay="338"/>
                                          </p:stCondLst>
                                        </p:cTn>
                                        <p:tgtEl>
                                          <p:spTgt spid="49"/>
                                        </p:tgtEl>
                                      </p:cBhvr>
                                      <p:to x="100000" y="100000"/>
                                    </p:animScale>
                                    <p:animScale>
                                      <p:cBhvr>
                                        <p:cTn id="59" dur="13">
                                          <p:stCondLst>
                                            <p:cond delay="656"/>
                                          </p:stCondLst>
                                        </p:cTn>
                                        <p:tgtEl>
                                          <p:spTgt spid="49"/>
                                        </p:tgtEl>
                                      </p:cBhvr>
                                      <p:to x="100000" y="80000"/>
                                    </p:animScale>
                                    <p:animScale>
                                      <p:cBhvr>
                                        <p:cTn id="60" dur="83" decel="50000">
                                          <p:stCondLst>
                                            <p:cond delay="669"/>
                                          </p:stCondLst>
                                        </p:cTn>
                                        <p:tgtEl>
                                          <p:spTgt spid="49"/>
                                        </p:tgtEl>
                                      </p:cBhvr>
                                      <p:to x="100000" y="100000"/>
                                    </p:animScale>
                                    <p:animScale>
                                      <p:cBhvr>
                                        <p:cTn id="61" dur="13">
                                          <p:stCondLst>
                                            <p:cond delay="821"/>
                                          </p:stCondLst>
                                        </p:cTn>
                                        <p:tgtEl>
                                          <p:spTgt spid="49"/>
                                        </p:tgtEl>
                                      </p:cBhvr>
                                      <p:to x="100000" y="90000"/>
                                    </p:animScale>
                                    <p:animScale>
                                      <p:cBhvr>
                                        <p:cTn id="62" dur="83" decel="50000">
                                          <p:stCondLst>
                                            <p:cond delay="834"/>
                                          </p:stCondLst>
                                        </p:cTn>
                                        <p:tgtEl>
                                          <p:spTgt spid="49"/>
                                        </p:tgtEl>
                                      </p:cBhvr>
                                      <p:to x="100000" y="100000"/>
                                    </p:animScale>
                                    <p:animScale>
                                      <p:cBhvr>
                                        <p:cTn id="63" dur="13">
                                          <p:stCondLst>
                                            <p:cond delay="904"/>
                                          </p:stCondLst>
                                        </p:cTn>
                                        <p:tgtEl>
                                          <p:spTgt spid="49"/>
                                        </p:tgtEl>
                                      </p:cBhvr>
                                      <p:to x="100000" y="95000"/>
                                    </p:animScale>
                                    <p:animScale>
                                      <p:cBhvr>
                                        <p:cTn id="64" dur="83" decel="50000">
                                          <p:stCondLst>
                                            <p:cond delay="917"/>
                                          </p:stCondLst>
                                        </p:cTn>
                                        <p:tgtEl>
                                          <p:spTgt spid="49"/>
                                        </p:tgtEl>
                                      </p:cBhvr>
                                      <p:to x="100000" y="100000"/>
                                    </p:animScale>
                                  </p:childTnLst>
                                </p:cTn>
                              </p:par>
                            </p:childTnLst>
                          </p:cTn>
                        </p:par>
                        <p:par>
                          <p:cTn id="65" fill="hold">
                            <p:stCondLst>
                              <p:cond delay="8000"/>
                            </p:stCondLst>
                            <p:childTnLst>
                              <p:par>
                                <p:cTn id="66" presetID="26" presetClass="entr" presetSubtype="0" fill="hold" grpId="0" nodeType="afterEffect">
                                  <p:stCondLst>
                                    <p:cond delay="0"/>
                                  </p:stCondLst>
                                  <p:childTnLst>
                                    <p:set>
                                      <p:cBhvr>
                                        <p:cTn id="67" dur="1" fill="hold">
                                          <p:stCondLst>
                                            <p:cond delay="0"/>
                                          </p:stCondLst>
                                        </p:cTn>
                                        <p:tgtEl>
                                          <p:spTgt spid="43"/>
                                        </p:tgtEl>
                                        <p:attrNameLst>
                                          <p:attrName>style.visibility</p:attrName>
                                        </p:attrNameLst>
                                      </p:cBhvr>
                                      <p:to>
                                        <p:strVal val="visible"/>
                                      </p:to>
                                    </p:set>
                                    <p:animEffect transition="in" filter="wipe(down)">
                                      <p:cBhvr>
                                        <p:cTn id="68" dur="290">
                                          <p:stCondLst>
                                            <p:cond delay="0"/>
                                          </p:stCondLst>
                                        </p:cTn>
                                        <p:tgtEl>
                                          <p:spTgt spid="43"/>
                                        </p:tgtEl>
                                      </p:cBhvr>
                                    </p:animEffect>
                                    <p:anim calcmode="lin" valueType="num">
                                      <p:cBhvr>
                                        <p:cTn id="69" dur="911" tmFilter="0,0; 0.14,0.36; 0.43,0.73; 0.71,0.91; 1.0,1.0">
                                          <p:stCondLst>
                                            <p:cond delay="0"/>
                                          </p:stCondLst>
                                        </p:cTn>
                                        <p:tgtEl>
                                          <p:spTgt spid="43"/>
                                        </p:tgtEl>
                                        <p:attrNameLst>
                                          <p:attrName>ppt_x</p:attrName>
                                        </p:attrNameLst>
                                      </p:cBhvr>
                                      <p:tavLst>
                                        <p:tav tm="0">
                                          <p:val>
                                            <p:strVal val="#ppt_x-0.25"/>
                                          </p:val>
                                        </p:tav>
                                        <p:tav tm="100000">
                                          <p:val>
                                            <p:strVal val="#ppt_x"/>
                                          </p:val>
                                        </p:tav>
                                      </p:tavLst>
                                    </p:anim>
                                    <p:anim calcmode="lin" valueType="num">
                                      <p:cBhvr>
                                        <p:cTn id="70" dur="332" tmFilter="0.0,0.0; 0.25,0.07; 0.50,0.2; 0.75,0.467; 1.0,1.0">
                                          <p:stCondLst>
                                            <p:cond delay="0"/>
                                          </p:stCondLst>
                                        </p:cTn>
                                        <p:tgtEl>
                                          <p:spTgt spid="43"/>
                                        </p:tgtEl>
                                        <p:attrNameLst>
                                          <p:attrName>ppt_y</p:attrName>
                                        </p:attrNameLst>
                                      </p:cBhvr>
                                      <p:tavLst>
                                        <p:tav tm="0" fmla="#ppt_y-sin(pi*$)/3">
                                          <p:val>
                                            <p:fltVal val="0.5"/>
                                          </p:val>
                                        </p:tav>
                                        <p:tav tm="100000">
                                          <p:val>
                                            <p:fltVal val="1"/>
                                          </p:val>
                                        </p:tav>
                                      </p:tavLst>
                                    </p:anim>
                                    <p:anim calcmode="lin" valueType="num">
                                      <p:cBhvr>
                                        <p:cTn id="71" dur="332" tmFilter="0, 0; 0.125,0.2665; 0.25,0.4; 0.375,0.465; 0.5,0.5;  0.625,0.535; 0.75,0.6; 0.875,0.7335; 1,1">
                                          <p:stCondLst>
                                            <p:cond delay="332"/>
                                          </p:stCondLst>
                                        </p:cTn>
                                        <p:tgtEl>
                                          <p:spTgt spid="43"/>
                                        </p:tgtEl>
                                        <p:attrNameLst>
                                          <p:attrName>ppt_y</p:attrName>
                                        </p:attrNameLst>
                                      </p:cBhvr>
                                      <p:tavLst>
                                        <p:tav tm="0" fmla="#ppt_y-sin(pi*$)/9">
                                          <p:val>
                                            <p:fltVal val="0"/>
                                          </p:val>
                                        </p:tav>
                                        <p:tav tm="100000">
                                          <p:val>
                                            <p:fltVal val="1"/>
                                          </p:val>
                                        </p:tav>
                                      </p:tavLst>
                                    </p:anim>
                                    <p:anim calcmode="lin" valueType="num">
                                      <p:cBhvr>
                                        <p:cTn id="72" dur="166" tmFilter="0, 0; 0.125,0.2665; 0.25,0.4; 0.375,0.465; 0.5,0.5;  0.625,0.535; 0.75,0.6; 0.875,0.7335; 1,1">
                                          <p:stCondLst>
                                            <p:cond delay="662"/>
                                          </p:stCondLst>
                                        </p:cTn>
                                        <p:tgtEl>
                                          <p:spTgt spid="43"/>
                                        </p:tgtEl>
                                        <p:attrNameLst>
                                          <p:attrName>ppt_y</p:attrName>
                                        </p:attrNameLst>
                                      </p:cBhvr>
                                      <p:tavLst>
                                        <p:tav tm="0" fmla="#ppt_y-sin(pi*$)/27">
                                          <p:val>
                                            <p:fltVal val="0"/>
                                          </p:val>
                                        </p:tav>
                                        <p:tav tm="100000">
                                          <p:val>
                                            <p:fltVal val="1"/>
                                          </p:val>
                                        </p:tav>
                                      </p:tavLst>
                                    </p:anim>
                                    <p:anim calcmode="lin" valueType="num">
                                      <p:cBhvr>
                                        <p:cTn id="73" dur="82" tmFilter="0, 0; 0.125,0.2665; 0.25,0.4; 0.375,0.465; 0.5,0.5;  0.625,0.535; 0.75,0.6; 0.875,0.7335; 1,1">
                                          <p:stCondLst>
                                            <p:cond delay="828"/>
                                          </p:stCondLst>
                                        </p:cTn>
                                        <p:tgtEl>
                                          <p:spTgt spid="43"/>
                                        </p:tgtEl>
                                        <p:attrNameLst>
                                          <p:attrName>ppt_y</p:attrName>
                                        </p:attrNameLst>
                                      </p:cBhvr>
                                      <p:tavLst>
                                        <p:tav tm="0" fmla="#ppt_y-sin(pi*$)/81">
                                          <p:val>
                                            <p:fltVal val="0"/>
                                          </p:val>
                                        </p:tav>
                                        <p:tav tm="100000">
                                          <p:val>
                                            <p:fltVal val="1"/>
                                          </p:val>
                                        </p:tav>
                                      </p:tavLst>
                                    </p:anim>
                                    <p:animScale>
                                      <p:cBhvr>
                                        <p:cTn id="74" dur="13">
                                          <p:stCondLst>
                                            <p:cond delay="325"/>
                                          </p:stCondLst>
                                        </p:cTn>
                                        <p:tgtEl>
                                          <p:spTgt spid="43"/>
                                        </p:tgtEl>
                                      </p:cBhvr>
                                      <p:to x="100000" y="60000"/>
                                    </p:animScale>
                                    <p:animScale>
                                      <p:cBhvr>
                                        <p:cTn id="75" dur="83" decel="50000">
                                          <p:stCondLst>
                                            <p:cond delay="338"/>
                                          </p:stCondLst>
                                        </p:cTn>
                                        <p:tgtEl>
                                          <p:spTgt spid="43"/>
                                        </p:tgtEl>
                                      </p:cBhvr>
                                      <p:to x="100000" y="100000"/>
                                    </p:animScale>
                                    <p:animScale>
                                      <p:cBhvr>
                                        <p:cTn id="76" dur="13">
                                          <p:stCondLst>
                                            <p:cond delay="656"/>
                                          </p:stCondLst>
                                        </p:cTn>
                                        <p:tgtEl>
                                          <p:spTgt spid="43"/>
                                        </p:tgtEl>
                                      </p:cBhvr>
                                      <p:to x="100000" y="80000"/>
                                    </p:animScale>
                                    <p:animScale>
                                      <p:cBhvr>
                                        <p:cTn id="77" dur="83" decel="50000">
                                          <p:stCondLst>
                                            <p:cond delay="669"/>
                                          </p:stCondLst>
                                        </p:cTn>
                                        <p:tgtEl>
                                          <p:spTgt spid="43"/>
                                        </p:tgtEl>
                                      </p:cBhvr>
                                      <p:to x="100000" y="100000"/>
                                    </p:animScale>
                                    <p:animScale>
                                      <p:cBhvr>
                                        <p:cTn id="78" dur="13">
                                          <p:stCondLst>
                                            <p:cond delay="821"/>
                                          </p:stCondLst>
                                        </p:cTn>
                                        <p:tgtEl>
                                          <p:spTgt spid="43"/>
                                        </p:tgtEl>
                                      </p:cBhvr>
                                      <p:to x="100000" y="90000"/>
                                    </p:animScale>
                                    <p:animScale>
                                      <p:cBhvr>
                                        <p:cTn id="79" dur="83" decel="50000">
                                          <p:stCondLst>
                                            <p:cond delay="834"/>
                                          </p:stCondLst>
                                        </p:cTn>
                                        <p:tgtEl>
                                          <p:spTgt spid="43"/>
                                        </p:tgtEl>
                                      </p:cBhvr>
                                      <p:to x="100000" y="100000"/>
                                    </p:animScale>
                                    <p:animScale>
                                      <p:cBhvr>
                                        <p:cTn id="80" dur="13">
                                          <p:stCondLst>
                                            <p:cond delay="904"/>
                                          </p:stCondLst>
                                        </p:cTn>
                                        <p:tgtEl>
                                          <p:spTgt spid="43"/>
                                        </p:tgtEl>
                                      </p:cBhvr>
                                      <p:to x="100000" y="95000"/>
                                    </p:animScale>
                                    <p:animScale>
                                      <p:cBhvr>
                                        <p:cTn id="81" dur="83" decel="50000">
                                          <p:stCondLst>
                                            <p:cond delay="917"/>
                                          </p:stCondLst>
                                        </p:cTn>
                                        <p:tgtEl>
                                          <p:spTgt spid="43"/>
                                        </p:tgtEl>
                                      </p:cBhvr>
                                      <p:to x="100000" y="100000"/>
                                    </p:animScale>
                                  </p:childTnLst>
                                </p:cTn>
                              </p:par>
                            </p:childTnLst>
                          </p:cTn>
                        </p:par>
                        <p:par>
                          <p:cTn id="82" fill="hold">
                            <p:stCondLst>
                              <p:cond delay="9000"/>
                            </p:stCondLst>
                            <p:childTnLst>
                              <p:par>
                                <p:cTn id="83" presetID="26" presetClass="entr" presetSubtype="0" fill="hold" grpId="0" nodeType="afterEffect">
                                  <p:stCondLst>
                                    <p:cond delay="0"/>
                                  </p:stCondLst>
                                  <p:childTnLst>
                                    <p:set>
                                      <p:cBhvr>
                                        <p:cTn id="84" dur="1" fill="hold">
                                          <p:stCondLst>
                                            <p:cond delay="0"/>
                                          </p:stCondLst>
                                        </p:cTn>
                                        <p:tgtEl>
                                          <p:spTgt spid="51"/>
                                        </p:tgtEl>
                                        <p:attrNameLst>
                                          <p:attrName>style.visibility</p:attrName>
                                        </p:attrNameLst>
                                      </p:cBhvr>
                                      <p:to>
                                        <p:strVal val="visible"/>
                                      </p:to>
                                    </p:set>
                                    <p:animEffect transition="in" filter="wipe(down)">
                                      <p:cBhvr>
                                        <p:cTn id="85" dur="290">
                                          <p:stCondLst>
                                            <p:cond delay="0"/>
                                          </p:stCondLst>
                                        </p:cTn>
                                        <p:tgtEl>
                                          <p:spTgt spid="51"/>
                                        </p:tgtEl>
                                      </p:cBhvr>
                                    </p:animEffect>
                                    <p:anim calcmode="lin" valueType="num">
                                      <p:cBhvr>
                                        <p:cTn id="86" dur="911" tmFilter="0,0; 0.14,0.36; 0.43,0.73; 0.71,0.91; 1.0,1.0">
                                          <p:stCondLst>
                                            <p:cond delay="0"/>
                                          </p:stCondLst>
                                        </p:cTn>
                                        <p:tgtEl>
                                          <p:spTgt spid="51"/>
                                        </p:tgtEl>
                                        <p:attrNameLst>
                                          <p:attrName>ppt_x</p:attrName>
                                        </p:attrNameLst>
                                      </p:cBhvr>
                                      <p:tavLst>
                                        <p:tav tm="0">
                                          <p:val>
                                            <p:strVal val="#ppt_x-0.25"/>
                                          </p:val>
                                        </p:tav>
                                        <p:tav tm="100000">
                                          <p:val>
                                            <p:strVal val="#ppt_x"/>
                                          </p:val>
                                        </p:tav>
                                      </p:tavLst>
                                    </p:anim>
                                    <p:anim calcmode="lin" valueType="num">
                                      <p:cBhvr>
                                        <p:cTn id="87" dur="332" tmFilter="0.0,0.0; 0.25,0.07; 0.50,0.2; 0.75,0.467; 1.0,1.0">
                                          <p:stCondLst>
                                            <p:cond delay="0"/>
                                          </p:stCondLst>
                                        </p:cTn>
                                        <p:tgtEl>
                                          <p:spTgt spid="51"/>
                                        </p:tgtEl>
                                        <p:attrNameLst>
                                          <p:attrName>ppt_y</p:attrName>
                                        </p:attrNameLst>
                                      </p:cBhvr>
                                      <p:tavLst>
                                        <p:tav tm="0" fmla="#ppt_y-sin(pi*$)/3">
                                          <p:val>
                                            <p:fltVal val="0.5"/>
                                          </p:val>
                                        </p:tav>
                                        <p:tav tm="100000">
                                          <p:val>
                                            <p:fltVal val="1"/>
                                          </p:val>
                                        </p:tav>
                                      </p:tavLst>
                                    </p:anim>
                                    <p:anim calcmode="lin" valueType="num">
                                      <p:cBhvr>
                                        <p:cTn id="88" dur="332" tmFilter="0, 0; 0.125,0.2665; 0.25,0.4; 0.375,0.465; 0.5,0.5;  0.625,0.535; 0.75,0.6; 0.875,0.7335; 1,1">
                                          <p:stCondLst>
                                            <p:cond delay="332"/>
                                          </p:stCondLst>
                                        </p:cTn>
                                        <p:tgtEl>
                                          <p:spTgt spid="51"/>
                                        </p:tgtEl>
                                        <p:attrNameLst>
                                          <p:attrName>ppt_y</p:attrName>
                                        </p:attrNameLst>
                                      </p:cBhvr>
                                      <p:tavLst>
                                        <p:tav tm="0" fmla="#ppt_y-sin(pi*$)/9">
                                          <p:val>
                                            <p:fltVal val="0"/>
                                          </p:val>
                                        </p:tav>
                                        <p:tav tm="100000">
                                          <p:val>
                                            <p:fltVal val="1"/>
                                          </p:val>
                                        </p:tav>
                                      </p:tavLst>
                                    </p:anim>
                                    <p:anim calcmode="lin" valueType="num">
                                      <p:cBhvr>
                                        <p:cTn id="89" dur="166" tmFilter="0, 0; 0.125,0.2665; 0.25,0.4; 0.375,0.465; 0.5,0.5;  0.625,0.535; 0.75,0.6; 0.875,0.7335; 1,1">
                                          <p:stCondLst>
                                            <p:cond delay="662"/>
                                          </p:stCondLst>
                                        </p:cTn>
                                        <p:tgtEl>
                                          <p:spTgt spid="51"/>
                                        </p:tgtEl>
                                        <p:attrNameLst>
                                          <p:attrName>ppt_y</p:attrName>
                                        </p:attrNameLst>
                                      </p:cBhvr>
                                      <p:tavLst>
                                        <p:tav tm="0" fmla="#ppt_y-sin(pi*$)/27">
                                          <p:val>
                                            <p:fltVal val="0"/>
                                          </p:val>
                                        </p:tav>
                                        <p:tav tm="100000">
                                          <p:val>
                                            <p:fltVal val="1"/>
                                          </p:val>
                                        </p:tav>
                                      </p:tavLst>
                                    </p:anim>
                                    <p:anim calcmode="lin" valueType="num">
                                      <p:cBhvr>
                                        <p:cTn id="90" dur="82" tmFilter="0, 0; 0.125,0.2665; 0.25,0.4; 0.375,0.465; 0.5,0.5;  0.625,0.535; 0.75,0.6; 0.875,0.7335; 1,1">
                                          <p:stCondLst>
                                            <p:cond delay="828"/>
                                          </p:stCondLst>
                                        </p:cTn>
                                        <p:tgtEl>
                                          <p:spTgt spid="51"/>
                                        </p:tgtEl>
                                        <p:attrNameLst>
                                          <p:attrName>ppt_y</p:attrName>
                                        </p:attrNameLst>
                                      </p:cBhvr>
                                      <p:tavLst>
                                        <p:tav tm="0" fmla="#ppt_y-sin(pi*$)/81">
                                          <p:val>
                                            <p:fltVal val="0"/>
                                          </p:val>
                                        </p:tav>
                                        <p:tav tm="100000">
                                          <p:val>
                                            <p:fltVal val="1"/>
                                          </p:val>
                                        </p:tav>
                                      </p:tavLst>
                                    </p:anim>
                                    <p:animScale>
                                      <p:cBhvr>
                                        <p:cTn id="91" dur="13">
                                          <p:stCondLst>
                                            <p:cond delay="325"/>
                                          </p:stCondLst>
                                        </p:cTn>
                                        <p:tgtEl>
                                          <p:spTgt spid="51"/>
                                        </p:tgtEl>
                                      </p:cBhvr>
                                      <p:to x="100000" y="60000"/>
                                    </p:animScale>
                                    <p:animScale>
                                      <p:cBhvr>
                                        <p:cTn id="92" dur="83" decel="50000">
                                          <p:stCondLst>
                                            <p:cond delay="338"/>
                                          </p:stCondLst>
                                        </p:cTn>
                                        <p:tgtEl>
                                          <p:spTgt spid="51"/>
                                        </p:tgtEl>
                                      </p:cBhvr>
                                      <p:to x="100000" y="100000"/>
                                    </p:animScale>
                                    <p:animScale>
                                      <p:cBhvr>
                                        <p:cTn id="93" dur="13">
                                          <p:stCondLst>
                                            <p:cond delay="656"/>
                                          </p:stCondLst>
                                        </p:cTn>
                                        <p:tgtEl>
                                          <p:spTgt spid="51"/>
                                        </p:tgtEl>
                                      </p:cBhvr>
                                      <p:to x="100000" y="80000"/>
                                    </p:animScale>
                                    <p:animScale>
                                      <p:cBhvr>
                                        <p:cTn id="94" dur="83" decel="50000">
                                          <p:stCondLst>
                                            <p:cond delay="669"/>
                                          </p:stCondLst>
                                        </p:cTn>
                                        <p:tgtEl>
                                          <p:spTgt spid="51"/>
                                        </p:tgtEl>
                                      </p:cBhvr>
                                      <p:to x="100000" y="100000"/>
                                    </p:animScale>
                                    <p:animScale>
                                      <p:cBhvr>
                                        <p:cTn id="95" dur="13">
                                          <p:stCondLst>
                                            <p:cond delay="821"/>
                                          </p:stCondLst>
                                        </p:cTn>
                                        <p:tgtEl>
                                          <p:spTgt spid="51"/>
                                        </p:tgtEl>
                                      </p:cBhvr>
                                      <p:to x="100000" y="90000"/>
                                    </p:animScale>
                                    <p:animScale>
                                      <p:cBhvr>
                                        <p:cTn id="96" dur="83" decel="50000">
                                          <p:stCondLst>
                                            <p:cond delay="834"/>
                                          </p:stCondLst>
                                        </p:cTn>
                                        <p:tgtEl>
                                          <p:spTgt spid="51"/>
                                        </p:tgtEl>
                                      </p:cBhvr>
                                      <p:to x="100000" y="100000"/>
                                    </p:animScale>
                                    <p:animScale>
                                      <p:cBhvr>
                                        <p:cTn id="97" dur="13">
                                          <p:stCondLst>
                                            <p:cond delay="904"/>
                                          </p:stCondLst>
                                        </p:cTn>
                                        <p:tgtEl>
                                          <p:spTgt spid="51"/>
                                        </p:tgtEl>
                                      </p:cBhvr>
                                      <p:to x="100000" y="95000"/>
                                    </p:animScale>
                                    <p:animScale>
                                      <p:cBhvr>
                                        <p:cTn id="98" dur="83" decel="50000">
                                          <p:stCondLst>
                                            <p:cond delay="917"/>
                                          </p:stCondLst>
                                        </p:cTn>
                                        <p:tgtEl>
                                          <p:spTgt spid="51"/>
                                        </p:tgtEl>
                                      </p:cBhvr>
                                      <p:to x="100000" y="100000"/>
                                    </p:animScale>
                                  </p:childTnLst>
                                </p:cTn>
                              </p:par>
                            </p:childTnLst>
                          </p:cTn>
                        </p:par>
                        <p:par>
                          <p:cTn id="99" fill="hold">
                            <p:stCondLst>
                              <p:cond delay="10000"/>
                            </p:stCondLst>
                            <p:childTnLst>
                              <p:par>
                                <p:cTn id="100" presetID="26" presetClass="entr" presetSubtype="0" fill="hold" grpId="0" nodeType="afterEffect">
                                  <p:stCondLst>
                                    <p:cond delay="0"/>
                                  </p:stCondLst>
                                  <p:childTnLst>
                                    <p:set>
                                      <p:cBhvr>
                                        <p:cTn id="101" dur="1" fill="hold">
                                          <p:stCondLst>
                                            <p:cond delay="0"/>
                                          </p:stCondLst>
                                        </p:cTn>
                                        <p:tgtEl>
                                          <p:spTgt spid="52"/>
                                        </p:tgtEl>
                                        <p:attrNameLst>
                                          <p:attrName>style.visibility</p:attrName>
                                        </p:attrNameLst>
                                      </p:cBhvr>
                                      <p:to>
                                        <p:strVal val="visible"/>
                                      </p:to>
                                    </p:set>
                                    <p:animEffect transition="in" filter="wipe(down)">
                                      <p:cBhvr>
                                        <p:cTn id="102" dur="290">
                                          <p:stCondLst>
                                            <p:cond delay="0"/>
                                          </p:stCondLst>
                                        </p:cTn>
                                        <p:tgtEl>
                                          <p:spTgt spid="52"/>
                                        </p:tgtEl>
                                      </p:cBhvr>
                                    </p:animEffect>
                                    <p:anim calcmode="lin" valueType="num">
                                      <p:cBhvr>
                                        <p:cTn id="103" dur="911" tmFilter="0,0; 0.14,0.36; 0.43,0.73; 0.71,0.91; 1.0,1.0">
                                          <p:stCondLst>
                                            <p:cond delay="0"/>
                                          </p:stCondLst>
                                        </p:cTn>
                                        <p:tgtEl>
                                          <p:spTgt spid="52"/>
                                        </p:tgtEl>
                                        <p:attrNameLst>
                                          <p:attrName>ppt_x</p:attrName>
                                        </p:attrNameLst>
                                      </p:cBhvr>
                                      <p:tavLst>
                                        <p:tav tm="0">
                                          <p:val>
                                            <p:strVal val="#ppt_x-0.25"/>
                                          </p:val>
                                        </p:tav>
                                        <p:tav tm="100000">
                                          <p:val>
                                            <p:strVal val="#ppt_x"/>
                                          </p:val>
                                        </p:tav>
                                      </p:tavLst>
                                    </p:anim>
                                    <p:anim calcmode="lin" valueType="num">
                                      <p:cBhvr>
                                        <p:cTn id="104" dur="332" tmFilter="0.0,0.0; 0.25,0.07; 0.50,0.2; 0.75,0.467; 1.0,1.0">
                                          <p:stCondLst>
                                            <p:cond delay="0"/>
                                          </p:stCondLst>
                                        </p:cTn>
                                        <p:tgtEl>
                                          <p:spTgt spid="52"/>
                                        </p:tgtEl>
                                        <p:attrNameLst>
                                          <p:attrName>ppt_y</p:attrName>
                                        </p:attrNameLst>
                                      </p:cBhvr>
                                      <p:tavLst>
                                        <p:tav tm="0" fmla="#ppt_y-sin(pi*$)/3">
                                          <p:val>
                                            <p:fltVal val="0.5"/>
                                          </p:val>
                                        </p:tav>
                                        <p:tav tm="100000">
                                          <p:val>
                                            <p:fltVal val="1"/>
                                          </p:val>
                                        </p:tav>
                                      </p:tavLst>
                                    </p:anim>
                                    <p:anim calcmode="lin" valueType="num">
                                      <p:cBhvr>
                                        <p:cTn id="105" dur="332" tmFilter="0, 0; 0.125,0.2665; 0.25,0.4; 0.375,0.465; 0.5,0.5;  0.625,0.535; 0.75,0.6; 0.875,0.7335; 1,1">
                                          <p:stCondLst>
                                            <p:cond delay="332"/>
                                          </p:stCondLst>
                                        </p:cTn>
                                        <p:tgtEl>
                                          <p:spTgt spid="52"/>
                                        </p:tgtEl>
                                        <p:attrNameLst>
                                          <p:attrName>ppt_y</p:attrName>
                                        </p:attrNameLst>
                                      </p:cBhvr>
                                      <p:tavLst>
                                        <p:tav tm="0" fmla="#ppt_y-sin(pi*$)/9">
                                          <p:val>
                                            <p:fltVal val="0"/>
                                          </p:val>
                                        </p:tav>
                                        <p:tav tm="100000">
                                          <p:val>
                                            <p:fltVal val="1"/>
                                          </p:val>
                                        </p:tav>
                                      </p:tavLst>
                                    </p:anim>
                                    <p:anim calcmode="lin" valueType="num">
                                      <p:cBhvr>
                                        <p:cTn id="106" dur="166" tmFilter="0, 0; 0.125,0.2665; 0.25,0.4; 0.375,0.465; 0.5,0.5;  0.625,0.535; 0.75,0.6; 0.875,0.7335; 1,1">
                                          <p:stCondLst>
                                            <p:cond delay="662"/>
                                          </p:stCondLst>
                                        </p:cTn>
                                        <p:tgtEl>
                                          <p:spTgt spid="52"/>
                                        </p:tgtEl>
                                        <p:attrNameLst>
                                          <p:attrName>ppt_y</p:attrName>
                                        </p:attrNameLst>
                                      </p:cBhvr>
                                      <p:tavLst>
                                        <p:tav tm="0" fmla="#ppt_y-sin(pi*$)/27">
                                          <p:val>
                                            <p:fltVal val="0"/>
                                          </p:val>
                                        </p:tav>
                                        <p:tav tm="100000">
                                          <p:val>
                                            <p:fltVal val="1"/>
                                          </p:val>
                                        </p:tav>
                                      </p:tavLst>
                                    </p:anim>
                                    <p:anim calcmode="lin" valueType="num">
                                      <p:cBhvr>
                                        <p:cTn id="107" dur="82" tmFilter="0, 0; 0.125,0.2665; 0.25,0.4; 0.375,0.465; 0.5,0.5;  0.625,0.535; 0.75,0.6; 0.875,0.7335; 1,1">
                                          <p:stCondLst>
                                            <p:cond delay="828"/>
                                          </p:stCondLst>
                                        </p:cTn>
                                        <p:tgtEl>
                                          <p:spTgt spid="52"/>
                                        </p:tgtEl>
                                        <p:attrNameLst>
                                          <p:attrName>ppt_y</p:attrName>
                                        </p:attrNameLst>
                                      </p:cBhvr>
                                      <p:tavLst>
                                        <p:tav tm="0" fmla="#ppt_y-sin(pi*$)/81">
                                          <p:val>
                                            <p:fltVal val="0"/>
                                          </p:val>
                                        </p:tav>
                                        <p:tav tm="100000">
                                          <p:val>
                                            <p:fltVal val="1"/>
                                          </p:val>
                                        </p:tav>
                                      </p:tavLst>
                                    </p:anim>
                                    <p:animScale>
                                      <p:cBhvr>
                                        <p:cTn id="108" dur="13">
                                          <p:stCondLst>
                                            <p:cond delay="325"/>
                                          </p:stCondLst>
                                        </p:cTn>
                                        <p:tgtEl>
                                          <p:spTgt spid="52"/>
                                        </p:tgtEl>
                                      </p:cBhvr>
                                      <p:to x="100000" y="60000"/>
                                    </p:animScale>
                                    <p:animScale>
                                      <p:cBhvr>
                                        <p:cTn id="109" dur="83" decel="50000">
                                          <p:stCondLst>
                                            <p:cond delay="338"/>
                                          </p:stCondLst>
                                        </p:cTn>
                                        <p:tgtEl>
                                          <p:spTgt spid="52"/>
                                        </p:tgtEl>
                                      </p:cBhvr>
                                      <p:to x="100000" y="100000"/>
                                    </p:animScale>
                                    <p:animScale>
                                      <p:cBhvr>
                                        <p:cTn id="110" dur="13">
                                          <p:stCondLst>
                                            <p:cond delay="656"/>
                                          </p:stCondLst>
                                        </p:cTn>
                                        <p:tgtEl>
                                          <p:spTgt spid="52"/>
                                        </p:tgtEl>
                                      </p:cBhvr>
                                      <p:to x="100000" y="80000"/>
                                    </p:animScale>
                                    <p:animScale>
                                      <p:cBhvr>
                                        <p:cTn id="111" dur="83" decel="50000">
                                          <p:stCondLst>
                                            <p:cond delay="669"/>
                                          </p:stCondLst>
                                        </p:cTn>
                                        <p:tgtEl>
                                          <p:spTgt spid="52"/>
                                        </p:tgtEl>
                                      </p:cBhvr>
                                      <p:to x="100000" y="100000"/>
                                    </p:animScale>
                                    <p:animScale>
                                      <p:cBhvr>
                                        <p:cTn id="112" dur="13">
                                          <p:stCondLst>
                                            <p:cond delay="821"/>
                                          </p:stCondLst>
                                        </p:cTn>
                                        <p:tgtEl>
                                          <p:spTgt spid="52"/>
                                        </p:tgtEl>
                                      </p:cBhvr>
                                      <p:to x="100000" y="90000"/>
                                    </p:animScale>
                                    <p:animScale>
                                      <p:cBhvr>
                                        <p:cTn id="113" dur="83" decel="50000">
                                          <p:stCondLst>
                                            <p:cond delay="834"/>
                                          </p:stCondLst>
                                        </p:cTn>
                                        <p:tgtEl>
                                          <p:spTgt spid="52"/>
                                        </p:tgtEl>
                                      </p:cBhvr>
                                      <p:to x="100000" y="100000"/>
                                    </p:animScale>
                                    <p:animScale>
                                      <p:cBhvr>
                                        <p:cTn id="114" dur="13">
                                          <p:stCondLst>
                                            <p:cond delay="904"/>
                                          </p:stCondLst>
                                        </p:cTn>
                                        <p:tgtEl>
                                          <p:spTgt spid="52"/>
                                        </p:tgtEl>
                                      </p:cBhvr>
                                      <p:to x="100000" y="95000"/>
                                    </p:animScale>
                                    <p:animScale>
                                      <p:cBhvr>
                                        <p:cTn id="115" dur="83" decel="50000">
                                          <p:stCondLst>
                                            <p:cond delay="917"/>
                                          </p:stCondLst>
                                        </p:cTn>
                                        <p:tgtEl>
                                          <p:spTgt spid="52"/>
                                        </p:tgtEl>
                                      </p:cBhvr>
                                      <p:to x="100000" y="100000"/>
                                    </p:animScale>
                                  </p:childTnLst>
                                </p:cTn>
                              </p:par>
                            </p:childTnLst>
                          </p:cTn>
                        </p:par>
                        <p:par>
                          <p:cTn id="116" fill="hold">
                            <p:stCondLst>
                              <p:cond delay="11000"/>
                            </p:stCondLst>
                            <p:childTnLst>
                              <p:par>
                                <p:cTn id="117" presetID="26" presetClass="entr" presetSubtype="0" fill="hold" grpId="0" nodeType="afterEffect">
                                  <p:stCondLst>
                                    <p:cond delay="0"/>
                                  </p:stCondLst>
                                  <p:childTnLst>
                                    <p:set>
                                      <p:cBhvr>
                                        <p:cTn id="118" dur="1" fill="hold">
                                          <p:stCondLst>
                                            <p:cond delay="0"/>
                                          </p:stCondLst>
                                        </p:cTn>
                                        <p:tgtEl>
                                          <p:spTgt spid="55"/>
                                        </p:tgtEl>
                                        <p:attrNameLst>
                                          <p:attrName>style.visibility</p:attrName>
                                        </p:attrNameLst>
                                      </p:cBhvr>
                                      <p:to>
                                        <p:strVal val="visible"/>
                                      </p:to>
                                    </p:set>
                                    <p:animEffect transition="in" filter="wipe(down)">
                                      <p:cBhvr>
                                        <p:cTn id="119" dur="580">
                                          <p:stCondLst>
                                            <p:cond delay="0"/>
                                          </p:stCondLst>
                                        </p:cTn>
                                        <p:tgtEl>
                                          <p:spTgt spid="55"/>
                                        </p:tgtEl>
                                      </p:cBhvr>
                                    </p:animEffect>
                                    <p:anim calcmode="lin" valueType="num">
                                      <p:cBhvr>
                                        <p:cTn id="120" dur="1822" tmFilter="0,0; 0.14,0.36; 0.43,0.73; 0.71,0.91; 1.0,1.0">
                                          <p:stCondLst>
                                            <p:cond delay="0"/>
                                          </p:stCondLst>
                                        </p:cTn>
                                        <p:tgtEl>
                                          <p:spTgt spid="55"/>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55"/>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55"/>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55"/>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55"/>
                                        </p:tgtEl>
                                        <p:attrNameLst>
                                          <p:attrName>ppt_y</p:attrName>
                                        </p:attrNameLst>
                                      </p:cBhvr>
                                      <p:tavLst>
                                        <p:tav tm="0" fmla="#ppt_y-sin(pi*$)/81">
                                          <p:val>
                                            <p:fltVal val="0"/>
                                          </p:val>
                                        </p:tav>
                                        <p:tav tm="100000">
                                          <p:val>
                                            <p:fltVal val="1"/>
                                          </p:val>
                                        </p:tav>
                                      </p:tavLst>
                                    </p:anim>
                                    <p:animScale>
                                      <p:cBhvr>
                                        <p:cTn id="125" dur="26">
                                          <p:stCondLst>
                                            <p:cond delay="650"/>
                                          </p:stCondLst>
                                        </p:cTn>
                                        <p:tgtEl>
                                          <p:spTgt spid="55"/>
                                        </p:tgtEl>
                                      </p:cBhvr>
                                      <p:to x="100000" y="60000"/>
                                    </p:animScale>
                                    <p:animScale>
                                      <p:cBhvr>
                                        <p:cTn id="126" dur="166" decel="50000">
                                          <p:stCondLst>
                                            <p:cond delay="676"/>
                                          </p:stCondLst>
                                        </p:cTn>
                                        <p:tgtEl>
                                          <p:spTgt spid="55"/>
                                        </p:tgtEl>
                                      </p:cBhvr>
                                      <p:to x="100000" y="100000"/>
                                    </p:animScale>
                                    <p:animScale>
                                      <p:cBhvr>
                                        <p:cTn id="127" dur="26">
                                          <p:stCondLst>
                                            <p:cond delay="1312"/>
                                          </p:stCondLst>
                                        </p:cTn>
                                        <p:tgtEl>
                                          <p:spTgt spid="55"/>
                                        </p:tgtEl>
                                      </p:cBhvr>
                                      <p:to x="100000" y="80000"/>
                                    </p:animScale>
                                    <p:animScale>
                                      <p:cBhvr>
                                        <p:cTn id="128" dur="166" decel="50000">
                                          <p:stCondLst>
                                            <p:cond delay="1338"/>
                                          </p:stCondLst>
                                        </p:cTn>
                                        <p:tgtEl>
                                          <p:spTgt spid="55"/>
                                        </p:tgtEl>
                                      </p:cBhvr>
                                      <p:to x="100000" y="100000"/>
                                    </p:animScale>
                                    <p:animScale>
                                      <p:cBhvr>
                                        <p:cTn id="129" dur="26">
                                          <p:stCondLst>
                                            <p:cond delay="1642"/>
                                          </p:stCondLst>
                                        </p:cTn>
                                        <p:tgtEl>
                                          <p:spTgt spid="55"/>
                                        </p:tgtEl>
                                      </p:cBhvr>
                                      <p:to x="100000" y="90000"/>
                                    </p:animScale>
                                    <p:animScale>
                                      <p:cBhvr>
                                        <p:cTn id="130" dur="166" decel="50000">
                                          <p:stCondLst>
                                            <p:cond delay="1668"/>
                                          </p:stCondLst>
                                        </p:cTn>
                                        <p:tgtEl>
                                          <p:spTgt spid="55"/>
                                        </p:tgtEl>
                                      </p:cBhvr>
                                      <p:to x="100000" y="100000"/>
                                    </p:animScale>
                                    <p:animScale>
                                      <p:cBhvr>
                                        <p:cTn id="131" dur="26">
                                          <p:stCondLst>
                                            <p:cond delay="1808"/>
                                          </p:stCondLst>
                                        </p:cTn>
                                        <p:tgtEl>
                                          <p:spTgt spid="55"/>
                                        </p:tgtEl>
                                      </p:cBhvr>
                                      <p:to x="100000" y="95000"/>
                                    </p:animScale>
                                    <p:animScale>
                                      <p:cBhvr>
                                        <p:cTn id="132" dur="166" decel="50000">
                                          <p:stCondLst>
                                            <p:cond delay="1834"/>
                                          </p:stCondLst>
                                        </p:cTn>
                                        <p:tgtEl>
                                          <p:spTgt spid="55"/>
                                        </p:tgtEl>
                                      </p:cBhvr>
                                      <p:to x="100000" y="100000"/>
                                    </p:animScale>
                                  </p:childTnLst>
                                </p:cTn>
                              </p:par>
                            </p:childTnLst>
                          </p:cTn>
                        </p:par>
                        <p:par>
                          <p:cTn id="133" fill="hold">
                            <p:stCondLst>
                              <p:cond delay="13000"/>
                            </p:stCondLst>
                            <p:childTnLst>
                              <p:par>
                                <p:cTn id="134" presetID="26" presetClass="entr" presetSubtype="0" fill="hold" grpId="0" nodeType="afterEffect">
                                  <p:stCondLst>
                                    <p:cond delay="0"/>
                                  </p:stCondLst>
                                  <p:childTnLst>
                                    <p:set>
                                      <p:cBhvr>
                                        <p:cTn id="135" dur="1" fill="hold">
                                          <p:stCondLst>
                                            <p:cond delay="0"/>
                                          </p:stCondLst>
                                        </p:cTn>
                                        <p:tgtEl>
                                          <p:spTgt spid="56"/>
                                        </p:tgtEl>
                                        <p:attrNameLst>
                                          <p:attrName>style.visibility</p:attrName>
                                        </p:attrNameLst>
                                      </p:cBhvr>
                                      <p:to>
                                        <p:strVal val="visible"/>
                                      </p:to>
                                    </p:set>
                                    <p:animEffect transition="in" filter="wipe(down)">
                                      <p:cBhvr>
                                        <p:cTn id="136" dur="290">
                                          <p:stCondLst>
                                            <p:cond delay="0"/>
                                          </p:stCondLst>
                                        </p:cTn>
                                        <p:tgtEl>
                                          <p:spTgt spid="56"/>
                                        </p:tgtEl>
                                      </p:cBhvr>
                                    </p:animEffect>
                                    <p:anim calcmode="lin" valueType="num">
                                      <p:cBhvr>
                                        <p:cTn id="137" dur="911" tmFilter="0,0; 0.14,0.36; 0.43,0.73; 0.71,0.91; 1.0,1.0">
                                          <p:stCondLst>
                                            <p:cond delay="0"/>
                                          </p:stCondLst>
                                        </p:cTn>
                                        <p:tgtEl>
                                          <p:spTgt spid="56"/>
                                        </p:tgtEl>
                                        <p:attrNameLst>
                                          <p:attrName>ppt_x</p:attrName>
                                        </p:attrNameLst>
                                      </p:cBhvr>
                                      <p:tavLst>
                                        <p:tav tm="0">
                                          <p:val>
                                            <p:strVal val="#ppt_x-0.25"/>
                                          </p:val>
                                        </p:tav>
                                        <p:tav tm="100000">
                                          <p:val>
                                            <p:strVal val="#ppt_x"/>
                                          </p:val>
                                        </p:tav>
                                      </p:tavLst>
                                    </p:anim>
                                    <p:anim calcmode="lin" valueType="num">
                                      <p:cBhvr>
                                        <p:cTn id="138" dur="332" tmFilter="0.0,0.0; 0.25,0.07; 0.50,0.2; 0.75,0.467; 1.0,1.0">
                                          <p:stCondLst>
                                            <p:cond delay="0"/>
                                          </p:stCondLst>
                                        </p:cTn>
                                        <p:tgtEl>
                                          <p:spTgt spid="56"/>
                                        </p:tgtEl>
                                        <p:attrNameLst>
                                          <p:attrName>ppt_y</p:attrName>
                                        </p:attrNameLst>
                                      </p:cBhvr>
                                      <p:tavLst>
                                        <p:tav tm="0" fmla="#ppt_y-sin(pi*$)/3">
                                          <p:val>
                                            <p:fltVal val="0.5"/>
                                          </p:val>
                                        </p:tav>
                                        <p:tav tm="100000">
                                          <p:val>
                                            <p:fltVal val="1"/>
                                          </p:val>
                                        </p:tav>
                                      </p:tavLst>
                                    </p:anim>
                                    <p:anim calcmode="lin" valueType="num">
                                      <p:cBhvr>
                                        <p:cTn id="139" dur="332" tmFilter="0, 0; 0.125,0.2665; 0.25,0.4; 0.375,0.465; 0.5,0.5;  0.625,0.535; 0.75,0.6; 0.875,0.7335; 1,1">
                                          <p:stCondLst>
                                            <p:cond delay="332"/>
                                          </p:stCondLst>
                                        </p:cTn>
                                        <p:tgtEl>
                                          <p:spTgt spid="56"/>
                                        </p:tgtEl>
                                        <p:attrNameLst>
                                          <p:attrName>ppt_y</p:attrName>
                                        </p:attrNameLst>
                                      </p:cBhvr>
                                      <p:tavLst>
                                        <p:tav tm="0" fmla="#ppt_y-sin(pi*$)/9">
                                          <p:val>
                                            <p:fltVal val="0"/>
                                          </p:val>
                                        </p:tav>
                                        <p:tav tm="100000">
                                          <p:val>
                                            <p:fltVal val="1"/>
                                          </p:val>
                                        </p:tav>
                                      </p:tavLst>
                                    </p:anim>
                                    <p:anim calcmode="lin" valueType="num">
                                      <p:cBhvr>
                                        <p:cTn id="140" dur="166" tmFilter="0, 0; 0.125,0.2665; 0.25,0.4; 0.375,0.465; 0.5,0.5;  0.625,0.535; 0.75,0.6; 0.875,0.7335; 1,1">
                                          <p:stCondLst>
                                            <p:cond delay="662"/>
                                          </p:stCondLst>
                                        </p:cTn>
                                        <p:tgtEl>
                                          <p:spTgt spid="56"/>
                                        </p:tgtEl>
                                        <p:attrNameLst>
                                          <p:attrName>ppt_y</p:attrName>
                                        </p:attrNameLst>
                                      </p:cBhvr>
                                      <p:tavLst>
                                        <p:tav tm="0" fmla="#ppt_y-sin(pi*$)/27">
                                          <p:val>
                                            <p:fltVal val="0"/>
                                          </p:val>
                                        </p:tav>
                                        <p:tav tm="100000">
                                          <p:val>
                                            <p:fltVal val="1"/>
                                          </p:val>
                                        </p:tav>
                                      </p:tavLst>
                                    </p:anim>
                                    <p:anim calcmode="lin" valueType="num">
                                      <p:cBhvr>
                                        <p:cTn id="141" dur="82" tmFilter="0, 0; 0.125,0.2665; 0.25,0.4; 0.375,0.465; 0.5,0.5;  0.625,0.535; 0.75,0.6; 0.875,0.7335; 1,1">
                                          <p:stCondLst>
                                            <p:cond delay="828"/>
                                          </p:stCondLst>
                                        </p:cTn>
                                        <p:tgtEl>
                                          <p:spTgt spid="56"/>
                                        </p:tgtEl>
                                        <p:attrNameLst>
                                          <p:attrName>ppt_y</p:attrName>
                                        </p:attrNameLst>
                                      </p:cBhvr>
                                      <p:tavLst>
                                        <p:tav tm="0" fmla="#ppt_y-sin(pi*$)/81">
                                          <p:val>
                                            <p:fltVal val="0"/>
                                          </p:val>
                                        </p:tav>
                                        <p:tav tm="100000">
                                          <p:val>
                                            <p:fltVal val="1"/>
                                          </p:val>
                                        </p:tav>
                                      </p:tavLst>
                                    </p:anim>
                                    <p:animScale>
                                      <p:cBhvr>
                                        <p:cTn id="142" dur="13">
                                          <p:stCondLst>
                                            <p:cond delay="325"/>
                                          </p:stCondLst>
                                        </p:cTn>
                                        <p:tgtEl>
                                          <p:spTgt spid="56"/>
                                        </p:tgtEl>
                                      </p:cBhvr>
                                      <p:to x="100000" y="60000"/>
                                    </p:animScale>
                                    <p:animScale>
                                      <p:cBhvr>
                                        <p:cTn id="143" dur="83" decel="50000">
                                          <p:stCondLst>
                                            <p:cond delay="338"/>
                                          </p:stCondLst>
                                        </p:cTn>
                                        <p:tgtEl>
                                          <p:spTgt spid="56"/>
                                        </p:tgtEl>
                                      </p:cBhvr>
                                      <p:to x="100000" y="100000"/>
                                    </p:animScale>
                                    <p:animScale>
                                      <p:cBhvr>
                                        <p:cTn id="144" dur="13">
                                          <p:stCondLst>
                                            <p:cond delay="656"/>
                                          </p:stCondLst>
                                        </p:cTn>
                                        <p:tgtEl>
                                          <p:spTgt spid="56"/>
                                        </p:tgtEl>
                                      </p:cBhvr>
                                      <p:to x="100000" y="80000"/>
                                    </p:animScale>
                                    <p:animScale>
                                      <p:cBhvr>
                                        <p:cTn id="145" dur="83" decel="50000">
                                          <p:stCondLst>
                                            <p:cond delay="669"/>
                                          </p:stCondLst>
                                        </p:cTn>
                                        <p:tgtEl>
                                          <p:spTgt spid="56"/>
                                        </p:tgtEl>
                                      </p:cBhvr>
                                      <p:to x="100000" y="100000"/>
                                    </p:animScale>
                                    <p:animScale>
                                      <p:cBhvr>
                                        <p:cTn id="146" dur="13">
                                          <p:stCondLst>
                                            <p:cond delay="821"/>
                                          </p:stCondLst>
                                        </p:cTn>
                                        <p:tgtEl>
                                          <p:spTgt spid="56"/>
                                        </p:tgtEl>
                                      </p:cBhvr>
                                      <p:to x="100000" y="90000"/>
                                    </p:animScale>
                                    <p:animScale>
                                      <p:cBhvr>
                                        <p:cTn id="147" dur="83" decel="50000">
                                          <p:stCondLst>
                                            <p:cond delay="834"/>
                                          </p:stCondLst>
                                        </p:cTn>
                                        <p:tgtEl>
                                          <p:spTgt spid="56"/>
                                        </p:tgtEl>
                                      </p:cBhvr>
                                      <p:to x="100000" y="100000"/>
                                    </p:animScale>
                                    <p:animScale>
                                      <p:cBhvr>
                                        <p:cTn id="148" dur="13">
                                          <p:stCondLst>
                                            <p:cond delay="904"/>
                                          </p:stCondLst>
                                        </p:cTn>
                                        <p:tgtEl>
                                          <p:spTgt spid="56"/>
                                        </p:tgtEl>
                                      </p:cBhvr>
                                      <p:to x="100000" y="95000"/>
                                    </p:animScale>
                                    <p:animScale>
                                      <p:cBhvr>
                                        <p:cTn id="149" dur="83" decel="50000">
                                          <p:stCondLst>
                                            <p:cond delay="917"/>
                                          </p:stCondLst>
                                        </p:cTn>
                                        <p:tgtEl>
                                          <p:spTgt spid="56"/>
                                        </p:tgtEl>
                                      </p:cBhvr>
                                      <p:to x="100000" y="100000"/>
                                    </p:animScale>
                                  </p:childTnLst>
                                </p:cTn>
                              </p:par>
                            </p:childTnLst>
                          </p:cTn>
                        </p:par>
                        <p:par>
                          <p:cTn id="150" fill="hold">
                            <p:stCondLst>
                              <p:cond delay="14000"/>
                            </p:stCondLst>
                            <p:childTnLst>
                              <p:par>
                                <p:cTn id="151" presetID="26" presetClass="entr" presetSubtype="0" fill="hold" grpId="0" nodeType="afterEffect">
                                  <p:stCondLst>
                                    <p:cond delay="0"/>
                                  </p:stCondLst>
                                  <p:childTnLst>
                                    <p:set>
                                      <p:cBhvr>
                                        <p:cTn id="152" dur="1" fill="hold">
                                          <p:stCondLst>
                                            <p:cond delay="0"/>
                                          </p:stCondLst>
                                        </p:cTn>
                                        <p:tgtEl>
                                          <p:spTgt spid="31"/>
                                        </p:tgtEl>
                                        <p:attrNameLst>
                                          <p:attrName>style.visibility</p:attrName>
                                        </p:attrNameLst>
                                      </p:cBhvr>
                                      <p:to>
                                        <p:strVal val="visible"/>
                                      </p:to>
                                    </p:set>
                                    <p:animEffect transition="in" filter="wipe(down)">
                                      <p:cBhvr>
                                        <p:cTn id="153" dur="290">
                                          <p:stCondLst>
                                            <p:cond delay="0"/>
                                          </p:stCondLst>
                                        </p:cTn>
                                        <p:tgtEl>
                                          <p:spTgt spid="31"/>
                                        </p:tgtEl>
                                      </p:cBhvr>
                                    </p:animEffect>
                                    <p:anim calcmode="lin" valueType="num">
                                      <p:cBhvr>
                                        <p:cTn id="154" dur="911"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155" dur="332"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156" dur="332" tmFilter="0, 0; 0.125,0.2665; 0.25,0.4; 0.375,0.465; 0.5,0.5;  0.625,0.535; 0.75,0.6; 0.875,0.7335; 1,1">
                                          <p:stCondLst>
                                            <p:cond delay="332"/>
                                          </p:stCondLst>
                                        </p:cTn>
                                        <p:tgtEl>
                                          <p:spTgt spid="31"/>
                                        </p:tgtEl>
                                        <p:attrNameLst>
                                          <p:attrName>ppt_y</p:attrName>
                                        </p:attrNameLst>
                                      </p:cBhvr>
                                      <p:tavLst>
                                        <p:tav tm="0" fmla="#ppt_y-sin(pi*$)/9">
                                          <p:val>
                                            <p:fltVal val="0"/>
                                          </p:val>
                                        </p:tav>
                                        <p:tav tm="100000">
                                          <p:val>
                                            <p:fltVal val="1"/>
                                          </p:val>
                                        </p:tav>
                                      </p:tavLst>
                                    </p:anim>
                                    <p:anim calcmode="lin" valueType="num">
                                      <p:cBhvr>
                                        <p:cTn id="157" dur="166" tmFilter="0, 0; 0.125,0.2665; 0.25,0.4; 0.375,0.465; 0.5,0.5;  0.625,0.535; 0.75,0.6; 0.875,0.7335; 1,1">
                                          <p:stCondLst>
                                            <p:cond delay="662"/>
                                          </p:stCondLst>
                                        </p:cTn>
                                        <p:tgtEl>
                                          <p:spTgt spid="31"/>
                                        </p:tgtEl>
                                        <p:attrNameLst>
                                          <p:attrName>ppt_y</p:attrName>
                                        </p:attrNameLst>
                                      </p:cBhvr>
                                      <p:tavLst>
                                        <p:tav tm="0" fmla="#ppt_y-sin(pi*$)/27">
                                          <p:val>
                                            <p:fltVal val="0"/>
                                          </p:val>
                                        </p:tav>
                                        <p:tav tm="100000">
                                          <p:val>
                                            <p:fltVal val="1"/>
                                          </p:val>
                                        </p:tav>
                                      </p:tavLst>
                                    </p:anim>
                                    <p:anim calcmode="lin" valueType="num">
                                      <p:cBhvr>
                                        <p:cTn id="158" dur="82" tmFilter="0, 0; 0.125,0.2665; 0.25,0.4; 0.375,0.465; 0.5,0.5;  0.625,0.535; 0.75,0.6; 0.875,0.7335; 1,1">
                                          <p:stCondLst>
                                            <p:cond delay="828"/>
                                          </p:stCondLst>
                                        </p:cTn>
                                        <p:tgtEl>
                                          <p:spTgt spid="31"/>
                                        </p:tgtEl>
                                        <p:attrNameLst>
                                          <p:attrName>ppt_y</p:attrName>
                                        </p:attrNameLst>
                                      </p:cBhvr>
                                      <p:tavLst>
                                        <p:tav tm="0" fmla="#ppt_y-sin(pi*$)/81">
                                          <p:val>
                                            <p:fltVal val="0"/>
                                          </p:val>
                                        </p:tav>
                                        <p:tav tm="100000">
                                          <p:val>
                                            <p:fltVal val="1"/>
                                          </p:val>
                                        </p:tav>
                                      </p:tavLst>
                                    </p:anim>
                                    <p:animScale>
                                      <p:cBhvr>
                                        <p:cTn id="159" dur="13">
                                          <p:stCondLst>
                                            <p:cond delay="325"/>
                                          </p:stCondLst>
                                        </p:cTn>
                                        <p:tgtEl>
                                          <p:spTgt spid="31"/>
                                        </p:tgtEl>
                                      </p:cBhvr>
                                      <p:to x="100000" y="60000"/>
                                    </p:animScale>
                                    <p:animScale>
                                      <p:cBhvr>
                                        <p:cTn id="160" dur="83" decel="50000">
                                          <p:stCondLst>
                                            <p:cond delay="338"/>
                                          </p:stCondLst>
                                        </p:cTn>
                                        <p:tgtEl>
                                          <p:spTgt spid="31"/>
                                        </p:tgtEl>
                                      </p:cBhvr>
                                      <p:to x="100000" y="100000"/>
                                    </p:animScale>
                                    <p:animScale>
                                      <p:cBhvr>
                                        <p:cTn id="161" dur="13">
                                          <p:stCondLst>
                                            <p:cond delay="656"/>
                                          </p:stCondLst>
                                        </p:cTn>
                                        <p:tgtEl>
                                          <p:spTgt spid="31"/>
                                        </p:tgtEl>
                                      </p:cBhvr>
                                      <p:to x="100000" y="80000"/>
                                    </p:animScale>
                                    <p:animScale>
                                      <p:cBhvr>
                                        <p:cTn id="162" dur="83" decel="50000">
                                          <p:stCondLst>
                                            <p:cond delay="669"/>
                                          </p:stCondLst>
                                        </p:cTn>
                                        <p:tgtEl>
                                          <p:spTgt spid="31"/>
                                        </p:tgtEl>
                                      </p:cBhvr>
                                      <p:to x="100000" y="100000"/>
                                    </p:animScale>
                                    <p:animScale>
                                      <p:cBhvr>
                                        <p:cTn id="163" dur="13">
                                          <p:stCondLst>
                                            <p:cond delay="821"/>
                                          </p:stCondLst>
                                        </p:cTn>
                                        <p:tgtEl>
                                          <p:spTgt spid="31"/>
                                        </p:tgtEl>
                                      </p:cBhvr>
                                      <p:to x="100000" y="90000"/>
                                    </p:animScale>
                                    <p:animScale>
                                      <p:cBhvr>
                                        <p:cTn id="164" dur="83" decel="50000">
                                          <p:stCondLst>
                                            <p:cond delay="834"/>
                                          </p:stCondLst>
                                        </p:cTn>
                                        <p:tgtEl>
                                          <p:spTgt spid="31"/>
                                        </p:tgtEl>
                                      </p:cBhvr>
                                      <p:to x="100000" y="100000"/>
                                    </p:animScale>
                                    <p:animScale>
                                      <p:cBhvr>
                                        <p:cTn id="165" dur="13">
                                          <p:stCondLst>
                                            <p:cond delay="904"/>
                                          </p:stCondLst>
                                        </p:cTn>
                                        <p:tgtEl>
                                          <p:spTgt spid="31"/>
                                        </p:tgtEl>
                                      </p:cBhvr>
                                      <p:to x="100000" y="95000"/>
                                    </p:animScale>
                                    <p:animScale>
                                      <p:cBhvr>
                                        <p:cTn id="166" dur="83" decel="50000">
                                          <p:stCondLst>
                                            <p:cond delay="917"/>
                                          </p:stCondLst>
                                        </p:cTn>
                                        <p:tgtEl>
                                          <p:spTgt spid="31"/>
                                        </p:tgtEl>
                                      </p:cBhvr>
                                      <p:to x="100000" y="100000"/>
                                    </p:animScale>
                                  </p:childTnLst>
                                </p:cTn>
                              </p:par>
                            </p:childTnLst>
                          </p:cTn>
                        </p:par>
                        <p:par>
                          <p:cTn id="167" fill="hold">
                            <p:stCondLst>
                              <p:cond delay="15000"/>
                            </p:stCondLst>
                            <p:childTnLst>
                              <p:par>
                                <p:cTn id="168" presetID="26" presetClass="entr" presetSubtype="0" fill="hold" grpId="0" nodeType="afterEffect">
                                  <p:stCondLst>
                                    <p:cond delay="0"/>
                                  </p:stCondLst>
                                  <p:childTnLst>
                                    <p:set>
                                      <p:cBhvr>
                                        <p:cTn id="169" dur="1" fill="hold">
                                          <p:stCondLst>
                                            <p:cond delay="0"/>
                                          </p:stCondLst>
                                        </p:cTn>
                                        <p:tgtEl>
                                          <p:spTgt spid="58"/>
                                        </p:tgtEl>
                                        <p:attrNameLst>
                                          <p:attrName>style.visibility</p:attrName>
                                        </p:attrNameLst>
                                      </p:cBhvr>
                                      <p:to>
                                        <p:strVal val="visible"/>
                                      </p:to>
                                    </p:set>
                                    <p:animEffect transition="in" filter="wipe(down)">
                                      <p:cBhvr>
                                        <p:cTn id="170" dur="290">
                                          <p:stCondLst>
                                            <p:cond delay="0"/>
                                          </p:stCondLst>
                                        </p:cTn>
                                        <p:tgtEl>
                                          <p:spTgt spid="58"/>
                                        </p:tgtEl>
                                      </p:cBhvr>
                                    </p:animEffect>
                                    <p:anim calcmode="lin" valueType="num">
                                      <p:cBhvr>
                                        <p:cTn id="171" dur="911" tmFilter="0,0; 0.14,0.36; 0.43,0.73; 0.71,0.91; 1.0,1.0">
                                          <p:stCondLst>
                                            <p:cond delay="0"/>
                                          </p:stCondLst>
                                        </p:cTn>
                                        <p:tgtEl>
                                          <p:spTgt spid="58"/>
                                        </p:tgtEl>
                                        <p:attrNameLst>
                                          <p:attrName>ppt_x</p:attrName>
                                        </p:attrNameLst>
                                      </p:cBhvr>
                                      <p:tavLst>
                                        <p:tav tm="0">
                                          <p:val>
                                            <p:strVal val="#ppt_x-0.25"/>
                                          </p:val>
                                        </p:tav>
                                        <p:tav tm="100000">
                                          <p:val>
                                            <p:strVal val="#ppt_x"/>
                                          </p:val>
                                        </p:tav>
                                      </p:tavLst>
                                    </p:anim>
                                    <p:anim calcmode="lin" valueType="num">
                                      <p:cBhvr>
                                        <p:cTn id="172" dur="332" tmFilter="0.0,0.0; 0.25,0.07; 0.50,0.2; 0.75,0.467; 1.0,1.0">
                                          <p:stCondLst>
                                            <p:cond delay="0"/>
                                          </p:stCondLst>
                                        </p:cTn>
                                        <p:tgtEl>
                                          <p:spTgt spid="58"/>
                                        </p:tgtEl>
                                        <p:attrNameLst>
                                          <p:attrName>ppt_y</p:attrName>
                                        </p:attrNameLst>
                                      </p:cBhvr>
                                      <p:tavLst>
                                        <p:tav tm="0" fmla="#ppt_y-sin(pi*$)/3">
                                          <p:val>
                                            <p:fltVal val="0.5"/>
                                          </p:val>
                                        </p:tav>
                                        <p:tav tm="100000">
                                          <p:val>
                                            <p:fltVal val="1"/>
                                          </p:val>
                                        </p:tav>
                                      </p:tavLst>
                                    </p:anim>
                                    <p:anim calcmode="lin" valueType="num">
                                      <p:cBhvr>
                                        <p:cTn id="173" dur="332" tmFilter="0, 0; 0.125,0.2665; 0.25,0.4; 0.375,0.465; 0.5,0.5;  0.625,0.535; 0.75,0.6; 0.875,0.7335; 1,1">
                                          <p:stCondLst>
                                            <p:cond delay="332"/>
                                          </p:stCondLst>
                                        </p:cTn>
                                        <p:tgtEl>
                                          <p:spTgt spid="58"/>
                                        </p:tgtEl>
                                        <p:attrNameLst>
                                          <p:attrName>ppt_y</p:attrName>
                                        </p:attrNameLst>
                                      </p:cBhvr>
                                      <p:tavLst>
                                        <p:tav tm="0" fmla="#ppt_y-sin(pi*$)/9">
                                          <p:val>
                                            <p:fltVal val="0"/>
                                          </p:val>
                                        </p:tav>
                                        <p:tav tm="100000">
                                          <p:val>
                                            <p:fltVal val="1"/>
                                          </p:val>
                                        </p:tav>
                                      </p:tavLst>
                                    </p:anim>
                                    <p:anim calcmode="lin" valueType="num">
                                      <p:cBhvr>
                                        <p:cTn id="174" dur="166" tmFilter="0, 0; 0.125,0.2665; 0.25,0.4; 0.375,0.465; 0.5,0.5;  0.625,0.535; 0.75,0.6; 0.875,0.7335; 1,1">
                                          <p:stCondLst>
                                            <p:cond delay="662"/>
                                          </p:stCondLst>
                                        </p:cTn>
                                        <p:tgtEl>
                                          <p:spTgt spid="58"/>
                                        </p:tgtEl>
                                        <p:attrNameLst>
                                          <p:attrName>ppt_y</p:attrName>
                                        </p:attrNameLst>
                                      </p:cBhvr>
                                      <p:tavLst>
                                        <p:tav tm="0" fmla="#ppt_y-sin(pi*$)/27">
                                          <p:val>
                                            <p:fltVal val="0"/>
                                          </p:val>
                                        </p:tav>
                                        <p:tav tm="100000">
                                          <p:val>
                                            <p:fltVal val="1"/>
                                          </p:val>
                                        </p:tav>
                                      </p:tavLst>
                                    </p:anim>
                                    <p:anim calcmode="lin" valueType="num">
                                      <p:cBhvr>
                                        <p:cTn id="175" dur="82" tmFilter="0, 0; 0.125,0.2665; 0.25,0.4; 0.375,0.465; 0.5,0.5;  0.625,0.535; 0.75,0.6; 0.875,0.7335; 1,1">
                                          <p:stCondLst>
                                            <p:cond delay="828"/>
                                          </p:stCondLst>
                                        </p:cTn>
                                        <p:tgtEl>
                                          <p:spTgt spid="58"/>
                                        </p:tgtEl>
                                        <p:attrNameLst>
                                          <p:attrName>ppt_y</p:attrName>
                                        </p:attrNameLst>
                                      </p:cBhvr>
                                      <p:tavLst>
                                        <p:tav tm="0" fmla="#ppt_y-sin(pi*$)/81">
                                          <p:val>
                                            <p:fltVal val="0"/>
                                          </p:val>
                                        </p:tav>
                                        <p:tav tm="100000">
                                          <p:val>
                                            <p:fltVal val="1"/>
                                          </p:val>
                                        </p:tav>
                                      </p:tavLst>
                                    </p:anim>
                                    <p:animScale>
                                      <p:cBhvr>
                                        <p:cTn id="176" dur="13">
                                          <p:stCondLst>
                                            <p:cond delay="325"/>
                                          </p:stCondLst>
                                        </p:cTn>
                                        <p:tgtEl>
                                          <p:spTgt spid="58"/>
                                        </p:tgtEl>
                                      </p:cBhvr>
                                      <p:to x="100000" y="60000"/>
                                    </p:animScale>
                                    <p:animScale>
                                      <p:cBhvr>
                                        <p:cTn id="177" dur="83" decel="50000">
                                          <p:stCondLst>
                                            <p:cond delay="338"/>
                                          </p:stCondLst>
                                        </p:cTn>
                                        <p:tgtEl>
                                          <p:spTgt spid="58"/>
                                        </p:tgtEl>
                                      </p:cBhvr>
                                      <p:to x="100000" y="100000"/>
                                    </p:animScale>
                                    <p:animScale>
                                      <p:cBhvr>
                                        <p:cTn id="178" dur="13">
                                          <p:stCondLst>
                                            <p:cond delay="656"/>
                                          </p:stCondLst>
                                        </p:cTn>
                                        <p:tgtEl>
                                          <p:spTgt spid="58"/>
                                        </p:tgtEl>
                                      </p:cBhvr>
                                      <p:to x="100000" y="80000"/>
                                    </p:animScale>
                                    <p:animScale>
                                      <p:cBhvr>
                                        <p:cTn id="179" dur="83" decel="50000">
                                          <p:stCondLst>
                                            <p:cond delay="669"/>
                                          </p:stCondLst>
                                        </p:cTn>
                                        <p:tgtEl>
                                          <p:spTgt spid="58"/>
                                        </p:tgtEl>
                                      </p:cBhvr>
                                      <p:to x="100000" y="100000"/>
                                    </p:animScale>
                                    <p:animScale>
                                      <p:cBhvr>
                                        <p:cTn id="180" dur="13">
                                          <p:stCondLst>
                                            <p:cond delay="821"/>
                                          </p:stCondLst>
                                        </p:cTn>
                                        <p:tgtEl>
                                          <p:spTgt spid="58"/>
                                        </p:tgtEl>
                                      </p:cBhvr>
                                      <p:to x="100000" y="90000"/>
                                    </p:animScale>
                                    <p:animScale>
                                      <p:cBhvr>
                                        <p:cTn id="181" dur="83" decel="50000">
                                          <p:stCondLst>
                                            <p:cond delay="834"/>
                                          </p:stCondLst>
                                        </p:cTn>
                                        <p:tgtEl>
                                          <p:spTgt spid="58"/>
                                        </p:tgtEl>
                                      </p:cBhvr>
                                      <p:to x="100000" y="100000"/>
                                    </p:animScale>
                                    <p:animScale>
                                      <p:cBhvr>
                                        <p:cTn id="182" dur="13">
                                          <p:stCondLst>
                                            <p:cond delay="904"/>
                                          </p:stCondLst>
                                        </p:cTn>
                                        <p:tgtEl>
                                          <p:spTgt spid="58"/>
                                        </p:tgtEl>
                                      </p:cBhvr>
                                      <p:to x="100000" y="95000"/>
                                    </p:animScale>
                                    <p:animScale>
                                      <p:cBhvr>
                                        <p:cTn id="183" dur="83" decel="50000">
                                          <p:stCondLst>
                                            <p:cond delay="917"/>
                                          </p:stCondLst>
                                        </p:cTn>
                                        <p:tgtEl>
                                          <p:spTgt spid="58"/>
                                        </p:tgtEl>
                                      </p:cBhvr>
                                      <p:to x="100000" y="100000"/>
                                    </p:animScale>
                                  </p:childTnLst>
                                </p:cTn>
                              </p:par>
                            </p:childTnLst>
                          </p:cTn>
                        </p:par>
                        <p:par>
                          <p:cTn id="184" fill="hold">
                            <p:stCondLst>
                              <p:cond delay="16000"/>
                            </p:stCondLst>
                            <p:childTnLst>
                              <p:par>
                                <p:cTn id="185" presetID="26" presetClass="entr" presetSubtype="0" fill="hold" grpId="0" nodeType="afterEffect">
                                  <p:stCondLst>
                                    <p:cond delay="0"/>
                                  </p:stCondLst>
                                  <p:childTnLst>
                                    <p:set>
                                      <p:cBhvr>
                                        <p:cTn id="186" dur="1" fill="hold">
                                          <p:stCondLst>
                                            <p:cond delay="0"/>
                                          </p:stCondLst>
                                        </p:cTn>
                                        <p:tgtEl>
                                          <p:spTgt spid="59"/>
                                        </p:tgtEl>
                                        <p:attrNameLst>
                                          <p:attrName>style.visibility</p:attrName>
                                        </p:attrNameLst>
                                      </p:cBhvr>
                                      <p:to>
                                        <p:strVal val="visible"/>
                                      </p:to>
                                    </p:set>
                                    <p:animEffect transition="in" filter="wipe(down)">
                                      <p:cBhvr>
                                        <p:cTn id="187" dur="290">
                                          <p:stCondLst>
                                            <p:cond delay="0"/>
                                          </p:stCondLst>
                                        </p:cTn>
                                        <p:tgtEl>
                                          <p:spTgt spid="59"/>
                                        </p:tgtEl>
                                      </p:cBhvr>
                                    </p:animEffect>
                                    <p:anim calcmode="lin" valueType="num">
                                      <p:cBhvr>
                                        <p:cTn id="188" dur="911" tmFilter="0,0; 0.14,0.36; 0.43,0.73; 0.71,0.91; 1.0,1.0">
                                          <p:stCondLst>
                                            <p:cond delay="0"/>
                                          </p:stCondLst>
                                        </p:cTn>
                                        <p:tgtEl>
                                          <p:spTgt spid="59"/>
                                        </p:tgtEl>
                                        <p:attrNameLst>
                                          <p:attrName>ppt_x</p:attrName>
                                        </p:attrNameLst>
                                      </p:cBhvr>
                                      <p:tavLst>
                                        <p:tav tm="0">
                                          <p:val>
                                            <p:strVal val="#ppt_x-0.25"/>
                                          </p:val>
                                        </p:tav>
                                        <p:tav tm="100000">
                                          <p:val>
                                            <p:strVal val="#ppt_x"/>
                                          </p:val>
                                        </p:tav>
                                      </p:tavLst>
                                    </p:anim>
                                    <p:anim calcmode="lin" valueType="num">
                                      <p:cBhvr>
                                        <p:cTn id="189" dur="332" tmFilter="0.0,0.0; 0.25,0.07; 0.50,0.2; 0.75,0.467; 1.0,1.0">
                                          <p:stCondLst>
                                            <p:cond delay="0"/>
                                          </p:stCondLst>
                                        </p:cTn>
                                        <p:tgtEl>
                                          <p:spTgt spid="59"/>
                                        </p:tgtEl>
                                        <p:attrNameLst>
                                          <p:attrName>ppt_y</p:attrName>
                                        </p:attrNameLst>
                                      </p:cBhvr>
                                      <p:tavLst>
                                        <p:tav tm="0" fmla="#ppt_y-sin(pi*$)/3">
                                          <p:val>
                                            <p:fltVal val="0.5"/>
                                          </p:val>
                                        </p:tav>
                                        <p:tav tm="100000">
                                          <p:val>
                                            <p:fltVal val="1"/>
                                          </p:val>
                                        </p:tav>
                                      </p:tavLst>
                                    </p:anim>
                                    <p:anim calcmode="lin" valueType="num">
                                      <p:cBhvr>
                                        <p:cTn id="190" dur="332" tmFilter="0, 0; 0.125,0.2665; 0.25,0.4; 0.375,0.465; 0.5,0.5;  0.625,0.535; 0.75,0.6; 0.875,0.7335; 1,1">
                                          <p:stCondLst>
                                            <p:cond delay="332"/>
                                          </p:stCondLst>
                                        </p:cTn>
                                        <p:tgtEl>
                                          <p:spTgt spid="59"/>
                                        </p:tgtEl>
                                        <p:attrNameLst>
                                          <p:attrName>ppt_y</p:attrName>
                                        </p:attrNameLst>
                                      </p:cBhvr>
                                      <p:tavLst>
                                        <p:tav tm="0" fmla="#ppt_y-sin(pi*$)/9">
                                          <p:val>
                                            <p:fltVal val="0"/>
                                          </p:val>
                                        </p:tav>
                                        <p:tav tm="100000">
                                          <p:val>
                                            <p:fltVal val="1"/>
                                          </p:val>
                                        </p:tav>
                                      </p:tavLst>
                                    </p:anim>
                                    <p:anim calcmode="lin" valueType="num">
                                      <p:cBhvr>
                                        <p:cTn id="191" dur="166" tmFilter="0, 0; 0.125,0.2665; 0.25,0.4; 0.375,0.465; 0.5,0.5;  0.625,0.535; 0.75,0.6; 0.875,0.7335; 1,1">
                                          <p:stCondLst>
                                            <p:cond delay="662"/>
                                          </p:stCondLst>
                                        </p:cTn>
                                        <p:tgtEl>
                                          <p:spTgt spid="59"/>
                                        </p:tgtEl>
                                        <p:attrNameLst>
                                          <p:attrName>ppt_y</p:attrName>
                                        </p:attrNameLst>
                                      </p:cBhvr>
                                      <p:tavLst>
                                        <p:tav tm="0" fmla="#ppt_y-sin(pi*$)/27">
                                          <p:val>
                                            <p:fltVal val="0"/>
                                          </p:val>
                                        </p:tav>
                                        <p:tav tm="100000">
                                          <p:val>
                                            <p:fltVal val="1"/>
                                          </p:val>
                                        </p:tav>
                                      </p:tavLst>
                                    </p:anim>
                                    <p:anim calcmode="lin" valueType="num">
                                      <p:cBhvr>
                                        <p:cTn id="192" dur="82" tmFilter="0, 0; 0.125,0.2665; 0.25,0.4; 0.375,0.465; 0.5,0.5;  0.625,0.535; 0.75,0.6; 0.875,0.7335; 1,1">
                                          <p:stCondLst>
                                            <p:cond delay="828"/>
                                          </p:stCondLst>
                                        </p:cTn>
                                        <p:tgtEl>
                                          <p:spTgt spid="59"/>
                                        </p:tgtEl>
                                        <p:attrNameLst>
                                          <p:attrName>ppt_y</p:attrName>
                                        </p:attrNameLst>
                                      </p:cBhvr>
                                      <p:tavLst>
                                        <p:tav tm="0" fmla="#ppt_y-sin(pi*$)/81">
                                          <p:val>
                                            <p:fltVal val="0"/>
                                          </p:val>
                                        </p:tav>
                                        <p:tav tm="100000">
                                          <p:val>
                                            <p:fltVal val="1"/>
                                          </p:val>
                                        </p:tav>
                                      </p:tavLst>
                                    </p:anim>
                                    <p:animScale>
                                      <p:cBhvr>
                                        <p:cTn id="193" dur="13">
                                          <p:stCondLst>
                                            <p:cond delay="325"/>
                                          </p:stCondLst>
                                        </p:cTn>
                                        <p:tgtEl>
                                          <p:spTgt spid="59"/>
                                        </p:tgtEl>
                                      </p:cBhvr>
                                      <p:to x="100000" y="60000"/>
                                    </p:animScale>
                                    <p:animScale>
                                      <p:cBhvr>
                                        <p:cTn id="194" dur="83" decel="50000">
                                          <p:stCondLst>
                                            <p:cond delay="338"/>
                                          </p:stCondLst>
                                        </p:cTn>
                                        <p:tgtEl>
                                          <p:spTgt spid="59"/>
                                        </p:tgtEl>
                                      </p:cBhvr>
                                      <p:to x="100000" y="100000"/>
                                    </p:animScale>
                                    <p:animScale>
                                      <p:cBhvr>
                                        <p:cTn id="195" dur="13">
                                          <p:stCondLst>
                                            <p:cond delay="656"/>
                                          </p:stCondLst>
                                        </p:cTn>
                                        <p:tgtEl>
                                          <p:spTgt spid="59"/>
                                        </p:tgtEl>
                                      </p:cBhvr>
                                      <p:to x="100000" y="80000"/>
                                    </p:animScale>
                                    <p:animScale>
                                      <p:cBhvr>
                                        <p:cTn id="196" dur="83" decel="50000">
                                          <p:stCondLst>
                                            <p:cond delay="669"/>
                                          </p:stCondLst>
                                        </p:cTn>
                                        <p:tgtEl>
                                          <p:spTgt spid="59"/>
                                        </p:tgtEl>
                                      </p:cBhvr>
                                      <p:to x="100000" y="100000"/>
                                    </p:animScale>
                                    <p:animScale>
                                      <p:cBhvr>
                                        <p:cTn id="197" dur="13">
                                          <p:stCondLst>
                                            <p:cond delay="821"/>
                                          </p:stCondLst>
                                        </p:cTn>
                                        <p:tgtEl>
                                          <p:spTgt spid="59"/>
                                        </p:tgtEl>
                                      </p:cBhvr>
                                      <p:to x="100000" y="90000"/>
                                    </p:animScale>
                                    <p:animScale>
                                      <p:cBhvr>
                                        <p:cTn id="198" dur="83" decel="50000">
                                          <p:stCondLst>
                                            <p:cond delay="834"/>
                                          </p:stCondLst>
                                        </p:cTn>
                                        <p:tgtEl>
                                          <p:spTgt spid="59"/>
                                        </p:tgtEl>
                                      </p:cBhvr>
                                      <p:to x="100000" y="100000"/>
                                    </p:animScale>
                                    <p:animScale>
                                      <p:cBhvr>
                                        <p:cTn id="199" dur="13">
                                          <p:stCondLst>
                                            <p:cond delay="904"/>
                                          </p:stCondLst>
                                        </p:cTn>
                                        <p:tgtEl>
                                          <p:spTgt spid="59"/>
                                        </p:tgtEl>
                                      </p:cBhvr>
                                      <p:to x="100000" y="95000"/>
                                    </p:animScale>
                                    <p:animScale>
                                      <p:cBhvr>
                                        <p:cTn id="200" dur="83" decel="50000">
                                          <p:stCondLst>
                                            <p:cond delay="917"/>
                                          </p:stCondLst>
                                        </p:cTn>
                                        <p:tgtEl>
                                          <p:spTgt spid="5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37" grpId="0" animBg="1"/>
      <p:bldP spid="39" grpId="0" animBg="1"/>
      <p:bldP spid="43" grpId="0" animBg="1"/>
      <p:bldP spid="45" grpId="0" animBg="1"/>
      <p:bldP spid="49" grpId="0" animBg="1"/>
      <p:bldP spid="51" grpId="0" animBg="1"/>
      <p:bldP spid="52" grpId="0" animBg="1"/>
      <p:bldP spid="55" grpId="0" animBg="1"/>
      <p:bldP spid="56" grpId="0" animBg="1"/>
      <p:bldP spid="58" grpId="0" animBg="1"/>
      <p:bldP spid="59" grpId="0" animBg="1"/>
      <p:bldP spid="3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B930D4B0-421E-C050-C966-4DFA4DBE789C}"/>
              </a:ext>
            </a:extLst>
          </p:cNvPr>
          <p:cNvGrpSpPr/>
          <p:nvPr/>
        </p:nvGrpSpPr>
        <p:grpSpPr>
          <a:xfrm>
            <a:off x="715815" y="6002528"/>
            <a:ext cx="952452" cy="561867"/>
            <a:chOff x="3775288" y="4761001"/>
            <a:chExt cx="1459048" cy="734059"/>
          </a:xfrm>
        </p:grpSpPr>
        <p:sp>
          <p:nvSpPr>
            <p:cNvPr id="18" name="Forma libre: forma 17">
              <a:extLst>
                <a:ext uri="{FF2B5EF4-FFF2-40B4-BE49-F238E27FC236}">
                  <a16:creationId xmlns:a16="http://schemas.microsoft.com/office/drawing/2014/main" id="{FA428A71-F005-5DD2-12EF-E6FEF14BF830}"/>
                </a:ext>
              </a:extLst>
            </p:cNvPr>
            <p:cNvSpPr/>
            <p:nvPr/>
          </p:nvSpPr>
          <p:spPr>
            <a:xfrm rot="5400000">
              <a:off x="4999759" y="4771109"/>
              <a:ext cx="244686" cy="224469"/>
            </a:xfrm>
            <a:custGeom>
              <a:avLst/>
              <a:gdLst>
                <a:gd name="connsiteX0" fmla="*/ 244686 w 244686"/>
                <a:gd name="connsiteY0" fmla="*/ 112235 h 224469"/>
                <a:gd name="connsiteX1" fmla="*/ 122343 w 244686"/>
                <a:gd name="connsiteY1" fmla="*/ 224469 h 224469"/>
                <a:gd name="connsiteX2" fmla="*/ 0 w 244686"/>
                <a:gd name="connsiteY2" fmla="*/ 112235 h 224469"/>
                <a:gd name="connsiteX3" fmla="*/ 122343 w 244686"/>
                <a:gd name="connsiteY3" fmla="*/ 0 h 224469"/>
                <a:gd name="connsiteX4" fmla="*/ 244686 w 244686"/>
                <a:gd name="connsiteY4" fmla="*/ 112235 h 224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86" h="224469">
                  <a:moveTo>
                    <a:pt x="244686" y="112235"/>
                  </a:moveTo>
                  <a:cubicBezTo>
                    <a:pt x="244686" y="174220"/>
                    <a:pt x="189911" y="224469"/>
                    <a:pt x="122343" y="224469"/>
                  </a:cubicBezTo>
                  <a:cubicBezTo>
                    <a:pt x="54775" y="224469"/>
                    <a:pt x="0" y="174220"/>
                    <a:pt x="0" y="112235"/>
                  </a:cubicBezTo>
                  <a:cubicBezTo>
                    <a:pt x="0" y="50249"/>
                    <a:pt x="54775" y="0"/>
                    <a:pt x="122343" y="0"/>
                  </a:cubicBezTo>
                  <a:cubicBezTo>
                    <a:pt x="189911" y="0"/>
                    <a:pt x="244686" y="50249"/>
                    <a:pt x="244686" y="112235"/>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19" name="Forma libre: forma 18">
              <a:extLst>
                <a:ext uri="{FF2B5EF4-FFF2-40B4-BE49-F238E27FC236}">
                  <a16:creationId xmlns:a16="http://schemas.microsoft.com/office/drawing/2014/main" id="{E8025A40-CDD4-0E75-10FA-71D0C6C853A5}"/>
                </a:ext>
              </a:extLst>
            </p:cNvPr>
            <p:cNvSpPr/>
            <p:nvPr/>
          </p:nvSpPr>
          <p:spPr>
            <a:xfrm rot="5400000">
              <a:off x="5009240" y="5060689"/>
              <a:ext cx="135936" cy="134681"/>
            </a:xfrm>
            <a:custGeom>
              <a:avLst/>
              <a:gdLst>
                <a:gd name="connsiteX0" fmla="*/ 135937 w 135936"/>
                <a:gd name="connsiteY0" fmla="*/ 67341 h 134681"/>
                <a:gd name="connsiteX1" fmla="*/ 67968 w 135936"/>
                <a:gd name="connsiteY1" fmla="*/ 134682 h 134681"/>
                <a:gd name="connsiteX2" fmla="*/ 0 w 135936"/>
                <a:gd name="connsiteY2" fmla="*/ 67341 h 134681"/>
                <a:gd name="connsiteX3" fmla="*/ 67968 w 135936"/>
                <a:gd name="connsiteY3" fmla="*/ 0 h 134681"/>
                <a:gd name="connsiteX4" fmla="*/ 135937 w 135936"/>
                <a:gd name="connsiteY4" fmla="*/ 67341 h 134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36" h="134681">
                  <a:moveTo>
                    <a:pt x="135937" y="67341"/>
                  </a:moveTo>
                  <a:cubicBezTo>
                    <a:pt x="135937" y="104532"/>
                    <a:pt x="105506" y="134682"/>
                    <a:pt x="67968" y="134682"/>
                  </a:cubicBezTo>
                  <a:cubicBezTo>
                    <a:pt x="30430" y="134682"/>
                    <a:pt x="0" y="104532"/>
                    <a:pt x="0" y="67341"/>
                  </a:cubicBezTo>
                  <a:cubicBezTo>
                    <a:pt x="0" y="30150"/>
                    <a:pt x="30430" y="0"/>
                    <a:pt x="67968" y="0"/>
                  </a:cubicBezTo>
                  <a:cubicBezTo>
                    <a:pt x="105506" y="0"/>
                    <a:pt x="135937" y="30150"/>
                    <a:pt x="135937" y="67341"/>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0" name="Forma libre: forma 19">
              <a:extLst>
                <a:ext uri="{FF2B5EF4-FFF2-40B4-BE49-F238E27FC236}">
                  <a16:creationId xmlns:a16="http://schemas.microsoft.com/office/drawing/2014/main" id="{8A0D188A-C636-729F-216B-DA958D16FC15}"/>
                </a:ext>
              </a:extLst>
            </p:cNvPr>
            <p:cNvSpPr/>
            <p:nvPr/>
          </p:nvSpPr>
          <p:spPr>
            <a:xfrm rot="5400000">
              <a:off x="4944269" y="5221443"/>
              <a:ext cx="108749" cy="112234"/>
            </a:xfrm>
            <a:custGeom>
              <a:avLst/>
              <a:gdLst>
                <a:gd name="connsiteX0" fmla="*/ 108749 w 108749"/>
                <a:gd name="connsiteY0" fmla="*/ 56117 h 112234"/>
                <a:gd name="connsiteX1" fmla="*/ 54375 w 108749"/>
                <a:gd name="connsiteY1" fmla="*/ 112235 h 112234"/>
                <a:gd name="connsiteX2" fmla="*/ 0 w 108749"/>
                <a:gd name="connsiteY2" fmla="*/ 56117 h 112234"/>
                <a:gd name="connsiteX3" fmla="*/ 54375 w 108749"/>
                <a:gd name="connsiteY3" fmla="*/ 0 h 112234"/>
                <a:gd name="connsiteX4" fmla="*/ 108749 w 108749"/>
                <a:gd name="connsiteY4" fmla="*/ 56117 h 112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49" h="112234">
                  <a:moveTo>
                    <a:pt x="108749" y="56117"/>
                  </a:moveTo>
                  <a:cubicBezTo>
                    <a:pt x="108749" y="87110"/>
                    <a:pt x="84405" y="112235"/>
                    <a:pt x="54375" y="112235"/>
                  </a:cubicBezTo>
                  <a:cubicBezTo>
                    <a:pt x="24344" y="112235"/>
                    <a:pt x="0" y="87110"/>
                    <a:pt x="0" y="56117"/>
                  </a:cubicBezTo>
                  <a:cubicBezTo>
                    <a:pt x="0" y="25125"/>
                    <a:pt x="24344" y="0"/>
                    <a:pt x="54375" y="0"/>
                  </a:cubicBezTo>
                  <a:cubicBezTo>
                    <a:pt x="84405" y="0"/>
                    <a:pt x="108749" y="25125"/>
                    <a:pt x="108749" y="56117"/>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1" name="Forma libre: forma 20">
              <a:extLst>
                <a:ext uri="{FF2B5EF4-FFF2-40B4-BE49-F238E27FC236}">
                  <a16:creationId xmlns:a16="http://schemas.microsoft.com/office/drawing/2014/main" id="{F5A9550D-5B0A-CE33-F477-0681963999E3}"/>
                </a:ext>
              </a:extLst>
            </p:cNvPr>
            <p:cNvSpPr/>
            <p:nvPr/>
          </p:nvSpPr>
          <p:spPr>
            <a:xfrm rot="5400000">
              <a:off x="4856852" y="5327823"/>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3" name="Forma libre: forma 22">
              <a:extLst>
                <a:ext uri="{FF2B5EF4-FFF2-40B4-BE49-F238E27FC236}">
                  <a16:creationId xmlns:a16="http://schemas.microsoft.com/office/drawing/2014/main" id="{DB78B91A-80A8-378D-96F5-4346108CABF1}"/>
                </a:ext>
              </a:extLst>
            </p:cNvPr>
            <p:cNvSpPr/>
            <p:nvPr/>
          </p:nvSpPr>
          <p:spPr>
            <a:xfrm rot="5400000">
              <a:off x="4767064" y="5409385"/>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4" name="Forma libre: forma 23">
              <a:extLst>
                <a:ext uri="{FF2B5EF4-FFF2-40B4-BE49-F238E27FC236}">
                  <a16:creationId xmlns:a16="http://schemas.microsoft.com/office/drawing/2014/main" id="{BB999BED-4FB4-A1A7-B344-DA9FC196BFD5}"/>
                </a:ext>
              </a:extLst>
            </p:cNvPr>
            <p:cNvSpPr/>
            <p:nvPr/>
          </p:nvSpPr>
          <p:spPr>
            <a:xfrm rot="5400000">
              <a:off x="4019066" y="4544410"/>
              <a:ext cx="679683" cy="1167239"/>
            </a:xfrm>
            <a:custGeom>
              <a:avLst/>
              <a:gdLst>
                <a:gd name="connsiteX0" fmla="*/ 244686 w 679683"/>
                <a:gd name="connsiteY0" fmla="*/ 0 h 1167239"/>
                <a:gd name="connsiteX1" fmla="*/ 0 w 679683"/>
                <a:gd name="connsiteY1" fmla="*/ 157128 h 1167239"/>
                <a:gd name="connsiteX2" fmla="*/ 163124 w 679683"/>
                <a:gd name="connsiteY2" fmla="*/ 673407 h 1167239"/>
                <a:gd name="connsiteX3" fmla="*/ 326248 w 679683"/>
                <a:gd name="connsiteY3" fmla="*/ 1167240 h 1167239"/>
                <a:gd name="connsiteX4" fmla="*/ 570935 w 679683"/>
                <a:gd name="connsiteY4" fmla="*/ 718301 h 1167239"/>
                <a:gd name="connsiteX5" fmla="*/ 679684 w 679683"/>
                <a:gd name="connsiteY5" fmla="*/ 336704 h 1167239"/>
                <a:gd name="connsiteX6" fmla="*/ 244686 w 679683"/>
                <a:gd name="connsiteY6" fmla="*/ 0 h 116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9683" h="1167239">
                  <a:moveTo>
                    <a:pt x="244686" y="0"/>
                  </a:moveTo>
                  <a:cubicBezTo>
                    <a:pt x="87000" y="0"/>
                    <a:pt x="0" y="31426"/>
                    <a:pt x="0" y="157128"/>
                  </a:cubicBezTo>
                  <a:cubicBezTo>
                    <a:pt x="0" y="347927"/>
                    <a:pt x="163124" y="422002"/>
                    <a:pt x="163124" y="673407"/>
                  </a:cubicBezTo>
                  <a:cubicBezTo>
                    <a:pt x="163124" y="767684"/>
                    <a:pt x="-76125" y="1167240"/>
                    <a:pt x="326248" y="1167240"/>
                  </a:cubicBezTo>
                  <a:cubicBezTo>
                    <a:pt x="676965" y="1167240"/>
                    <a:pt x="570935" y="873185"/>
                    <a:pt x="570935" y="718301"/>
                  </a:cubicBezTo>
                  <a:cubicBezTo>
                    <a:pt x="570935" y="563418"/>
                    <a:pt x="679684" y="543215"/>
                    <a:pt x="679684" y="336704"/>
                  </a:cubicBezTo>
                  <a:cubicBezTo>
                    <a:pt x="679684" y="190799"/>
                    <a:pt x="402373" y="0"/>
                    <a:pt x="244686" y="0"/>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grpSp>
      <p:sp>
        <p:nvSpPr>
          <p:cNvPr id="9" name="CuadroTexto 8">
            <a:extLst>
              <a:ext uri="{FF2B5EF4-FFF2-40B4-BE49-F238E27FC236}">
                <a16:creationId xmlns:a16="http://schemas.microsoft.com/office/drawing/2014/main" id="{1C6B9176-233F-DBDE-5F77-9E44EF15D96E}"/>
              </a:ext>
            </a:extLst>
          </p:cNvPr>
          <p:cNvSpPr txBox="1"/>
          <p:nvPr/>
        </p:nvSpPr>
        <p:spPr>
          <a:xfrm>
            <a:off x="962456" y="6150820"/>
            <a:ext cx="196938" cy="369332"/>
          </a:xfrm>
          <a:prstGeom prst="rect">
            <a:avLst/>
          </a:prstGeom>
          <a:noFill/>
        </p:spPr>
        <p:txBody>
          <a:bodyPr wrap="square" rtlCol="0">
            <a:spAutoFit/>
          </a:bodyPr>
          <a:lstStyle/>
          <a:p>
            <a:r>
              <a:rPr lang="es-ES" dirty="0">
                <a:solidFill>
                  <a:srgbClr val="0070C0"/>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668172" y="263424"/>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pic>
        <p:nvPicPr>
          <p:cNvPr id="12" name="Gráfico 11" descr="Huellas con relleno sólido">
            <a:extLst>
              <a:ext uri="{FF2B5EF4-FFF2-40B4-BE49-F238E27FC236}">
                <a16:creationId xmlns:a16="http://schemas.microsoft.com/office/drawing/2014/main" id="{3F052750-9960-79BA-6C8D-2578A74043B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flipH="1">
            <a:off x="1605879" y="5108119"/>
            <a:ext cx="737134" cy="1126134"/>
          </a:xfrm>
          <a:prstGeom prst="rect">
            <a:avLst/>
          </a:prstGeom>
        </p:spPr>
      </p:pic>
      <p:sp>
        <p:nvSpPr>
          <p:cNvPr id="2" name="CuadroTexto 1">
            <a:extLst>
              <a:ext uri="{FF2B5EF4-FFF2-40B4-BE49-F238E27FC236}">
                <a16:creationId xmlns:a16="http://schemas.microsoft.com/office/drawing/2014/main" id="{34CAE1C8-79BC-17A0-11F6-29D58EF68422}"/>
              </a:ext>
            </a:extLst>
          </p:cNvPr>
          <p:cNvSpPr txBox="1"/>
          <p:nvPr/>
        </p:nvSpPr>
        <p:spPr>
          <a:xfrm>
            <a:off x="1732077" y="5517439"/>
            <a:ext cx="196938" cy="369332"/>
          </a:xfrm>
          <a:prstGeom prst="rect">
            <a:avLst/>
          </a:prstGeom>
          <a:noFill/>
        </p:spPr>
        <p:txBody>
          <a:bodyPr wrap="square" rtlCol="0">
            <a:spAutoFit/>
          </a:bodyPr>
          <a:lstStyle/>
          <a:p>
            <a:r>
              <a:rPr lang="es-ES" dirty="0">
                <a:solidFill>
                  <a:srgbClr val="359135"/>
                </a:solidFill>
              </a:rPr>
              <a:t>2</a:t>
            </a:r>
          </a:p>
        </p:txBody>
      </p:sp>
      <p:pic>
        <p:nvPicPr>
          <p:cNvPr id="14" name="Gráfico 13" descr="Huellas con relleno sólido">
            <a:extLst>
              <a:ext uri="{FF2B5EF4-FFF2-40B4-BE49-F238E27FC236}">
                <a16:creationId xmlns:a16="http://schemas.microsoft.com/office/drawing/2014/main" id="{EF52A785-361A-2491-74D2-2B6C49B10DC6}"/>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a:off x="2289745" y="5843026"/>
            <a:ext cx="812002" cy="1126131"/>
          </a:xfrm>
          <a:prstGeom prst="rect">
            <a:avLst/>
          </a:prstGeom>
        </p:spPr>
      </p:pic>
      <p:pic>
        <p:nvPicPr>
          <p:cNvPr id="16" name="Gráfico 15" descr="Huellas con relleno sólido">
            <a:extLst>
              <a:ext uri="{FF2B5EF4-FFF2-40B4-BE49-F238E27FC236}">
                <a16:creationId xmlns:a16="http://schemas.microsoft.com/office/drawing/2014/main" id="{DDF9EB86-D41C-FD72-0924-19275ED352B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flipH="1">
            <a:off x="3063165" y="5265253"/>
            <a:ext cx="688092" cy="940149"/>
          </a:xfrm>
          <a:prstGeom prst="rect">
            <a:avLst/>
          </a:prstGeom>
        </p:spPr>
      </p:pic>
      <p:sp>
        <p:nvSpPr>
          <p:cNvPr id="3" name="CuadroTexto 2">
            <a:extLst>
              <a:ext uri="{FF2B5EF4-FFF2-40B4-BE49-F238E27FC236}">
                <a16:creationId xmlns:a16="http://schemas.microsoft.com/office/drawing/2014/main" id="{410C01A1-3E75-DAD9-8440-52E25E5920BB}"/>
              </a:ext>
            </a:extLst>
          </p:cNvPr>
          <p:cNvSpPr txBox="1"/>
          <p:nvPr/>
        </p:nvSpPr>
        <p:spPr>
          <a:xfrm>
            <a:off x="2537513" y="6221425"/>
            <a:ext cx="196938" cy="369332"/>
          </a:xfrm>
          <a:prstGeom prst="rect">
            <a:avLst/>
          </a:prstGeom>
          <a:noFill/>
        </p:spPr>
        <p:txBody>
          <a:bodyPr wrap="square" rtlCol="0">
            <a:spAutoFit/>
          </a:bodyPr>
          <a:lstStyle/>
          <a:p>
            <a:r>
              <a:rPr lang="es-ES" dirty="0">
                <a:solidFill>
                  <a:srgbClr val="9E9A00"/>
                </a:solidFill>
              </a:rPr>
              <a:t>3</a:t>
            </a:r>
          </a:p>
        </p:txBody>
      </p:sp>
      <p:sp>
        <p:nvSpPr>
          <p:cNvPr id="4" name="CuadroTexto 3">
            <a:extLst>
              <a:ext uri="{FF2B5EF4-FFF2-40B4-BE49-F238E27FC236}">
                <a16:creationId xmlns:a16="http://schemas.microsoft.com/office/drawing/2014/main" id="{34E359A7-7384-A0D2-E059-7E705A467C0D}"/>
              </a:ext>
            </a:extLst>
          </p:cNvPr>
          <p:cNvSpPr txBox="1"/>
          <p:nvPr/>
        </p:nvSpPr>
        <p:spPr>
          <a:xfrm>
            <a:off x="3145031" y="5550661"/>
            <a:ext cx="196938" cy="369332"/>
          </a:xfrm>
          <a:prstGeom prst="rect">
            <a:avLst/>
          </a:prstGeom>
          <a:noFill/>
        </p:spPr>
        <p:txBody>
          <a:bodyPr wrap="square" rtlCol="0">
            <a:spAutoFit/>
          </a:bodyPr>
          <a:lstStyle/>
          <a:p>
            <a:r>
              <a:rPr lang="es-ES" dirty="0">
                <a:solidFill>
                  <a:srgbClr val="7030A0"/>
                </a:solidFill>
              </a:rPr>
              <a:t>4</a:t>
            </a:r>
          </a:p>
        </p:txBody>
      </p:sp>
      <p:sp>
        <p:nvSpPr>
          <p:cNvPr id="30" name="CuadroTexto 29">
            <a:extLst>
              <a:ext uri="{FF2B5EF4-FFF2-40B4-BE49-F238E27FC236}">
                <a16:creationId xmlns:a16="http://schemas.microsoft.com/office/drawing/2014/main" id="{7776FBE7-FFA8-9E80-A998-282A853981DA}"/>
              </a:ext>
            </a:extLst>
          </p:cNvPr>
          <p:cNvSpPr txBox="1"/>
          <p:nvPr/>
        </p:nvSpPr>
        <p:spPr>
          <a:xfrm>
            <a:off x="2920377" y="869074"/>
            <a:ext cx="3687074" cy="425822"/>
          </a:xfrm>
          <a:prstGeom prst="rect">
            <a:avLst/>
          </a:prstGeom>
          <a:noFill/>
        </p:spPr>
        <p:txBody>
          <a:bodyPr wrap="square">
            <a:spAutoFit/>
          </a:bodyPr>
          <a:lstStyle/>
          <a:p>
            <a:pPr lvl="0"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4. Rol de los al alumnos.</a:t>
            </a:r>
          </a:p>
        </p:txBody>
      </p:sp>
      <p:sp>
        <p:nvSpPr>
          <p:cNvPr id="31" name="Marcador de número de diapositiva 30">
            <a:extLst>
              <a:ext uri="{FF2B5EF4-FFF2-40B4-BE49-F238E27FC236}">
                <a16:creationId xmlns:a16="http://schemas.microsoft.com/office/drawing/2014/main" id="{371D7E48-C82E-E2DF-5104-B893B6188CD9}"/>
              </a:ext>
            </a:extLst>
          </p:cNvPr>
          <p:cNvSpPr>
            <a:spLocks noGrp="1"/>
          </p:cNvSpPr>
          <p:nvPr>
            <p:ph type="sldNum" sz="quarter" idx="12"/>
          </p:nvPr>
        </p:nvSpPr>
        <p:spPr/>
        <p:txBody>
          <a:bodyPr/>
          <a:lstStyle/>
          <a:p>
            <a:fld id="{92BB50DD-8224-413B-B992-E4112E824847}" type="slidenum">
              <a:rPr lang="es-ES" smtClean="0"/>
              <a:t>7</a:t>
            </a:fld>
            <a:endParaRPr lang="es-ES"/>
          </a:p>
        </p:txBody>
      </p:sp>
      <p:sp>
        <p:nvSpPr>
          <p:cNvPr id="43" name="Oval 21">
            <a:extLst>
              <a:ext uri="{FF2B5EF4-FFF2-40B4-BE49-F238E27FC236}">
                <a16:creationId xmlns:a16="http://schemas.microsoft.com/office/drawing/2014/main" id="{735A243C-6291-E42B-2EEB-27EFF29B3A1F}"/>
              </a:ext>
            </a:extLst>
          </p:cNvPr>
          <p:cNvSpPr>
            <a:spLocks noChangeArrowheads="1"/>
          </p:cNvSpPr>
          <p:nvPr/>
        </p:nvSpPr>
        <p:spPr bwMode="auto">
          <a:xfrm>
            <a:off x="5046495" y="3744101"/>
            <a:ext cx="2129759" cy="2125063"/>
          </a:xfrm>
          <a:prstGeom prst="ellipse">
            <a:avLst/>
          </a:prstGeom>
          <a:solidFill>
            <a:srgbClr val="C490DC">
              <a:alpha val="50000"/>
            </a:srgbClr>
          </a:solidFill>
          <a:ln w="9327" cap="flat">
            <a:solidFill>
              <a:srgbClr val="7030A0"/>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200" dirty="0">
                <a:latin typeface="Calibri" panose="020F0502020204030204" pitchFamily="34" charset="0"/>
                <a:cs typeface="Times New Roman" panose="02020603050405020304" pitchFamily="18" charset="0"/>
              </a:rPr>
              <a:t>Los roles principales utilizados para el aprendizaje cooperativo son:</a:t>
            </a:r>
          </a:p>
        </p:txBody>
      </p:sp>
      <p:sp>
        <p:nvSpPr>
          <p:cNvPr id="44" name="Oval 17">
            <a:extLst>
              <a:ext uri="{FF2B5EF4-FFF2-40B4-BE49-F238E27FC236}">
                <a16:creationId xmlns:a16="http://schemas.microsoft.com/office/drawing/2014/main" id="{99DD8A83-E5A8-CFA1-266A-2CD7C5C06D90}"/>
              </a:ext>
            </a:extLst>
          </p:cNvPr>
          <p:cNvSpPr>
            <a:spLocks noChangeArrowheads="1"/>
          </p:cNvSpPr>
          <p:nvPr/>
        </p:nvSpPr>
        <p:spPr bwMode="auto">
          <a:xfrm>
            <a:off x="2270295" y="2723965"/>
            <a:ext cx="2104670" cy="2109826"/>
          </a:xfrm>
          <a:prstGeom prst="ellipse">
            <a:avLst/>
          </a:prstGeom>
          <a:solidFill>
            <a:srgbClr val="C490DC">
              <a:alpha val="50000"/>
            </a:srgbClr>
          </a:solidFill>
          <a:ln w="9327" cap="flat">
            <a:solidFill>
              <a:srgbClr val="7030A0"/>
            </a:solidFill>
            <a:prstDash val="solid"/>
            <a:miter/>
          </a:ln>
        </p:spPr>
        <p:txBody>
          <a:bodyPr vert="horz" wrap="square" lIns="36000" tIns="0" rIns="36000" bIns="0" numCol="1" anchor="t" anchorCtr="0" compatLnSpc="1">
            <a:prstTxWarp prst="textNoShape">
              <a:avLst/>
            </a:prstTxWarp>
          </a:bodyPr>
          <a:lstStyle/>
          <a:p>
            <a:pPr algn="ctr">
              <a:lnSpc>
                <a:spcPct val="107000"/>
              </a:lnSpc>
              <a:spcAft>
                <a:spcPts val="800"/>
              </a:spcAft>
            </a:pPr>
            <a:r>
              <a:rPr lang="es-ES" sz="900" dirty="0">
                <a:latin typeface="Calibri" panose="020F0502020204030204" pitchFamily="34" charset="0"/>
                <a:cs typeface="Times New Roman" panose="02020603050405020304" pitchFamily="18" charset="0"/>
              </a:rPr>
              <a:t>Cada estudiante es responsable de hacer su parte del trabajo y compartir lo que hayan investigado con los demás miembros del equipo, de manera que todos conozcan en conjunto el trabajo que deben de realizar. La responsabilidad individual y grupal será fundamental para el trabajo en equipo.</a:t>
            </a:r>
          </a:p>
        </p:txBody>
      </p:sp>
      <p:sp>
        <p:nvSpPr>
          <p:cNvPr id="45" name="Oval 16">
            <a:extLst>
              <a:ext uri="{FF2B5EF4-FFF2-40B4-BE49-F238E27FC236}">
                <a16:creationId xmlns:a16="http://schemas.microsoft.com/office/drawing/2014/main" id="{7A602BC4-4DCE-8912-E7A9-8459DD1FDD07}"/>
              </a:ext>
            </a:extLst>
          </p:cNvPr>
          <p:cNvSpPr>
            <a:spLocks noChangeArrowheads="1"/>
          </p:cNvSpPr>
          <p:nvPr/>
        </p:nvSpPr>
        <p:spPr bwMode="auto">
          <a:xfrm>
            <a:off x="392594" y="1538084"/>
            <a:ext cx="2252414" cy="2158311"/>
          </a:xfrm>
          <a:prstGeom prst="ellipse">
            <a:avLst/>
          </a:prstGeom>
          <a:solidFill>
            <a:srgbClr val="C490DC">
              <a:alpha val="50000"/>
            </a:srgbClr>
          </a:solidFill>
          <a:ln w="9327" cap="flat">
            <a:solidFill>
              <a:srgbClr val="7030A0"/>
            </a:solidFill>
            <a:prstDash val="solid"/>
            <a:miter/>
          </a:ln>
        </p:spPr>
        <p:txBody>
          <a:bodyPr vert="horz" wrap="square" lIns="36000" tIns="0" rIns="36000" bIns="0" numCol="1" anchor="t" anchorCtr="0" compatLnSpc="1">
            <a:prstTxWarp prst="textNoShape">
              <a:avLst/>
            </a:prstTxWarp>
          </a:bodyPr>
          <a:lstStyle/>
          <a:p>
            <a:pPr algn="ctr">
              <a:lnSpc>
                <a:spcPct val="107000"/>
              </a:lnSpc>
              <a:spcAft>
                <a:spcPts val="800"/>
              </a:spcAft>
            </a:pPr>
            <a:r>
              <a:rPr lang="es-ES" sz="900" dirty="0">
                <a:latin typeface="Calibri" panose="020F0502020204030204" pitchFamily="34" charset="0"/>
                <a:cs typeface="Times New Roman" panose="02020603050405020304" pitchFamily="18" charset="0"/>
              </a:rPr>
              <a:t>El rol de los estudiantes es fundamental para poder implementar este aprendizaje, donde su participación, interdependencia positiva, cooperación con el grupo, y su responsabilidad individual, son factores importantes para ayudarle a aumentar sus habilidades sociales y mejorar el nivel de aprendizaje.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6" name="Oval 15">
            <a:extLst>
              <a:ext uri="{FF2B5EF4-FFF2-40B4-BE49-F238E27FC236}">
                <a16:creationId xmlns:a16="http://schemas.microsoft.com/office/drawing/2014/main" id="{4C7E363B-8261-09A9-5933-7BBD79DF6EDE}"/>
              </a:ext>
            </a:extLst>
          </p:cNvPr>
          <p:cNvSpPr>
            <a:spLocks noChangeArrowheads="1"/>
          </p:cNvSpPr>
          <p:nvPr/>
        </p:nvSpPr>
        <p:spPr bwMode="auto">
          <a:xfrm>
            <a:off x="4169492" y="1887837"/>
            <a:ext cx="2101883" cy="2041945"/>
          </a:xfrm>
          <a:prstGeom prst="ellipse">
            <a:avLst/>
          </a:prstGeom>
          <a:solidFill>
            <a:srgbClr val="C490DC">
              <a:alpha val="50000"/>
            </a:srgbClr>
          </a:solidFill>
          <a:ln w="9327" cap="flat">
            <a:solidFill>
              <a:srgbClr val="7030A0"/>
            </a:solidFill>
            <a:prstDash val="solid"/>
            <a:miter/>
          </a:ln>
        </p:spPr>
        <p:txBody>
          <a:bodyPr vert="horz" wrap="square" lIns="36000" tIns="0" rIns="36000" bIns="0" numCol="1" anchor="t" anchorCtr="0" compatLnSpc="1">
            <a:prstTxWarp prst="textNoShape">
              <a:avLst/>
            </a:prstTxWarp>
          </a:bodyPr>
          <a:lstStyle/>
          <a:p>
            <a:pPr algn="ctr">
              <a:lnSpc>
                <a:spcPct val="107000"/>
              </a:lnSpc>
              <a:spcAft>
                <a:spcPts val="800"/>
              </a:spcAft>
            </a:pPr>
            <a:r>
              <a:rPr lang="es-ES" sz="1100" dirty="0">
                <a:latin typeface="Calibri" panose="020F0502020204030204" pitchFamily="34" charset="0"/>
                <a:cs typeface="Times New Roman" panose="02020603050405020304" pitchFamily="18" charset="0"/>
              </a:rPr>
              <a:t>Los roles irán cambiando en las distintas sesiones, se adaptarán a la dificultad de la sesión planteada y al número de miembros que componga cada grupo. </a:t>
            </a:r>
          </a:p>
        </p:txBody>
      </p:sp>
      <p:pic>
        <p:nvPicPr>
          <p:cNvPr id="57" name="Picture 2" descr="Licencia de Creative Commons">
            <a:extLst>
              <a:ext uri="{FF2B5EF4-FFF2-40B4-BE49-F238E27FC236}">
                <a16:creationId xmlns:a16="http://schemas.microsoft.com/office/drawing/2014/main" id="{E744F433-8C42-4D9B-26D7-BEE01F5952A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
        <p:nvSpPr>
          <p:cNvPr id="41" name="Oval 14">
            <a:extLst>
              <a:ext uri="{FF2B5EF4-FFF2-40B4-BE49-F238E27FC236}">
                <a16:creationId xmlns:a16="http://schemas.microsoft.com/office/drawing/2014/main" id="{B40C19B9-ED66-40C1-F1EF-93F0DC0231C7}"/>
              </a:ext>
            </a:extLst>
          </p:cNvPr>
          <p:cNvSpPr>
            <a:spLocks noChangeArrowheads="1"/>
          </p:cNvSpPr>
          <p:nvPr/>
        </p:nvSpPr>
        <p:spPr bwMode="auto">
          <a:xfrm>
            <a:off x="7568821" y="2488428"/>
            <a:ext cx="1051303" cy="953856"/>
          </a:xfrm>
          <a:prstGeom prst="ellipse">
            <a:avLst/>
          </a:prstGeom>
          <a:solidFill>
            <a:srgbClr val="C490DC"/>
          </a:solidFill>
          <a:ln w="9327" cap="flat">
            <a:solidFill>
              <a:srgbClr val="7030A0"/>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latin typeface="Calibri" panose="020F0502020204030204" pitchFamily="34" charset="0"/>
                <a:cs typeface="Times New Roman" panose="02020603050405020304" pitchFamily="18" charset="0"/>
              </a:rPr>
              <a:t>Coordinador</a:t>
            </a:r>
          </a:p>
        </p:txBody>
      </p:sp>
      <p:sp>
        <p:nvSpPr>
          <p:cNvPr id="58" name="Oval 14">
            <a:extLst>
              <a:ext uri="{FF2B5EF4-FFF2-40B4-BE49-F238E27FC236}">
                <a16:creationId xmlns:a16="http://schemas.microsoft.com/office/drawing/2014/main" id="{A387723E-7B57-1D2B-003B-FD726146877C}"/>
              </a:ext>
            </a:extLst>
          </p:cNvPr>
          <p:cNvSpPr>
            <a:spLocks noChangeArrowheads="1"/>
          </p:cNvSpPr>
          <p:nvPr/>
        </p:nvSpPr>
        <p:spPr bwMode="auto">
          <a:xfrm>
            <a:off x="8767332" y="1592089"/>
            <a:ext cx="1051303" cy="953856"/>
          </a:xfrm>
          <a:prstGeom prst="ellipse">
            <a:avLst/>
          </a:prstGeom>
          <a:solidFill>
            <a:srgbClr val="C490DC"/>
          </a:solidFill>
          <a:ln w="9327" cap="flat">
            <a:solidFill>
              <a:srgbClr val="7030A0"/>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latin typeface="Calibri" panose="020F0502020204030204" pitchFamily="34" charset="0"/>
                <a:cs typeface="Times New Roman" panose="02020603050405020304" pitchFamily="18" charset="0"/>
              </a:rPr>
              <a:t>Secretario</a:t>
            </a:r>
          </a:p>
        </p:txBody>
      </p:sp>
      <p:sp>
        <p:nvSpPr>
          <p:cNvPr id="59" name="Oval 14">
            <a:extLst>
              <a:ext uri="{FF2B5EF4-FFF2-40B4-BE49-F238E27FC236}">
                <a16:creationId xmlns:a16="http://schemas.microsoft.com/office/drawing/2014/main" id="{6554D882-889F-A406-8DD3-5D1FF331DBEE}"/>
              </a:ext>
            </a:extLst>
          </p:cNvPr>
          <p:cNvSpPr>
            <a:spLocks noChangeArrowheads="1"/>
          </p:cNvSpPr>
          <p:nvPr/>
        </p:nvSpPr>
        <p:spPr bwMode="auto">
          <a:xfrm>
            <a:off x="9975368" y="2409749"/>
            <a:ext cx="1051303" cy="953856"/>
          </a:xfrm>
          <a:prstGeom prst="ellipse">
            <a:avLst/>
          </a:prstGeom>
          <a:solidFill>
            <a:srgbClr val="C490DC"/>
          </a:solidFill>
          <a:ln w="9327" cap="flat">
            <a:solidFill>
              <a:srgbClr val="7030A0"/>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latin typeface="Calibri" panose="020F0502020204030204" pitchFamily="34" charset="0"/>
                <a:cs typeface="Times New Roman" panose="02020603050405020304" pitchFamily="18" charset="0"/>
              </a:rPr>
              <a:t>Portavoz</a:t>
            </a:r>
          </a:p>
        </p:txBody>
      </p:sp>
      <p:sp>
        <p:nvSpPr>
          <p:cNvPr id="60" name="Oval 14">
            <a:extLst>
              <a:ext uri="{FF2B5EF4-FFF2-40B4-BE49-F238E27FC236}">
                <a16:creationId xmlns:a16="http://schemas.microsoft.com/office/drawing/2014/main" id="{8E8638A6-F700-91BD-442C-5CFC74EF235E}"/>
              </a:ext>
            </a:extLst>
          </p:cNvPr>
          <p:cNvSpPr>
            <a:spLocks noChangeArrowheads="1"/>
          </p:cNvSpPr>
          <p:nvPr/>
        </p:nvSpPr>
        <p:spPr bwMode="auto">
          <a:xfrm>
            <a:off x="9600130" y="3765347"/>
            <a:ext cx="1051303" cy="953856"/>
          </a:xfrm>
          <a:prstGeom prst="ellipse">
            <a:avLst/>
          </a:prstGeom>
          <a:solidFill>
            <a:srgbClr val="C490DC"/>
          </a:solidFill>
          <a:ln w="9327" cap="flat">
            <a:solidFill>
              <a:srgbClr val="7030A0"/>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latin typeface="Calibri" panose="020F0502020204030204" pitchFamily="34" charset="0"/>
                <a:cs typeface="Times New Roman" panose="02020603050405020304" pitchFamily="18" charset="0"/>
              </a:rPr>
              <a:t>Responsable del material y crítico.</a:t>
            </a:r>
          </a:p>
        </p:txBody>
      </p:sp>
      <p:sp>
        <p:nvSpPr>
          <p:cNvPr id="61" name="Oval 14">
            <a:extLst>
              <a:ext uri="{FF2B5EF4-FFF2-40B4-BE49-F238E27FC236}">
                <a16:creationId xmlns:a16="http://schemas.microsoft.com/office/drawing/2014/main" id="{BC54743C-DAC5-26BB-466E-7EBC14C589CD}"/>
              </a:ext>
            </a:extLst>
          </p:cNvPr>
          <p:cNvSpPr>
            <a:spLocks noChangeArrowheads="1"/>
          </p:cNvSpPr>
          <p:nvPr/>
        </p:nvSpPr>
        <p:spPr bwMode="auto">
          <a:xfrm>
            <a:off x="8084947" y="3816080"/>
            <a:ext cx="1051303" cy="953856"/>
          </a:xfrm>
          <a:prstGeom prst="ellipse">
            <a:avLst/>
          </a:prstGeom>
          <a:solidFill>
            <a:srgbClr val="C490DC"/>
          </a:solidFill>
          <a:ln w="9327" cap="flat">
            <a:solidFill>
              <a:srgbClr val="7030A0"/>
            </a:solidFill>
            <a:prstDash val="solid"/>
            <a:miter/>
          </a:ln>
        </p:spPr>
        <p:txBody>
          <a:bodyPr vert="horz" wrap="square" lIns="36000" tIns="0" rIns="36000" bIns="0" numCol="1" anchor="ctr" anchorCtr="0" compatLnSpc="1">
            <a:prstTxWarp prst="textNoShape">
              <a:avLst/>
            </a:prstTxWarp>
          </a:bodyPr>
          <a:lstStyle/>
          <a:p>
            <a:pPr algn="ctr">
              <a:lnSpc>
                <a:spcPct val="150000"/>
              </a:lnSpc>
              <a:spcAft>
                <a:spcPts val="800"/>
              </a:spcAft>
            </a:pPr>
            <a:r>
              <a:rPr lang="es-ES" sz="1000" dirty="0">
                <a:latin typeface="Calibri" panose="020F0502020204030204" pitchFamily="34" charset="0"/>
                <a:cs typeface="Times New Roman" panose="02020603050405020304" pitchFamily="18" charset="0"/>
              </a:rPr>
              <a:t>Ayudante de coordinador.</a:t>
            </a:r>
          </a:p>
        </p:txBody>
      </p:sp>
    </p:spTree>
    <p:extLst>
      <p:ext uri="{BB962C8B-B14F-4D97-AF65-F5344CB8AC3E}">
        <p14:creationId xmlns:p14="http://schemas.microsoft.com/office/powerpoint/2010/main" val="1929180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250"/>
                                        <p:tgtEl>
                                          <p:spTgt spid="1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circle(in)">
                                      <p:cBhvr>
                                        <p:cTn id="10" dur="2000"/>
                                        <p:tgtEl>
                                          <p:spTgt spid="9"/>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circle(in)">
                                      <p:cBhvr>
                                        <p:cTn id="13" dur="2000"/>
                                        <p:tgtEl>
                                          <p:spTgt spid="2"/>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ircle(in)">
                                      <p:cBhvr>
                                        <p:cTn id="16" dur="2000"/>
                                        <p:tgtEl>
                                          <p:spTgt spid="4"/>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circle(in)">
                                      <p:cBhvr>
                                        <p:cTn id="19" dur="2000"/>
                                        <p:tgtEl>
                                          <p:spTgt spid="3"/>
                                        </p:tgtEl>
                                      </p:cBhvr>
                                    </p:animEffect>
                                  </p:childTnLst>
                                </p:cTn>
                              </p:par>
                            </p:childTnLst>
                          </p:cTn>
                        </p:par>
                        <p:par>
                          <p:cTn id="20" fill="hold">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45"/>
                                        </p:tgtEl>
                                        <p:attrNameLst>
                                          <p:attrName>style.visibility</p:attrName>
                                        </p:attrNameLst>
                                      </p:cBhvr>
                                      <p:to>
                                        <p:strVal val="visible"/>
                                      </p:to>
                                    </p:set>
                                    <p:animEffect transition="in" filter="box(in)">
                                      <p:cBhvr>
                                        <p:cTn id="23" dur="2000"/>
                                        <p:tgtEl>
                                          <p:spTgt spid="45"/>
                                        </p:tgtEl>
                                      </p:cBhvr>
                                    </p:animEffect>
                                  </p:childTnLst>
                                </p:cTn>
                              </p:par>
                            </p:childTnLst>
                          </p:cTn>
                        </p:par>
                        <p:par>
                          <p:cTn id="24" fill="hold">
                            <p:stCondLst>
                              <p:cond delay="4000"/>
                            </p:stCondLst>
                            <p:childTnLst>
                              <p:par>
                                <p:cTn id="25" presetID="4" presetClass="entr" presetSubtype="16" fill="hold" grpId="0" nodeType="after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box(in)">
                                      <p:cBhvr>
                                        <p:cTn id="27" dur="2000"/>
                                        <p:tgtEl>
                                          <p:spTgt spid="44"/>
                                        </p:tgtEl>
                                      </p:cBhvr>
                                    </p:animEffect>
                                  </p:childTnLst>
                                </p:cTn>
                              </p:par>
                            </p:childTnLst>
                          </p:cTn>
                        </p:par>
                        <p:par>
                          <p:cTn id="28" fill="hold">
                            <p:stCondLst>
                              <p:cond delay="6000"/>
                            </p:stCondLst>
                            <p:childTnLst>
                              <p:par>
                                <p:cTn id="29" presetID="4" presetClass="entr" presetSubtype="16" fill="hold" grpId="0" nodeType="afterEffect">
                                  <p:stCondLst>
                                    <p:cond delay="0"/>
                                  </p:stCondLst>
                                  <p:childTnLst>
                                    <p:set>
                                      <p:cBhvr>
                                        <p:cTn id="30" dur="1" fill="hold">
                                          <p:stCondLst>
                                            <p:cond delay="0"/>
                                          </p:stCondLst>
                                        </p:cTn>
                                        <p:tgtEl>
                                          <p:spTgt spid="46"/>
                                        </p:tgtEl>
                                        <p:attrNameLst>
                                          <p:attrName>style.visibility</p:attrName>
                                        </p:attrNameLst>
                                      </p:cBhvr>
                                      <p:to>
                                        <p:strVal val="visible"/>
                                      </p:to>
                                    </p:set>
                                    <p:animEffect transition="in" filter="box(in)">
                                      <p:cBhvr>
                                        <p:cTn id="31" dur="2000"/>
                                        <p:tgtEl>
                                          <p:spTgt spid="46"/>
                                        </p:tgtEl>
                                      </p:cBhvr>
                                    </p:animEffect>
                                  </p:childTnLst>
                                </p:cTn>
                              </p:par>
                            </p:childTnLst>
                          </p:cTn>
                        </p:par>
                        <p:par>
                          <p:cTn id="32" fill="hold">
                            <p:stCondLst>
                              <p:cond delay="8000"/>
                            </p:stCondLst>
                            <p:childTnLst>
                              <p:par>
                                <p:cTn id="33" presetID="4" presetClass="entr" presetSubtype="16" fill="hold" grpId="0" nodeType="afterEffect">
                                  <p:stCondLst>
                                    <p:cond delay="0"/>
                                  </p:stCondLst>
                                  <p:childTnLst>
                                    <p:set>
                                      <p:cBhvr>
                                        <p:cTn id="34" dur="1" fill="hold">
                                          <p:stCondLst>
                                            <p:cond delay="0"/>
                                          </p:stCondLst>
                                        </p:cTn>
                                        <p:tgtEl>
                                          <p:spTgt spid="43"/>
                                        </p:tgtEl>
                                        <p:attrNameLst>
                                          <p:attrName>style.visibility</p:attrName>
                                        </p:attrNameLst>
                                      </p:cBhvr>
                                      <p:to>
                                        <p:strVal val="visible"/>
                                      </p:to>
                                    </p:set>
                                    <p:animEffect transition="in" filter="box(in)">
                                      <p:cBhvr>
                                        <p:cTn id="35" dur="2000"/>
                                        <p:tgtEl>
                                          <p:spTgt spid="43"/>
                                        </p:tgtEl>
                                      </p:cBhvr>
                                    </p:animEffect>
                                  </p:childTnLst>
                                </p:cTn>
                              </p:par>
                            </p:childTnLst>
                          </p:cTn>
                        </p:par>
                        <p:par>
                          <p:cTn id="36" fill="hold">
                            <p:stCondLst>
                              <p:cond delay="10000"/>
                            </p:stCondLst>
                            <p:childTnLst>
                              <p:par>
                                <p:cTn id="37" presetID="10" presetClass="entr" presetSubtype="0" fill="hold" grpId="0" nodeType="afterEffect">
                                  <p:stCondLst>
                                    <p:cond delay="0"/>
                                  </p:stCondLst>
                                  <p:childTnLst>
                                    <p:set>
                                      <p:cBhvr>
                                        <p:cTn id="38" dur="1" fill="hold">
                                          <p:stCondLst>
                                            <p:cond delay="0"/>
                                          </p:stCondLst>
                                        </p:cTn>
                                        <p:tgtEl>
                                          <p:spTgt spid="41"/>
                                        </p:tgtEl>
                                        <p:attrNameLst>
                                          <p:attrName>style.visibility</p:attrName>
                                        </p:attrNameLst>
                                      </p:cBhvr>
                                      <p:to>
                                        <p:strVal val="visible"/>
                                      </p:to>
                                    </p:set>
                                    <p:animEffect transition="in" filter="fade">
                                      <p:cBhvr>
                                        <p:cTn id="39" dur="500"/>
                                        <p:tgtEl>
                                          <p:spTgt spid="41"/>
                                        </p:tgtEl>
                                      </p:cBhvr>
                                    </p:animEffect>
                                  </p:childTnLst>
                                </p:cTn>
                              </p:par>
                            </p:childTnLst>
                          </p:cTn>
                        </p:par>
                        <p:par>
                          <p:cTn id="40" fill="hold">
                            <p:stCondLst>
                              <p:cond delay="10500"/>
                            </p:stCondLst>
                            <p:childTnLst>
                              <p:par>
                                <p:cTn id="41" presetID="10" presetClass="entr" presetSubtype="0" fill="hold" grpId="0" nodeType="afterEffect">
                                  <p:stCondLst>
                                    <p:cond delay="0"/>
                                  </p:stCondLst>
                                  <p:childTnLst>
                                    <p:set>
                                      <p:cBhvr>
                                        <p:cTn id="42" dur="1" fill="hold">
                                          <p:stCondLst>
                                            <p:cond delay="0"/>
                                          </p:stCondLst>
                                        </p:cTn>
                                        <p:tgtEl>
                                          <p:spTgt spid="58"/>
                                        </p:tgtEl>
                                        <p:attrNameLst>
                                          <p:attrName>style.visibility</p:attrName>
                                        </p:attrNameLst>
                                      </p:cBhvr>
                                      <p:to>
                                        <p:strVal val="visible"/>
                                      </p:to>
                                    </p:set>
                                    <p:animEffect transition="in" filter="fade">
                                      <p:cBhvr>
                                        <p:cTn id="43" dur="500"/>
                                        <p:tgtEl>
                                          <p:spTgt spid="58"/>
                                        </p:tgtEl>
                                      </p:cBhvr>
                                    </p:animEffect>
                                  </p:childTnLst>
                                </p:cTn>
                              </p:par>
                            </p:childTnLst>
                          </p:cTn>
                        </p:par>
                        <p:par>
                          <p:cTn id="44" fill="hold">
                            <p:stCondLst>
                              <p:cond delay="11000"/>
                            </p:stCondLst>
                            <p:childTnLst>
                              <p:par>
                                <p:cTn id="45" presetID="10" presetClass="entr" presetSubtype="0" fill="hold" grpId="0" nodeType="afterEffect">
                                  <p:stCondLst>
                                    <p:cond delay="0"/>
                                  </p:stCondLst>
                                  <p:childTnLst>
                                    <p:set>
                                      <p:cBhvr>
                                        <p:cTn id="46" dur="1" fill="hold">
                                          <p:stCondLst>
                                            <p:cond delay="0"/>
                                          </p:stCondLst>
                                        </p:cTn>
                                        <p:tgtEl>
                                          <p:spTgt spid="60"/>
                                        </p:tgtEl>
                                        <p:attrNameLst>
                                          <p:attrName>style.visibility</p:attrName>
                                        </p:attrNameLst>
                                      </p:cBhvr>
                                      <p:to>
                                        <p:strVal val="visible"/>
                                      </p:to>
                                    </p:set>
                                    <p:animEffect transition="in" filter="fade">
                                      <p:cBhvr>
                                        <p:cTn id="47" dur="500"/>
                                        <p:tgtEl>
                                          <p:spTgt spid="60"/>
                                        </p:tgtEl>
                                      </p:cBhvr>
                                    </p:animEffect>
                                  </p:childTnLst>
                                </p:cTn>
                              </p:par>
                            </p:childTnLst>
                          </p:cTn>
                        </p:par>
                        <p:par>
                          <p:cTn id="48" fill="hold">
                            <p:stCondLst>
                              <p:cond delay="11500"/>
                            </p:stCondLst>
                            <p:childTnLst>
                              <p:par>
                                <p:cTn id="49" presetID="10" presetClass="entr" presetSubtype="0" fill="hold" grpId="0" nodeType="afterEffect">
                                  <p:stCondLst>
                                    <p:cond delay="0"/>
                                  </p:stCondLst>
                                  <p:childTnLst>
                                    <p:set>
                                      <p:cBhvr>
                                        <p:cTn id="50" dur="1" fill="hold">
                                          <p:stCondLst>
                                            <p:cond delay="0"/>
                                          </p:stCondLst>
                                        </p:cTn>
                                        <p:tgtEl>
                                          <p:spTgt spid="59"/>
                                        </p:tgtEl>
                                        <p:attrNameLst>
                                          <p:attrName>style.visibility</p:attrName>
                                        </p:attrNameLst>
                                      </p:cBhvr>
                                      <p:to>
                                        <p:strVal val="visible"/>
                                      </p:to>
                                    </p:set>
                                    <p:animEffect transition="in" filter="fade">
                                      <p:cBhvr>
                                        <p:cTn id="51" dur="500"/>
                                        <p:tgtEl>
                                          <p:spTgt spid="59"/>
                                        </p:tgtEl>
                                      </p:cBhvr>
                                    </p:animEffect>
                                  </p:childTnLst>
                                </p:cTn>
                              </p:par>
                            </p:childTnLst>
                          </p:cTn>
                        </p:par>
                        <p:par>
                          <p:cTn id="52" fill="hold">
                            <p:stCondLst>
                              <p:cond delay="12000"/>
                            </p:stCondLst>
                            <p:childTnLst>
                              <p:par>
                                <p:cTn id="53" presetID="10" presetClass="entr" presetSubtype="0" fill="hold" grpId="0" nodeType="afterEffect">
                                  <p:stCondLst>
                                    <p:cond delay="0"/>
                                  </p:stCondLst>
                                  <p:childTnLst>
                                    <p:set>
                                      <p:cBhvr>
                                        <p:cTn id="54" dur="1" fill="hold">
                                          <p:stCondLst>
                                            <p:cond delay="0"/>
                                          </p:stCondLst>
                                        </p:cTn>
                                        <p:tgtEl>
                                          <p:spTgt spid="61"/>
                                        </p:tgtEl>
                                        <p:attrNameLst>
                                          <p:attrName>style.visibility</p:attrName>
                                        </p:attrNameLst>
                                      </p:cBhvr>
                                      <p:to>
                                        <p:strVal val="visible"/>
                                      </p:to>
                                    </p:set>
                                    <p:animEffect transition="in" filter="fade">
                                      <p:cBhvr>
                                        <p:cTn id="55"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3" grpId="0"/>
      <p:bldP spid="4" grpId="0"/>
      <p:bldP spid="43" grpId="0" animBg="1"/>
      <p:bldP spid="44" grpId="0" animBg="1"/>
      <p:bldP spid="45" grpId="0" animBg="1"/>
      <p:bldP spid="46" grpId="0" animBg="1"/>
      <p:bldP spid="41" grpId="0" animBg="1"/>
      <p:bldP spid="58" grpId="0" animBg="1"/>
      <p:bldP spid="59" grpId="0" animBg="1"/>
      <p:bldP spid="60" grpId="0" animBg="1"/>
      <p:bldP spid="6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B930D4B0-421E-C050-C966-4DFA4DBE789C}"/>
              </a:ext>
            </a:extLst>
          </p:cNvPr>
          <p:cNvGrpSpPr/>
          <p:nvPr/>
        </p:nvGrpSpPr>
        <p:grpSpPr>
          <a:xfrm>
            <a:off x="715815" y="6156136"/>
            <a:ext cx="828948" cy="408259"/>
            <a:chOff x="3775288" y="4761001"/>
            <a:chExt cx="1459048" cy="734059"/>
          </a:xfrm>
        </p:grpSpPr>
        <p:sp>
          <p:nvSpPr>
            <p:cNvPr id="18" name="Forma libre: forma 17">
              <a:extLst>
                <a:ext uri="{FF2B5EF4-FFF2-40B4-BE49-F238E27FC236}">
                  <a16:creationId xmlns:a16="http://schemas.microsoft.com/office/drawing/2014/main" id="{FA428A71-F005-5DD2-12EF-E6FEF14BF830}"/>
                </a:ext>
              </a:extLst>
            </p:cNvPr>
            <p:cNvSpPr/>
            <p:nvPr/>
          </p:nvSpPr>
          <p:spPr>
            <a:xfrm rot="5400000">
              <a:off x="4999759" y="4771109"/>
              <a:ext cx="244686" cy="224469"/>
            </a:xfrm>
            <a:custGeom>
              <a:avLst/>
              <a:gdLst>
                <a:gd name="connsiteX0" fmla="*/ 244686 w 244686"/>
                <a:gd name="connsiteY0" fmla="*/ 112235 h 224469"/>
                <a:gd name="connsiteX1" fmla="*/ 122343 w 244686"/>
                <a:gd name="connsiteY1" fmla="*/ 224469 h 224469"/>
                <a:gd name="connsiteX2" fmla="*/ 0 w 244686"/>
                <a:gd name="connsiteY2" fmla="*/ 112235 h 224469"/>
                <a:gd name="connsiteX3" fmla="*/ 122343 w 244686"/>
                <a:gd name="connsiteY3" fmla="*/ 0 h 224469"/>
                <a:gd name="connsiteX4" fmla="*/ 244686 w 244686"/>
                <a:gd name="connsiteY4" fmla="*/ 112235 h 224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86" h="224469">
                  <a:moveTo>
                    <a:pt x="244686" y="112235"/>
                  </a:moveTo>
                  <a:cubicBezTo>
                    <a:pt x="244686" y="174220"/>
                    <a:pt x="189911" y="224469"/>
                    <a:pt x="122343" y="224469"/>
                  </a:cubicBezTo>
                  <a:cubicBezTo>
                    <a:pt x="54775" y="224469"/>
                    <a:pt x="0" y="174220"/>
                    <a:pt x="0" y="112235"/>
                  </a:cubicBezTo>
                  <a:cubicBezTo>
                    <a:pt x="0" y="50249"/>
                    <a:pt x="54775" y="0"/>
                    <a:pt x="122343" y="0"/>
                  </a:cubicBezTo>
                  <a:cubicBezTo>
                    <a:pt x="189911" y="0"/>
                    <a:pt x="244686" y="50249"/>
                    <a:pt x="244686" y="112235"/>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19" name="Forma libre: forma 18">
              <a:extLst>
                <a:ext uri="{FF2B5EF4-FFF2-40B4-BE49-F238E27FC236}">
                  <a16:creationId xmlns:a16="http://schemas.microsoft.com/office/drawing/2014/main" id="{E8025A40-CDD4-0E75-10FA-71D0C6C853A5}"/>
                </a:ext>
              </a:extLst>
            </p:cNvPr>
            <p:cNvSpPr/>
            <p:nvPr/>
          </p:nvSpPr>
          <p:spPr>
            <a:xfrm rot="5400000">
              <a:off x="5009240" y="5060689"/>
              <a:ext cx="135936" cy="134681"/>
            </a:xfrm>
            <a:custGeom>
              <a:avLst/>
              <a:gdLst>
                <a:gd name="connsiteX0" fmla="*/ 135937 w 135936"/>
                <a:gd name="connsiteY0" fmla="*/ 67341 h 134681"/>
                <a:gd name="connsiteX1" fmla="*/ 67968 w 135936"/>
                <a:gd name="connsiteY1" fmla="*/ 134682 h 134681"/>
                <a:gd name="connsiteX2" fmla="*/ 0 w 135936"/>
                <a:gd name="connsiteY2" fmla="*/ 67341 h 134681"/>
                <a:gd name="connsiteX3" fmla="*/ 67968 w 135936"/>
                <a:gd name="connsiteY3" fmla="*/ 0 h 134681"/>
                <a:gd name="connsiteX4" fmla="*/ 135937 w 135936"/>
                <a:gd name="connsiteY4" fmla="*/ 67341 h 134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36" h="134681">
                  <a:moveTo>
                    <a:pt x="135937" y="67341"/>
                  </a:moveTo>
                  <a:cubicBezTo>
                    <a:pt x="135937" y="104532"/>
                    <a:pt x="105506" y="134682"/>
                    <a:pt x="67968" y="134682"/>
                  </a:cubicBezTo>
                  <a:cubicBezTo>
                    <a:pt x="30430" y="134682"/>
                    <a:pt x="0" y="104532"/>
                    <a:pt x="0" y="67341"/>
                  </a:cubicBezTo>
                  <a:cubicBezTo>
                    <a:pt x="0" y="30150"/>
                    <a:pt x="30430" y="0"/>
                    <a:pt x="67968" y="0"/>
                  </a:cubicBezTo>
                  <a:cubicBezTo>
                    <a:pt x="105506" y="0"/>
                    <a:pt x="135937" y="30150"/>
                    <a:pt x="135937" y="67341"/>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0" name="Forma libre: forma 19">
              <a:extLst>
                <a:ext uri="{FF2B5EF4-FFF2-40B4-BE49-F238E27FC236}">
                  <a16:creationId xmlns:a16="http://schemas.microsoft.com/office/drawing/2014/main" id="{8A0D188A-C636-729F-216B-DA958D16FC15}"/>
                </a:ext>
              </a:extLst>
            </p:cNvPr>
            <p:cNvSpPr/>
            <p:nvPr/>
          </p:nvSpPr>
          <p:spPr>
            <a:xfrm rot="5400000">
              <a:off x="4944269" y="5221443"/>
              <a:ext cx="108749" cy="112234"/>
            </a:xfrm>
            <a:custGeom>
              <a:avLst/>
              <a:gdLst>
                <a:gd name="connsiteX0" fmla="*/ 108749 w 108749"/>
                <a:gd name="connsiteY0" fmla="*/ 56117 h 112234"/>
                <a:gd name="connsiteX1" fmla="*/ 54375 w 108749"/>
                <a:gd name="connsiteY1" fmla="*/ 112235 h 112234"/>
                <a:gd name="connsiteX2" fmla="*/ 0 w 108749"/>
                <a:gd name="connsiteY2" fmla="*/ 56117 h 112234"/>
                <a:gd name="connsiteX3" fmla="*/ 54375 w 108749"/>
                <a:gd name="connsiteY3" fmla="*/ 0 h 112234"/>
                <a:gd name="connsiteX4" fmla="*/ 108749 w 108749"/>
                <a:gd name="connsiteY4" fmla="*/ 56117 h 112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49" h="112234">
                  <a:moveTo>
                    <a:pt x="108749" y="56117"/>
                  </a:moveTo>
                  <a:cubicBezTo>
                    <a:pt x="108749" y="87110"/>
                    <a:pt x="84405" y="112235"/>
                    <a:pt x="54375" y="112235"/>
                  </a:cubicBezTo>
                  <a:cubicBezTo>
                    <a:pt x="24344" y="112235"/>
                    <a:pt x="0" y="87110"/>
                    <a:pt x="0" y="56117"/>
                  </a:cubicBezTo>
                  <a:cubicBezTo>
                    <a:pt x="0" y="25125"/>
                    <a:pt x="24344" y="0"/>
                    <a:pt x="54375" y="0"/>
                  </a:cubicBezTo>
                  <a:cubicBezTo>
                    <a:pt x="84405" y="0"/>
                    <a:pt x="108749" y="25125"/>
                    <a:pt x="108749" y="56117"/>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1" name="Forma libre: forma 20">
              <a:extLst>
                <a:ext uri="{FF2B5EF4-FFF2-40B4-BE49-F238E27FC236}">
                  <a16:creationId xmlns:a16="http://schemas.microsoft.com/office/drawing/2014/main" id="{F5A9550D-5B0A-CE33-F477-0681963999E3}"/>
                </a:ext>
              </a:extLst>
            </p:cNvPr>
            <p:cNvSpPr/>
            <p:nvPr/>
          </p:nvSpPr>
          <p:spPr>
            <a:xfrm rot="5400000">
              <a:off x="4856852" y="5327823"/>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3" name="Forma libre: forma 22">
              <a:extLst>
                <a:ext uri="{FF2B5EF4-FFF2-40B4-BE49-F238E27FC236}">
                  <a16:creationId xmlns:a16="http://schemas.microsoft.com/office/drawing/2014/main" id="{DB78B91A-80A8-378D-96F5-4346108CABF1}"/>
                </a:ext>
              </a:extLst>
            </p:cNvPr>
            <p:cNvSpPr/>
            <p:nvPr/>
          </p:nvSpPr>
          <p:spPr>
            <a:xfrm rot="5400000">
              <a:off x="4767064" y="5409385"/>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4" name="Forma libre: forma 23">
              <a:extLst>
                <a:ext uri="{FF2B5EF4-FFF2-40B4-BE49-F238E27FC236}">
                  <a16:creationId xmlns:a16="http://schemas.microsoft.com/office/drawing/2014/main" id="{BB999BED-4FB4-A1A7-B344-DA9FC196BFD5}"/>
                </a:ext>
              </a:extLst>
            </p:cNvPr>
            <p:cNvSpPr/>
            <p:nvPr/>
          </p:nvSpPr>
          <p:spPr>
            <a:xfrm rot="5400000">
              <a:off x="4019066" y="4544410"/>
              <a:ext cx="679683" cy="1167239"/>
            </a:xfrm>
            <a:custGeom>
              <a:avLst/>
              <a:gdLst>
                <a:gd name="connsiteX0" fmla="*/ 244686 w 679683"/>
                <a:gd name="connsiteY0" fmla="*/ 0 h 1167239"/>
                <a:gd name="connsiteX1" fmla="*/ 0 w 679683"/>
                <a:gd name="connsiteY1" fmla="*/ 157128 h 1167239"/>
                <a:gd name="connsiteX2" fmla="*/ 163124 w 679683"/>
                <a:gd name="connsiteY2" fmla="*/ 673407 h 1167239"/>
                <a:gd name="connsiteX3" fmla="*/ 326248 w 679683"/>
                <a:gd name="connsiteY3" fmla="*/ 1167240 h 1167239"/>
                <a:gd name="connsiteX4" fmla="*/ 570935 w 679683"/>
                <a:gd name="connsiteY4" fmla="*/ 718301 h 1167239"/>
                <a:gd name="connsiteX5" fmla="*/ 679684 w 679683"/>
                <a:gd name="connsiteY5" fmla="*/ 336704 h 1167239"/>
                <a:gd name="connsiteX6" fmla="*/ 244686 w 679683"/>
                <a:gd name="connsiteY6" fmla="*/ 0 h 116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9683" h="1167239">
                  <a:moveTo>
                    <a:pt x="244686" y="0"/>
                  </a:moveTo>
                  <a:cubicBezTo>
                    <a:pt x="87000" y="0"/>
                    <a:pt x="0" y="31426"/>
                    <a:pt x="0" y="157128"/>
                  </a:cubicBezTo>
                  <a:cubicBezTo>
                    <a:pt x="0" y="347927"/>
                    <a:pt x="163124" y="422002"/>
                    <a:pt x="163124" y="673407"/>
                  </a:cubicBezTo>
                  <a:cubicBezTo>
                    <a:pt x="163124" y="767684"/>
                    <a:pt x="-76125" y="1167240"/>
                    <a:pt x="326248" y="1167240"/>
                  </a:cubicBezTo>
                  <a:cubicBezTo>
                    <a:pt x="676965" y="1167240"/>
                    <a:pt x="570935" y="873185"/>
                    <a:pt x="570935" y="718301"/>
                  </a:cubicBezTo>
                  <a:cubicBezTo>
                    <a:pt x="570935" y="563418"/>
                    <a:pt x="679684" y="543215"/>
                    <a:pt x="679684" y="336704"/>
                  </a:cubicBezTo>
                  <a:cubicBezTo>
                    <a:pt x="679684" y="190799"/>
                    <a:pt x="402373" y="0"/>
                    <a:pt x="244686" y="0"/>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grpSp>
      <p:sp>
        <p:nvSpPr>
          <p:cNvPr id="9" name="CuadroTexto 8">
            <a:extLst>
              <a:ext uri="{FF2B5EF4-FFF2-40B4-BE49-F238E27FC236}">
                <a16:creationId xmlns:a16="http://schemas.microsoft.com/office/drawing/2014/main" id="{1C6B9176-233F-DBDE-5F77-9E44EF15D96E}"/>
              </a:ext>
            </a:extLst>
          </p:cNvPr>
          <p:cNvSpPr txBox="1"/>
          <p:nvPr/>
        </p:nvSpPr>
        <p:spPr>
          <a:xfrm>
            <a:off x="906571" y="6204075"/>
            <a:ext cx="174113" cy="369332"/>
          </a:xfrm>
          <a:prstGeom prst="rect">
            <a:avLst/>
          </a:prstGeom>
          <a:noFill/>
        </p:spPr>
        <p:txBody>
          <a:bodyPr wrap="square" rtlCol="0">
            <a:spAutoFit/>
          </a:bodyPr>
          <a:lstStyle/>
          <a:p>
            <a:r>
              <a:rPr lang="es-ES" dirty="0">
                <a:solidFill>
                  <a:srgbClr val="0070C0"/>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668172" y="263424"/>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pic>
        <p:nvPicPr>
          <p:cNvPr id="12" name="Gráfico 11" descr="Huellas con relleno sólido">
            <a:extLst>
              <a:ext uri="{FF2B5EF4-FFF2-40B4-BE49-F238E27FC236}">
                <a16:creationId xmlns:a16="http://schemas.microsoft.com/office/drawing/2014/main" id="{3F052750-9960-79BA-6C8D-2578A74043B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flipH="1">
            <a:off x="1483501" y="5395995"/>
            <a:ext cx="589480" cy="900560"/>
          </a:xfrm>
          <a:prstGeom prst="rect">
            <a:avLst/>
          </a:prstGeom>
        </p:spPr>
      </p:pic>
      <p:sp>
        <p:nvSpPr>
          <p:cNvPr id="2" name="CuadroTexto 1">
            <a:extLst>
              <a:ext uri="{FF2B5EF4-FFF2-40B4-BE49-F238E27FC236}">
                <a16:creationId xmlns:a16="http://schemas.microsoft.com/office/drawing/2014/main" id="{34CAE1C8-79BC-17A0-11F6-29D58EF68422}"/>
              </a:ext>
            </a:extLst>
          </p:cNvPr>
          <p:cNvSpPr txBox="1"/>
          <p:nvPr/>
        </p:nvSpPr>
        <p:spPr>
          <a:xfrm>
            <a:off x="1607600" y="5665320"/>
            <a:ext cx="171401" cy="369332"/>
          </a:xfrm>
          <a:prstGeom prst="rect">
            <a:avLst/>
          </a:prstGeom>
          <a:noFill/>
        </p:spPr>
        <p:txBody>
          <a:bodyPr wrap="square" rtlCol="0">
            <a:spAutoFit/>
          </a:bodyPr>
          <a:lstStyle/>
          <a:p>
            <a:r>
              <a:rPr lang="es-ES" dirty="0">
                <a:solidFill>
                  <a:srgbClr val="359135"/>
                </a:solidFill>
              </a:rPr>
              <a:t>2</a:t>
            </a:r>
          </a:p>
        </p:txBody>
      </p:sp>
      <p:pic>
        <p:nvPicPr>
          <p:cNvPr id="14" name="Gráfico 13" descr="Huellas con relleno sólido">
            <a:extLst>
              <a:ext uri="{FF2B5EF4-FFF2-40B4-BE49-F238E27FC236}">
                <a16:creationId xmlns:a16="http://schemas.microsoft.com/office/drawing/2014/main" id="{EF52A785-361A-2491-74D2-2B6C49B10DC6}"/>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a:off x="1903845" y="5984927"/>
            <a:ext cx="649351" cy="900557"/>
          </a:xfrm>
          <a:prstGeom prst="rect">
            <a:avLst/>
          </a:prstGeom>
        </p:spPr>
      </p:pic>
      <p:pic>
        <p:nvPicPr>
          <p:cNvPr id="16" name="Gráfico 15" descr="Huellas con relleno sólido">
            <a:extLst>
              <a:ext uri="{FF2B5EF4-FFF2-40B4-BE49-F238E27FC236}">
                <a16:creationId xmlns:a16="http://schemas.microsoft.com/office/drawing/2014/main" id="{DDF9EB86-D41C-FD72-0924-19275ED352B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flipH="1">
            <a:off x="2403667" y="5466470"/>
            <a:ext cx="550262" cy="751829"/>
          </a:xfrm>
          <a:prstGeom prst="rect">
            <a:avLst/>
          </a:prstGeom>
        </p:spPr>
      </p:pic>
      <p:sp>
        <p:nvSpPr>
          <p:cNvPr id="3" name="CuadroTexto 2">
            <a:extLst>
              <a:ext uri="{FF2B5EF4-FFF2-40B4-BE49-F238E27FC236}">
                <a16:creationId xmlns:a16="http://schemas.microsoft.com/office/drawing/2014/main" id="{410C01A1-3E75-DAD9-8440-52E25E5920BB}"/>
              </a:ext>
            </a:extLst>
          </p:cNvPr>
          <p:cNvSpPr txBox="1"/>
          <p:nvPr/>
        </p:nvSpPr>
        <p:spPr>
          <a:xfrm>
            <a:off x="2017114" y="6250539"/>
            <a:ext cx="171401" cy="369332"/>
          </a:xfrm>
          <a:prstGeom prst="rect">
            <a:avLst/>
          </a:prstGeom>
          <a:noFill/>
        </p:spPr>
        <p:txBody>
          <a:bodyPr wrap="square" rtlCol="0">
            <a:spAutoFit/>
          </a:bodyPr>
          <a:lstStyle/>
          <a:p>
            <a:r>
              <a:rPr lang="es-ES" dirty="0">
                <a:solidFill>
                  <a:srgbClr val="9E9A00"/>
                </a:solidFill>
              </a:rPr>
              <a:t>3</a:t>
            </a:r>
          </a:p>
        </p:txBody>
      </p:sp>
      <p:sp>
        <p:nvSpPr>
          <p:cNvPr id="4" name="CuadroTexto 3">
            <a:extLst>
              <a:ext uri="{FF2B5EF4-FFF2-40B4-BE49-F238E27FC236}">
                <a16:creationId xmlns:a16="http://schemas.microsoft.com/office/drawing/2014/main" id="{34E359A7-7384-A0D2-E059-7E705A467C0D}"/>
              </a:ext>
            </a:extLst>
          </p:cNvPr>
          <p:cNvSpPr txBox="1"/>
          <p:nvPr/>
        </p:nvSpPr>
        <p:spPr>
          <a:xfrm>
            <a:off x="2462607" y="5693462"/>
            <a:ext cx="171401" cy="369332"/>
          </a:xfrm>
          <a:prstGeom prst="rect">
            <a:avLst/>
          </a:prstGeom>
          <a:noFill/>
        </p:spPr>
        <p:txBody>
          <a:bodyPr wrap="square" rtlCol="0">
            <a:spAutoFit/>
          </a:bodyPr>
          <a:lstStyle/>
          <a:p>
            <a:r>
              <a:rPr lang="es-ES" dirty="0">
                <a:solidFill>
                  <a:srgbClr val="7030A0"/>
                </a:solidFill>
              </a:rPr>
              <a:t>4</a:t>
            </a:r>
          </a:p>
        </p:txBody>
      </p:sp>
      <p:sp>
        <p:nvSpPr>
          <p:cNvPr id="30" name="CuadroTexto 29">
            <a:extLst>
              <a:ext uri="{FF2B5EF4-FFF2-40B4-BE49-F238E27FC236}">
                <a16:creationId xmlns:a16="http://schemas.microsoft.com/office/drawing/2014/main" id="{7776FBE7-FFA8-9E80-A998-282A853981DA}"/>
              </a:ext>
            </a:extLst>
          </p:cNvPr>
          <p:cNvSpPr txBox="1"/>
          <p:nvPr/>
        </p:nvSpPr>
        <p:spPr>
          <a:xfrm>
            <a:off x="3671303" y="853322"/>
            <a:ext cx="2909360" cy="425822"/>
          </a:xfrm>
          <a:prstGeom prst="rect">
            <a:avLst/>
          </a:prstGeom>
          <a:noFill/>
        </p:spPr>
        <p:txBody>
          <a:bodyPr wrap="square">
            <a:spAutoFit/>
          </a:bodyPr>
          <a:lstStyle/>
          <a:p>
            <a:pPr lvl="0"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4. Rol de los al alumnos.</a:t>
            </a:r>
          </a:p>
        </p:txBody>
      </p:sp>
      <p:sp>
        <p:nvSpPr>
          <p:cNvPr id="31" name="Marcador de número de diapositiva 30">
            <a:extLst>
              <a:ext uri="{FF2B5EF4-FFF2-40B4-BE49-F238E27FC236}">
                <a16:creationId xmlns:a16="http://schemas.microsoft.com/office/drawing/2014/main" id="{371D7E48-C82E-E2DF-5104-B893B6188CD9}"/>
              </a:ext>
            </a:extLst>
          </p:cNvPr>
          <p:cNvSpPr>
            <a:spLocks noGrp="1"/>
          </p:cNvSpPr>
          <p:nvPr>
            <p:ph type="sldNum" sz="quarter" idx="12"/>
          </p:nvPr>
        </p:nvSpPr>
        <p:spPr/>
        <p:txBody>
          <a:bodyPr/>
          <a:lstStyle/>
          <a:p>
            <a:fld id="{92BB50DD-8224-413B-B992-E4112E824847}" type="slidenum">
              <a:rPr lang="es-ES" smtClean="0"/>
              <a:t>8</a:t>
            </a:fld>
            <a:endParaRPr lang="es-ES"/>
          </a:p>
        </p:txBody>
      </p:sp>
      <p:pic>
        <p:nvPicPr>
          <p:cNvPr id="57" name="Picture 2" descr="Licencia de Creative Commons">
            <a:extLst>
              <a:ext uri="{FF2B5EF4-FFF2-40B4-BE49-F238E27FC236}">
                <a16:creationId xmlns:a16="http://schemas.microsoft.com/office/drawing/2014/main" id="{E744F433-8C42-4D9B-26D7-BEE01F5952A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
        <p:nvSpPr>
          <p:cNvPr id="29" name="Rectángulo: esquinas redondeadas 28">
            <a:extLst>
              <a:ext uri="{FF2B5EF4-FFF2-40B4-BE49-F238E27FC236}">
                <a16:creationId xmlns:a16="http://schemas.microsoft.com/office/drawing/2014/main" id="{3DDA3D9A-8DEC-7EDF-EC04-F6E41B016F7F}"/>
              </a:ext>
            </a:extLst>
          </p:cNvPr>
          <p:cNvSpPr/>
          <p:nvPr/>
        </p:nvSpPr>
        <p:spPr>
          <a:xfrm>
            <a:off x="1541352" y="1501541"/>
            <a:ext cx="4754673" cy="833650"/>
          </a:xfrm>
          <a:prstGeom prst="roundRect">
            <a:avLst/>
          </a:prstGeom>
          <a:solidFill>
            <a:schemeClr val="accent3">
              <a:alpha val="8000"/>
            </a:schemeClr>
          </a:solidFill>
        </p:spPr>
        <p:style>
          <a:lnRef idx="2">
            <a:schemeClr val="accent3">
              <a:shade val="50000"/>
            </a:schemeClr>
          </a:lnRef>
          <a:fillRef idx="1">
            <a:schemeClr val="accent3"/>
          </a:fillRef>
          <a:effectRef idx="0">
            <a:schemeClr val="accent3"/>
          </a:effectRef>
          <a:fontRef idx="minor">
            <a:schemeClr val="lt1"/>
          </a:fontRef>
        </p:style>
        <p:txBody>
          <a:bodyPr lIns="252000" rtlCol="0" anchor="ctr"/>
          <a:lstStyle/>
          <a:p>
            <a:pPr marL="171450" indent="-171450" fontAlgn="base">
              <a:buFont typeface="Arial" panose="020B0604020202020204" pitchFamily="34" charset="0"/>
              <a:buChar char="•"/>
            </a:pPr>
            <a:r>
              <a:rPr lang="es-ES" sz="900" dirty="0">
                <a:solidFill>
                  <a:schemeClr val="tx1"/>
                </a:solidFill>
              </a:rPr>
              <a:t>Coordinar al equipo y ayudar a que avancen y participen.</a:t>
            </a:r>
          </a:p>
          <a:p>
            <a:pPr marL="171450" indent="-171450" fontAlgn="base">
              <a:buFont typeface="Arial" panose="020B0604020202020204" pitchFamily="34" charset="0"/>
              <a:buChar char="•"/>
            </a:pPr>
            <a:r>
              <a:rPr lang="es-ES" sz="900" dirty="0">
                <a:solidFill>
                  <a:schemeClr val="tx1"/>
                </a:solidFill>
              </a:rPr>
              <a:t>Repartir el trabajo entre todos los miembros del equipo.</a:t>
            </a:r>
          </a:p>
          <a:p>
            <a:pPr marL="171450" indent="-171450" fontAlgn="base">
              <a:buFont typeface="Arial" panose="020B0604020202020204" pitchFamily="34" charset="0"/>
              <a:buChar char="•"/>
            </a:pPr>
            <a:r>
              <a:rPr lang="es-ES" sz="900" dirty="0">
                <a:solidFill>
                  <a:schemeClr val="tx1"/>
                </a:solidFill>
              </a:rPr>
              <a:t>Realizar preguntas para comprobar que todos han comprendido lo que van a hacer.</a:t>
            </a:r>
          </a:p>
          <a:p>
            <a:pPr marL="171450" indent="-171450" fontAlgn="base">
              <a:buFont typeface="Arial" panose="020B0604020202020204" pitchFamily="34" charset="0"/>
              <a:buChar char="•"/>
            </a:pPr>
            <a:r>
              <a:rPr lang="es-ES" sz="900" dirty="0">
                <a:solidFill>
                  <a:schemeClr val="tx1"/>
                </a:solidFill>
              </a:rPr>
              <a:t>Comprobar que todos han hecho el trabajo encomendado en el tiempo previsto para ello.</a:t>
            </a:r>
          </a:p>
          <a:p>
            <a:pPr marL="171450" indent="-171450" fontAlgn="base">
              <a:buFont typeface="Arial" panose="020B0604020202020204" pitchFamily="34" charset="0"/>
              <a:buChar char="•"/>
            </a:pPr>
            <a:r>
              <a:rPr lang="es-ES" sz="900" dirty="0">
                <a:solidFill>
                  <a:schemeClr val="tx1"/>
                </a:solidFill>
              </a:rPr>
              <a:t>Determinar los turnos de palabras.</a:t>
            </a:r>
          </a:p>
        </p:txBody>
      </p:sp>
      <p:sp>
        <p:nvSpPr>
          <p:cNvPr id="32" name="Oval 14">
            <a:extLst>
              <a:ext uri="{FF2B5EF4-FFF2-40B4-BE49-F238E27FC236}">
                <a16:creationId xmlns:a16="http://schemas.microsoft.com/office/drawing/2014/main" id="{27DB15D3-04F3-6DA0-D496-E5840DFD7CA5}"/>
              </a:ext>
            </a:extLst>
          </p:cNvPr>
          <p:cNvSpPr>
            <a:spLocks noChangeArrowheads="1"/>
          </p:cNvSpPr>
          <p:nvPr/>
        </p:nvSpPr>
        <p:spPr bwMode="auto">
          <a:xfrm>
            <a:off x="594150" y="1093861"/>
            <a:ext cx="1035306" cy="883000"/>
          </a:xfrm>
          <a:prstGeom prst="ellipse">
            <a:avLst/>
          </a:prstGeom>
          <a:solidFill>
            <a:srgbClr val="C490DC">
              <a:alpha val="50000"/>
            </a:srgbClr>
          </a:solidFill>
          <a:ln w="9327" cap="flat">
            <a:solidFill>
              <a:srgbClr val="7030A0"/>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1000" b="1" dirty="0">
                <a:solidFill>
                  <a:schemeClr val="accent1">
                    <a:lumMod val="50000"/>
                  </a:schemeClr>
                </a:solidFill>
                <a:cs typeface="Times New Roman" panose="02020603050405020304" pitchFamily="18" charset="0"/>
              </a:rPr>
              <a:t>Coordinador</a:t>
            </a:r>
          </a:p>
        </p:txBody>
      </p:sp>
      <p:sp>
        <p:nvSpPr>
          <p:cNvPr id="34" name="Oval 14">
            <a:extLst>
              <a:ext uri="{FF2B5EF4-FFF2-40B4-BE49-F238E27FC236}">
                <a16:creationId xmlns:a16="http://schemas.microsoft.com/office/drawing/2014/main" id="{099E4AFA-7FEF-0BA0-CD83-32D16B757AAA}"/>
              </a:ext>
            </a:extLst>
          </p:cNvPr>
          <p:cNvSpPr>
            <a:spLocks noChangeArrowheads="1"/>
          </p:cNvSpPr>
          <p:nvPr/>
        </p:nvSpPr>
        <p:spPr bwMode="auto">
          <a:xfrm>
            <a:off x="582252" y="2229964"/>
            <a:ext cx="1035306" cy="883000"/>
          </a:xfrm>
          <a:prstGeom prst="ellipse">
            <a:avLst/>
          </a:prstGeom>
          <a:solidFill>
            <a:srgbClr val="C490DC">
              <a:alpha val="50000"/>
            </a:srgbClr>
          </a:solidFill>
          <a:ln w="9327" cap="flat">
            <a:solidFill>
              <a:srgbClr val="7030A0"/>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1000" b="1" dirty="0">
                <a:solidFill>
                  <a:schemeClr val="accent1">
                    <a:lumMod val="50000"/>
                  </a:schemeClr>
                </a:solidFill>
                <a:cs typeface="Times New Roman" panose="02020603050405020304" pitchFamily="18" charset="0"/>
              </a:rPr>
              <a:t>Ayudante de coordinador</a:t>
            </a:r>
          </a:p>
        </p:txBody>
      </p:sp>
      <p:sp>
        <p:nvSpPr>
          <p:cNvPr id="36" name="Rectángulo: esquinas redondeadas 35">
            <a:extLst>
              <a:ext uri="{FF2B5EF4-FFF2-40B4-BE49-F238E27FC236}">
                <a16:creationId xmlns:a16="http://schemas.microsoft.com/office/drawing/2014/main" id="{69343C62-3A18-6C5F-F4E8-D151A6A46121}"/>
              </a:ext>
            </a:extLst>
          </p:cNvPr>
          <p:cNvSpPr/>
          <p:nvPr/>
        </p:nvSpPr>
        <p:spPr>
          <a:xfrm>
            <a:off x="1541352" y="2671464"/>
            <a:ext cx="4754673" cy="760608"/>
          </a:xfrm>
          <a:prstGeom prst="roundRect">
            <a:avLst/>
          </a:prstGeom>
          <a:solidFill>
            <a:schemeClr val="accent3">
              <a:alpha val="8000"/>
            </a:schemeClr>
          </a:solidFill>
        </p:spPr>
        <p:style>
          <a:lnRef idx="2">
            <a:schemeClr val="accent3">
              <a:shade val="50000"/>
            </a:schemeClr>
          </a:lnRef>
          <a:fillRef idx="1">
            <a:schemeClr val="accent3"/>
          </a:fillRef>
          <a:effectRef idx="0">
            <a:schemeClr val="accent3"/>
          </a:effectRef>
          <a:fontRef idx="minor">
            <a:schemeClr val="lt1"/>
          </a:fontRef>
        </p:style>
        <p:txBody>
          <a:bodyPr lIns="252000" rtlCol="0" anchor="ctr"/>
          <a:lstStyle/>
          <a:p>
            <a:pPr marL="171450" indent="-171450" fontAlgn="base">
              <a:buFont typeface="Arial" panose="020B0604020202020204" pitchFamily="34" charset="0"/>
              <a:buChar char="•"/>
            </a:pPr>
            <a:r>
              <a:rPr lang="es-ES" sz="900" dirty="0">
                <a:solidFill>
                  <a:schemeClr val="tx1"/>
                </a:solidFill>
              </a:rPr>
              <a:t>Procura que no se pierda el tiempo.</a:t>
            </a:r>
          </a:p>
          <a:p>
            <a:pPr marL="171450" indent="-171450" fontAlgn="base">
              <a:buFont typeface="Arial" panose="020B0604020202020204" pitchFamily="34" charset="0"/>
              <a:buChar char="•"/>
            </a:pPr>
            <a:r>
              <a:rPr lang="es-ES" sz="900" dirty="0">
                <a:solidFill>
                  <a:schemeClr val="tx1"/>
                </a:solidFill>
              </a:rPr>
              <a:t>Controla el tono de voz.</a:t>
            </a:r>
          </a:p>
          <a:p>
            <a:pPr marL="171450" indent="-171450" fontAlgn="base">
              <a:buFont typeface="Arial" panose="020B0604020202020204" pitchFamily="34" charset="0"/>
              <a:buChar char="•"/>
            </a:pPr>
            <a:r>
              <a:rPr lang="es-ES" sz="900" dirty="0">
                <a:solidFill>
                  <a:schemeClr val="tx1"/>
                </a:solidFill>
              </a:rPr>
              <a:t>Anota si los compañeros cumplen con sus funciones o no.</a:t>
            </a:r>
          </a:p>
        </p:txBody>
      </p:sp>
      <p:sp>
        <p:nvSpPr>
          <p:cNvPr id="37" name="Rectángulo: esquinas redondeadas 36">
            <a:extLst>
              <a:ext uri="{FF2B5EF4-FFF2-40B4-BE49-F238E27FC236}">
                <a16:creationId xmlns:a16="http://schemas.microsoft.com/office/drawing/2014/main" id="{D4C9F5CC-FDC4-580E-774E-62F4E9CCC7E6}"/>
              </a:ext>
            </a:extLst>
          </p:cNvPr>
          <p:cNvSpPr/>
          <p:nvPr/>
        </p:nvSpPr>
        <p:spPr>
          <a:xfrm>
            <a:off x="1541352" y="3856916"/>
            <a:ext cx="4754673" cy="1019068"/>
          </a:xfrm>
          <a:prstGeom prst="roundRect">
            <a:avLst/>
          </a:prstGeom>
          <a:solidFill>
            <a:schemeClr val="accent3">
              <a:alpha val="8000"/>
            </a:schemeClr>
          </a:solidFill>
        </p:spPr>
        <p:style>
          <a:lnRef idx="2">
            <a:schemeClr val="accent3">
              <a:shade val="50000"/>
            </a:schemeClr>
          </a:lnRef>
          <a:fillRef idx="1">
            <a:schemeClr val="accent3"/>
          </a:fillRef>
          <a:effectRef idx="0">
            <a:schemeClr val="accent3"/>
          </a:effectRef>
          <a:fontRef idx="minor">
            <a:schemeClr val="lt1"/>
          </a:fontRef>
        </p:style>
        <p:txBody>
          <a:bodyPr lIns="252000" rtlCol="0" anchor="ctr"/>
          <a:lstStyle/>
          <a:p>
            <a:pPr marL="171450" indent="-171450">
              <a:buFont typeface="Arial" panose="020B0604020202020204" pitchFamily="34" charset="0"/>
              <a:buChar char="•"/>
            </a:pPr>
            <a:r>
              <a:rPr lang="es-ES" sz="900" dirty="0">
                <a:solidFill>
                  <a:schemeClr val="tx1"/>
                </a:solidFill>
              </a:rPr>
              <a:t>Anota el trabajo que se realiza cada día y comprueba que todos hacen sus actividades. </a:t>
            </a:r>
          </a:p>
          <a:p>
            <a:pPr marL="171450" indent="-171450">
              <a:buFont typeface="Arial" panose="020B0604020202020204" pitchFamily="34" charset="0"/>
              <a:buChar char="•"/>
            </a:pPr>
            <a:r>
              <a:rPr lang="es-ES" sz="900" dirty="0">
                <a:solidFill>
                  <a:schemeClr val="tx1"/>
                </a:solidFill>
              </a:rPr>
              <a:t>Rellena formularios si los hay. </a:t>
            </a:r>
          </a:p>
          <a:p>
            <a:pPr marL="171450" indent="-171450">
              <a:buFont typeface="Arial" panose="020B0604020202020204" pitchFamily="34" charset="0"/>
              <a:buChar char="•"/>
            </a:pPr>
            <a:r>
              <a:rPr lang="es-ES" sz="900" dirty="0">
                <a:solidFill>
                  <a:schemeClr val="tx1"/>
                </a:solidFill>
              </a:rPr>
              <a:t>Comparte los documentos con todos. </a:t>
            </a:r>
          </a:p>
          <a:p>
            <a:pPr marL="171450" indent="-171450">
              <a:buFont typeface="Arial" panose="020B0604020202020204" pitchFamily="34" charset="0"/>
              <a:buChar char="•"/>
            </a:pPr>
            <a:r>
              <a:rPr lang="es-ES" sz="900" dirty="0">
                <a:solidFill>
                  <a:schemeClr val="tx1"/>
                </a:solidFill>
              </a:rPr>
              <a:t>Toma nota de las decisiones del equipo.</a:t>
            </a:r>
          </a:p>
          <a:p>
            <a:pPr marL="171450" indent="-171450">
              <a:buFont typeface="Arial" panose="020B0604020202020204" pitchFamily="34" charset="0"/>
              <a:buChar char="•"/>
            </a:pPr>
            <a:r>
              <a:rPr lang="es-ES" sz="900" dirty="0">
                <a:solidFill>
                  <a:schemeClr val="tx1"/>
                </a:solidFill>
              </a:rPr>
              <a:t>Debe escribir con un uso correcto del lenguaje y cuidando la ortografía.</a:t>
            </a:r>
          </a:p>
          <a:p>
            <a:pPr marL="171450" indent="-171450">
              <a:buFont typeface="Arial" panose="020B0604020202020204" pitchFamily="34" charset="0"/>
              <a:buChar char="•"/>
            </a:pPr>
            <a:r>
              <a:rPr lang="es-ES" sz="900" dirty="0">
                <a:solidFill>
                  <a:schemeClr val="tx1"/>
                </a:solidFill>
              </a:rPr>
              <a:t>Recuerda los compromisos grupales e individuales de cada miembro, así como las tareas pendientes.</a:t>
            </a:r>
          </a:p>
        </p:txBody>
      </p:sp>
      <p:sp>
        <p:nvSpPr>
          <p:cNvPr id="38" name="Oval 14">
            <a:extLst>
              <a:ext uri="{FF2B5EF4-FFF2-40B4-BE49-F238E27FC236}">
                <a16:creationId xmlns:a16="http://schemas.microsoft.com/office/drawing/2014/main" id="{7D67447C-F16D-52CB-4AE3-C0A841046FC0}"/>
              </a:ext>
            </a:extLst>
          </p:cNvPr>
          <p:cNvSpPr>
            <a:spLocks noChangeArrowheads="1"/>
          </p:cNvSpPr>
          <p:nvPr/>
        </p:nvSpPr>
        <p:spPr bwMode="auto">
          <a:xfrm>
            <a:off x="594150" y="3449237"/>
            <a:ext cx="1035306" cy="883000"/>
          </a:xfrm>
          <a:prstGeom prst="ellipse">
            <a:avLst/>
          </a:prstGeom>
          <a:solidFill>
            <a:srgbClr val="C490DC">
              <a:alpha val="50000"/>
            </a:srgbClr>
          </a:solidFill>
          <a:ln w="9327" cap="flat">
            <a:solidFill>
              <a:srgbClr val="7030A0"/>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1000" b="1" dirty="0">
                <a:solidFill>
                  <a:schemeClr val="accent1">
                    <a:lumMod val="50000"/>
                  </a:schemeClr>
                </a:solidFill>
                <a:cs typeface="Times New Roman" panose="02020603050405020304" pitchFamily="18" charset="0"/>
              </a:rPr>
              <a:t>Secretario</a:t>
            </a:r>
          </a:p>
        </p:txBody>
      </p:sp>
      <p:sp>
        <p:nvSpPr>
          <p:cNvPr id="39" name="Rectángulo: esquinas redondeadas 38">
            <a:extLst>
              <a:ext uri="{FF2B5EF4-FFF2-40B4-BE49-F238E27FC236}">
                <a16:creationId xmlns:a16="http://schemas.microsoft.com/office/drawing/2014/main" id="{49CCF049-4793-8CB2-BF14-43DD180F6B22}"/>
              </a:ext>
            </a:extLst>
          </p:cNvPr>
          <p:cNvSpPr/>
          <p:nvPr/>
        </p:nvSpPr>
        <p:spPr>
          <a:xfrm>
            <a:off x="7458110" y="2216539"/>
            <a:ext cx="4324584" cy="833650"/>
          </a:xfrm>
          <a:prstGeom prst="roundRect">
            <a:avLst/>
          </a:prstGeom>
          <a:solidFill>
            <a:schemeClr val="accent3">
              <a:alpha val="8000"/>
            </a:schemeClr>
          </a:solidFill>
        </p:spPr>
        <p:style>
          <a:lnRef idx="2">
            <a:schemeClr val="accent3">
              <a:shade val="50000"/>
            </a:schemeClr>
          </a:lnRef>
          <a:fillRef idx="1">
            <a:schemeClr val="accent3"/>
          </a:fillRef>
          <a:effectRef idx="0">
            <a:schemeClr val="accent3"/>
          </a:effectRef>
          <a:fontRef idx="minor">
            <a:schemeClr val="lt1"/>
          </a:fontRef>
        </p:style>
        <p:txBody>
          <a:bodyPr lIns="252000" rtlCol="0" anchor="ctr"/>
          <a:lstStyle/>
          <a:p>
            <a:pPr marL="171450" indent="-171450">
              <a:buFont typeface="Arial" panose="020B0604020202020204" pitchFamily="34" charset="0"/>
              <a:buChar char="•"/>
            </a:pPr>
            <a:r>
              <a:rPr lang="es-ES" sz="900" dirty="0">
                <a:solidFill>
                  <a:schemeClr val="tx1"/>
                </a:solidFill>
              </a:rPr>
              <a:t>Es el encargado de presentar los trabajos realizados por el equipo al resto de la clase y a los docentes.</a:t>
            </a:r>
          </a:p>
          <a:p>
            <a:pPr marL="171450" indent="-171450">
              <a:buFont typeface="Arial" panose="020B0604020202020204" pitchFamily="34" charset="0"/>
              <a:buChar char="•"/>
            </a:pPr>
            <a:r>
              <a:rPr lang="es-ES" sz="900" dirty="0">
                <a:solidFill>
                  <a:schemeClr val="tx1"/>
                </a:solidFill>
              </a:rPr>
              <a:t>Responde a las preguntas del docente al grupo.</a:t>
            </a:r>
          </a:p>
          <a:p>
            <a:pPr marL="171450" indent="-171450">
              <a:buFont typeface="Arial" panose="020B0604020202020204" pitchFamily="34" charset="0"/>
              <a:buChar char="•"/>
            </a:pPr>
            <a:r>
              <a:rPr lang="es-ES" sz="900" dirty="0">
                <a:solidFill>
                  <a:schemeClr val="tx1"/>
                </a:solidFill>
              </a:rPr>
              <a:t>Informa de las decisiones finales.</a:t>
            </a:r>
          </a:p>
          <a:p>
            <a:pPr marL="171450" indent="-171450">
              <a:buFont typeface="Arial" panose="020B0604020202020204" pitchFamily="34" charset="0"/>
              <a:buChar char="•"/>
            </a:pPr>
            <a:r>
              <a:rPr lang="es-ES" sz="900" dirty="0">
                <a:solidFill>
                  <a:schemeClr val="tx1"/>
                </a:solidFill>
              </a:rPr>
              <a:t>Pregunta al docente acerca de las dudas que tenga el grupo.</a:t>
            </a:r>
          </a:p>
          <a:p>
            <a:pPr marL="171450" indent="-171450">
              <a:buFont typeface="Arial" panose="020B0604020202020204" pitchFamily="34" charset="0"/>
              <a:buChar char="•"/>
            </a:pPr>
            <a:r>
              <a:rPr lang="es-ES" sz="900" dirty="0">
                <a:solidFill>
                  <a:schemeClr val="tx1"/>
                </a:solidFill>
              </a:rPr>
              <a:t>Es el encargado de controlar el nivel de ruido del grupo.</a:t>
            </a:r>
          </a:p>
        </p:txBody>
      </p:sp>
      <p:sp>
        <p:nvSpPr>
          <p:cNvPr id="40" name="Oval 14">
            <a:extLst>
              <a:ext uri="{FF2B5EF4-FFF2-40B4-BE49-F238E27FC236}">
                <a16:creationId xmlns:a16="http://schemas.microsoft.com/office/drawing/2014/main" id="{13C4F73B-39EC-4662-85D7-907985629D2C}"/>
              </a:ext>
            </a:extLst>
          </p:cNvPr>
          <p:cNvSpPr>
            <a:spLocks noChangeArrowheads="1"/>
          </p:cNvSpPr>
          <p:nvPr/>
        </p:nvSpPr>
        <p:spPr bwMode="auto">
          <a:xfrm>
            <a:off x="6510908" y="1808859"/>
            <a:ext cx="1035306" cy="883000"/>
          </a:xfrm>
          <a:prstGeom prst="ellipse">
            <a:avLst/>
          </a:prstGeom>
          <a:solidFill>
            <a:srgbClr val="C490DC">
              <a:alpha val="50000"/>
            </a:srgbClr>
          </a:solidFill>
          <a:ln w="9327" cap="flat">
            <a:solidFill>
              <a:srgbClr val="7030A0"/>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1000" b="1" dirty="0">
                <a:solidFill>
                  <a:schemeClr val="accent1">
                    <a:lumMod val="50000"/>
                  </a:schemeClr>
                </a:solidFill>
                <a:cs typeface="Times New Roman" panose="02020603050405020304" pitchFamily="18" charset="0"/>
              </a:rPr>
              <a:t>Portavoz</a:t>
            </a:r>
          </a:p>
        </p:txBody>
      </p:sp>
      <p:sp>
        <p:nvSpPr>
          <p:cNvPr id="42" name="Oval 14">
            <a:extLst>
              <a:ext uri="{FF2B5EF4-FFF2-40B4-BE49-F238E27FC236}">
                <a16:creationId xmlns:a16="http://schemas.microsoft.com/office/drawing/2014/main" id="{324F0816-31CE-7448-5B66-4AF1A9E7D7B1}"/>
              </a:ext>
            </a:extLst>
          </p:cNvPr>
          <p:cNvSpPr>
            <a:spLocks noChangeArrowheads="1"/>
          </p:cNvSpPr>
          <p:nvPr/>
        </p:nvSpPr>
        <p:spPr bwMode="auto">
          <a:xfrm>
            <a:off x="6499010" y="2944962"/>
            <a:ext cx="1035306" cy="883000"/>
          </a:xfrm>
          <a:prstGeom prst="ellipse">
            <a:avLst/>
          </a:prstGeom>
          <a:solidFill>
            <a:srgbClr val="C490DC">
              <a:alpha val="50000"/>
            </a:srgbClr>
          </a:solidFill>
          <a:ln w="9327" cap="flat">
            <a:solidFill>
              <a:srgbClr val="7030A0"/>
            </a:solidFill>
            <a:prstDash val="solid"/>
            <a:miter/>
          </a:ln>
        </p:spPr>
        <p:txBody>
          <a:bodyPr vert="horz" wrap="square" lIns="36000" tIns="45720" rIns="36000" bIns="45720" numCol="1" anchor="ctr" anchorCtr="0" compatLnSpc="1">
            <a:prstTxWarp prst="textNoShape">
              <a:avLst/>
            </a:prstTxWarp>
          </a:bodyPr>
          <a:lstStyle/>
          <a:p>
            <a:pPr algn="ctr">
              <a:lnSpc>
                <a:spcPct val="107000"/>
              </a:lnSpc>
              <a:spcAft>
                <a:spcPts val="800"/>
              </a:spcAft>
            </a:pPr>
            <a:r>
              <a:rPr lang="es-ES" sz="900" b="1" dirty="0">
                <a:solidFill>
                  <a:schemeClr val="accent1">
                    <a:lumMod val="50000"/>
                  </a:schemeClr>
                </a:solidFill>
                <a:cs typeface="Times New Roman" panose="02020603050405020304" pitchFamily="18" charset="0"/>
              </a:rPr>
              <a:t>Responsable del material y crítico</a:t>
            </a:r>
          </a:p>
        </p:txBody>
      </p:sp>
      <p:sp>
        <p:nvSpPr>
          <p:cNvPr id="47" name="Rectángulo: esquinas redondeadas 46">
            <a:extLst>
              <a:ext uri="{FF2B5EF4-FFF2-40B4-BE49-F238E27FC236}">
                <a16:creationId xmlns:a16="http://schemas.microsoft.com/office/drawing/2014/main" id="{49A84E33-B4AE-92AF-CB81-9C3844191015}"/>
              </a:ext>
            </a:extLst>
          </p:cNvPr>
          <p:cNvSpPr/>
          <p:nvPr/>
        </p:nvSpPr>
        <p:spPr>
          <a:xfrm>
            <a:off x="7458110" y="3386462"/>
            <a:ext cx="4324584" cy="760608"/>
          </a:xfrm>
          <a:prstGeom prst="roundRect">
            <a:avLst/>
          </a:prstGeom>
          <a:solidFill>
            <a:schemeClr val="accent3">
              <a:alpha val="8000"/>
            </a:schemeClr>
          </a:solidFill>
        </p:spPr>
        <p:style>
          <a:lnRef idx="2">
            <a:schemeClr val="accent3">
              <a:shade val="50000"/>
            </a:schemeClr>
          </a:lnRef>
          <a:fillRef idx="1">
            <a:schemeClr val="accent3"/>
          </a:fillRef>
          <a:effectRef idx="0">
            <a:schemeClr val="accent3"/>
          </a:effectRef>
          <a:fontRef idx="minor">
            <a:schemeClr val="lt1"/>
          </a:fontRef>
        </p:style>
        <p:txBody>
          <a:bodyPr lIns="252000" rtlCol="0" anchor="ctr"/>
          <a:lstStyle/>
          <a:p>
            <a:pPr marL="171450" indent="-171450">
              <a:buFont typeface="Arial" panose="020B0604020202020204" pitchFamily="34" charset="0"/>
              <a:buChar char="•"/>
            </a:pPr>
            <a:r>
              <a:rPr lang="es-ES" sz="900" dirty="0">
                <a:solidFill>
                  <a:schemeClr val="tx1"/>
                </a:solidFill>
              </a:rPr>
              <a:t>Debe de cuidar el material común y ocuparse de que todos tengan lo necesario.</a:t>
            </a:r>
          </a:p>
          <a:p>
            <a:pPr marL="171450" indent="-171450">
              <a:buFont typeface="Arial" panose="020B0604020202020204" pitchFamily="34" charset="0"/>
              <a:buChar char="•"/>
            </a:pPr>
            <a:r>
              <a:rPr lang="es-ES" sz="900" dirty="0">
                <a:solidFill>
                  <a:schemeClr val="tx1"/>
                </a:solidFill>
              </a:rPr>
              <a:t>Vigila que todo quede limpio y ordenado al finalizar el trabajo.</a:t>
            </a:r>
          </a:p>
          <a:p>
            <a:pPr marL="171450" indent="-171450">
              <a:buFont typeface="Arial" panose="020B0604020202020204" pitchFamily="34" charset="0"/>
              <a:buChar char="•"/>
            </a:pPr>
            <a:r>
              <a:rPr lang="es-ES" sz="900" dirty="0">
                <a:solidFill>
                  <a:schemeClr val="tx1"/>
                </a:solidFill>
              </a:rPr>
              <a:t>Valora el trabajo y ambiente del grupo.</a:t>
            </a:r>
          </a:p>
        </p:txBody>
      </p:sp>
      <p:sp>
        <p:nvSpPr>
          <p:cNvPr id="49" name="Oval 21">
            <a:extLst>
              <a:ext uri="{FF2B5EF4-FFF2-40B4-BE49-F238E27FC236}">
                <a16:creationId xmlns:a16="http://schemas.microsoft.com/office/drawing/2014/main" id="{86CFEB5B-75B5-DA84-AD3D-5226A640DC64}"/>
              </a:ext>
            </a:extLst>
          </p:cNvPr>
          <p:cNvSpPr>
            <a:spLocks noChangeArrowheads="1"/>
          </p:cNvSpPr>
          <p:nvPr/>
        </p:nvSpPr>
        <p:spPr bwMode="auto">
          <a:xfrm>
            <a:off x="7813334" y="4432776"/>
            <a:ext cx="2489671" cy="2161800"/>
          </a:xfrm>
          <a:prstGeom prst="ellipse">
            <a:avLst/>
          </a:prstGeom>
          <a:solidFill>
            <a:srgbClr val="C490DC">
              <a:alpha val="50000"/>
            </a:srgbClr>
          </a:solidFill>
          <a:ln w="9327" cap="flat">
            <a:solidFill>
              <a:srgbClr val="7030A0"/>
            </a:solidFill>
            <a:prstDash val="solid"/>
            <a:miter/>
          </a:ln>
        </p:spPr>
        <p:txBody>
          <a:bodyPr vert="horz" wrap="square" lIns="36000" tIns="0" rIns="36000" bIns="0" numCol="1" anchor="ctr" anchorCtr="0" compatLnSpc="1">
            <a:prstTxWarp prst="textNoShape">
              <a:avLst/>
            </a:prstTxWarp>
          </a:bodyPr>
          <a:lstStyle/>
          <a:p>
            <a:pPr algn="ctr" hangingPunct="0">
              <a:lnSpc>
                <a:spcPct val="115000"/>
              </a:lnSpc>
            </a:pPr>
            <a:r>
              <a:rPr lang="es-ES" sz="900" dirty="0">
                <a:effectLst/>
                <a:latin typeface="Calibri" panose="020F0502020204030204" pitchFamily="34" charset="0"/>
                <a:ea typeface="Calibri" panose="020F0502020204030204" pitchFamily="34" charset="0"/>
              </a:rPr>
              <a:t>Es necesario que los estudiantes descubran la necesidad de los roles para el trabajo en equipo y que entiendan perfectamente en que consiste cada rol y cuáles son sus tareas, por lo que será necesario definir cada rol a través de una ficha en la que se incluya el nombre del rol y las funciones que desempeña.</a:t>
            </a:r>
            <a:endParaRPr lang="es-ES" sz="9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24618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250"/>
                                        <p:tgtEl>
                                          <p:spTgt spid="12"/>
                                        </p:tgtEl>
                                      </p:cBhvr>
                                    </p:animEffect>
                                  </p:childTnLst>
                                </p:cTn>
                              </p:par>
                            </p:childTnLst>
                          </p:cTn>
                        </p:par>
                        <p:par>
                          <p:cTn id="8" fill="hold">
                            <p:stCondLst>
                              <p:cond delay="250"/>
                            </p:stCondLst>
                            <p:childTnLst>
                              <p:par>
                                <p:cTn id="9" presetID="22" presetClass="entr" presetSubtype="8"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750"/>
                                        <p:tgtEl>
                                          <p:spTgt spid="14"/>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250"/>
                                        <p:tgtEl>
                                          <p:spTgt spid="16"/>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circle(in)">
                                      <p:cBhvr>
                                        <p:cTn id="18" dur="2000"/>
                                        <p:tgtEl>
                                          <p:spTgt spid="9"/>
                                        </p:tgtEl>
                                      </p:cBhvr>
                                    </p:animEffect>
                                  </p:childTnLst>
                                </p:cTn>
                              </p:par>
                              <p:par>
                                <p:cTn id="19" presetID="6" presetClass="entr" presetSubtype="16" fill="hold" grpId="0"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circle(in)">
                                      <p:cBhvr>
                                        <p:cTn id="21" dur="2000"/>
                                        <p:tgtEl>
                                          <p:spTgt spid="2"/>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circle(in)">
                                      <p:cBhvr>
                                        <p:cTn id="24" dur="2000"/>
                                        <p:tgtEl>
                                          <p:spTgt spid="4"/>
                                        </p:tgtEl>
                                      </p:cBhvr>
                                    </p:animEffect>
                                  </p:childTnLst>
                                </p:cTn>
                              </p:par>
                              <p:par>
                                <p:cTn id="25" presetID="6" presetClass="entr" presetSubtype="16"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circle(in)">
                                      <p:cBhvr>
                                        <p:cTn id="27" dur="2000"/>
                                        <p:tgtEl>
                                          <p:spTgt spid="3"/>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barn(inVertical)">
                                      <p:cBhvr>
                                        <p:cTn id="30" dur="500"/>
                                        <p:tgtEl>
                                          <p:spTgt spid="32"/>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wipe(down)">
                                      <p:cBhvr>
                                        <p:cTn id="33" dur="500"/>
                                        <p:tgtEl>
                                          <p:spTgt spid="29"/>
                                        </p:tgtEl>
                                      </p:cBhvr>
                                    </p:animEffect>
                                  </p:childTnLst>
                                </p:cTn>
                              </p:par>
                            </p:childTnLst>
                          </p:cTn>
                        </p:par>
                        <p:par>
                          <p:cTn id="34" fill="hold">
                            <p:stCondLst>
                              <p:cond delay="3000"/>
                            </p:stCondLst>
                            <p:childTnLst>
                              <p:par>
                                <p:cTn id="35" presetID="16" presetClass="entr" presetSubtype="21" fill="hold" grpId="0" nodeType="afterEffect">
                                  <p:stCondLst>
                                    <p:cond delay="500"/>
                                  </p:stCondLst>
                                  <p:childTnLst>
                                    <p:set>
                                      <p:cBhvr>
                                        <p:cTn id="36" dur="1" fill="hold">
                                          <p:stCondLst>
                                            <p:cond delay="0"/>
                                          </p:stCondLst>
                                        </p:cTn>
                                        <p:tgtEl>
                                          <p:spTgt spid="34"/>
                                        </p:tgtEl>
                                        <p:attrNameLst>
                                          <p:attrName>style.visibility</p:attrName>
                                        </p:attrNameLst>
                                      </p:cBhvr>
                                      <p:to>
                                        <p:strVal val="visible"/>
                                      </p:to>
                                    </p:set>
                                    <p:animEffect transition="in" filter="barn(inVertical)">
                                      <p:cBhvr>
                                        <p:cTn id="37" dur="500"/>
                                        <p:tgtEl>
                                          <p:spTgt spid="34"/>
                                        </p:tgtEl>
                                      </p:cBhvr>
                                    </p:animEffect>
                                  </p:childTnLst>
                                </p:cTn>
                              </p:par>
                              <p:par>
                                <p:cTn id="38" presetID="22" presetClass="entr" presetSubtype="4" fill="hold" grpId="0" nodeType="withEffect">
                                  <p:stCondLst>
                                    <p:cond delay="500"/>
                                  </p:stCondLst>
                                  <p:childTnLst>
                                    <p:set>
                                      <p:cBhvr>
                                        <p:cTn id="39" dur="1" fill="hold">
                                          <p:stCondLst>
                                            <p:cond delay="0"/>
                                          </p:stCondLst>
                                        </p:cTn>
                                        <p:tgtEl>
                                          <p:spTgt spid="36"/>
                                        </p:tgtEl>
                                        <p:attrNameLst>
                                          <p:attrName>style.visibility</p:attrName>
                                        </p:attrNameLst>
                                      </p:cBhvr>
                                      <p:to>
                                        <p:strVal val="visible"/>
                                      </p:to>
                                    </p:set>
                                    <p:animEffect transition="in" filter="wipe(down)">
                                      <p:cBhvr>
                                        <p:cTn id="40" dur="500"/>
                                        <p:tgtEl>
                                          <p:spTgt spid="36"/>
                                        </p:tgtEl>
                                      </p:cBhvr>
                                    </p:animEffect>
                                  </p:childTnLst>
                                </p:cTn>
                              </p:par>
                            </p:childTnLst>
                          </p:cTn>
                        </p:par>
                        <p:par>
                          <p:cTn id="41" fill="hold">
                            <p:stCondLst>
                              <p:cond delay="4000"/>
                            </p:stCondLst>
                            <p:childTnLst>
                              <p:par>
                                <p:cTn id="42" presetID="16" presetClass="entr" presetSubtype="21" fill="hold" grpId="0" nodeType="afterEffect">
                                  <p:stCondLst>
                                    <p:cond delay="500"/>
                                  </p:stCondLst>
                                  <p:childTnLst>
                                    <p:set>
                                      <p:cBhvr>
                                        <p:cTn id="43" dur="1" fill="hold">
                                          <p:stCondLst>
                                            <p:cond delay="0"/>
                                          </p:stCondLst>
                                        </p:cTn>
                                        <p:tgtEl>
                                          <p:spTgt spid="38"/>
                                        </p:tgtEl>
                                        <p:attrNameLst>
                                          <p:attrName>style.visibility</p:attrName>
                                        </p:attrNameLst>
                                      </p:cBhvr>
                                      <p:to>
                                        <p:strVal val="visible"/>
                                      </p:to>
                                    </p:set>
                                    <p:animEffect transition="in" filter="barn(inVertical)">
                                      <p:cBhvr>
                                        <p:cTn id="44" dur="500"/>
                                        <p:tgtEl>
                                          <p:spTgt spid="38"/>
                                        </p:tgtEl>
                                      </p:cBhvr>
                                    </p:animEffect>
                                  </p:childTnLst>
                                </p:cTn>
                              </p:par>
                              <p:par>
                                <p:cTn id="45" presetID="22" presetClass="entr" presetSubtype="4" fill="hold" grpId="0" nodeType="withEffect">
                                  <p:stCondLst>
                                    <p:cond delay="500"/>
                                  </p:stCondLst>
                                  <p:childTnLst>
                                    <p:set>
                                      <p:cBhvr>
                                        <p:cTn id="46" dur="1" fill="hold">
                                          <p:stCondLst>
                                            <p:cond delay="0"/>
                                          </p:stCondLst>
                                        </p:cTn>
                                        <p:tgtEl>
                                          <p:spTgt spid="37"/>
                                        </p:tgtEl>
                                        <p:attrNameLst>
                                          <p:attrName>style.visibility</p:attrName>
                                        </p:attrNameLst>
                                      </p:cBhvr>
                                      <p:to>
                                        <p:strVal val="visible"/>
                                      </p:to>
                                    </p:set>
                                    <p:animEffect transition="in" filter="wipe(down)">
                                      <p:cBhvr>
                                        <p:cTn id="47" dur="500"/>
                                        <p:tgtEl>
                                          <p:spTgt spid="37"/>
                                        </p:tgtEl>
                                      </p:cBhvr>
                                    </p:animEffect>
                                  </p:childTnLst>
                                </p:cTn>
                              </p:par>
                            </p:childTnLst>
                          </p:cTn>
                        </p:par>
                        <p:par>
                          <p:cTn id="48" fill="hold">
                            <p:stCondLst>
                              <p:cond delay="5000"/>
                            </p:stCondLst>
                            <p:childTnLst>
                              <p:par>
                                <p:cTn id="49" presetID="16" presetClass="entr" presetSubtype="21" fill="hold" grpId="0" nodeType="afterEffect">
                                  <p:stCondLst>
                                    <p:cond delay="500"/>
                                  </p:stCondLst>
                                  <p:childTnLst>
                                    <p:set>
                                      <p:cBhvr>
                                        <p:cTn id="50" dur="1" fill="hold">
                                          <p:stCondLst>
                                            <p:cond delay="0"/>
                                          </p:stCondLst>
                                        </p:cTn>
                                        <p:tgtEl>
                                          <p:spTgt spid="40"/>
                                        </p:tgtEl>
                                        <p:attrNameLst>
                                          <p:attrName>style.visibility</p:attrName>
                                        </p:attrNameLst>
                                      </p:cBhvr>
                                      <p:to>
                                        <p:strVal val="visible"/>
                                      </p:to>
                                    </p:set>
                                    <p:animEffect transition="in" filter="barn(inVertical)">
                                      <p:cBhvr>
                                        <p:cTn id="51" dur="500"/>
                                        <p:tgtEl>
                                          <p:spTgt spid="40"/>
                                        </p:tgtEl>
                                      </p:cBhvr>
                                    </p:animEffect>
                                  </p:childTnLst>
                                </p:cTn>
                              </p:par>
                              <p:par>
                                <p:cTn id="52" presetID="22" presetClass="entr" presetSubtype="4" fill="hold" grpId="0" nodeType="withEffect">
                                  <p:stCondLst>
                                    <p:cond delay="500"/>
                                  </p:stCondLst>
                                  <p:childTnLst>
                                    <p:set>
                                      <p:cBhvr>
                                        <p:cTn id="53" dur="1" fill="hold">
                                          <p:stCondLst>
                                            <p:cond delay="0"/>
                                          </p:stCondLst>
                                        </p:cTn>
                                        <p:tgtEl>
                                          <p:spTgt spid="39"/>
                                        </p:tgtEl>
                                        <p:attrNameLst>
                                          <p:attrName>style.visibility</p:attrName>
                                        </p:attrNameLst>
                                      </p:cBhvr>
                                      <p:to>
                                        <p:strVal val="visible"/>
                                      </p:to>
                                    </p:set>
                                    <p:animEffect transition="in" filter="wipe(down)">
                                      <p:cBhvr>
                                        <p:cTn id="54" dur="500"/>
                                        <p:tgtEl>
                                          <p:spTgt spid="39"/>
                                        </p:tgtEl>
                                      </p:cBhvr>
                                    </p:animEffect>
                                  </p:childTnLst>
                                </p:cTn>
                              </p:par>
                            </p:childTnLst>
                          </p:cTn>
                        </p:par>
                        <p:par>
                          <p:cTn id="55" fill="hold">
                            <p:stCondLst>
                              <p:cond delay="6000"/>
                            </p:stCondLst>
                            <p:childTnLst>
                              <p:par>
                                <p:cTn id="56" presetID="16" presetClass="entr" presetSubtype="21" fill="hold" grpId="0" nodeType="afterEffect">
                                  <p:stCondLst>
                                    <p:cond delay="500"/>
                                  </p:stCondLst>
                                  <p:childTnLst>
                                    <p:set>
                                      <p:cBhvr>
                                        <p:cTn id="57" dur="1" fill="hold">
                                          <p:stCondLst>
                                            <p:cond delay="0"/>
                                          </p:stCondLst>
                                        </p:cTn>
                                        <p:tgtEl>
                                          <p:spTgt spid="42"/>
                                        </p:tgtEl>
                                        <p:attrNameLst>
                                          <p:attrName>style.visibility</p:attrName>
                                        </p:attrNameLst>
                                      </p:cBhvr>
                                      <p:to>
                                        <p:strVal val="visible"/>
                                      </p:to>
                                    </p:set>
                                    <p:animEffect transition="in" filter="barn(inVertical)">
                                      <p:cBhvr>
                                        <p:cTn id="58" dur="500"/>
                                        <p:tgtEl>
                                          <p:spTgt spid="42"/>
                                        </p:tgtEl>
                                      </p:cBhvr>
                                    </p:animEffect>
                                  </p:childTnLst>
                                </p:cTn>
                              </p:par>
                              <p:par>
                                <p:cTn id="59" presetID="22" presetClass="entr" presetSubtype="4" fill="hold" grpId="0" nodeType="withEffect">
                                  <p:stCondLst>
                                    <p:cond delay="500"/>
                                  </p:stCondLst>
                                  <p:childTnLst>
                                    <p:set>
                                      <p:cBhvr>
                                        <p:cTn id="60" dur="1" fill="hold">
                                          <p:stCondLst>
                                            <p:cond delay="0"/>
                                          </p:stCondLst>
                                        </p:cTn>
                                        <p:tgtEl>
                                          <p:spTgt spid="47"/>
                                        </p:tgtEl>
                                        <p:attrNameLst>
                                          <p:attrName>style.visibility</p:attrName>
                                        </p:attrNameLst>
                                      </p:cBhvr>
                                      <p:to>
                                        <p:strVal val="visible"/>
                                      </p:to>
                                    </p:set>
                                    <p:animEffect transition="in" filter="wipe(down)">
                                      <p:cBhvr>
                                        <p:cTn id="61" dur="500"/>
                                        <p:tgtEl>
                                          <p:spTgt spid="47"/>
                                        </p:tgtEl>
                                      </p:cBhvr>
                                    </p:animEffect>
                                  </p:childTnLst>
                                </p:cTn>
                              </p:par>
                            </p:childTnLst>
                          </p:cTn>
                        </p:par>
                        <p:par>
                          <p:cTn id="62" fill="hold">
                            <p:stCondLst>
                              <p:cond delay="7000"/>
                            </p:stCondLst>
                            <p:childTnLst>
                              <p:par>
                                <p:cTn id="63" presetID="16" presetClass="entr" presetSubtype="21" fill="hold" grpId="0" nodeType="afterEffect">
                                  <p:stCondLst>
                                    <p:cond delay="0"/>
                                  </p:stCondLst>
                                  <p:childTnLst>
                                    <p:set>
                                      <p:cBhvr>
                                        <p:cTn id="64" dur="1" fill="hold">
                                          <p:stCondLst>
                                            <p:cond delay="0"/>
                                          </p:stCondLst>
                                        </p:cTn>
                                        <p:tgtEl>
                                          <p:spTgt spid="49"/>
                                        </p:tgtEl>
                                        <p:attrNameLst>
                                          <p:attrName>style.visibility</p:attrName>
                                        </p:attrNameLst>
                                      </p:cBhvr>
                                      <p:to>
                                        <p:strVal val="visible"/>
                                      </p:to>
                                    </p:set>
                                    <p:animEffect transition="in" filter="barn(inVertical)">
                                      <p:cBhvr>
                                        <p:cTn id="65"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3" grpId="0"/>
      <p:bldP spid="4" grpId="0"/>
      <p:bldP spid="29" grpId="0" animBg="1"/>
      <p:bldP spid="32" grpId="0" animBg="1"/>
      <p:bldP spid="34" grpId="0" animBg="1"/>
      <p:bldP spid="36" grpId="0" animBg="1"/>
      <p:bldP spid="37" grpId="0" animBg="1"/>
      <p:bldP spid="38" grpId="0" animBg="1"/>
      <p:bldP spid="39" grpId="0" animBg="1"/>
      <p:bldP spid="40" grpId="0" animBg="1"/>
      <p:bldP spid="42" grpId="0" animBg="1"/>
      <p:bldP spid="47" grpId="0" animBg="1"/>
      <p:bldP spid="4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upo 24">
            <a:extLst>
              <a:ext uri="{FF2B5EF4-FFF2-40B4-BE49-F238E27FC236}">
                <a16:creationId xmlns:a16="http://schemas.microsoft.com/office/drawing/2014/main" id="{B930D4B0-421E-C050-C966-4DFA4DBE789C}"/>
              </a:ext>
            </a:extLst>
          </p:cNvPr>
          <p:cNvGrpSpPr/>
          <p:nvPr/>
        </p:nvGrpSpPr>
        <p:grpSpPr>
          <a:xfrm>
            <a:off x="405329" y="6098381"/>
            <a:ext cx="1186427" cy="558220"/>
            <a:chOff x="3775288" y="4761001"/>
            <a:chExt cx="1459048" cy="734059"/>
          </a:xfrm>
        </p:grpSpPr>
        <p:sp>
          <p:nvSpPr>
            <p:cNvPr id="18" name="Forma libre: forma 17">
              <a:extLst>
                <a:ext uri="{FF2B5EF4-FFF2-40B4-BE49-F238E27FC236}">
                  <a16:creationId xmlns:a16="http://schemas.microsoft.com/office/drawing/2014/main" id="{FA428A71-F005-5DD2-12EF-E6FEF14BF830}"/>
                </a:ext>
              </a:extLst>
            </p:cNvPr>
            <p:cNvSpPr/>
            <p:nvPr/>
          </p:nvSpPr>
          <p:spPr>
            <a:xfrm rot="5400000">
              <a:off x="4999759" y="4771109"/>
              <a:ext cx="244686" cy="224469"/>
            </a:xfrm>
            <a:custGeom>
              <a:avLst/>
              <a:gdLst>
                <a:gd name="connsiteX0" fmla="*/ 244686 w 244686"/>
                <a:gd name="connsiteY0" fmla="*/ 112235 h 224469"/>
                <a:gd name="connsiteX1" fmla="*/ 122343 w 244686"/>
                <a:gd name="connsiteY1" fmla="*/ 224469 h 224469"/>
                <a:gd name="connsiteX2" fmla="*/ 0 w 244686"/>
                <a:gd name="connsiteY2" fmla="*/ 112235 h 224469"/>
                <a:gd name="connsiteX3" fmla="*/ 122343 w 244686"/>
                <a:gd name="connsiteY3" fmla="*/ 0 h 224469"/>
                <a:gd name="connsiteX4" fmla="*/ 244686 w 244686"/>
                <a:gd name="connsiteY4" fmla="*/ 112235 h 224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686" h="224469">
                  <a:moveTo>
                    <a:pt x="244686" y="112235"/>
                  </a:moveTo>
                  <a:cubicBezTo>
                    <a:pt x="244686" y="174220"/>
                    <a:pt x="189911" y="224469"/>
                    <a:pt x="122343" y="224469"/>
                  </a:cubicBezTo>
                  <a:cubicBezTo>
                    <a:pt x="54775" y="224469"/>
                    <a:pt x="0" y="174220"/>
                    <a:pt x="0" y="112235"/>
                  </a:cubicBezTo>
                  <a:cubicBezTo>
                    <a:pt x="0" y="50249"/>
                    <a:pt x="54775" y="0"/>
                    <a:pt x="122343" y="0"/>
                  </a:cubicBezTo>
                  <a:cubicBezTo>
                    <a:pt x="189911" y="0"/>
                    <a:pt x="244686" y="50249"/>
                    <a:pt x="244686" y="112235"/>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19" name="Forma libre: forma 18">
              <a:extLst>
                <a:ext uri="{FF2B5EF4-FFF2-40B4-BE49-F238E27FC236}">
                  <a16:creationId xmlns:a16="http://schemas.microsoft.com/office/drawing/2014/main" id="{E8025A40-CDD4-0E75-10FA-71D0C6C853A5}"/>
                </a:ext>
              </a:extLst>
            </p:cNvPr>
            <p:cNvSpPr/>
            <p:nvPr/>
          </p:nvSpPr>
          <p:spPr>
            <a:xfrm rot="5400000">
              <a:off x="5009240" y="5060689"/>
              <a:ext cx="135936" cy="134681"/>
            </a:xfrm>
            <a:custGeom>
              <a:avLst/>
              <a:gdLst>
                <a:gd name="connsiteX0" fmla="*/ 135937 w 135936"/>
                <a:gd name="connsiteY0" fmla="*/ 67341 h 134681"/>
                <a:gd name="connsiteX1" fmla="*/ 67968 w 135936"/>
                <a:gd name="connsiteY1" fmla="*/ 134682 h 134681"/>
                <a:gd name="connsiteX2" fmla="*/ 0 w 135936"/>
                <a:gd name="connsiteY2" fmla="*/ 67341 h 134681"/>
                <a:gd name="connsiteX3" fmla="*/ 67968 w 135936"/>
                <a:gd name="connsiteY3" fmla="*/ 0 h 134681"/>
                <a:gd name="connsiteX4" fmla="*/ 135937 w 135936"/>
                <a:gd name="connsiteY4" fmla="*/ 67341 h 134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36" h="134681">
                  <a:moveTo>
                    <a:pt x="135937" y="67341"/>
                  </a:moveTo>
                  <a:cubicBezTo>
                    <a:pt x="135937" y="104532"/>
                    <a:pt x="105506" y="134682"/>
                    <a:pt x="67968" y="134682"/>
                  </a:cubicBezTo>
                  <a:cubicBezTo>
                    <a:pt x="30430" y="134682"/>
                    <a:pt x="0" y="104532"/>
                    <a:pt x="0" y="67341"/>
                  </a:cubicBezTo>
                  <a:cubicBezTo>
                    <a:pt x="0" y="30150"/>
                    <a:pt x="30430" y="0"/>
                    <a:pt x="67968" y="0"/>
                  </a:cubicBezTo>
                  <a:cubicBezTo>
                    <a:pt x="105506" y="0"/>
                    <a:pt x="135937" y="30150"/>
                    <a:pt x="135937" y="67341"/>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0" name="Forma libre: forma 19">
              <a:extLst>
                <a:ext uri="{FF2B5EF4-FFF2-40B4-BE49-F238E27FC236}">
                  <a16:creationId xmlns:a16="http://schemas.microsoft.com/office/drawing/2014/main" id="{8A0D188A-C636-729F-216B-DA958D16FC15}"/>
                </a:ext>
              </a:extLst>
            </p:cNvPr>
            <p:cNvSpPr/>
            <p:nvPr/>
          </p:nvSpPr>
          <p:spPr>
            <a:xfrm rot="5400000">
              <a:off x="4944269" y="5221443"/>
              <a:ext cx="108749" cy="112234"/>
            </a:xfrm>
            <a:custGeom>
              <a:avLst/>
              <a:gdLst>
                <a:gd name="connsiteX0" fmla="*/ 108749 w 108749"/>
                <a:gd name="connsiteY0" fmla="*/ 56117 h 112234"/>
                <a:gd name="connsiteX1" fmla="*/ 54375 w 108749"/>
                <a:gd name="connsiteY1" fmla="*/ 112235 h 112234"/>
                <a:gd name="connsiteX2" fmla="*/ 0 w 108749"/>
                <a:gd name="connsiteY2" fmla="*/ 56117 h 112234"/>
                <a:gd name="connsiteX3" fmla="*/ 54375 w 108749"/>
                <a:gd name="connsiteY3" fmla="*/ 0 h 112234"/>
                <a:gd name="connsiteX4" fmla="*/ 108749 w 108749"/>
                <a:gd name="connsiteY4" fmla="*/ 56117 h 112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49" h="112234">
                  <a:moveTo>
                    <a:pt x="108749" y="56117"/>
                  </a:moveTo>
                  <a:cubicBezTo>
                    <a:pt x="108749" y="87110"/>
                    <a:pt x="84405" y="112235"/>
                    <a:pt x="54375" y="112235"/>
                  </a:cubicBezTo>
                  <a:cubicBezTo>
                    <a:pt x="24344" y="112235"/>
                    <a:pt x="0" y="87110"/>
                    <a:pt x="0" y="56117"/>
                  </a:cubicBezTo>
                  <a:cubicBezTo>
                    <a:pt x="0" y="25125"/>
                    <a:pt x="24344" y="0"/>
                    <a:pt x="54375" y="0"/>
                  </a:cubicBezTo>
                  <a:cubicBezTo>
                    <a:pt x="84405" y="0"/>
                    <a:pt x="108749" y="25125"/>
                    <a:pt x="108749" y="56117"/>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1" name="Forma libre: forma 20">
              <a:extLst>
                <a:ext uri="{FF2B5EF4-FFF2-40B4-BE49-F238E27FC236}">
                  <a16:creationId xmlns:a16="http://schemas.microsoft.com/office/drawing/2014/main" id="{F5A9550D-5B0A-CE33-F477-0681963999E3}"/>
                </a:ext>
              </a:extLst>
            </p:cNvPr>
            <p:cNvSpPr/>
            <p:nvPr/>
          </p:nvSpPr>
          <p:spPr>
            <a:xfrm rot="5400000">
              <a:off x="4856852" y="5327823"/>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3" name="Forma libre: forma 22">
              <a:extLst>
                <a:ext uri="{FF2B5EF4-FFF2-40B4-BE49-F238E27FC236}">
                  <a16:creationId xmlns:a16="http://schemas.microsoft.com/office/drawing/2014/main" id="{DB78B91A-80A8-378D-96F5-4346108CABF1}"/>
                </a:ext>
              </a:extLst>
            </p:cNvPr>
            <p:cNvSpPr/>
            <p:nvPr/>
          </p:nvSpPr>
          <p:spPr>
            <a:xfrm rot="5400000">
              <a:off x="4767064" y="5409385"/>
              <a:ext cx="81562" cy="89787"/>
            </a:xfrm>
            <a:custGeom>
              <a:avLst/>
              <a:gdLst>
                <a:gd name="connsiteX0" fmla="*/ 81562 w 81562"/>
                <a:gd name="connsiteY0" fmla="*/ 44894 h 89787"/>
                <a:gd name="connsiteX1" fmla="*/ 40781 w 81562"/>
                <a:gd name="connsiteY1" fmla="*/ 89788 h 89787"/>
                <a:gd name="connsiteX2" fmla="*/ 0 w 81562"/>
                <a:gd name="connsiteY2" fmla="*/ 44894 h 89787"/>
                <a:gd name="connsiteX3" fmla="*/ 40781 w 81562"/>
                <a:gd name="connsiteY3" fmla="*/ 0 h 89787"/>
                <a:gd name="connsiteX4" fmla="*/ 81562 w 81562"/>
                <a:gd name="connsiteY4" fmla="*/ 44894 h 89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562" h="89787">
                  <a:moveTo>
                    <a:pt x="81562" y="44894"/>
                  </a:moveTo>
                  <a:cubicBezTo>
                    <a:pt x="81562" y="69688"/>
                    <a:pt x="63304" y="89788"/>
                    <a:pt x="40781" y="89788"/>
                  </a:cubicBezTo>
                  <a:cubicBezTo>
                    <a:pt x="18258" y="89788"/>
                    <a:pt x="0" y="69688"/>
                    <a:pt x="0" y="44894"/>
                  </a:cubicBezTo>
                  <a:cubicBezTo>
                    <a:pt x="0" y="20100"/>
                    <a:pt x="18258" y="0"/>
                    <a:pt x="40781" y="0"/>
                  </a:cubicBezTo>
                  <a:cubicBezTo>
                    <a:pt x="63304" y="0"/>
                    <a:pt x="81562" y="20100"/>
                    <a:pt x="81562" y="44894"/>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sp>
          <p:nvSpPr>
            <p:cNvPr id="24" name="Forma libre: forma 23">
              <a:extLst>
                <a:ext uri="{FF2B5EF4-FFF2-40B4-BE49-F238E27FC236}">
                  <a16:creationId xmlns:a16="http://schemas.microsoft.com/office/drawing/2014/main" id="{BB999BED-4FB4-A1A7-B344-DA9FC196BFD5}"/>
                </a:ext>
              </a:extLst>
            </p:cNvPr>
            <p:cNvSpPr/>
            <p:nvPr/>
          </p:nvSpPr>
          <p:spPr>
            <a:xfrm rot="5400000">
              <a:off x="4019066" y="4544410"/>
              <a:ext cx="679683" cy="1167239"/>
            </a:xfrm>
            <a:custGeom>
              <a:avLst/>
              <a:gdLst>
                <a:gd name="connsiteX0" fmla="*/ 244686 w 679683"/>
                <a:gd name="connsiteY0" fmla="*/ 0 h 1167239"/>
                <a:gd name="connsiteX1" fmla="*/ 0 w 679683"/>
                <a:gd name="connsiteY1" fmla="*/ 157128 h 1167239"/>
                <a:gd name="connsiteX2" fmla="*/ 163124 w 679683"/>
                <a:gd name="connsiteY2" fmla="*/ 673407 h 1167239"/>
                <a:gd name="connsiteX3" fmla="*/ 326248 w 679683"/>
                <a:gd name="connsiteY3" fmla="*/ 1167240 h 1167239"/>
                <a:gd name="connsiteX4" fmla="*/ 570935 w 679683"/>
                <a:gd name="connsiteY4" fmla="*/ 718301 h 1167239"/>
                <a:gd name="connsiteX5" fmla="*/ 679684 w 679683"/>
                <a:gd name="connsiteY5" fmla="*/ 336704 h 1167239"/>
                <a:gd name="connsiteX6" fmla="*/ 244686 w 679683"/>
                <a:gd name="connsiteY6" fmla="*/ 0 h 116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9683" h="1167239">
                  <a:moveTo>
                    <a:pt x="244686" y="0"/>
                  </a:moveTo>
                  <a:cubicBezTo>
                    <a:pt x="87000" y="0"/>
                    <a:pt x="0" y="31426"/>
                    <a:pt x="0" y="157128"/>
                  </a:cubicBezTo>
                  <a:cubicBezTo>
                    <a:pt x="0" y="347927"/>
                    <a:pt x="163124" y="422002"/>
                    <a:pt x="163124" y="673407"/>
                  </a:cubicBezTo>
                  <a:cubicBezTo>
                    <a:pt x="163124" y="767684"/>
                    <a:pt x="-76125" y="1167240"/>
                    <a:pt x="326248" y="1167240"/>
                  </a:cubicBezTo>
                  <a:cubicBezTo>
                    <a:pt x="676965" y="1167240"/>
                    <a:pt x="570935" y="873185"/>
                    <a:pt x="570935" y="718301"/>
                  </a:cubicBezTo>
                  <a:cubicBezTo>
                    <a:pt x="570935" y="563418"/>
                    <a:pt x="679684" y="543215"/>
                    <a:pt x="679684" y="336704"/>
                  </a:cubicBezTo>
                  <a:cubicBezTo>
                    <a:pt x="679684" y="190799"/>
                    <a:pt x="402373" y="0"/>
                    <a:pt x="244686" y="0"/>
                  </a:cubicBezTo>
                  <a:close/>
                </a:path>
              </a:pathLst>
            </a:custGeom>
            <a:solidFill>
              <a:schemeClr val="accent1">
                <a:lumMod val="60000"/>
                <a:lumOff val="40000"/>
              </a:schemeClr>
            </a:solidFill>
            <a:ln w="11014" cap="flat">
              <a:solidFill>
                <a:schemeClr val="accent1">
                  <a:lumMod val="75000"/>
                </a:schemeClr>
              </a:solidFill>
              <a:prstDash val="solid"/>
              <a:miter/>
            </a:ln>
          </p:spPr>
          <p:txBody>
            <a:bodyPr rtlCol="0" anchor="ctr"/>
            <a:lstStyle/>
            <a:p>
              <a:endParaRPr lang="es-ES"/>
            </a:p>
          </p:txBody>
        </p:sp>
      </p:grpSp>
      <p:sp>
        <p:nvSpPr>
          <p:cNvPr id="9" name="CuadroTexto 8">
            <a:extLst>
              <a:ext uri="{FF2B5EF4-FFF2-40B4-BE49-F238E27FC236}">
                <a16:creationId xmlns:a16="http://schemas.microsoft.com/office/drawing/2014/main" id="{1C6B9176-233F-DBDE-5F77-9E44EF15D96E}"/>
              </a:ext>
            </a:extLst>
          </p:cNvPr>
          <p:cNvSpPr txBox="1"/>
          <p:nvPr/>
        </p:nvSpPr>
        <p:spPr>
          <a:xfrm>
            <a:off x="685751" y="6224971"/>
            <a:ext cx="245316" cy="280861"/>
          </a:xfrm>
          <a:prstGeom prst="rect">
            <a:avLst/>
          </a:prstGeom>
          <a:noFill/>
        </p:spPr>
        <p:txBody>
          <a:bodyPr wrap="square" rtlCol="0">
            <a:spAutoFit/>
          </a:bodyPr>
          <a:lstStyle/>
          <a:p>
            <a:r>
              <a:rPr lang="es-ES" dirty="0">
                <a:solidFill>
                  <a:srgbClr val="0070C0"/>
                </a:solidFill>
              </a:rPr>
              <a:t>1</a:t>
            </a:r>
          </a:p>
        </p:txBody>
      </p:sp>
      <p:sp>
        <p:nvSpPr>
          <p:cNvPr id="74" name="CuadroTexto 73">
            <a:extLst>
              <a:ext uri="{FF2B5EF4-FFF2-40B4-BE49-F238E27FC236}">
                <a16:creationId xmlns:a16="http://schemas.microsoft.com/office/drawing/2014/main" id="{AF3BF0B3-94AF-0C9D-97A0-E4E0D308C7B3}"/>
              </a:ext>
            </a:extLst>
          </p:cNvPr>
          <p:cNvSpPr txBox="1"/>
          <p:nvPr/>
        </p:nvSpPr>
        <p:spPr>
          <a:xfrm>
            <a:off x="668172" y="263424"/>
            <a:ext cx="9114972" cy="509178"/>
          </a:xfrm>
          <a:prstGeom prst="rect">
            <a:avLst/>
          </a:prstGeom>
          <a:noFill/>
        </p:spPr>
        <p:txBody>
          <a:bodyPr wrap="square">
            <a:spAutoFit/>
          </a:bodyPr>
          <a:lstStyle/>
          <a:p>
            <a:pPr algn="ctr">
              <a:lnSpc>
                <a:spcPct val="150000"/>
              </a:lnSpc>
            </a:pPr>
            <a:r>
              <a:rPr lang="es-ES" sz="2000" dirty="0">
                <a:solidFill>
                  <a:srgbClr val="002060"/>
                </a:solidFill>
                <a:latin typeface="Cavolini" panose="020B0502040204020203" pitchFamily="66" charset="0"/>
                <a:cs typeface="Cavolini" panose="020B0502040204020203" pitchFamily="66" charset="0"/>
              </a:rPr>
              <a:t>10 pasos para implantar el aprendizaje cooperativo en el  aula.</a:t>
            </a:r>
          </a:p>
        </p:txBody>
      </p:sp>
      <p:pic>
        <p:nvPicPr>
          <p:cNvPr id="12" name="Gráfico 11" descr="Huellas con relleno sólido">
            <a:extLst>
              <a:ext uri="{FF2B5EF4-FFF2-40B4-BE49-F238E27FC236}">
                <a16:creationId xmlns:a16="http://schemas.microsoft.com/office/drawing/2014/main" id="{3F052750-9960-79BA-6C8D-2578A74043B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970" t="20767" r="10384"/>
          <a:stretch/>
        </p:blipFill>
        <p:spPr>
          <a:xfrm rot="5400000" flipH="1">
            <a:off x="1417329" y="5179671"/>
            <a:ext cx="732350" cy="1196352"/>
          </a:xfrm>
          <a:prstGeom prst="rect">
            <a:avLst/>
          </a:prstGeom>
        </p:spPr>
      </p:pic>
      <p:sp>
        <p:nvSpPr>
          <p:cNvPr id="2" name="CuadroTexto 1">
            <a:extLst>
              <a:ext uri="{FF2B5EF4-FFF2-40B4-BE49-F238E27FC236}">
                <a16:creationId xmlns:a16="http://schemas.microsoft.com/office/drawing/2014/main" id="{34CAE1C8-79BC-17A0-11F6-29D58EF68422}"/>
              </a:ext>
            </a:extLst>
          </p:cNvPr>
          <p:cNvSpPr txBox="1"/>
          <p:nvPr/>
        </p:nvSpPr>
        <p:spPr>
          <a:xfrm>
            <a:off x="1449918" y="5528951"/>
            <a:ext cx="245316" cy="280861"/>
          </a:xfrm>
          <a:prstGeom prst="rect">
            <a:avLst/>
          </a:prstGeom>
          <a:noFill/>
        </p:spPr>
        <p:txBody>
          <a:bodyPr wrap="square" rtlCol="0">
            <a:spAutoFit/>
          </a:bodyPr>
          <a:lstStyle/>
          <a:p>
            <a:r>
              <a:rPr lang="es-ES" dirty="0">
                <a:solidFill>
                  <a:srgbClr val="359135"/>
                </a:solidFill>
              </a:rPr>
              <a:t>2</a:t>
            </a:r>
          </a:p>
        </p:txBody>
      </p:sp>
      <p:pic>
        <p:nvPicPr>
          <p:cNvPr id="14" name="Gráfico 13" descr="Huellas con relleno sólido">
            <a:extLst>
              <a:ext uri="{FF2B5EF4-FFF2-40B4-BE49-F238E27FC236}">
                <a16:creationId xmlns:a16="http://schemas.microsoft.com/office/drawing/2014/main" id="{EF52A785-361A-2491-74D2-2B6C49B10DC6}"/>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8970" t="20767" r="10384"/>
          <a:stretch/>
        </p:blipFill>
        <p:spPr>
          <a:xfrm rot="5400000">
            <a:off x="1932781" y="5831001"/>
            <a:ext cx="806735" cy="1196352"/>
          </a:xfrm>
          <a:prstGeom prst="rect">
            <a:avLst/>
          </a:prstGeom>
        </p:spPr>
      </p:pic>
      <p:sp>
        <p:nvSpPr>
          <p:cNvPr id="3" name="CuadroTexto 2">
            <a:extLst>
              <a:ext uri="{FF2B5EF4-FFF2-40B4-BE49-F238E27FC236}">
                <a16:creationId xmlns:a16="http://schemas.microsoft.com/office/drawing/2014/main" id="{410C01A1-3E75-DAD9-8440-52E25E5920BB}"/>
              </a:ext>
            </a:extLst>
          </p:cNvPr>
          <p:cNvSpPr txBox="1"/>
          <p:nvPr/>
        </p:nvSpPr>
        <p:spPr>
          <a:xfrm>
            <a:off x="2048842" y="6226721"/>
            <a:ext cx="245316" cy="280861"/>
          </a:xfrm>
          <a:prstGeom prst="rect">
            <a:avLst/>
          </a:prstGeom>
          <a:noFill/>
        </p:spPr>
        <p:txBody>
          <a:bodyPr wrap="square" rtlCol="0">
            <a:spAutoFit/>
          </a:bodyPr>
          <a:lstStyle/>
          <a:p>
            <a:r>
              <a:rPr lang="es-ES" dirty="0">
                <a:solidFill>
                  <a:srgbClr val="9E9A00"/>
                </a:solidFill>
              </a:rPr>
              <a:t>3</a:t>
            </a:r>
          </a:p>
        </p:txBody>
      </p:sp>
      <p:pic>
        <p:nvPicPr>
          <p:cNvPr id="16" name="Gráfico 15" descr="Huellas con relleno sólido">
            <a:extLst>
              <a:ext uri="{FF2B5EF4-FFF2-40B4-BE49-F238E27FC236}">
                <a16:creationId xmlns:a16="http://schemas.microsoft.com/office/drawing/2014/main" id="{DDF9EB86-D41C-FD72-0924-19275ED352BD}"/>
              </a:ext>
            </a:extLst>
          </p:cNvPr>
          <p:cNvPicPr>
            <a:picLocks noChangeAspect="1"/>
          </p:cNvPicPr>
          <p:nvPr/>
        </p:nvPicPr>
        <p:blipFill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48970" t="20767" r="10384"/>
          <a:stretch/>
        </p:blipFill>
        <p:spPr>
          <a:xfrm rot="5400000" flipH="1">
            <a:off x="2750416" y="5310426"/>
            <a:ext cx="683627" cy="998770"/>
          </a:xfrm>
          <a:prstGeom prst="rect">
            <a:avLst/>
          </a:prstGeom>
        </p:spPr>
      </p:pic>
      <p:sp>
        <p:nvSpPr>
          <p:cNvPr id="4" name="CuadroTexto 3">
            <a:extLst>
              <a:ext uri="{FF2B5EF4-FFF2-40B4-BE49-F238E27FC236}">
                <a16:creationId xmlns:a16="http://schemas.microsoft.com/office/drawing/2014/main" id="{34E359A7-7384-A0D2-E059-7E705A467C0D}"/>
              </a:ext>
            </a:extLst>
          </p:cNvPr>
          <p:cNvSpPr txBox="1"/>
          <p:nvPr/>
        </p:nvSpPr>
        <p:spPr>
          <a:xfrm>
            <a:off x="2794114" y="5595388"/>
            <a:ext cx="245316" cy="280861"/>
          </a:xfrm>
          <a:prstGeom prst="rect">
            <a:avLst/>
          </a:prstGeom>
          <a:noFill/>
        </p:spPr>
        <p:txBody>
          <a:bodyPr wrap="square" rtlCol="0">
            <a:spAutoFit/>
          </a:bodyPr>
          <a:lstStyle/>
          <a:p>
            <a:r>
              <a:rPr lang="es-ES" dirty="0">
                <a:solidFill>
                  <a:srgbClr val="7030A0"/>
                </a:solidFill>
              </a:rPr>
              <a:t>4</a:t>
            </a:r>
          </a:p>
        </p:txBody>
      </p:sp>
      <p:pic>
        <p:nvPicPr>
          <p:cNvPr id="17" name="Gráfico 16" descr="Huellas con relleno sólido">
            <a:extLst>
              <a:ext uri="{FF2B5EF4-FFF2-40B4-BE49-F238E27FC236}">
                <a16:creationId xmlns:a16="http://schemas.microsoft.com/office/drawing/2014/main" id="{116DCF61-3B8C-B5DF-8F5C-3916622E9CAB}"/>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48970" t="20767" r="10384"/>
          <a:stretch/>
        </p:blipFill>
        <p:spPr>
          <a:xfrm rot="5400000">
            <a:off x="3490737" y="5865497"/>
            <a:ext cx="660361" cy="1160075"/>
          </a:xfrm>
          <a:prstGeom prst="rect">
            <a:avLst/>
          </a:prstGeom>
        </p:spPr>
      </p:pic>
      <p:sp>
        <p:nvSpPr>
          <p:cNvPr id="5" name="CuadroTexto 4">
            <a:extLst>
              <a:ext uri="{FF2B5EF4-FFF2-40B4-BE49-F238E27FC236}">
                <a16:creationId xmlns:a16="http://schemas.microsoft.com/office/drawing/2014/main" id="{0ED5968F-B9E8-424B-6FB2-FF74A6B9D14B}"/>
              </a:ext>
            </a:extLst>
          </p:cNvPr>
          <p:cNvSpPr txBox="1"/>
          <p:nvPr/>
        </p:nvSpPr>
        <p:spPr>
          <a:xfrm>
            <a:off x="3488918" y="6265415"/>
            <a:ext cx="347534" cy="280861"/>
          </a:xfrm>
          <a:prstGeom prst="rect">
            <a:avLst/>
          </a:prstGeom>
          <a:noFill/>
        </p:spPr>
        <p:txBody>
          <a:bodyPr wrap="square" rtlCol="0">
            <a:spAutoFit/>
          </a:bodyPr>
          <a:lstStyle/>
          <a:p>
            <a:r>
              <a:rPr lang="es-ES" dirty="0">
                <a:solidFill>
                  <a:srgbClr val="C80E00"/>
                </a:solidFill>
              </a:rPr>
              <a:t>5</a:t>
            </a:r>
          </a:p>
        </p:txBody>
      </p:sp>
      <p:sp>
        <p:nvSpPr>
          <p:cNvPr id="30" name="CuadroTexto 29">
            <a:extLst>
              <a:ext uri="{FF2B5EF4-FFF2-40B4-BE49-F238E27FC236}">
                <a16:creationId xmlns:a16="http://schemas.microsoft.com/office/drawing/2014/main" id="{7776FBE7-FFA8-9E80-A998-282A853981DA}"/>
              </a:ext>
            </a:extLst>
          </p:cNvPr>
          <p:cNvSpPr txBox="1"/>
          <p:nvPr/>
        </p:nvSpPr>
        <p:spPr>
          <a:xfrm>
            <a:off x="2845337" y="868574"/>
            <a:ext cx="3132285" cy="425822"/>
          </a:xfrm>
          <a:prstGeom prst="rect">
            <a:avLst/>
          </a:prstGeom>
          <a:noFill/>
        </p:spPr>
        <p:txBody>
          <a:bodyPr wrap="square">
            <a:spAutoFit/>
          </a:bodyPr>
          <a:lstStyle/>
          <a:p>
            <a:pPr lvl="0" algn="just">
              <a:lnSpc>
                <a:spcPct val="150000"/>
              </a:lnSpc>
              <a:tabLst>
                <a:tab pos="4038600" algn="l"/>
              </a:tabLst>
            </a:pPr>
            <a:r>
              <a:rPr lang="es-ES" sz="1600" dirty="0">
                <a:solidFill>
                  <a:schemeClr val="accent1">
                    <a:lumMod val="75000"/>
                  </a:schemeClr>
                </a:solidFill>
                <a:latin typeface="Cavolini" panose="020B0502040204020203" pitchFamily="66" charset="0"/>
                <a:cs typeface="Cavolini" panose="020B0502040204020203" pitchFamily="66" charset="0"/>
              </a:rPr>
              <a:t>5.Formación de grupos.</a:t>
            </a:r>
          </a:p>
        </p:txBody>
      </p:sp>
      <p:sp>
        <p:nvSpPr>
          <p:cNvPr id="15" name="Marcador de número de diapositiva 14">
            <a:extLst>
              <a:ext uri="{FF2B5EF4-FFF2-40B4-BE49-F238E27FC236}">
                <a16:creationId xmlns:a16="http://schemas.microsoft.com/office/drawing/2014/main" id="{72682CCD-9CD3-8AF0-3CF9-D6AB101CB98E}"/>
              </a:ext>
            </a:extLst>
          </p:cNvPr>
          <p:cNvSpPr>
            <a:spLocks noGrp="1"/>
          </p:cNvSpPr>
          <p:nvPr>
            <p:ph type="sldNum" sz="quarter" idx="12"/>
          </p:nvPr>
        </p:nvSpPr>
        <p:spPr/>
        <p:txBody>
          <a:bodyPr/>
          <a:lstStyle/>
          <a:p>
            <a:fld id="{92BB50DD-8224-413B-B992-E4112E824847}" type="slidenum">
              <a:rPr lang="es-ES" smtClean="0"/>
              <a:t>9</a:t>
            </a:fld>
            <a:endParaRPr lang="es-ES"/>
          </a:p>
        </p:txBody>
      </p:sp>
      <p:sp>
        <p:nvSpPr>
          <p:cNvPr id="37" name="Oval 21">
            <a:extLst>
              <a:ext uri="{FF2B5EF4-FFF2-40B4-BE49-F238E27FC236}">
                <a16:creationId xmlns:a16="http://schemas.microsoft.com/office/drawing/2014/main" id="{B75927DC-8708-E30D-3F3F-11802612CDEB}"/>
              </a:ext>
            </a:extLst>
          </p:cNvPr>
          <p:cNvSpPr>
            <a:spLocks noChangeArrowheads="1"/>
          </p:cNvSpPr>
          <p:nvPr/>
        </p:nvSpPr>
        <p:spPr bwMode="auto">
          <a:xfrm>
            <a:off x="4910760" y="3541989"/>
            <a:ext cx="2546545" cy="2525295"/>
          </a:xfrm>
          <a:prstGeom prst="ellipse">
            <a:avLst/>
          </a:prstGeom>
          <a:solidFill>
            <a:srgbClr val="EB8481"/>
          </a:solidFill>
          <a:ln w="9030" cap="flat">
            <a:solidFill>
              <a:srgbClr val="B6102C"/>
            </a:solidFill>
            <a:prstDash val="solid"/>
            <a:miter/>
          </a:ln>
        </p:spPr>
        <p:txBody>
          <a:bodyPr vert="horz" wrap="square" lIns="36000" tIns="0" rIns="36000" bIns="0" numCol="1" anchor="ctr" anchorCtr="0" compatLnSpc="1">
            <a:prstTxWarp prst="textNoShape">
              <a:avLst/>
            </a:prstTxWarp>
          </a:bodyPr>
          <a:lstStyle/>
          <a:p>
            <a:pPr algn="ctr">
              <a:lnSpc>
                <a:spcPct val="107000"/>
              </a:lnSpc>
              <a:spcAft>
                <a:spcPts val="800"/>
              </a:spcAft>
            </a:pPr>
            <a:r>
              <a:rPr lang="es-ES" sz="1000" dirty="0">
                <a:latin typeface="Calibri" panose="020F0502020204030204" pitchFamily="34" charset="0"/>
                <a:cs typeface="Times New Roman" panose="02020603050405020304" pitchFamily="18" charset="0"/>
              </a:rPr>
              <a:t>2. </a:t>
            </a:r>
            <a:r>
              <a:rPr lang="es-ES" sz="1000" dirty="0">
                <a:effectLst/>
                <a:latin typeface="Calibri" panose="020F0502020204030204" pitchFamily="34" charset="0"/>
                <a:ea typeface="Arial" panose="020B0604020202020204" pitchFamily="34" charset="0"/>
                <a:cs typeface="Calibri" panose="020F0502020204030204" pitchFamily="34" charset="0"/>
              </a:rPr>
              <a:t>Hacemos un análisis, niño por niño, para pensar en que columna puede encajar mejor cada estudiante. En algunos casos será fácil, en otros habrá que pensarlo bastante, porque podrá encajar en más de una columna.</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s-ES" sz="1000" dirty="0">
              <a:latin typeface="Calibri" panose="020F0502020204030204" pitchFamily="34" charset="0"/>
              <a:cs typeface="Times New Roman" panose="02020603050405020304" pitchFamily="18" charset="0"/>
            </a:endParaRPr>
          </a:p>
        </p:txBody>
      </p:sp>
      <p:sp>
        <p:nvSpPr>
          <p:cNvPr id="39" name="Oval 16">
            <a:extLst>
              <a:ext uri="{FF2B5EF4-FFF2-40B4-BE49-F238E27FC236}">
                <a16:creationId xmlns:a16="http://schemas.microsoft.com/office/drawing/2014/main" id="{E04CAAA7-00DB-8B7A-AF87-13768DE62643}"/>
              </a:ext>
            </a:extLst>
          </p:cNvPr>
          <p:cNvSpPr>
            <a:spLocks noChangeArrowheads="1"/>
          </p:cNvSpPr>
          <p:nvPr/>
        </p:nvSpPr>
        <p:spPr bwMode="auto">
          <a:xfrm>
            <a:off x="1032802" y="1654630"/>
            <a:ext cx="2918266" cy="2844306"/>
          </a:xfrm>
          <a:prstGeom prst="ellipse">
            <a:avLst/>
          </a:prstGeom>
          <a:solidFill>
            <a:srgbClr val="EB8481">
              <a:alpha val="49000"/>
            </a:srgbClr>
          </a:solidFill>
          <a:ln w="9030" cap="flat">
            <a:solidFill>
              <a:srgbClr val="B6102C"/>
            </a:solidFill>
            <a:prstDash val="solid"/>
            <a:miter/>
          </a:ln>
        </p:spPr>
        <p:txBody>
          <a:bodyPr vert="horz" wrap="square" lIns="36000" tIns="0" rIns="36000" bIns="0" numCol="1" anchor="t" anchorCtr="0" compatLnSpc="1">
            <a:prstTxWarp prst="textNoShape">
              <a:avLst/>
            </a:prstTxWarp>
          </a:bodyPr>
          <a:lstStyle/>
          <a:p>
            <a:pPr indent="228600" algn="ctr">
              <a:lnSpc>
                <a:spcPct val="150000"/>
              </a:lnSpc>
              <a:spcAft>
                <a:spcPts val="800"/>
              </a:spcAft>
            </a:pPr>
            <a:r>
              <a:rPr lang="es-ES" sz="1200" dirty="0">
                <a:effectLst/>
                <a:latin typeface="Calibri" panose="020F0502020204030204" pitchFamily="34" charset="0"/>
                <a:ea typeface="Calibri" panose="020F0502020204030204" pitchFamily="34" charset="0"/>
                <a:cs typeface="Calibri" panose="020F0502020204030204" pitchFamily="34" charset="0"/>
              </a:rPr>
              <a:t>Para formar los grupos en el aprendizaje cooperativo, lo primero y más importante, es conocer a los estudiantes de tu clase. A partir de ahí, podemos seguir los siguientes pasos:</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0" name="Oval 15">
            <a:extLst>
              <a:ext uri="{FF2B5EF4-FFF2-40B4-BE49-F238E27FC236}">
                <a16:creationId xmlns:a16="http://schemas.microsoft.com/office/drawing/2014/main" id="{CE9FF1F6-D827-7E58-2A2E-A4E24A9C3546}"/>
              </a:ext>
            </a:extLst>
          </p:cNvPr>
          <p:cNvSpPr>
            <a:spLocks noChangeArrowheads="1"/>
          </p:cNvSpPr>
          <p:nvPr/>
        </p:nvSpPr>
        <p:spPr bwMode="auto">
          <a:xfrm>
            <a:off x="5225658" y="1418943"/>
            <a:ext cx="2513213" cy="2426523"/>
          </a:xfrm>
          <a:prstGeom prst="ellipse">
            <a:avLst/>
          </a:prstGeom>
          <a:solidFill>
            <a:srgbClr val="EB8481"/>
          </a:solidFill>
          <a:ln w="9030" cap="flat">
            <a:solidFill>
              <a:srgbClr val="B6102C"/>
            </a:solidFill>
            <a:prstDash val="solid"/>
            <a:miter/>
          </a:ln>
        </p:spPr>
        <p:txBody>
          <a:bodyPr vert="horz" wrap="square" lIns="36000" tIns="0" rIns="36000" bIns="0" numCol="1" anchor="ctr" anchorCtr="0" compatLnSpc="1">
            <a:prstTxWarp prst="textNoShape">
              <a:avLst/>
            </a:prstTxWarp>
          </a:bodyPr>
          <a:lstStyle/>
          <a:p>
            <a:pPr marL="228600" lvl="0" indent="-228600">
              <a:lnSpc>
                <a:spcPct val="107000"/>
              </a:lnSpc>
              <a:buAutoNum type="arabicPeriod"/>
            </a:pPr>
            <a:r>
              <a:rPr lang="es-ES" sz="900" dirty="0">
                <a:effectLst/>
                <a:ea typeface="Arial" panose="020B0604020202020204" pitchFamily="34" charset="0"/>
                <a:cs typeface="Calibri" panose="020F0502020204030204" pitchFamily="34" charset="0"/>
              </a:rPr>
              <a:t>Hacemos 3 columnas, en las que incluiremos a nuestros estudiantes. Dichas columnas serán nombradas de la siguiente manera:</a:t>
            </a:r>
            <a:endParaRPr lang="es-ES" sz="900" dirty="0">
              <a:ea typeface="Arial" panose="020B0604020202020204" pitchFamily="34" charset="0"/>
              <a:cs typeface="Times New Roman" panose="02020603050405020304" pitchFamily="18" charset="0"/>
            </a:endParaRPr>
          </a:p>
          <a:p>
            <a:pPr marL="685800" lvl="1" indent="-228600">
              <a:lnSpc>
                <a:spcPct val="107000"/>
              </a:lnSpc>
              <a:buAutoNum type="alphaLcPeriod"/>
            </a:pPr>
            <a:r>
              <a:rPr lang="es-ES" sz="900" dirty="0">
                <a:effectLst/>
                <a:ea typeface="Arial" panose="020B0604020202020204" pitchFamily="34" charset="0"/>
                <a:cs typeface="Calibri" panose="020F0502020204030204" pitchFamily="34" charset="0"/>
              </a:rPr>
              <a:t>estudiantes con mayor capacidad, (cognitiva y/o social)</a:t>
            </a:r>
          </a:p>
          <a:p>
            <a:pPr marL="685800" lvl="1" indent="-228600">
              <a:lnSpc>
                <a:spcPct val="107000"/>
              </a:lnSpc>
              <a:buAutoNum type="alphaLcPeriod"/>
            </a:pPr>
            <a:r>
              <a:rPr lang="es-ES" sz="900" dirty="0">
                <a:effectLst/>
                <a:ea typeface="Arial" panose="020B0604020202020204" pitchFamily="34" charset="0"/>
                <a:cs typeface="Calibri" panose="020F0502020204030204" pitchFamily="34" charset="0"/>
              </a:rPr>
              <a:t>estudiantes con mayor dificultad, (cognitiva y/o social)</a:t>
            </a:r>
          </a:p>
          <a:p>
            <a:pPr marL="685800" lvl="1" indent="-228600">
              <a:lnSpc>
                <a:spcPct val="107000"/>
              </a:lnSpc>
              <a:buAutoNum type="alphaLcPeriod"/>
            </a:pPr>
            <a:r>
              <a:rPr lang="es-ES" sz="900" dirty="0">
                <a:effectLst/>
                <a:ea typeface="Arial" panose="020B0604020202020204" pitchFamily="34" charset="0"/>
                <a:cs typeface="Calibri" panose="020F0502020204030204" pitchFamily="34" charset="0"/>
              </a:rPr>
              <a:t>Resto de estudiantes</a:t>
            </a:r>
            <a:endParaRPr lang="es-ES" sz="900" dirty="0">
              <a:effectLst/>
              <a:ea typeface="Arial" panose="020B0604020202020204" pitchFamily="34" charset="0"/>
              <a:cs typeface="Arial" panose="020B0604020202020204" pitchFamily="34" charset="0"/>
            </a:endParaRPr>
          </a:p>
        </p:txBody>
      </p:sp>
      <p:sp>
        <p:nvSpPr>
          <p:cNvPr id="41" name="Oval 14">
            <a:extLst>
              <a:ext uri="{FF2B5EF4-FFF2-40B4-BE49-F238E27FC236}">
                <a16:creationId xmlns:a16="http://schemas.microsoft.com/office/drawing/2014/main" id="{28A95AC2-AB36-2705-96EA-34BCF3726B91}"/>
              </a:ext>
            </a:extLst>
          </p:cNvPr>
          <p:cNvSpPr>
            <a:spLocks noChangeArrowheads="1"/>
          </p:cNvSpPr>
          <p:nvPr/>
        </p:nvSpPr>
        <p:spPr bwMode="auto">
          <a:xfrm>
            <a:off x="7228787" y="3744989"/>
            <a:ext cx="2743200" cy="2489079"/>
          </a:xfrm>
          <a:prstGeom prst="ellipse">
            <a:avLst/>
          </a:prstGeom>
          <a:solidFill>
            <a:srgbClr val="EB8481"/>
          </a:solidFill>
          <a:ln w="9030" cap="flat">
            <a:solidFill>
              <a:srgbClr val="B6102C"/>
            </a:solidFill>
            <a:prstDash val="solid"/>
            <a:miter/>
          </a:ln>
        </p:spPr>
        <p:txBody>
          <a:bodyPr vert="horz" wrap="square" lIns="36000" tIns="0" rIns="36000" bIns="0" numCol="1" anchor="ctr" anchorCtr="0" compatLnSpc="1">
            <a:prstTxWarp prst="textNoShape">
              <a:avLst/>
            </a:prstTxWarp>
          </a:bodyPr>
          <a:lstStyle/>
          <a:p>
            <a:pPr lvl="0" algn="ctr">
              <a:lnSpc>
                <a:spcPct val="107000"/>
              </a:lnSpc>
              <a:spcAft>
                <a:spcPts val="800"/>
              </a:spcAft>
            </a:pPr>
            <a:r>
              <a:rPr lang="es-ES" sz="900" dirty="0">
                <a:effectLst/>
                <a:latin typeface="Calibri" panose="020F0502020204030204" pitchFamily="34" charset="0"/>
                <a:ea typeface="Arial" panose="020B0604020202020204" pitchFamily="34" charset="0"/>
                <a:cs typeface="Calibri" panose="020F0502020204030204" pitchFamily="34" charset="0"/>
              </a:rPr>
              <a:t>3. Conformamos grupos de la forma más homogénea posible entre ellos. Se intentará que en cada grupo haya al menos: un estudiante del grupo a, un estudiante del grupo b y 2 estudiantes del grupo c. A la hora de conformar los grupos, también se tendrá en cuenta las posibles afinidades y/o desavenencias que puedan existir de antemano entre los estudiantes.</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2" name="Oval 3">
            <a:extLst>
              <a:ext uri="{FF2B5EF4-FFF2-40B4-BE49-F238E27FC236}">
                <a16:creationId xmlns:a16="http://schemas.microsoft.com/office/drawing/2014/main" id="{B216372A-E804-3360-C665-F18A2817A40A}"/>
              </a:ext>
            </a:extLst>
          </p:cNvPr>
          <p:cNvSpPr>
            <a:spLocks noChangeArrowheads="1"/>
          </p:cNvSpPr>
          <p:nvPr/>
        </p:nvSpPr>
        <p:spPr bwMode="auto">
          <a:xfrm>
            <a:off x="7542865" y="1541156"/>
            <a:ext cx="2713203" cy="2482494"/>
          </a:xfrm>
          <a:prstGeom prst="ellipse">
            <a:avLst/>
          </a:prstGeom>
          <a:solidFill>
            <a:srgbClr val="EB8481"/>
          </a:solidFill>
          <a:ln w="9030" cap="flat">
            <a:solidFill>
              <a:srgbClr val="B6102C"/>
            </a:solidFill>
            <a:prstDash val="solid"/>
            <a:miter/>
          </a:ln>
        </p:spPr>
        <p:txBody>
          <a:bodyPr vert="horz" wrap="square" lIns="36000" tIns="0" rIns="36000" bIns="0" numCol="1" anchor="ctr" anchorCtr="0" compatLnSpc="1">
            <a:prstTxWarp prst="textNoShape">
              <a:avLst/>
            </a:prstTxWarp>
          </a:bodyPr>
          <a:lstStyle/>
          <a:p>
            <a:pPr lvl="0" algn="ctr">
              <a:lnSpc>
                <a:spcPct val="107000"/>
              </a:lnSpc>
              <a:spcAft>
                <a:spcPts val="800"/>
              </a:spcAft>
            </a:pPr>
            <a:r>
              <a:rPr lang="es-ES" sz="1100" dirty="0">
                <a:effectLst/>
                <a:latin typeface="Calibri" panose="020F0502020204030204" pitchFamily="34" charset="0"/>
                <a:ea typeface="Arial" panose="020B0604020202020204" pitchFamily="34" charset="0"/>
                <a:cs typeface="Calibri" panose="020F0502020204030204" pitchFamily="34" charset="0"/>
              </a:rPr>
              <a:t>4. Una vez puesto en marcha los grupos, se analizará si el trabajo entre ellos funciona, o si, pasado un tiempo prudencial, hay que hacer algún cambio.</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ES" sz="1100" b="1" dirty="0">
                <a:effectLst/>
                <a:latin typeface="Calibri" panose="020F0502020204030204" pitchFamily="34" charset="0"/>
                <a:ea typeface="Calibri" panose="020F0502020204030204" pitchFamily="34" charset="0"/>
                <a:cs typeface="Calibri" panose="020F0502020204030204" pitchFamily="34" charset="0"/>
              </a:rPr>
              <a:t>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1" name="Picture 2" descr="Licencia de Creative Commons">
            <a:extLst>
              <a:ext uri="{FF2B5EF4-FFF2-40B4-BE49-F238E27FC236}">
                <a16:creationId xmlns:a16="http://schemas.microsoft.com/office/drawing/2014/main" id="{89FC7E73-6FEB-F1CD-9FD0-6CF18B753B3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944494" y="518013"/>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9339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randombar(horizontal)">
                                      <p:cBhvr>
                                        <p:cTn id="7" dur="1000"/>
                                        <p:tgtEl>
                                          <p:spTgt spid="39"/>
                                        </p:tgtEl>
                                      </p:cBhvr>
                                    </p:animEffect>
                                  </p:childTnLst>
                                </p:cTn>
                              </p:par>
                              <p:par>
                                <p:cTn id="8" presetID="14" presetClass="entr" presetSubtype="1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randombar(horizontal)">
                                      <p:cBhvr>
                                        <p:cTn id="10" dur="500"/>
                                        <p:tgtEl>
                                          <p:spTgt spid="17"/>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randombar(horizontal)">
                                      <p:cBhvr>
                                        <p:cTn id="13" dur="500"/>
                                        <p:tgtEl>
                                          <p:spTgt spid="5"/>
                                        </p:tgtEl>
                                      </p:cBhvr>
                                    </p:animEffect>
                                  </p:childTnLst>
                                </p:cTn>
                              </p:par>
                            </p:childTnLst>
                          </p:cTn>
                        </p:par>
                        <p:par>
                          <p:cTn id="14" fill="hold">
                            <p:stCondLst>
                              <p:cond delay="1000"/>
                            </p:stCondLst>
                            <p:childTnLst>
                              <p:par>
                                <p:cTn id="15" presetID="14" presetClass="entr" presetSubtype="10" fill="hold" grpId="0" nodeType="after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randombar(horizontal)">
                                      <p:cBhvr>
                                        <p:cTn id="17" dur="1000"/>
                                        <p:tgtEl>
                                          <p:spTgt spid="42"/>
                                        </p:tgtEl>
                                      </p:cBhvr>
                                    </p:animEffect>
                                  </p:childTnLst>
                                </p:cTn>
                              </p:par>
                            </p:childTnLst>
                          </p:cTn>
                        </p:par>
                        <p:par>
                          <p:cTn id="18" fill="hold">
                            <p:stCondLst>
                              <p:cond delay="2000"/>
                            </p:stCondLst>
                            <p:childTnLst>
                              <p:par>
                                <p:cTn id="19" presetID="14" presetClass="entr" presetSubtype="5" fill="hold" grpId="0" nodeType="afterEffect">
                                  <p:stCondLst>
                                    <p:cond delay="1000"/>
                                  </p:stCondLst>
                                  <p:childTnLst>
                                    <p:set>
                                      <p:cBhvr>
                                        <p:cTn id="20" dur="1" fill="hold">
                                          <p:stCondLst>
                                            <p:cond delay="0"/>
                                          </p:stCondLst>
                                        </p:cTn>
                                        <p:tgtEl>
                                          <p:spTgt spid="40"/>
                                        </p:tgtEl>
                                        <p:attrNameLst>
                                          <p:attrName>style.visibility</p:attrName>
                                        </p:attrNameLst>
                                      </p:cBhvr>
                                      <p:to>
                                        <p:strVal val="visible"/>
                                      </p:to>
                                    </p:set>
                                    <p:animEffect transition="in" filter="randombar(vertical)">
                                      <p:cBhvr>
                                        <p:cTn id="21" dur="750"/>
                                        <p:tgtEl>
                                          <p:spTgt spid="40"/>
                                        </p:tgtEl>
                                      </p:cBhvr>
                                    </p:animEffect>
                                  </p:childTnLst>
                                </p:cTn>
                              </p:par>
                            </p:childTnLst>
                          </p:cTn>
                        </p:par>
                        <p:par>
                          <p:cTn id="22" fill="hold">
                            <p:stCondLst>
                              <p:cond delay="3750"/>
                            </p:stCondLst>
                            <p:childTnLst>
                              <p:par>
                                <p:cTn id="23" presetID="14" presetClass="entr" presetSubtype="10" fill="hold" grpId="0" nodeType="afterEffect">
                                  <p:stCondLst>
                                    <p:cond delay="500"/>
                                  </p:stCondLst>
                                  <p:childTnLst>
                                    <p:set>
                                      <p:cBhvr>
                                        <p:cTn id="24" dur="1" fill="hold">
                                          <p:stCondLst>
                                            <p:cond delay="0"/>
                                          </p:stCondLst>
                                        </p:cTn>
                                        <p:tgtEl>
                                          <p:spTgt spid="37"/>
                                        </p:tgtEl>
                                        <p:attrNameLst>
                                          <p:attrName>style.visibility</p:attrName>
                                        </p:attrNameLst>
                                      </p:cBhvr>
                                      <p:to>
                                        <p:strVal val="visible"/>
                                      </p:to>
                                    </p:set>
                                    <p:animEffect transition="in" filter="randombar(horizontal)">
                                      <p:cBhvr>
                                        <p:cTn id="25" dur="750"/>
                                        <p:tgtEl>
                                          <p:spTgt spid="37"/>
                                        </p:tgtEl>
                                      </p:cBhvr>
                                    </p:animEffect>
                                  </p:childTnLst>
                                </p:cTn>
                              </p:par>
                            </p:childTnLst>
                          </p:cTn>
                        </p:par>
                        <p:par>
                          <p:cTn id="26" fill="hold">
                            <p:stCondLst>
                              <p:cond delay="5000"/>
                            </p:stCondLst>
                            <p:childTnLst>
                              <p:par>
                                <p:cTn id="27" presetID="14" presetClass="entr" presetSubtype="5" fill="hold" grpId="0" nodeType="afterEffect">
                                  <p:stCondLst>
                                    <p:cond delay="500"/>
                                  </p:stCondLst>
                                  <p:childTnLst>
                                    <p:set>
                                      <p:cBhvr>
                                        <p:cTn id="28" dur="1" fill="hold">
                                          <p:stCondLst>
                                            <p:cond delay="0"/>
                                          </p:stCondLst>
                                        </p:cTn>
                                        <p:tgtEl>
                                          <p:spTgt spid="41"/>
                                        </p:tgtEl>
                                        <p:attrNameLst>
                                          <p:attrName>style.visibility</p:attrName>
                                        </p:attrNameLst>
                                      </p:cBhvr>
                                      <p:to>
                                        <p:strVal val="visible"/>
                                      </p:to>
                                    </p:set>
                                    <p:animEffect transition="in" filter="randombar(vertical)">
                                      <p:cBhvr>
                                        <p:cTn id="29" dur="10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7" grpId="0" animBg="1"/>
      <p:bldP spid="39" grpId="0" animBg="1"/>
      <p:bldP spid="40" grpId="0" animBg="1"/>
      <p:bldP spid="41" grpId="0" animBg="1"/>
      <p:bldP spid="42"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TM10001114[[fn=Galería]]</Template>
  <TotalTime>15743</TotalTime>
  <Words>3237</Words>
  <Application>Microsoft Office PowerPoint</Application>
  <PresentationFormat>Panorámica</PresentationFormat>
  <Paragraphs>305</Paragraphs>
  <Slides>17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17</vt:i4>
      </vt:variant>
    </vt:vector>
  </HeadingPairs>
  <TitlesOfParts>
    <vt:vector size="22" baseType="lpstr">
      <vt:lpstr>Arial</vt:lpstr>
      <vt:lpstr>Calibri</vt:lpstr>
      <vt:lpstr>Calibri Light</vt:lpstr>
      <vt:lpstr>Cavolini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Blanca Herrera Sanz</dc:creator>
  <cp:lastModifiedBy>Yolanda Jiménez Martínez</cp:lastModifiedBy>
  <cp:revision>141</cp:revision>
  <dcterms:created xsi:type="dcterms:W3CDTF">2022-05-01T11:03:46Z</dcterms:created>
  <dcterms:modified xsi:type="dcterms:W3CDTF">2022-05-22T17:32:05Z</dcterms:modified>
</cp:coreProperties>
</file>