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50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CURRICULUM VITA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1196752"/>
            <a:ext cx="3131840" cy="396044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3 CuadroTexto"/>
          <p:cNvSpPr txBox="1"/>
          <p:nvPr/>
        </p:nvSpPr>
        <p:spPr>
          <a:xfrm>
            <a:off x="2987824" y="1"/>
            <a:ext cx="597666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b="1" dirty="0" smtClean="0">
              <a:solidFill>
                <a:schemeClr val="accent4">
                  <a:lumMod val="50000"/>
                </a:schemeClr>
              </a:solidFill>
              <a:latin typeface="MV Boli" pitchFamily="2" charset="0"/>
              <a:cs typeface="MV Boli" pitchFamily="2" charset="0"/>
            </a:endParaRPr>
          </a:p>
          <a:p>
            <a:pPr algn="ctr"/>
            <a:r>
              <a:rPr lang="es-ES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INSTRUCCIONES</a:t>
            </a:r>
            <a:endParaRPr lang="es-ES" b="1" dirty="0" smtClean="0">
              <a:solidFill>
                <a:schemeClr val="accent4">
                  <a:lumMod val="50000"/>
                </a:schemeClr>
              </a:solidFill>
              <a:latin typeface="MV Boli" pitchFamily="2" charset="0"/>
              <a:cs typeface="MV Boli" pitchFamily="2" charset="0"/>
            </a:endParaRPr>
          </a:p>
          <a:p>
            <a:pPr algn="ctr"/>
            <a:endParaRPr lang="es-ES" b="1" dirty="0" smtClean="0">
              <a:solidFill>
                <a:schemeClr val="accent4">
                  <a:lumMod val="50000"/>
                </a:schemeClr>
              </a:solidFill>
              <a:latin typeface="MV Boli" pitchFamily="2" charset="0"/>
              <a:cs typeface="MV Boli" pitchFamily="2" charset="0"/>
            </a:endParaRPr>
          </a:p>
          <a:p>
            <a:pPr algn="just"/>
            <a:r>
              <a:rPr lang="es-ES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Con </a:t>
            </a:r>
            <a:r>
              <a:rPr lang="es-ES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estas actividades vamos a aprender a elaborar un Currículum Vitae Básico. Para ello, vamos a realizar diferentes  actividades. Tienes que seguir los pasos numerados del 1 al 5. Cuando llegues al paso número 3, si el resultado es negativo, dirígete al enlace de “REPOSTAJE” para repasar los conceptos básicos. También puedes volver a realizar las Tareas 1 y 2 para ver dónde están las dificultades</a:t>
            </a:r>
            <a:r>
              <a:rPr lang="es-ES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. Las tareas obligatorias  son la 1, 2 y 3 pero si quieres profundizar más, puedes </a:t>
            </a:r>
            <a:r>
              <a:rPr lang="es-ES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continuar hasta la Tarea </a:t>
            </a:r>
            <a:r>
              <a:rPr lang="es-ES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4. </a:t>
            </a:r>
            <a:r>
              <a:rPr lang="es-ES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Puedes llegar a la meta desde la tarea 3 si el resultado es bueno o después de la tarea 4 si quieres aprender más. Si las respuesta de la última tarea son correctas </a:t>
            </a:r>
            <a:r>
              <a:rPr lang="es-ES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eso indicará </a:t>
            </a:r>
            <a:r>
              <a:rPr lang="es-ES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que ya sabes cómo realizar tu propio Currículum Vitae que será la principal herramienta a la hora de buscar empleo. </a:t>
            </a:r>
          </a:p>
          <a:p>
            <a:pPr algn="just"/>
            <a:r>
              <a:rPr lang="es-ES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	¡¡¡ÁNIMO Y ADELANTE!!!</a:t>
            </a:r>
          </a:p>
          <a:p>
            <a:pPr algn="just"/>
            <a:endParaRPr lang="es-ES" b="1" dirty="0" smtClean="0">
              <a:solidFill>
                <a:schemeClr val="accent4">
                  <a:lumMod val="50000"/>
                </a:schemeClr>
              </a:solidFill>
              <a:latin typeface="MV Boli" pitchFamily="2" charset="0"/>
              <a:cs typeface="MV Boli" pitchFamily="2" charset="0"/>
            </a:endParaRPr>
          </a:p>
          <a:p>
            <a:pPr marL="265113" lvl="3" indent="177800"/>
            <a:endParaRPr lang="es-ES" sz="1200" b="1" dirty="0" smtClean="0">
              <a:solidFill>
                <a:schemeClr val="accent4">
                  <a:lumMod val="50000"/>
                </a:schemeClr>
              </a:solidFill>
              <a:latin typeface="MV Boli" pitchFamily="2" charset="0"/>
              <a:cs typeface="MV Boli" pitchFamily="2" charset="0"/>
            </a:endParaRPr>
          </a:p>
          <a:p>
            <a:pPr marL="265113" lvl="3" indent="177800"/>
            <a:r>
              <a:rPr lang="es-ES" sz="1200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ANA MATEOS</a:t>
            </a:r>
          </a:p>
          <a:p>
            <a:pPr marL="265113" lvl="3" indent="177800"/>
            <a:r>
              <a:rPr lang="es-ES" sz="1200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Nivel II – ESO  (CEPA CID CAMPEADOR)</a:t>
            </a:r>
          </a:p>
          <a:p>
            <a:pPr marL="265113" lvl="3" indent="177800"/>
            <a:r>
              <a:rPr lang="es-ES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 </a:t>
            </a:r>
            <a:endParaRPr lang="es-ES" b="1" dirty="0">
              <a:solidFill>
                <a:schemeClr val="accent4">
                  <a:lumMod val="50000"/>
                </a:schemeClr>
              </a:solidFill>
              <a:latin typeface="MV Boli" pitchFamily="2" charset="0"/>
              <a:cs typeface="MV Boli" pitchFamily="2" charset="0"/>
            </a:endParaRPr>
          </a:p>
        </p:txBody>
      </p:sp>
      <p:pic>
        <p:nvPicPr>
          <p:cNvPr id="5" name="INSTRUCCIONES TAREA 5">
            <a:hlinkClick r:id="" action="ppaction://media"/>
          </p:cNvPr>
          <p:cNvPicPr>
            <a:picLocks noRot="1" noChangeAspect="1"/>
          </p:cNvPicPr>
          <p:nvPr>
            <a:wavAudioFile r:embed="rId1" name="INSTRUCCIONES TAREA 5"/>
          </p:nvPr>
        </p:nvPicPr>
        <p:blipFill>
          <a:blip r:embed="rId4" cstate="print"/>
          <a:stretch>
            <a:fillRect/>
          </a:stretch>
        </p:blipFill>
        <p:spPr>
          <a:xfrm>
            <a:off x="1043608" y="260648"/>
            <a:ext cx="1008112" cy="10081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814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157</Words>
  <Application>Microsoft Office PowerPoint</Application>
  <PresentationFormat>Presentación en pantalla (4:3)</PresentationFormat>
  <Paragraphs>10</Paragraphs>
  <Slides>1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JUAN</dc:creator>
  <cp:lastModifiedBy>JUAN</cp:lastModifiedBy>
  <cp:revision>9</cp:revision>
  <dcterms:created xsi:type="dcterms:W3CDTF">2024-06-08T12:28:51Z</dcterms:created>
  <dcterms:modified xsi:type="dcterms:W3CDTF">2024-06-08T21:31:56Z</dcterms:modified>
</cp:coreProperties>
</file>