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7556500" cy="10693400"/>
  <p:notesSz cx="75565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6" d="100"/>
          <a:sy n="46" d="100"/>
        </p:scale>
        <p:origin x="23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544" y="2759174"/>
            <a:ext cx="5850855" cy="2851575"/>
          </a:xfrm>
        </p:spPr>
        <p:txBody>
          <a:bodyPr anchor="b">
            <a:normAutofit/>
          </a:bodyPr>
          <a:lstStyle>
            <a:lvl1pPr algn="ctr">
              <a:defRPr sz="446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544" y="5610744"/>
            <a:ext cx="5850855" cy="1637015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7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2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19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9" y="842133"/>
            <a:ext cx="6326842" cy="5978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69" y="7118416"/>
            <a:ext cx="6418145" cy="847414"/>
          </a:xfrm>
        </p:spPr>
        <p:txBody>
          <a:bodyPr anchor="b">
            <a:normAutofit/>
          </a:bodyPr>
          <a:lstStyle>
            <a:lvl1pPr algn="ctr">
              <a:defRPr sz="23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415" y="1083702"/>
            <a:ext cx="6020739" cy="5497435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53"/>
            </a:lvl1pPr>
            <a:lvl2pPr marL="377830" indent="0">
              <a:buNone/>
              <a:defRPr sz="1653"/>
            </a:lvl2pPr>
            <a:lvl3pPr marL="755660" indent="0">
              <a:buNone/>
              <a:defRPr sz="165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362" y="7965831"/>
            <a:ext cx="6417176" cy="1064151"/>
          </a:xfrm>
        </p:spPr>
        <p:txBody>
          <a:bodyPr anchor="t"/>
          <a:lstStyle>
            <a:lvl1pPr marL="0" indent="0" algn="ctr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0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62" y="948711"/>
            <a:ext cx="6417176" cy="5510959"/>
          </a:xfrm>
        </p:spPr>
        <p:txBody>
          <a:bodyPr anchor="ctr"/>
          <a:lstStyle>
            <a:lvl1pPr>
              <a:defRPr sz="26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362" y="6697299"/>
            <a:ext cx="6417176" cy="2341736"/>
          </a:xfrm>
        </p:spPr>
        <p:txBody>
          <a:bodyPr anchor="ctr"/>
          <a:lstStyle>
            <a:lvl1pPr marL="0" indent="0" algn="ctr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52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50" y="950525"/>
            <a:ext cx="5765768" cy="4666713"/>
          </a:xfrm>
        </p:spPr>
        <p:txBody>
          <a:bodyPr anchor="ctr"/>
          <a:lstStyle>
            <a:lvl1pPr>
              <a:defRPr sz="26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66442" y="5628978"/>
            <a:ext cx="5424602" cy="830694"/>
          </a:xfrm>
        </p:spPr>
        <p:txBody>
          <a:bodyPr anchor="t">
            <a:normAutofit/>
          </a:bodyPr>
          <a:lstStyle>
            <a:lvl1pPr marL="0" indent="0" algn="r">
              <a:buNone/>
              <a:defRPr sz="1157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362" y="6711602"/>
            <a:ext cx="6417176" cy="23225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18525" y="1362656"/>
            <a:ext cx="377825" cy="911817"/>
          </a:xfrm>
          <a:prstGeom prst="rect">
            <a:avLst/>
          </a:prstGeom>
        </p:spPr>
        <p:txBody>
          <a:bodyPr vert="horz" lIns="75565" tIns="37783" rIns="75565" bIns="3778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1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9269" y="4573690"/>
            <a:ext cx="377825" cy="911817"/>
          </a:xfrm>
          <a:prstGeom prst="rect">
            <a:avLst/>
          </a:prstGeom>
        </p:spPr>
        <p:txBody>
          <a:bodyPr vert="horz" lIns="75565" tIns="37783" rIns="75565" bIns="3778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11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79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62" y="3316456"/>
            <a:ext cx="6417176" cy="3916602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357" y="7251422"/>
            <a:ext cx="6416206" cy="1778560"/>
          </a:xfrm>
        </p:spPr>
        <p:txBody>
          <a:bodyPr anchor="t"/>
          <a:lstStyle>
            <a:lvl1pPr marL="0" indent="0" algn="ctr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14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6362" y="950525"/>
            <a:ext cx="6417176" cy="15131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66363" y="2940685"/>
            <a:ext cx="2045922" cy="898542"/>
          </a:xfrm>
        </p:spPr>
        <p:txBody>
          <a:bodyPr anchor="b">
            <a:noAutofit/>
          </a:bodyPr>
          <a:lstStyle>
            <a:lvl1pPr marL="0" indent="0" algn="ctr">
              <a:buNone/>
              <a:defRPr sz="1983" b="0">
                <a:solidFill>
                  <a:schemeClr val="tx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66363" y="4010025"/>
            <a:ext cx="2045922" cy="5019957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56034" y="2940685"/>
            <a:ext cx="2045922" cy="898542"/>
          </a:xfrm>
        </p:spPr>
        <p:txBody>
          <a:bodyPr anchor="b">
            <a:noAutofit/>
          </a:bodyPr>
          <a:lstStyle>
            <a:lvl1pPr marL="0" indent="0" algn="ctr">
              <a:buNone/>
              <a:defRPr sz="1983" b="0">
                <a:solidFill>
                  <a:schemeClr val="tx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752764" y="4010025"/>
            <a:ext cx="2045922" cy="5019957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37615" y="2940685"/>
            <a:ext cx="2045922" cy="898542"/>
          </a:xfrm>
        </p:spPr>
        <p:txBody>
          <a:bodyPr anchor="b">
            <a:noAutofit/>
          </a:bodyPr>
          <a:lstStyle>
            <a:lvl1pPr marL="0" indent="0" algn="ctr">
              <a:buNone/>
              <a:defRPr sz="1983" b="0">
                <a:solidFill>
                  <a:schemeClr val="tx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937615" y="4010025"/>
            <a:ext cx="2045922" cy="5019957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504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8" y="2847278"/>
            <a:ext cx="2089976" cy="2858992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70" y="2847278"/>
            <a:ext cx="2089976" cy="2858992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39" y="2847278"/>
            <a:ext cx="2089976" cy="2858992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66362" y="950525"/>
            <a:ext cx="6417176" cy="15131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66363" y="6087513"/>
            <a:ext cx="2045922" cy="898542"/>
          </a:xfrm>
        </p:spPr>
        <p:txBody>
          <a:bodyPr anchor="b">
            <a:noAutofit/>
          </a:bodyPr>
          <a:lstStyle>
            <a:lvl1pPr marL="0" indent="0" algn="ctr">
              <a:buNone/>
              <a:defRPr sz="1653" b="0">
                <a:solidFill>
                  <a:schemeClr val="tx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31012" y="3023276"/>
            <a:ext cx="1916624" cy="249942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322"/>
            </a:lvl2pPr>
            <a:lvl3pPr marL="755660" indent="0">
              <a:buNone/>
              <a:defRPr sz="1322"/>
            </a:lvl3pPr>
            <a:lvl4pPr marL="1133490" indent="0">
              <a:buNone/>
              <a:defRPr sz="1322"/>
            </a:lvl4pPr>
            <a:lvl5pPr marL="1511320" indent="0">
              <a:buNone/>
              <a:defRPr sz="1322"/>
            </a:lvl5pPr>
            <a:lvl6pPr marL="1889150" indent="0">
              <a:buNone/>
              <a:defRPr sz="1322"/>
            </a:lvl6pPr>
            <a:lvl7pPr marL="2266980" indent="0">
              <a:buNone/>
              <a:defRPr sz="1322"/>
            </a:lvl7pPr>
            <a:lvl8pPr marL="2644811" indent="0">
              <a:buNone/>
              <a:defRPr sz="1322"/>
            </a:lvl8pPr>
            <a:lvl9pPr marL="3022641" indent="0">
              <a:buNone/>
              <a:defRPr sz="13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66363" y="6986058"/>
            <a:ext cx="2045922" cy="2043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53603" y="6087513"/>
            <a:ext cx="2045922" cy="898542"/>
          </a:xfrm>
        </p:spPr>
        <p:txBody>
          <a:bodyPr anchor="b">
            <a:noAutofit/>
          </a:bodyPr>
          <a:lstStyle>
            <a:lvl1pPr marL="0" indent="0" algn="ctr">
              <a:buNone/>
              <a:defRPr sz="1653" b="0">
                <a:solidFill>
                  <a:schemeClr val="tx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17413" y="3023550"/>
            <a:ext cx="1916624" cy="2507545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322"/>
            </a:lvl2pPr>
            <a:lvl3pPr marL="755660" indent="0">
              <a:buNone/>
              <a:defRPr sz="1322"/>
            </a:lvl3pPr>
            <a:lvl4pPr marL="1133490" indent="0">
              <a:buNone/>
              <a:defRPr sz="1322"/>
            </a:lvl4pPr>
            <a:lvl5pPr marL="1511320" indent="0">
              <a:buNone/>
              <a:defRPr sz="1322"/>
            </a:lvl5pPr>
            <a:lvl6pPr marL="1889150" indent="0">
              <a:buNone/>
              <a:defRPr sz="1322"/>
            </a:lvl6pPr>
            <a:lvl7pPr marL="2266980" indent="0">
              <a:buNone/>
              <a:defRPr sz="1322"/>
            </a:lvl7pPr>
            <a:lvl8pPr marL="2644811" indent="0">
              <a:buNone/>
              <a:defRPr sz="1322"/>
            </a:lvl8pPr>
            <a:lvl9pPr marL="3022641" indent="0">
              <a:buNone/>
              <a:defRPr sz="13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52764" y="6986056"/>
            <a:ext cx="2046761" cy="2043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37693" y="6087513"/>
            <a:ext cx="2045922" cy="898542"/>
          </a:xfrm>
        </p:spPr>
        <p:txBody>
          <a:bodyPr anchor="b">
            <a:noAutofit/>
          </a:bodyPr>
          <a:lstStyle>
            <a:lvl1pPr marL="0" indent="0" algn="ctr">
              <a:buNone/>
              <a:defRPr sz="1653" b="0">
                <a:solidFill>
                  <a:schemeClr val="tx1"/>
                </a:solidFill>
              </a:defRPr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005251" y="3016281"/>
            <a:ext cx="1916624" cy="2506188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322"/>
            </a:lvl2pPr>
            <a:lvl3pPr marL="755660" indent="0">
              <a:buNone/>
              <a:defRPr sz="1322"/>
            </a:lvl3pPr>
            <a:lvl4pPr marL="1133490" indent="0">
              <a:buNone/>
              <a:defRPr sz="1322"/>
            </a:lvl4pPr>
            <a:lvl5pPr marL="1511320" indent="0">
              <a:buNone/>
              <a:defRPr sz="1322"/>
            </a:lvl5pPr>
            <a:lvl6pPr marL="1889150" indent="0">
              <a:buNone/>
              <a:defRPr sz="1322"/>
            </a:lvl6pPr>
            <a:lvl7pPr marL="2266980" indent="0">
              <a:buNone/>
              <a:defRPr sz="1322"/>
            </a:lvl7pPr>
            <a:lvl8pPr marL="2644811" indent="0">
              <a:buNone/>
              <a:defRPr sz="1322"/>
            </a:lvl8pPr>
            <a:lvl9pPr marL="3022641" indent="0">
              <a:buNone/>
              <a:defRPr sz="13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937615" y="6986053"/>
            <a:ext cx="2045922" cy="2043932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65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03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7632" y="950525"/>
            <a:ext cx="1415906" cy="807945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363" y="950525"/>
            <a:ext cx="4906811" cy="8079459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6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35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34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880" y="2745962"/>
            <a:ext cx="5944143" cy="2851594"/>
          </a:xfrm>
        </p:spPr>
        <p:txBody>
          <a:bodyPr anchor="b"/>
          <a:lstStyle>
            <a:lvl1pPr algn="ctr">
              <a:defRPr sz="3306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880" y="5597552"/>
            <a:ext cx="5944143" cy="2349888"/>
          </a:xfrm>
        </p:spPr>
        <p:txBody>
          <a:bodyPr anchor="t"/>
          <a:lstStyle>
            <a:lvl1pPr marL="0" indent="0" algn="ctr">
              <a:buNone/>
              <a:defRPr sz="1653">
                <a:solidFill>
                  <a:schemeClr val="tx1"/>
                </a:solidFill>
              </a:defRPr>
            </a:lvl1pPr>
            <a:lvl2pPr marL="37783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68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364" y="2701337"/>
            <a:ext cx="3136454" cy="632864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501" y="2701340"/>
            <a:ext cx="3139037" cy="632864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18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2" y="2760393"/>
            <a:ext cx="3129884" cy="6413160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54" y="2760393"/>
            <a:ext cx="3129884" cy="641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31" y="2861637"/>
            <a:ext cx="3022317" cy="849615"/>
          </a:xfrm>
        </p:spPr>
        <p:txBody>
          <a:bodyPr anchor="b">
            <a:noAutofit/>
          </a:bodyPr>
          <a:lstStyle>
            <a:lvl1pPr marL="0" indent="0" algn="ctr">
              <a:buNone/>
              <a:defRPr sz="1983" b="0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1" y="3711253"/>
            <a:ext cx="3022317" cy="5318732"/>
          </a:xfrm>
        </p:spPr>
        <p:txBody>
          <a:bodyPr anchor="t">
            <a:normAutofit/>
          </a:bodyPr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1568" y="2861639"/>
            <a:ext cx="3034085" cy="849614"/>
          </a:xfrm>
        </p:spPr>
        <p:txBody>
          <a:bodyPr anchor="b">
            <a:noAutofit/>
          </a:bodyPr>
          <a:lstStyle>
            <a:lvl1pPr marL="0" indent="0" algn="ctr">
              <a:buNone/>
              <a:defRPr sz="1983" b="0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1568" y="3711253"/>
            <a:ext cx="3034085" cy="5318732"/>
          </a:xfrm>
        </p:spPr>
        <p:txBody>
          <a:bodyPr anchor="t">
            <a:normAutofit/>
          </a:bodyPr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33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81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96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64" y="950524"/>
            <a:ext cx="2297499" cy="2840843"/>
          </a:xfrm>
        </p:spPr>
        <p:txBody>
          <a:bodyPr anchor="b">
            <a:normAutofit/>
          </a:bodyPr>
          <a:lstStyle>
            <a:lvl1pPr algn="ctr">
              <a:defRPr sz="198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82" y="950524"/>
            <a:ext cx="3974057" cy="807945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364" y="3791368"/>
            <a:ext cx="2297499" cy="5238614"/>
          </a:xfrm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68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43" y="951028"/>
            <a:ext cx="2832982" cy="8116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63" y="951028"/>
            <a:ext cx="3243309" cy="2852412"/>
          </a:xfrm>
        </p:spPr>
        <p:txBody>
          <a:bodyPr anchor="b">
            <a:noAutofit/>
          </a:bodyPr>
          <a:lstStyle>
            <a:lvl1pPr algn="ctr">
              <a:defRPr sz="2644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2713" y="1160072"/>
            <a:ext cx="2615831" cy="766036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322"/>
            </a:lvl2pPr>
            <a:lvl3pPr marL="755660" indent="0">
              <a:buNone/>
              <a:defRPr sz="1322"/>
            </a:lvl3pPr>
            <a:lvl4pPr marL="1133490" indent="0">
              <a:buNone/>
              <a:defRPr sz="1322"/>
            </a:lvl4pPr>
            <a:lvl5pPr marL="1511320" indent="0">
              <a:buNone/>
              <a:defRPr sz="1322"/>
            </a:lvl5pPr>
            <a:lvl6pPr marL="1889150" indent="0">
              <a:buNone/>
              <a:defRPr sz="1322"/>
            </a:lvl6pPr>
            <a:lvl7pPr marL="2266980" indent="0">
              <a:buNone/>
              <a:defRPr sz="1322"/>
            </a:lvl7pPr>
            <a:lvl8pPr marL="2644811" indent="0">
              <a:buNone/>
              <a:defRPr sz="1322"/>
            </a:lvl8pPr>
            <a:lvl9pPr marL="3022641" indent="0">
              <a:buNone/>
              <a:defRPr sz="13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363" y="3803440"/>
            <a:ext cx="3243309" cy="5264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51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362" y="950525"/>
            <a:ext cx="6417176" cy="151318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362" y="2701340"/>
            <a:ext cx="6417176" cy="6328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9216" y="9173553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6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364" y="9173553"/>
            <a:ext cx="4135786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6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497" y="9173553"/>
            <a:ext cx="46704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6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F15528-21DE-4FAA-801E-634DDDAF4B2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712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ctr" defTabSz="377830" rtl="0" eaLnBrk="1" latinLnBrk="0" hangingPunct="1">
        <a:spcBef>
          <a:spcPct val="0"/>
        </a:spcBef>
        <a:buNone/>
        <a:defRPr sz="330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373" indent="-252878" algn="l" defTabSz="377830" rtl="0" eaLnBrk="1" latinLnBrk="0" hangingPunct="1">
        <a:spcBef>
          <a:spcPct val="20000"/>
        </a:spcBef>
        <a:spcAft>
          <a:spcPts val="496"/>
        </a:spcAft>
        <a:buClr>
          <a:schemeClr val="tx2"/>
        </a:buClr>
        <a:buSzPct val="70000"/>
        <a:buFont typeface="Wingdings 2" charset="2"/>
        <a:buChar char=""/>
        <a:defRPr sz="165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95008" indent="-223128" algn="l" defTabSz="377830" rtl="0" eaLnBrk="1" latinLnBrk="0" hangingPunct="1">
        <a:spcBef>
          <a:spcPct val="20000"/>
        </a:spcBef>
        <a:spcAft>
          <a:spcPts val="496"/>
        </a:spcAft>
        <a:buClr>
          <a:schemeClr val="tx2"/>
        </a:buClr>
        <a:buSzPct val="70000"/>
        <a:buFont typeface="Wingdings 2" charset="2"/>
        <a:buChar char=""/>
        <a:defRPr sz="1488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847886" indent="-178502" algn="l" defTabSz="377830" rtl="0" eaLnBrk="1" latinLnBrk="0" hangingPunct="1">
        <a:spcBef>
          <a:spcPct val="20000"/>
        </a:spcBef>
        <a:spcAft>
          <a:spcPts val="496"/>
        </a:spcAft>
        <a:buClr>
          <a:schemeClr val="tx2"/>
        </a:buClr>
        <a:buSzPct val="70000"/>
        <a:buFont typeface="Wingdings 2" charset="2"/>
        <a:buChar char=""/>
        <a:defRPr sz="1322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145390" indent="-178502" algn="l" defTabSz="377830" rtl="0" eaLnBrk="1" latinLnBrk="0" hangingPunct="1">
        <a:spcBef>
          <a:spcPct val="20000"/>
        </a:spcBef>
        <a:spcAft>
          <a:spcPts val="496"/>
        </a:spcAft>
        <a:buClr>
          <a:schemeClr val="tx2"/>
        </a:buClr>
        <a:buSzPct val="70000"/>
        <a:buFont typeface="Wingdings 2" charset="2"/>
        <a:buChar char=""/>
        <a:defRPr sz="115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383394" indent="-178502" algn="l" defTabSz="377830" rtl="0" eaLnBrk="1" latinLnBrk="0" hangingPunct="1">
        <a:spcBef>
          <a:spcPct val="20000"/>
        </a:spcBef>
        <a:spcAft>
          <a:spcPts val="496"/>
        </a:spcAft>
        <a:buClr>
          <a:schemeClr val="tx2"/>
        </a:buClr>
        <a:buSzPct val="70000"/>
        <a:buFont typeface="Wingdings 2" charset="2"/>
        <a:buChar char=""/>
        <a:defRPr sz="115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664865" indent="-188915" algn="l" defTabSz="377830" rtl="0" eaLnBrk="1" latinLnBrk="0" hangingPunct="1">
        <a:spcBef>
          <a:spcPct val="20000"/>
        </a:spcBef>
        <a:spcAft>
          <a:spcPts val="496"/>
        </a:spcAft>
        <a:buClr>
          <a:schemeClr val="tx2"/>
        </a:buClr>
        <a:buSzPct val="70000"/>
        <a:buFont typeface="Wingdings 2" charset="2"/>
        <a:buChar char=""/>
        <a:defRPr sz="115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984848" indent="-188915" algn="l" defTabSz="377830" rtl="0" eaLnBrk="1" latinLnBrk="0" hangingPunct="1">
        <a:spcBef>
          <a:spcPct val="20000"/>
        </a:spcBef>
        <a:spcAft>
          <a:spcPts val="496"/>
        </a:spcAft>
        <a:buClr>
          <a:schemeClr val="tx2"/>
        </a:buClr>
        <a:buSzPct val="70000"/>
        <a:buFont typeface="Wingdings 2" charset="2"/>
        <a:buChar char=""/>
        <a:defRPr sz="115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304830" indent="-188915" algn="l" defTabSz="377830" rtl="0" eaLnBrk="1" latinLnBrk="0" hangingPunct="1">
        <a:spcBef>
          <a:spcPct val="20000"/>
        </a:spcBef>
        <a:spcAft>
          <a:spcPts val="496"/>
        </a:spcAft>
        <a:buClr>
          <a:schemeClr val="tx2"/>
        </a:buClr>
        <a:buSzPct val="70000"/>
        <a:buFont typeface="Wingdings 2" charset="2"/>
        <a:buChar char=""/>
        <a:defRPr sz="115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566964" indent="-188915" algn="l" defTabSz="377830" rtl="0" eaLnBrk="1" latinLnBrk="0" hangingPunct="1">
        <a:spcBef>
          <a:spcPct val="20000"/>
        </a:spcBef>
        <a:spcAft>
          <a:spcPts val="496"/>
        </a:spcAft>
        <a:buClr>
          <a:schemeClr val="tx2"/>
        </a:buClr>
        <a:buSzPct val="70000"/>
        <a:buFont typeface="Wingdings 2" charset="2"/>
        <a:buChar char=""/>
        <a:defRPr sz="115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http://fr.wikipedia.org/wiki/Poterie" TargetMode="External"/><Relationship Id="rId7" Type="http://schemas.openxmlformats.org/officeDocument/2006/relationships/image" Target="../media/image24.jpg"/><Relationship Id="rId2" Type="http://schemas.openxmlformats.org/officeDocument/2006/relationships/hyperlink" Target="http://fr.wikipedia.org/wiki/Artisanat_tunisi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Mosa%C3%AFque" TargetMode="External"/><Relationship Id="rId5" Type="http://schemas.openxmlformats.org/officeDocument/2006/relationships/hyperlink" Target="http://fr.wikipedia.org/wiki/Tapis" TargetMode="External"/><Relationship Id="rId10" Type="http://schemas.openxmlformats.org/officeDocument/2006/relationships/image" Target="../media/image27.jpg"/><Relationship Id="rId4" Type="http://schemas.openxmlformats.org/officeDocument/2006/relationships/hyperlink" Target="http://fr.wikipedia.org/wiki/Ferronnerie" TargetMode="External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Couscous" TargetMode="External"/><Relationship Id="rId3" Type="http://schemas.openxmlformats.org/officeDocument/2006/relationships/hyperlink" Target="http://fr.wikipedia.org/wiki/L%C3%A9gume" TargetMode="External"/><Relationship Id="rId7" Type="http://schemas.openxmlformats.org/officeDocument/2006/relationships/hyperlink" Target="http://fr.wikipedia.org/wiki/Poisson" TargetMode="External"/><Relationship Id="rId2" Type="http://schemas.openxmlformats.org/officeDocument/2006/relationships/hyperlink" Target="http://fr.wikipedia.org/wiki/Cuis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Viande_bovine" TargetMode="External"/><Relationship Id="rId11" Type="http://schemas.openxmlformats.org/officeDocument/2006/relationships/image" Target="../media/image31.jpg"/><Relationship Id="rId5" Type="http://schemas.openxmlformats.org/officeDocument/2006/relationships/hyperlink" Target="http://fr.wikipedia.org/wiki/Mouton" TargetMode="External"/><Relationship Id="rId10" Type="http://schemas.openxmlformats.org/officeDocument/2006/relationships/image" Target="../media/image30.jpg"/><Relationship Id="rId4" Type="http://schemas.openxmlformats.org/officeDocument/2006/relationships/hyperlink" Target="http://fr.wikipedia.org/wiki/Viande" TargetMode="External"/><Relationship Id="rId9" Type="http://schemas.openxmlformats.org/officeDocument/2006/relationships/hyperlink" Target="http://fr.wikipedia.org/wiki/P%C3%A2tes_alimentair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Sahara" TargetMode="External"/><Relationship Id="rId3" Type="http://schemas.openxmlformats.org/officeDocument/2006/relationships/hyperlink" Target="https://commons.wikimedia.org/wiki/Africa" TargetMode="External"/><Relationship Id="rId7" Type="http://schemas.openxmlformats.org/officeDocument/2006/relationships/hyperlink" Target="http://fr.wikipedia.org/wiki/Superficie" TargetMode="External"/><Relationship Id="rId2" Type="http://schemas.openxmlformats.org/officeDocument/2006/relationships/hyperlink" Target="https://fr.wikipedia.org/wiki/Tunis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Tunis" TargetMode="External"/><Relationship Id="rId5" Type="http://schemas.openxmlformats.org/officeDocument/2006/relationships/hyperlink" Target="http://fr.wikipedia.org/wiki/Alg%C3%A9rie" TargetMode="External"/><Relationship Id="rId10" Type="http://schemas.openxmlformats.org/officeDocument/2006/relationships/image" Target="../media/image8.jpg"/><Relationship Id="rId4" Type="http://schemas.openxmlformats.org/officeDocument/2006/relationships/hyperlink" Target="http://fr.wikipedia.org/wiki/Mer_M%C3%A9diterran%C3%A9e" TargetMode="Externa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Prairie_(agriculture)" TargetMode="External"/><Relationship Id="rId13" Type="http://schemas.openxmlformats.org/officeDocument/2006/relationships/image" Target="../media/image13.jpg"/><Relationship Id="rId3" Type="http://schemas.openxmlformats.org/officeDocument/2006/relationships/hyperlink" Target="http://fr.wikipedia.org/wiki/Sirocco" TargetMode="External"/><Relationship Id="rId7" Type="http://schemas.openxmlformats.org/officeDocument/2006/relationships/hyperlink" Target="http://fr.wikipedia.org/wiki/Flore" TargetMode="External"/><Relationship Id="rId12" Type="http://schemas.openxmlformats.org/officeDocument/2006/relationships/hyperlink" Target="http://fr.wikipedia.org/wiki/Palmier-dattier" TargetMode="External"/><Relationship Id="rId2" Type="http://schemas.openxmlformats.org/officeDocument/2006/relationships/hyperlink" Target="http://fr.wikipedia.org/wiki/Clim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%C3%89t%C3%A9" TargetMode="External"/><Relationship Id="rId11" Type="http://schemas.openxmlformats.org/officeDocument/2006/relationships/hyperlink" Target="http://fr.wikipedia.org/wiki/Oasis" TargetMode="External"/><Relationship Id="rId5" Type="http://schemas.openxmlformats.org/officeDocument/2006/relationships/hyperlink" Target="http://fr.wikipedia.org/wiki/Hiver" TargetMode="External"/><Relationship Id="rId10" Type="http://schemas.openxmlformats.org/officeDocument/2006/relationships/hyperlink" Target="http://fr.wikipedia.org/wiki/Ch%C3%AAne-li%C3%A8ge" TargetMode="External"/><Relationship Id="rId4" Type="http://schemas.openxmlformats.org/officeDocument/2006/relationships/hyperlink" Target="http://fr.wikipedia.org/wiki/Temp%C3%A9rature" TargetMode="External"/><Relationship Id="rId9" Type="http://schemas.openxmlformats.org/officeDocument/2006/relationships/hyperlink" Target="http://fr.wikipedia.org/wiki/Garrigu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http://fr.wikipedia.org/wiki/Football" TargetMode="External"/><Relationship Id="rId7" Type="http://schemas.openxmlformats.org/officeDocument/2006/relationships/image" Target="../media/image20.jpg"/><Relationship Id="rId2" Type="http://schemas.openxmlformats.org/officeDocument/2006/relationships/hyperlink" Target="http://fr.wikipedia.org/wiki/Isl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Fran%C3%A7ais" TargetMode="External"/><Relationship Id="rId5" Type="http://schemas.openxmlformats.org/officeDocument/2006/relationships/hyperlink" Target="http://fr.wikipedia.org/wiki/Arabe_tunisien" TargetMode="External"/><Relationship Id="rId4" Type="http://schemas.openxmlformats.org/officeDocument/2006/relationships/hyperlink" Target="http://fr.wikipedia.org/wiki/Taekwondo" TargetMode="External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3981E-6766-76F0-85D8-8A1ED11F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propos de moi</a:t>
            </a:r>
            <a:endParaRPr lang="es-ES" dirty="0"/>
          </a:p>
        </p:txBody>
      </p:sp>
      <p:pic>
        <p:nvPicPr>
          <p:cNvPr id="5" name="Espace réservé du contenu 4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11587480-601A-0FC8-E903-537EA30800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701340"/>
            <a:ext cx="3276600" cy="6328644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492835-849D-D4CA-775C-1BE63A373C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Salut tout le monde ! Je me présente : je m'appelle </a:t>
            </a:r>
            <a:r>
              <a:rPr lang="fr-FR" dirty="0" err="1"/>
              <a:t>Abir</a:t>
            </a:r>
            <a:r>
              <a:rPr lang="fr-FR" dirty="0"/>
              <a:t> </a:t>
            </a:r>
            <a:r>
              <a:rPr lang="fr-FR" dirty="0" err="1"/>
              <a:t>Adnen</a:t>
            </a:r>
            <a:r>
              <a:rPr lang="fr-FR" dirty="0"/>
              <a:t> </a:t>
            </a:r>
            <a:r>
              <a:rPr lang="fr-FR" dirty="0" err="1"/>
              <a:t>Helali</a:t>
            </a:r>
            <a:r>
              <a:rPr lang="fr-FR" dirty="0"/>
              <a:t> , j'ai 22 ans je travaille actuellement comme assistante de conversation en langue française. Je suis originaire de nord-ouest de la Tunisie  , d'une ville qui s'appelle Jendouba .</a:t>
            </a:r>
          </a:p>
          <a:p>
            <a:r>
              <a:rPr lang="fr-FR" dirty="0"/>
              <a:t>Pour parler de mon parcours académique, je mentionne que j'ai eu mon baccalauréat en sciences Mathématiques en 2019 , puis j'ai changé de voie et j'ai choisi de faire une licence en langue espagnole a l'Institut supérieur des langues à Tunis . Une fois diplômée j'ai eu la chance de partir en Espagne pour travailler en tant que assistante en langue française a Madrid . Je me suis trouvé en train d'enseigner la langue  que j'aime le plus 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064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64" y="1468881"/>
            <a:ext cx="2041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sz="2400" b="1" u="heavy" spc="14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7.	</a:t>
            </a:r>
            <a:r>
              <a:rPr sz="2400" b="1" u="heavy" spc="-21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TRADITION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2011425"/>
            <a:ext cx="4571365" cy="182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Tunisie </a:t>
            </a:r>
            <a:r>
              <a:rPr sz="1400" dirty="0">
                <a:latin typeface="Calibri"/>
                <a:cs typeface="Calibri"/>
              </a:rPr>
              <a:t>est</a:t>
            </a:r>
            <a:r>
              <a:rPr sz="1400" spc="-5" dirty="0">
                <a:latin typeface="Calibri"/>
                <a:cs typeface="Calibri"/>
              </a:rPr>
              <a:t> réputée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pour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nombreux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2"/>
              </a:rPr>
              <a:t>produits</a:t>
            </a:r>
            <a:r>
              <a:rPr sz="1400" spc="5" dirty="0">
                <a:latin typeface="Calibri"/>
                <a:cs typeface="Calibri"/>
                <a:hlinkClick r:id="rId2"/>
              </a:rPr>
              <a:t> </a:t>
            </a:r>
            <a:r>
              <a:rPr sz="1400" dirty="0">
                <a:latin typeface="Calibri"/>
                <a:cs typeface="Calibri"/>
                <a:hlinkClick r:id="rId2"/>
              </a:rPr>
              <a:t>artisanaux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12700" marR="3023235">
              <a:lnSpc>
                <a:spcPct val="185000"/>
              </a:lnSpc>
              <a:spcBef>
                <a:spcPts val="15"/>
              </a:spcBef>
            </a:pPr>
            <a:r>
              <a:rPr sz="1400" spc="-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  <a:hlinkClick r:id="rId3"/>
              </a:rPr>
              <a:t>poterie </a:t>
            </a:r>
            <a:r>
              <a:rPr sz="1400" spc="-5" dirty="0">
                <a:latin typeface="Calibri"/>
                <a:cs typeface="Calibri"/>
              </a:rPr>
              <a:t>tunisienne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4"/>
              </a:rPr>
              <a:t>ferronnerie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Les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5"/>
              </a:rPr>
              <a:t>tapis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6"/>
              </a:rPr>
              <a:t>mosaïque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4219" y="7083932"/>
            <a:ext cx="685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Artisan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9794" y="5141340"/>
            <a:ext cx="2847975" cy="2133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74590" y="4799075"/>
            <a:ext cx="1847850" cy="24758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8844" y="8009635"/>
            <a:ext cx="1295400" cy="16287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58769" y="7895843"/>
            <a:ext cx="2619375" cy="174256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10" name="object 10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1400809"/>
            <a:ext cx="5749924" cy="76758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4" name="object 4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897889"/>
            <a:ext cx="5749924" cy="76758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4" name="object 4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64" y="915669"/>
            <a:ext cx="2567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sz="2400" b="1" u="heavy" spc="25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8</a:t>
            </a:r>
            <a:r>
              <a:rPr sz="2400" b="1" u="heavy" spc="3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2400" b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b="1" u="heavy" spc="-229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GASTRONO</a:t>
            </a:r>
            <a:r>
              <a:rPr sz="2400" b="1" u="heavy" spc="-3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2400" b="1" u="heavy" spc="-15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2012949"/>
            <a:ext cx="5549900" cy="4559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1400" spc="-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  <a:hlinkClick r:id="rId2"/>
              </a:rPr>
              <a:t>cuisine</a:t>
            </a:r>
            <a:r>
              <a:rPr sz="1400" dirty="0">
                <a:latin typeface="Calibri"/>
                <a:cs typeface="Calibri"/>
                <a:hlinkClick r:id="rId2"/>
              </a:rPr>
              <a:t> </a:t>
            </a:r>
            <a:r>
              <a:rPr sz="1400" spc="-5" dirty="0">
                <a:latin typeface="Calibri"/>
                <a:cs typeface="Calibri"/>
              </a:rPr>
              <a:t>tunisienne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essentiellement</a:t>
            </a:r>
            <a:r>
              <a:rPr sz="1400" dirty="0">
                <a:latin typeface="Calibri"/>
                <a:cs typeface="Calibri"/>
              </a:rPr>
              <a:t> basée</a:t>
            </a:r>
            <a:r>
              <a:rPr sz="1400" spc="-5" dirty="0">
                <a:latin typeface="Calibri"/>
                <a:cs typeface="Calibri"/>
              </a:rPr>
              <a:t> sur</a:t>
            </a:r>
            <a:r>
              <a:rPr sz="1400" dirty="0">
                <a:latin typeface="Calibri"/>
                <a:cs typeface="Calibri"/>
              </a:rPr>
              <a:t> les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3"/>
              </a:rPr>
              <a:t>légumes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dirty="0">
                <a:latin typeface="Calibri"/>
                <a:cs typeface="Calibri"/>
              </a:rPr>
              <a:t> la </a:t>
            </a:r>
            <a:r>
              <a:rPr sz="1400" dirty="0">
                <a:latin typeface="Calibri"/>
                <a:cs typeface="Calibri"/>
                <a:hlinkClick r:id="rId4"/>
              </a:rPr>
              <a:t>viande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5"/>
              </a:rPr>
              <a:t>mouton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6"/>
              </a:rPr>
              <a:t>boeuf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5" dirty="0">
                <a:latin typeface="Calibri"/>
                <a:cs typeface="Calibri"/>
              </a:rPr>
              <a:t>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7"/>
              </a:rPr>
              <a:t>poisson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8"/>
              </a:rPr>
              <a:t>couscous</a:t>
            </a:r>
            <a:r>
              <a:rPr sz="1400" spc="-5" dirty="0">
                <a:latin typeface="Calibri"/>
                <a:cs typeface="Calibri"/>
              </a:rPr>
              <a:t>/tajines</a:t>
            </a:r>
            <a:r>
              <a:rPr sz="1400" dirty="0">
                <a:latin typeface="Calibri"/>
                <a:cs typeface="Calibri"/>
              </a:rPr>
              <a:t> et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9"/>
              </a:rPr>
              <a:t>pâtes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9794" y="4634610"/>
            <a:ext cx="1524000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57145" y="3815460"/>
            <a:ext cx="2333625" cy="19621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7" name="object 7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0A348-8525-5646-EB9D-EA6E7401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Interaction</a:t>
            </a:r>
            <a:endParaRPr lang="es-E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43E98-4834-200B-9E5C-0005A46B5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Dans quel continent se trouve la Tunisie?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Quel est le sport populaire en Tunisie?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Est ce que vous avez déjà entendu parler de la culture tunisienne?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Comment vous l’avez trouvé après avoir suivi ma présentation?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Quels sont les plats typiques de la Tunisie?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Est ce qu’il y a des ressemblances avec la culture espagnole?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Est ce que vous pouvez me donner un résumé de ce qu’on a vu?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65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0772" y="1415541"/>
            <a:ext cx="486130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0905">
              <a:lnSpc>
                <a:spcPct val="100000"/>
              </a:lnSpc>
              <a:spcBef>
                <a:spcPts val="95"/>
              </a:spcBef>
            </a:pPr>
            <a:r>
              <a:rPr lang="fr-FR" sz="3200" spc="-40" dirty="0"/>
              <a:t>Présentation culturelle de </a:t>
            </a:r>
            <a:r>
              <a:rPr lang="fr-FR" sz="3200" spc="-50" dirty="0"/>
              <a:t>la </a:t>
            </a:r>
            <a:r>
              <a:rPr sz="3200" spc="-130" dirty="0"/>
              <a:t>T</a:t>
            </a:r>
            <a:r>
              <a:rPr lang="fr-FR" sz="3200" spc="-130" dirty="0" err="1"/>
              <a:t>unisie</a:t>
            </a:r>
            <a:endParaRPr sz="3200" spc="-130" dirty="0"/>
          </a:p>
        </p:txBody>
      </p:sp>
      <p:sp>
        <p:nvSpPr>
          <p:cNvPr id="3" name="object 3"/>
          <p:cNvSpPr txBox="1"/>
          <p:nvPr/>
        </p:nvSpPr>
        <p:spPr>
          <a:xfrm>
            <a:off x="886764" y="5360644"/>
            <a:ext cx="564578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8945">
              <a:lnSpc>
                <a:spcPct val="1179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  <a:hlinkClick r:id="rId2"/>
              </a:rPr>
              <a:t>Tunisie </a:t>
            </a:r>
            <a:r>
              <a:rPr sz="1400" dirty="0">
                <a:latin typeface="Calibri"/>
                <a:cs typeface="Calibri"/>
              </a:rPr>
              <a:t>est </a:t>
            </a:r>
            <a:r>
              <a:rPr sz="1400" spc="-5" dirty="0">
                <a:latin typeface="Calibri"/>
                <a:cs typeface="Calibri"/>
              </a:rPr>
              <a:t>un </a:t>
            </a:r>
            <a:r>
              <a:rPr sz="1400" dirty="0">
                <a:latin typeface="Calibri"/>
                <a:cs typeface="Calibri"/>
              </a:rPr>
              <a:t>pays d'</a:t>
            </a:r>
            <a:r>
              <a:rPr sz="1400" dirty="0">
                <a:latin typeface="Calibri"/>
                <a:cs typeface="Calibri"/>
                <a:hlinkClick r:id="rId3"/>
              </a:rPr>
              <a:t>Afrique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Elle </a:t>
            </a:r>
            <a:r>
              <a:rPr sz="1400" dirty="0">
                <a:latin typeface="Calibri"/>
                <a:cs typeface="Calibri"/>
              </a:rPr>
              <a:t>est </a:t>
            </a:r>
            <a:r>
              <a:rPr sz="1400" spc="-5" dirty="0">
                <a:latin typeface="Calibri"/>
                <a:cs typeface="Calibri"/>
              </a:rPr>
              <a:t>bordée </a:t>
            </a:r>
            <a:r>
              <a:rPr sz="1400" dirty="0">
                <a:latin typeface="Calibri"/>
                <a:cs typeface="Calibri"/>
              </a:rPr>
              <a:t>au </a:t>
            </a:r>
            <a:r>
              <a:rPr sz="1400" spc="-5" dirty="0">
                <a:latin typeface="Calibri"/>
                <a:cs typeface="Calibri"/>
              </a:rPr>
              <a:t>nord </a:t>
            </a:r>
            <a:r>
              <a:rPr sz="1400" dirty="0">
                <a:latin typeface="Calibri"/>
                <a:cs typeface="Calibri"/>
              </a:rPr>
              <a:t>et à </a:t>
            </a:r>
            <a:r>
              <a:rPr sz="1400" spc="-5" dirty="0">
                <a:latin typeface="Calibri"/>
                <a:cs typeface="Calibri"/>
              </a:rPr>
              <a:t>l’est par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4"/>
              </a:rPr>
              <a:t>mer</a:t>
            </a:r>
            <a:r>
              <a:rPr sz="1400" spc="-10" dirty="0">
                <a:latin typeface="Calibri"/>
                <a:cs typeface="Calibri"/>
                <a:hlinkClick r:id="rId4"/>
              </a:rPr>
              <a:t> </a:t>
            </a:r>
            <a:r>
              <a:rPr sz="1400" spc="-5" dirty="0">
                <a:latin typeface="Calibri"/>
                <a:cs typeface="Calibri"/>
                <a:hlinkClick r:id="rId4"/>
              </a:rPr>
              <a:t>Méditerranée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à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l’ouest</a:t>
            </a:r>
            <a:r>
              <a:rPr sz="1400" spc="-5" dirty="0">
                <a:latin typeface="Calibri"/>
                <a:cs typeface="Calibri"/>
              </a:rPr>
              <a:t> par</a:t>
            </a:r>
            <a:r>
              <a:rPr sz="1400" dirty="0">
                <a:latin typeface="Calibri"/>
                <a:cs typeface="Calibri"/>
              </a:rPr>
              <a:t> l’</a:t>
            </a:r>
            <a:r>
              <a:rPr sz="1400" dirty="0">
                <a:latin typeface="Calibri"/>
                <a:cs typeface="Calibri"/>
                <a:hlinkClick r:id="rId5"/>
              </a:rPr>
              <a:t>Algérie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6294" y="7599044"/>
            <a:ext cx="5184775" cy="119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capitale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6"/>
              </a:rPr>
              <a:t>Tunis</a:t>
            </a:r>
            <a:r>
              <a:rPr sz="1100" spc="-5" dirty="0">
                <a:latin typeface="Calibri"/>
                <a:cs typeface="Calibri"/>
                <a:hlinkClick r:id="rId6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Calibri"/>
              <a:cs typeface="Calibri"/>
            </a:endParaRPr>
          </a:p>
          <a:p>
            <a:pPr marL="12700" marR="5080">
              <a:lnSpc>
                <a:spcPct val="117900"/>
              </a:lnSpc>
            </a:pPr>
            <a:r>
              <a:rPr sz="1400" spc="-5" dirty="0">
                <a:latin typeface="Calibri"/>
                <a:cs typeface="Calibri"/>
              </a:rPr>
              <a:t>Plus de </a:t>
            </a:r>
            <a:r>
              <a:rPr sz="1400" dirty="0">
                <a:latin typeface="Calibri"/>
                <a:cs typeface="Calibri"/>
              </a:rPr>
              <a:t>30 %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dirty="0">
                <a:latin typeface="Calibri"/>
                <a:cs typeface="Calibri"/>
                <a:hlinkClick r:id="rId7"/>
              </a:rPr>
              <a:t>superficie </a:t>
            </a:r>
            <a:r>
              <a:rPr sz="1400" spc="-5" dirty="0">
                <a:latin typeface="Calibri"/>
                <a:cs typeface="Calibri"/>
              </a:rPr>
              <a:t>du </a:t>
            </a:r>
            <a:r>
              <a:rPr sz="1400" dirty="0">
                <a:latin typeface="Calibri"/>
                <a:cs typeface="Calibri"/>
              </a:rPr>
              <a:t>territoire est </a:t>
            </a:r>
            <a:r>
              <a:rPr sz="1400" spc="-5" dirty="0">
                <a:latin typeface="Calibri"/>
                <a:cs typeface="Calibri"/>
              </a:rPr>
              <a:t>occupée par </a:t>
            </a:r>
            <a:r>
              <a:rPr sz="1400" dirty="0">
                <a:latin typeface="Calibri"/>
                <a:cs typeface="Calibri"/>
              </a:rPr>
              <a:t>le </a:t>
            </a:r>
            <a:r>
              <a:rPr sz="1400" spc="-5" dirty="0">
                <a:latin typeface="Calibri"/>
                <a:cs typeface="Calibri"/>
              </a:rPr>
              <a:t>désert du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8"/>
              </a:rPr>
              <a:t>Sahara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 reste</a:t>
            </a:r>
            <a:r>
              <a:rPr sz="1400" spc="-5" dirty="0">
                <a:latin typeface="Calibri"/>
                <a:cs typeface="Calibri"/>
              </a:rPr>
              <a:t> étant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constitué 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régions</a:t>
            </a:r>
            <a:r>
              <a:rPr sz="1400" spc="-5" dirty="0">
                <a:latin typeface="Calibri"/>
                <a:cs typeface="Calibri"/>
              </a:rPr>
              <a:t> montagneuses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et de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plaines.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70529" y="2726943"/>
            <a:ext cx="1619249" cy="11525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32810" y="6045961"/>
            <a:ext cx="2619375" cy="17430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6294" y="4354194"/>
            <a:ext cx="690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ésert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6294" y="6614541"/>
            <a:ext cx="24130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monnaie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Dinar</a:t>
            </a:r>
            <a:r>
              <a:rPr sz="1400" spc="-5" dirty="0">
                <a:latin typeface="Calibri"/>
                <a:cs typeface="Calibri"/>
              </a:rPr>
              <a:t> Tunisien.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0148" y="7983092"/>
            <a:ext cx="14897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dirty="0">
                <a:latin typeface="Calibri"/>
                <a:cs typeface="Calibri"/>
              </a:rPr>
              <a:t>3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dinars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10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euros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6294" y="8737853"/>
            <a:ext cx="34404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principale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ressource du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pays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</a:t>
            </a:r>
            <a:r>
              <a:rPr sz="1400" dirty="0">
                <a:latin typeface="Calibri"/>
                <a:cs typeface="Calibri"/>
              </a:rPr>
              <a:t> le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tourisme.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8683" y="899794"/>
            <a:ext cx="4694301" cy="331355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8425" y="7010400"/>
            <a:ext cx="2320036" cy="116154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10" name="object 10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3154" y="4194174"/>
            <a:ext cx="2520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L’île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Djerba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fait</a:t>
            </a:r>
            <a:r>
              <a:rPr sz="1100" dirty="0">
                <a:latin typeface="Calibri"/>
                <a:cs typeface="Calibri"/>
              </a:rPr>
              <a:t> environ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200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Kms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 long.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02228" y="2394584"/>
            <a:ext cx="2649855" cy="791210"/>
            <a:chOff x="3602228" y="2394584"/>
            <a:chExt cx="2649855" cy="791210"/>
          </a:xfrm>
        </p:grpSpPr>
        <p:sp>
          <p:nvSpPr>
            <p:cNvPr id="4" name="object 4"/>
            <p:cNvSpPr/>
            <p:nvPr/>
          </p:nvSpPr>
          <p:spPr>
            <a:xfrm>
              <a:off x="3602228" y="2406776"/>
              <a:ext cx="2649855" cy="779145"/>
            </a:xfrm>
            <a:custGeom>
              <a:avLst/>
              <a:gdLst/>
              <a:ahLst/>
              <a:cxnLst/>
              <a:rect l="l" t="t" r="r" b="b"/>
              <a:pathLst>
                <a:path w="2649854" h="779144">
                  <a:moveTo>
                    <a:pt x="706247" y="0"/>
                  </a:moveTo>
                  <a:lnTo>
                    <a:pt x="0" y="389381"/>
                  </a:lnTo>
                  <a:lnTo>
                    <a:pt x="706247" y="778890"/>
                  </a:lnTo>
                  <a:lnTo>
                    <a:pt x="706247" y="746632"/>
                  </a:lnTo>
                  <a:lnTo>
                    <a:pt x="668147" y="746632"/>
                  </a:lnTo>
                  <a:lnTo>
                    <a:pt x="668147" y="736125"/>
                  </a:lnTo>
                  <a:lnTo>
                    <a:pt x="69890" y="406146"/>
                  </a:lnTo>
                  <a:lnTo>
                    <a:pt x="48641" y="406146"/>
                  </a:lnTo>
                  <a:lnTo>
                    <a:pt x="48641" y="394425"/>
                  </a:lnTo>
                  <a:lnTo>
                    <a:pt x="39497" y="389381"/>
                  </a:lnTo>
                  <a:lnTo>
                    <a:pt x="48641" y="384340"/>
                  </a:lnTo>
                  <a:lnTo>
                    <a:pt x="48641" y="372745"/>
                  </a:lnTo>
                  <a:lnTo>
                    <a:pt x="69670" y="372745"/>
                  </a:lnTo>
                  <a:lnTo>
                    <a:pt x="668147" y="42761"/>
                  </a:lnTo>
                  <a:lnTo>
                    <a:pt x="668147" y="32257"/>
                  </a:lnTo>
                  <a:lnTo>
                    <a:pt x="706247" y="32257"/>
                  </a:lnTo>
                  <a:lnTo>
                    <a:pt x="706247" y="0"/>
                  </a:lnTo>
                  <a:close/>
                </a:path>
                <a:path w="2649854" h="779144">
                  <a:moveTo>
                    <a:pt x="668147" y="736125"/>
                  </a:moveTo>
                  <a:lnTo>
                    <a:pt x="668147" y="746632"/>
                  </a:lnTo>
                  <a:lnTo>
                    <a:pt x="677350" y="741202"/>
                  </a:lnTo>
                  <a:lnTo>
                    <a:pt x="668147" y="736125"/>
                  </a:lnTo>
                  <a:close/>
                </a:path>
                <a:path w="2649854" h="779144">
                  <a:moveTo>
                    <a:pt x="677350" y="741202"/>
                  </a:moveTo>
                  <a:lnTo>
                    <a:pt x="668147" y="746632"/>
                  </a:lnTo>
                  <a:lnTo>
                    <a:pt x="687197" y="746632"/>
                  </a:lnTo>
                  <a:lnTo>
                    <a:pt x="677350" y="741202"/>
                  </a:lnTo>
                  <a:close/>
                </a:path>
                <a:path w="2649854" h="779144">
                  <a:moveTo>
                    <a:pt x="687197" y="735391"/>
                  </a:moveTo>
                  <a:lnTo>
                    <a:pt x="677350" y="741202"/>
                  </a:lnTo>
                  <a:lnTo>
                    <a:pt x="687197" y="746632"/>
                  </a:lnTo>
                  <a:lnTo>
                    <a:pt x="687197" y="735391"/>
                  </a:lnTo>
                  <a:close/>
                </a:path>
                <a:path w="2649854" h="779144">
                  <a:moveTo>
                    <a:pt x="706247" y="568071"/>
                  </a:moveTo>
                  <a:lnTo>
                    <a:pt x="687197" y="587121"/>
                  </a:lnTo>
                  <a:lnTo>
                    <a:pt x="687197" y="724952"/>
                  </a:lnTo>
                  <a:lnTo>
                    <a:pt x="696341" y="729996"/>
                  </a:lnTo>
                  <a:lnTo>
                    <a:pt x="687197" y="735391"/>
                  </a:lnTo>
                  <a:lnTo>
                    <a:pt x="687197" y="746632"/>
                  </a:lnTo>
                  <a:lnTo>
                    <a:pt x="706247" y="746632"/>
                  </a:lnTo>
                  <a:lnTo>
                    <a:pt x="706247" y="568071"/>
                  </a:lnTo>
                  <a:close/>
                </a:path>
                <a:path w="2649854" h="779144">
                  <a:moveTo>
                    <a:pt x="668147" y="714445"/>
                  </a:moveTo>
                  <a:lnTo>
                    <a:pt x="668147" y="736125"/>
                  </a:lnTo>
                  <a:lnTo>
                    <a:pt x="677350" y="741202"/>
                  </a:lnTo>
                  <a:lnTo>
                    <a:pt x="687197" y="735391"/>
                  </a:lnTo>
                  <a:lnTo>
                    <a:pt x="687197" y="724952"/>
                  </a:lnTo>
                  <a:lnTo>
                    <a:pt x="668147" y="714445"/>
                  </a:lnTo>
                  <a:close/>
                </a:path>
                <a:path w="2649854" h="779144">
                  <a:moveTo>
                    <a:pt x="78919" y="389445"/>
                  </a:moveTo>
                  <a:lnTo>
                    <a:pt x="59265" y="400285"/>
                  </a:lnTo>
                  <a:lnTo>
                    <a:pt x="668147" y="736125"/>
                  </a:lnTo>
                  <a:lnTo>
                    <a:pt x="668147" y="714445"/>
                  </a:lnTo>
                  <a:lnTo>
                    <a:pt x="78919" y="389445"/>
                  </a:lnTo>
                  <a:close/>
                </a:path>
                <a:path w="2649854" h="779144">
                  <a:moveTo>
                    <a:pt x="687197" y="724952"/>
                  </a:moveTo>
                  <a:lnTo>
                    <a:pt x="687197" y="735391"/>
                  </a:lnTo>
                  <a:lnTo>
                    <a:pt x="696341" y="729996"/>
                  </a:lnTo>
                  <a:lnTo>
                    <a:pt x="687197" y="724952"/>
                  </a:lnTo>
                  <a:close/>
                </a:path>
                <a:path w="2649854" h="779144">
                  <a:moveTo>
                    <a:pt x="2611247" y="549021"/>
                  </a:moveTo>
                  <a:lnTo>
                    <a:pt x="668147" y="549021"/>
                  </a:lnTo>
                  <a:lnTo>
                    <a:pt x="668147" y="714445"/>
                  </a:lnTo>
                  <a:lnTo>
                    <a:pt x="687197" y="724952"/>
                  </a:lnTo>
                  <a:lnTo>
                    <a:pt x="687197" y="568071"/>
                  </a:lnTo>
                  <a:lnTo>
                    <a:pt x="2611247" y="568071"/>
                  </a:lnTo>
                  <a:lnTo>
                    <a:pt x="2611247" y="549021"/>
                  </a:lnTo>
                  <a:close/>
                </a:path>
                <a:path w="2649854" h="779144">
                  <a:moveTo>
                    <a:pt x="668147" y="64445"/>
                  </a:moveTo>
                  <a:lnTo>
                    <a:pt x="78919" y="389445"/>
                  </a:lnTo>
                  <a:lnTo>
                    <a:pt x="668147" y="714445"/>
                  </a:lnTo>
                  <a:lnTo>
                    <a:pt x="668147" y="549021"/>
                  </a:lnTo>
                  <a:lnTo>
                    <a:pt x="2611247" y="549021"/>
                  </a:lnTo>
                  <a:lnTo>
                    <a:pt x="2611247" y="229870"/>
                  </a:lnTo>
                  <a:lnTo>
                    <a:pt x="668147" y="229870"/>
                  </a:lnTo>
                  <a:lnTo>
                    <a:pt x="668147" y="64445"/>
                  </a:lnTo>
                  <a:close/>
                </a:path>
                <a:path w="2649854" h="779144">
                  <a:moveTo>
                    <a:pt x="706247" y="568071"/>
                  </a:moveTo>
                  <a:lnTo>
                    <a:pt x="687197" y="568071"/>
                  </a:lnTo>
                  <a:lnTo>
                    <a:pt x="687197" y="587121"/>
                  </a:lnTo>
                  <a:lnTo>
                    <a:pt x="706247" y="568071"/>
                  </a:lnTo>
                  <a:close/>
                </a:path>
                <a:path w="2649854" h="779144">
                  <a:moveTo>
                    <a:pt x="2649347" y="191770"/>
                  </a:moveTo>
                  <a:lnTo>
                    <a:pt x="706247" y="191770"/>
                  </a:lnTo>
                  <a:lnTo>
                    <a:pt x="706247" y="210820"/>
                  </a:lnTo>
                  <a:lnTo>
                    <a:pt x="2630297" y="210820"/>
                  </a:lnTo>
                  <a:lnTo>
                    <a:pt x="2630297" y="568071"/>
                  </a:lnTo>
                  <a:lnTo>
                    <a:pt x="706247" y="568071"/>
                  </a:lnTo>
                  <a:lnTo>
                    <a:pt x="706247" y="587121"/>
                  </a:lnTo>
                  <a:lnTo>
                    <a:pt x="2649347" y="587121"/>
                  </a:lnTo>
                  <a:lnTo>
                    <a:pt x="2649347" y="191770"/>
                  </a:lnTo>
                  <a:close/>
                </a:path>
                <a:path w="2649854" h="779144">
                  <a:moveTo>
                    <a:pt x="2611247" y="210820"/>
                  </a:moveTo>
                  <a:lnTo>
                    <a:pt x="2611247" y="568071"/>
                  </a:lnTo>
                  <a:lnTo>
                    <a:pt x="2630297" y="549021"/>
                  </a:lnTo>
                  <a:lnTo>
                    <a:pt x="2630297" y="229870"/>
                  </a:lnTo>
                  <a:lnTo>
                    <a:pt x="2611247" y="210820"/>
                  </a:lnTo>
                  <a:close/>
                </a:path>
                <a:path w="2649854" h="779144">
                  <a:moveTo>
                    <a:pt x="2630297" y="549021"/>
                  </a:moveTo>
                  <a:lnTo>
                    <a:pt x="2611247" y="568071"/>
                  </a:lnTo>
                  <a:lnTo>
                    <a:pt x="2630297" y="568071"/>
                  </a:lnTo>
                  <a:lnTo>
                    <a:pt x="2630297" y="549021"/>
                  </a:lnTo>
                  <a:close/>
                </a:path>
                <a:path w="2649854" h="779144">
                  <a:moveTo>
                    <a:pt x="48641" y="394425"/>
                  </a:moveTo>
                  <a:lnTo>
                    <a:pt x="48641" y="406146"/>
                  </a:lnTo>
                  <a:lnTo>
                    <a:pt x="59265" y="400285"/>
                  </a:lnTo>
                  <a:lnTo>
                    <a:pt x="48641" y="394425"/>
                  </a:lnTo>
                  <a:close/>
                </a:path>
                <a:path w="2649854" h="779144">
                  <a:moveTo>
                    <a:pt x="59265" y="400285"/>
                  </a:moveTo>
                  <a:lnTo>
                    <a:pt x="48641" y="406146"/>
                  </a:lnTo>
                  <a:lnTo>
                    <a:pt x="69890" y="406146"/>
                  </a:lnTo>
                  <a:lnTo>
                    <a:pt x="59265" y="400285"/>
                  </a:lnTo>
                  <a:close/>
                </a:path>
                <a:path w="2649854" h="779144">
                  <a:moveTo>
                    <a:pt x="59154" y="378543"/>
                  </a:moveTo>
                  <a:lnTo>
                    <a:pt x="48641" y="384340"/>
                  </a:lnTo>
                  <a:lnTo>
                    <a:pt x="48641" y="394425"/>
                  </a:lnTo>
                  <a:lnTo>
                    <a:pt x="59265" y="400285"/>
                  </a:lnTo>
                  <a:lnTo>
                    <a:pt x="78919" y="389445"/>
                  </a:lnTo>
                  <a:lnTo>
                    <a:pt x="59154" y="378543"/>
                  </a:lnTo>
                  <a:close/>
                </a:path>
                <a:path w="2649854" h="779144">
                  <a:moveTo>
                    <a:pt x="48641" y="384340"/>
                  </a:moveTo>
                  <a:lnTo>
                    <a:pt x="39497" y="389381"/>
                  </a:lnTo>
                  <a:lnTo>
                    <a:pt x="48641" y="394425"/>
                  </a:lnTo>
                  <a:lnTo>
                    <a:pt x="48641" y="384340"/>
                  </a:lnTo>
                  <a:close/>
                </a:path>
                <a:path w="2649854" h="779144">
                  <a:moveTo>
                    <a:pt x="668147" y="42761"/>
                  </a:moveTo>
                  <a:lnTo>
                    <a:pt x="59154" y="378543"/>
                  </a:lnTo>
                  <a:lnTo>
                    <a:pt x="78919" y="389445"/>
                  </a:lnTo>
                  <a:lnTo>
                    <a:pt x="668147" y="64445"/>
                  </a:lnTo>
                  <a:lnTo>
                    <a:pt x="668147" y="42761"/>
                  </a:lnTo>
                  <a:close/>
                </a:path>
                <a:path w="2649854" h="779144">
                  <a:moveTo>
                    <a:pt x="48641" y="372745"/>
                  </a:moveTo>
                  <a:lnTo>
                    <a:pt x="48641" y="384340"/>
                  </a:lnTo>
                  <a:lnTo>
                    <a:pt x="59154" y="378543"/>
                  </a:lnTo>
                  <a:lnTo>
                    <a:pt x="48641" y="372745"/>
                  </a:lnTo>
                  <a:close/>
                </a:path>
                <a:path w="2649854" h="779144">
                  <a:moveTo>
                    <a:pt x="69670" y="372745"/>
                  </a:moveTo>
                  <a:lnTo>
                    <a:pt x="48641" y="372745"/>
                  </a:lnTo>
                  <a:lnTo>
                    <a:pt x="59154" y="378543"/>
                  </a:lnTo>
                  <a:lnTo>
                    <a:pt x="69670" y="372745"/>
                  </a:lnTo>
                  <a:close/>
                </a:path>
                <a:path w="2649854" h="779144">
                  <a:moveTo>
                    <a:pt x="687197" y="53938"/>
                  </a:moveTo>
                  <a:lnTo>
                    <a:pt x="668147" y="64445"/>
                  </a:lnTo>
                  <a:lnTo>
                    <a:pt x="668147" y="229870"/>
                  </a:lnTo>
                  <a:lnTo>
                    <a:pt x="2611247" y="229870"/>
                  </a:lnTo>
                  <a:lnTo>
                    <a:pt x="2611247" y="210820"/>
                  </a:lnTo>
                  <a:lnTo>
                    <a:pt x="687197" y="210820"/>
                  </a:lnTo>
                  <a:lnTo>
                    <a:pt x="687197" y="53938"/>
                  </a:lnTo>
                  <a:close/>
                </a:path>
                <a:path w="2649854" h="779144">
                  <a:moveTo>
                    <a:pt x="2630297" y="210820"/>
                  </a:moveTo>
                  <a:lnTo>
                    <a:pt x="2611247" y="210820"/>
                  </a:lnTo>
                  <a:lnTo>
                    <a:pt x="2630297" y="229870"/>
                  </a:lnTo>
                  <a:lnTo>
                    <a:pt x="2630297" y="210820"/>
                  </a:lnTo>
                  <a:close/>
                </a:path>
                <a:path w="2649854" h="779144">
                  <a:moveTo>
                    <a:pt x="687197" y="191770"/>
                  </a:moveTo>
                  <a:lnTo>
                    <a:pt x="687197" y="210820"/>
                  </a:lnTo>
                  <a:lnTo>
                    <a:pt x="706247" y="210820"/>
                  </a:lnTo>
                  <a:lnTo>
                    <a:pt x="687197" y="191770"/>
                  </a:lnTo>
                  <a:close/>
                </a:path>
                <a:path w="2649854" h="779144">
                  <a:moveTo>
                    <a:pt x="706247" y="32257"/>
                  </a:moveTo>
                  <a:lnTo>
                    <a:pt x="687197" y="32257"/>
                  </a:lnTo>
                  <a:lnTo>
                    <a:pt x="687197" y="43499"/>
                  </a:lnTo>
                  <a:lnTo>
                    <a:pt x="696341" y="48895"/>
                  </a:lnTo>
                  <a:lnTo>
                    <a:pt x="687197" y="53938"/>
                  </a:lnTo>
                  <a:lnTo>
                    <a:pt x="687197" y="191770"/>
                  </a:lnTo>
                  <a:lnTo>
                    <a:pt x="706247" y="210820"/>
                  </a:lnTo>
                  <a:lnTo>
                    <a:pt x="706247" y="32257"/>
                  </a:lnTo>
                  <a:close/>
                </a:path>
                <a:path w="2649854" h="779144">
                  <a:moveTo>
                    <a:pt x="677348" y="37687"/>
                  </a:moveTo>
                  <a:lnTo>
                    <a:pt x="668147" y="42761"/>
                  </a:lnTo>
                  <a:lnTo>
                    <a:pt x="668147" y="64445"/>
                  </a:lnTo>
                  <a:lnTo>
                    <a:pt x="687197" y="53938"/>
                  </a:lnTo>
                  <a:lnTo>
                    <a:pt x="687197" y="43499"/>
                  </a:lnTo>
                  <a:lnTo>
                    <a:pt x="677348" y="37687"/>
                  </a:lnTo>
                  <a:close/>
                </a:path>
                <a:path w="2649854" h="779144">
                  <a:moveTo>
                    <a:pt x="687197" y="43499"/>
                  </a:moveTo>
                  <a:lnTo>
                    <a:pt x="687197" y="53938"/>
                  </a:lnTo>
                  <a:lnTo>
                    <a:pt x="696341" y="48895"/>
                  </a:lnTo>
                  <a:lnTo>
                    <a:pt x="687197" y="43499"/>
                  </a:lnTo>
                  <a:close/>
                </a:path>
                <a:path w="2649854" h="779144">
                  <a:moveTo>
                    <a:pt x="687197" y="32257"/>
                  </a:moveTo>
                  <a:lnTo>
                    <a:pt x="677348" y="37687"/>
                  </a:lnTo>
                  <a:lnTo>
                    <a:pt x="687197" y="43499"/>
                  </a:lnTo>
                  <a:lnTo>
                    <a:pt x="687197" y="32257"/>
                  </a:lnTo>
                  <a:close/>
                </a:path>
                <a:path w="2649854" h="779144">
                  <a:moveTo>
                    <a:pt x="668147" y="32257"/>
                  </a:moveTo>
                  <a:lnTo>
                    <a:pt x="668147" y="42761"/>
                  </a:lnTo>
                  <a:lnTo>
                    <a:pt x="677348" y="37687"/>
                  </a:lnTo>
                  <a:lnTo>
                    <a:pt x="668147" y="32257"/>
                  </a:lnTo>
                  <a:close/>
                </a:path>
                <a:path w="2649854" h="779144">
                  <a:moveTo>
                    <a:pt x="687197" y="32257"/>
                  </a:moveTo>
                  <a:lnTo>
                    <a:pt x="668147" y="32257"/>
                  </a:lnTo>
                  <a:lnTo>
                    <a:pt x="677348" y="37687"/>
                  </a:lnTo>
                  <a:lnTo>
                    <a:pt x="687197" y="32257"/>
                  </a:lnTo>
                  <a:close/>
                </a:path>
              </a:pathLst>
            </a:custGeom>
            <a:solidFill>
              <a:srgbClr val="4E6028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29025" y="2413634"/>
              <a:ext cx="2590800" cy="714375"/>
            </a:xfrm>
            <a:custGeom>
              <a:avLst/>
              <a:gdLst/>
              <a:ahLst/>
              <a:cxnLst/>
              <a:rect l="l" t="t" r="r" b="b"/>
              <a:pathLst>
                <a:path w="2590800" h="714375">
                  <a:moveTo>
                    <a:pt x="647700" y="0"/>
                  </a:moveTo>
                  <a:lnTo>
                    <a:pt x="0" y="357124"/>
                  </a:lnTo>
                  <a:lnTo>
                    <a:pt x="647700" y="714375"/>
                  </a:lnTo>
                  <a:lnTo>
                    <a:pt x="647700" y="535813"/>
                  </a:lnTo>
                  <a:lnTo>
                    <a:pt x="2590800" y="535813"/>
                  </a:lnTo>
                  <a:lnTo>
                    <a:pt x="2590800" y="178562"/>
                  </a:lnTo>
                  <a:lnTo>
                    <a:pt x="647700" y="178562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9025" y="2413634"/>
              <a:ext cx="2590800" cy="714375"/>
            </a:xfrm>
            <a:custGeom>
              <a:avLst/>
              <a:gdLst/>
              <a:ahLst/>
              <a:cxnLst/>
              <a:rect l="l" t="t" r="r" b="b"/>
              <a:pathLst>
                <a:path w="2590800" h="714375">
                  <a:moveTo>
                    <a:pt x="647700" y="0"/>
                  </a:moveTo>
                  <a:lnTo>
                    <a:pt x="647700" y="178562"/>
                  </a:lnTo>
                  <a:lnTo>
                    <a:pt x="2590800" y="178562"/>
                  </a:lnTo>
                  <a:lnTo>
                    <a:pt x="2590800" y="535813"/>
                  </a:lnTo>
                  <a:lnTo>
                    <a:pt x="647700" y="535813"/>
                  </a:lnTo>
                  <a:lnTo>
                    <a:pt x="647700" y="714375"/>
                  </a:lnTo>
                  <a:lnTo>
                    <a:pt x="0" y="357124"/>
                  </a:lnTo>
                  <a:lnTo>
                    <a:pt x="647700" y="0"/>
                  </a:lnTo>
                  <a:close/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18844" y="899794"/>
            <a:ext cx="2334260" cy="3448050"/>
            <a:chOff x="918844" y="899794"/>
            <a:chExt cx="2334260" cy="34480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844" y="899794"/>
              <a:ext cx="2209800" cy="34480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9670" y="1246504"/>
              <a:ext cx="813435" cy="1437005"/>
            </a:xfrm>
            <a:custGeom>
              <a:avLst/>
              <a:gdLst/>
              <a:ahLst/>
              <a:cxnLst/>
              <a:rect l="l" t="t" r="r" b="b"/>
              <a:pathLst>
                <a:path w="813435" h="1437005">
                  <a:moveTo>
                    <a:pt x="753745" y="720471"/>
                  </a:moveTo>
                  <a:lnTo>
                    <a:pt x="751205" y="718058"/>
                  </a:lnTo>
                  <a:lnTo>
                    <a:pt x="59182" y="48488"/>
                  </a:lnTo>
                  <a:lnTo>
                    <a:pt x="70091" y="37211"/>
                  </a:lnTo>
                  <a:lnTo>
                    <a:pt x="81280" y="25654"/>
                  </a:lnTo>
                  <a:lnTo>
                    <a:pt x="0" y="0"/>
                  </a:lnTo>
                  <a:lnTo>
                    <a:pt x="28321" y="80391"/>
                  </a:lnTo>
                  <a:lnTo>
                    <a:pt x="50380" y="57594"/>
                  </a:lnTo>
                  <a:lnTo>
                    <a:pt x="742315" y="727202"/>
                  </a:lnTo>
                  <a:lnTo>
                    <a:pt x="744855" y="729615"/>
                  </a:lnTo>
                  <a:lnTo>
                    <a:pt x="748919" y="729615"/>
                  </a:lnTo>
                  <a:lnTo>
                    <a:pt x="753745" y="724535"/>
                  </a:lnTo>
                  <a:lnTo>
                    <a:pt x="753745" y="720471"/>
                  </a:lnTo>
                  <a:close/>
                </a:path>
                <a:path w="813435" h="1437005">
                  <a:moveTo>
                    <a:pt x="813422" y="1390904"/>
                  </a:moveTo>
                  <a:lnTo>
                    <a:pt x="810514" y="1388110"/>
                  </a:lnTo>
                  <a:lnTo>
                    <a:pt x="806958" y="1388110"/>
                  </a:lnTo>
                  <a:lnTo>
                    <a:pt x="407593" y="1392428"/>
                  </a:lnTo>
                  <a:lnTo>
                    <a:pt x="407289" y="1360678"/>
                  </a:lnTo>
                  <a:lnTo>
                    <a:pt x="331470" y="1399540"/>
                  </a:lnTo>
                  <a:lnTo>
                    <a:pt x="408051" y="1436878"/>
                  </a:lnTo>
                  <a:lnTo>
                    <a:pt x="407733" y="1405255"/>
                  </a:lnTo>
                  <a:lnTo>
                    <a:pt x="407720" y="1405128"/>
                  </a:lnTo>
                  <a:lnTo>
                    <a:pt x="807212" y="1400810"/>
                  </a:lnTo>
                  <a:lnTo>
                    <a:pt x="810641" y="1400810"/>
                  </a:lnTo>
                  <a:lnTo>
                    <a:pt x="813422" y="1397889"/>
                  </a:lnTo>
                  <a:lnTo>
                    <a:pt x="813422" y="13909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04800" y="304799"/>
            <a:ext cx="6952615" cy="10259695"/>
            <a:chOff x="304800" y="304799"/>
            <a:chExt cx="6952615" cy="102596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844" y="6800087"/>
              <a:ext cx="4238625" cy="238086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2848" y="7461884"/>
              <a:ext cx="3148330" cy="3102610"/>
            </a:xfrm>
            <a:custGeom>
              <a:avLst/>
              <a:gdLst/>
              <a:ahLst/>
              <a:cxnLst/>
              <a:rect l="l" t="t" r="r" b="b"/>
              <a:pathLst>
                <a:path w="3148329" h="3102609">
                  <a:moveTo>
                    <a:pt x="1102626" y="495300"/>
                  </a:moveTo>
                  <a:lnTo>
                    <a:pt x="1034427" y="546354"/>
                  </a:lnTo>
                  <a:lnTo>
                    <a:pt x="1062723" y="560565"/>
                  </a:lnTo>
                  <a:lnTo>
                    <a:pt x="0" y="2676804"/>
                  </a:lnTo>
                  <a:lnTo>
                    <a:pt x="1270" y="2680627"/>
                  </a:lnTo>
                  <a:lnTo>
                    <a:pt x="7531" y="2683776"/>
                  </a:lnTo>
                  <a:lnTo>
                    <a:pt x="11353" y="2682506"/>
                  </a:lnTo>
                  <a:lnTo>
                    <a:pt x="1074051" y="566242"/>
                  </a:lnTo>
                  <a:lnTo>
                    <a:pt x="1102499" y="580517"/>
                  </a:lnTo>
                  <a:lnTo>
                    <a:pt x="1102550" y="544830"/>
                  </a:lnTo>
                  <a:lnTo>
                    <a:pt x="1102626" y="495300"/>
                  </a:lnTo>
                  <a:close/>
                </a:path>
                <a:path w="3148329" h="3102609">
                  <a:moveTo>
                    <a:pt x="2014232" y="2860205"/>
                  </a:moveTo>
                  <a:lnTo>
                    <a:pt x="2013851" y="2856725"/>
                  </a:lnTo>
                  <a:lnTo>
                    <a:pt x="1670723" y="74853"/>
                  </a:lnTo>
                  <a:lnTo>
                    <a:pt x="1702193" y="70993"/>
                  </a:lnTo>
                  <a:lnTo>
                    <a:pt x="1692414" y="56261"/>
                  </a:lnTo>
                  <a:lnTo>
                    <a:pt x="1655076" y="0"/>
                  </a:lnTo>
                  <a:lnTo>
                    <a:pt x="1626628" y="80264"/>
                  </a:lnTo>
                  <a:lnTo>
                    <a:pt x="1658150" y="76403"/>
                  </a:lnTo>
                  <a:lnTo>
                    <a:pt x="2001151" y="2858274"/>
                  </a:lnTo>
                  <a:lnTo>
                    <a:pt x="2001659" y="2861754"/>
                  </a:lnTo>
                  <a:lnTo>
                    <a:pt x="2004834" y="2864231"/>
                  </a:lnTo>
                  <a:lnTo>
                    <a:pt x="2011819" y="2863367"/>
                  </a:lnTo>
                  <a:lnTo>
                    <a:pt x="2014232" y="2860205"/>
                  </a:lnTo>
                  <a:close/>
                </a:path>
                <a:path w="3148329" h="3102609">
                  <a:moveTo>
                    <a:pt x="2728861" y="3097669"/>
                  </a:moveTo>
                  <a:lnTo>
                    <a:pt x="2135098" y="434911"/>
                  </a:lnTo>
                  <a:lnTo>
                    <a:pt x="2165997" y="427990"/>
                  </a:lnTo>
                  <a:lnTo>
                    <a:pt x="2157006" y="416941"/>
                  </a:lnTo>
                  <a:lnTo>
                    <a:pt x="2112276" y="361950"/>
                  </a:lnTo>
                  <a:lnTo>
                    <a:pt x="2091702" y="444627"/>
                  </a:lnTo>
                  <a:lnTo>
                    <a:pt x="2122652" y="437705"/>
                  </a:lnTo>
                  <a:lnTo>
                    <a:pt x="2716415" y="3100425"/>
                  </a:lnTo>
                  <a:lnTo>
                    <a:pt x="2719844" y="3102584"/>
                  </a:lnTo>
                  <a:lnTo>
                    <a:pt x="2726702" y="3101060"/>
                  </a:lnTo>
                  <a:lnTo>
                    <a:pt x="2728861" y="3097669"/>
                  </a:lnTo>
                  <a:close/>
                </a:path>
                <a:path w="3148329" h="3102609">
                  <a:moveTo>
                    <a:pt x="3147834" y="2926715"/>
                  </a:moveTo>
                  <a:lnTo>
                    <a:pt x="3147199" y="2923248"/>
                  </a:lnTo>
                  <a:lnTo>
                    <a:pt x="2806027" y="617385"/>
                  </a:lnTo>
                  <a:lnTo>
                    <a:pt x="2837446" y="612775"/>
                  </a:lnTo>
                  <a:lnTo>
                    <a:pt x="2827756" y="598932"/>
                  </a:lnTo>
                  <a:lnTo>
                    <a:pt x="2788551" y="542925"/>
                  </a:lnTo>
                  <a:lnTo>
                    <a:pt x="2762008" y="623824"/>
                  </a:lnTo>
                  <a:lnTo>
                    <a:pt x="2793454" y="619226"/>
                  </a:lnTo>
                  <a:lnTo>
                    <a:pt x="3135261" y="2928569"/>
                  </a:lnTo>
                  <a:lnTo>
                    <a:pt x="3138436" y="2930969"/>
                  </a:lnTo>
                  <a:lnTo>
                    <a:pt x="3145421" y="2929940"/>
                  </a:lnTo>
                  <a:lnTo>
                    <a:pt x="3147834" y="2926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64" y="1560321"/>
            <a:ext cx="201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sz="2400" b="1" spc="195" dirty="0">
                <a:latin typeface="Times New Roman"/>
                <a:cs typeface="Times New Roman"/>
              </a:rPr>
              <a:t>1</a:t>
            </a:r>
            <a:r>
              <a:rPr sz="2400" b="1" spc="90" dirty="0">
                <a:latin typeface="Times New Roman"/>
                <a:cs typeface="Times New Roman"/>
              </a:rPr>
              <a:t>.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u="heavy" spc="-29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400" b="1" u="heavy" spc="-11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400" b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5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CLIMAT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2102866"/>
            <a:ext cx="5753100" cy="207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  <a:hlinkClick r:id="rId2"/>
              </a:rPr>
              <a:t>climat</a:t>
            </a:r>
            <a:r>
              <a:rPr sz="1400" spc="-15" dirty="0">
                <a:latin typeface="Calibri"/>
                <a:cs typeface="Calibri"/>
                <a:hlinkClick r:id="rId2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-5" dirty="0">
                <a:latin typeface="Calibri"/>
                <a:cs typeface="Calibri"/>
              </a:rPr>
              <a:t> Tunisie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différent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fonction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 </a:t>
            </a:r>
            <a:r>
              <a:rPr sz="1400" dirty="0">
                <a:latin typeface="Calibri"/>
                <a:cs typeface="Calibri"/>
              </a:rPr>
              <a:t>régions.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12700" marR="131445" indent="39370">
              <a:lnSpc>
                <a:spcPct val="102099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Il </a:t>
            </a:r>
            <a:r>
              <a:rPr sz="1400" dirty="0">
                <a:latin typeface="Calibri"/>
                <a:cs typeface="Calibri"/>
              </a:rPr>
              <a:t>y a </a:t>
            </a:r>
            <a:r>
              <a:rPr sz="1400" spc="-5" dirty="0">
                <a:latin typeface="Calibri"/>
                <a:cs typeface="Calibri"/>
              </a:rPr>
              <a:t>une </a:t>
            </a:r>
            <a:r>
              <a:rPr sz="1400" dirty="0">
                <a:latin typeface="Calibri"/>
                <a:cs typeface="Calibri"/>
              </a:rPr>
              <a:t>grande </a:t>
            </a:r>
            <a:r>
              <a:rPr sz="1400" spc="-5" dirty="0">
                <a:latin typeface="Calibri"/>
                <a:cs typeface="Calibri"/>
              </a:rPr>
              <a:t>différence entre </a:t>
            </a:r>
            <a:r>
              <a:rPr sz="1400" dirty="0">
                <a:latin typeface="Calibri"/>
                <a:cs typeface="Calibri"/>
              </a:rPr>
              <a:t>le </a:t>
            </a:r>
            <a:r>
              <a:rPr sz="1400" spc="-5" dirty="0">
                <a:latin typeface="Calibri"/>
                <a:cs typeface="Calibri"/>
              </a:rPr>
              <a:t>nord </a:t>
            </a:r>
            <a:r>
              <a:rPr sz="1400" dirty="0">
                <a:latin typeface="Calibri"/>
                <a:cs typeface="Calibri"/>
              </a:rPr>
              <a:t>et le reste </a:t>
            </a:r>
            <a:r>
              <a:rPr sz="1400" spc="-5" dirty="0">
                <a:latin typeface="Calibri"/>
                <a:cs typeface="Calibri"/>
              </a:rPr>
              <a:t>du </a:t>
            </a:r>
            <a:r>
              <a:rPr sz="1400" dirty="0">
                <a:latin typeface="Calibri"/>
                <a:cs typeface="Calibri"/>
              </a:rPr>
              <a:t>pays. La </a:t>
            </a:r>
            <a:r>
              <a:rPr sz="1400" spc="-5" dirty="0">
                <a:latin typeface="Calibri"/>
                <a:cs typeface="Calibri"/>
              </a:rPr>
              <a:t>côte nord </a:t>
            </a:r>
            <a:r>
              <a:rPr sz="1400" dirty="0">
                <a:latin typeface="Calibri"/>
                <a:cs typeface="Calibri"/>
              </a:rPr>
              <a:t>est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exposée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aux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vents</a:t>
            </a:r>
            <a:r>
              <a:rPr sz="1400" dirty="0">
                <a:latin typeface="Calibri"/>
                <a:cs typeface="Calibri"/>
              </a:rPr>
              <a:t> marins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 </a:t>
            </a:r>
            <a:r>
              <a:rPr sz="1400" spc="-5" dirty="0">
                <a:latin typeface="Calibri"/>
                <a:cs typeface="Calibri"/>
              </a:rPr>
              <a:t>sud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pays </a:t>
            </a:r>
            <a:r>
              <a:rPr sz="1400" spc="-5" dirty="0">
                <a:latin typeface="Calibri"/>
                <a:cs typeface="Calibri"/>
              </a:rPr>
              <a:t>aux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vents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chauds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(le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3"/>
              </a:rPr>
              <a:t>sirocco</a:t>
            </a:r>
            <a:r>
              <a:rPr sz="1200" spc="-5" dirty="0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pays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bénéficie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également </a:t>
            </a:r>
            <a:r>
              <a:rPr sz="1400" spc="-5" dirty="0">
                <a:latin typeface="Calibri"/>
                <a:cs typeface="Calibri"/>
              </a:rPr>
              <a:t>d’un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taux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d’ensoleillement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important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1800"/>
              </a:lnSpc>
            </a:pPr>
            <a:r>
              <a:rPr sz="1400" spc="-5" dirty="0">
                <a:latin typeface="Calibri"/>
                <a:cs typeface="Calibri"/>
              </a:rPr>
              <a:t>Les </a:t>
            </a:r>
            <a:r>
              <a:rPr sz="1400" spc="-5" dirty="0">
                <a:latin typeface="Calibri"/>
                <a:cs typeface="Calibri"/>
                <a:hlinkClick r:id="rId4"/>
              </a:rPr>
              <a:t>températures </a:t>
            </a:r>
            <a:r>
              <a:rPr sz="1400" dirty="0">
                <a:latin typeface="Calibri"/>
                <a:cs typeface="Calibri"/>
              </a:rPr>
              <a:t>varient en </a:t>
            </a:r>
            <a:r>
              <a:rPr sz="1400" spc="-5" dirty="0">
                <a:latin typeface="Calibri"/>
                <a:cs typeface="Calibri"/>
              </a:rPr>
              <a:t>fonction </a:t>
            </a:r>
            <a:r>
              <a:rPr sz="1400" dirty="0">
                <a:latin typeface="Calibri"/>
                <a:cs typeface="Calibri"/>
              </a:rPr>
              <a:t>des </a:t>
            </a:r>
            <a:r>
              <a:rPr sz="1400" spc="-5" dirty="0">
                <a:latin typeface="Calibri"/>
                <a:cs typeface="Calibri"/>
              </a:rPr>
              <a:t>régions </a:t>
            </a:r>
            <a:r>
              <a:rPr sz="1400" dirty="0">
                <a:latin typeface="Calibri"/>
                <a:cs typeface="Calibri"/>
              </a:rPr>
              <a:t>: il </a:t>
            </a:r>
            <a:r>
              <a:rPr sz="1400" spc="-5" dirty="0">
                <a:latin typeface="Calibri"/>
                <a:cs typeface="Calibri"/>
              </a:rPr>
              <a:t>peut faire quelques degrés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au-dessous de </a:t>
            </a:r>
            <a:r>
              <a:rPr sz="1400" dirty="0">
                <a:latin typeface="Calibri"/>
                <a:cs typeface="Calibri"/>
              </a:rPr>
              <a:t>0 °C en </a:t>
            </a:r>
            <a:r>
              <a:rPr sz="1400" spc="-5" dirty="0">
                <a:latin typeface="Calibri"/>
                <a:cs typeface="Calibri"/>
                <a:hlinkClick r:id="rId5"/>
              </a:rPr>
              <a:t>hiver </a:t>
            </a:r>
            <a:r>
              <a:rPr sz="1400" spc="-5" dirty="0">
                <a:latin typeface="Calibri"/>
                <a:cs typeface="Calibri"/>
              </a:rPr>
              <a:t>dans les montagnes, </a:t>
            </a:r>
            <a:r>
              <a:rPr sz="1400" dirty="0">
                <a:latin typeface="Calibri"/>
                <a:cs typeface="Calibri"/>
              </a:rPr>
              <a:t>et </a:t>
            </a:r>
            <a:r>
              <a:rPr sz="1400" spc="-5" dirty="0">
                <a:latin typeface="Calibri"/>
                <a:cs typeface="Calibri"/>
              </a:rPr>
              <a:t>dépasser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  <a:hlinkClick r:id="rId6"/>
              </a:rPr>
              <a:t>été </a:t>
            </a:r>
            <a:r>
              <a:rPr sz="1400" dirty="0">
                <a:latin typeface="Calibri"/>
                <a:cs typeface="Calibri"/>
              </a:rPr>
              <a:t>50 °C </a:t>
            </a:r>
            <a:r>
              <a:rPr sz="1400" spc="-5" dirty="0">
                <a:latin typeface="Calibri"/>
                <a:cs typeface="Calibri"/>
              </a:rPr>
              <a:t>dans </a:t>
            </a:r>
            <a:r>
              <a:rPr sz="1400" dirty="0">
                <a:latin typeface="Calibri"/>
                <a:cs typeface="Calibri"/>
              </a:rPr>
              <a:t> les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régions</a:t>
            </a:r>
            <a:r>
              <a:rPr sz="1400" spc="-5" dirty="0">
                <a:latin typeface="Calibri"/>
                <a:cs typeface="Calibri"/>
              </a:rPr>
              <a:t> désertiques.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764" y="4875402"/>
            <a:ext cx="5569585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sz="24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2.	</a:t>
            </a:r>
            <a:r>
              <a:rPr sz="2400" b="1" u="heavy" spc="-2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ENVIRONNEMENT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  <a:spcBef>
                <a:spcPts val="1380"/>
              </a:spcBef>
            </a:pPr>
            <a:r>
              <a:rPr sz="1400" spc="-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  <a:hlinkClick r:id="rId7"/>
              </a:rPr>
              <a:t>flore</a:t>
            </a:r>
            <a:r>
              <a:rPr sz="1400" dirty="0">
                <a:latin typeface="Calibri"/>
                <a:cs typeface="Calibri"/>
                <a:hlinkClick r:id="rId7"/>
              </a:rPr>
              <a:t> </a:t>
            </a:r>
            <a:r>
              <a:rPr sz="1400" spc="-5" dirty="0">
                <a:latin typeface="Calibri"/>
                <a:cs typeface="Calibri"/>
              </a:rPr>
              <a:t>varie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beaucoup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fonction des</a:t>
            </a:r>
            <a:r>
              <a:rPr sz="1400" dirty="0">
                <a:latin typeface="Calibri"/>
                <a:cs typeface="Calibri"/>
              </a:rPr>
              <a:t> régions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 peut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trouver</a:t>
            </a:r>
            <a:r>
              <a:rPr sz="1400" spc="-5" dirty="0">
                <a:latin typeface="Calibri"/>
                <a:cs typeface="Calibri"/>
              </a:rPr>
              <a:t> près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côtes des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  <a:hlinkClick r:id="rId8"/>
              </a:rPr>
              <a:t>prairies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dirty="0">
                <a:latin typeface="Calibri"/>
                <a:cs typeface="Calibri"/>
                <a:hlinkClick r:id="rId9"/>
              </a:rPr>
              <a:t>garrigue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5" dirty="0">
                <a:latin typeface="Calibri"/>
                <a:cs typeface="Calibri"/>
              </a:rPr>
              <a:t> des forêts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  <a:hlinkClick r:id="rId10"/>
              </a:rPr>
              <a:t>chênes</a:t>
            </a:r>
            <a:r>
              <a:rPr sz="1400" dirty="0">
                <a:latin typeface="Calibri"/>
                <a:cs typeface="Calibri"/>
                <a:hlinkClick r:id="rId10"/>
              </a:rPr>
              <a:t> liège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 Dans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régions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arides </a:t>
            </a:r>
            <a:r>
              <a:rPr sz="1400" spc="-5" dirty="0">
                <a:latin typeface="Calibri"/>
                <a:cs typeface="Calibri"/>
              </a:rPr>
              <a:t>du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sud,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  <a:hlinkClick r:id="rId11"/>
              </a:rPr>
              <a:t>oasis</a:t>
            </a:r>
            <a:r>
              <a:rPr sz="1400" spc="5" dirty="0">
                <a:latin typeface="Calibri"/>
                <a:cs typeface="Calibri"/>
                <a:hlinkClick r:id="rId11"/>
              </a:rPr>
              <a:t> </a:t>
            </a:r>
            <a:r>
              <a:rPr sz="1400" spc="-5" dirty="0">
                <a:latin typeface="Calibri"/>
                <a:cs typeface="Calibri"/>
              </a:rPr>
              <a:t>sont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plantées 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12"/>
              </a:rPr>
              <a:t>palmiers-dattiers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5283" y="8428481"/>
            <a:ext cx="735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H</a:t>
            </a:r>
            <a:r>
              <a:rPr sz="1200" spc="-1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mm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met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9794" y="6596126"/>
            <a:ext cx="2981325" cy="200024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5283" y="2977641"/>
            <a:ext cx="155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Verte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campagne au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Nord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5283" y="5739510"/>
            <a:ext cx="363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sis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3195" y="9181338"/>
            <a:ext cx="363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sis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794" y="899794"/>
            <a:ext cx="2990850" cy="22383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794" y="3660647"/>
            <a:ext cx="2990850" cy="22383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8844" y="7076820"/>
            <a:ext cx="3027934" cy="227101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9" name="object 9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8519" y="2648457"/>
            <a:ext cx="1483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La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garrigue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Tunisienne.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6082" y="5782182"/>
            <a:ext cx="975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Un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chêne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liège.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3007" y="8907017"/>
            <a:ext cx="584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és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844" y="1227454"/>
            <a:ext cx="2876550" cy="15906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844" y="3331082"/>
            <a:ext cx="1743075" cy="26193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8844" y="6791197"/>
            <a:ext cx="3043809" cy="228282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9" name="object 9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64" y="914145"/>
            <a:ext cx="231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sz="2400" b="1" spc="195" dirty="0">
                <a:latin typeface="Times New Roman"/>
                <a:cs typeface="Times New Roman"/>
              </a:rPr>
              <a:t>3</a:t>
            </a:r>
            <a:r>
              <a:rPr sz="2400" b="1" spc="90" dirty="0">
                <a:latin typeface="Times New Roman"/>
                <a:cs typeface="Times New Roman"/>
              </a:rPr>
              <a:t>.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u="heavy" spc="-29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400" b="1" u="heavy" spc="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400" b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1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400" b="1" u="heavy" spc="-2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400" b="1" u="heavy" spc="-21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400" b="1" u="heavy" spc="-2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b="1" u="heavy" spc="-27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1432306"/>
            <a:ext cx="3271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L’</a:t>
            </a:r>
            <a:r>
              <a:rPr sz="1400" dirty="0">
                <a:latin typeface="Calibri"/>
                <a:cs typeface="Calibri"/>
                <a:hlinkClick r:id="rId2"/>
              </a:rPr>
              <a:t>islam</a:t>
            </a:r>
            <a:r>
              <a:rPr sz="1400" spc="-15" dirty="0">
                <a:latin typeface="Calibri"/>
                <a:cs typeface="Calibri"/>
                <a:hlinkClick r:id="rId2"/>
              </a:rPr>
              <a:t> </a:t>
            </a:r>
            <a:r>
              <a:rPr sz="1400" dirty="0">
                <a:latin typeface="Calibri"/>
                <a:cs typeface="Calibri"/>
              </a:rPr>
              <a:t>est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religion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principale 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Tunisie.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6807" y="4250562"/>
            <a:ext cx="10858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Une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Mosquée.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764" y="5026278"/>
            <a:ext cx="52685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sz="2400" b="1" spc="195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4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u="heavy" spc="-2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400" b="1" u="heavy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4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400" b="1" u="heavy" spc="-2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</a:t>
            </a:r>
            <a:r>
              <a:rPr sz="2400" b="1" u="heavy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spc="-5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principal sport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pratiqué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Tunisie </a:t>
            </a:r>
            <a:r>
              <a:rPr sz="1400" dirty="0">
                <a:latin typeface="Calibri"/>
                <a:cs typeface="Calibri"/>
              </a:rPr>
              <a:t>est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le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3"/>
              </a:rPr>
              <a:t>football</a:t>
            </a:r>
            <a:r>
              <a:rPr sz="1400" dirty="0">
                <a:latin typeface="Calibri"/>
                <a:cs typeface="Calibri"/>
                <a:hlinkClick r:id="rId3"/>
              </a:rPr>
              <a:t> </a:t>
            </a:r>
            <a:r>
              <a:rPr sz="1400" spc="-5" dirty="0">
                <a:latin typeface="Calibri"/>
                <a:cs typeface="Calibri"/>
              </a:rPr>
              <a:t>suivi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du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  <a:hlinkClick r:id="rId4"/>
              </a:rPr>
              <a:t>taekwondo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764" y="7495413"/>
            <a:ext cx="4902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tba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3989" y="7495413"/>
            <a:ext cx="6661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taekwondo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764" y="8410193"/>
            <a:ext cx="5613400" cy="97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sz="2400" b="1" spc="19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4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u="heavy" spc="-2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400" b="1" u="heavy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LAN</a:t>
            </a:r>
            <a:r>
              <a:rPr sz="2400" b="1" u="heavy" spc="-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GUES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1400"/>
              </a:lnSpc>
              <a:spcBef>
                <a:spcPts val="1180"/>
              </a:spcBef>
            </a:pP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Tunisie,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quasi-totalité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population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parle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l’</a:t>
            </a:r>
            <a:r>
              <a:rPr sz="1400" dirty="0">
                <a:latin typeface="Calibri"/>
                <a:cs typeface="Calibri"/>
                <a:hlinkClick r:id="rId5"/>
              </a:rPr>
              <a:t>arabe</a:t>
            </a:r>
            <a:r>
              <a:rPr sz="1400" spc="-5" dirty="0">
                <a:latin typeface="Calibri"/>
                <a:cs typeface="Calibri"/>
                <a:hlinkClick r:id="rId5"/>
              </a:rPr>
              <a:t> tunisien </a:t>
            </a:r>
            <a:r>
              <a:rPr sz="1400" spc="-5" dirty="0">
                <a:latin typeface="Calibri"/>
                <a:cs typeface="Calibri"/>
              </a:rPr>
              <a:t>ainsi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dirty="0">
                <a:latin typeface="Calibri"/>
                <a:cs typeface="Calibri"/>
              </a:rPr>
              <a:t> le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  <a:hlinkClick r:id="rId6"/>
              </a:rPr>
              <a:t>français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9794" y="2193416"/>
            <a:ext cx="2990850" cy="22383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9794" y="5934963"/>
            <a:ext cx="1428750" cy="14287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55415" y="5934963"/>
            <a:ext cx="1629410" cy="142900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13" name="object 13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64" y="914145"/>
            <a:ext cx="2129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sz="2400" b="1" spc="195" dirty="0">
                <a:latin typeface="Times New Roman"/>
                <a:cs typeface="Times New Roman"/>
              </a:rPr>
              <a:t>6</a:t>
            </a:r>
            <a:r>
              <a:rPr sz="2400" b="1" spc="90" dirty="0">
                <a:latin typeface="Times New Roman"/>
                <a:cs typeface="Times New Roman"/>
              </a:rPr>
              <a:t>.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u="heavy" spc="-19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400" b="1" u="heavy" spc="-2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400" b="1" u="heavy" spc="-23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UCATION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764" y="1980945"/>
            <a:ext cx="4915535" cy="8921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sz="1400" spc="-5" dirty="0">
                <a:latin typeface="Calibri"/>
                <a:cs typeface="Calibri"/>
              </a:rPr>
              <a:t>L’enseignement de </a:t>
            </a:r>
            <a:r>
              <a:rPr sz="1400" dirty="0">
                <a:latin typeface="Calibri"/>
                <a:cs typeface="Calibri"/>
              </a:rPr>
              <a:t>base est </a:t>
            </a:r>
            <a:r>
              <a:rPr sz="1400" spc="-5" dirty="0">
                <a:latin typeface="Calibri"/>
                <a:cs typeface="Calibri"/>
              </a:rPr>
              <a:t>obligatoire </a:t>
            </a:r>
            <a:r>
              <a:rPr sz="1400" dirty="0">
                <a:latin typeface="Calibri"/>
                <a:cs typeface="Calibri"/>
              </a:rPr>
              <a:t>et gratuit, </a:t>
            </a:r>
            <a:r>
              <a:rPr sz="1400" spc="-5" dirty="0">
                <a:latin typeface="Calibri"/>
                <a:cs typeface="Calibri"/>
              </a:rPr>
              <a:t>de six </a:t>
            </a:r>
            <a:r>
              <a:rPr sz="1400" dirty="0">
                <a:latin typeface="Calibri"/>
                <a:cs typeface="Calibri"/>
              </a:rPr>
              <a:t>à </a:t>
            </a:r>
            <a:r>
              <a:rPr sz="1400" spc="-5" dirty="0">
                <a:latin typeface="Calibri"/>
                <a:cs typeface="Calibri"/>
              </a:rPr>
              <a:t>seize ans.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répartit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deux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cycles</a:t>
            </a:r>
            <a:r>
              <a:rPr sz="1400" dirty="0">
                <a:latin typeface="Calibri"/>
                <a:cs typeface="Calibri"/>
              </a:rPr>
              <a:t> :</a:t>
            </a:r>
            <a:endParaRPr sz="1400">
              <a:latin typeface="Calibri"/>
              <a:cs typeface="Calibri"/>
            </a:endParaRPr>
          </a:p>
          <a:p>
            <a:pPr marL="12700" marR="774700">
              <a:lnSpc>
                <a:spcPts val="1720"/>
              </a:lnSpc>
              <a:spcBef>
                <a:spcPts val="50"/>
              </a:spcBef>
            </a:pPr>
            <a:r>
              <a:rPr sz="1400" spc="-5" dirty="0">
                <a:latin typeface="Calibri"/>
                <a:cs typeface="Calibri"/>
              </a:rPr>
              <a:t>Le premier cycle </a:t>
            </a:r>
            <a:r>
              <a:rPr sz="1400" dirty="0">
                <a:latin typeface="Calibri"/>
                <a:cs typeface="Calibri"/>
              </a:rPr>
              <a:t>a une </a:t>
            </a:r>
            <a:r>
              <a:rPr sz="1400" spc="-5" dirty="0">
                <a:latin typeface="Calibri"/>
                <a:cs typeface="Calibri"/>
              </a:rPr>
              <a:t>durée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six ans </a:t>
            </a:r>
            <a:r>
              <a:rPr sz="1400" dirty="0">
                <a:latin typeface="Calibri"/>
                <a:cs typeface="Calibri"/>
              </a:rPr>
              <a:t>à l’école primaire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deuxième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cycle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une </a:t>
            </a:r>
            <a:r>
              <a:rPr sz="1400" dirty="0">
                <a:latin typeface="Calibri"/>
                <a:cs typeface="Calibri"/>
              </a:rPr>
              <a:t>durée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trois </a:t>
            </a:r>
            <a:r>
              <a:rPr sz="1400" spc="-5" dirty="0">
                <a:latin typeface="Calibri"/>
                <a:cs typeface="Calibri"/>
              </a:rPr>
              <a:t>ans</a:t>
            </a:r>
            <a:r>
              <a:rPr sz="1400" dirty="0">
                <a:latin typeface="Calibri"/>
                <a:cs typeface="Calibri"/>
              </a:rPr>
              <a:t> 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collège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7536" y="6629780"/>
            <a:ext cx="1085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Ecole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Tunisie.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844" y="4002404"/>
            <a:ext cx="3733800" cy="279679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04800" y="304799"/>
            <a:ext cx="6952615" cy="10084435"/>
            <a:chOff x="304800" y="304799"/>
            <a:chExt cx="6952615" cy="10084435"/>
          </a:xfrm>
        </p:grpSpPr>
        <p:sp>
          <p:nvSpPr>
            <p:cNvPr id="7" name="object 7"/>
            <p:cNvSpPr/>
            <p:nvPr/>
          </p:nvSpPr>
          <p:spPr>
            <a:xfrm>
              <a:off x="304800" y="3047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6096"/>
                  </a:lnTo>
                  <a:lnTo>
                    <a:pt x="18288" y="609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089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6096" y="6096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6992" y="304799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4">
                  <a:moveTo>
                    <a:pt x="6096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096" y="18288"/>
                  </a:lnTo>
                  <a:lnTo>
                    <a:pt x="6096" y="12192"/>
                  </a:lnTo>
                  <a:close/>
                </a:path>
                <a:path w="6922134" h="18414">
                  <a:moveTo>
                    <a:pt x="6921754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921754" y="6096"/>
                  </a:lnTo>
                  <a:lnTo>
                    <a:pt x="6921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088" y="310895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088" y="304799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4">
                  <a:moveTo>
                    <a:pt x="6915658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6915658" y="18288"/>
                  </a:lnTo>
                  <a:lnTo>
                    <a:pt x="6915658" y="12192"/>
                  </a:lnTo>
                  <a:close/>
                </a:path>
                <a:path w="6934200" h="18414">
                  <a:moveTo>
                    <a:pt x="6933946" y="0"/>
                  </a:moveTo>
                  <a:lnTo>
                    <a:pt x="6927850" y="0"/>
                  </a:lnTo>
                  <a:lnTo>
                    <a:pt x="6915658" y="0"/>
                  </a:lnTo>
                  <a:lnTo>
                    <a:pt x="6915658" y="6096"/>
                  </a:lnTo>
                  <a:lnTo>
                    <a:pt x="6927850" y="6096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33" y="6096"/>
                  </a:lnTo>
                  <a:lnTo>
                    <a:pt x="69339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8746" y="31089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" y="316991"/>
              <a:ext cx="6940550" cy="10053955"/>
            </a:xfrm>
            <a:custGeom>
              <a:avLst/>
              <a:gdLst/>
              <a:ahLst/>
              <a:cxnLst/>
              <a:rect l="l" t="t" r="r" b="b"/>
              <a:pathLst>
                <a:path w="6940550" h="10053955">
                  <a:moveTo>
                    <a:pt x="6096" y="6045"/>
                  </a:moveTo>
                  <a:lnTo>
                    <a:pt x="0" y="6045"/>
                  </a:lnTo>
                  <a:lnTo>
                    <a:pt x="0" y="10053523"/>
                  </a:lnTo>
                  <a:lnTo>
                    <a:pt x="6096" y="10053523"/>
                  </a:lnTo>
                  <a:lnTo>
                    <a:pt x="6096" y="6045"/>
                  </a:lnTo>
                  <a:close/>
                </a:path>
                <a:path w="6940550" h="10053955">
                  <a:moveTo>
                    <a:pt x="6940029" y="0"/>
                  </a:moveTo>
                  <a:lnTo>
                    <a:pt x="6933946" y="0"/>
                  </a:lnTo>
                  <a:lnTo>
                    <a:pt x="6933946" y="6096"/>
                  </a:lnTo>
                  <a:lnTo>
                    <a:pt x="6940029" y="6096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895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992" y="323036"/>
              <a:ext cx="6940550" cy="10047605"/>
            </a:xfrm>
            <a:custGeom>
              <a:avLst/>
              <a:gdLst/>
              <a:ahLst/>
              <a:cxnLst/>
              <a:rect l="l" t="t" r="r" b="b"/>
              <a:pathLst>
                <a:path w="69405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  <a:path w="6940550" h="10047605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44842" y="323036"/>
              <a:ext cx="6350" cy="10047605"/>
            </a:xfrm>
            <a:custGeom>
              <a:avLst/>
              <a:gdLst/>
              <a:ahLst/>
              <a:cxnLst/>
              <a:rect l="l" t="t" r="r" b="b"/>
              <a:pathLst>
                <a:path w="6350" h="10047605">
                  <a:moveTo>
                    <a:pt x="6096" y="0"/>
                  </a:moveTo>
                  <a:lnTo>
                    <a:pt x="0" y="0"/>
                  </a:lnTo>
                  <a:lnTo>
                    <a:pt x="0" y="10047478"/>
                  </a:lnTo>
                  <a:lnTo>
                    <a:pt x="6096" y="1004747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00" y="323036"/>
              <a:ext cx="6940550" cy="10066020"/>
            </a:xfrm>
            <a:custGeom>
              <a:avLst/>
              <a:gdLst/>
              <a:ahLst/>
              <a:cxnLst/>
              <a:rect l="l" t="t" r="r" b="b"/>
              <a:pathLst>
                <a:path w="6940550" h="10066020">
                  <a:moveTo>
                    <a:pt x="18288" y="10059683"/>
                  </a:moveTo>
                  <a:lnTo>
                    <a:pt x="6096" y="10059683"/>
                  </a:lnTo>
                  <a:lnTo>
                    <a:pt x="6096" y="10047478"/>
                  </a:lnTo>
                  <a:lnTo>
                    <a:pt x="0" y="10047478"/>
                  </a:lnTo>
                  <a:lnTo>
                    <a:pt x="0" y="10059683"/>
                  </a:lnTo>
                  <a:lnTo>
                    <a:pt x="0" y="10065766"/>
                  </a:lnTo>
                  <a:lnTo>
                    <a:pt x="6096" y="10065766"/>
                  </a:lnTo>
                  <a:lnTo>
                    <a:pt x="18288" y="10065766"/>
                  </a:lnTo>
                  <a:lnTo>
                    <a:pt x="18288" y="10059683"/>
                  </a:lnTo>
                  <a:close/>
                </a:path>
                <a:path w="6940550" h="10066020">
                  <a:moveTo>
                    <a:pt x="6940029" y="0"/>
                  </a:moveTo>
                  <a:lnTo>
                    <a:pt x="6933946" y="0"/>
                  </a:lnTo>
                  <a:lnTo>
                    <a:pt x="6933946" y="10047478"/>
                  </a:lnTo>
                  <a:lnTo>
                    <a:pt x="6940029" y="10047478"/>
                  </a:lnTo>
                  <a:lnTo>
                    <a:pt x="69400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89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6108"/>
                  </a:moveTo>
                  <a:lnTo>
                    <a:pt x="6096" y="6108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6992" y="10370514"/>
              <a:ext cx="6922134" cy="18415"/>
            </a:xfrm>
            <a:custGeom>
              <a:avLst/>
              <a:gdLst/>
              <a:ahLst/>
              <a:cxnLst/>
              <a:rect l="l" t="t" r="r" b="b"/>
              <a:pathLst>
                <a:path w="6922134" h="18415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  <a:path w="6922134" h="18415">
                  <a:moveTo>
                    <a:pt x="6921754" y="12204"/>
                  </a:moveTo>
                  <a:lnTo>
                    <a:pt x="6096" y="12204"/>
                  </a:lnTo>
                  <a:lnTo>
                    <a:pt x="6096" y="18288"/>
                  </a:lnTo>
                  <a:lnTo>
                    <a:pt x="6921754" y="18288"/>
                  </a:lnTo>
                  <a:lnTo>
                    <a:pt x="6921754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088" y="10376611"/>
              <a:ext cx="6915784" cy="6350"/>
            </a:xfrm>
            <a:custGeom>
              <a:avLst/>
              <a:gdLst/>
              <a:ahLst/>
              <a:cxnLst/>
              <a:rect l="l" t="t" r="r" b="b"/>
              <a:pathLst>
                <a:path w="6915784" h="6350">
                  <a:moveTo>
                    <a:pt x="691565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915658" y="6095"/>
                  </a:lnTo>
                  <a:lnTo>
                    <a:pt x="6915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3088" y="10370514"/>
              <a:ext cx="6934200" cy="18415"/>
            </a:xfrm>
            <a:custGeom>
              <a:avLst/>
              <a:gdLst/>
              <a:ahLst/>
              <a:cxnLst/>
              <a:rect l="l" t="t" r="r" b="b"/>
              <a:pathLst>
                <a:path w="6934200" h="18415">
                  <a:moveTo>
                    <a:pt x="691565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915658" y="6096"/>
                  </a:lnTo>
                  <a:lnTo>
                    <a:pt x="6915658" y="0"/>
                  </a:lnTo>
                  <a:close/>
                </a:path>
                <a:path w="6934200" h="18415">
                  <a:moveTo>
                    <a:pt x="6933946" y="12204"/>
                  </a:moveTo>
                  <a:lnTo>
                    <a:pt x="6933933" y="0"/>
                  </a:lnTo>
                  <a:lnTo>
                    <a:pt x="6927850" y="0"/>
                  </a:lnTo>
                  <a:lnTo>
                    <a:pt x="6927850" y="12204"/>
                  </a:lnTo>
                  <a:lnTo>
                    <a:pt x="6915658" y="12204"/>
                  </a:lnTo>
                  <a:lnTo>
                    <a:pt x="6915658" y="18288"/>
                  </a:lnTo>
                  <a:lnTo>
                    <a:pt x="6927850" y="18288"/>
                  </a:lnTo>
                  <a:lnTo>
                    <a:pt x="6933933" y="18288"/>
                  </a:lnTo>
                  <a:lnTo>
                    <a:pt x="6933946" y="122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38746" y="1037051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2" y="0"/>
                  </a:moveTo>
                  <a:lnTo>
                    <a:pt x="6096" y="0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12192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6108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38746" y="103705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8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83" y="609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La_Tunisie_par_Jade</Template>
  <TotalTime>1</TotalTime>
  <Words>628</Words>
  <Application>Microsoft Office PowerPoint</Application>
  <PresentationFormat>Personnalisé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Calibri</vt:lpstr>
      <vt:lpstr>Calisto MT</vt:lpstr>
      <vt:lpstr>Times New Roman</vt:lpstr>
      <vt:lpstr>Wingdings</vt:lpstr>
      <vt:lpstr>Wingdings 2</vt:lpstr>
      <vt:lpstr>Ardoise</vt:lpstr>
      <vt:lpstr>A propos de moi</vt:lpstr>
      <vt:lpstr>Présentation culturelle de la Tunisie</vt:lpstr>
      <vt:lpstr>Présentation PowerPoint</vt:lpstr>
      <vt:lpstr>Présentation PowerPoint</vt:lpstr>
      <vt:lpstr>1. LE CLIMAT</vt:lpstr>
      <vt:lpstr>Présentation PowerPoint</vt:lpstr>
      <vt:lpstr>Présentation PowerPoint</vt:lpstr>
      <vt:lpstr>3. LA RELIGION</vt:lpstr>
      <vt:lpstr>6. EDUCATION</vt:lpstr>
      <vt:lpstr>7. TRADITION</vt:lpstr>
      <vt:lpstr>Présentation PowerPoint</vt:lpstr>
      <vt:lpstr>Présentation PowerPoint</vt:lpstr>
      <vt:lpstr>8. GASTRONOMIE</vt:lpstr>
      <vt:lpstr>Interaction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 de moi</dc:title>
  <dc:creator>Alumno</dc:creator>
  <cp:lastModifiedBy>Alumno</cp:lastModifiedBy>
  <cp:revision>1</cp:revision>
  <dcterms:created xsi:type="dcterms:W3CDTF">2023-01-12T18:02:43Z</dcterms:created>
  <dcterms:modified xsi:type="dcterms:W3CDTF">2023-01-12T18:03:50Z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2012-12-20T00:00:00Z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2023-01-12T00:00:00Z</vt:filetime>
  </property>
</Properties>
</file>