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669C59-C36E-4C1E-9210-7029878203D5}" v="505" dt="2023-05-23T21:17:44.2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5/23/2023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‹Nº›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130393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0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0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5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1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71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01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67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156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55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78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5/23/2023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‹Nº›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1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7C897C6-901F-410E-B2AC-162ED94B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5048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7F06F12-A1A3-48B8-EAE3-27DC2D902E32}"/>
              </a:ext>
            </a:extLst>
          </p:cNvPr>
          <p:cNvSpPr txBox="1"/>
          <p:nvPr/>
        </p:nvSpPr>
        <p:spPr>
          <a:xfrm>
            <a:off x="770281" y="1029074"/>
            <a:ext cx="6075198" cy="107166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 spc="-50" dirty="0">
                <a:highlight>
                  <a:srgbClr val="C0C0C0"/>
                </a:highlight>
                <a:latin typeface="+mj-lt"/>
                <a:ea typeface="+mj-ea"/>
                <a:cs typeface="+mj-cs"/>
              </a:rPr>
              <a:t>INSTRUCCIONES PARA REALIZAR TU ESPACIO DE ACTIVIDADES CON RITMOS DISTINTOS DE APRENDIZAJE</a:t>
            </a:r>
            <a:endParaRPr lang="en-US" sz="2000" spc="-50" dirty="0">
              <a:highlight>
                <a:srgbClr val="C0C0C0"/>
              </a:highlight>
              <a:latin typeface="+mj-lt"/>
              <a:ea typeface="+mj-ea"/>
              <a:cs typeface="Aharoni"/>
            </a:endParaRP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ts val="600"/>
              </a:spcAft>
            </a:pPr>
            <a:endParaRPr lang="en-US" sz="2000" spc="-50">
              <a:highlight>
                <a:srgbClr val="C0C0C0"/>
              </a:highlight>
              <a:latin typeface="+mj-lt"/>
              <a:ea typeface="+mj-ea"/>
              <a:cs typeface="+mj-cs"/>
            </a:endParaRPr>
          </a:p>
        </p:txBody>
      </p:sp>
      <p:pic>
        <p:nvPicPr>
          <p:cNvPr id="5" name="Picture 1" descr="Una red de puntos conectados">
            <a:extLst>
              <a:ext uri="{FF2B5EF4-FFF2-40B4-BE49-F238E27FC236}">
                <a16:creationId xmlns:a16="http://schemas.microsoft.com/office/drawing/2014/main" id="{9B1F8E17-E722-0B7B-2585-2D1DF37295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57" r="1163" b="-3"/>
          <a:stretch/>
        </p:blipFill>
        <p:spPr>
          <a:xfrm>
            <a:off x="7292522" y="762000"/>
            <a:ext cx="4177102" cy="2670048"/>
          </a:xfrm>
          <a:prstGeom prst="rect">
            <a:avLst/>
          </a:prstGeom>
        </p:spPr>
      </p:pic>
      <p:pic>
        <p:nvPicPr>
          <p:cNvPr id="10" name="Imagen 10" descr="Niño juega con un modelo del sistema solar">
            <a:extLst>
              <a:ext uri="{FF2B5EF4-FFF2-40B4-BE49-F238E27FC236}">
                <a16:creationId xmlns:a16="http://schemas.microsoft.com/office/drawing/2014/main" id="{E3345F04-82B9-E81C-B975-94B35DE510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9957" r="-1" b="3588"/>
          <a:stretch/>
        </p:blipFill>
        <p:spPr>
          <a:xfrm>
            <a:off x="7288458" y="3429000"/>
            <a:ext cx="4181166" cy="267004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531EB55C-B1AD-9AFF-40F7-8B743FEA6010}"/>
              </a:ext>
            </a:extLst>
          </p:cNvPr>
          <p:cNvSpPr txBox="1"/>
          <p:nvPr/>
        </p:nvSpPr>
        <p:spPr>
          <a:xfrm>
            <a:off x="769502" y="1797481"/>
            <a:ext cx="6081934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s-ES" sz="2400" dirty="0" err="1"/>
              <a:t>Read</a:t>
            </a:r>
            <a:r>
              <a:rPr lang="es-ES" sz="2400" dirty="0"/>
              <a:t> </a:t>
            </a:r>
            <a:r>
              <a:rPr lang="es-ES" sz="2400" dirty="0" err="1"/>
              <a:t>carefully</a:t>
            </a:r>
            <a:r>
              <a:rPr lang="es-ES" sz="2400" dirty="0"/>
              <a:t> </a:t>
            </a:r>
            <a:r>
              <a:rPr lang="es-ES" sz="2400" dirty="0" err="1"/>
              <a:t>what</a:t>
            </a:r>
            <a:r>
              <a:rPr lang="es-ES" sz="2400" dirty="0"/>
              <a:t> </a:t>
            </a:r>
            <a:r>
              <a:rPr lang="es-ES" sz="2400" dirty="0" err="1"/>
              <a:t>you</a:t>
            </a:r>
            <a:r>
              <a:rPr lang="es-ES" sz="2400" dirty="0"/>
              <a:t> </a:t>
            </a:r>
            <a:r>
              <a:rPr lang="es-ES" sz="2400" dirty="0" err="1"/>
              <a:t>have</a:t>
            </a:r>
            <a:r>
              <a:rPr lang="es-ES" sz="2400" dirty="0"/>
              <a:t> </a:t>
            </a:r>
            <a:r>
              <a:rPr lang="es-ES" sz="2400" dirty="0" err="1"/>
              <a:t>to</a:t>
            </a:r>
            <a:r>
              <a:rPr lang="es-ES" sz="2400" dirty="0"/>
              <a:t> do in </a:t>
            </a:r>
            <a:r>
              <a:rPr lang="es-ES" sz="2400" dirty="0" err="1"/>
              <a:t>each</a:t>
            </a:r>
            <a:r>
              <a:rPr lang="es-ES" sz="2400" dirty="0"/>
              <a:t> </a:t>
            </a:r>
            <a:r>
              <a:rPr lang="es-ES" sz="2400" dirty="0" err="1"/>
              <a:t>activity</a:t>
            </a:r>
            <a:r>
              <a:rPr lang="es-ES" sz="2400" dirty="0"/>
              <a:t>.</a:t>
            </a:r>
          </a:p>
          <a:p>
            <a:pPr marL="342900" indent="-342900">
              <a:buAutoNum type="arabicPeriod"/>
            </a:pPr>
            <a:r>
              <a:rPr lang="es-ES" sz="2400" dirty="0" err="1"/>
              <a:t>Follow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numbers</a:t>
            </a:r>
            <a:r>
              <a:rPr lang="es-ES" sz="2400" dirty="0"/>
              <a:t>.</a:t>
            </a:r>
            <a:endParaRPr lang="es-ES" sz="2400" dirty="0" err="1"/>
          </a:p>
          <a:p>
            <a:pPr marL="342900" indent="-342900">
              <a:buAutoNum type="arabicPeriod"/>
            </a:pPr>
            <a:r>
              <a:rPr lang="es-ES" sz="2400" dirty="0" err="1"/>
              <a:t>While</a:t>
            </a:r>
            <a:r>
              <a:rPr lang="es-ES" sz="2400" dirty="0"/>
              <a:t> </a:t>
            </a:r>
            <a:r>
              <a:rPr lang="es-ES" sz="2400" dirty="0" err="1"/>
              <a:t>watching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video, stop </a:t>
            </a:r>
            <a:r>
              <a:rPr lang="es-ES" sz="2400" dirty="0" err="1"/>
              <a:t>it</a:t>
            </a:r>
            <a:r>
              <a:rPr lang="es-ES" sz="2400" dirty="0"/>
              <a:t> and </a:t>
            </a:r>
            <a:r>
              <a:rPr lang="es-ES" sz="2400" dirty="0" err="1"/>
              <a:t>write</a:t>
            </a:r>
            <a:r>
              <a:rPr lang="es-ES" sz="2400" dirty="0"/>
              <a:t> </a:t>
            </a:r>
            <a:r>
              <a:rPr lang="es-ES" sz="2400" dirty="0" err="1"/>
              <a:t>down</a:t>
            </a:r>
            <a:r>
              <a:rPr lang="es-ES" sz="2400" dirty="0"/>
              <a:t> in </a:t>
            </a:r>
            <a:r>
              <a:rPr lang="es-ES" sz="2400" dirty="0" err="1"/>
              <a:t>your</a:t>
            </a:r>
            <a:r>
              <a:rPr lang="es-ES" sz="2400" dirty="0"/>
              <a:t> notebook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most</a:t>
            </a:r>
            <a:r>
              <a:rPr lang="es-ES" sz="2400" dirty="0"/>
              <a:t> </a:t>
            </a:r>
            <a:r>
              <a:rPr lang="es-ES" sz="2400" dirty="0" err="1"/>
              <a:t>important</a:t>
            </a:r>
            <a:r>
              <a:rPr lang="es-ES" sz="2400" dirty="0"/>
              <a:t> </a:t>
            </a:r>
            <a:r>
              <a:rPr lang="es-ES" sz="2400" dirty="0" err="1"/>
              <a:t>facts</a:t>
            </a:r>
            <a:r>
              <a:rPr lang="es-ES" sz="2400" dirty="0"/>
              <a:t>.</a:t>
            </a:r>
          </a:p>
          <a:p>
            <a:pPr marL="342900" indent="-342900">
              <a:buAutoNum type="arabicPeriod"/>
            </a:pPr>
            <a:r>
              <a:rPr lang="es-ES" sz="2400" dirty="0" err="1"/>
              <a:t>It</a:t>
            </a:r>
            <a:r>
              <a:rPr lang="es-ES" sz="2400" dirty="0"/>
              <a:t> </a:t>
            </a:r>
            <a:r>
              <a:rPr lang="es-ES" sz="2400" dirty="0" err="1"/>
              <a:t>is</a:t>
            </a:r>
            <a:r>
              <a:rPr lang="es-ES" sz="2400" dirty="0"/>
              <a:t> </a:t>
            </a:r>
            <a:r>
              <a:rPr lang="es-ES" sz="2400" dirty="0" err="1"/>
              <a:t>compulsory</a:t>
            </a:r>
            <a:r>
              <a:rPr lang="es-ES" sz="2400" dirty="0"/>
              <a:t> </a:t>
            </a:r>
            <a:r>
              <a:rPr lang="es-ES" sz="2400" dirty="0" err="1"/>
              <a:t>to</a:t>
            </a:r>
            <a:r>
              <a:rPr lang="es-ES" sz="2400" dirty="0"/>
              <a:t> do up </a:t>
            </a:r>
            <a:r>
              <a:rPr lang="es-ES" sz="2400" dirty="0" err="1"/>
              <a:t>to</a:t>
            </a:r>
            <a:r>
              <a:rPr lang="es-ES" sz="2400" dirty="0"/>
              <a:t> </a:t>
            </a:r>
            <a:r>
              <a:rPr lang="es-ES" sz="2400" dirty="0" err="1"/>
              <a:t>activity</a:t>
            </a:r>
            <a:r>
              <a:rPr lang="es-ES" sz="2400" dirty="0"/>
              <a:t> 3.</a:t>
            </a:r>
          </a:p>
          <a:p>
            <a:pPr marL="342900" indent="-342900">
              <a:buAutoNum type="arabicPeriod"/>
            </a:pPr>
            <a:r>
              <a:rPr lang="es-ES" sz="2400" dirty="0" err="1"/>
              <a:t>If</a:t>
            </a:r>
            <a:r>
              <a:rPr lang="es-ES" sz="2400" dirty="0"/>
              <a:t> </a:t>
            </a:r>
            <a:r>
              <a:rPr lang="es-ES" sz="2400" dirty="0" err="1"/>
              <a:t>you</a:t>
            </a:r>
            <a:r>
              <a:rPr lang="es-ES" sz="2400" dirty="0"/>
              <a:t> can </a:t>
            </a:r>
            <a:r>
              <a:rPr lang="es-ES" sz="2400" dirty="0" err="1"/>
              <a:t>not</a:t>
            </a:r>
            <a:r>
              <a:rPr lang="es-ES" sz="2400" dirty="0"/>
              <a:t> do more </a:t>
            </a:r>
            <a:r>
              <a:rPr lang="es-ES" sz="2400" dirty="0" err="1"/>
              <a:t>activities</a:t>
            </a:r>
            <a:r>
              <a:rPr lang="es-ES" sz="2400" dirty="0"/>
              <a:t>, </a:t>
            </a:r>
            <a:r>
              <a:rPr lang="es-ES" sz="2400" dirty="0" err="1"/>
              <a:t>go</a:t>
            </a:r>
            <a:r>
              <a:rPr lang="es-ES" sz="2400" dirty="0"/>
              <a:t> </a:t>
            </a:r>
            <a:r>
              <a:rPr lang="es-ES" sz="2400" dirty="0" err="1"/>
              <a:t>to</a:t>
            </a:r>
            <a:r>
              <a:rPr lang="es-ES" sz="2400" dirty="0"/>
              <a:t> fuel and listen </a:t>
            </a:r>
            <a:r>
              <a:rPr lang="es-ES" sz="2400" dirty="0" err="1"/>
              <a:t>to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video </a:t>
            </a:r>
            <a:r>
              <a:rPr lang="es-ES" sz="2400" dirty="0" err="1"/>
              <a:t>before</a:t>
            </a:r>
            <a:r>
              <a:rPr lang="es-ES" sz="2400" dirty="0"/>
              <a:t> </a:t>
            </a:r>
            <a:r>
              <a:rPr lang="es-ES" sz="2400" dirty="0" err="1"/>
              <a:t>you</a:t>
            </a:r>
            <a:r>
              <a:rPr lang="es-ES" sz="2400" dirty="0"/>
              <a:t> </a:t>
            </a:r>
            <a:r>
              <a:rPr lang="es-ES" sz="2400" dirty="0" err="1"/>
              <a:t>finish</a:t>
            </a:r>
            <a:r>
              <a:rPr lang="es-ES" sz="2400" dirty="0"/>
              <a:t>.</a:t>
            </a:r>
          </a:p>
          <a:p>
            <a:pPr marL="342900" indent="-342900">
              <a:buAutoNum type="arabicPeriod"/>
            </a:pPr>
            <a:r>
              <a:rPr lang="es-ES" sz="2400" dirty="0" err="1"/>
              <a:t>Enjoy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activities</a:t>
            </a:r>
            <a:r>
              <a:rPr lang="es-E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LightSeedRightStep">
      <a:dk1>
        <a:srgbClr val="000000"/>
      </a:dk1>
      <a:lt1>
        <a:srgbClr val="FFFFFF"/>
      </a:lt1>
      <a:dk2>
        <a:srgbClr val="412D24"/>
      </a:dk2>
      <a:lt2>
        <a:srgbClr val="E2E6E8"/>
      </a:lt2>
      <a:accent1>
        <a:srgbClr val="BF9989"/>
      </a:accent1>
      <a:accent2>
        <a:srgbClr val="AFA078"/>
      </a:accent2>
      <a:accent3>
        <a:srgbClr val="A1A77E"/>
      </a:accent3>
      <a:accent4>
        <a:srgbClr val="8DAA74"/>
      </a:accent4>
      <a:accent5>
        <a:srgbClr val="83AC81"/>
      </a:accent5>
      <a:accent6>
        <a:srgbClr val="77AE8C"/>
      </a:accent6>
      <a:hlink>
        <a:srgbClr val="5E899C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PrismaticVTI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80</cp:revision>
  <dcterms:created xsi:type="dcterms:W3CDTF">2023-05-23T20:52:29Z</dcterms:created>
  <dcterms:modified xsi:type="dcterms:W3CDTF">2023-05-23T21:20:44Z</dcterms:modified>
</cp:coreProperties>
</file>