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8" r:id="rId3"/>
  </p:sldIdLst>
  <p:sldSz cx="12192000" cy="6858000"/>
  <p:notesSz cx="9929813" cy="143573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10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980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404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639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5380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8365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5414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1311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9111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5169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6045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9178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5174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30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463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106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645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218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2368765-2070-4362-8E5D-139C73129774}" type="datetimeFigureOut">
              <a:rPr lang="es-ES" smtClean="0"/>
              <a:t>28/02/2018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C54935B-1E18-49D8-936E-E549504D8C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93468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13721" y="-251792"/>
            <a:ext cx="8733183" cy="1031806"/>
          </a:xfrm>
        </p:spPr>
        <p:txBody>
          <a:bodyPr/>
          <a:lstStyle/>
          <a:p>
            <a:r>
              <a:rPr lang="es-ES" dirty="0" smtClean="0"/>
              <a:t>¿PUEDO IR AL BAÑO?</a:t>
            </a:r>
            <a:endParaRPr lang="es-ES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395509"/>
              </p:ext>
            </p:extLst>
          </p:nvPr>
        </p:nvGraphicFramePr>
        <p:xfrm>
          <a:off x="132522" y="832404"/>
          <a:ext cx="11873948" cy="5999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522"/>
                <a:gridCol w="662608"/>
                <a:gridCol w="649357"/>
                <a:gridCol w="662609"/>
                <a:gridCol w="742121"/>
                <a:gridCol w="808383"/>
                <a:gridCol w="821635"/>
                <a:gridCol w="785853"/>
                <a:gridCol w="676893"/>
                <a:gridCol w="688981"/>
                <a:gridCol w="640633"/>
                <a:gridCol w="604369"/>
                <a:gridCol w="616457"/>
                <a:gridCol w="568107"/>
                <a:gridCol w="616457"/>
                <a:gridCol w="672963"/>
              </a:tblGrid>
              <a:tr h="8792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ALUMNOS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400" dirty="0" smtClean="0"/>
                        <a:t>1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2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3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4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5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6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7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8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9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10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11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12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13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14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15</a:t>
                      </a:r>
                      <a:endParaRPr lang="es-ES" sz="2400" dirty="0"/>
                    </a:p>
                  </a:txBody>
                  <a:tcPr/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8" name="Picture 4" descr="Resultado de imagen de BAÑO dibujo niñ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2425" y="-15406"/>
            <a:ext cx="928957" cy="795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122" y="0"/>
            <a:ext cx="503582" cy="82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53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637871"/>
              </p:ext>
            </p:extLst>
          </p:nvPr>
        </p:nvGraphicFramePr>
        <p:xfrm>
          <a:off x="132522" y="331297"/>
          <a:ext cx="11675165" cy="6501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522"/>
                <a:gridCol w="609599"/>
                <a:gridCol w="596348"/>
                <a:gridCol w="596348"/>
                <a:gridCol w="583096"/>
                <a:gridCol w="556591"/>
                <a:gridCol w="583096"/>
                <a:gridCol w="622852"/>
                <a:gridCol w="636104"/>
                <a:gridCol w="636105"/>
                <a:gridCol w="609600"/>
                <a:gridCol w="689113"/>
                <a:gridCol w="662608"/>
                <a:gridCol w="609600"/>
                <a:gridCol w="675861"/>
                <a:gridCol w="675861"/>
                <a:gridCol w="675861"/>
              </a:tblGrid>
              <a:tr h="952707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ALUMNOS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16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17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18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19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20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21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22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23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24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25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26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27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28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29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30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dirty="0" smtClean="0"/>
                        <a:t>31</a:t>
                      </a:r>
                      <a:endParaRPr lang="es-ES" sz="2000" dirty="0"/>
                    </a:p>
                  </a:txBody>
                  <a:tcPr/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0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74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Viole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51</TotalTime>
  <Words>39</Words>
  <Application>Microsoft Office PowerPoint</Application>
  <PresentationFormat>Panorámica</PresentationFormat>
  <Paragraphs>34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Sector</vt:lpstr>
      <vt:lpstr>¿PUEDO IR AL BAÑO?</vt:lpstr>
      <vt:lpstr>Presentación de PowerPoint</vt:lpstr>
    </vt:vector>
  </TitlesOfParts>
  <Company>Comunidad de Madrid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TABLA PARA IR AL BAÑO</dc:title>
  <dc:creator>EDUCALOGIN EDUCALOGIN , EDUCALOGIN</dc:creator>
  <cp:lastModifiedBy>EDUCALOGIN EDUCALOGIN , EDUCALOGIN</cp:lastModifiedBy>
  <cp:revision>9</cp:revision>
  <cp:lastPrinted>2018-02-28T09:07:03Z</cp:lastPrinted>
  <dcterms:created xsi:type="dcterms:W3CDTF">2018-02-12T08:43:12Z</dcterms:created>
  <dcterms:modified xsi:type="dcterms:W3CDTF">2018-02-28T09:07:05Z</dcterms:modified>
</cp:coreProperties>
</file>