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2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03/06/2023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Marcador de contenido 4" descr="Escritorio escolar con libros y lápices, y una pizarra en segundo plano">
            <a:extLst>
              <a:ext uri="{FF2B5EF4-FFF2-40B4-BE49-F238E27FC236}">
                <a16:creationId xmlns:a16="http://schemas.microsoft.com/office/drawing/2014/main" id="{47144715-9CF0-E690-880E-43BE996785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>
          <a:xfrm>
            <a:off x="0" y="1"/>
            <a:ext cx="12191980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98FBC53-1377-312D-B5AD-8C66B1CD2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437" y="-1049154"/>
            <a:ext cx="6739473" cy="4119883"/>
          </a:xfrm>
        </p:spPr>
        <p:txBody>
          <a:bodyPr>
            <a:normAutofit/>
          </a:bodyPr>
          <a:lstStyle/>
          <a:p>
            <a:pPr algn="r"/>
            <a:r>
              <a:rPr lang="es-ES" sz="3200" dirty="0">
                <a:ln w="22225">
                  <a:solidFill>
                    <a:srgbClr val="FFFFFF"/>
                  </a:solidFill>
                </a:ln>
                <a:noFill/>
              </a:rPr>
              <a:t>INSTRUCCIONES PARA REALIZAR TU ESPACIO DE ACTIVIDADES</a:t>
            </a:r>
            <a:r>
              <a:rPr lang="es-ES" sz="4000" dirty="0">
                <a:ln w="22225">
                  <a:solidFill>
                    <a:srgbClr val="FFFFFF"/>
                  </a:solidFill>
                </a:ln>
                <a:noFill/>
              </a:rPr>
              <a:t>…..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6A8629B-8289-498B-939B-1CA0C10618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2899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28DD9B1-A884-1822-724F-FECC50643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0371" y="1761017"/>
            <a:ext cx="5669280" cy="4726276"/>
          </a:xfrm>
        </p:spPr>
        <p:txBody>
          <a:bodyPr anchor="ctr">
            <a:normAutofit lnSpcReduction="10000"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1º- </a:t>
            </a:r>
            <a:r>
              <a:rPr lang="en-US" sz="2000" dirty="0" err="1">
                <a:solidFill>
                  <a:srgbClr val="FFFFFF"/>
                </a:solidFill>
              </a:rPr>
              <a:t>Debes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entender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correctamente</a:t>
            </a:r>
            <a:r>
              <a:rPr lang="en-US" sz="2000" dirty="0">
                <a:solidFill>
                  <a:srgbClr val="FFFFFF"/>
                </a:solidFill>
              </a:rPr>
              <a:t> lo que se </a:t>
            </a:r>
            <a:r>
              <a:rPr lang="en-US" sz="2000" dirty="0" err="1">
                <a:solidFill>
                  <a:srgbClr val="FFFFFF"/>
                </a:solidFill>
              </a:rPr>
              <a:t>pide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cada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actividad</a:t>
            </a:r>
            <a:r>
              <a:rPr lang="en-US" sz="2000" dirty="0">
                <a:solidFill>
                  <a:srgbClr val="FFFFFF"/>
                </a:solidFill>
              </a:rPr>
              <a:t>. Si no </a:t>
            </a:r>
            <a:r>
              <a:rPr lang="en-US" sz="2000" dirty="0" err="1">
                <a:solidFill>
                  <a:srgbClr val="FFFFFF"/>
                </a:solidFill>
              </a:rPr>
              <a:t>entiendes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algún</a:t>
            </a:r>
            <a:r>
              <a:rPr lang="en-US" sz="2000" dirty="0">
                <a:solidFill>
                  <a:srgbClr val="FFFFFF"/>
                </a:solidFill>
              </a:rPr>
              <a:t> paso, </a:t>
            </a:r>
            <a:r>
              <a:rPr lang="en-US" sz="2000" dirty="0" err="1">
                <a:solidFill>
                  <a:srgbClr val="FFFFFF"/>
                </a:solidFill>
              </a:rPr>
              <a:t>pregúntale</a:t>
            </a:r>
            <a:r>
              <a:rPr lang="en-US" sz="2000" dirty="0">
                <a:solidFill>
                  <a:srgbClr val="FFFFFF"/>
                </a:solidFill>
              </a:rPr>
              <a:t> al </a:t>
            </a:r>
            <a:r>
              <a:rPr lang="en-US" sz="2000" dirty="0" err="1">
                <a:solidFill>
                  <a:srgbClr val="FFFFFF"/>
                </a:solidFill>
              </a:rPr>
              <a:t>profe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2º- Hay </a:t>
            </a:r>
            <a:r>
              <a:rPr lang="en-US" sz="2000" dirty="0" err="1">
                <a:solidFill>
                  <a:srgbClr val="FFFFFF"/>
                </a:solidFill>
              </a:rPr>
              <a:t>realizar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obligatoriamente</a:t>
            </a:r>
            <a:r>
              <a:rPr lang="en-US" sz="2000" dirty="0">
                <a:solidFill>
                  <a:srgbClr val="FFFFFF"/>
                </a:solidFill>
              </a:rPr>
              <a:t> hasta la </a:t>
            </a:r>
            <a:r>
              <a:rPr lang="en-US" sz="2000" dirty="0" err="1">
                <a:solidFill>
                  <a:srgbClr val="FFFFFF"/>
                </a:solidFill>
              </a:rPr>
              <a:t>actividad</a:t>
            </a:r>
            <a:r>
              <a:rPr lang="en-US" sz="2000" dirty="0">
                <a:solidFill>
                  <a:srgbClr val="FFFFFF"/>
                </a:solidFill>
              </a:rPr>
              <a:t> 3. Antes de pasar a la </a:t>
            </a:r>
            <a:r>
              <a:rPr lang="en-US" sz="2000" dirty="0" err="1">
                <a:solidFill>
                  <a:srgbClr val="FFFFFF"/>
                </a:solidFill>
              </a:rPr>
              <a:t>actividad</a:t>
            </a:r>
            <a:r>
              <a:rPr lang="en-US" sz="2000" dirty="0">
                <a:solidFill>
                  <a:srgbClr val="FFFFFF"/>
                </a:solidFill>
              </a:rPr>
              <a:t> 4, </a:t>
            </a:r>
            <a:r>
              <a:rPr lang="en-US" sz="2000" dirty="0" err="1">
                <a:solidFill>
                  <a:srgbClr val="FFFFFF"/>
                </a:solidFill>
              </a:rPr>
              <a:t>si</a:t>
            </a:r>
            <a:r>
              <a:rPr lang="en-US" sz="2000" dirty="0">
                <a:solidFill>
                  <a:srgbClr val="FFFFFF"/>
                </a:solidFill>
              </a:rPr>
              <a:t> has </a:t>
            </a:r>
            <a:r>
              <a:rPr lang="en-US" sz="2000" dirty="0" err="1">
                <a:solidFill>
                  <a:srgbClr val="FFFFFF"/>
                </a:solidFill>
              </a:rPr>
              <a:t>tenido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alguna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dificultad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puedes</a:t>
            </a:r>
            <a:r>
              <a:rPr lang="en-US" sz="2000" dirty="0">
                <a:solidFill>
                  <a:srgbClr val="FFFFFF"/>
                </a:solidFill>
              </a:rPr>
              <a:t> pasar </a:t>
            </a:r>
            <a:r>
              <a:rPr lang="en-US" sz="2000" dirty="0" err="1">
                <a:solidFill>
                  <a:srgbClr val="FFFFFF"/>
                </a:solidFill>
              </a:rPr>
              <a:t>por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repostaje</a:t>
            </a:r>
            <a:r>
              <a:rPr lang="en-US" sz="2000" dirty="0">
                <a:solidFill>
                  <a:srgbClr val="FFFFFF"/>
                </a:solidFill>
              </a:rPr>
              <a:t> y </a:t>
            </a:r>
            <a:r>
              <a:rPr lang="en-US" sz="2000" dirty="0" err="1">
                <a:solidFill>
                  <a:srgbClr val="FFFFFF"/>
                </a:solidFill>
              </a:rPr>
              <a:t>después</a:t>
            </a:r>
            <a:r>
              <a:rPr lang="en-US" sz="2000" dirty="0">
                <a:solidFill>
                  <a:srgbClr val="FFFFFF"/>
                </a:solidFill>
              </a:rPr>
              <a:t> a meta o Volver a la </a:t>
            </a:r>
            <a:r>
              <a:rPr lang="en-US" sz="2000" dirty="0" err="1">
                <a:solidFill>
                  <a:srgbClr val="FFFFFF"/>
                </a:solidFill>
              </a:rPr>
              <a:t>actividaden</a:t>
            </a:r>
            <a:r>
              <a:rPr lang="en-US" sz="2000" dirty="0">
                <a:solidFill>
                  <a:srgbClr val="FFFFFF"/>
                </a:solidFill>
              </a:rPr>
              <a:t> la que </a:t>
            </a:r>
            <a:r>
              <a:rPr lang="en-US" sz="2000" dirty="0" err="1">
                <a:solidFill>
                  <a:srgbClr val="FFFFFF"/>
                </a:solidFill>
              </a:rPr>
              <a:t>tuviste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problemas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3º- Si no </a:t>
            </a:r>
            <a:r>
              <a:rPr lang="en-US" sz="2000" dirty="0" err="1">
                <a:solidFill>
                  <a:srgbClr val="FFFFFF"/>
                </a:solidFill>
              </a:rPr>
              <a:t>pasas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por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repostaje</a:t>
            </a:r>
            <a:r>
              <a:rPr lang="en-US" sz="2000" dirty="0">
                <a:solidFill>
                  <a:srgbClr val="FFFFFF"/>
                </a:solidFill>
              </a:rPr>
              <a:t>, </a:t>
            </a:r>
            <a:r>
              <a:rPr lang="en-US" sz="2000" dirty="0" err="1">
                <a:solidFill>
                  <a:srgbClr val="FFFFFF"/>
                </a:solidFill>
              </a:rPr>
              <a:t>después</a:t>
            </a:r>
            <a:r>
              <a:rPr lang="en-US" sz="2000" dirty="0">
                <a:solidFill>
                  <a:srgbClr val="FFFFFF"/>
                </a:solidFill>
              </a:rPr>
              <a:t> de la </a:t>
            </a:r>
            <a:r>
              <a:rPr lang="en-US" sz="2000" dirty="0" err="1">
                <a:solidFill>
                  <a:srgbClr val="FFFFFF"/>
                </a:solidFill>
              </a:rPr>
              <a:t>actividad</a:t>
            </a:r>
            <a:r>
              <a:rPr lang="en-US" sz="2000" dirty="0">
                <a:solidFill>
                  <a:srgbClr val="FFFFFF"/>
                </a:solidFill>
              </a:rPr>
              <a:t> 3 </a:t>
            </a:r>
            <a:r>
              <a:rPr lang="en-US" sz="2000" dirty="0" err="1">
                <a:solidFill>
                  <a:srgbClr val="FFFFFF"/>
                </a:solidFill>
              </a:rPr>
              <a:t>continúas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por</a:t>
            </a:r>
            <a:r>
              <a:rPr lang="en-US" sz="2000" dirty="0">
                <a:solidFill>
                  <a:srgbClr val="FFFFFF"/>
                </a:solidFill>
              </a:rPr>
              <a:t> la 4 para </a:t>
            </a:r>
            <a:r>
              <a:rPr lang="en-US" sz="2000" dirty="0" err="1">
                <a:solidFill>
                  <a:srgbClr val="FFFFFF"/>
                </a:solidFill>
              </a:rPr>
              <a:t>acabar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finalmente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en</a:t>
            </a:r>
            <a:r>
              <a:rPr lang="en-US" sz="2000" dirty="0">
                <a:solidFill>
                  <a:srgbClr val="FFFFFF"/>
                </a:solidFill>
              </a:rPr>
              <a:t> Meta.</a:t>
            </a:r>
          </a:p>
          <a:p>
            <a:r>
              <a:rPr lang="en-US" sz="2000" dirty="0">
                <a:solidFill>
                  <a:srgbClr val="FFFFFF"/>
                </a:solidFill>
              </a:rPr>
              <a:t>4º - </a:t>
            </a:r>
            <a:r>
              <a:rPr lang="en-US" sz="2000" dirty="0" err="1">
                <a:solidFill>
                  <a:srgbClr val="FFFFFF"/>
                </a:solidFill>
              </a:rPr>
              <a:t>Recuerda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disfrutar</a:t>
            </a:r>
            <a:r>
              <a:rPr lang="en-US" sz="2000" dirty="0">
                <a:solidFill>
                  <a:srgbClr val="FFFFFF"/>
                </a:solidFill>
              </a:rPr>
              <a:t> y </a:t>
            </a:r>
            <a:r>
              <a:rPr lang="en-US" sz="2000" dirty="0" err="1">
                <a:solidFill>
                  <a:srgbClr val="FFFFFF"/>
                </a:solidFill>
              </a:rPr>
              <a:t>aprender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durante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el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proceso</a:t>
            </a:r>
            <a:r>
              <a:rPr lang="en-US" sz="2000" dirty="0">
                <a:solidFill>
                  <a:srgbClr val="FFFFFF"/>
                </a:solidFill>
              </a:rPr>
              <a:t>, no se </a:t>
            </a:r>
            <a:r>
              <a:rPr lang="en-US" sz="2000" dirty="0" err="1">
                <a:solidFill>
                  <a:srgbClr val="FFFFFF"/>
                </a:solidFill>
              </a:rPr>
              <a:t>trata</a:t>
            </a:r>
            <a:r>
              <a:rPr lang="en-US" sz="2000" dirty="0">
                <a:solidFill>
                  <a:srgbClr val="FFFFFF"/>
                </a:solidFill>
              </a:rPr>
              <a:t> de </a:t>
            </a:r>
            <a:r>
              <a:rPr lang="en-US" sz="2000" dirty="0" err="1">
                <a:solidFill>
                  <a:srgbClr val="FFFFFF"/>
                </a:solidFill>
              </a:rPr>
              <a:t>terminar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rápido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  <a:p>
            <a:endParaRPr lang="en-US" sz="20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</a:rPr>
              <a:t>	Noelia Cortés Piña.</a:t>
            </a:r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id="{DED63E38-723A-89EA-BC97-45106F1B26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498" r="7552" b="3"/>
          <a:stretch/>
        </p:blipFill>
        <p:spPr>
          <a:xfrm>
            <a:off x="9265467" y="127607"/>
            <a:ext cx="2784784" cy="2784784"/>
          </a:xfrm>
          <a:custGeom>
            <a:avLst/>
            <a:gdLst/>
            <a:ahLst/>
            <a:cxnLst/>
            <a:rect l="l" t="t" r="r" b="b"/>
            <a:pathLst>
              <a:path w="2784784" h="2784784">
                <a:moveTo>
                  <a:pt x="1392392" y="0"/>
                </a:moveTo>
                <a:cubicBezTo>
                  <a:pt x="2161389" y="0"/>
                  <a:pt x="2784784" y="623395"/>
                  <a:pt x="2784784" y="1392392"/>
                </a:cubicBezTo>
                <a:cubicBezTo>
                  <a:pt x="2784784" y="2161389"/>
                  <a:pt x="2161389" y="2784784"/>
                  <a:pt x="1392392" y="2784784"/>
                </a:cubicBezTo>
                <a:cubicBezTo>
                  <a:pt x="623395" y="2784784"/>
                  <a:pt x="0" y="2161389"/>
                  <a:pt x="0" y="1392392"/>
                </a:cubicBezTo>
                <a:cubicBezTo>
                  <a:pt x="0" y="623395"/>
                  <a:pt x="623395" y="0"/>
                  <a:pt x="1392392" y="0"/>
                </a:cubicBezTo>
                <a:close/>
              </a:path>
            </a:pathLst>
          </a:custGeom>
        </p:spPr>
      </p:pic>
      <p:pic>
        <p:nvPicPr>
          <p:cNvPr id="7" name="Imagen 4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B3B975C6-B9C8-0EA3-4F3D-C7DA5DE1B19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158" r="21056" b="1"/>
          <a:stretch/>
        </p:blipFill>
        <p:spPr>
          <a:xfrm>
            <a:off x="8573281" y="2931474"/>
            <a:ext cx="3555819" cy="3555819"/>
          </a:xfrm>
          <a:custGeom>
            <a:avLst/>
            <a:gdLst/>
            <a:ahLst/>
            <a:cxnLst/>
            <a:rect l="l" t="t" r="r" b="b"/>
            <a:pathLst>
              <a:path w="1924906" h="1924906">
                <a:moveTo>
                  <a:pt x="962453" y="0"/>
                </a:moveTo>
                <a:cubicBezTo>
                  <a:pt x="1494001" y="0"/>
                  <a:pt x="1924906" y="430905"/>
                  <a:pt x="1924906" y="962453"/>
                </a:cubicBezTo>
                <a:cubicBezTo>
                  <a:pt x="1924906" y="1494001"/>
                  <a:pt x="1494001" y="1924906"/>
                  <a:pt x="962453" y="1924906"/>
                </a:cubicBezTo>
                <a:cubicBezTo>
                  <a:pt x="430905" y="1924906"/>
                  <a:pt x="0" y="1494001"/>
                  <a:pt x="0" y="962453"/>
                </a:cubicBezTo>
                <a:cubicBezTo>
                  <a:pt x="0" y="430905"/>
                  <a:pt x="430905" y="0"/>
                  <a:pt x="96245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1745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114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INSTRUCCIONES PARA REALIZAR TU ESPACIO DE ACTIVIDADES…..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mariano paredes tena</dc:creator>
  <cp:lastModifiedBy>mariano paredes tena</cp:lastModifiedBy>
  <cp:revision>48</cp:revision>
  <dcterms:created xsi:type="dcterms:W3CDTF">2023-06-03T15:36:06Z</dcterms:created>
  <dcterms:modified xsi:type="dcterms:W3CDTF">2023-06-03T17:13:16Z</dcterms:modified>
</cp:coreProperties>
</file>