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01D6C-2B0D-A74D-60DA-E200F4BBC087}" v="3" dt="2023-07-19T18:53:53.772"/>
    <p1510:client id="{3428A276-DFAA-2B7C-76D1-9E51D0918693}" v="16" dt="2023-07-19T14:30:33.826"/>
    <p1510:client id="{6637CC81-2A3F-0819-2981-B2C36936607D}" v="1" dt="2023-07-19T18:52:34.958"/>
    <p1510:client id="{8651313B-124B-CB70-B4A8-4B22CE496D9A}" v="18" dt="2023-07-19T16:38:48.788"/>
    <p1510:client id="{93BF9BC4-905A-40AB-9D36-5BBE3AC4A09D}" v="365" dt="2023-07-19T13:15:31.209"/>
    <p1510:client id="{E2CC14FF-A2BB-43B9-FAAC-4CCA6B73667E}" v="2" dt="2023-07-19T15:01:00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19/07/2023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Cocina de concepto azul en 3D">
            <a:extLst>
              <a:ext uri="{FF2B5EF4-FFF2-40B4-BE49-F238E27FC236}">
                <a16:creationId xmlns:a16="http://schemas.microsoft.com/office/drawing/2014/main" id="{F407F9D3-D3F0-A05E-10D6-0712014C4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0" r="14751"/>
          <a:stretch/>
        </p:blipFill>
        <p:spPr>
          <a:xfrm>
            <a:off x="2484841" y="-139035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0FAE56-1B1C-9E79-73B7-5F11645A457D}"/>
              </a:ext>
            </a:extLst>
          </p:cNvPr>
          <p:cNvSpPr txBox="1"/>
          <p:nvPr/>
        </p:nvSpPr>
        <p:spPr>
          <a:xfrm>
            <a:off x="838200" y="365125"/>
            <a:ext cx="4753522" cy="18999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¿Qué es lo que necesitamos hacer?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AA1B55-2311-8FCB-0CB5-A6AC48753614}"/>
              </a:ext>
            </a:extLst>
          </p:cNvPr>
          <p:cNvSpPr txBox="1"/>
          <p:nvPr/>
        </p:nvSpPr>
        <p:spPr>
          <a:xfrm>
            <a:off x="608162" y="2750503"/>
            <a:ext cx="3554820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324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1º Como </a:t>
            </a:r>
            <a:r>
              <a:rPr lang="en-US" sz="2400" dirty="0" err="1"/>
              <a:t>todo</a:t>
            </a:r>
            <a:r>
              <a:rPr lang="en-US" sz="2400" dirty="0"/>
              <a:t> gran </a:t>
            </a:r>
            <a:r>
              <a:rPr lang="en-US" sz="2400" dirty="0" err="1"/>
              <a:t>equipo</a:t>
            </a:r>
            <a:r>
              <a:rPr lang="en-US" sz="2400" dirty="0"/>
              <a:t> de </a:t>
            </a:r>
            <a:r>
              <a:rPr lang="en-US" sz="2400" dirty="0" err="1"/>
              <a:t>profesionales</a:t>
            </a:r>
            <a:r>
              <a:rPr lang="en-US" sz="2400" dirty="0"/>
              <a:t> de la  </a:t>
            </a:r>
            <a:r>
              <a:rPr lang="en-US" sz="2400" dirty="0" err="1"/>
              <a:t>cocina</a:t>
            </a:r>
            <a:r>
              <a:rPr lang="en-US" sz="2400" dirty="0"/>
              <a:t>,  </a:t>
            </a:r>
            <a:r>
              <a:rPr lang="en-US" sz="2400" dirty="0" err="1"/>
              <a:t>debeis</a:t>
            </a:r>
            <a:r>
              <a:rPr lang="en-US" sz="2400" dirty="0"/>
              <a:t> </a:t>
            </a:r>
            <a:r>
              <a:rPr lang="en-US" sz="2400" dirty="0" err="1"/>
              <a:t>hacer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 con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platos</a:t>
            </a:r>
            <a:r>
              <a:rPr lang="en-US" sz="2400" dirty="0"/>
              <a:t> o </a:t>
            </a:r>
            <a:r>
              <a:rPr lang="en-US" sz="2400" dirty="0" err="1"/>
              <a:t>recetas</a:t>
            </a:r>
            <a:r>
              <a:rPr lang="en-US" sz="2400" dirty="0"/>
              <a:t> que </a:t>
            </a:r>
            <a:r>
              <a:rPr lang="en-US" sz="2400" dirty="0" err="1"/>
              <a:t>quereis</a:t>
            </a:r>
            <a:r>
              <a:rPr lang="en-US" sz="2400" dirty="0"/>
              <a:t> que </a:t>
            </a:r>
            <a:r>
              <a:rPr lang="en-US" sz="2400" dirty="0" err="1"/>
              <a:t>hagamos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nuestro</a:t>
            </a:r>
            <a:r>
              <a:rPr lang="en-US" sz="2400" dirty="0"/>
              <a:t> taller-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324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 panose="020F0502020204030204"/>
              </a:rPr>
              <a:t>Si </a:t>
            </a:r>
            <a:r>
              <a:rPr lang="en-US" sz="2400" dirty="0" err="1">
                <a:ea typeface="Calibri"/>
                <a:cs typeface="Calibri" panose="020F0502020204030204"/>
              </a:rPr>
              <a:t>quereis</a:t>
            </a:r>
            <a:r>
              <a:rPr lang="en-US" sz="2400" dirty="0">
                <a:ea typeface="Calibri"/>
                <a:cs typeface="Calibri" panose="020F0502020204030204"/>
              </a:rPr>
              <a:t> </a:t>
            </a:r>
            <a:r>
              <a:rPr lang="en-US" sz="2400" dirty="0" err="1">
                <a:ea typeface="Calibri"/>
                <a:cs typeface="Calibri" panose="020F0502020204030204"/>
              </a:rPr>
              <a:t>podeis</a:t>
            </a:r>
            <a:r>
              <a:rPr lang="en-US" sz="2400" dirty="0">
                <a:ea typeface="Calibri"/>
                <a:cs typeface="Calibri" panose="020F0502020204030204"/>
              </a:rPr>
              <a:t> </a:t>
            </a:r>
            <a:r>
              <a:rPr lang="en-US" sz="2400" dirty="0" err="1">
                <a:ea typeface="Calibri"/>
                <a:cs typeface="Calibri" panose="020F0502020204030204"/>
              </a:rPr>
              <a:t>hacer</a:t>
            </a:r>
            <a:r>
              <a:rPr lang="en-US" sz="2400" dirty="0">
                <a:ea typeface="Calibri"/>
                <a:cs typeface="Calibri" panose="020F0502020204030204"/>
              </a:rPr>
              <a:t> la del paso nº 4.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12</cp:revision>
  <dcterms:created xsi:type="dcterms:W3CDTF">2023-07-19T12:49:21Z</dcterms:created>
  <dcterms:modified xsi:type="dcterms:W3CDTF">2023-07-19T18:55:35Z</dcterms:modified>
</cp:coreProperties>
</file>