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6832F0-4C33-4403-862A-FC3DAD7DCBEF}" v="233" dt="2023-07-19T12:38:32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>
        <p:scale>
          <a:sx n="76" d="100"/>
          <a:sy n="76" d="100"/>
        </p:scale>
        <p:origin x="-144" y="-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7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5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xmlns="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07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81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xmlns="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031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xmlns="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67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1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0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0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2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FA5B9DB-0BF9-4260-A97B-936524F966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8AF294C0-E417-9932-7532-3E0B071489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-2" b="6263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59824785-89B4-4433-955A-F2C847B153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4859" y="614291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rgbClr val="42AEC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66925" y="2011910"/>
            <a:ext cx="8058150" cy="1859929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s-ES" sz="8100" dirty="0">
                <a:cs typeface="Calibri Light"/>
              </a:rPr>
              <a:t>Instrucciones para realizar tu espacio de actividades:</a:t>
            </a:r>
            <a:endParaRPr lang="es-ES" sz="8100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xmlns="" id="{CB2E64D6-3AEB-4AFF-9475-E210F85E0A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A9D71F0B-3698-FE9F-9B51-F1CD9F3884B4}"/>
              </a:ext>
            </a:extLst>
          </p:cNvPr>
          <p:cNvSpPr txBox="1"/>
          <p:nvPr/>
        </p:nvSpPr>
        <p:spPr>
          <a:xfrm>
            <a:off x="3747967" y="4419423"/>
            <a:ext cx="5268287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400" dirty="0"/>
              <a:t>1- Entender lo que hay que hacer en cada actividad.</a:t>
            </a:r>
          </a:p>
          <a:p>
            <a:r>
              <a:rPr lang="es-ES" sz="2400" dirty="0"/>
              <a:t>2- </a:t>
            </a:r>
            <a:r>
              <a:rPr lang="es-ES" sz="2400" dirty="0">
                <a:ea typeface="+mn-lt"/>
                <a:cs typeface="+mn-lt"/>
              </a:rPr>
              <a:t>Hacer hasta la tarea número 3.</a:t>
            </a:r>
          </a:p>
          <a:p>
            <a:r>
              <a:rPr lang="es-ES" sz="2400" dirty="0"/>
              <a:t>3-Disfrutad aprendiendo.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ED3A5E21-3D72-0FAB-663F-1C5B204E72DB}"/>
              </a:ext>
            </a:extLst>
          </p:cNvPr>
          <p:cNvSpPr txBox="1"/>
          <p:nvPr/>
        </p:nvSpPr>
        <p:spPr>
          <a:xfrm>
            <a:off x="8288324" y="5327363"/>
            <a:ext cx="3815304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4000" dirty="0">
                <a:solidFill>
                  <a:srgbClr val="FF0000"/>
                </a:solidFill>
              </a:rPr>
              <a:t>Laura Crespo </a:t>
            </a:r>
            <a:r>
              <a:rPr lang="es-ES" sz="4000" dirty="0" smtClean="0">
                <a:solidFill>
                  <a:srgbClr val="FF0000"/>
                </a:solidFill>
              </a:rPr>
              <a:t>3º </a:t>
            </a:r>
            <a:r>
              <a:rPr lang="es-ES" sz="4000" dirty="0">
                <a:solidFill>
                  <a:srgbClr val="FF0000"/>
                </a:solidFill>
              </a:rPr>
              <a:t>Ed Infantil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ketchyVTI">
  <a:themeElements>
    <a:clrScheme name="AnalogousFromLightSeed_2SEEDS">
      <a:dk1>
        <a:srgbClr val="000000"/>
      </a:dk1>
      <a:lt1>
        <a:srgbClr val="FFFFFF"/>
      </a:lt1>
      <a:dk2>
        <a:srgbClr val="23393E"/>
      </a:dk2>
      <a:lt2>
        <a:srgbClr val="E8E3E2"/>
      </a:lt2>
      <a:accent1>
        <a:srgbClr val="42AEC4"/>
      </a:accent1>
      <a:accent2>
        <a:srgbClr val="51B199"/>
      </a:accent2>
      <a:accent3>
        <a:srgbClr val="75A3E3"/>
      </a:accent3>
      <a:accent4>
        <a:srgbClr val="DD5BB0"/>
      </a:accent4>
      <a:accent5>
        <a:srgbClr val="E37992"/>
      </a:accent5>
      <a:accent6>
        <a:srgbClr val="DD735B"/>
      </a:accent6>
      <a:hlink>
        <a:srgbClr val="AC7165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SketchyVTI</vt:lpstr>
      <vt:lpstr>Instrucciones para realizar tu espacio de actividades: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Propietario</dc:creator>
  <cp:lastModifiedBy>Propietario</cp:lastModifiedBy>
  <cp:revision>45</cp:revision>
  <dcterms:created xsi:type="dcterms:W3CDTF">2023-07-19T12:29:03Z</dcterms:created>
  <dcterms:modified xsi:type="dcterms:W3CDTF">2023-07-19T12:41:15Z</dcterms:modified>
</cp:coreProperties>
</file>