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0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4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6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6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F4EB669-EE7A-468E-A94E-4C78EDCF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DD3189-646A-4F2D-8AF6-2CCF34A33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Patrones coloridos en el cielo">
            <a:extLst>
              <a:ext uri="{FF2B5EF4-FFF2-40B4-BE49-F238E27FC236}">
                <a16:creationId xmlns:a16="http://schemas.microsoft.com/office/drawing/2014/main" id="{35A60F6F-98E0-B3BA-2C14-32876758D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30" r="-1" b="8684"/>
          <a:stretch/>
        </p:blipFill>
        <p:spPr>
          <a:xfrm>
            <a:off x="799136" y="-16023"/>
            <a:ext cx="10593727" cy="617219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49F962-ACD5-B82D-A99B-DBD7DD52F7DB}"/>
              </a:ext>
            </a:extLst>
          </p:cNvPr>
          <p:cNvSpPr txBox="1"/>
          <p:nvPr/>
        </p:nvSpPr>
        <p:spPr>
          <a:xfrm>
            <a:off x="1864426" y="166255"/>
            <a:ext cx="838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INSTRUCCIONES ESPACIO DE ACTIVIDADES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E0D451-DD0D-2EF3-94E3-731176545323}"/>
              </a:ext>
            </a:extLst>
          </p:cNvPr>
          <p:cNvSpPr txBox="1"/>
          <p:nvPr/>
        </p:nvSpPr>
        <p:spPr>
          <a:xfrm>
            <a:off x="1403006" y="1113256"/>
            <a:ext cx="258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1-Visualizar vídeo</a:t>
            </a:r>
            <a:r>
              <a:rPr lang="es-ES" dirty="0"/>
              <a:t>. </a:t>
            </a:r>
          </a:p>
        </p:txBody>
      </p:sp>
      <p:pic>
        <p:nvPicPr>
          <p:cNvPr id="8" name="Marcador de contenido 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B4CD80A-5A8F-5F78-C37C-F2D43A439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72" y="701833"/>
            <a:ext cx="1078008" cy="107800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DCA42E-4AE0-BF55-D751-C2380E35D268}"/>
              </a:ext>
            </a:extLst>
          </p:cNvPr>
          <p:cNvSpPr txBox="1"/>
          <p:nvPr/>
        </p:nvSpPr>
        <p:spPr>
          <a:xfrm>
            <a:off x="1437519" y="1809474"/>
            <a:ext cx="194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2-Actividad interactiva </a:t>
            </a:r>
            <a:r>
              <a:rPr lang="es-ES" dirty="0" err="1">
                <a:solidFill>
                  <a:srgbClr val="0070C0"/>
                </a:solidFill>
              </a:rPr>
              <a:t>Wordwall</a:t>
            </a:r>
            <a:r>
              <a:rPr lang="es-E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1" name="Picture 2" descr="Pequeño pollito de dibujos animados en la cáscara de huevo roto | Vector  Premium">
            <a:extLst>
              <a:ext uri="{FF2B5EF4-FFF2-40B4-BE49-F238E27FC236}">
                <a16:creationId xmlns:a16="http://schemas.microsoft.com/office/drawing/2014/main" id="{01139529-9A38-8533-BACF-DE9E926D1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7" r="8479"/>
          <a:stretch/>
        </p:blipFill>
        <p:spPr bwMode="auto">
          <a:xfrm>
            <a:off x="3385073" y="1880086"/>
            <a:ext cx="1078008" cy="9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33E8C24-5BFB-96D4-D868-0312D7B5F0CE}"/>
              </a:ext>
            </a:extLst>
          </p:cNvPr>
          <p:cNvSpPr txBox="1"/>
          <p:nvPr/>
        </p:nvSpPr>
        <p:spPr>
          <a:xfrm>
            <a:off x="1437519" y="3030722"/>
            <a:ext cx="142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3-Actividad interactiva</a:t>
            </a:r>
          </a:p>
          <a:p>
            <a:r>
              <a:rPr lang="es-ES" dirty="0" err="1">
                <a:solidFill>
                  <a:srgbClr val="0070C0"/>
                </a:solidFill>
              </a:rPr>
              <a:t>Educaplay</a:t>
            </a:r>
            <a:r>
              <a:rPr lang="es-ES" dirty="0"/>
              <a:t>.</a:t>
            </a:r>
          </a:p>
        </p:txBody>
      </p:sp>
      <p:pic>
        <p:nvPicPr>
          <p:cNvPr id="13" name="Content Placeholder 2" descr="El pollito">
            <a:extLst>
              <a:ext uri="{FF2B5EF4-FFF2-40B4-BE49-F238E27FC236}">
                <a16:creationId xmlns:a16="http://schemas.microsoft.com/office/drawing/2014/main" id="{A452888F-FE58-E262-C8BF-3701970DB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072" y="3077606"/>
            <a:ext cx="1107509" cy="8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4B07FED-B918-A016-E679-A13B7C676C42}"/>
              </a:ext>
            </a:extLst>
          </p:cNvPr>
          <p:cNvSpPr txBox="1"/>
          <p:nvPr/>
        </p:nvSpPr>
        <p:spPr>
          <a:xfrm>
            <a:off x="1413164" y="4140196"/>
            <a:ext cx="161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4-Actividades </a:t>
            </a:r>
            <a:r>
              <a:rPr lang="es-ES" dirty="0" err="1">
                <a:solidFill>
                  <a:srgbClr val="0070C0"/>
                </a:solidFill>
              </a:rPr>
              <a:t>Genially</a:t>
            </a:r>
            <a:r>
              <a:rPr lang="es-E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24583B-086E-A568-9B8A-7458FD10C294}"/>
              </a:ext>
            </a:extLst>
          </p:cNvPr>
          <p:cNvSpPr txBox="1"/>
          <p:nvPr/>
        </p:nvSpPr>
        <p:spPr>
          <a:xfrm>
            <a:off x="1390017" y="5026694"/>
            <a:ext cx="147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5-Actividad interactiva </a:t>
            </a:r>
            <a:r>
              <a:rPr lang="es-ES" dirty="0" err="1">
                <a:solidFill>
                  <a:srgbClr val="0070C0"/>
                </a:solidFill>
              </a:rPr>
              <a:t>Quizzy</a:t>
            </a:r>
            <a:r>
              <a:rPr lang="es-ES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6" name="Picture 2" descr="pollito comiendo-menos de 1mgb | Scanco - Equipos analiticos de laboratorio">
            <a:extLst>
              <a:ext uri="{FF2B5EF4-FFF2-40B4-BE49-F238E27FC236}">
                <a16:creationId xmlns:a16="http://schemas.microsoft.com/office/drawing/2014/main" id="{9AA72636-CB68-159A-E218-1BDC8C691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5072" y="4036998"/>
            <a:ext cx="1165934" cy="74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allinero con lindas gallinas, pollitos y gallo en el paisaje de verano  ilustración vectorial estilo de dibujos animados 13361462 Vector en Vecteezy">
            <a:extLst>
              <a:ext uri="{FF2B5EF4-FFF2-40B4-BE49-F238E27FC236}">
                <a16:creationId xmlns:a16="http://schemas.microsoft.com/office/drawing/2014/main" id="{C498A1C6-7F8D-1A01-CCCB-D2554214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772" y="4891842"/>
            <a:ext cx="1150234" cy="93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B37E3D-8FD8-6D3E-755D-1C722417C0A9}"/>
              </a:ext>
            </a:extLst>
          </p:cNvPr>
          <p:cNvSpPr txBox="1"/>
          <p:nvPr/>
        </p:nvSpPr>
        <p:spPr>
          <a:xfrm>
            <a:off x="7840819" y="1006119"/>
            <a:ext cx="2137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70C0"/>
                </a:solidFill>
              </a:rPr>
              <a:t>6-Meta</a:t>
            </a:r>
          </a:p>
          <a:p>
            <a:endParaRPr lang="es-ES" dirty="0"/>
          </a:p>
        </p:txBody>
      </p:sp>
      <p:pic>
        <p:nvPicPr>
          <p:cNvPr id="19" name="Picture 2" descr="Premios Time In">
            <a:extLst>
              <a:ext uri="{FF2B5EF4-FFF2-40B4-BE49-F238E27FC236}">
                <a16:creationId xmlns:a16="http://schemas.microsoft.com/office/drawing/2014/main" id="{82CFCA5F-35AA-A435-AC45-A6DCEDB7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6487" y="1987297"/>
            <a:ext cx="2320630" cy="247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ompra imágenes y fotos : Emoticonos mostrando los pulgares para arriba  Image 59225844. | Smiley emoji, Imagens de emoji, Fotos de emojis">
            <a:extLst>
              <a:ext uri="{FF2B5EF4-FFF2-40B4-BE49-F238E27FC236}">
                <a16:creationId xmlns:a16="http://schemas.microsoft.com/office/drawing/2014/main" id="{2780E289-433F-8069-BDFA-8DCE46FEC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518" y="791933"/>
            <a:ext cx="1078008" cy="6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519254C-03C3-CD26-25AC-AA908F6F4272}"/>
              </a:ext>
            </a:extLst>
          </p:cNvPr>
          <p:cNvSpPr txBox="1"/>
          <p:nvPr/>
        </p:nvSpPr>
        <p:spPr>
          <a:xfrm>
            <a:off x="8120296" y="4986430"/>
            <a:ext cx="2137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Raquel Pérez</a:t>
            </a:r>
          </a:p>
          <a:p>
            <a:r>
              <a:rPr lang="es-ES" dirty="0"/>
              <a:t>3años</a:t>
            </a:r>
          </a:p>
          <a:p>
            <a:r>
              <a:rPr lang="es-ES" dirty="0"/>
              <a:t>Los pollitos</a:t>
            </a:r>
          </a:p>
        </p:txBody>
      </p:sp>
    </p:spTree>
    <p:extLst>
      <p:ext uri="{BB962C8B-B14F-4D97-AF65-F5344CB8AC3E}">
        <p14:creationId xmlns:p14="http://schemas.microsoft.com/office/powerpoint/2010/main" val="2374640036"/>
      </p:ext>
    </p:extLst>
  </p:cSld>
  <p:clrMapOvr>
    <a:masterClrMapping/>
  </p:clrMapOvr>
</p:sld>
</file>

<file path=ppt/theme/theme1.xml><?xml version="1.0" encoding="utf-8"?>
<a:theme xmlns:a="http://schemas.openxmlformats.org/drawingml/2006/main" name="Encase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7DAD88"/>
      </a:accent1>
      <a:accent2>
        <a:srgbClr val="6FAC96"/>
      </a:accent2>
      <a:accent3>
        <a:srgbClr val="7DA9AC"/>
      </a:accent3>
      <a:accent4>
        <a:srgbClr val="7B9EBE"/>
      </a:accent4>
      <a:accent5>
        <a:srgbClr val="9399CA"/>
      </a:accent5>
      <a:accent6>
        <a:srgbClr val="8F7BBE"/>
      </a:accent6>
      <a:hlink>
        <a:srgbClr val="AE699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Avenir Next LT Pro Light</vt:lpstr>
      <vt:lpstr>EncaseVTI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pinto</dc:creator>
  <cp:lastModifiedBy>javier pinto</cp:lastModifiedBy>
  <cp:revision>3</cp:revision>
  <dcterms:created xsi:type="dcterms:W3CDTF">2023-07-10T12:10:29Z</dcterms:created>
  <dcterms:modified xsi:type="dcterms:W3CDTF">2023-07-10T12:46:57Z</dcterms:modified>
</cp:coreProperties>
</file>