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73" r:id="rId7"/>
    <p:sldId id="271" r:id="rId8"/>
    <p:sldId id="272" r:id="rId9"/>
    <p:sldId id="264" r:id="rId10"/>
    <p:sldId id="260" r:id="rId11"/>
    <p:sldId id="261" r:id="rId12"/>
    <p:sldId id="262" r:id="rId13"/>
    <p:sldId id="263" r:id="rId14"/>
    <p:sldId id="265" r:id="rId15"/>
    <p:sldId id="281" r:id="rId16"/>
    <p:sldId id="266" r:id="rId17"/>
    <p:sldId id="268" r:id="rId18"/>
    <p:sldId id="269" r:id="rId19"/>
    <p:sldId id="270" r:id="rId20"/>
    <p:sldId id="274" r:id="rId21"/>
    <p:sldId id="282" r:id="rId22"/>
    <p:sldId id="275" r:id="rId23"/>
    <p:sldId id="276" r:id="rId24"/>
    <p:sldId id="279" r:id="rId25"/>
    <p:sldId id="277" r:id="rId26"/>
    <p:sldId id="278" r:id="rId27"/>
    <p:sldId id="280" r:id="rId28"/>
    <p:sldId id="283" r:id="rId29"/>
    <p:sldId id="284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55370-AEEC-428E-B36D-42B948818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6E2CF37-DB99-4BD7-B429-4E09C5F76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778A40-DCA5-4FEB-8E0A-75B28E8CD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F7B9E3-5CA4-4124-B021-3C2C73A32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7997E8-B47D-487D-B2B6-5EB2DA77A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24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1C4A7-DE58-4464-B041-366C67241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BBA8FC-71E6-4234-93BE-A98BE637D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00AF61-1744-463C-86EE-55F0BE17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CEFB81-70C3-4B82-8F89-E660A62C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D9411B-4F69-405C-BAFA-ADFB10D5C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87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A694CC-3D33-4FFD-A9E7-E279D8DD2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1627E1-EAF1-4172-992C-15452FC0B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4AB2F3-F24F-420F-8251-1678A8A9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EB3310-0DF3-4FB1-92D7-A11B8225C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483DFC-8D14-4782-978F-FED98248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3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412B8-4213-468C-851E-E27209B32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D7252B-A293-422E-B5DF-1C225A778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0BE28D-99B5-4DE6-83CD-1343D04D0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456C0D-0AAE-4DA0-97FA-490B0D5D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F02EA4-ED7D-4B2B-AE41-3B3596178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62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0C5E8-A191-4C78-9ECD-E8DF24971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52A971-E1ED-4765-AD02-C67411572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2B95BE-0B19-4287-9474-DEBC3E8A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F5C36C-EEBB-4FB6-B5CD-7A02AE2C4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6F2FE-1CE4-4EC2-B596-0461DA61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8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E43E3-1246-444D-BB1D-68BB39FD5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503D3D-3BD9-4DAD-BCD2-9C3D39516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4E65C8-EDA9-403F-B631-00D9C6FC6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9A6DD2-07F5-48E7-B9A9-CD37BEA01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118F58-8B43-4E8F-A0EE-B45F690D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94ABE2-CC3A-43D7-B52A-A3C2BB2EE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40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7FD10-3791-4150-AA37-3571E8719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CBA97B-C744-4CA0-9546-4E75A4912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9D70E9-F333-464E-84E4-709E03D86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75F39DD-6C3A-4D13-ADC8-7EDC76162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40B5FD-3C2D-488B-94A9-67CDAE9CB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0FF0D74-8ED3-4497-B127-F79B2515C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D204E9-E7FA-4BA0-95AB-8F7CD945A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090C80-D0B9-4B72-A72E-9C064546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15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F5739-F9C9-43F8-99AF-DAD80A88F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44B0E2-0579-4862-B62C-D4FA6DC4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42E431-7676-4443-B4D0-C639409F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FA69265-659C-4A9E-8899-24A358B7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511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D03F487-471D-4BF5-8CC8-24AC6284A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7931268-6B04-44B8-9EE0-02871FAD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025B7E-9522-4B74-B993-4D37A0999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60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2EF8C-DD56-4EB3-84B1-90054423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B6C5BC-7D27-4696-990B-D686C524A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84D1D4-4385-4F5F-9F89-965B3E0C9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03F849-B556-4E85-9C91-9BEC5971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3920B7-8737-4581-88AA-98D546A79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3DD319-5DB6-4F6D-98A2-F8A07416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37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351F8-CAA2-451E-BB51-2F311F9F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7423D6C-C432-41C3-A49D-618B6EEBB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EFC3CF-2C00-45A7-8E0D-703AF1EE9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190C97-0DAA-45AB-A398-D2CC638C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896C9E-B632-42AD-84ED-3837D034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7FF0B6-4208-49F0-BFDA-9844D9A9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364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73C0CFA-5770-4D25-878C-D847B4151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C834BA-28BB-475F-A0BD-D2CBD0D3D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37ECC6-BC20-430A-AE45-5F5396B8AC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9E96D-B45F-4A39-B4B5-772888B39BA9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8123EE-74CE-4E3C-9654-8A30B26D0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EF1D7-6AA3-4C11-AECC-5E97DAE3D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BE1C-93D6-48C5-A7A7-5C8D8A46CC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5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B22868A-D428-475C-9FDF-E35E85FAA9CB}"/>
              </a:ext>
            </a:extLst>
          </p:cNvPr>
          <p:cNvSpPr/>
          <p:nvPr/>
        </p:nvSpPr>
        <p:spPr>
          <a:xfrm>
            <a:off x="2736041" y="1014967"/>
            <a:ext cx="6719918" cy="38779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FICHAS </a:t>
            </a:r>
            <a:r>
              <a:rPr lang="es-ES" sz="6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DE</a:t>
            </a:r>
            <a:r>
              <a:rPr lang="es-E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TRABAJO</a:t>
            </a:r>
          </a:p>
          <a:p>
            <a:pPr algn="ctr"/>
            <a:r>
              <a:rPr lang="es-E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CONOCIMIENTO</a:t>
            </a:r>
          </a:p>
          <a:p>
            <a:pPr algn="ctr"/>
            <a:r>
              <a:rPr lang="es-ES" sz="60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DEL ENTORNO</a:t>
            </a:r>
          </a:p>
          <a:p>
            <a:pPr algn="ctr"/>
            <a:r>
              <a:rPr lang="es-E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E.I.</a:t>
            </a:r>
            <a:endParaRPr lang="es-ES" sz="60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3235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F632036-0E7E-4AF2-A93E-B040FE5A6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753" y="590921"/>
            <a:ext cx="9100494" cy="509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340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BD778D4-A0BB-41D4-9370-5E1F635CF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306" y="651880"/>
            <a:ext cx="8976926" cy="502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90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E854DDB-9281-4967-B006-E5842891F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453" y="801034"/>
            <a:ext cx="7535434" cy="564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91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0D32315-3928-4287-AB12-0E8A37F61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02706" y="-1089391"/>
            <a:ext cx="6393464" cy="923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6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5E452BD-1658-43B2-91F9-5C6B1A32F6E7}"/>
              </a:ext>
            </a:extLst>
          </p:cNvPr>
          <p:cNvSpPr/>
          <p:nvPr/>
        </p:nvSpPr>
        <p:spPr>
          <a:xfrm>
            <a:off x="2410646" y="2505670"/>
            <a:ext cx="7601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ORIENTACIÓN </a:t>
            </a:r>
            <a:r>
              <a:rPr lang="es-ES" sz="6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ESPACIAL</a:t>
            </a:r>
          </a:p>
        </p:txBody>
      </p:sp>
    </p:spTree>
    <p:extLst>
      <p:ext uri="{BB962C8B-B14F-4D97-AF65-F5344CB8AC3E}">
        <p14:creationId xmlns:p14="http://schemas.microsoft.com/office/powerpoint/2010/main" val="3067997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2DC3AF0-C6DB-4FEB-9AAE-AFB46101E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854" y="341239"/>
            <a:ext cx="8257919" cy="583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28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A0EC764-B65C-4BDB-BEBC-6374A21154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" b="4042"/>
          <a:stretch/>
        </p:blipFill>
        <p:spPr>
          <a:xfrm rot="16200000">
            <a:off x="2454284" y="-1300475"/>
            <a:ext cx="6690819" cy="929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64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C88413B-64BE-4E65-8AC3-77776934D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59379" y="-1715529"/>
            <a:ext cx="6594518" cy="1028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65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F273C21-EFD1-4A70-B8D7-CA717D817B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9609" r="-247" b="11111"/>
          <a:stretch/>
        </p:blipFill>
        <p:spPr>
          <a:xfrm>
            <a:off x="1565190" y="188375"/>
            <a:ext cx="9226378" cy="663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070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2045E04-A1F3-4D93-8228-353E2A8665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71" r="118" b="9309"/>
          <a:stretch/>
        </p:blipFill>
        <p:spPr>
          <a:xfrm>
            <a:off x="1481433" y="448969"/>
            <a:ext cx="9046524" cy="610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53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D0B3EE2D-8063-4C5A-BD57-41CA39FB9658}"/>
              </a:ext>
            </a:extLst>
          </p:cNvPr>
          <p:cNvSpPr/>
          <p:nvPr/>
        </p:nvSpPr>
        <p:spPr>
          <a:xfrm>
            <a:off x="1486180" y="2967335"/>
            <a:ext cx="921964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ORIENTACIÓN TEMPORAL</a:t>
            </a:r>
            <a:endParaRPr lang="es-ES" sz="6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9551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DE39565-405C-45E0-81F8-FED442855D08}"/>
              </a:ext>
            </a:extLst>
          </p:cNvPr>
          <p:cNvSpPr/>
          <p:nvPr/>
        </p:nvSpPr>
        <p:spPr>
          <a:xfrm>
            <a:off x="1614684" y="2967335"/>
            <a:ext cx="896264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RAZONAMIENTO</a:t>
            </a:r>
            <a:r>
              <a:rPr lang="es-E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LÓGICO</a:t>
            </a:r>
            <a:endParaRPr lang="es-ES" sz="6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6176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43834BC-445C-449F-9CDA-461FB35C40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6" r="2537" b="9998"/>
          <a:stretch/>
        </p:blipFill>
        <p:spPr>
          <a:xfrm rot="16200000">
            <a:off x="2464343" y="-595184"/>
            <a:ext cx="6563100" cy="804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827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749C5DC-F978-4DE0-9980-0C1611392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180" y="158706"/>
            <a:ext cx="8720782" cy="654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44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92826E0-A67E-467D-8C06-36D279726F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7" t="14107" r="3650" b="10450"/>
          <a:stretch/>
        </p:blipFill>
        <p:spPr>
          <a:xfrm>
            <a:off x="1359242" y="581635"/>
            <a:ext cx="9160475" cy="522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97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C3D3789-5845-45F1-A1C0-DB1E3F4AAC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" t="15657" r="6349" b="8956"/>
          <a:stretch/>
        </p:blipFill>
        <p:spPr>
          <a:xfrm>
            <a:off x="1252151" y="410248"/>
            <a:ext cx="9308757" cy="539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194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71F2C31D-BB77-416D-8DD1-A2EFEBFB9C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530" r="2555" b="10736"/>
          <a:stretch/>
        </p:blipFill>
        <p:spPr>
          <a:xfrm>
            <a:off x="1533524" y="491988"/>
            <a:ext cx="9554605" cy="55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457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A215816-EC11-4B9F-B145-C8B8D3A083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16" r="1519" b="9840"/>
          <a:stretch/>
        </p:blipFill>
        <p:spPr>
          <a:xfrm>
            <a:off x="1393998" y="692933"/>
            <a:ext cx="9101008" cy="535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96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1F05075-7533-40AB-84B4-B8D4A5FF50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65" r="2555" b="10160"/>
          <a:stretch/>
        </p:blipFill>
        <p:spPr>
          <a:xfrm>
            <a:off x="980303" y="534105"/>
            <a:ext cx="9630032" cy="557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257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E5520FF-A8CE-41D7-A75E-A0FAD0C2315B}"/>
              </a:ext>
            </a:extLst>
          </p:cNvPr>
          <p:cNvSpPr/>
          <p:nvPr/>
        </p:nvSpPr>
        <p:spPr>
          <a:xfrm>
            <a:off x="3048000" y="885406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https://www.pictojuegos.com/</a:t>
            </a:r>
          </a:p>
          <a:p>
            <a:r>
              <a:rPr lang="es-ES" dirty="0"/>
              <a:t>Básicos</a:t>
            </a:r>
          </a:p>
          <a:p>
            <a:r>
              <a:rPr lang="es-ES" dirty="0"/>
              <a:t>Conceptos básicos para niños.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rgbClr val="0070C0"/>
                </a:solidFill>
              </a:rPr>
              <a:t>EL VIEJO COCODRILO J CLIC ONLINE</a:t>
            </a:r>
          </a:p>
          <a:p>
            <a:r>
              <a:rPr lang="es-ES" dirty="0"/>
              <a:t>En el primero se cuenta el cuento, y en el segundo se realizan actividades sobre los contenidos de: grande-pequeño, identificar, asociar...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rgbClr val="0070C0"/>
                </a:solidFill>
              </a:rPr>
              <a:t>https://www.elbuhoboo.com/juegos-infantiles/20/</a:t>
            </a:r>
          </a:p>
          <a:p>
            <a:r>
              <a:rPr lang="es-ES" dirty="0"/>
              <a:t>Juegos de atención, percepción y memoria</a:t>
            </a:r>
          </a:p>
          <a:p>
            <a:r>
              <a:rPr lang="es-ES" dirty="0"/>
              <a:t>Coordinación visomotora con el ratón</a:t>
            </a:r>
          </a:p>
          <a:p>
            <a:r>
              <a:rPr lang="es-ES" dirty="0"/>
              <a:t>Orientación en el espacio (pantalla, ordenador, PDI)</a:t>
            </a:r>
          </a:p>
          <a:p>
            <a:r>
              <a:rPr lang="es-ES" dirty="0"/>
              <a:t>Juego de clicar sobre las burbujas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rgbClr val="0070C0"/>
                </a:solidFill>
              </a:rPr>
              <a:t>https://www.elbuhoboo.com/juegos-infantiles/13/</a:t>
            </a:r>
          </a:p>
          <a:p>
            <a:r>
              <a:rPr lang="es-ES" dirty="0"/>
              <a:t>Juego de subir y bajar el ratón, clicar sobre los animales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F1230C4-60A2-4085-95B2-38DBA0778B49}"/>
              </a:ext>
            </a:extLst>
          </p:cNvPr>
          <p:cNvSpPr/>
          <p:nvPr/>
        </p:nvSpPr>
        <p:spPr>
          <a:xfrm>
            <a:off x="3048000" y="184558"/>
            <a:ext cx="634767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JUEGOS ONLINE CONOCIMIENTO DEL ENTORNO</a:t>
            </a:r>
          </a:p>
        </p:txBody>
      </p:sp>
    </p:spTree>
    <p:extLst>
      <p:ext uri="{BB962C8B-B14F-4D97-AF65-F5344CB8AC3E}">
        <p14:creationId xmlns:p14="http://schemas.microsoft.com/office/powerpoint/2010/main" val="8603442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9787614-133D-4AFF-9CE9-5AE086EC0B28}"/>
              </a:ext>
            </a:extLst>
          </p:cNvPr>
          <p:cNvSpPr/>
          <p:nvPr/>
        </p:nvSpPr>
        <p:spPr>
          <a:xfrm>
            <a:off x="3048000" y="1166843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http://servicios.educarm.es/templates/portal/ficheros/websDinamicas/9/primavera2.htm</a:t>
            </a:r>
          </a:p>
          <a:p>
            <a:r>
              <a:rPr lang="es-ES" dirty="0"/>
              <a:t>LA PRIMAVERA J CLIC ON LINE</a:t>
            </a:r>
          </a:p>
          <a:p>
            <a:r>
              <a:rPr lang="es-ES" dirty="0"/>
              <a:t>Paquete de actividades en relación a la primavera, tanto con plantas, como animales de granja.</a:t>
            </a:r>
          </a:p>
          <a:p>
            <a:endParaRPr lang="es-ES" dirty="0"/>
          </a:p>
          <a:p>
            <a:endParaRPr lang="es-ES" dirty="0">
              <a:solidFill>
                <a:srgbClr val="0070C0"/>
              </a:solidFill>
            </a:endParaRPr>
          </a:p>
          <a:p>
            <a:r>
              <a:rPr lang="es-ES" dirty="0">
                <a:solidFill>
                  <a:srgbClr val="0070C0"/>
                </a:solidFill>
              </a:rPr>
              <a:t>http://www.cristic.com/infantil/</a:t>
            </a:r>
          </a:p>
          <a:p>
            <a:endParaRPr lang="es-ES" dirty="0"/>
          </a:p>
          <a:p>
            <a:r>
              <a:rPr lang="es-ES" dirty="0"/>
              <a:t>Diferencias, </a:t>
            </a:r>
            <a:r>
              <a:rPr lang="es-ES" dirty="0" err="1"/>
              <a:t>puzzles</a:t>
            </a:r>
            <a:r>
              <a:rPr lang="es-ES" dirty="0"/>
              <a:t>, cuerpo humano, encajar animales</a:t>
            </a:r>
          </a:p>
          <a:p>
            <a:endParaRPr lang="es-ES" dirty="0"/>
          </a:p>
          <a:p>
            <a:r>
              <a:rPr lang="es-ES" dirty="0">
                <a:solidFill>
                  <a:srgbClr val="0070C0"/>
                </a:solidFill>
              </a:rPr>
              <a:t>https://www.pictojuegos.com/</a:t>
            </a:r>
          </a:p>
          <a:p>
            <a:r>
              <a:rPr lang="es-ES" dirty="0"/>
              <a:t>Cabezudos</a:t>
            </a:r>
          </a:p>
          <a:p>
            <a:r>
              <a:rPr lang="es-ES" dirty="0"/>
              <a:t>Juego para trabajar conceptos musicales.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790319C-71F4-448D-9871-9C7101670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971" y="353465"/>
            <a:ext cx="7155811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67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C7A3164D-D243-46B1-A794-4F5749921F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0482" r="-1475"/>
          <a:stretch/>
        </p:blipFill>
        <p:spPr>
          <a:xfrm>
            <a:off x="1020590" y="1481441"/>
            <a:ext cx="10291503" cy="4773699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55956CD-8A85-4576-9C96-E584577FACF8}"/>
              </a:ext>
            </a:extLst>
          </p:cNvPr>
          <p:cNvSpPr txBox="1"/>
          <p:nvPr/>
        </p:nvSpPr>
        <p:spPr>
          <a:xfrm>
            <a:off x="2459236" y="518985"/>
            <a:ext cx="370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RODEA LA VIÑETA QUE INDICA ANTES</a:t>
            </a:r>
          </a:p>
        </p:txBody>
      </p:sp>
    </p:spTree>
    <p:extLst>
      <p:ext uri="{BB962C8B-B14F-4D97-AF65-F5344CB8AC3E}">
        <p14:creationId xmlns:p14="http://schemas.microsoft.com/office/powerpoint/2010/main" val="192043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2383B52-FDAC-4A47-AA24-B01B77C94E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7023" r="7826" b="12883"/>
          <a:stretch/>
        </p:blipFill>
        <p:spPr>
          <a:xfrm>
            <a:off x="1101811" y="464877"/>
            <a:ext cx="9607378" cy="626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61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970D044-4300-4EBF-895C-B7AE867CB2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8" b="6622"/>
          <a:stretch/>
        </p:blipFill>
        <p:spPr>
          <a:xfrm>
            <a:off x="1848750" y="145953"/>
            <a:ext cx="8572116" cy="613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8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D6A2F35-9F31-442A-BEE9-7BF281EFA3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2" b="12425"/>
          <a:stretch/>
        </p:blipFill>
        <p:spPr>
          <a:xfrm rot="16200000">
            <a:off x="2564887" y="-695519"/>
            <a:ext cx="6606188" cy="824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939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9848F6C-DDDF-40E1-9D23-B7B6446E1A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2" b="11832"/>
          <a:stretch/>
        </p:blipFill>
        <p:spPr>
          <a:xfrm rot="16200000">
            <a:off x="2753587" y="-745548"/>
            <a:ext cx="6540623" cy="834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06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8F88BA3-FD25-4D41-8F3F-C3E4B2F80D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3" b="11179"/>
          <a:stretch/>
        </p:blipFill>
        <p:spPr>
          <a:xfrm rot="16200000">
            <a:off x="2887864" y="-676649"/>
            <a:ext cx="6416272" cy="821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4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3E8BEF4-8688-41D8-9756-2216806F7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39" y="164018"/>
            <a:ext cx="9052484" cy="669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023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218</Words>
  <Application>Microsoft Office PowerPoint</Application>
  <PresentationFormat>Panorámica</PresentationFormat>
  <Paragraphs>40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Almudena Muñoz sancho</dc:creator>
  <cp:lastModifiedBy>Almudena Muñoz sancho</cp:lastModifiedBy>
  <cp:revision>6</cp:revision>
  <dcterms:created xsi:type="dcterms:W3CDTF">2020-03-24T09:00:05Z</dcterms:created>
  <dcterms:modified xsi:type="dcterms:W3CDTF">2020-03-24T12:14:50Z</dcterms:modified>
</cp:coreProperties>
</file>