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o-es.greenpeace.org/espana/es/Que-puedes-hacer-tu/Participa-desde-el-aula/Recursos-educativos-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Plan de difusión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Ecoprofes</a:t>
            </a:r>
            <a:r>
              <a:rPr lang="es-ES" dirty="0" smtClean="0"/>
              <a:t>. Madrid. Primaria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380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Aps</a:t>
            </a:r>
            <a:r>
              <a:rPr lang="es-ES" dirty="0" smtClean="0"/>
              <a:t> para la mejora del medio ambiente 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 smtClean="0"/>
              <a:t>Servicios fundamentales:</a:t>
            </a:r>
          </a:p>
          <a:p>
            <a:pPr marL="342900" indent="-342900">
              <a:buFontTx/>
              <a:buChar char="-"/>
            </a:pPr>
            <a:r>
              <a:rPr lang="es-ES" dirty="0" smtClean="0"/>
              <a:t>Decálogo de buenas prácticas</a:t>
            </a:r>
          </a:p>
          <a:p>
            <a:pPr marL="342900" indent="-342900">
              <a:buFontTx/>
              <a:buChar char="-"/>
            </a:pPr>
            <a:r>
              <a:rPr lang="es-ES" dirty="0" smtClean="0"/>
              <a:t>Actividades mensuales específicas y variadas para enfatizar, hacer ver y motivar la lucha por la conservación del medio ambiente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144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Canales que se usarán para la difusión del servicio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371600" y="2147104"/>
            <a:ext cx="97053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ES" sz="2400" dirty="0" smtClean="0"/>
              <a:t>Nuestro proyecto involucra a toda la comunidad educativa, y será promovido mediante el equipo docente del centro, colaboración del alumnado y del AMPA. </a:t>
            </a:r>
          </a:p>
          <a:p>
            <a:pPr algn="just"/>
            <a:endParaRPr lang="es-ES" sz="2400" dirty="0" smtClean="0"/>
          </a:p>
          <a:p>
            <a:pPr marL="285750" indent="-285750" algn="just">
              <a:buFontTx/>
              <a:buChar char="-"/>
            </a:pPr>
            <a:r>
              <a:rPr lang="es-ES" sz="2400" dirty="0" smtClean="0"/>
              <a:t>Tanto equipo docente como AMPA se encargarán de enviar folletos para promocionarlo, y de incluir información relacionada con el mismo mediante sus respectivas páginas web. </a:t>
            </a:r>
          </a:p>
          <a:p>
            <a:pPr marL="285750" indent="-285750" algn="just">
              <a:buFontTx/>
              <a:buChar char="-"/>
            </a:pPr>
            <a:endParaRPr lang="es-ES" sz="2400" dirty="0"/>
          </a:p>
          <a:p>
            <a:pPr marL="285750" indent="-285750" algn="just">
              <a:buFontTx/>
              <a:buChar char="-"/>
            </a:pPr>
            <a:r>
              <a:rPr lang="es-ES" sz="2400" dirty="0" smtClean="0"/>
              <a:t>Igualmente, promoveremos dicho proyecto gracias a blogs de innovación educativa y mediante una pequeña entrevista en la emisora de radio del barrio sobre nuestro APS, con las intervenciones de profesores y alumnos.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38470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Roles que van a adquirir los alumnos en la promoción del proyecto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309552" y="2494345"/>
            <a:ext cx="9888955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Los alumnos deberán explica a sus familias a qué nos vamos a dedicar los próximos meses y la determinación del APS en la lucha por la conservación del medio ambiente. Dicha información será trasmitida a las familias a través de un vídeo explicativo que se realizará por nivel en cada curso. Los alumnos, para la creación del vídeo, tendrán varios roles:</a:t>
            </a:r>
            <a:r>
              <a:rPr lang="es-ES" dirty="0"/>
              <a:t> </a:t>
            </a:r>
            <a:r>
              <a:rPr lang="es-ES" dirty="0" smtClean="0"/>
              <a:t>dirección, guionistas, actores, creadores de decorado, ayudantes de maquetación…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Como hemos dicho anteriormente, algunos alumnos también asistirán a la radio junto a docentes para intervenir y decir qué esperan conseguir mediante el APS.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Aprovechando las sesiones de </a:t>
            </a:r>
            <a:r>
              <a:rPr lang="es-ES" i="1" dirty="0" err="1" smtClean="0"/>
              <a:t>Arts</a:t>
            </a:r>
            <a:r>
              <a:rPr lang="es-ES" dirty="0" smtClean="0"/>
              <a:t>, los alumnos crearán posters por niveles para promocionar el proyecto.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672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Trabajo realizado por los socios (entidades) implicados.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360025" y="2135529"/>
            <a:ext cx="97632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Tanto </a:t>
            </a:r>
            <a:r>
              <a:rPr lang="es-ES" b="1" dirty="0" smtClean="0"/>
              <a:t>Ecologistas en acción </a:t>
            </a:r>
            <a:r>
              <a:rPr lang="es-ES" dirty="0" smtClean="0"/>
              <a:t>como </a:t>
            </a:r>
            <a:r>
              <a:rPr lang="es-ES" b="1" dirty="0" smtClean="0"/>
              <a:t>Greenpeace </a:t>
            </a:r>
            <a:r>
              <a:rPr lang="es-ES" dirty="0" smtClean="0"/>
              <a:t>colaborarán de manera cercana con el centro. Dichas organizaciones se encargarán de:</a:t>
            </a:r>
          </a:p>
          <a:p>
            <a:pPr algn="just"/>
            <a:endParaRPr lang="es-E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Proporcionar </a:t>
            </a:r>
            <a:r>
              <a:rPr lang="es-ES" dirty="0"/>
              <a:t>recursos educativos (ejemplo: </a:t>
            </a:r>
            <a:r>
              <a:rPr lang="es-ES" u="sng" dirty="0">
                <a:hlinkClick r:id="rId2"/>
              </a:rPr>
              <a:t>http://archivo-es.greenpeace.org/espana/es/Que-puedes-hacer-tu/Participa-desde-el-aula/Recursos-educativos-/</a:t>
            </a:r>
            <a:r>
              <a:rPr lang="es-ES" dirty="0"/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Asesorar </a:t>
            </a:r>
            <a:r>
              <a:rPr lang="es-ES" dirty="0"/>
              <a:t>al claustro si surgieran dudas en la elaboración del decálogo. </a:t>
            </a:r>
            <a:endParaRPr lang="es-ES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Coordinarse </a:t>
            </a:r>
            <a:r>
              <a:rPr lang="es-ES" dirty="0"/>
              <a:t>con el centro escolar para el establecimiento de las charlas.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dirty="0"/>
              <a:t>Estructurar el contenido de las charlas en relación a prácticas medioambientales positivas y reducción de residuos.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Guiar al profesorado para obtener conocimientos clave sobre el tema</a:t>
            </a:r>
            <a:r>
              <a:rPr lang="es-ES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/>
              <a:t>Ofrecer pautas claras, tanto a docentes, como alumnos y familiares, para realizar adecuadamente la recogida de basura. </a:t>
            </a:r>
            <a:endParaRPr lang="es-ES" dirty="0" smtClean="0"/>
          </a:p>
          <a:p>
            <a:pPr marL="285750" indent="-285750">
              <a:buFontTx/>
              <a:buChar char="-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767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Cómo se ha comunicado a las familias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400537" y="1973484"/>
            <a:ext cx="96417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dirty="0" smtClean="0"/>
              <a:t>Los alumnos serán los encargados, como se ha dicho anteriormente, de explicarles a las familias qué vamos a hacer este curso escolar en relación al medio ambiente. Lo harán a través de un video.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dirty="0" smtClean="0"/>
              <a:t>Además, recibirán folletos informativos, y podrán encontrar más información al respecto a través del blog del colegio y del AMPA.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dirty="0" smtClean="0"/>
              <a:t>No obstante, antes </a:t>
            </a:r>
            <a:r>
              <a:rPr lang="es-ES" dirty="0"/>
              <a:t>del inicio de las actividades con el grupo, se realiza una reunión grupal con las </a:t>
            </a:r>
            <a:r>
              <a:rPr lang="es-ES" dirty="0" smtClean="0"/>
              <a:t>familias. Ahí los docentes seremos los encargados de comunicarles </a:t>
            </a:r>
            <a:r>
              <a:rPr lang="es-ES" dirty="0"/>
              <a:t>que se va a llevar a cabo una actividad de concienciación hacia el medio ambiente y las actividades que se tienen pensadas. Así </a:t>
            </a:r>
            <a:r>
              <a:rPr lang="es-ES" dirty="0" smtClean="0"/>
              <a:t>como solicitar </a:t>
            </a:r>
            <a:r>
              <a:rPr lang="es-ES" dirty="0"/>
              <a:t>su colaboración y participación con los alumnos y el </a:t>
            </a:r>
            <a:r>
              <a:rPr lang="es-ES" dirty="0" smtClean="0"/>
              <a:t>centro para sacar el máximo partido a nuestro proyecto de Aprendizaje y Servicio.</a:t>
            </a:r>
            <a:endParaRPr lang="es-ES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9323296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20</TotalTime>
  <Words>534</Words>
  <Application>Microsoft Office PowerPoint</Application>
  <PresentationFormat>Panorámica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Plan de difusión</vt:lpstr>
      <vt:lpstr>Aps para la mejora del medio ambiente </vt:lpstr>
      <vt:lpstr>Canales que se usarán para la difusión del servicio</vt:lpstr>
      <vt:lpstr>Roles que van a adquirir los alumnos en la promoción del proyecto </vt:lpstr>
      <vt:lpstr>Trabajo realizado por los socios (entidades) implicados.</vt:lpstr>
      <vt:lpstr>Cómo se ha comunicado a las familias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difusión</dc:title>
  <dc:creator>Tania</dc:creator>
  <cp:lastModifiedBy>Tania</cp:lastModifiedBy>
  <cp:revision>4</cp:revision>
  <dcterms:created xsi:type="dcterms:W3CDTF">2019-11-25T20:24:48Z</dcterms:created>
  <dcterms:modified xsi:type="dcterms:W3CDTF">2019-11-25T20:44:53Z</dcterms:modified>
</cp:coreProperties>
</file>