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media1.mov" ContentType="audio/unknown"/>
  <Override PartName="/ppt/media/media2.mov" ContentType="audio/unknown"/>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media3.mov" ContentType="video/unknown"/>
  <Override PartName="/ppt/media/image12.jpeg" ContentType="image/jpeg"/>
  <Override PartName="/ppt/media/media4.mov" ContentType="video/unknown"/>
  <Override PartName="/ppt/media/image13.jpeg" ContentType="image/jpeg"/>
  <Override PartName="/ppt/media/media5.mov" ContentType="video/unknown"/>
  <Override PartName="/ppt/media/media6.mov" ContentType="audio/unknown"/>
  <Override PartName="/ppt/media/media7.mov" ContentType="audio/unknown"/>
  <Override PartName="/ppt/media/media8.mov" ContentType="audio/unknown"/>
  <Override PartName="/ppt/media/media9.mov" ContentType="audio/unknown"/>
  <Override PartName="/ppt/media/media10.mov" ContentType="audio/unknown"/>
  <Override PartName="/ppt/media/media11.mov" ContentType="audio/unknown"/>
  <Override PartName="/ppt/media/image14.jpeg" ContentType="image/jpeg"/>
  <Override PartName="/ppt/media/media12.mov" ContentType="audio/unknown"/>
  <Override PartName="/ppt/media/image15.jpeg" ContentType="image/jpeg"/>
  <Override PartName="/ppt/media/image16.jpeg" ContentType="image/jpeg"/>
  <Override PartName="/ppt/media/image17.jpeg" ContentType="image/jpeg"/>
  <Override PartName="/ppt/media/image18.jpeg" ContentType="image/jpeg"/>
  <Override PartName="/ppt/media/image19.jpeg" ContentType="image/jpeg"/>
  <Override PartName="/ppt/media/image20.jpeg" ContentType="image/jpeg"/>
  <Override PartName="/ppt/media/image21.jpeg" ContentType="image/jpeg"/>
  <Override PartName="/ppt/media/image22.jpeg" ContentType="image/jpeg"/>
  <Override PartName="/ppt/media/image23.jpeg" ContentType="image/jpeg"/>
  <Override PartName="/ppt/media/image24.jpeg" ContentType="image/jpeg"/>
  <Override PartName="/ppt/media/image25.jpeg" ContentType="image/jpeg"/>
  <Override PartName="/ppt/media/media13.mov" ContentType="audio/unknown"/>
  <Override PartName="/ppt/media/image26.jpeg" ContentType="image/jpeg"/>
  <Override PartName="/ppt/media/image27.jpeg" ContentType="image/jpeg"/>
  <Override PartName="/ppt/media/image28.jpeg" ContentType="image/jpeg"/>
  <Override PartName="/ppt/media/image29.jpeg" ContentType="image/jpeg"/>
  <Override PartName="/ppt/media/image30.jpeg" ContentType="image/jpeg"/>
  <Override PartName="/ppt/media/image31.jpeg" ContentType="image/jpeg"/>
  <Override PartName="/ppt/media/image3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 id="368" r:id="rId120"/>
    <p:sldId id="369" r:id="rId121"/>
    <p:sldId id="370" r:id="rId122"/>
    <p:sldId id="371" r:id="rId123"/>
    <p:sldId id="372" r:id="rId124"/>
    <p:sldId id="373" r:id="rId125"/>
    <p:sldId id="374" r:id="rId126"/>
    <p:sldId id="375" r:id="rId127"/>
    <p:sldId id="376" r:id="rId128"/>
    <p:sldId id="377" r:id="rId129"/>
    <p:sldId id="378" r:id="rId130"/>
    <p:sldId id="379" r:id="rId131"/>
    <p:sldId id="380" r:id="rId132"/>
    <p:sldId id="381" r:id="rId133"/>
    <p:sldId id="382" r:id="rId134"/>
    <p:sldId id="383" r:id="rId135"/>
    <p:sldId id="384" r:id="rId136"/>
    <p:sldId id="385" r:id="rId137"/>
    <p:sldId id="386" r:id="rId138"/>
    <p:sldId id="387" r:id="rId139"/>
    <p:sldId id="388" r:id="rId140"/>
    <p:sldId id="389" r:id="rId141"/>
    <p:sldId id="390" r:id="rId142"/>
    <p:sldId id="391" r:id="rId143"/>
    <p:sldId id="392" r:id="rId144"/>
    <p:sldId id="393" r:id="rId145"/>
    <p:sldId id="394" r:id="rId146"/>
    <p:sldId id="395" r:id="rId147"/>
    <p:sldId id="396" r:id="rId148"/>
    <p:sldId id="397" r:id="rId149"/>
    <p:sldId id="398" r:id="rId150"/>
    <p:sldId id="399" r:id="rId151"/>
    <p:sldId id="400" r:id="rId152"/>
    <p:sldId id="401" r:id="rId153"/>
    <p:sldId id="402" r:id="rId154"/>
    <p:sldId id="403" r:id="rId155"/>
    <p:sldId id="404" r:id="rId156"/>
    <p:sldId id="405" r:id="rId157"/>
    <p:sldId id="406" r:id="rId158"/>
    <p:sldId id="407" r:id="rId159"/>
    <p:sldId id="408" r:id="rId160"/>
    <p:sldId id="409" r:id="rId161"/>
    <p:sldId id="410" r:id="rId162"/>
    <p:sldId id="411" r:id="rId163"/>
    <p:sldId id="412" r:id="rId164"/>
    <p:sldId id="413" r:id="rId165"/>
    <p:sldId id="414" r:id="rId166"/>
    <p:sldId id="415" r:id="rId167"/>
    <p:sldId id="416" r:id="rId168"/>
    <p:sldId id="417" r:id="rId169"/>
    <p:sldId id="418" r:id="rId170"/>
    <p:sldId id="419" r:id="rId171"/>
    <p:sldId id="420" r:id="rId172"/>
    <p:sldId id="421" r:id="rId173"/>
    <p:sldId id="422" r:id="rId174"/>
    <p:sldId id="423" r:id="rId175"/>
    <p:sldId id="424" r:id="rId176"/>
    <p:sldId id="425" r:id="rId177"/>
    <p:sldId id="426" r:id="rId178"/>
    <p:sldId id="427" r:id="rId179"/>
    <p:sldId id="428" r:id="rId180"/>
    <p:sldId id="429" r:id="rId181"/>
    <p:sldId id="430" r:id="rId182"/>
    <p:sldId id="431" r:id="rId183"/>
    <p:sldId id="432" r:id="rId184"/>
    <p:sldId id="433" r:id="rId185"/>
    <p:sldId id="434" r:id="rId186"/>
    <p:sldId id="435" r:id="rId187"/>
    <p:sldId id="436" r:id="rId188"/>
    <p:sldId id="437" r:id="rId189"/>
    <p:sldId id="438" r:id="rId190"/>
    <p:sldId id="439" r:id="rId191"/>
    <p:sldId id="440" r:id="rId192"/>
    <p:sldId id="441" r:id="rId193"/>
    <p:sldId id="442" r:id="rId194"/>
    <p:sldId id="443" r:id="rId195"/>
    <p:sldId id="444" r:id="rId196"/>
    <p:sldId id="445" r:id="rId197"/>
    <p:sldId id="446" r:id="rId198"/>
    <p:sldId id="447" r:id="rId199"/>
    <p:sldId id="448" r:id="rId200"/>
    <p:sldId id="449" r:id="rId201"/>
    <p:sldId id="450" r:id="rId202"/>
    <p:sldId id="451" r:id="rId203"/>
    <p:sldId id="452" r:id="rId204"/>
    <p:sldId id="453" r:id="rId205"/>
    <p:sldId id="454" r:id="rId206"/>
    <p:sldId id="455" r:id="rId207"/>
    <p:sldId id="456" r:id="rId208"/>
    <p:sldId id="457" r:id="rId209"/>
    <p:sldId id="458" r:id="rId210"/>
    <p:sldId id="459" r:id="rId211"/>
    <p:sldId id="460" r:id="rId212"/>
    <p:sldId id="461" r:id="rId213"/>
    <p:sldId id="462" r:id="rId214"/>
    <p:sldId id="463" r:id="rId215"/>
    <p:sldId id="464" r:id="rId216"/>
    <p:sldId id="465" r:id="rId217"/>
    <p:sldId id="466" r:id="rId218"/>
    <p:sldId id="467" r:id="rId219"/>
    <p:sldId id="468" r:id="rId220"/>
    <p:sldId id="469" r:id="rId221"/>
    <p:sldId id="470" r:id="rId222"/>
    <p:sldId id="471" r:id="rId22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kiosk/>
  </p:showPr>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b="def" i="def"/>
      <a:tcStyle>
        <a:tcBdr/>
        <a:fill>
          <a:solidFill>
            <a:srgbClr val="FCE9F0"/>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
          <a:latin typeface="Helvetica Neue"/>
          <a:ea typeface="Helvetica Neue"/>
          <a:cs typeface="Helvetica Neue"/>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Helvetica Neue"/>
          <a:ea typeface="Helvetica Neue"/>
          <a:cs typeface="Helvetica Neue"/>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 Id="rId95" Type="http://schemas.openxmlformats.org/officeDocument/2006/relationships/slide" Target="slides/slide88.xml"/><Relationship Id="rId96" Type="http://schemas.openxmlformats.org/officeDocument/2006/relationships/slide" Target="slides/slide89.xml"/><Relationship Id="rId97" Type="http://schemas.openxmlformats.org/officeDocument/2006/relationships/slide" Target="slides/slide90.xml"/><Relationship Id="rId98" Type="http://schemas.openxmlformats.org/officeDocument/2006/relationships/slide" Target="slides/slide91.xml"/><Relationship Id="rId99" Type="http://schemas.openxmlformats.org/officeDocument/2006/relationships/slide" Target="slides/slide92.xml"/><Relationship Id="rId100" Type="http://schemas.openxmlformats.org/officeDocument/2006/relationships/slide" Target="slides/slide93.xml"/><Relationship Id="rId101" Type="http://schemas.openxmlformats.org/officeDocument/2006/relationships/slide" Target="slides/slide94.xml"/><Relationship Id="rId102" Type="http://schemas.openxmlformats.org/officeDocument/2006/relationships/slide" Target="slides/slide95.xml"/><Relationship Id="rId103" Type="http://schemas.openxmlformats.org/officeDocument/2006/relationships/slide" Target="slides/slide96.xml"/><Relationship Id="rId104" Type="http://schemas.openxmlformats.org/officeDocument/2006/relationships/slide" Target="slides/slide97.xml"/><Relationship Id="rId105" Type="http://schemas.openxmlformats.org/officeDocument/2006/relationships/slide" Target="slides/slide98.xml"/><Relationship Id="rId106" Type="http://schemas.openxmlformats.org/officeDocument/2006/relationships/slide" Target="slides/slide99.xml"/><Relationship Id="rId107" Type="http://schemas.openxmlformats.org/officeDocument/2006/relationships/slide" Target="slides/slide100.xml"/><Relationship Id="rId108" Type="http://schemas.openxmlformats.org/officeDocument/2006/relationships/slide" Target="slides/slide101.xml"/><Relationship Id="rId109" Type="http://schemas.openxmlformats.org/officeDocument/2006/relationships/slide" Target="slides/slide102.xml"/><Relationship Id="rId110" Type="http://schemas.openxmlformats.org/officeDocument/2006/relationships/slide" Target="slides/slide103.xml"/><Relationship Id="rId111" Type="http://schemas.openxmlformats.org/officeDocument/2006/relationships/slide" Target="slides/slide104.xml"/><Relationship Id="rId112" Type="http://schemas.openxmlformats.org/officeDocument/2006/relationships/slide" Target="slides/slide105.xml"/><Relationship Id="rId113" Type="http://schemas.openxmlformats.org/officeDocument/2006/relationships/slide" Target="slides/slide106.xml"/><Relationship Id="rId114" Type="http://schemas.openxmlformats.org/officeDocument/2006/relationships/slide" Target="slides/slide107.xml"/><Relationship Id="rId115" Type="http://schemas.openxmlformats.org/officeDocument/2006/relationships/slide" Target="slides/slide108.xml"/><Relationship Id="rId116" Type="http://schemas.openxmlformats.org/officeDocument/2006/relationships/slide" Target="slides/slide109.xml"/><Relationship Id="rId117" Type="http://schemas.openxmlformats.org/officeDocument/2006/relationships/slide" Target="slides/slide110.xml"/><Relationship Id="rId118" Type="http://schemas.openxmlformats.org/officeDocument/2006/relationships/slide" Target="slides/slide111.xml"/><Relationship Id="rId119" Type="http://schemas.openxmlformats.org/officeDocument/2006/relationships/slide" Target="slides/slide112.xml"/><Relationship Id="rId120" Type="http://schemas.openxmlformats.org/officeDocument/2006/relationships/slide" Target="slides/slide113.xml"/><Relationship Id="rId121" Type="http://schemas.openxmlformats.org/officeDocument/2006/relationships/slide" Target="slides/slide114.xml"/><Relationship Id="rId122" Type="http://schemas.openxmlformats.org/officeDocument/2006/relationships/slide" Target="slides/slide115.xml"/><Relationship Id="rId123" Type="http://schemas.openxmlformats.org/officeDocument/2006/relationships/slide" Target="slides/slide116.xml"/><Relationship Id="rId124" Type="http://schemas.openxmlformats.org/officeDocument/2006/relationships/slide" Target="slides/slide117.xml"/><Relationship Id="rId125" Type="http://schemas.openxmlformats.org/officeDocument/2006/relationships/slide" Target="slides/slide118.xml"/><Relationship Id="rId126" Type="http://schemas.openxmlformats.org/officeDocument/2006/relationships/slide" Target="slides/slide119.xml"/><Relationship Id="rId127" Type="http://schemas.openxmlformats.org/officeDocument/2006/relationships/slide" Target="slides/slide120.xml"/><Relationship Id="rId128" Type="http://schemas.openxmlformats.org/officeDocument/2006/relationships/slide" Target="slides/slide121.xml"/><Relationship Id="rId129" Type="http://schemas.openxmlformats.org/officeDocument/2006/relationships/slide" Target="slides/slide122.xml"/><Relationship Id="rId130" Type="http://schemas.openxmlformats.org/officeDocument/2006/relationships/slide" Target="slides/slide123.xml"/><Relationship Id="rId131" Type="http://schemas.openxmlformats.org/officeDocument/2006/relationships/slide" Target="slides/slide124.xml"/><Relationship Id="rId132" Type="http://schemas.openxmlformats.org/officeDocument/2006/relationships/slide" Target="slides/slide125.xml"/><Relationship Id="rId133" Type="http://schemas.openxmlformats.org/officeDocument/2006/relationships/slide" Target="slides/slide126.xml"/><Relationship Id="rId134" Type="http://schemas.openxmlformats.org/officeDocument/2006/relationships/slide" Target="slides/slide127.xml"/><Relationship Id="rId135" Type="http://schemas.openxmlformats.org/officeDocument/2006/relationships/slide" Target="slides/slide128.xml"/><Relationship Id="rId136" Type="http://schemas.openxmlformats.org/officeDocument/2006/relationships/slide" Target="slides/slide129.xml"/><Relationship Id="rId137" Type="http://schemas.openxmlformats.org/officeDocument/2006/relationships/slide" Target="slides/slide130.xml"/><Relationship Id="rId138" Type="http://schemas.openxmlformats.org/officeDocument/2006/relationships/slide" Target="slides/slide131.xml"/><Relationship Id="rId139" Type="http://schemas.openxmlformats.org/officeDocument/2006/relationships/slide" Target="slides/slide132.xml"/><Relationship Id="rId140" Type="http://schemas.openxmlformats.org/officeDocument/2006/relationships/slide" Target="slides/slide133.xml"/><Relationship Id="rId141" Type="http://schemas.openxmlformats.org/officeDocument/2006/relationships/slide" Target="slides/slide134.xml"/><Relationship Id="rId142" Type="http://schemas.openxmlformats.org/officeDocument/2006/relationships/slide" Target="slides/slide135.xml"/><Relationship Id="rId143" Type="http://schemas.openxmlformats.org/officeDocument/2006/relationships/slide" Target="slides/slide136.xml"/><Relationship Id="rId144" Type="http://schemas.openxmlformats.org/officeDocument/2006/relationships/slide" Target="slides/slide137.xml"/><Relationship Id="rId145" Type="http://schemas.openxmlformats.org/officeDocument/2006/relationships/slide" Target="slides/slide138.xml"/><Relationship Id="rId146" Type="http://schemas.openxmlformats.org/officeDocument/2006/relationships/slide" Target="slides/slide139.xml"/><Relationship Id="rId147" Type="http://schemas.openxmlformats.org/officeDocument/2006/relationships/slide" Target="slides/slide140.xml"/><Relationship Id="rId148" Type="http://schemas.openxmlformats.org/officeDocument/2006/relationships/slide" Target="slides/slide141.xml"/><Relationship Id="rId149" Type="http://schemas.openxmlformats.org/officeDocument/2006/relationships/slide" Target="slides/slide142.xml"/><Relationship Id="rId150" Type="http://schemas.openxmlformats.org/officeDocument/2006/relationships/slide" Target="slides/slide143.xml"/><Relationship Id="rId151" Type="http://schemas.openxmlformats.org/officeDocument/2006/relationships/slide" Target="slides/slide144.xml"/><Relationship Id="rId152" Type="http://schemas.openxmlformats.org/officeDocument/2006/relationships/slide" Target="slides/slide145.xml"/><Relationship Id="rId153" Type="http://schemas.openxmlformats.org/officeDocument/2006/relationships/slide" Target="slides/slide146.xml"/><Relationship Id="rId154" Type="http://schemas.openxmlformats.org/officeDocument/2006/relationships/slide" Target="slides/slide147.xml"/><Relationship Id="rId155" Type="http://schemas.openxmlformats.org/officeDocument/2006/relationships/slide" Target="slides/slide148.xml"/><Relationship Id="rId156" Type="http://schemas.openxmlformats.org/officeDocument/2006/relationships/slide" Target="slides/slide149.xml"/><Relationship Id="rId157" Type="http://schemas.openxmlformats.org/officeDocument/2006/relationships/slide" Target="slides/slide150.xml"/><Relationship Id="rId158" Type="http://schemas.openxmlformats.org/officeDocument/2006/relationships/slide" Target="slides/slide151.xml"/><Relationship Id="rId159" Type="http://schemas.openxmlformats.org/officeDocument/2006/relationships/slide" Target="slides/slide152.xml"/><Relationship Id="rId160" Type="http://schemas.openxmlformats.org/officeDocument/2006/relationships/slide" Target="slides/slide153.xml"/><Relationship Id="rId161" Type="http://schemas.openxmlformats.org/officeDocument/2006/relationships/slide" Target="slides/slide154.xml"/><Relationship Id="rId162" Type="http://schemas.openxmlformats.org/officeDocument/2006/relationships/slide" Target="slides/slide155.xml"/><Relationship Id="rId163" Type="http://schemas.openxmlformats.org/officeDocument/2006/relationships/slide" Target="slides/slide156.xml"/><Relationship Id="rId164" Type="http://schemas.openxmlformats.org/officeDocument/2006/relationships/slide" Target="slides/slide157.xml"/><Relationship Id="rId165" Type="http://schemas.openxmlformats.org/officeDocument/2006/relationships/slide" Target="slides/slide158.xml"/><Relationship Id="rId166" Type="http://schemas.openxmlformats.org/officeDocument/2006/relationships/slide" Target="slides/slide159.xml"/><Relationship Id="rId167" Type="http://schemas.openxmlformats.org/officeDocument/2006/relationships/slide" Target="slides/slide160.xml"/><Relationship Id="rId168" Type="http://schemas.openxmlformats.org/officeDocument/2006/relationships/slide" Target="slides/slide161.xml"/><Relationship Id="rId169" Type="http://schemas.openxmlformats.org/officeDocument/2006/relationships/slide" Target="slides/slide162.xml"/><Relationship Id="rId170" Type="http://schemas.openxmlformats.org/officeDocument/2006/relationships/slide" Target="slides/slide163.xml"/><Relationship Id="rId171" Type="http://schemas.openxmlformats.org/officeDocument/2006/relationships/slide" Target="slides/slide164.xml"/><Relationship Id="rId172" Type="http://schemas.openxmlformats.org/officeDocument/2006/relationships/slide" Target="slides/slide165.xml"/><Relationship Id="rId173" Type="http://schemas.openxmlformats.org/officeDocument/2006/relationships/slide" Target="slides/slide166.xml"/><Relationship Id="rId174" Type="http://schemas.openxmlformats.org/officeDocument/2006/relationships/slide" Target="slides/slide167.xml"/><Relationship Id="rId175" Type="http://schemas.openxmlformats.org/officeDocument/2006/relationships/slide" Target="slides/slide168.xml"/><Relationship Id="rId176" Type="http://schemas.openxmlformats.org/officeDocument/2006/relationships/slide" Target="slides/slide169.xml"/><Relationship Id="rId177" Type="http://schemas.openxmlformats.org/officeDocument/2006/relationships/slide" Target="slides/slide170.xml"/><Relationship Id="rId178" Type="http://schemas.openxmlformats.org/officeDocument/2006/relationships/slide" Target="slides/slide171.xml"/><Relationship Id="rId179" Type="http://schemas.openxmlformats.org/officeDocument/2006/relationships/slide" Target="slides/slide172.xml"/><Relationship Id="rId180" Type="http://schemas.openxmlformats.org/officeDocument/2006/relationships/slide" Target="slides/slide173.xml"/><Relationship Id="rId181" Type="http://schemas.openxmlformats.org/officeDocument/2006/relationships/slide" Target="slides/slide174.xml"/><Relationship Id="rId182" Type="http://schemas.openxmlformats.org/officeDocument/2006/relationships/slide" Target="slides/slide175.xml"/><Relationship Id="rId183" Type="http://schemas.openxmlformats.org/officeDocument/2006/relationships/slide" Target="slides/slide176.xml"/><Relationship Id="rId184" Type="http://schemas.openxmlformats.org/officeDocument/2006/relationships/slide" Target="slides/slide177.xml"/><Relationship Id="rId185" Type="http://schemas.openxmlformats.org/officeDocument/2006/relationships/slide" Target="slides/slide178.xml"/><Relationship Id="rId186" Type="http://schemas.openxmlformats.org/officeDocument/2006/relationships/slide" Target="slides/slide179.xml"/><Relationship Id="rId187" Type="http://schemas.openxmlformats.org/officeDocument/2006/relationships/slide" Target="slides/slide180.xml"/><Relationship Id="rId188" Type="http://schemas.openxmlformats.org/officeDocument/2006/relationships/slide" Target="slides/slide181.xml"/><Relationship Id="rId189" Type="http://schemas.openxmlformats.org/officeDocument/2006/relationships/slide" Target="slides/slide182.xml"/><Relationship Id="rId190" Type="http://schemas.openxmlformats.org/officeDocument/2006/relationships/slide" Target="slides/slide183.xml"/><Relationship Id="rId191" Type="http://schemas.openxmlformats.org/officeDocument/2006/relationships/slide" Target="slides/slide184.xml"/><Relationship Id="rId192" Type="http://schemas.openxmlformats.org/officeDocument/2006/relationships/slide" Target="slides/slide185.xml"/><Relationship Id="rId193" Type="http://schemas.openxmlformats.org/officeDocument/2006/relationships/slide" Target="slides/slide186.xml"/><Relationship Id="rId194" Type="http://schemas.openxmlformats.org/officeDocument/2006/relationships/slide" Target="slides/slide187.xml"/><Relationship Id="rId195" Type="http://schemas.openxmlformats.org/officeDocument/2006/relationships/slide" Target="slides/slide188.xml"/><Relationship Id="rId196" Type="http://schemas.openxmlformats.org/officeDocument/2006/relationships/slide" Target="slides/slide189.xml"/><Relationship Id="rId197" Type="http://schemas.openxmlformats.org/officeDocument/2006/relationships/slide" Target="slides/slide190.xml"/><Relationship Id="rId198" Type="http://schemas.openxmlformats.org/officeDocument/2006/relationships/slide" Target="slides/slide191.xml"/><Relationship Id="rId199" Type="http://schemas.openxmlformats.org/officeDocument/2006/relationships/slide" Target="slides/slide192.xml"/><Relationship Id="rId200" Type="http://schemas.openxmlformats.org/officeDocument/2006/relationships/slide" Target="slides/slide193.xml"/><Relationship Id="rId201" Type="http://schemas.openxmlformats.org/officeDocument/2006/relationships/slide" Target="slides/slide194.xml"/><Relationship Id="rId202" Type="http://schemas.openxmlformats.org/officeDocument/2006/relationships/slide" Target="slides/slide195.xml"/><Relationship Id="rId203" Type="http://schemas.openxmlformats.org/officeDocument/2006/relationships/slide" Target="slides/slide196.xml"/><Relationship Id="rId204" Type="http://schemas.openxmlformats.org/officeDocument/2006/relationships/slide" Target="slides/slide197.xml"/><Relationship Id="rId205" Type="http://schemas.openxmlformats.org/officeDocument/2006/relationships/slide" Target="slides/slide198.xml"/><Relationship Id="rId206" Type="http://schemas.openxmlformats.org/officeDocument/2006/relationships/slide" Target="slides/slide199.xml"/><Relationship Id="rId207" Type="http://schemas.openxmlformats.org/officeDocument/2006/relationships/slide" Target="slides/slide200.xml"/><Relationship Id="rId208" Type="http://schemas.openxmlformats.org/officeDocument/2006/relationships/slide" Target="slides/slide201.xml"/><Relationship Id="rId209" Type="http://schemas.openxmlformats.org/officeDocument/2006/relationships/slide" Target="slides/slide202.xml"/><Relationship Id="rId210" Type="http://schemas.openxmlformats.org/officeDocument/2006/relationships/slide" Target="slides/slide203.xml"/><Relationship Id="rId211" Type="http://schemas.openxmlformats.org/officeDocument/2006/relationships/slide" Target="slides/slide204.xml"/><Relationship Id="rId212" Type="http://schemas.openxmlformats.org/officeDocument/2006/relationships/slide" Target="slides/slide205.xml"/><Relationship Id="rId213" Type="http://schemas.openxmlformats.org/officeDocument/2006/relationships/slide" Target="slides/slide206.xml"/><Relationship Id="rId214" Type="http://schemas.openxmlformats.org/officeDocument/2006/relationships/slide" Target="slides/slide207.xml"/><Relationship Id="rId215" Type="http://schemas.openxmlformats.org/officeDocument/2006/relationships/slide" Target="slides/slide208.xml"/><Relationship Id="rId216" Type="http://schemas.openxmlformats.org/officeDocument/2006/relationships/slide" Target="slides/slide209.xml"/><Relationship Id="rId217" Type="http://schemas.openxmlformats.org/officeDocument/2006/relationships/slide" Target="slides/slide210.xml"/><Relationship Id="rId218" Type="http://schemas.openxmlformats.org/officeDocument/2006/relationships/slide" Target="slides/slide211.xml"/><Relationship Id="rId219" Type="http://schemas.openxmlformats.org/officeDocument/2006/relationships/slide" Target="slides/slide212.xml"/><Relationship Id="rId220" Type="http://schemas.openxmlformats.org/officeDocument/2006/relationships/slide" Target="slides/slide213.xml"/><Relationship Id="rId221" Type="http://schemas.openxmlformats.org/officeDocument/2006/relationships/slide" Target="slides/slide214.xml"/><Relationship Id="rId222" Type="http://schemas.openxmlformats.org/officeDocument/2006/relationships/slide" Target="slides/slide215.xml"/><Relationship Id="rId223" Type="http://schemas.openxmlformats.org/officeDocument/2006/relationships/slide" Target="slides/slide21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defRPr sz="2200">
        <a:latin typeface="+mn-lt"/>
        <a:ea typeface="+mn-ea"/>
        <a:cs typeface="+mn-cs"/>
        <a:sym typeface="Lucida Grande"/>
      </a:defRPr>
    </a:lvl1pPr>
    <a:lvl2pPr indent="228600" defTabSz="457200" latinLnBrk="0">
      <a:defRPr sz="2200">
        <a:latin typeface="+mn-lt"/>
        <a:ea typeface="+mn-ea"/>
        <a:cs typeface="+mn-cs"/>
        <a:sym typeface="Lucida Grande"/>
      </a:defRPr>
    </a:lvl2pPr>
    <a:lvl3pPr indent="457200" defTabSz="457200" latinLnBrk="0">
      <a:defRPr sz="2200">
        <a:latin typeface="+mn-lt"/>
        <a:ea typeface="+mn-ea"/>
        <a:cs typeface="+mn-cs"/>
        <a:sym typeface="Lucida Grande"/>
      </a:defRPr>
    </a:lvl3pPr>
    <a:lvl4pPr indent="685800" defTabSz="457200" latinLnBrk="0">
      <a:defRPr sz="2200">
        <a:latin typeface="+mn-lt"/>
        <a:ea typeface="+mn-ea"/>
        <a:cs typeface="+mn-cs"/>
        <a:sym typeface="Lucida Grande"/>
      </a:defRPr>
    </a:lvl4pPr>
    <a:lvl5pPr indent="914400" defTabSz="457200" latinLnBrk="0">
      <a:defRPr sz="2200">
        <a:latin typeface="+mn-lt"/>
        <a:ea typeface="+mn-ea"/>
        <a:cs typeface="+mn-cs"/>
        <a:sym typeface="Lucida Grande"/>
      </a:defRPr>
    </a:lvl5pPr>
    <a:lvl6pPr indent="1143000" defTabSz="457200" latinLnBrk="0">
      <a:defRPr sz="2200">
        <a:latin typeface="+mn-lt"/>
        <a:ea typeface="+mn-ea"/>
        <a:cs typeface="+mn-cs"/>
        <a:sym typeface="Lucida Grande"/>
      </a:defRPr>
    </a:lvl6pPr>
    <a:lvl7pPr indent="1371600" defTabSz="457200" latinLnBrk="0">
      <a:defRPr sz="2200">
        <a:latin typeface="+mn-lt"/>
        <a:ea typeface="+mn-ea"/>
        <a:cs typeface="+mn-cs"/>
        <a:sym typeface="Lucida Grande"/>
      </a:defRPr>
    </a:lvl7pPr>
    <a:lvl8pPr indent="1600200" defTabSz="457200" latinLnBrk="0">
      <a:defRPr sz="2200">
        <a:latin typeface="+mn-lt"/>
        <a:ea typeface="+mn-ea"/>
        <a:cs typeface="+mn-cs"/>
        <a:sym typeface="Lucida Grande"/>
      </a:defRPr>
    </a:lvl8pPr>
    <a:lvl9pPr indent="1828800" defTabSz="457200" latinLnBrk="0">
      <a:defRPr sz="2200">
        <a:latin typeface="+mn-lt"/>
        <a:ea typeface="+mn-ea"/>
        <a:cs typeface="+mn-cs"/>
        <a:sym typeface="Lucida Grand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ítulo y subtítulo">
    <p:spTree>
      <p:nvGrpSpPr>
        <p:cNvPr id="1" name=""/>
        <p:cNvGrpSpPr/>
        <p:nvPr/>
      </p:nvGrpSpPr>
      <p:grpSpPr>
        <a:xfrm>
          <a:off x="0" y="0"/>
          <a:ext cx="0" cy="0"/>
          <a:chOff x="0" y="0"/>
          <a:chExt cx="0" cy="0"/>
        </a:xfrm>
      </p:grpSpPr>
      <p:sp>
        <p:nvSpPr>
          <p:cNvPr id="11" name="Texto del título"/>
          <p:cNvSpPr txBox="1"/>
          <p:nvPr>
            <p:ph type="title"/>
          </p:nvPr>
        </p:nvSpPr>
        <p:spPr>
          <a:xfrm>
            <a:off x="1270000" y="1638300"/>
            <a:ext cx="10464800" cy="3302000"/>
          </a:xfrm>
          <a:prstGeom prst="rect">
            <a:avLst/>
          </a:prstGeom>
        </p:spPr>
        <p:txBody>
          <a:bodyPr anchor="b"/>
          <a:lstStyle/>
          <a:p>
            <a:pPr/>
            <a:r>
              <a:t>Texto del título</a:t>
            </a:r>
          </a:p>
        </p:txBody>
      </p:sp>
      <p:sp>
        <p:nvSpPr>
          <p:cNvPr id="12" name="Nivel de texto 1…"/>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Nivel de texto 1</a:t>
            </a:r>
          </a:p>
          <a:p>
            <a:pPr lvl="1"/>
            <a:r>
              <a:t>Nivel de texto 2</a:t>
            </a:r>
          </a:p>
          <a:p>
            <a:pPr lvl="2"/>
            <a:r>
              <a:t>Nivel de texto 3</a:t>
            </a:r>
          </a:p>
          <a:p>
            <a:pPr lvl="3"/>
            <a:r>
              <a:t>Nivel de texto 4</a:t>
            </a:r>
          </a:p>
          <a:p>
            <a:pPr lvl="4"/>
            <a:r>
              <a:t>Nivel de texto 5</a:t>
            </a:r>
          </a:p>
        </p:txBody>
      </p:sp>
      <p:sp>
        <p:nvSpPr>
          <p:cNvPr id="13" name="Número de diapositiva"/>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
    <p:spTree>
      <p:nvGrpSpPr>
        <p:cNvPr id="1" name=""/>
        <p:cNvGrpSpPr/>
        <p:nvPr/>
      </p:nvGrpSpPr>
      <p:grpSpPr>
        <a:xfrm>
          <a:off x="0" y="0"/>
          <a:ext cx="0" cy="0"/>
          <a:chOff x="0" y="0"/>
          <a:chExt cx="0" cy="0"/>
        </a:xfrm>
      </p:grpSpPr>
      <p:sp>
        <p:nvSpPr>
          <p:cNvPr id="93" name="Nivel de texto 1…"/>
          <p:cNvSpPr txBox="1"/>
          <p:nvPr>
            <p:ph type="body" sz="quarter" idx="1"/>
          </p:nvPr>
        </p:nvSpPr>
        <p:spPr>
          <a:xfrm>
            <a:off x="1270000" y="6362700"/>
            <a:ext cx="10464800" cy="461366"/>
          </a:xfrm>
          <a:prstGeom prst="rect">
            <a:avLst/>
          </a:prstGeom>
        </p:spPr>
        <p:txBody>
          <a:bodyPr/>
          <a:lstStyle>
            <a:lvl1pPr marL="0" indent="0" algn="ctr">
              <a:spcBef>
                <a:spcPts val="0"/>
              </a:spcBef>
              <a:buSzTx/>
              <a:buNone/>
              <a:defRPr i="1" sz="2400"/>
            </a:lvl1pPr>
            <a:lvl2pPr marL="777875" indent="-333375" algn="ctr">
              <a:spcBef>
                <a:spcPts val="0"/>
              </a:spcBef>
              <a:defRPr i="1" sz="2400"/>
            </a:lvl2pPr>
            <a:lvl3pPr marL="1222375" indent="-333375" algn="ctr">
              <a:spcBef>
                <a:spcPts val="0"/>
              </a:spcBef>
              <a:defRPr i="1" sz="2400"/>
            </a:lvl3pPr>
            <a:lvl4pPr marL="1666875" indent="-333375" algn="ctr">
              <a:spcBef>
                <a:spcPts val="0"/>
              </a:spcBef>
              <a:defRPr i="1" sz="2400"/>
            </a:lvl4pPr>
            <a:lvl5pPr marL="2111375" indent="-333375" algn="ctr">
              <a:spcBef>
                <a:spcPts val="0"/>
              </a:spcBef>
              <a:defRPr i="1" sz="2400"/>
            </a:lvl5pPr>
          </a:lstStyle>
          <a:p>
            <a:pPr/>
            <a:r>
              <a:t>Nivel de texto 1</a:t>
            </a:r>
          </a:p>
          <a:p>
            <a:pPr lvl="1"/>
            <a:r>
              <a:t>Nivel de texto 2</a:t>
            </a:r>
          </a:p>
          <a:p>
            <a:pPr lvl="2"/>
            <a:r>
              <a:t>Nivel de texto 3</a:t>
            </a:r>
          </a:p>
          <a:p>
            <a:pPr lvl="3"/>
            <a:r>
              <a:t>Nivel de texto 4</a:t>
            </a:r>
          </a:p>
          <a:p>
            <a:pPr lvl="4"/>
            <a:r>
              <a:t>Nivel de texto 5</a:t>
            </a:r>
          </a:p>
        </p:txBody>
      </p:sp>
      <p:sp>
        <p:nvSpPr>
          <p:cNvPr id="94" name="“Escribir una cita aquí”"/>
          <p:cNvSpPr txBox="1"/>
          <p:nvPr>
            <p:ph type="body" sz="quarter" idx="13"/>
          </p:nvPr>
        </p:nvSpPr>
        <p:spPr>
          <a:xfrm>
            <a:off x="1270000" y="4267112"/>
            <a:ext cx="10464800" cy="609777"/>
          </a:xfrm>
          <a:prstGeom prst="rect">
            <a:avLst/>
          </a:prstGeom>
        </p:spPr>
        <p:txBody>
          <a:bodyPr/>
          <a:lstStyle/>
          <a:p>
            <a:pPr marL="0" indent="0" algn="ctr">
              <a:spcBef>
                <a:spcPts val="0"/>
              </a:spcBef>
              <a:buSzTx/>
              <a:buNone/>
              <a:defRPr sz="3400">
                <a:latin typeface="Helvetica Neue Medium"/>
                <a:ea typeface="Helvetica Neue Medium"/>
                <a:cs typeface="Helvetica Neue Medium"/>
                <a:sym typeface="Helvetica Neue Medium"/>
              </a:defRPr>
            </a:pPr>
          </a:p>
        </p:txBody>
      </p:sp>
      <p:sp>
        <p:nvSpPr>
          <p:cNvPr id="9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p:spTree>
      <p:nvGrpSpPr>
        <p:cNvPr id="1" name=""/>
        <p:cNvGrpSpPr/>
        <p:nvPr/>
      </p:nvGrpSpPr>
      <p:grpSpPr>
        <a:xfrm>
          <a:off x="0" y="0"/>
          <a:ext cx="0" cy="0"/>
          <a:chOff x="0" y="0"/>
          <a:chExt cx="0" cy="0"/>
        </a:xfrm>
      </p:grpSpPr>
      <p:sp>
        <p:nvSpPr>
          <p:cNvPr id="102" name="Imagen"/>
          <p:cNvSpPr/>
          <p:nvPr>
            <p:ph type="pic" idx="13"/>
          </p:nvPr>
        </p:nvSpPr>
        <p:spPr>
          <a:xfrm>
            <a:off x="-949853" y="0"/>
            <a:ext cx="14904506" cy="9944100"/>
          </a:xfrm>
          <a:prstGeom prst="rect">
            <a:avLst/>
          </a:prstGeom>
        </p:spPr>
        <p:txBody>
          <a:bodyPr lIns="91439" tIns="45719" rIns="91439" bIns="45719" anchor="t">
            <a:noAutofit/>
          </a:bodyPr>
          <a:lstStyle/>
          <a:p>
            <a:pPr/>
          </a:p>
        </p:txBody>
      </p:sp>
      <p:sp>
        <p:nvSpPr>
          <p:cNvPr id="103"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n blanco">
    <p:spTree>
      <p:nvGrpSpPr>
        <p:cNvPr id="1" name=""/>
        <p:cNvGrpSpPr/>
        <p:nvPr/>
      </p:nvGrpSpPr>
      <p:grpSpPr>
        <a:xfrm>
          <a:off x="0" y="0"/>
          <a:ext cx="0" cy="0"/>
          <a:chOff x="0" y="0"/>
          <a:chExt cx="0" cy="0"/>
        </a:xfrm>
      </p:grpSpPr>
      <p:sp>
        <p:nvSpPr>
          <p:cNvPr id="110"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horizontal)">
    <p:spTree>
      <p:nvGrpSpPr>
        <p:cNvPr id="1" name=""/>
        <p:cNvGrpSpPr/>
        <p:nvPr/>
      </p:nvGrpSpPr>
      <p:grpSpPr>
        <a:xfrm>
          <a:off x="0" y="0"/>
          <a:ext cx="0" cy="0"/>
          <a:chOff x="0" y="0"/>
          <a:chExt cx="0" cy="0"/>
        </a:xfrm>
      </p:grpSpPr>
      <p:sp>
        <p:nvSpPr>
          <p:cNvPr id="20" name="Imagen"/>
          <p:cNvSpPr/>
          <p:nvPr>
            <p:ph type="pic" idx="13"/>
          </p:nvPr>
        </p:nvSpPr>
        <p:spPr>
          <a:xfrm>
            <a:off x="1622088" y="289098"/>
            <a:ext cx="9753604" cy="6505790"/>
          </a:xfrm>
          <a:prstGeom prst="rect">
            <a:avLst/>
          </a:prstGeom>
        </p:spPr>
        <p:txBody>
          <a:bodyPr lIns="91439" tIns="45719" rIns="91439" bIns="45719" anchor="t">
            <a:noAutofit/>
          </a:bodyPr>
          <a:lstStyle/>
          <a:p>
            <a:pPr/>
          </a:p>
        </p:txBody>
      </p:sp>
      <p:sp>
        <p:nvSpPr>
          <p:cNvPr id="21" name="Texto del título"/>
          <p:cNvSpPr txBox="1"/>
          <p:nvPr>
            <p:ph type="title"/>
          </p:nvPr>
        </p:nvSpPr>
        <p:spPr>
          <a:xfrm>
            <a:off x="1270000" y="6718300"/>
            <a:ext cx="10464800" cy="1422400"/>
          </a:xfrm>
          <a:prstGeom prst="rect">
            <a:avLst/>
          </a:prstGeom>
        </p:spPr>
        <p:txBody>
          <a:bodyPr anchor="b"/>
          <a:lstStyle/>
          <a:p>
            <a:pPr/>
            <a:r>
              <a:t>Texto del título</a:t>
            </a:r>
          </a:p>
        </p:txBody>
      </p:sp>
      <p:sp>
        <p:nvSpPr>
          <p:cNvPr id="22" name="Nivel de texto 1…"/>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Nivel de texto 1</a:t>
            </a:r>
          </a:p>
          <a:p>
            <a:pPr lvl="1"/>
            <a:r>
              <a:t>Nivel de texto 2</a:t>
            </a:r>
          </a:p>
          <a:p>
            <a:pPr lvl="2"/>
            <a:r>
              <a:t>Nivel de texto 3</a:t>
            </a:r>
          </a:p>
          <a:p>
            <a:pPr lvl="3"/>
            <a:r>
              <a:t>Nivel de texto 4</a:t>
            </a:r>
          </a:p>
          <a:p>
            <a:pPr lvl="4"/>
            <a:r>
              <a:t>Nivel de texto 5</a:t>
            </a:r>
          </a:p>
        </p:txBody>
      </p:sp>
      <p:sp>
        <p:nvSpPr>
          <p:cNvPr id="23"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centro)">
    <p:spTree>
      <p:nvGrpSpPr>
        <p:cNvPr id="1" name=""/>
        <p:cNvGrpSpPr/>
        <p:nvPr/>
      </p:nvGrpSpPr>
      <p:grpSpPr>
        <a:xfrm>
          <a:off x="0" y="0"/>
          <a:ext cx="0" cy="0"/>
          <a:chOff x="0" y="0"/>
          <a:chExt cx="0" cy="0"/>
        </a:xfrm>
      </p:grpSpPr>
      <p:sp>
        <p:nvSpPr>
          <p:cNvPr id="30" name="Texto del título"/>
          <p:cNvSpPr txBox="1"/>
          <p:nvPr>
            <p:ph type="title"/>
          </p:nvPr>
        </p:nvSpPr>
        <p:spPr>
          <a:xfrm>
            <a:off x="1270000" y="3225800"/>
            <a:ext cx="10464800" cy="3302000"/>
          </a:xfrm>
          <a:prstGeom prst="rect">
            <a:avLst/>
          </a:prstGeom>
        </p:spPr>
        <p:txBody>
          <a:bodyPr/>
          <a:lstStyle/>
          <a:p>
            <a:pPr/>
            <a:r>
              <a:t>Texto del título</a:t>
            </a:r>
          </a:p>
        </p:txBody>
      </p:sp>
      <p:sp>
        <p:nvSpPr>
          <p:cNvPr id="3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vertical)">
    <p:spTree>
      <p:nvGrpSpPr>
        <p:cNvPr id="1" name=""/>
        <p:cNvGrpSpPr/>
        <p:nvPr/>
      </p:nvGrpSpPr>
      <p:grpSpPr>
        <a:xfrm>
          <a:off x="0" y="0"/>
          <a:ext cx="0" cy="0"/>
          <a:chOff x="0" y="0"/>
          <a:chExt cx="0" cy="0"/>
        </a:xfrm>
      </p:grpSpPr>
      <p:sp>
        <p:nvSpPr>
          <p:cNvPr id="38" name="Imagen"/>
          <p:cNvSpPr/>
          <p:nvPr>
            <p:ph type="pic" idx="13"/>
          </p:nvPr>
        </p:nvSpPr>
        <p:spPr>
          <a:xfrm>
            <a:off x="2263775" y="613832"/>
            <a:ext cx="12401550" cy="8267702"/>
          </a:xfrm>
          <a:prstGeom prst="rect">
            <a:avLst/>
          </a:prstGeom>
        </p:spPr>
        <p:txBody>
          <a:bodyPr lIns="91439" tIns="45719" rIns="91439" bIns="45719" anchor="t">
            <a:noAutofit/>
          </a:bodyPr>
          <a:lstStyle/>
          <a:p>
            <a:pPr/>
          </a:p>
        </p:txBody>
      </p:sp>
      <p:sp>
        <p:nvSpPr>
          <p:cNvPr id="39" name="Texto del título"/>
          <p:cNvSpPr txBox="1"/>
          <p:nvPr>
            <p:ph type="title"/>
          </p:nvPr>
        </p:nvSpPr>
        <p:spPr>
          <a:xfrm>
            <a:off x="952500" y="635000"/>
            <a:ext cx="5334000" cy="3987800"/>
          </a:xfrm>
          <a:prstGeom prst="rect">
            <a:avLst/>
          </a:prstGeom>
        </p:spPr>
        <p:txBody>
          <a:bodyPr anchor="b"/>
          <a:lstStyle>
            <a:lvl1pPr>
              <a:defRPr sz="6000"/>
            </a:lvl1pPr>
          </a:lstStyle>
          <a:p>
            <a:pPr/>
            <a:r>
              <a:t>Texto del título</a:t>
            </a:r>
          </a:p>
        </p:txBody>
      </p:sp>
      <p:sp>
        <p:nvSpPr>
          <p:cNvPr id="40" name="Nivel de texto 1…"/>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Nivel de texto 1</a:t>
            </a:r>
          </a:p>
          <a:p>
            <a:pPr lvl="1"/>
            <a:r>
              <a:t>Nivel de texto 2</a:t>
            </a:r>
          </a:p>
          <a:p>
            <a:pPr lvl="2"/>
            <a:r>
              <a:t>Nivel de texto 3</a:t>
            </a:r>
          </a:p>
          <a:p>
            <a:pPr lvl="3"/>
            <a:r>
              <a:t>Nivel de texto 4</a:t>
            </a:r>
          </a:p>
          <a:p>
            <a:pPr lvl="4"/>
            <a:r>
              <a:t>Nivel de texto 5</a:t>
            </a:r>
          </a:p>
        </p:txBody>
      </p:sp>
      <p:sp>
        <p:nvSpPr>
          <p:cNvPr id="4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arriba)">
    <p:spTree>
      <p:nvGrpSpPr>
        <p:cNvPr id="1" name=""/>
        <p:cNvGrpSpPr/>
        <p:nvPr/>
      </p:nvGrpSpPr>
      <p:grpSpPr>
        <a:xfrm>
          <a:off x="0" y="0"/>
          <a:ext cx="0" cy="0"/>
          <a:chOff x="0" y="0"/>
          <a:chExt cx="0" cy="0"/>
        </a:xfrm>
      </p:grpSpPr>
      <p:sp>
        <p:nvSpPr>
          <p:cNvPr id="48" name="Texto del título"/>
          <p:cNvSpPr txBox="1"/>
          <p:nvPr>
            <p:ph type="title"/>
          </p:nvPr>
        </p:nvSpPr>
        <p:spPr>
          <a:prstGeom prst="rect">
            <a:avLst/>
          </a:prstGeom>
        </p:spPr>
        <p:txBody>
          <a:bodyPr/>
          <a:lstStyle/>
          <a:p>
            <a:pPr/>
            <a:r>
              <a:t>Texto del título</a:t>
            </a:r>
          </a:p>
        </p:txBody>
      </p:sp>
      <p:sp>
        <p:nvSpPr>
          <p:cNvPr id="49"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viñetas">
    <p:spTree>
      <p:nvGrpSpPr>
        <p:cNvPr id="1" name=""/>
        <p:cNvGrpSpPr/>
        <p:nvPr/>
      </p:nvGrpSpPr>
      <p:grpSpPr>
        <a:xfrm>
          <a:off x="0" y="0"/>
          <a:ext cx="0" cy="0"/>
          <a:chOff x="0" y="0"/>
          <a:chExt cx="0" cy="0"/>
        </a:xfrm>
      </p:grpSpPr>
      <p:sp>
        <p:nvSpPr>
          <p:cNvPr id="56" name="Texto del título"/>
          <p:cNvSpPr txBox="1"/>
          <p:nvPr>
            <p:ph type="title"/>
          </p:nvPr>
        </p:nvSpPr>
        <p:spPr>
          <a:prstGeom prst="rect">
            <a:avLst/>
          </a:prstGeom>
        </p:spPr>
        <p:txBody>
          <a:bodyPr/>
          <a:lstStyle/>
          <a:p>
            <a:pPr/>
            <a:r>
              <a:t>Texto del título</a:t>
            </a:r>
          </a:p>
        </p:txBody>
      </p:sp>
      <p:sp>
        <p:nvSpPr>
          <p:cNvPr id="57" name="Nivel de texto 1…"/>
          <p:cNvSpPr txBox="1"/>
          <p:nvPr>
            <p:ph type="body" idx="1"/>
          </p:nvPr>
        </p:nvSpPr>
        <p:spPr>
          <a:prstGeom prst="rect">
            <a:avLst/>
          </a:prstGeom>
        </p:spPr>
        <p:txBody>
          <a:bodyPr/>
          <a:lstStyle/>
          <a:p>
            <a:pPr/>
            <a:r>
              <a:t>Nivel de texto 1</a:t>
            </a:r>
          </a:p>
          <a:p>
            <a:pPr lvl="1"/>
            <a:r>
              <a:t>Nivel de texto 2</a:t>
            </a:r>
          </a:p>
          <a:p>
            <a:pPr lvl="2"/>
            <a:r>
              <a:t>Nivel de texto 3</a:t>
            </a:r>
          </a:p>
          <a:p>
            <a:pPr lvl="3"/>
            <a:r>
              <a:t>Nivel de texto 4</a:t>
            </a:r>
          </a:p>
          <a:p>
            <a:pPr lvl="4"/>
            <a:r>
              <a:t>Nivel de texto 5</a:t>
            </a:r>
          </a:p>
        </p:txBody>
      </p:sp>
      <p:sp>
        <p:nvSpPr>
          <p:cNvPr id="58"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foto">
    <p:spTree>
      <p:nvGrpSpPr>
        <p:cNvPr id="1" name=""/>
        <p:cNvGrpSpPr/>
        <p:nvPr/>
      </p:nvGrpSpPr>
      <p:grpSpPr>
        <a:xfrm>
          <a:off x="0" y="0"/>
          <a:ext cx="0" cy="0"/>
          <a:chOff x="0" y="0"/>
          <a:chExt cx="0" cy="0"/>
        </a:xfrm>
      </p:grpSpPr>
      <p:sp>
        <p:nvSpPr>
          <p:cNvPr id="65" name="Imagen"/>
          <p:cNvSpPr/>
          <p:nvPr>
            <p:ph type="pic" idx="13"/>
          </p:nvPr>
        </p:nvSpPr>
        <p:spPr>
          <a:xfrm>
            <a:off x="4086225" y="2586565"/>
            <a:ext cx="9429750" cy="6286503"/>
          </a:xfrm>
          <a:prstGeom prst="rect">
            <a:avLst/>
          </a:prstGeom>
        </p:spPr>
        <p:txBody>
          <a:bodyPr lIns="91439" tIns="45719" rIns="91439" bIns="45719" anchor="t">
            <a:noAutofit/>
          </a:bodyPr>
          <a:lstStyle/>
          <a:p>
            <a:pPr/>
          </a:p>
        </p:txBody>
      </p:sp>
      <p:sp>
        <p:nvSpPr>
          <p:cNvPr id="66" name="Texto del título"/>
          <p:cNvSpPr txBox="1"/>
          <p:nvPr>
            <p:ph type="title"/>
          </p:nvPr>
        </p:nvSpPr>
        <p:spPr>
          <a:prstGeom prst="rect">
            <a:avLst/>
          </a:prstGeom>
        </p:spPr>
        <p:txBody>
          <a:bodyPr/>
          <a:lstStyle/>
          <a:p>
            <a:pPr/>
            <a:r>
              <a:t>Texto del título</a:t>
            </a:r>
          </a:p>
        </p:txBody>
      </p:sp>
      <p:sp>
        <p:nvSpPr>
          <p:cNvPr id="67" name="Nivel de texto 1…"/>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Nivel de texto 1</a:t>
            </a:r>
          </a:p>
          <a:p>
            <a:pPr lvl="1"/>
            <a:r>
              <a:t>Nivel de texto 2</a:t>
            </a:r>
          </a:p>
          <a:p>
            <a:pPr lvl="2"/>
            <a:r>
              <a:t>Nivel de texto 3</a:t>
            </a:r>
          </a:p>
          <a:p>
            <a:pPr lvl="3"/>
            <a:r>
              <a:t>Nivel de texto 4</a:t>
            </a:r>
          </a:p>
          <a:p>
            <a:pPr lvl="4"/>
            <a:r>
              <a:t>Nivel de texto 5</a:t>
            </a:r>
          </a:p>
        </p:txBody>
      </p:sp>
      <p:sp>
        <p:nvSpPr>
          <p:cNvPr id="68" name="Número de diapositiva"/>
          <p:cNvSpPr txBox="1"/>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iñetas">
    <p:spTree>
      <p:nvGrpSpPr>
        <p:cNvPr id="1" name=""/>
        <p:cNvGrpSpPr/>
        <p:nvPr/>
      </p:nvGrpSpPr>
      <p:grpSpPr>
        <a:xfrm>
          <a:off x="0" y="0"/>
          <a:ext cx="0" cy="0"/>
          <a:chOff x="0" y="0"/>
          <a:chExt cx="0" cy="0"/>
        </a:xfrm>
      </p:grpSpPr>
      <p:sp>
        <p:nvSpPr>
          <p:cNvPr id="75" name="Nivel de texto 1…"/>
          <p:cNvSpPr txBox="1"/>
          <p:nvPr>
            <p:ph type="body" idx="1"/>
          </p:nvPr>
        </p:nvSpPr>
        <p:spPr>
          <a:xfrm>
            <a:off x="952500" y="1270000"/>
            <a:ext cx="11099800" cy="7213600"/>
          </a:xfrm>
          <a:prstGeom prst="rect">
            <a:avLst/>
          </a:prstGeom>
        </p:spPr>
        <p:txBody>
          <a:bodyPr/>
          <a:lstStyle/>
          <a:p>
            <a:pPr/>
            <a:r>
              <a:t>Nivel de texto 1</a:t>
            </a:r>
          </a:p>
          <a:p>
            <a:pPr lvl="1"/>
            <a:r>
              <a:t>Nivel de texto 2</a:t>
            </a:r>
          </a:p>
          <a:p>
            <a:pPr lvl="2"/>
            <a:r>
              <a:t>Nivel de texto 3</a:t>
            </a:r>
          </a:p>
          <a:p>
            <a:pPr lvl="3"/>
            <a:r>
              <a:t>Nivel de texto 4</a:t>
            </a:r>
          </a:p>
          <a:p>
            <a:pPr lvl="4"/>
            <a:r>
              <a:t>Nivel de texto 5</a:t>
            </a:r>
          </a:p>
        </p:txBody>
      </p:sp>
      <p:sp>
        <p:nvSpPr>
          <p:cNvPr id="76"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fotos">
    <p:spTree>
      <p:nvGrpSpPr>
        <p:cNvPr id="1" name=""/>
        <p:cNvGrpSpPr/>
        <p:nvPr/>
      </p:nvGrpSpPr>
      <p:grpSpPr>
        <a:xfrm>
          <a:off x="0" y="0"/>
          <a:ext cx="0" cy="0"/>
          <a:chOff x="0" y="0"/>
          <a:chExt cx="0" cy="0"/>
        </a:xfrm>
      </p:grpSpPr>
      <p:sp>
        <p:nvSpPr>
          <p:cNvPr id="83" name="Imagen"/>
          <p:cNvSpPr/>
          <p:nvPr>
            <p:ph type="pic" sz="quarter" idx="13"/>
          </p:nvPr>
        </p:nvSpPr>
        <p:spPr>
          <a:xfrm>
            <a:off x="6680200" y="5029200"/>
            <a:ext cx="6054748" cy="4038600"/>
          </a:xfrm>
          <a:prstGeom prst="rect">
            <a:avLst/>
          </a:prstGeom>
        </p:spPr>
        <p:txBody>
          <a:bodyPr lIns="91439" tIns="45719" rIns="91439" bIns="45719" anchor="t">
            <a:noAutofit/>
          </a:bodyPr>
          <a:lstStyle/>
          <a:p>
            <a:pPr/>
          </a:p>
        </p:txBody>
      </p:sp>
      <p:sp>
        <p:nvSpPr>
          <p:cNvPr id="84" name="Imagen"/>
          <p:cNvSpPr/>
          <p:nvPr>
            <p:ph type="pic" sz="quarter" idx="14"/>
          </p:nvPr>
        </p:nvSpPr>
        <p:spPr>
          <a:xfrm>
            <a:off x="6502400" y="889000"/>
            <a:ext cx="5867400" cy="3911602"/>
          </a:xfrm>
          <a:prstGeom prst="rect">
            <a:avLst/>
          </a:prstGeom>
        </p:spPr>
        <p:txBody>
          <a:bodyPr lIns="91439" tIns="45719" rIns="91439" bIns="45719" anchor="t">
            <a:noAutofit/>
          </a:bodyPr>
          <a:lstStyle/>
          <a:p>
            <a:pPr/>
          </a:p>
        </p:txBody>
      </p:sp>
      <p:sp>
        <p:nvSpPr>
          <p:cNvPr id="85" name="Imagen"/>
          <p:cNvSpPr/>
          <p:nvPr>
            <p:ph type="pic" idx="15"/>
          </p:nvPr>
        </p:nvSpPr>
        <p:spPr>
          <a:xfrm>
            <a:off x="-2374900" y="889000"/>
            <a:ext cx="11982450" cy="7988300"/>
          </a:xfrm>
          <a:prstGeom prst="rect">
            <a:avLst/>
          </a:prstGeom>
        </p:spPr>
        <p:txBody>
          <a:bodyPr lIns="91439" tIns="45719" rIns="91439" bIns="45719" anchor="t">
            <a:noAutofit/>
          </a:bodyPr>
          <a:lstStyle/>
          <a:p>
            <a:pPr/>
          </a:p>
        </p:txBody>
      </p:sp>
      <p:sp>
        <p:nvSpPr>
          <p:cNvPr id="86"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exto del título"/>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Texto del título</a:t>
            </a:r>
          </a:p>
        </p:txBody>
      </p:sp>
      <p:sp>
        <p:nvSpPr>
          <p:cNvPr id="3" name="Nivel de texto 1…"/>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Nivel de texto 1</a:t>
            </a:r>
          </a:p>
          <a:p>
            <a:pPr lvl="1"/>
            <a:r>
              <a:t>Nivel de texto 2</a:t>
            </a:r>
          </a:p>
          <a:p>
            <a:pPr lvl="2"/>
            <a:r>
              <a:t>Nivel de texto 3</a:t>
            </a:r>
          </a:p>
          <a:p>
            <a:pPr lvl="3"/>
            <a:r>
              <a:t>Nivel de texto 4</a:t>
            </a:r>
          </a:p>
          <a:p>
            <a:pPr lvl="4"/>
            <a:r>
              <a:t>Nivel de texto 5</a:t>
            </a:r>
          </a:p>
        </p:txBody>
      </p:sp>
      <p:sp>
        <p:nvSpPr>
          <p:cNvPr id="4" name="Número de diapositiva"/>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slide" Target="slide41.xml"/><Relationship Id="rId4" Type="http://schemas.openxmlformats.org/officeDocument/2006/relationships/image" Target="../media/image2.png"/><Relationship Id="rId5" Type="http://schemas.openxmlformats.org/officeDocument/2006/relationships/slide" Target="slide27.xml"/><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slide" Target="slide168.xml"/><Relationship Id="rId9" Type="http://schemas.openxmlformats.org/officeDocument/2006/relationships/image" Target="../media/image5.png"/><Relationship Id="rId10" Type="http://schemas.openxmlformats.org/officeDocument/2006/relationships/slide" Target="slide16.xml"/><Relationship Id="rId11" Type="http://schemas.openxmlformats.org/officeDocument/2006/relationships/image" Target="../media/image6.png"/><Relationship Id="rId12" Type="http://schemas.openxmlformats.org/officeDocument/2006/relationships/slide" Target="slide49.xml"/><Relationship Id="rId13" Type="http://schemas.openxmlformats.org/officeDocument/2006/relationships/image" Target="../media/image7.png"/><Relationship Id="rId14" Type="http://schemas.openxmlformats.org/officeDocument/2006/relationships/slide" Target="slide199.xml"/><Relationship Id="rId15" Type="http://schemas.openxmlformats.org/officeDocument/2006/relationships/image" Target="../media/image8.png"/><Relationship Id="rId16" Type="http://schemas.openxmlformats.org/officeDocument/2006/relationships/slide" Target="slide105.xml"/><Relationship Id="rId17" Type="http://schemas.openxmlformats.org/officeDocument/2006/relationships/image" Target="../media/image9.png"/><Relationship Id="rId18" Type="http://schemas.openxmlformats.org/officeDocument/2006/relationships/slide" Target="slide144.xml"/><Relationship Id="rId19" Type="http://schemas.openxmlformats.org/officeDocument/2006/relationships/image" Target="../media/image10.png"/><Relationship Id="rId20" Type="http://schemas.openxmlformats.org/officeDocument/2006/relationships/slide" Target="slide158.xml"/><Relationship Id="rId21" Type="http://schemas.openxmlformats.org/officeDocument/2006/relationships/image" Target="../media/image11.png"/><Relationship Id="rId22" Type="http://schemas.openxmlformats.org/officeDocument/2006/relationships/image" Target="../media/image1.tif"/><Relationship Id="rId23" Type="http://schemas.openxmlformats.org/officeDocument/2006/relationships/image" Target="../media/image12.png"/><Relationship Id="rId24" Type="http://schemas.openxmlformats.org/officeDocument/2006/relationships/image" Target="../media/image2.tif"/></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slide" Target="slide11.xml"/><Relationship Id="rId4" Type="http://schemas.openxmlformats.org/officeDocument/2006/relationships/image" Target="../media/image14.png"/><Relationship Id="rId5" Type="http://schemas.openxmlformats.org/officeDocument/2006/relationships/slide" Target="slide2.xml"/><Relationship Id="rId6" Type="http://schemas.openxmlformats.org/officeDocument/2006/relationships/image" Target="../media/image13.png"/></Relationships>

</file>

<file path=ppt/slides/_rels/slide10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8.png"/><Relationship Id="rId3" Type="http://schemas.openxmlformats.org/officeDocument/2006/relationships/slide" Target="slide49.xml"/><Relationship Id="rId4" Type="http://schemas.openxmlformats.org/officeDocument/2006/relationships/image" Target="../media/image13.png"/><Relationship Id="rId5" Type="http://schemas.openxmlformats.org/officeDocument/2006/relationships/slide" Target="slide101.xml"/><Relationship Id="rId6" Type="http://schemas.openxmlformats.org/officeDocument/2006/relationships/image" Target="../media/image14.png"/></Relationships>

</file>

<file path=ppt/slides/_rels/slide10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99.xml"/><Relationship Id="rId3" Type="http://schemas.openxmlformats.org/officeDocument/2006/relationships/image" Target="../media/image13.png"/></Relationships>

</file>

<file path=ppt/slides/_rels/slide10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49.xml"/><Relationship Id="rId3" Type="http://schemas.openxmlformats.org/officeDocument/2006/relationships/image" Target="../media/image13.png"/><Relationship Id="rId4" Type="http://schemas.openxmlformats.org/officeDocument/2006/relationships/slide" Target="slide104.xml"/><Relationship Id="rId5" Type="http://schemas.openxmlformats.org/officeDocument/2006/relationships/image" Target="../media/image14.png"/><Relationship Id="rId6" Type="http://schemas.openxmlformats.org/officeDocument/2006/relationships/image" Target="../media/image49.png"/><Relationship Id="rId7" Type="http://schemas.openxmlformats.org/officeDocument/2006/relationships/slide" Target="slide103.xml"/><Relationship Id="rId8" Type="http://schemas.openxmlformats.org/officeDocument/2006/relationships/image" Target="../media/image50.png"/></Relationships>

</file>

<file path=ppt/slides/_rels/slide10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1.png"/><Relationship Id="rId3" Type="http://schemas.openxmlformats.org/officeDocument/2006/relationships/slide" Target="slide49.xml"/><Relationship Id="rId4" Type="http://schemas.openxmlformats.org/officeDocument/2006/relationships/image" Target="../media/image13.png"/><Relationship Id="rId5" Type="http://schemas.openxmlformats.org/officeDocument/2006/relationships/slide" Target="slide104.xml"/><Relationship Id="rId6" Type="http://schemas.openxmlformats.org/officeDocument/2006/relationships/image" Target="../media/image14.png"/></Relationships>

</file>

<file path=ppt/slides/_rels/slide10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102.xml"/><Relationship Id="rId3" Type="http://schemas.openxmlformats.org/officeDocument/2006/relationships/image" Target="../media/image13.png"/></Relationships>

</file>

<file path=ppt/slides/_rels/slide10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9.png"/><Relationship Id="rId4" Type="http://schemas.openxmlformats.org/officeDocument/2006/relationships/slide" Target="slide1.xml"/><Relationship Id="rId5" Type="http://schemas.openxmlformats.org/officeDocument/2006/relationships/image" Target="../media/image13.png"/><Relationship Id="rId6" Type="http://schemas.openxmlformats.org/officeDocument/2006/relationships/slide" Target="slide107.xml"/><Relationship Id="rId7" Type="http://schemas.openxmlformats.org/officeDocument/2006/relationships/slide" Target="slide114.xml"/><Relationship Id="rId8" Type="http://schemas.openxmlformats.org/officeDocument/2006/relationships/slide" Target="slide141.xml"/><Relationship Id="rId9" Type="http://schemas.openxmlformats.org/officeDocument/2006/relationships/image" Target="../media/image52.png"/></Relationships>

</file>

<file path=ppt/slides/_rels/slide10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youtu.be/ibJFHBTWBDA" TargetMode="External"/><Relationship Id="rId3" Type="http://schemas.openxmlformats.org/officeDocument/2006/relationships/slide" Target="slide107.xml"/><Relationship Id="rId4" Type="http://schemas.openxmlformats.org/officeDocument/2006/relationships/image" Target="../media/image13.png"/></Relationships>

</file>

<file path=ppt/slides/_rels/slide107.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jpeg"/><Relationship Id="rId3" Type="http://schemas.openxmlformats.org/officeDocument/2006/relationships/slide" Target="slide112.xml"/><Relationship Id="rId4" Type="http://schemas.openxmlformats.org/officeDocument/2006/relationships/slide" Target="slide110.xml"/><Relationship Id="rId5" Type="http://schemas.openxmlformats.org/officeDocument/2006/relationships/slide" Target="slide108.xml"/><Relationship Id="rId6" Type="http://schemas.openxmlformats.org/officeDocument/2006/relationships/slide" Target="slide105.xml"/><Relationship Id="rId7" Type="http://schemas.openxmlformats.org/officeDocument/2006/relationships/image" Target="../media/image13.png"/><Relationship Id="rId8" Type="http://schemas.openxmlformats.org/officeDocument/2006/relationships/slide" Target="slide106.xml"/><Relationship Id="rId9" Type="http://schemas.openxmlformats.org/officeDocument/2006/relationships/image" Target="../media/image14.png"/></Relationships>

</file>

<file path=ppt/slides/_rels/slide10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jpeg"/><Relationship Id="rId3" Type="http://schemas.openxmlformats.org/officeDocument/2006/relationships/video" Target="../media/media3.mov"/><Relationship Id="rId4" Type="http://schemas.microsoft.com/office/2007/relationships/media" Target="../media/media3.mov"/><Relationship Id="rId5" Type="http://schemas.openxmlformats.org/officeDocument/2006/relationships/image" Target="../media/image53.png"/><Relationship Id="rId6" Type="http://schemas.openxmlformats.org/officeDocument/2006/relationships/slide" Target="slide107.xml"/><Relationship Id="rId7" Type="http://schemas.openxmlformats.org/officeDocument/2006/relationships/image" Target="../media/image13.png"/><Relationship Id="rId8" Type="http://schemas.openxmlformats.org/officeDocument/2006/relationships/slide" Target="slide109.xml"/><Relationship Id="rId9" Type="http://schemas.openxmlformats.org/officeDocument/2006/relationships/image" Target="../media/image14.png"/></Relationships>

</file>

<file path=ppt/slides/_rels/slide109.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 Target="slide108.xml"/><Relationship Id="rId3" Type="http://schemas.openxmlformats.org/officeDocument/2006/relationships/image" Target="../media/image1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10.xml"/><Relationship Id="rId3" Type="http://schemas.openxmlformats.org/officeDocument/2006/relationships/image" Target="../media/image13.png"/></Relationships>

</file>

<file path=ppt/slides/_rels/slide11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jpeg"/><Relationship Id="rId3" Type="http://schemas.openxmlformats.org/officeDocument/2006/relationships/video" Target="../media/media4.mov"/><Relationship Id="rId4" Type="http://schemas.microsoft.com/office/2007/relationships/media" Target="../media/media4.mov"/><Relationship Id="rId5" Type="http://schemas.openxmlformats.org/officeDocument/2006/relationships/image" Target="../media/image54.png"/><Relationship Id="rId6" Type="http://schemas.openxmlformats.org/officeDocument/2006/relationships/slide" Target="slide107.xml"/><Relationship Id="rId7" Type="http://schemas.openxmlformats.org/officeDocument/2006/relationships/image" Target="../media/image13.png"/><Relationship Id="rId8" Type="http://schemas.openxmlformats.org/officeDocument/2006/relationships/slide" Target="slide111.xml"/><Relationship Id="rId9" Type="http://schemas.openxmlformats.org/officeDocument/2006/relationships/image" Target="../media/image14.png"/></Relationships>

</file>

<file path=ppt/slides/_rels/slide11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 Target="slide110.xml"/><Relationship Id="rId3" Type="http://schemas.openxmlformats.org/officeDocument/2006/relationships/image" Target="../media/image13.png"/></Relationships>

</file>

<file path=ppt/slides/_rels/slide11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jpeg"/><Relationship Id="rId3" Type="http://schemas.openxmlformats.org/officeDocument/2006/relationships/slide" Target="slide107.xml"/><Relationship Id="rId4" Type="http://schemas.openxmlformats.org/officeDocument/2006/relationships/image" Target="../media/image13.png"/><Relationship Id="rId5" Type="http://schemas.openxmlformats.org/officeDocument/2006/relationships/slide" Target="slide113.xml"/><Relationship Id="rId6" Type="http://schemas.openxmlformats.org/officeDocument/2006/relationships/image" Target="../media/image14.png"/><Relationship Id="rId7" Type="http://schemas.openxmlformats.org/officeDocument/2006/relationships/video" Target="../media/media5.mov"/><Relationship Id="rId8" Type="http://schemas.microsoft.com/office/2007/relationships/media" Target="../media/media5.mov"/><Relationship Id="rId9" Type="http://schemas.openxmlformats.org/officeDocument/2006/relationships/image" Target="../media/image55.png"/></Relationships>

</file>

<file path=ppt/slides/_rels/slide11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 Target="slide112.xml"/><Relationship Id="rId3" Type="http://schemas.openxmlformats.org/officeDocument/2006/relationships/image" Target="../media/image13.png"/></Relationships>

</file>

<file path=ppt/slides/_rels/slide11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1.tif"/><Relationship Id="rId3" Type="http://schemas.openxmlformats.org/officeDocument/2006/relationships/image" Target="../media/image32.tif"/><Relationship Id="rId4" Type="http://schemas.openxmlformats.org/officeDocument/2006/relationships/slide" Target="slide116.xml"/><Relationship Id="rId5" Type="http://schemas.openxmlformats.org/officeDocument/2006/relationships/slide" Target="slide122.xml"/><Relationship Id="rId6" Type="http://schemas.openxmlformats.org/officeDocument/2006/relationships/slide" Target="slide135.xml"/><Relationship Id="rId7" Type="http://schemas.openxmlformats.org/officeDocument/2006/relationships/slide" Target="slide133.xml"/><Relationship Id="rId8" Type="http://schemas.openxmlformats.org/officeDocument/2006/relationships/slide" Target="slide131.xml"/><Relationship Id="rId9" Type="http://schemas.openxmlformats.org/officeDocument/2006/relationships/slide" Target="slide127.xml"/><Relationship Id="rId10" Type="http://schemas.openxmlformats.org/officeDocument/2006/relationships/slide" Target="slide129.xml"/><Relationship Id="rId11" Type="http://schemas.openxmlformats.org/officeDocument/2006/relationships/slide" Target="slide137.xml"/><Relationship Id="rId12" Type="http://schemas.openxmlformats.org/officeDocument/2006/relationships/slide" Target="slide139.xml"/><Relationship Id="rId13" Type="http://schemas.openxmlformats.org/officeDocument/2006/relationships/slide" Target="slide105.xml"/><Relationship Id="rId14" Type="http://schemas.openxmlformats.org/officeDocument/2006/relationships/image" Target="../media/image13.png"/><Relationship Id="rId15" Type="http://schemas.openxmlformats.org/officeDocument/2006/relationships/slide" Target="slide115.xml"/><Relationship Id="rId16" Type="http://schemas.openxmlformats.org/officeDocument/2006/relationships/image" Target="../media/image14.png"/><Relationship Id="rId17" Type="http://schemas.openxmlformats.org/officeDocument/2006/relationships/image" Target="../media/image33.tif"/></Relationships>

</file>

<file path=ppt/slides/_rels/slide115.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 Target="slide114.xml"/><Relationship Id="rId3" Type="http://schemas.openxmlformats.org/officeDocument/2006/relationships/image" Target="../media/image13.png"/></Relationships>

</file>

<file path=ppt/slides/_rels/slide11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4.tif"/><Relationship Id="rId3" Type="http://schemas.openxmlformats.org/officeDocument/2006/relationships/image" Target="../media/image35.tif"/><Relationship Id="rId4" Type="http://schemas.openxmlformats.org/officeDocument/2006/relationships/image" Target="../media/image36.tif"/><Relationship Id="rId5" Type="http://schemas.openxmlformats.org/officeDocument/2006/relationships/image" Target="../media/image37.tif"/><Relationship Id="rId6" Type="http://schemas.openxmlformats.org/officeDocument/2006/relationships/image" Target="../media/image38.tif"/><Relationship Id="rId7" Type="http://schemas.openxmlformats.org/officeDocument/2006/relationships/image" Target="../media/image39.tif"/><Relationship Id="rId8" Type="http://schemas.openxmlformats.org/officeDocument/2006/relationships/slide" Target="slide119.xml"/><Relationship Id="rId9" Type="http://schemas.openxmlformats.org/officeDocument/2006/relationships/image" Target="../media/image14.png"/><Relationship Id="rId10" Type="http://schemas.openxmlformats.org/officeDocument/2006/relationships/slide" Target="slide120.xml"/><Relationship Id="rId11" Type="http://schemas.openxmlformats.org/officeDocument/2006/relationships/slide" Target="slide118.xml"/><Relationship Id="rId12" Type="http://schemas.openxmlformats.org/officeDocument/2006/relationships/slide" Target="slide117.xml"/><Relationship Id="rId13" Type="http://schemas.openxmlformats.org/officeDocument/2006/relationships/slide" Target="slide121.xml"/><Relationship Id="rId14" Type="http://schemas.openxmlformats.org/officeDocument/2006/relationships/slide" Target="slide114.xml"/><Relationship Id="rId15" Type="http://schemas.openxmlformats.org/officeDocument/2006/relationships/image" Target="../media/image13.png"/></Relationships>

</file>

<file path=ppt/slides/_rels/slide117.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 Target="slide116.xml"/><Relationship Id="rId3" Type="http://schemas.openxmlformats.org/officeDocument/2006/relationships/image" Target="../media/image13.png"/></Relationships>

</file>

<file path=ppt/slides/_rels/slide118.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 Target="slide116.xml"/><Relationship Id="rId3" Type="http://schemas.openxmlformats.org/officeDocument/2006/relationships/image" Target="../media/image13.png"/></Relationships>

</file>

<file path=ppt/slides/_rels/slide119.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 Target="slide116.xml"/><Relationship Id="rId3" Type="http://schemas.openxmlformats.org/officeDocument/2006/relationships/image" Target="../media/image1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eg"/><Relationship Id="rId3" Type="http://schemas.openxmlformats.org/officeDocument/2006/relationships/slide" Target="slide13.xml"/><Relationship Id="rId4" Type="http://schemas.openxmlformats.org/officeDocument/2006/relationships/image" Target="../media/image14.png"/><Relationship Id="rId5" Type="http://schemas.openxmlformats.org/officeDocument/2006/relationships/slide" Target="slide2.xml"/><Relationship Id="rId6" Type="http://schemas.openxmlformats.org/officeDocument/2006/relationships/image" Target="../media/image13.png"/></Relationships>

</file>

<file path=ppt/slides/_rels/slide120.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 Target="slide116.xml"/><Relationship Id="rId3" Type="http://schemas.openxmlformats.org/officeDocument/2006/relationships/image" Target="../media/image13.png"/></Relationships>

</file>

<file path=ppt/slides/_rels/slide121.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 Target="slide116.xml"/><Relationship Id="rId3" Type="http://schemas.openxmlformats.org/officeDocument/2006/relationships/image" Target="../media/image13.png"/></Relationships>

</file>

<file path=ppt/slides/_rels/slide122.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0.tif"/><Relationship Id="rId3" Type="http://schemas.openxmlformats.org/officeDocument/2006/relationships/slide" Target="slide123.xml"/><Relationship Id="rId4" Type="http://schemas.openxmlformats.org/officeDocument/2006/relationships/image" Target="../media/image41.tif"/><Relationship Id="rId5" Type="http://schemas.openxmlformats.org/officeDocument/2006/relationships/slide" Target="slide124.xml"/><Relationship Id="rId6" Type="http://schemas.openxmlformats.org/officeDocument/2006/relationships/image" Target="../media/image42.tif"/><Relationship Id="rId7" Type="http://schemas.openxmlformats.org/officeDocument/2006/relationships/slide" Target="slide125.xml"/><Relationship Id="rId8" Type="http://schemas.openxmlformats.org/officeDocument/2006/relationships/image" Target="../media/image43.tif"/><Relationship Id="rId9" Type="http://schemas.openxmlformats.org/officeDocument/2006/relationships/slide" Target="slide126.xml"/><Relationship Id="rId10" Type="http://schemas.openxmlformats.org/officeDocument/2006/relationships/image" Target="../media/image44.tif"/><Relationship Id="rId11" Type="http://schemas.openxmlformats.org/officeDocument/2006/relationships/slide" Target="slide114.xml"/><Relationship Id="rId12" Type="http://schemas.openxmlformats.org/officeDocument/2006/relationships/image" Target="../media/image13.png"/></Relationships>

</file>

<file path=ppt/slides/_rels/slide123.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 Target="slide122.xml"/><Relationship Id="rId3" Type="http://schemas.openxmlformats.org/officeDocument/2006/relationships/image" Target="../media/image13.png"/></Relationships>

</file>

<file path=ppt/slides/_rels/slide124.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 Target="slide122.xml"/><Relationship Id="rId3" Type="http://schemas.openxmlformats.org/officeDocument/2006/relationships/image" Target="../media/image13.png"/></Relationships>

</file>

<file path=ppt/slides/_rels/slide125.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 Target="slide122.xml"/><Relationship Id="rId3" Type="http://schemas.openxmlformats.org/officeDocument/2006/relationships/image" Target="../media/image13.png"/></Relationships>

</file>

<file path=ppt/slides/_rels/slide12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 Target="slide122.xml"/><Relationship Id="rId3" Type="http://schemas.openxmlformats.org/officeDocument/2006/relationships/image" Target="../media/image13.png"/></Relationships>

</file>

<file path=ppt/slides/_rels/slide12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5.tif"/><Relationship Id="rId3" Type="http://schemas.openxmlformats.org/officeDocument/2006/relationships/slide" Target="slide128.xml"/><Relationship Id="rId4" Type="http://schemas.openxmlformats.org/officeDocument/2006/relationships/image" Target="../media/image14.png"/><Relationship Id="rId5" Type="http://schemas.openxmlformats.org/officeDocument/2006/relationships/slide" Target="slide114.xml"/><Relationship Id="rId6" Type="http://schemas.openxmlformats.org/officeDocument/2006/relationships/image" Target="../media/image13.png"/></Relationships>

</file>

<file path=ppt/slides/_rels/slide12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 Target="slide127.xml"/><Relationship Id="rId3" Type="http://schemas.openxmlformats.org/officeDocument/2006/relationships/image" Target="../media/image13.png"/></Relationships>

</file>

<file path=ppt/slides/_rels/slide12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 Target="slide130.xml"/><Relationship Id="rId3" Type="http://schemas.openxmlformats.org/officeDocument/2006/relationships/image" Target="../media/image14.png"/><Relationship Id="rId4" Type="http://schemas.openxmlformats.org/officeDocument/2006/relationships/slide" Target="slide114.xml"/><Relationship Id="rId5" Type="http://schemas.openxmlformats.org/officeDocument/2006/relationships/image" Target="../media/image13.png"/><Relationship Id="rId6" Type="http://schemas.openxmlformats.org/officeDocument/2006/relationships/image" Target="../media/image46.tif"/><Relationship Id="rId7" Type="http://schemas.openxmlformats.org/officeDocument/2006/relationships/image" Target="../media/image47.t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12.xml"/><Relationship Id="rId3" Type="http://schemas.openxmlformats.org/officeDocument/2006/relationships/image" Target="../media/image13.png"/></Relationships>

</file>

<file path=ppt/slides/_rels/slide13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 Target="slide129.xml"/><Relationship Id="rId3" Type="http://schemas.openxmlformats.org/officeDocument/2006/relationships/image" Target="../media/image13.png"/></Relationships>

</file>

<file path=ppt/slides/_rels/slide13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8.tif"/><Relationship Id="rId3" Type="http://schemas.openxmlformats.org/officeDocument/2006/relationships/slide" Target="slide132.xml"/><Relationship Id="rId4" Type="http://schemas.openxmlformats.org/officeDocument/2006/relationships/image" Target="../media/image14.png"/><Relationship Id="rId5" Type="http://schemas.openxmlformats.org/officeDocument/2006/relationships/slide" Target="slide114.xml"/><Relationship Id="rId6" Type="http://schemas.openxmlformats.org/officeDocument/2006/relationships/image" Target="../media/image13.png"/><Relationship Id="rId7" Type="http://schemas.openxmlformats.org/officeDocument/2006/relationships/image" Target="../media/image49.tif"/></Relationships>

</file>

<file path=ppt/slides/_rels/slide13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 Target="slide131.xml"/><Relationship Id="rId3" Type="http://schemas.openxmlformats.org/officeDocument/2006/relationships/image" Target="../media/image13.png"/></Relationships>

</file>

<file path=ppt/slides/_rels/slide13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0.tif"/><Relationship Id="rId3" Type="http://schemas.openxmlformats.org/officeDocument/2006/relationships/image" Target="../media/image49.tif"/><Relationship Id="rId4" Type="http://schemas.openxmlformats.org/officeDocument/2006/relationships/slide" Target="slide134.xml"/><Relationship Id="rId5" Type="http://schemas.openxmlformats.org/officeDocument/2006/relationships/image" Target="../media/image14.png"/><Relationship Id="rId6" Type="http://schemas.openxmlformats.org/officeDocument/2006/relationships/slide" Target="slide114.xml"/><Relationship Id="rId7" Type="http://schemas.openxmlformats.org/officeDocument/2006/relationships/image" Target="../media/image13.png"/></Relationships>

</file>

<file path=ppt/slides/_rels/slide13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33.xml"/><Relationship Id="rId3" Type="http://schemas.openxmlformats.org/officeDocument/2006/relationships/image" Target="../media/image13.png"/></Relationships>

</file>

<file path=ppt/slides/_rels/slide13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1.tif"/><Relationship Id="rId3" Type="http://schemas.openxmlformats.org/officeDocument/2006/relationships/slide" Target="slide136.xml"/><Relationship Id="rId4" Type="http://schemas.openxmlformats.org/officeDocument/2006/relationships/image" Target="../media/image14.png"/><Relationship Id="rId5" Type="http://schemas.openxmlformats.org/officeDocument/2006/relationships/slide" Target="slide114.xml"/><Relationship Id="rId6" Type="http://schemas.openxmlformats.org/officeDocument/2006/relationships/image" Target="../media/image13.png"/></Relationships>

</file>

<file path=ppt/slides/_rels/slide13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35.xml"/><Relationship Id="rId3" Type="http://schemas.openxmlformats.org/officeDocument/2006/relationships/image" Target="../media/image13.png"/></Relationships>

</file>

<file path=ppt/slides/_rels/slide13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6.png"/><Relationship Id="rId3" Type="http://schemas.openxmlformats.org/officeDocument/2006/relationships/slide" Target="slide138.xml"/><Relationship Id="rId4" Type="http://schemas.openxmlformats.org/officeDocument/2006/relationships/image" Target="../media/image14.png"/><Relationship Id="rId5" Type="http://schemas.openxmlformats.org/officeDocument/2006/relationships/slide" Target="slide114.xml"/><Relationship Id="rId6" Type="http://schemas.openxmlformats.org/officeDocument/2006/relationships/image" Target="../media/image13.png"/><Relationship Id="rId7" Type="http://schemas.openxmlformats.org/officeDocument/2006/relationships/image" Target="../media/image52.tif"/></Relationships>

</file>

<file path=ppt/slides/_rels/slide13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37.xml"/><Relationship Id="rId3" Type="http://schemas.openxmlformats.org/officeDocument/2006/relationships/image" Target="../media/image13.png"/></Relationships>

</file>

<file path=ppt/slides/_rels/slide13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3.tif"/><Relationship Id="rId3" Type="http://schemas.openxmlformats.org/officeDocument/2006/relationships/slide" Target="slide140.xml"/><Relationship Id="rId4" Type="http://schemas.openxmlformats.org/officeDocument/2006/relationships/image" Target="../media/image14.png"/><Relationship Id="rId5" Type="http://schemas.openxmlformats.org/officeDocument/2006/relationships/slide" Target="slide114.xml"/><Relationship Id="rId6" Type="http://schemas.openxmlformats.org/officeDocument/2006/relationships/image" Target="../media/image13.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eg"/><Relationship Id="rId3" Type="http://schemas.openxmlformats.org/officeDocument/2006/relationships/slide" Target="slide15.xml"/><Relationship Id="rId4" Type="http://schemas.openxmlformats.org/officeDocument/2006/relationships/image" Target="../media/image14.png"/><Relationship Id="rId5" Type="http://schemas.openxmlformats.org/officeDocument/2006/relationships/slide" Target="slide2.xml"/><Relationship Id="rId6" Type="http://schemas.openxmlformats.org/officeDocument/2006/relationships/image" Target="../media/image13.png"/></Relationships>

</file>

<file path=ppt/slides/_rels/slide14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39.xml"/><Relationship Id="rId3" Type="http://schemas.openxmlformats.org/officeDocument/2006/relationships/image" Target="../media/image13.png"/></Relationships>

</file>

<file path=ppt/slides/_rels/slide14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4.tif"/><Relationship Id="rId3" Type="http://schemas.openxmlformats.org/officeDocument/2006/relationships/slide" Target="slide105.xml"/><Relationship Id="rId4" Type="http://schemas.openxmlformats.org/officeDocument/2006/relationships/image" Target="../media/image13.png"/><Relationship Id="rId5" Type="http://schemas.openxmlformats.org/officeDocument/2006/relationships/slide" Target="slide142.xml"/><Relationship Id="rId6" Type="http://schemas.openxmlformats.org/officeDocument/2006/relationships/image" Target="../media/image14.png"/><Relationship Id="rId7" Type="http://schemas.openxmlformats.org/officeDocument/2006/relationships/image" Target="../media/image57.png"/><Relationship Id="rId8" Type="http://schemas.openxmlformats.org/officeDocument/2006/relationships/image" Target="../media/image58.png"/></Relationships>

</file>

<file path=ppt/slides/_rels/slide142.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 Target="slide143.xml"/><Relationship Id="rId3" Type="http://schemas.openxmlformats.org/officeDocument/2006/relationships/image" Target="../media/image59.png"/></Relationships>

</file>

<file path=ppt/slides/_rels/slide143.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 Target="slide141.xml"/><Relationship Id="rId3" Type="http://schemas.openxmlformats.org/officeDocument/2006/relationships/image" Target="../media/image13.png"/></Relationships>

</file>

<file path=ppt/slides/_rels/slide14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55.tif"/><Relationship Id="rId5" Type="http://schemas.openxmlformats.org/officeDocument/2006/relationships/audio" Target="../media/media6.mov"/><Relationship Id="rId6" Type="http://schemas.microsoft.com/office/2007/relationships/media" Target="../media/media6.mov"/><Relationship Id="rId7" Type="http://schemas.openxmlformats.org/officeDocument/2006/relationships/image" Target="../media/image18.png"/><Relationship Id="rId8" Type="http://schemas.openxmlformats.org/officeDocument/2006/relationships/slide" Target="slide1.xml"/><Relationship Id="rId9" Type="http://schemas.openxmlformats.org/officeDocument/2006/relationships/image" Target="../media/image13.png"/><Relationship Id="rId10" Type="http://schemas.openxmlformats.org/officeDocument/2006/relationships/slide" Target="slide146.xml"/><Relationship Id="rId11" Type="http://schemas.openxmlformats.org/officeDocument/2006/relationships/slide" Target="slide145.xml"/><Relationship Id="rId12" Type="http://schemas.openxmlformats.org/officeDocument/2006/relationships/image" Target="../media/image14.png"/><Relationship Id="rId13" Type="http://schemas.openxmlformats.org/officeDocument/2006/relationships/image" Target="../media/image60.png"/></Relationships>

</file>

<file path=ppt/slides/_rels/slide14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44.xml"/><Relationship Id="rId3" Type="http://schemas.openxmlformats.org/officeDocument/2006/relationships/image" Target="../media/image13.png"/></Relationships>

</file>

<file path=ppt/slides/_rels/slide14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6.tif"/><Relationship Id="rId3" Type="http://schemas.openxmlformats.org/officeDocument/2006/relationships/slide" Target="slide151.xml"/><Relationship Id="rId4" Type="http://schemas.openxmlformats.org/officeDocument/2006/relationships/image" Target="../media/image57.tif"/><Relationship Id="rId5" Type="http://schemas.openxmlformats.org/officeDocument/2006/relationships/slide" Target="slide148.xml"/><Relationship Id="rId6" Type="http://schemas.openxmlformats.org/officeDocument/2006/relationships/slide" Target="slide150.xml"/><Relationship Id="rId7" Type="http://schemas.openxmlformats.org/officeDocument/2006/relationships/slide" Target="slide149.xml"/><Relationship Id="rId8" Type="http://schemas.openxmlformats.org/officeDocument/2006/relationships/slide" Target="slide147.xml"/><Relationship Id="rId9" Type="http://schemas.openxmlformats.org/officeDocument/2006/relationships/image" Target="../media/image14.png"/><Relationship Id="rId10" Type="http://schemas.openxmlformats.org/officeDocument/2006/relationships/slide" Target="slide144.xml"/><Relationship Id="rId11" Type="http://schemas.openxmlformats.org/officeDocument/2006/relationships/image" Target="../media/image13.png"/></Relationships>

</file>

<file path=ppt/slides/_rels/slide14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46.xml"/><Relationship Id="rId3" Type="http://schemas.openxmlformats.org/officeDocument/2006/relationships/image" Target="../media/image13.png"/></Relationships>

</file>

<file path=ppt/slides/_rels/slide14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8.tif"/><Relationship Id="rId3" Type="http://schemas.openxmlformats.org/officeDocument/2006/relationships/audio" Target="../media/media7.mov"/><Relationship Id="rId4" Type="http://schemas.microsoft.com/office/2007/relationships/media" Target="../media/media7.mov"/><Relationship Id="rId5" Type="http://schemas.openxmlformats.org/officeDocument/2006/relationships/image" Target="../media/image18.png"/><Relationship Id="rId6" Type="http://schemas.openxmlformats.org/officeDocument/2006/relationships/slide" Target="slide146.xml"/><Relationship Id="rId7" Type="http://schemas.openxmlformats.org/officeDocument/2006/relationships/image" Target="../media/image13.png"/></Relationships>

</file>

<file path=ppt/slides/_rels/slide14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9.tif"/><Relationship Id="rId3" Type="http://schemas.openxmlformats.org/officeDocument/2006/relationships/audio" Target="../media/media8.mov"/><Relationship Id="rId4" Type="http://schemas.microsoft.com/office/2007/relationships/media" Target="../media/media8.mov"/><Relationship Id="rId5" Type="http://schemas.openxmlformats.org/officeDocument/2006/relationships/image" Target="../media/image18.png"/><Relationship Id="rId6" Type="http://schemas.openxmlformats.org/officeDocument/2006/relationships/slide" Target="slide146.xml"/><Relationship Id="rId7" Type="http://schemas.openxmlformats.org/officeDocument/2006/relationships/image" Target="../media/image13.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14.xml"/><Relationship Id="rId3" Type="http://schemas.openxmlformats.org/officeDocument/2006/relationships/image" Target="../media/image13.png"/></Relationships>

</file>

<file path=ppt/slides/_rels/slide15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0.tif"/><Relationship Id="rId3" Type="http://schemas.openxmlformats.org/officeDocument/2006/relationships/audio" Target="../media/media9.mov"/><Relationship Id="rId4" Type="http://schemas.microsoft.com/office/2007/relationships/media" Target="../media/media9.mov"/><Relationship Id="rId5" Type="http://schemas.openxmlformats.org/officeDocument/2006/relationships/image" Target="../media/image18.png"/><Relationship Id="rId6" Type="http://schemas.openxmlformats.org/officeDocument/2006/relationships/slide" Target="slide146.xml"/><Relationship Id="rId7" Type="http://schemas.openxmlformats.org/officeDocument/2006/relationships/image" Target="../media/image13.png"/></Relationships>

</file>

<file path=ppt/slides/_rels/slide15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1.png"/><Relationship Id="rId3" Type="http://schemas.openxmlformats.org/officeDocument/2006/relationships/image" Target="../media/image62.png"/></Relationships>

</file>

<file path=ppt/slides/_rels/slide15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1.tif"/><Relationship Id="rId3" Type="http://schemas.openxmlformats.org/officeDocument/2006/relationships/slide" Target="slide153.xml"/><Relationship Id="rId4" Type="http://schemas.openxmlformats.org/officeDocument/2006/relationships/image" Target="../media/image14.png"/><Relationship Id="rId5" Type="http://schemas.openxmlformats.org/officeDocument/2006/relationships/slide" Target="slide154.xml"/></Relationships>

</file>

<file path=ppt/slides/_rels/slide15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52.xml"/><Relationship Id="rId3" Type="http://schemas.openxmlformats.org/officeDocument/2006/relationships/image" Target="../media/image13.png"/></Relationships>

</file>

<file path=ppt/slides/_rels/slide15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2.tif"/><Relationship Id="rId3" Type="http://schemas.openxmlformats.org/officeDocument/2006/relationships/audio" Target="../media/media10.mov"/><Relationship Id="rId4" Type="http://schemas.microsoft.com/office/2007/relationships/media" Target="../media/media10.mov"/><Relationship Id="rId5" Type="http://schemas.openxmlformats.org/officeDocument/2006/relationships/image" Target="../media/image18.png"/><Relationship Id="rId6" Type="http://schemas.openxmlformats.org/officeDocument/2006/relationships/slide" Target="slide155.xml"/><Relationship Id="rId7" Type="http://schemas.openxmlformats.org/officeDocument/2006/relationships/image" Target="../media/image14.png"/><Relationship Id="rId8" Type="http://schemas.openxmlformats.org/officeDocument/2006/relationships/slide" Target="slide156.xml"/><Relationship Id="rId9" Type="http://schemas.openxmlformats.org/officeDocument/2006/relationships/image" Target="../media/image63.tif"/></Relationships>

</file>

<file path=ppt/slides/_rels/slide15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54.xml"/><Relationship Id="rId3" Type="http://schemas.openxmlformats.org/officeDocument/2006/relationships/image" Target="../media/image13.png"/></Relationships>

</file>

<file path=ppt/slides/_rels/slide15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2.tif"/><Relationship Id="rId3" Type="http://schemas.openxmlformats.org/officeDocument/2006/relationships/image" Target="../media/image63.tif"/><Relationship Id="rId4" Type="http://schemas.openxmlformats.org/officeDocument/2006/relationships/image" Target="../media/image64.tif"/><Relationship Id="rId5" Type="http://schemas.openxmlformats.org/officeDocument/2006/relationships/slide" Target="slide157.xml"/><Relationship Id="rId6" Type="http://schemas.openxmlformats.org/officeDocument/2006/relationships/image" Target="../media/image14.png"/><Relationship Id="rId7" Type="http://schemas.openxmlformats.org/officeDocument/2006/relationships/slide" Target="slide144.xml"/><Relationship Id="rId8" Type="http://schemas.openxmlformats.org/officeDocument/2006/relationships/image" Target="../media/image13.png"/></Relationships>

</file>

<file path=ppt/slides/_rels/slide15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56.xml"/><Relationship Id="rId3" Type="http://schemas.openxmlformats.org/officeDocument/2006/relationships/image" Target="../media/image13.png"/></Relationships>

</file>

<file path=ppt/slides/_rels/slide15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11.png"/><Relationship Id="rId4" Type="http://schemas.openxmlformats.org/officeDocument/2006/relationships/slide" Target="slide159.xml"/><Relationship Id="rId5" Type="http://schemas.openxmlformats.org/officeDocument/2006/relationships/slide" Target="slide161.xml"/><Relationship Id="rId6" Type="http://schemas.openxmlformats.org/officeDocument/2006/relationships/slide" Target="slide165.xml"/><Relationship Id="rId7" Type="http://schemas.openxmlformats.org/officeDocument/2006/relationships/slide" Target="slide1.xml"/><Relationship Id="rId8" Type="http://schemas.openxmlformats.org/officeDocument/2006/relationships/image" Target="../media/image13.png"/><Relationship Id="rId9" Type="http://schemas.openxmlformats.org/officeDocument/2006/relationships/image" Target="../media/image63.png"/><Relationship Id="rId10" Type="http://schemas.openxmlformats.org/officeDocument/2006/relationships/slide" Target="slide163.xml"/><Relationship Id="rId11" Type="http://schemas.openxmlformats.org/officeDocument/2006/relationships/image" Target="../media/image64.png"/></Relationships>

</file>

<file path=ppt/slides/_rels/slide15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5.tif"/><Relationship Id="rId3" Type="http://schemas.openxmlformats.org/officeDocument/2006/relationships/slide" Target="slide160.xml"/><Relationship Id="rId4" Type="http://schemas.openxmlformats.org/officeDocument/2006/relationships/image" Target="../media/image14.png"/><Relationship Id="rId5" Type="http://schemas.openxmlformats.org/officeDocument/2006/relationships/slide" Target="slide158.xml"/><Relationship Id="rId6" Type="http://schemas.openxmlformats.org/officeDocument/2006/relationships/image" Target="../media/image13.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6.png"/><Relationship Id="rId4" Type="http://schemas.openxmlformats.org/officeDocument/2006/relationships/slide" Target="slide18.xml"/><Relationship Id="rId5" Type="http://schemas.openxmlformats.org/officeDocument/2006/relationships/slide" Target="slide25.xml"/><Relationship Id="rId6" Type="http://schemas.openxmlformats.org/officeDocument/2006/relationships/slide" Target="slide1.xml"/><Relationship Id="rId7" Type="http://schemas.openxmlformats.org/officeDocument/2006/relationships/image" Target="../media/image13.png"/><Relationship Id="rId8" Type="http://schemas.openxmlformats.org/officeDocument/2006/relationships/slide" Target="slide17.xml"/><Relationship Id="rId9" Type="http://schemas.openxmlformats.org/officeDocument/2006/relationships/image" Target="../media/image14.png"/><Relationship Id="rId10" Type="http://schemas.openxmlformats.org/officeDocument/2006/relationships/slide" Target="slide23.xml"/><Relationship Id="rId11" Type="http://schemas.openxmlformats.org/officeDocument/2006/relationships/slide" Target="slide21.xml"/><Relationship Id="rId12" Type="http://schemas.openxmlformats.org/officeDocument/2006/relationships/image" Target="../media/image16.png"/></Relationships>

</file>

<file path=ppt/slides/_rels/slide16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59.xml"/><Relationship Id="rId3" Type="http://schemas.openxmlformats.org/officeDocument/2006/relationships/image" Target="../media/image13.png"/></Relationships>

</file>

<file path=ppt/slides/_rels/slide16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6.tif"/><Relationship Id="rId3" Type="http://schemas.openxmlformats.org/officeDocument/2006/relationships/slide" Target="slide162.xml"/><Relationship Id="rId4" Type="http://schemas.openxmlformats.org/officeDocument/2006/relationships/image" Target="../media/image14.png"/><Relationship Id="rId5" Type="http://schemas.openxmlformats.org/officeDocument/2006/relationships/slide" Target="slide158.xml"/><Relationship Id="rId6" Type="http://schemas.openxmlformats.org/officeDocument/2006/relationships/image" Target="../media/image13.png"/></Relationships>

</file>

<file path=ppt/slides/_rels/slide16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61.xml"/><Relationship Id="rId3" Type="http://schemas.openxmlformats.org/officeDocument/2006/relationships/image" Target="../media/image13.png"/></Relationships>

</file>

<file path=ppt/slides/_rels/slide16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7.tif"/><Relationship Id="rId3" Type="http://schemas.openxmlformats.org/officeDocument/2006/relationships/slide" Target="slide164.xml"/><Relationship Id="rId4" Type="http://schemas.openxmlformats.org/officeDocument/2006/relationships/image" Target="../media/image14.png"/><Relationship Id="rId5" Type="http://schemas.openxmlformats.org/officeDocument/2006/relationships/slide" Target="slide158.xml"/><Relationship Id="rId6" Type="http://schemas.openxmlformats.org/officeDocument/2006/relationships/image" Target="../media/image13.png"/></Relationships>

</file>

<file path=ppt/slides/_rels/slide16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63.xml"/><Relationship Id="rId3" Type="http://schemas.openxmlformats.org/officeDocument/2006/relationships/image" Target="../media/image13.png"/></Relationships>

</file>

<file path=ppt/slides/_rels/slide16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8.tif"/><Relationship Id="rId3" Type="http://schemas.openxmlformats.org/officeDocument/2006/relationships/slide" Target="slide167.xml"/><Relationship Id="rId4" Type="http://schemas.openxmlformats.org/officeDocument/2006/relationships/image" Target="../media/image14.png"/><Relationship Id="rId5" Type="http://schemas.openxmlformats.org/officeDocument/2006/relationships/image" Target="../media/image69.tif"/><Relationship Id="rId6" Type="http://schemas.openxmlformats.org/officeDocument/2006/relationships/slide" Target="slide166.xml"/><Relationship Id="rId7" Type="http://schemas.openxmlformats.org/officeDocument/2006/relationships/slide" Target="slide158.xml"/><Relationship Id="rId8" Type="http://schemas.openxmlformats.org/officeDocument/2006/relationships/image" Target="../media/image13.png"/></Relationships>

</file>

<file path=ppt/slides/_rels/slide16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0.png"/><Relationship Id="rId3" Type="http://schemas.openxmlformats.org/officeDocument/2006/relationships/image" Target="../media/image70.tif"/><Relationship Id="rId4" Type="http://schemas.openxmlformats.org/officeDocument/2006/relationships/audio" Target="../media/media11.mov"/><Relationship Id="rId5" Type="http://schemas.microsoft.com/office/2007/relationships/media" Target="../media/media11.mov"/><Relationship Id="rId6" Type="http://schemas.openxmlformats.org/officeDocument/2006/relationships/image" Target="../media/image18.png"/><Relationship Id="rId7" Type="http://schemas.openxmlformats.org/officeDocument/2006/relationships/slide" Target="slide165.xml"/><Relationship Id="rId8" Type="http://schemas.openxmlformats.org/officeDocument/2006/relationships/image" Target="../media/image13.png"/></Relationships>

</file>

<file path=ppt/slides/_rels/slide16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65.xml"/><Relationship Id="rId3" Type="http://schemas.openxmlformats.org/officeDocument/2006/relationships/image" Target="../media/image13.png"/></Relationships>

</file>

<file path=ppt/slides/_rels/slide16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5.png"/><Relationship Id="rId4" Type="http://schemas.openxmlformats.org/officeDocument/2006/relationships/slide" Target="slide169.xml"/><Relationship Id="rId5" Type="http://schemas.openxmlformats.org/officeDocument/2006/relationships/slide" Target="slide177.xml"/><Relationship Id="rId6" Type="http://schemas.openxmlformats.org/officeDocument/2006/relationships/slide" Target="slide196.xml"/><Relationship Id="rId7" Type="http://schemas.openxmlformats.org/officeDocument/2006/relationships/slide" Target="slide171.xml"/><Relationship Id="rId8" Type="http://schemas.openxmlformats.org/officeDocument/2006/relationships/slide" Target="slide175.xml"/><Relationship Id="rId9" Type="http://schemas.openxmlformats.org/officeDocument/2006/relationships/slide" Target="slide187.xml"/><Relationship Id="rId10" Type="http://schemas.openxmlformats.org/officeDocument/2006/relationships/slide" Target="slide185.xml"/><Relationship Id="rId11" Type="http://schemas.openxmlformats.org/officeDocument/2006/relationships/slide" Target="slide192.xml"/><Relationship Id="rId12" Type="http://schemas.openxmlformats.org/officeDocument/2006/relationships/slide" Target="slide194.xml"/><Relationship Id="rId13" Type="http://schemas.openxmlformats.org/officeDocument/2006/relationships/slide" Target="slide173.xml"/><Relationship Id="rId14" Type="http://schemas.openxmlformats.org/officeDocument/2006/relationships/slide" Target="slide189.xml"/><Relationship Id="rId15" Type="http://schemas.openxmlformats.org/officeDocument/2006/relationships/slide" Target="slide1.xml"/><Relationship Id="rId16" Type="http://schemas.openxmlformats.org/officeDocument/2006/relationships/image" Target="../media/image13.png"/><Relationship Id="rId17" Type="http://schemas.openxmlformats.org/officeDocument/2006/relationships/image" Target="../media/image65.png"/></Relationships>

</file>

<file path=ppt/slides/_rels/slide16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4.jpeg"/><Relationship Id="rId3" Type="http://schemas.openxmlformats.org/officeDocument/2006/relationships/slide" Target="slide170.xml"/><Relationship Id="rId4" Type="http://schemas.openxmlformats.org/officeDocument/2006/relationships/image" Target="../media/image14.png"/><Relationship Id="rId5" Type="http://schemas.openxmlformats.org/officeDocument/2006/relationships/slide" Target="slide168.xml"/><Relationship Id="rId6" Type="http://schemas.openxmlformats.org/officeDocument/2006/relationships/image" Target="../media/image13.png"/><Relationship Id="rId7" Type="http://schemas.openxmlformats.org/officeDocument/2006/relationships/audio" Target="../media/media12.mov"/><Relationship Id="rId8" Type="http://schemas.microsoft.com/office/2007/relationships/media" Target="../media/media12.mov"/><Relationship Id="rId9" Type="http://schemas.openxmlformats.org/officeDocument/2006/relationships/image" Target="../media/image18.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16.xml"/><Relationship Id="rId3" Type="http://schemas.openxmlformats.org/officeDocument/2006/relationships/image" Target="../media/image13.png"/></Relationships>

</file>

<file path=ppt/slides/_rels/slide17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69.xml"/><Relationship Id="rId3" Type="http://schemas.openxmlformats.org/officeDocument/2006/relationships/image" Target="../media/image13.png"/></Relationships>

</file>

<file path=ppt/slides/_rels/slide17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5.jpeg"/><Relationship Id="rId3" Type="http://schemas.openxmlformats.org/officeDocument/2006/relationships/slide" Target="slide172.xml"/><Relationship Id="rId4" Type="http://schemas.openxmlformats.org/officeDocument/2006/relationships/image" Target="../media/image14.png"/><Relationship Id="rId5" Type="http://schemas.openxmlformats.org/officeDocument/2006/relationships/slide" Target="slide168.xml"/><Relationship Id="rId6" Type="http://schemas.openxmlformats.org/officeDocument/2006/relationships/image" Target="../media/image13.png"/></Relationships>

</file>

<file path=ppt/slides/_rels/slide17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71.xml"/><Relationship Id="rId3" Type="http://schemas.openxmlformats.org/officeDocument/2006/relationships/image" Target="../media/image13.png"/></Relationships>

</file>

<file path=ppt/slides/_rels/slide17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6.jpeg"/><Relationship Id="rId3" Type="http://schemas.openxmlformats.org/officeDocument/2006/relationships/slide" Target="slide174.xml"/><Relationship Id="rId4" Type="http://schemas.openxmlformats.org/officeDocument/2006/relationships/image" Target="../media/image14.png"/><Relationship Id="rId5" Type="http://schemas.openxmlformats.org/officeDocument/2006/relationships/slide" Target="slide168.xml"/><Relationship Id="rId6" Type="http://schemas.openxmlformats.org/officeDocument/2006/relationships/image" Target="../media/image13.png"/></Relationships>

</file>

<file path=ppt/slides/_rels/slide17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73.xml"/><Relationship Id="rId3" Type="http://schemas.openxmlformats.org/officeDocument/2006/relationships/image" Target="../media/image13.png"/></Relationships>

</file>

<file path=ppt/slides/_rels/slide17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7.jpeg"/><Relationship Id="rId3" Type="http://schemas.openxmlformats.org/officeDocument/2006/relationships/slide" Target="slide176.xml"/><Relationship Id="rId4" Type="http://schemas.openxmlformats.org/officeDocument/2006/relationships/image" Target="../media/image14.png"/><Relationship Id="rId5" Type="http://schemas.openxmlformats.org/officeDocument/2006/relationships/slide" Target="slide168.xml"/><Relationship Id="rId6" Type="http://schemas.openxmlformats.org/officeDocument/2006/relationships/image" Target="../media/image13.png"/></Relationships>

</file>

<file path=ppt/slides/_rels/slide17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75.xml"/><Relationship Id="rId3" Type="http://schemas.openxmlformats.org/officeDocument/2006/relationships/image" Target="../media/image13.png"/></Relationships>

</file>

<file path=ppt/slides/_rels/slide17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1.tif"/><Relationship Id="rId3" Type="http://schemas.openxmlformats.org/officeDocument/2006/relationships/slide" Target="slide178.xml"/><Relationship Id="rId4" Type="http://schemas.openxmlformats.org/officeDocument/2006/relationships/image" Target="../media/image14.png"/><Relationship Id="rId5" Type="http://schemas.openxmlformats.org/officeDocument/2006/relationships/slide" Target="slide168.xml"/><Relationship Id="rId6" Type="http://schemas.openxmlformats.org/officeDocument/2006/relationships/image" Target="../media/image13.png"/><Relationship Id="rId7" Type="http://schemas.openxmlformats.org/officeDocument/2006/relationships/image" Target="../media/image18.jpeg"/><Relationship Id="rId8" Type="http://schemas.openxmlformats.org/officeDocument/2006/relationships/image" Target="../media/image19.jpeg"/><Relationship Id="rId9" Type="http://schemas.openxmlformats.org/officeDocument/2006/relationships/image" Target="../media/image20.jpeg"/><Relationship Id="rId10" Type="http://schemas.openxmlformats.org/officeDocument/2006/relationships/image" Target="../media/image21.jpeg"/><Relationship Id="rId11" Type="http://schemas.openxmlformats.org/officeDocument/2006/relationships/image" Target="../media/image22.jpeg"/><Relationship Id="rId12" Type="http://schemas.openxmlformats.org/officeDocument/2006/relationships/image" Target="../media/image23.jpeg"/></Relationships>

</file>

<file path=ppt/slides/_rels/slide17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79.xml"/><Relationship Id="rId3" Type="http://schemas.openxmlformats.org/officeDocument/2006/relationships/image" Target="../media/image59.png"/></Relationships>

</file>

<file path=ppt/slides/_rels/slide17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1.jpeg"/><Relationship Id="rId3" Type="http://schemas.openxmlformats.org/officeDocument/2006/relationships/slide" Target="slide180.xml"/><Relationship Id="rId4" Type="http://schemas.openxmlformats.org/officeDocument/2006/relationships/image" Target="../media/image59.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19.xml"/><Relationship Id="rId3" Type="http://schemas.openxmlformats.org/officeDocument/2006/relationships/image" Target="../media/image3.tif"/><Relationship Id="rId4" Type="http://schemas.openxmlformats.org/officeDocument/2006/relationships/image" Target="../media/image17.png"/></Relationships>

</file>

<file path=ppt/slides/_rels/slide18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2.jpeg"/><Relationship Id="rId3" Type="http://schemas.openxmlformats.org/officeDocument/2006/relationships/slide" Target="slide181.xml"/><Relationship Id="rId4" Type="http://schemas.openxmlformats.org/officeDocument/2006/relationships/image" Target="../media/image59.png"/></Relationships>

</file>

<file path=ppt/slides/_rels/slide18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3.jpeg"/><Relationship Id="rId3" Type="http://schemas.openxmlformats.org/officeDocument/2006/relationships/slide" Target="slide182.xml"/><Relationship Id="rId4" Type="http://schemas.openxmlformats.org/officeDocument/2006/relationships/image" Target="../media/image59.png"/></Relationships>

</file>

<file path=ppt/slides/_rels/slide18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8.jpeg"/><Relationship Id="rId3" Type="http://schemas.openxmlformats.org/officeDocument/2006/relationships/slide" Target="slide183.xml"/><Relationship Id="rId4" Type="http://schemas.openxmlformats.org/officeDocument/2006/relationships/image" Target="../media/image59.png"/></Relationships>

</file>

<file path=ppt/slides/_rels/slide18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9.jpeg"/><Relationship Id="rId3" Type="http://schemas.openxmlformats.org/officeDocument/2006/relationships/slide" Target="slide184.xml"/><Relationship Id="rId4" Type="http://schemas.openxmlformats.org/officeDocument/2006/relationships/image" Target="../media/image59.png"/></Relationships>

</file>

<file path=ppt/slides/_rels/slide18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77.xml"/><Relationship Id="rId3" Type="http://schemas.openxmlformats.org/officeDocument/2006/relationships/image" Target="../media/image13.png"/><Relationship Id="rId4" Type="http://schemas.openxmlformats.org/officeDocument/2006/relationships/image" Target="../media/image20.jpeg"/></Relationships>

</file>

<file path=ppt/slides/_rels/slide18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4.jpeg"/><Relationship Id="rId3" Type="http://schemas.openxmlformats.org/officeDocument/2006/relationships/slide" Target="slide186.xml"/><Relationship Id="rId4" Type="http://schemas.openxmlformats.org/officeDocument/2006/relationships/image" Target="../media/image14.png"/><Relationship Id="rId5" Type="http://schemas.openxmlformats.org/officeDocument/2006/relationships/slide" Target="slide168.xml"/><Relationship Id="rId6" Type="http://schemas.openxmlformats.org/officeDocument/2006/relationships/image" Target="../media/image13.png"/></Relationships>

</file>

<file path=ppt/slides/_rels/slide18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hyperlink" Target="https://drive.google.com/file/d/1vdxaJUzMet4skpw1W0y0vVUvmEh9I1zo/view" TargetMode="External"/><Relationship Id="rId3" Type="http://schemas.openxmlformats.org/officeDocument/2006/relationships/slide" Target="slide185.xml"/><Relationship Id="rId4" Type="http://schemas.openxmlformats.org/officeDocument/2006/relationships/image" Target="../media/image13.png"/></Relationships>

</file>

<file path=ppt/slides/_rels/slide18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5.jpeg"/><Relationship Id="rId3" Type="http://schemas.openxmlformats.org/officeDocument/2006/relationships/slide" Target="slide188.xml"/><Relationship Id="rId4" Type="http://schemas.openxmlformats.org/officeDocument/2006/relationships/image" Target="../media/image14.png"/><Relationship Id="rId5" Type="http://schemas.openxmlformats.org/officeDocument/2006/relationships/slide" Target="slide168.xml"/><Relationship Id="rId6" Type="http://schemas.openxmlformats.org/officeDocument/2006/relationships/image" Target="../media/image13.png"/><Relationship Id="rId7" Type="http://schemas.openxmlformats.org/officeDocument/2006/relationships/audio" Target="../media/media13.mov"/><Relationship Id="rId8" Type="http://schemas.microsoft.com/office/2007/relationships/media" Target="../media/media13.mov"/><Relationship Id="rId9" Type="http://schemas.openxmlformats.org/officeDocument/2006/relationships/image" Target="../media/image18.png"/></Relationships>

</file>

<file path=ppt/slides/_rels/slide18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87.xml"/><Relationship Id="rId3" Type="http://schemas.openxmlformats.org/officeDocument/2006/relationships/image" Target="../media/image13.png"/></Relationships>

</file>

<file path=ppt/slides/_rels/slide18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6.jpeg"/><Relationship Id="rId3" Type="http://schemas.openxmlformats.org/officeDocument/2006/relationships/slide" Target="slide190.xml"/><Relationship Id="rId4" Type="http://schemas.openxmlformats.org/officeDocument/2006/relationships/image" Target="../media/image14.png"/><Relationship Id="rId5" Type="http://schemas.openxmlformats.org/officeDocument/2006/relationships/slide" Target="slide168.xml"/><Relationship Id="rId6" Type="http://schemas.openxmlformats.org/officeDocument/2006/relationships/image" Target="../media/image1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tif"/><Relationship Id="rId3" Type="http://schemas.openxmlformats.org/officeDocument/2006/relationships/slide" Target="slide20.xml"/><Relationship Id="rId4" Type="http://schemas.openxmlformats.org/officeDocument/2006/relationships/image" Target="../media/image14.png"/><Relationship Id="rId5" Type="http://schemas.openxmlformats.org/officeDocument/2006/relationships/slide" Target="slide16.xml"/><Relationship Id="rId6" Type="http://schemas.openxmlformats.org/officeDocument/2006/relationships/image" Target="../media/image13.png"/><Relationship Id="rId7" Type="http://schemas.openxmlformats.org/officeDocument/2006/relationships/audio" Target="../media/media1.mov"/><Relationship Id="rId8" Type="http://schemas.microsoft.com/office/2007/relationships/media" Target="../media/media1.mov"/><Relationship Id="rId9" Type="http://schemas.openxmlformats.org/officeDocument/2006/relationships/image" Target="../media/image18.png"/></Relationships>

</file>

<file path=ppt/slides/_rels/slide19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hyperlink" Target="https://www.youtube.com/watch?v=-usDZy8QY-I" TargetMode="External"/><Relationship Id="rId3" Type="http://schemas.openxmlformats.org/officeDocument/2006/relationships/slide" Target="slide191.xml"/><Relationship Id="rId4" Type="http://schemas.openxmlformats.org/officeDocument/2006/relationships/image" Target="../media/image59.png"/></Relationships>

</file>

<file path=ppt/slides/_rels/slide19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6.png"/><Relationship Id="rId3" Type="http://schemas.openxmlformats.org/officeDocument/2006/relationships/image" Target="../media/image67.png"/><Relationship Id="rId4" Type="http://schemas.openxmlformats.org/officeDocument/2006/relationships/slide" Target="slide189.xml"/><Relationship Id="rId5" Type="http://schemas.openxmlformats.org/officeDocument/2006/relationships/image" Target="../media/image13.png"/><Relationship Id="rId6" Type="http://schemas.openxmlformats.org/officeDocument/2006/relationships/image" Target="../media/image68.png"/><Relationship Id="rId7" Type="http://schemas.openxmlformats.org/officeDocument/2006/relationships/image" Target="../media/image69.png"/></Relationships>

</file>

<file path=ppt/slides/_rels/slide19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7.jpeg"/><Relationship Id="rId3" Type="http://schemas.openxmlformats.org/officeDocument/2006/relationships/slide" Target="slide193.xml"/><Relationship Id="rId4" Type="http://schemas.openxmlformats.org/officeDocument/2006/relationships/image" Target="../media/image14.png"/><Relationship Id="rId5" Type="http://schemas.openxmlformats.org/officeDocument/2006/relationships/slide" Target="slide168.xml"/><Relationship Id="rId6" Type="http://schemas.openxmlformats.org/officeDocument/2006/relationships/image" Target="../media/image13.png"/></Relationships>

</file>

<file path=ppt/slides/_rels/slide19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hyperlink" Target="https://drive.google.com/file/d/1gAAY19kl9WP4CZsmUrQ4xHAZAJIfrmwP/view" TargetMode="External"/><Relationship Id="rId3" Type="http://schemas.openxmlformats.org/officeDocument/2006/relationships/slide" Target="slide192.xml"/><Relationship Id="rId4" Type="http://schemas.openxmlformats.org/officeDocument/2006/relationships/image" Target="../media/image13.png"/></Relationships>

</file>

<file path=ppt/slides/_rels/slide19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8.jpeg"/><Relationship Id="rId3" Type="http://schemas.openxmlformats.org/officeDocument/2006/relationships/slide" Target="slide195.xml"/><Relationship Id="rId4" Type="http://schemas.openxmlformats.org/officeDocument/2006/relationships/image" Target="../media/image14.png"/><Relationship Id="rId5" Type="http://schemas.openxmlformats.org/officeDocument/2006/relationships/slide" Target="slide168.xml"/><Relationship Id="rId6" Type="http://schemas.openxmlformats.org/officeDocument/2006/relationships/image" Target="../media/image13.png"/></Relationships>

</file>

<file path=ppt/slides/_rels/slide19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94.xml"/><Relationship Id="rId3" Type="http://schemas.openxmlformats.org/officeDocument/2006/relationships/image" Target="../media/image13.png"/></Relationships>

</file>

<file path=ppt/slides/_rels/slide19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9.jpeg"/><Relationship Id="rId3" Type="http://schemas.openxmlformats.org/officeDocument/2006/relationships/slide" Target="slide197.xml"/><Relationship Id="rId4" Type="http://schemas.openxmlformats.org/officeDocument/2006/relationships/image" Target="../media/image14.png"/><Relationship Id="rId5" Type="http://schemas.openxmlformats.org/officeDocument/2006/relationships/slide" Target="slide168.xml"/><Relationship Id="rId6" Type="http://schemas.openxmlformats.org/officeDocument/2006/relationships/image" Target="../media/image13.png"/></Relationships>

</file>

<file path=ppt/slides/_rels/slide19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98.xml"/><Relationship Id="rId3" Type="http://schemas.openxmlformats.org/officeDocument/2006/relationships/image" Target="../media/image59.png"/></Relationships>

</file>

<file path=ppt/slides/_rels/slide19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96.xml"/><Relationship Id="rId3" Type="http://schemas.openxmlformats.org/officeDocument/2006/relationships/image" Target="../media/image13.png"/></Relationships>

</file>

<file path=ppt/slides/_rels/slide19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8.png"/><Relationship Id="rId4" Type="http://schemas.openxmlformats.org/officeDocument/2006/relationships/slide" Target="slide207.xml"/><Relationship Id="rId5" Type="http://schemas.openxmlformats.org/officeDocument/2006/relationships/slide" Target="slide212.xml"/><Relationship Id="rId6" Type="http://schemas.openxmlformats.org/officeDocument/2006/relationships/slide" Target="slide201.xml"/><Relationship Id="rId7" Type="http://schemas.openxmlformats.org/officeDocument/2006/relationships/slide" Target="slide215.xml"/><Relationship Id="rId8" Type="http://schemas.openxmlformats.org/officeDocument/2006/relationships/slide" Target="slide203.xml"/><Relationship Id="rId9" Type="http://schemas.openxmlformats.org/officeDocument/2006/relationships/slide" Target="slide209.xml"/><Relationship Id="rId10" Type="http://schemas.openxmlformats.org/officeDocument/2006/relationships/slide" Target="slide1.xml"/><Relationship Id="rId11" Type="http://schemas.openxmlformats.org/officeDocument/2006/relationships/image" Target="../media/image13.png"/><Relationship Id="rId12" Type="http://schemas.openxmlformats.org/officeDocument/2006/relationships/slide" Target="slide200.xml"/><Relationship Id="rId13" Type="http://schemas.openxmlformats.org/officeDocument/2006/relationships/image" Target="../media/image14.png"/><Relationship Id="rId14" Type="http://schemas.openxmlformats.org/officeDocument/2006/relationships/slide" Target="slide205.xml"/><Relationship Id="rId15" Type="http://schemas.openxmlformats.org/officeDocument/2006/relationships/image" Target="../media/image70.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slide" Target="slide1.xml"/><Relationship Id="rId5" Type="http://schemas.openxmlformats.org/officeDocument/2006/relationships/image" Target="../media/image13.png"/><Relationship Id="rId6" Type="http://schemas.openxmlformats.org/officeDocument/2006/relationships/slide" Target="slide6.xml"/><Relationship Id="rId7" Type="http://schemas.openxmlformats.org/officeDocument/2006/relationships/slide" Target="slide4.xml"/><Relationship Id="rId8" Type="http://schemas.openxmlformats.org/officeDocument/2006/relationships/slide" Target="slide14.xml"/><Relationship Id="rId9" Type="http://schemas.openxmlformats.org/officeDocument/2006/relationships/slide" Target="slide12.xml"/><Relationship Id="rId10" Type="http://schemas.openxmlformats.org/officeDocument/2006/relationships/slide" Target="slide10.xml"/><Relationship Id="rId11" Type="http://schemas.openxmlformats.org/officeDocument/2006/relationships/slide" Target="slide8.xml"/><Relationship Id="rId12" Type="http://schemas.openxmlformats.org/officeDocument/2006/relationships/slide" Target="slide3.xml"/><Relationship Id="rId13" Type="http://schemas.openxmlformats.org/officeDocument/2006/relationships/image" Target="../media/image14.png"/><Relationship Id="rId14" Type="http://schemas.openxmlformats.org/officeDocument/2006/relationships/image" Target="../media/image15.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19.xml"/><Relationship Id="rId3" Type="http://schemas.openxmlformats.org/officeDocument/2006/relationships/image" Target="../media/image13.png"/></Relationships>

</file>

<file path=ppt/slides/_rels/slide20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199.xml"/><Relationship Id="rId3" Type="http://schemas.openxmlformats.org/officeDocument/2006/relationships/image" Target="../media/image13.png"/></Relationships>

</file>

<file path=ppt/slides/_rels/slide20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1.png"/><Relationship Id="rId3" Type="http://schemas.openxmlformats.org/officeDocument/2006/relationships/image" Target="../media/image72.png"/><Relationship Id="rId4" Type="http://schemas.openxmlformats.org/officeDocument/2006/relationships/image" Target="../media/image72.tif"/><Relationship Id="rId5" Type="http://schemas.openxmlformats.org/officeDocument/2006/relationships/image" Target="../media/image73.png"/><Relationship Id="rId6" Type="http://schemas.openxmlformats.org/officeDocument/2006/relationships/image" Target="../media/image73.tif"/><Relationship Id="rId7" Type="http://schemas.openxmlformats.org/officeDocument/2006/relationships/image" Target="../media/image74.png"/><Relationship Id="rId8" Type="http://schemas.openxmlformats.org/officeDocument/2006/relationships/image" Target="../media/image74.tif"/><Relationship Id="rId9" Type="http://schemas.openxmlformats.org/officeDocument/2006/relationships/image" Target="../media/image75.png"/><Relationship Id="rId10" Type="http://schemas.openxmlformats.org/officeDocument/2006/relationships/image" Target="../media/image75.tif"/><Relationship Id="rId11" Type="http://schemas.openxmlformats.org/officeDocument/2006/relationships/image" Target="../media/image76.png"/><Relationship Id="rId12" Type="http://schemas.openxmlformats.org/officeDocument/2006/relationships/image" Target="../media/image76.tif"/><Relationship Id="rId13" Type="http://schemas.openxmlformats.org/officeDocument/2006/relationships/image" Target="../media/image77.png"/><Relationship Id="rId14" Type="http://schemas.openxmlformats.org/officeDocument/2006/relationships/image" Target="../media/image77.tif"/><Relationship Id="rId15" Type="http://schemas.openxmlformats.org/officeDocument/2006/relationships/image" Target="../media/image78.png"/><Relationship Id="rId16" Type="http://schemas.openxmlformats.org/officeDocument/2006/relationships/image" Target="../media/image78.tif"/><Relationship Id="rId17" Type="http://schemas.openxmlformats.org/officeDocument/2006/relationships/image" Target="../media/image79.png"/><Relationship Id="rId18" Type="http://schemas.openxmlformats.org/officeDocument/2006/relationships/image" Target="../media/image79.tif"/><Relationship Id="rId19" Type="http://schemas.openxmlformats.org/officeDocument/2006/relationships/image" Target="../media/image80.png"/><Relationship Id="rId20" Type="http://schemas.openxmlformats.org/officeDocument/2006/relationships/image" Target="../media/image80.tif"/><Relationship Id="rId21" Type="http://schemas.openxmlformats.org/officeDocument/2006/relationships/image" Target="../media/image81.png"/><Relationship Id="rId22" Type="http://schemas.openxmlformats.org/officeDocument/2006/relationships/image" Target="../media/image81.tif"/><Relationship Id="rId23" Type="http://schemas.openxmlformats.org/officeDocument/2006/relationships/image" Target="../media/image82.png"/><Relationship Id="rId24" Type="http://schemas.openxmlformats.org/officeDocument/2006/relationships/image" Target="../media/image83.png"/><Relationship Id="rId25" Type="http://schemas.openxmlformats.org/officeDocument/2006/relationships/slide" Target="slide199.xml"/><Relationship Id="rId26" Type="http://schemas.openxmlformats.org/officeDocument/2006/relationships/image" Target="../media/image13.png"/><Relationship Id="rId27" Type="http://schemas.openxmlformats.org/officeDocument/2006/relationships/slide" Target="slide202.xml"/><Relationship Id="rId28" Type="http://schemas.openxmlformats.org/officeDocument/2006/relationships/image" Target="../media/image14.png"/></Relationships>

</file>

<file path=ppt/slides/_rels/slide20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3.png"/></Relationships>

</file>

<file path=ppt/slides/_rels/slide20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4.png"/><Relationship Id="rId3" Type="http://schemas.openxmlformats.org/officeDocument/2006/relationships/image" Target="../media/image82.tif"/><Relationship Id="rId4" Type="http://schemas.openxmlformats.org/officeDocument/2006/relationships/slide" Target="slide199.xml"/><Relationship Id="rId5" Type="http://schemas.openxmlformats.org/officeDocument/2006/relationships/image" Target="../media/image13.png"/><Relationship Id="rId6" Type="http://schemas.openxmlformats.org/officeDocument/2006/relationships/slide" Target="slide204.xml"/><Relationship Id="rId7" Type="http://schemas.openxmlformats.org/officeDocument/2006/relationships/image" Target="../media/image14.png"/></Relationships>

</file>

<file path=ppt/slides/_rels/slide20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3.png"/><Relationship Id="rId3" Type="http://schemas.openxmlformats.org/officeDocument/2006/relationships/image" Target="../media/image85.png"/><Relationship Id="rId4" Type="http://schemas.openxmlformats.org/officeDocument/2006/relationships/image" Target="../media/image86.png"/></Relationships>

</file>

<file path=ppt/slides/_rels/slide20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0.jpeg"/><Relationship Id="rId3" Type="http://schemas.openxmlformats.org/officeDocument/2006/relationships/image" Target="../media/image31.jpeg"/><Relationship Id="rId4" Type="http://schemas.openxmlformats.org/officeDocument/2006/relationships/slide" Target="slide199.xml"/><Relationship Id="rId5" Type="http://schemas.openxmlformats.org/officeDocument/2006/relationships/image" Target="../media/image13.png"/><Relationship Id="rId6" Type="http://schemas.openxmlformats.org/officeDocument/2006/relationships/slide" Target="slide206.xml"/><Relationship Id="rId7" Type="http://schemas.openxmlformats.org/officeDocument/2006/relationships/image" Target="../media/image14.png"/></Relationships>

</file>

<file path=ppt/slides/_rels/slide20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3.png"/></Relationships>

</file>

<file path=ppt/slides/_rels/slide20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3.tif"/><Relationship Id="rId3" Type="http://schemas.openxmlformats.org/officeDocument/2006/relationships/slide" Target="slide199.xml"/><Relationship Id="rId4" Type="http://schemas.openxmlformats.org/officeDocument/2006/relationships/image" Target="../media/image13.png"/><Relationship Id="rId5" Type="http://schemas.openxmlformats.org/officeDocument/2006/relationships/slide" Target="slide208.xml"/><Relationship Id="rId6" Type="http://schemas.openxmlformats.org/officeDocument/2006/relationships/image" Target="../media/image14.png"/><Relationship Id="rId7" Type="http://schemas.openxmlformats.org/officeDocument/2006/relationships/image" Target="../media/image87.png"/></Relationships>

</file>

<file path=ppt/slides/_rels/slide20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hyperlink" Target="https://www.youtube.com/watch?v=Duwlf9hWPSw" TargetMode="External"/><Relationship Id="rId3" Type="http://schemas.openxmlformats.org/officeDocument/2006/relationships/hyperlink" Target="https://www.youtube.com/watch?v=MobMllyybns" TargetMode="External"/><Relationship Id="rId4" Type="http://schemas.openxmlformats.org/officeDocument/2006/relationships/hyperlink" Target="https://www.youtube.com/watch?v=s2lbGix2wtE" TargetMode="External"/><Relationship Id="rId5" Type="http://schemas.openxmlformats.org/officeDocument/2006/relationships/hyperlink" Target="https://www.youtube.com/watch?v=Sciy6GZr8Po" TargetMode="External"/><Relationship Id="rId6" Type="http://schemas.openxmlformats.org/officeDocument/2006/relationships/hyperlink" Target="https://www.youtube.com/watch?v=rrVDATvUitA" TargetMode="External"/><Relationship Id="rId7" Type="http://schemas.openxmlformats.org/officeDocument/2006/relationships/image" Target="../media/image13.png"/></Relationships>

</file>

<file path=ppt/slides/_rels/slide20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4.tif"/><Relationship Id="rId3" Type="http://schemas.openxmlformats.org/officeDocument/2006/relationships/slide" Target="slide199.xml"/><Relationship Id="rId4" Type="http://schemas.openxmlformats.org/officeDocument/2006/relationships/image" Target="../media/image13.png"/><Relationship Id="rId5" Type="http://schemas.openxmlformats.org/officeDocument/2006/relationships/slide" Target="slide210.xml"/><Relationship Id="rId6" Type="http://schemas.openxmlformats.org/officeDocument/2006/relationships/image" Target="../media/image14.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tif"/><Relationship Id="rId3" Type="http://schemas.openxmlformats.org/officeDocument/2006/relationships/audio" Target="../media/media2.mov"/><Relationship Id="rId4" Type="http://schemas.microsoft.com/office/2007/relationships/media" Target="../media/media2.mov"/><Relationship Id="rId5" Type="http://schemas.openxmlformats.org/officeDocument/2006/relationships/image" Target="../media/image18.png"/><Relationship Id="rId6" Type="http://schemas.openxmlformats.org/officeDocument/2006/relationships/slide" Target="slide22.xml"/><Relationship Id="rId7" Type="http://schemas.openxmlformats.org/officeDocument/2006/relationships/image" Target="../media/image14.png"/><Relationship Id="rId8" Type="http://schemas.openxmlformats.org/officeDocument/2006/relationships/slide" Target="slide16.xml"/><Relationship Id="rId9" Type="http://schemas.openxmlformats.org/officeDocument/2006/relationships/image" Target="../media/image13.png"/></Relationships>

</file>

<file path=ppt/slides/_rels/slide2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211.xml"/><Relationship Id="rId3" Type="http://schemas.openxmlformats.org/officeDocument/2006/relationships/image" Target="../media/image59.png"/></Relationships>

</file>

<file path=ppt/slides/_rels/slide21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209.xml"/><Relationship Id="rId3" Type="http://schemas.openxmlformats.org/officeDocument/2006/relationships/image" Target="../media/image13.png"/><Relationship Id="rId4" Type="http://schemas.openxmlformats.org/officeDocument/2006/relationships/image" Target="../media/image88.png"/></Relationships>

</file>

<file path=ppt/slides/_rels/slide21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5.tif"/><Relationship Id="rId3" Type="http://schemas.openxmlformats.org/officeDocument/2006/relationships/slide" Target="slide199.xml"/><Relationship Id="rId4" Type="http://schemas.openxmlformats.org/officeDocument/2006/relationships/image" Target="../media/image13.png"/><Relationship Id="rId5" Type="http://schemas.openxmlformats.org/officeDocument/2006/relationships/slide" Target="slide213.xml"/><Relationship Id="rId6" Type="http://schemas.openxmlformats.org/officeDocument/2006/relationships/image" Target="../media/image14.png"/></Relationships>

</file>

<file path=ppt/slides/_rels/slide21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214.xml"/><Relationship Id="rId3" Type="http://schemas.openxmlformats.org/officeDocument/2006/relationships/image" Target="../media/image59.png"/></Relationships>

</file>

<file path=ppt/slides/_rels/slide21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2.jpeg"/><Relationship Id="rId3" Type="http://schemas.openxmlformats.org/officeDocument/2006/relationships/slide" Target="slide212.xml"/><Relationship Id="rId4" Type="http://schemas.openxmlformats.org/officeDocument/2006/relationships/image" Target="../media/image13.png"/></Relationships>

</file>

<file path=ppt/slides/_rels/slide21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1.png"/><Relationship Id="rId3" Type="http://schemas.openxmlformats.org/officeDocument/2006/relationships/image" Target="../media/image86.tif"/><Relationship Id="rId4" Type="http://schemas.openxmlformats.org/officeDocument/2006/relationships/image" Target="../media/image89.png"/><Relationship Id="rId5" Type="http://schemas.openxmlformats.org/officeDocument/2006/relationships/slide" Target="slide199.xml"/><Relationship Id="rId6" Type="http://schemas.openxmlformats.org/officeDocument/2006/relationships/image" Target="../media/image13.png"/><Relationship Id="rId7" Type="http://schemas.openxmlformats.org/officeDocument/2006/relationships/slide" Target="slide216.xml"/><Relationship Id="rId8" Type="http://schemas.openxmlformats.org/officeDocument/2006/relationships/image" Target="../media/image14.png"/></Relationships>

</file>

<file path=ppt/slides/_rels/slide21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215.xml"/><Relationship Id="rId3" Type="http://schemas.openxmlformats.org/officeDocument/2006/relationships/image" Target="../media/image13.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21.xml"/><Relationship Id="rId3" Type="http://schemas.openxmlformats.org/officeDocument/2006/relationships/image" Target="../media/image13.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9.png"/><Relationship Id="rId3" Type="http://schemas.openxmlformats.org/officeDocument/2006/relationships/image" Target="../media/image7.jpeg"/><Relationship Id="rId4" Type="http://schemas.openxmlformats.org/officeDocument/2006/relationships/slide" Target="slide24.xml"/><Relationship Id="rId5" Type="http://schemas.openxmlformats.org/officeDocument/2006/relationships/image" Target="../media/image14.png"/><Relationship Id="rId6" Type="http://schemas.openxmlformats.org/officeDocument/2006/relationships/slide" Target="slide16.xml"/><Relationship Id="rId7" Type="http://schemas.openxmlformats.org/officeDocument/2006/relationships/image" Target="../media/image13.png"/><Relationship Id="rId8" Type="http://schemas.openxmlformats.org/officeDocument/2006/relationships/image" Target="../media/image6.tif"/></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23.xml"/><Relationship Id="rId3" Type="http://schemas.openxmlformats.org/officeDocument/2006/relationships/image" Target="../media/image13.png"/><Relationship Id="rId4" Type="http://schemas.openxmlformats.org/officeDocument/2006/relationships/image" Target="../media/image6.tif"/></Relationships>

</file>

<file path=ppt/slides/_rels/slide2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tif"/><Relationship Id="rId3" Type="http://schemas.openxmlformats.org/officeDocument/2006/relationships/slide" Target="slide26.xml"/><Relationship Id="rId4" Type="http://schemas.openxmlformats.org/officeDocument/2006/relationships/image" Target="../media/image14.png"/><Relationship Id="rId5" Type="http://schemas.openxmlformats.org/officeDocument/2006/relationships/slide" Target="slide16.xml"/><Relationship Id="rId6" Type="http://schemas.openxmlformats.org/officeDocument/2006/relationships/image" Target="../media/image13.png"/><Relationship Id="rId7" Type="http://schemas.openxmlformats.org/officeDocument/2006/relationships/image" Target="../media/image8.tif"/></Relationships>

</file>

<file path=ppt/slides/_rels/slide2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tif"/><Relationship Id="rId3" Type="http://schemas.openxmlformats.org/officeDocument/2006/relationships/image" Target="../media/image9.tif"/><Relationship Id="rId4" Type="http://schemas.openxmlformats.org/officeDocument/2006/relationships/image" Target="../media/image20.png"/><Relationship Id="rId5" Type="http://schemas.openxmlformats.org/officeDocument/2006/relationships/slide" Target="slide25.xml"/><Relationship Id="rId6" Type="http://schemas.openxmlformats.org/officeDocument/2006/relationships/image" Target="../media/image13.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slide" Target="slide34.xml"/><Relationship Id="rId5" Type="http://schemas.openxmlformats.org/officeDocument/2006/relationships/slide" Target="slide31.xml"/><Relationship Id="rId6" Type="http://schemas.openxmlformats.org/officeDocument/2006/relationships/slide" Target="slide38.xml"/><Relationship Id="rId7" Type="http://schemas.openxmlformats.org/officeDocument/2006/relationships/slide" Target="slide1.xml"/><Relationship Id="rId8" Type="http://schemas.openxmlformats.org/officeDocument/2006/relationships/image" Target="../media/image13.png"/><Relationship Id="rId9" Type="http://schemas.openxmlformats.org/officeDocument/2006/relationships/slide" Target="slide28.xml"/><Relationship Id="rId10" Type="http://schemas.openxmlformats.org/officeDocument/2006/relationships/image" Target="../media/image21.png"/><Relationship Id="rId11" Type="http://schemas.openxmlformats.org/officeDocument/2006/relationships/image" Target="../media/image22.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29.xml"/><Relationship Id="rId3" Type="http://schemas.openxmlformats.org/officeDocument/2006/relationships/image" Target="../media/image23.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tif"/><Relationship Id="rId3" Type="http://schemas.openxmlformats.org/officeDocument/2006/relationships/slide" Target="slide30.xml"/><Relationship Id="rId4" Type="http://schemas.openxmlformats.org/officeDocument/2006/relationships/image" Target="../media/image14.png"/><Relationship Id="rId5" Type="http://schemas.openxmlformats.org/officeDocument/2006/relationships/slide" Target="slide27.xml"/><Relationship Id="rId6" Type="http://schemas.openxmlformats.org/officeDocument/2006/relationships/image" Target="../media/image1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 Target="slide2.xml"/><Relationship Id="rId3" Type="http://schemas.openxmlformats.org/officeDocument/2006/relationships/image" Target="../media/image13.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29.xml"/><Relationship Id="rId3" Type="http://schemas.openxmlformats.org/officeDocument/2006/relationships/image" Target="../media/image13.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32.xml"/><Relationship Id="rId3" Type="http://schemas.openxmlformats.org/officeDocument/2006/relationships/image" Target="../media/image23.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tif"/><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slide" Target="slide33.xml"/><Relationship Id="rId6" Type="http://schemas.openxmlformats.org/officeDocument/2006/relationships/image" Target="../media/image14.png"/><Relationship Id="rId7" Type="http://schemas.openxmlformats.org/officeDocument/2006/relationships/slide" Target="slide27.xml"/><Relationship Id="rId8" Type="http://schemas.openxmlformats.org/officeDocument/2006/relationships/image" Target="../media/image13.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32.xml"/><Relationship Id="rId3" Type="http://schemas.openxmlformats.org/officeDocument/2006/relationships/image" Target="../media/image13.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35.xml"/><Relationship Id="rId3" Type="http://schemas.openxmlformats.org/officeDocument/2006/relationships/image" Target="../media/image23.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36.xml"/><Relationship Id="rId3" Type="http://schemas.openxmlformats.org/officeDocument/2006/relationships/image" Target="../media/image23.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tif"/><Relationship Id="rId3" Type="http://schemas.openxmlformats.org/officeDocument/2006/relationships/image" Target="../media/image13.tif"/><Relationship Id="rId4" Type="http://schemas.openxmlformats.org/officeDocument/2006/relationships/image" Target="../media/image14.tif"/><Relationship Id="rId5" Type="http://schemas.openxmlformats.org/officeDocument/2006/relationships/image" Target="../media/image15.tif"/><Relationship Id="rId6" Type="http://schemas.openxmlformats.org/officeDocument/2006/relationships/slide" Target="slide37.xml"/><Relationship Id="rId7" Type="http://schemas.openxmlformats.org/officeDocument/2006/relationships/image" Target="../media/image14.png"/><Relationship Id="rId8" Type="http://schemas.openxmlformats.org/officeDocument/2006/relationships/slide" Target="slide27.xml"/><Relationship Id="rId9" Type="http://schemas.openxmlformats.org/officeDocument/2006/relationships/image" Target="../media/image13.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36.xml"/><Relationship Id="rId3" Type="http://schemas.openxmlformats.org/officeDocument/2006/relationships/image" Target="../media/image13.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39.xml"/><Relationship Id="rId3" Type="http://schemas.openxmlformats.org/officeDocument/2006/relationships/image" Target="../media/image23.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tif"/><Relationship Id="rId3" Type="http://schemas.openxmlformats.org/officeDocument/2006/relationships/slide" Target="slide40.xml"/><Relationship Id="rId4" Type="http://schemas.openxmlformats.org/officeDocument/2006/relationships/image" Target="../media/image14.png"/><Relationship Id="rId5" Type="http://schemas.openxmlformats.org/officeDocument/2006/relationships/slide" Target="slide27.xml"/><Relationship Id="rId6" Type="http://schemas.openxmlformats.org/officeDocument/2006/relationships/image" Target="../media/image1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slide" Target="slide5.xml"/><Relationship Id="rId4" Type="http://schemas.openxmlformats.org/officeDocument/2006/relationships/image" Target="../media/image14.png"/><Relationship Id="rId5" Type="http://schemas.openxmlformats.org/officeDocument/2006/relationships/slide" Target="slide2.xml"/><Relationship Id="rId6" Type="http://schemas.openxmlformats.org/officeDocument/2006/relationships/image" Target="../media/image13.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39.xml"/><Relationship Id="rId3" Type="http://schemas.openxmlformats.org/officeDocument/2006/relationships/image" Target="../media/image13.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 Target="slide42.xml"/><Relationship Id="rId5" Type="http://schemas.openxmlformats.org/officeDocument/2006/relationships/slide" Target="slide47.xml"/><Relationship Id="rId6" Type="http://schemas.openxmlformats.org/officeDocument/2006/relationships/slide" Target="slide44.xml"/><Relationship Id="rId7" Type="http://schemas.openxmlformats.org/officeDocument/2006/relationships/slide" Target="slide43.xml"/><Relationship Id="rId8" Type="http://schemas.openxmlformats.org/officeDocument/2006/relationships/slide" Target="slide48.xml"/><Relationship Id="rId9" Type="http://schemas.openxmlformats.org/officeDocument/2006/relationships/slide" Target="slide45.xml"/><Relationship Id="rId10" Type="http://schemas.openxmlformats.org/officeDocument/2006/relationships/slide" Target="slide46.xml"/><Relationship Id="rId11" Type="http://schemas.openxmlformats.org/officeDocument/2006/relationships/image" Target="../media/image26.png"/><Relationship Id="rId12" Type="http://schemas.openxmlformats.org/officeDocument/2006/relationships/slide" Target="slide1.xml"/><Relationship Id="rId13" Type="http://schemas.openxmlformats.org/officeDocument/2006/relationships/image" Target="../media/image13.png"/><Relationship Id="rId14" Type="http://schemas.openxmlformats.org/officeDocument/2006/relationships/image" Target="../media/image27.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tif"/><Relationship Id="rId3" Type="http://schemas.openxmlformats.org/officeDocument/2006/relationships/slide" Target="slide41.xml"/><Relationship Id="rId4" Type="http://schemas.openxmlformats.org/officeDocument/2006/relationships/image" Target="../media/image13.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tif"/><Relationship Id="rId3" Type="http://schemas.openxmlformats.org/officeDocument/2006/relationships/slide" Target="slide41.xml"/><Relationship Id="rId4" Type="http://schemas.openxmlformats.org/officeDocument/2006/relationships/image" Target="../media/image13.png"/></Relationships>

</file>

<file path=ppt/slides/_rels/slide4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9.tif"/><Relationship Id="rId3" Type="http://schemas.openxmlformats.org/officeDocument/2006/relationships/slide" Target="slide41.xml"/><Relationship Id="rId4" Type="http://schemas.openxmlformats.org/officeDocument/2006/relationships/image" Target="../media/image13.png"/></Relationships>

</file>

<file path=ppt/slides/_rels/slide4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8.png"/><Relationship Id="rId3" Type="http://schemas.openxmlformats.org/officeDocument/2006/relationships/slide" Target="slide41.xml"/><Relationship Id="rId4" Type="http://schemas.openxmlformats.org/officeDocument/2006/relationships/image" Target="../media/image13.png"/><Relationship Id="rId5" Type="http://schemas.openxmlformats.org/officeDocument/2006/relationships/image" Target="../media/image20.tif"/></Relationships>

</file>

<file path=ppt/slides/_rels/slide4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9.png"/><Relationship Id="rId3" Type="http://schemas.openxmlformats.org/officeDocument/2006/relationships/image" Target="../media/image21.tif"/><Relationship Id="rId4" Type="http://schemas.openxmlformats.org/officeDocument/2006/relationships/slide" Target="slide41.xml"/><Relationship Id="rId5" Type="http://schemas.openxmlformats.org/officeDocument/2006/relationships/image" Target="../media/image13.png"/></Relationships>

</file>

<file path=ppt/slides/_rels/slide4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png"/><Relationship Id="rId3" Type="http://schemas.openxmlformats.org/officeDocument/2006/relationships/image" Target="../media/image22.tif"/><Relationship Id="rId4" Type="http://schemas.openxmlformats.org/officeDocument/2006/relationships/image" Target="../media/image23.tif"/><Relationship Id="rId5" Type="http://schemas.openxmlformats.org/officeDocument/2006/relationships/slide" Target="slide41.xml"/><Relationship Id="rId6" Type="http://schemas.openxmlformats.org/officeDocument/2006/relationships/image" Target="../media/image13.png"/></Relationships>

</file>

<file path=ppt/slides/_rels/slide4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4.tif"/><Relationship Id="rId3" Type="http://schemas.openxmlformats.org/officeDocument/2006/relationships/image" Target="../media/image25.tif"/><Relationship Id="rId4" Type="http://schemas.openxmlformats.org/officeDocument/2006/relationships/slide" Target="slide41.xml"/><Relationship Id="rId5" Type="http://schemas.openxmlformats.org/officeDocument/2006/relationships/image" Target="../media/image13.png"/></Relationships>

</file>

<file path=ppt/slides/_rels/slide4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7.png"/><Relationship Id="rId4" Type="http://schemas.openxmlformats.org/officeDocument/2006/relationships/slide" Target="slide1.xml"/><Relationship Id="rId5" Type="http://schemas.openxmlformats.org/officeDocument/2006/relationships/image" Target="../media/image13.png"/><Relationship Id="rId6" Type="http://schemas.openxmlformats.org/officeDocument/2006/relationships/slide" Target="slide50.xml"/><Relationship Id="rId7" Type="http://schemas.openxmlformats.org/officeDocument/2006/relationships/slide" Target="slide91.xml"/><Relationship Id="rId8" Type="http://schemas.openxmlformats.org/officeDocument/2006/relationships/slide" Target="slide87.xml"/><Relationship Id="rId9" Type="http://schemas.openxmlformats.org/officeDocument/2006/relationships/slide" Target="slide54.xml"/><Relationship Id="rId10" Type="http://schemas.openxmlformats.org/officeDocument/2006/relationships/slide" Target="slide52.xml"/><Relationship Id="rId11" Type="http://schemas.openxmlformats.org/officeDocument/2006/relationships/slide" Target="slide102.xml"/><Relationship Id="rId12" Type="http://schemas.openxmlformats.org/officeDocument/2006/relationships/slide" Target="slide99.xml"/><Relationship Id="rId13" Type="http://schemas.openxmlformats.org/officeDocument/2006/relationships/slide" Target="slide95.xml"/><Relationship Id="rId14" Type="http://schemas.openxmlformats.org/officeDocument/2006/relationships/slide" Target="slide56.xml"/><Relationship Id="rId15" Type="http://schemas.openxmlformats.org/officeDocument/2006/relationships/slide" Target="slide58.xml"/><Relationship Id="rId16" Type="http://schemas.openxmlformats.org/officeDocument/2006/relationships/slide" Target="slide89.xml"/><Relationship Id="rId17" Type="http://schemas.openxmlformats.org/officeDocument/2006/relationships/image" Target="../media/image31.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4.xml"/><Relationship Id="rId3" Type="http://schemas.openxmlformats.org/officeDocument/2006/relationships/image" Target="../media/image13.png"/></Relationships>

</file>

<file path=ppt/slides/_rels/slide5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6.tif"/><Relationship Id="rId3" Type="http://schemas.openxmlformats.org/officeDocument/2006/relationships/slide" Target="slide51.xml"/><Relationship Id="rId4" Type="http://schemas.openxmlformats.org/officeDocument/2006/relationships/image" Target="../media/image14.png"/><Relationship Id="rId5" Type="http://schemas.openxmlformats.org/officeDocument/2006/relationships/slide" Target="slide49.xml"/><Relationship Id="rId6" Type="http://schemas.openxmlformats.org/officeDocument/2006/relationships/image" Target="../media/image13.png"/></Relationships>

</file>

<file path=ppt/slides/_rels/slide5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50.xml"/><Relationship Id="rId3" Type="http://schemas.openxmlformats.org/officeDocument/2006/relationships/image" Target="../media/image13.png"/></Relationships>

</file>

<file path=ppt/slides/_rels/slide5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7.tif"/><Relationship Id="rId3" Type="http://schemas.openxmlformats.org/officeDocument/2006/relationships/slide" Target="slide53.xml"/><Relationship Id="rId4" Type="http://schemas.openxmlformats.org/officeDocument/2006/relationships/image" Target="../media/image14.png"/><Relationship Id="rId5" Type="http://schemas.openxmlformats.org/officeDocument/2006/relationships/slide" Target="slide49.xml"/><Relationship Id="rId6" Type="http://schemas.openxmlformats.org/officeDocument/2006/relationships/image" Target="../media/image13.png"/></Relationships>

</file>

<file path=ppt/slides/_rels/slide5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52.xml"/><Relationship Id="rId3" Type="http://schemas.openxmlformats.org/officeDocument/2006/relationships/image" Target="../media/image13.png"/></Relationships>

</file>

<file path=ppt/slides/_rels/slide5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8.tif"/><Relationship Id="rId3" Type="http://schemas.openxmlformats.org/officeDocument/2006/relationships/slide" Target="slide55.xml"/><Relationship Id="rId4" Type="http://schemas.openxmlformats.org/officeDocument/2006/relationships/image" Target="../media/image14.png"/><Relationship Id="rId5" Type="http://schemas.openxmlformats.org/officeDocument/2006/relationships/slide" Target="slide49.xml"/><Relationship Id="rId6" Type="http://schemas.openxmlformats.org/officeDocument/2006/relationships/image" Target="../media/image13.png"/></Relationships>

</file>

<file path=ppt/slides/_rels/slide5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54.xml"/><Relationship Id="rId3" Type="http://schemas.openxmlformats.org/officeDocument/2006/relationships/image" Target="../media/image13.png"/></Relationships>

</file>

<file path=ppt/slides/_rels/slide5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9.tif"/><Relationship Id="rId3" Type="http://schemas.openxmlformats.org/officeDocument/2006/relationships/slide" Target="slide57.xml"/><Relationship Id="rId4" Type="http://schemas.openxmlformats.org/officeDocument/2006/relationships/image" Target="../media/image14.png"/><Relationship Id="rId5" Type="http://schemas.openxmlformats.org/officeDocument/2006/relationships/slide" Target="slide49.xml"/><Relationship Id="rId6" Type="http://schemas.openxmlformats.org/officeDocument/2006/relationships/image" Target="../media/image13.png"/></Relationships>

</file>

<file path=ppt/slides/_rels/slide5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56.xml"/><Relationship Id="rId3" Type="http://schemas.openxmlformats.org/officeDocument/2006/relationships/image" Target="../media/image13.png"/></Relationships>

</file>

<file path=ppt/slides/_rels/slide5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2.png"/><Relationship Id="rId3" Type="http://schemas.openxmlformats.org/officeDocument/2006/relationships/slide" Target="slide59.xml"/><Relationship Id="rId4" Type="http://schemas.openxmlformats.org/officeDocument/2006/relationships/image" Target="../media/image8.jpeg"/><Relationship Id="rId5" Type="http://schemas.openxmlformats.org/officeDocument/2006/relationships/slide" Target="slide49.xml"/><Relationship Id="rId6" Type="http://schemas.openxmlformats.org/officeDocument/2006/relationships/image" Target="../media/image13.png"/><Relationship Id="rId7" Type="http://schemas.openxmlformats.org/officeDocument/2006/relationships/slide" Target="slide86.xml"/><Relationship Id="rId8" Type="http://schemas.openxmlformats.org/officeDocument/2006/relationships/image" Target="../media/image14.png"/><Relationship Id="rId9" Type="http://schemas.openxmlformats.org/officeDocument/2006/relationships/slide" Target="slide70.xml"/><Relationship Id="rId10" Type="http://schemas.openxmlformats.org/officeDocument/2006/relationships/image" Target="../media/image30.tif"/></Relationships>

</file>

<file path=ppt/slides/_rels/slide5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 Id="rId3" Type="http://schemas.openxmlformats.org/officeDocument/2006/relationships/slide" Target="slide60.xml"/><Relationship Id="rId4" Type="http://schemas.openxmlformats.org/officeDocument/2006/relationships/image" Target="../media/image3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 Id="rId3" Type="http://schemas.openxmlformats.org/officeDocument/2006/relationships/slide" Target="slide7.xml"/><Relationship Id="rId4" Type="http://schemas.openxmlformats.org/officeDocument/2006/relationships/image" Target="../media/image14.png"/><Relationship Id="rId5" Type="http://schemas.openxmlformats.org/officeDocument/2006/relationships/slide" Target="slide2.xml"/><Relationship Id="rId6" Type="http://schemas.openxmlformats.org/officeDocument/2006/relationships/image" Target="../media/image13.png"/></Relationships>

</file>

<file path=ppt/slides/_rels/slide6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 Id="rId3" Type="http://schemas.openxmlformats.org/officeDocument/2006/relationships/slide" Target="slide61.xml"/><Relationship Id="rId4" Type="http://schemas.openxmlformats.org/officeDocument/2006/relationships/image" Target="../media/image33.png"/></Relationships>

</file>

<file path=ppt/slides/_rels/slide6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 Id="rId3" Type="http://schemas.openxmlformats.org/officeDocument/2006/relationships/slide" Target="slide62.xml"/><Relationship Id="rId4" Type="http://schemas.openxmlformats.org/officeDocument/2006/relationships/image" Target="../media/image33.png"/></Relationships>

</file>

<file path=ppt/slides/_rels/slide6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 Id="rId3" Type="http://schemas.openxmlformats.org/officeDocument/2006/relationships/slide" Target="slide63.xml"/><Relationship Id="rId4" Type="http://schemas.openxmlformats.org/officeDocument/2006/relationships/image" Target="../media/image33.png"/></Relationships>

</file>

<file path=ppt/slides/_rels/slide6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 Id="rId3" Type="http://schemas.openxmlformats.org/officeDocument/2006/relationships/slide" Target="slide64.xml"/><Relationship Id="rId4" Type="http://schemas.openxmlformats.org/officeDocument/2006/relationships/image" Target="../media/image33.png"/></Relationships>

</file>

<file path=ppt/slides/_rels/slide6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 Id="rId3" Type="http://schemas.openxmlformats.org/officeDocument/2006/relationships/slide" Target="slide65.xml"/><Relationship Id="rId4" Type="http://schemas.openxmlformats.org/officeDocument/2006/relationships/image" Target="../media/image33.png"/></Relationships>

</file>

<file path=ppt/slides/_rels/slide6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 Id="rId3" Type="http://schemas.openxmlformats.org/officeDocument/2006/relationships/slide" Target="slide66.xml"/><Relationship Id="rId4" Type="http://schemas.openxmlformats.org/officeDocument/2006/relationships/image" Target="../media/image33.png"/></Relationships>

</file>

<file path=ppt/slides/_rels/slide6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 Id="rId3" Type="http://schemas.openxmlformats.org/officeDocument/2006/relationships/slide" Target="slide67.xml"/><Relationship Id="rId4" Type="http://schemas.openxmlformats.org/officeDocument/2006/relationships/image" Target="../media/image33.png"/></Relationships>

</file>

<file path=ppt/slides/_rels/slide6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 Id="rId3" Type="http://schemas.openxmlformats.org/officeDocument/2006/relationships/slide" Target="slide68.xml"/><Relationship Id="rId4" Type="http://schemas.openxmlformats.org/officeDocument/2006/relationships/image" Target="../media/image33.png"/></Relationships>

</file>

<file path=ppt/slides/_rels/slide6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 Id="rId3" Type="http://schemas.openxmlformats.org/officeDocument/2006/relationships/slide" Target="slide69.xml"/><Relationship Id="rId4" Type="http://schemas.openxmlformats.org/officeDocument/2006/relationships/image" Target="../media/image33.png"/></Relationships>

</file>

<file path=ppt/slides/_rels/slide6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 Id="rId3" Type="http://schemas.openxmlformats.org/officeDocument/2006/relationships/slide" Target="slide58.xml"/><Relationship Id="rId4" Type="http://schemas.openxmlformats.org/officeDocument/2006/relationships/image" Target="../media/image13.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6.xml"/><Relationship Id="rId3" Type="http://schemas.openxmlformats.org/officeDocument/2006/relationships/image" Target="../media/image13.png"/></Relationships>

</file>

<file path=ppt/slides/_rels/slide7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tif"/><Relationship Id="rId3" Type="http://schemas.openxmlformats.org/officeDocument/2006/relationships/slide" Target="slide71.xml"/><Relationship Id="rId4" Type="http://schemas.openxmlformats.org/officeDocument/2006/relationships/image" Target="../media/image33.png"/></Relationships>

</file>

<file path=ppt/slides/_rels/slide7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tif"/><Relationship Id="rId3" Type="http://schemas.openxmlformats.org/officeDocument/2006/relationships/slide" Target="slide72.xml"/><Relationship Id="rId4" Type="http://schemas.openxmlformats.org/officeDocument/2006/relationships/image" Target="../media/image33.png"/></Relationships>

</file>

<file path=ppt/slides/_rels/slide7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tif"/><Relationship Id="rId3" Type="http://schemas.openxmlformats.org/officeDocument/2006/relationships/slide" Target="slide73.xml"/><Relationship Id="rId4" Type="http://schemas.openxmlformats.org/officeDocument/2006/relationships/image" Target="../media/image33.png"/></Relationships>

</file>

<file path=ppt/slides/_rels/slide7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tif"/><Relationship Id="rId3" Type="http://schemas.openxmlformats.org/officeDocument/2006/relationships/slide" Target="slide74.xml"/><Relationship Id="rId4" Type="http://schemas.openxmlformats.org/officeDocument/2006/relationships/image" Target="../media/image33.png"/></Relationships>

</file>

<file path=ppt/slides/_rels/slide7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tif"/><Relationship Id="rId3" Type="http://schemas.openxmlformats.org/officeDocument/2006/relationships/slide" Target="slide75.xml"/><Relationship Id="rId4" Type="http://schemas.openxmlformats.org/officeDocument/2006/relationships/image" Target="../media/image33.png"/></Relationships>

</file>

<file path=ppt/slides/_rels/slide7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tif"/><Relationship Id="rId3" Type="http://schemas.openxmlformats.org/officeDocument/2006/relationships/slide" Target="slide76.xml"/><Relationship Id="rId4" Type="http://schemas.openxmlformats.org/officeDocument/2006/relationships/image" Target="../media/image33.png"/></Relationships>

</file>

<file path=ppt/slides/_rels/slide7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tif"/><Relationship Id="rId3" Type="http://schemas.openxmlformats.org/officeDocument/2006/relationships/slide" Target="slide77.xml"/><Relationship Id="rId4" Type="http://schemas.openxmlformats.org/officeDocument/2006/relationships/image" Target="../media/image33.png"/></Relationships>

</file>

<file path=ppt/slides/_rels/slide7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tif"/><Relationship Id="rId3" Type="http://schemas.openxmlformats.org/officeDocument/2006/relationships/slide" Target="slide78.xml"/><Relationship Id="rId4" Type="http://schemas.openxmlformats.org/officeDocument/2006/relationships/image" Target="../media/image33.png"/></Relationships>

</file>

<file path=ppt/slides/_rels/slide7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tif"/><Relationship Id="rId3" Type="http://schemas.openxmlformats.org/officeDocument/2006/relationships/slide" Target="slide79.xml"/><Relationship Id="rId4" Type="http://schemas.openxmlformats.org/officeDocument/2006/relationships/image" Target="../media/image33.png"/></Relationships>

</file>

<file path=ppt/slides/_rels/slide7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tif"/><Relationship Id="rId3" Type="http://schemas.openxmlformats.org/officeDocument/2006/relationships/slide" Target="slide80.xml"/><Relationship Id="rId4" Type="http://schemas.openxmlformats.org/officeDocument/2006/relationships/image" Target="../media/image33.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 Id="rId3" Type="http://schemas.openxmlformats.org/officeDocument/2006/relationships/slide" Target="slide9.xml"/><Relationship Id="rId4" Type="http://schemas.openxmlformats.org/officeDocument/2006/relationships/image" Target="../media/image14.png"/><Relationship Id="rId5" Type="http://schemas.openxmlformats.org/officeDocument/2006/relationships/slide" Target="slide2.xml"/><Relationship Id="rId6" Type="http://schemas.openxmlformats.org/officeDocument/2006/relationships/image" Target="../media/image13.png"/></Relationships>

</file>

<file path=ppt/slides/_rels/slide8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tif"/><Relationship Id="rId3" Type="http://schemas.openxmlformats.org/officeDocument/2006/relationships/slide" Target="slide81.xml"/><Relationship Id="rId4" Type="http://schemas.openxmlformats.org/officeDocument/2006/relationships/image" Target="../media/image33.png"/></Relationships>

</file>

<file path=ppt/slides/_rels/slide8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tif"/><Relationship Id="rId3" Type="http://schemas.openxmlformats.org/officeDocument/2006/relationships/slide" Target="slide82.xml"/><Relationship Id="rId4" Type="http://schemas.openxmlformats.org/officeDocument/2006/relationships/image" Target="../media/image33.png"/></Relationships>

</file>

<file path=ppt/slides/_rels/slide8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tif"/><Relationship Id="rId3" Type="http://schemas.openxmlformats.org/officeDocument/2006/relationships/slide" Target="slide83.xml"/><Relationship Id="rId4" Type="http://schemas.openxmlformats.org/officeDocument/2006/relationships/image" Target="../media/image33.png"/></Relationships>

</file>

<file path=ppt/slides/_rels/slide8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tif"/><Relationship Id="rId3" Type="http://schemas.openxmlformats.org/officeDocument/2006/relationships/slide" Target="slide84.xml"/><Relationship Id="rId4" Type="http://schemas.openxmlformats.org/officeDocument/2006/relationships/image" Target="../media/image33.png"/></Relationships>

</file>

<file path=ppt/slides/_rels/slide8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tif"/><Relationship Id="rId3" Type="http://schemas.openxmlformats.org/officeDocument/2006/relationships/slide" Target="slide85.xml"/><Relationship Id="rId4" Type="http://schemas.openxmlformats.org/officeDocument/2006/relationships/image" Target="../media/image33.png"/></Relationships>

</file>

<file path=ppt/slides/_rels/slide8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tif"/><Relationship Id="rId3" Type="http://schemas.openxmlformats.org/officeDocument/2006/relationships/slide" Target="slide58.xml"/><Relationship Id="rId4" Type="http://schemas.openxmlformats.org/officeDocument/2006/relationships/image" Target="../media/image13.png"/></Relationships>

</file>

<file path=ppt/slides/_rels/slide8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58.xml"/><Relationship Id="rId3" Type="http://schemas.openxmlformats.org/officeDocument/2006/relationships/image" Target="../media/image13.png"/></Relationships>

</file>

<file path=ppt/slides/_rels/slide8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4.png"/><Relationship Id="rId3" Type="http://schemas.openxmlformats.org/officeDocument/2006/relationships/slide" Target="slide49.xml"/><Relationship Id="rId4" Type="http://schemas.openxmlformats.org/officeDocument/2006/relationships/image" Target="../media/image13.png"/><Relationship Id="rId5" Type="http://schemas.openxmlformats.org/officeDocument/2006/relationships/slide" Target="slide88.xml"/><Relationship Id="rId6" Type="http://schemas.openxmlformats.org/officeDocument/2006/relationships/image" Target="../media/image14.png"/></Relationships>

</file>

<file path=ppt/slides/_rels/slide8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87.xml"/><Relationship Id="rId3" Type="http://schemas.openxmlformats.org/officeDocument/2006/relationships/image" Target="../media/image13.png"/></Relationships>

</file>

<file path=ppt/slides/_rels/slide8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jpeg"/><Relationship Id="rId3" Type="http://schemas.openxmlformats.org/officeDocument/2006/relationships/image" Target="../media/image35.png"/><Relationship Id="rId4" Type="http://schemas.openxmlformats.org/officeDocument/2006/relationships/slide" Target="slide49.xml"/><Relationship Id="rId5" Type="http://schemas.openxmlformats.org/officeDocument/2006/relationships/image" Target="../media/image13.png"/><Relationship Id="rId6" Type="http://schemas.openxmlformats.org/officeDocument/2006/relationships/slide" Target="slide90.xml"/><Relationship Id="rId7" Type="http://schemas.openxmlformats.org/officeDocument/2006/relationships/image" Target="../media/image14.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8.xml"/><Relationship Id="rId3" Type="http://schemas.openxmlformats.org/officeDocument/2006/relationships/image" Target="../media/image13.png"/></Relationships>

</file>

<file path=ppt/slides/_rels/slide9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89.xml"/><Relationship Id="rId3" Type="http://schemas.openxmlformats.org/officeDocument/2006/relationships/image" Target="../media/image13.png"/></Relationships>

</file>

<file path=ppt/slides/_rels/slide9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6.png"/><Relationship Id="rId3" Type="http://schemas.openxmlformats.org/officeDocument/2006/relationships/image" Target="../media/image37.png"/><Relationship Id="rId4" Type="http://schemas.openxmlformats.org/officeDocument/2006/relationships/image" Target="../media/image38.png"/><Relationship Id="rId5" Type="http://schemas.openxmlformats.org/officeDocument/2006/relationships/slide" Target="slide92.xml"/><Relationship Id="rId6" Type="http://schemas.openxmlformats.org/officeDocument/2006/relationships/slide" Target="slide49.xml"/><Relationship Id="rId7" Type="http://schemas.openxmlformats.org/officeDocument/2006/relationships/image" Target="../media/image13.png"/><Relationship Id="rId8" Type="http://schemas.openxmlformats.org/officeDocument/2006/relationships/slide" Target="slide93.xml"/><Relationship Id="rId9" Type="http://schemas.openxmlformats.org/officeDocument/2006/relationships/image" Target="../media/image14.png"/></Relationships>

</file>

<file path=ppt/slides/_rels/slide9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9.png"/><Relationship Id="rId3" Type="http://schemas.openxmlformats.org/officeDocument/2006/relationships/image" Target="../media/image40.png"/><Relationship Id="rId4" Type="http://schemas.openxmlformats.org/officeDocument/2006/relationships/slide" Target="slide49.xml"/><Relationship Id="rId5" Type="http://schemas.openxmlformats.org/officeDocument/2006/relationships/image" Target="../media/image13.png"/><Relationship Id="rId6" Type="http://schemas.openxmlformats.org/officeDocument/2006/relationships/slide" Target="slide94.xml"/><Relationship Id="rId7" Type="http://schemas.openxmlformats.org/officeDocument/2006/relationships/image" Target="../media/image14.png"/></Relationships>

</file>

<file path=ppt/slides/_rels/slide9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91.xml"/><Relationship Id="rId3" Type="http://schemas.openxmlformats.org/officeDocument/2006/relationships/image" Target="../media/image13.png"/><Relationship Id="rId4" Type="http://schemas.openxmlformats.org/officeDocument/2006/relationships/image" Target="../media/image41.png"/></Relationships>

</file>

<file path=ppt/slides/_rels/slide9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92.xml"/><Relationship Id="rId3" Type="http://schemas.openxmlformats.org/officeDocument/2006/relationships/image" Target="../media/image13.png"/><Relationship Id="rId4" Type="http://schemas.openxmlformats.org/officeDocument/2006/relationships/image" Target="../media/image42.png"/></Relationships>

</file>

<file path=ppt/slides/_rels/slide9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3.png"/><Relationship Id="rId3" Type="http://schemas.openxmlformats.org/officeDocument/2006/relationships/slide" Target="slide96.xml"/><Relationship Id="rId4" Type="http://schemas.openxmlformats.org/officeDocument/2006/relationships/image" Target="../media/image38.png"/><Relationship Id="rId5" Type="http://schemas.openxmlformats.org/officeDocument/2006/relationships/slide" Target="slide49.xml"/><Relationship Id="rId6" Type="http://schemas.openxmlformats.org/officeDocument/2006/relationships/image" Target="../media/image13.png"/><Relationship Id="rId7" Type="http://schemas.openxmlformats.org/officeDocument/2006/relationships/slide" Target="slide98.xml"/><Relationship Id="rId8" Type="http://schemas.openxmlformats.org/officeDocument/2006/relationships/image" Target="../media/image14.png"/></Relationships>

</file>

<file path=ppt/slides/_rels/slide9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4.png"/><Relationship Id="rId3" Type="http://schemas.openxmlformats.org/officeDocument/2006/relationships/slide" Target="slide97.xml"/><Relationship Id="rId4" Type="http://schemas.openxmlformats.org/officeDocument/2006/relationships/image" Target="../media/image38.png"/><Relationship Id="rId5" Type="http://schemas.openxmlformats.org/officeDocument/2006/relationships/slide" Target="slide49.xml"/><Relationship Id="rId6" Type="http://schemas.openxmlformats.org/officeDocument/2006/relationships/image" Target="../media/image13.png"/><Relationship Id="rId7" Type="http://schemas.openxmlformats.org/officeDocument/2006/relationships/slide" Target="slide98.xml"/><Relationship Id="rId8" Type="http://schemas.openxmlformats.org/officeDocument/2006/relationships/image" Target="../media/image14.png"/></Relationships>

</file>

<file path=ppt/slides/_rels/slide9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5.png"/><Relationship Id="rId3" Type="http://schemas.openxmlformats.org/officeDocument/2006/relationships/slide" Target="slide49.xml"/><Relationship Id="rId4" Type="http://schemas.openxmlformats.org/officeDocument/2006/relationships/image" Target="../media/image13.png"/><Relationship Id="rId5" Type="http://schemas.openxmlformats.org/officeDocument/2006/relationships/slide" Target="slide98.xml"/><Relationship Id="rId6" Type="http://schemas.openxmlformats.org/officeDocument/2006/relationships/image" Target="../media/image14.png"/></Relationships>

</file>

<file path=ppt/slides/_rels/slide9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95.xml"/><Relationship Id="rId3" Type="http://schemas.openxmlformats.org/officeDocument/2006/relationships/image" Target="../media/image13.png"/></Relationships>

</file>

<file path=ppt/slides/_rels/slide9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 Target="slide49.xml"/><Relationship Id="rId3" Type="http://schemas.openxmlformats.org/officeDocument/2006/relationships/image" Target="../media/image13.png"/><Relationship Id="rId4" Type="http://schemas.openxmlformats.org/officeDocument/2006/relationships/slide" Target="slide101.xml"/><Relationship Id="rId5" Type="http://schemas.openxmlformats.org/officeDocument/2006/relationships/image" Target="../media/image14.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slide" Target="slide100.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9" name="MAP.png" descr="MAP.png"/>
          <p:cNvPicPr>
            <a:picLocks noChangeAspect="1"/>
          </p:cNvPicPr>
          <p:nvPr/>
        </p:nvPicPr>
        <p:blipFill>
          <a:blip r:embed="rId2">
            <a:extLst/>
          </a:blip>
          <a:stretch>
            <a:fillRect/>
          </a:stretch>
        </p:blipFill>
        <p:spPr>
          <a:xfrm>
            <a:off x="85631" y="523510"/>
            <a:ext cx="12833539" cy="9075917"/>
          </a:xfrm>
          <a:prstGeom prst="rect">
            <a:avLst/>
          </a:prstGeom>
          <a:ln w="12700">
            <a:miter lim="400000"/>
          </a:ln>
        </p:spPr>
      </p:pic>
      <p:pic>
        <p:nvPicPr>
          <p:cNvPr id="120" name="island_10.png" descr="island_10.png">
            <a:hlinkClick r:id="rId3" invalidUrl="" action="ppaction://hlinksldjump" tgtFrame="" tooltip="" history="1" highlightClick="0" endSnd="0"/>
          </p:cNvPr>
          <p:cNvPicPr>
            <a:picLocks noChangeAspect="1"/>
          </p:cNvPicPr>
          <p:nvPr/>
        </p:nvPicPr>
        <p:blipFill>
          <a:blip r:embed="rId4">
            <a:extLst/>
          </a:blip>
          <a:srcRect l="12402" t="11887" r="7521" b="21739"/>
          <a:stretch>
            <a:fillRect/>
          </a:stretch>
        </p:blipFill>
        <p:spPr>
          <a:xfrm>
            <a:off x="8003778" y="1174501"/>
            <a:ext cx="3785135" cy="2174565"/>
          </a:xfrm>
          <a:prstGeom prst="rect">
            <a:avLst/>
          </a:prstGeom>
          <a:ln w="12700">
            <a:miter lim="400000"/>
          </a:ln>
        </p:spPr>
      </p:pic>
      <p:pic>
        <p:nvPicPr>
          <p:cNvPr id="121" name="island_5.png" descr="island_5.png">
            <a:hlinkClick r:id="rId5" invalidUrl="" action="ppaction://hlinksldjump" tgtFrame="" tooltip="" history="1" highlightClick="0" endSnd="0"/>
          </p:cNvPr>
          <p:cNvPicPr>
            <a:picLocks noChangeAspect="1"/>
          </p:cNvPicPr>
          <p:nvPr/>
        </p:nvPicPr>
        <p:blipFill>
          <a:blip r:embed="rId6">
            <a:extLst/>
          </a:blip>
          <a:stretch>
            <a:fillRect/>
          </a:stretch>
        </p:blipFill>
        <p:spPr>
          <a:xfrm>
            <a:off x="8816685" y="3076023"/>
            <a:ext cx="3558078" cy="2868471"/>
          </a:xfrm>
          <a:prstGeom prst="rect">
            <a:avLst/>
          </a:prstGeom>
          <a:ln w="12700">
            <a:miter lim="400000"/>
          </a:ln>
        </p:spPr>
      </p:pic>
      <p:pic>
        <p:nvPicPr>
          <p:cNvPr id="122" name="island_9.png" descr="island_9.png">
            <a:hlinkClick r:id="" invalidUrl="" action="ppaction://hlinkshowjump?jump=nextslide" tgtFrame="" tooltip="" history="1" highlightClick="0" endSnd="0"/>
          </p:cNvPr>
          <p:cNvPicPr>
            <a:picLocks noChangeAspect="1"/>
          </p:cNvPicPr>
          <p:nvPr/>
        </p:nvPicPr>
        <p:blipFill>
          <a:blip r:embed="rId7">
            <a:extLst/>
          </a:blip>
          <a:stretch>
            <a:fillRect/>
          </a:stretch>
        </p:blipFill>
        <p:spPr>
          <a:xfrm>
            <a:off x="6170650" y="2839321"/>
            <a:ext cx="3317768" cy="2935474"/>
          </a:xfrm>
          <a:prstGeom prst="rect">
            <a:avLst/>
          </a:prstGeom>
          <a:ln w="12700">
            <a:miter lim="400000"/>
          </a:ln>
        </p:spPr>
      </p:pic>
      <p:pic>
        <p:nvPicPr>
          <p:cNvPr id="123" name="island_4.png" descr="island_4.png">
            <a:hlinkClick r:id="rId8" invalidUrl="" action="ppaction://hlinksldjump" tgtFrame="" tooltip="" history="1" highlightClick="0" endSnd="0"/>
          </p:cNvPr>
          <p:cNvPicPr>
            <a:picLocks noChangeAspect="1"/>
          </p:cNvPicPr>
          <p:nvPr/>
        </p:nvPicPr>
        <p:blipFill>
          <a:blip r:embed="rId9">
            <a:extLst/>
          </a:blip>
          <a:stretch>
            <a:fillRect/>
          </a:stretch>
        </p:blipFill>
        <p:spPr>
          <a:xfrm>
            <a:off x="4154846" y="5937658"/>
            <a:ext cx="3046958" cy="2481544"/>
          </a:xfrm>
          <a:prstGeom prst="rect">
            <a:avLst/>
          </a:prstGeom>
          <a:ln w="12700">
            <a:miter lim="400000"/>
          </a:ln>
        </p:spPr>
      </p:pic>
      <p:pic>
        <p:nvPicPr>
          <p:cNvPr id="124" name="island_3.png" descr="island_3.png">
            <a:hlinkClick r:id="rId10" invalidUrl="" action="ppaction://hlinksldjump" tgtFrame="" tooltip="" history="1" highlightClick="0" endSnd="0"/>
          </p:cNvPr>
          <p:cNvPicPr>
            <a:picLocks noChangeAspect="1"/>
          </p:cNvPicPr>
          <p:nvPr/>
        </p:nvPicPr>
        <p:blipFill>
          <a:blip r:embed="rId11">
            <a:extLst/>
          </a:blip>
          <a:stretch>
            <a:fillRect/>
          </a:stretch>
        </p:blipFill>
        <p:spPr>
          <a:xfrm>
            <a:off x="7250620" y="5095114"/>
            <a:ext cx="3874725" cy="3716384"/>
          </a:xfrm>
          <a:prstGeom prst="rect">
            <a:avLst/>
          </a:prstGeom>
          <a:ln w="12700">
            <a:miter lim="400000"/>
          </a:ln>
        </p:spPr>
      </p:pic>
      <p:pic>
        <p:nvPicPr>
          <p:cNvPr id="125" name="island_2.png" descr="island_2.png">
            <a:hlinkClick r:id="rId12" invalidUrl="" action="ppaction://hlinksldjump" tgtFrame="" tooltip="" history="1" highlightClick="0" endSnd="0"/>
          </p:cNvPr>
          <p:cNvPicPr>
            <a:picLocks noChangeAspect="1"/>
          </p:cNvPicPr>
          <p:nvPr/>
        </p:nvPicPr>
        <p:blipFill>
          <a:blip r:embed="rId13">
            <a:extLst/>
          </a:blip>
          <a:stretch>
            <a:fillRect/>
          </a:stretch>
        </p:blipFill>
        <p:spPr>
          <a:xfrm>
            <a:off x="4209115" y="171237"/>
            <a:ext cx="3691578" cy="2910540"/>
          </a:xfrm>
          <a:prstGeom prst="rect">
            <a:avLst/>
          </a:prstGeom>
          <a:ln w="12700">
            <a:miter lim="400000"/>
          </a:ln>
        </p:spPr>
      </p:pic>
      <p:pic>
        <p:nvPicPr>
          <p:cNvPr id="126" name="island_7.png" descr="island_7.png">
            <a:hlinkClick r:id="rId14" invalidUrl="" action="ppaction://hlinksldjump" tgtFrame="" tooltip="" history="1" highlightClick="0" endSnd="0"/>
          </p:cNvPr>
          <p:cNvPicPr>
            <a:picLocks noChangeAspect="1"/>
          </p:cNvPicPr>
          <p:nvPr/>
        </p:nvPicPr>
        <p:blipFill>
          <a:blip r:embed="rId15">
            <a:extLst/>
          </a:blip>
          <a:stretch>
            <a:fillRect/>
          </a:stretch>
        </p:blipFill>
        <p:spPr>
          <a:xfrm>
            <a:off x="2815397" y="3369214"/>
            <a:ext cx="4012360" cy="3384509"/>
          </a:xfrm>
          <a:prstGeom prst="rect">
            <a:avLst/>
          </a:prstGeom>
          <a:ln w="12700">
            <a:miter lim="400000"/>
          </a:ln>
        </p:spPr>
      </p:pic>
      <p:pic>
        <p:nvPicPr>
          <p:cNvPr id="127" name="island_1.png" descr="island_1.png">
            <a:hlinkClick r:id="rId16" invalidUrl="" action="ppaction://hlinksldjump" tgtFrame="" tooltip="" history="1" highlightClick="0" endSnd="0"/>
          </p:cNvPr>
          <p:cNvPicPr>
            <a:picLocks noChangeAspect="1"/>
          </p:cNvPicPr>
          <p:nvPr/>
        </p:nvPicPr>
        <p:blipFill>
          <a:blip r:embed="rId17">
            <a:extLst/>
          </a:blip>
          <a:stretch>
            <a:fillRect/>
          </a:stretch>
        </p:blipFill>
        <p:spPr>
          <a:xfrm>
            <a:off x="403058" y="700134"/>
            <a:ext cx="3702972" cy="3123213"/>
          </a:xfrm>
          <a:prstGeom prst="rect">
            <a:avLst/>
          </a:prstGeom>
          <a:ln w="12700">
            <a:miter lim="400000"/>
          </a:ln>
        </p:spPr>
      </p:pic>
      <p:pic>
        <p:nvPicPr>
          <p:cNvPr id="128" name="island_6.png" descr="island_6.png">
            <a:hlinkClick r:id="rId18" invalidUrl="" action="ppaction://hlinksldjump" tgtFrame="" tooltip="" history="1" highlightClick="0" endSnd="0"/>
          </p:cNvPr>
          <p:cNvPicPr>
            <a:picLocks noChangeAspect="1"/>
          </p:cNvPicPr>
          <p:nvPr/>
        </p:nvPicPr>
        <p:blipFill>
          <a:blip r:embed="rId19">
            <a:extLst/>
          </a:blip>
          <a:stretch>
            <a:fillRect/>
          </a:stretch>
        </p:blipFill>
        <p:spPr>
          <a:xfrm>
            <a:off x="2786" y="3202824"/>
            <a:ext cx="4103243" cy="2868472"/>
          </a:xfrm>
          <a:prstGeom prst="rect">
            <a:avLst/>
          </a:prstGeom>
          <a:ln w="12700">
            <a:miter lim="400000"/>
          </a:ln>
        </p:spPr>
      </p:pic>
      <p:pic>
        <p:nvPicPr>
          <p:cNvPr id="129" name="island_8.png" descr="island_8.png">
            <a:hlinkClick r:id="rId20" invalidUrl="" action="ppaction://hlinksldjump" tgtFrame="" tooltip="" history="1" highlightClick="0" endSnd="0"/>
          </p:cNvPr>
          <p:cNvPicPr>
            <a:picLocks noChangeAspect="1"/>
          </p:cNvPicPr>
          <p:nvPr/>
        </p:nvPicPr>
        <p:blipFill>
          <a:blip r:embed="rId21">
            <a:extLst/>
          </a:blip>
          <a:stretch>
            <a:fillRect/>
          </a:stretch>
        </p:blipFill>
        <p:spPr>
          <a:xfrm rot="1500000">
            <a:off x="920962" y="5992012"/>
            <a:ext cx="2667163" cy="2744778"/>
          </a:xfrm>
          <a:prstGeom prst="rect">
            <a:avLst/>
          </a:prstGeom>
          <a:ln w="12700">
            <a:miter lim="400000"/>
          </a:ln>
        </p:spPr>
      </p:pic>
      <p:grpSp>
        <p:nvGrpSpPr>
          <p:cNvPr id="132" name="Grupo"/>
          <p:cNvGrpSpPr/>
          <p:nvPr/>
        </p:nvGrpSpPr>
        <p:grpSpPr>
          <a:xfrm>
            <a:off x="7506950" y="2898093"/>
            <a:ext cx="645138" cy="1002769"/>
            <a:chOff x="-15" y="131"/>
            <a:chExt cx="645136" cy="1002768"/>
          </a:xfrm>
        </p:grpSpPr>
        <p:pic>
          <p:nvPicPr>
            <p:cNvPr id="130" name="Imagen" descr="Imagen"/>
            <p:cNvPicPr>
              <a:picLocks noChangeAspect="1"/>
            </p:cNvPicPr>
            <p:nvPr/>
          </p:nvPicPr>
          <p:blipFill>
            <a:blip r:embed="rId22">
              <a:extLst/>
            </a:blip>
            <a:srcRect l="32388" t="22780" r="32606" b="22811"/>
            <a:stretch>
              <a:fillRect/>
            </a:stretch>
          </p:blipFill>
          <p:spPr>
            <a:xfrm>
              <a:off x="-16" y="131"/>
              <a:ext cx="645138" cy="1002769"/>
            </a:xfrm>
            <a:custGeom>
              <a:avLst/>
              <a:gdLst/>
              <a:ahLst/>
              <a:cxnLst>
                <a:cxn ang="0">
                  <a:pos x="wd2" y="hd2"/>
                </a:cxn>
                <a:cxn ang="5400000">
                  <a:pos x="wd2" y="hd2"/>
                </a:cxn>
                <a:cxn ang="10800000">
                  <a:pos x="wd2" y="hd2"/>
                </a:cxn>
                <a:cxn ang="16200000">
                  <a:pos x="wd2" y="hd2"/>
                </a:cxn>
              </a:cxnLst>
              <a:rect l="0" t="0" r="r" b="b"/>
              <a:pathLst>
                <a:path w="18741" h="21412" fill="norm" stroke="1" extrusionOk="0">
                  <a:moveTo>
                    <a:pt x="10111" y="14"/>
                  </a:moveTo>
                  <a:cubicBezTo>
                    <a:pt x="5793" y="-188"/>
                    <a:pt x="1447" y="1798"/>
                    <a:pt x="254" y="5056"/>
                  </a:cubicBezTo>
                  <a:cubicBezTo>
                    <a:pt x="-662" y="7555"/>
                    <a:pt x="843" y="10819"/>
                    <a:pt x="5696" y="16844"/>
                  </a:cubicBezTo>
                  <a:lnTo>
                    <a:pt x="9385" y="21412"/>
                  </a:lnTo>
                  <a:lnTo>
                    <a:pt x="11610" y="18802"/>
                  </a:lnTo>
                  <a:cubicBezTo>
                    <a:pt x="20205" y="8760"/>
                    <a:pt x="20938" y="3951"/>
                    <a:pt x="14308" y="980"/>
                  </a:cubicBezTo>
                  <a:cubicBezTo>
                    <a:pt x="12994" y="391"/>
                    <a:pt x="11551" y="82"/>
                    <a:pt x="10111" y="14"/>
                  </a:cubicBezTo>
                  <a:close/>
                </a:path>
              </a:pathLst>
            </a:custGeom>
            <a:ln w="12700" cap="flat">
              <a:noFill/>
              <a:miter lim="400000"/>
            </a:ln>
            <a:effectLst/>
          </p:spPr>
        </p:pic>
        <p:sp>
          <p:nvSpPr>
            <p:cNvPr id="131" name="Óvalo"/>
            <p:cNvSpPr/>
            <p:nvPr/>
          </p:nvSpPr>
          <p:spPr>
            <a:xfrm>
              <a:off x="138325" y="136833"/>
              <a:ext cx="368487" cy="337227"/>
            </a:xfrm>
            <a:prstGeom prst="ellipse">
              <a:avLst/>
            </a:prstGeom>
            <a:solidFill>
              <a:srgbClr val="6DD2FD"/>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pic>
        <p:nvPicPr>
          <p:cNvPr id="133" name="Amtis Himturis Lourto Amtis Himturis Lourto" descr="Amtis Himturis Lourto Amtis Himturis Lourto"/>
          <p:cNvPicPr>
            <a:picLocks noChangeAspect="1"/>
          </p:cNvPicPr>
          <p:nvPr/>
        </p:nvPicPr>
        <p:blipFill>
          <a:blip r:embed="rId23">
            <a:alphaModFix amt="92968"/>
            <a:extLst/>
          </a:blip>
          <a:stretch>
            <a:fillRect/>
          </a:stretch>
        </p:blipFill>
        <p:spPr>
          <a:xfrm>
            <a:off x="10755824" y="786997"/>
            <a:ext cx="1748765" cy="1211562"/>
          </a:xfrm>
          <a:prstGeom prst="rect">
            <a:avLst/>
          </a:prstGeom>
          <a:ln w="12700">
            <a:miter lim="400000"/>
          </a:ln>
          <a:effectLst>
            <a:outerShdw sx="100000" sy="100000" kx="0" ky="0" algn="b" rotWithShape="0" blurRad="190500" dist="8455" dir="5400000">
              <a:srgbClr val="000000"/>
            </a:outerShdw>
          </a:effectLst>
        </p:spPr>
      </p:pic>
      <p:grpSp>
        <p:nvGrpSpPr>
          <p:cNvPr id="156" name="Grupo"/>
          <p:cNvGrpSpPr/>
          <p:nvPr/>
        </p:nvGrpSpPr>
        <p:grpSpPr>
          <a:xfrm>
            <a:off x="6039360" y="1571663"/>
            <a:ext cx="5435831" cy="5417260"/>
            <a:chOff x="0" y="1"/>
            <a:chExt cx="5435830" cy="5417258"/>
          </a:xfrm>
        </p:grpSpPr>
        <p:sp>
          <p:nvSpPr>
            <p:cNvPr id="134" name="Línea"/>
            <p:cNvSpPr/>
            <p:nvPr/>
          </p:nvSpPr>
          <p:spPr>
            <a:xfrm>
              <a:off x="1983117" y="3687129"/>
              <a:ext cx="80970" cy="229344"/>
            </a:xfrm>
            <a:custGeom>
              <a:avLst/>
              <a:gdLst/>
              <a:ahLst/>
              <a:cxnLst>
                <a:cxn ang="0">
                  <a:pos x="wd2" y="hd2"/>
                </a:cxn>
                <a:cxn ang="5400000">
                  <a:pos x="wd2" y="hd2"/>
                </a:cxn>
                <a:cxn ang="10800000">
                  <a:pos x="wd2" y="hd2"/>
                </a:cxn>
                <a:cxn ang="16200000">
                  <a:pos x="wd2" y="hd2"/>
                </a:cxn>
              </a:cxnLst>
              <a:rect l="0" t="0" r="r" b="b"/>
              <a:pathLst>
                <a:path w="20699" h="21600" fill="norm" stroke="1" extrusionOk="0">
                  <a:moveTo>
                    <a:pt x="1156" y="0"/>
                  </a:moveTo>
                  <a:cubicBezTo>
                    <a:pt x="128" y="1389"/>
                    <a:pt x="-901" y="2779"/>
                    <a:pt x="1328" y="5811"/>
                  </a:cubicBezTo>
                  <a:cubicBezTo>
                    <a:pt x="3556" y="8842"/>
                    <a:pt x="9042" y="13516"/>
                    <a:pt x="12813" y="16421"/>
                  </a:cubicBezTo>
                  <a:cubicBezTo>
                    <a:pt x="16585" y="19326"/>
                    <a:pt x="18642" y="20463"/>
                    <a:pt x="20699"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5" name="Línea"/>
            <p:cNvSpPr/>
            <p:nvPr/>
          </p:nvSpPr>
          <p:spPr>
            <a:xfrm>
              <a:off x="2188815" y="4077414"/>
              <a:ext cx="72426" cy="1971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200" y="3380"/>
                    <a:pt x="2400" y="6759"/>
                    <a:pt x="6000" y="10359"/>
                  </a:cubicBezTo>
                  <a:cubicBezTo>
                    <a:pt x="9600" y="13959"/>
                    <a:pt x="15600" y="17780"/>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6" name="Línea"/>
            <p:cNvSpPr/>
            <p:nvPr/>
          </p:nvSpPr>
          <p:spPr>
            <a:xfrm>
              <a:off x="2398040" y="4443558"/>
              <a:ext cx="72427" cy="1569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2000" y="4431"/>
                    <a:pt x="4000" y="8862"/>
                    <a:pt x="7600" y="12462"/>
                  </a:cubicBezTo>
                  <a:cubicBezTo>
                    <a:pt x="11200" y="16062"/>
                    <a:pt x="16400" y="18831"/>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7" name="Línea"/>
            <p:cNvSpPr/>
            <p:nvPr/>
          </p:nvSpPr>
          <p:spPr>
            <a:xfrm>
              <a:off x="2611290" y="4773489"/>
              <a:ext cx="156921" cy="15289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108" y="2653"/>
                    <a:pt x="2215" y="5305"/>
                    <a:pt x="4954" y="8242"/>
                  </a:cubicBezTo>
                  <a:cubicBezTo>
                    <a:pt x="7692" y="11179"/>
                    <a:pt x="12061" y="14400"/>
                    <a:pt x="15108" y="16674"/>
                  </a:cubicBezTo>
                  <a:cubicBezTo>
                    <a:pt x="18154" y="18947"/>
                    <a:pt x="19877" y="20274"/>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8" name="Línea"/>
            <p:cNvSpPr/>
            <p:nvPr/>
          </p:nvSpPr>
          <p:spPr>
            <a:xfrm>
              <a:off x="2691761" y="4829819"/>
              <a:ext cx="168991" cy="175871"/>
            </a:xfrm>
            <a:custGeom>
              <a:avLst/>
              <a:gdLst/>
              <a:ahLst/>
              <a:cxnLst>
                <a:cxn ang="0">
                  <a:pos x="wd2" y="hd2"/>
                </a:cxn>
                <a:cxn ang="5400000">
                  <a:pos x="wd2" y="hd2"/>
                </a:cxn>
                <a:cxn ang="10800000">
                  <a:pos x="wd2" y="hd2"/>
                </a:cxn>
                <a:cxn ang="16200000">
                  <a:pos x="wd2" y="hd2"/>
                </a:cxn>
              </a:cxnLst>
              <a:rect l="0" t="0" r="r" b="b"/>
              <a:pathLst>
                <a:path w="21600" h="21458" fill="norm" stroke="1" extrusionOk="0">
                  <a:moveTo>
                    <a:pt x="0" y="19146"/>
                  </a:moveTo>
                  <a:cubicBezTo>
                    <a:pt x="4800" y="19309"/>
                    <a:pt x="9600" y="19473"/>
                    <a:pt x="12429" y="19882"/>
                  </a:cubicBezTo>
                  <a:cubicBezTo>
                    <a:pt x="15257" y="20291"/>
                    <a:pt x="16114" y="20945"/>
                    <a:pt x="16971" y="21273"/>
                  </a:cubicBezTo>
                  <a:cubicBezTo>
                    <a:pt x="17829" y="21600"/>
                    <a:pt x="18686" y="21600"/>
                    <a:pt x="19114" y="20373"/>
                  </a:cubicBezTo>
                  <a:cubicBezTo>
                    <a:pt x="19543" y="19145"/>
                    <a:pt x="19543" y="16691"/>
                    <a:pt x="19543" y="13336"/>
                  </a:cubicBezTo>
                  <a:cubicBezTo>
                    <a:pt x="19543" y="9982"/>
                    <a:pt x="19543" y="5727"/>
                    <a:pt x="19886" y="3355"/>
                  </a:cubicBezTo>
                  <a:cubicBezTo>
                    <a:pt x="20229" y="982"/>
                    <a:pt x="20914" y="491"/>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9" name="Línea"/>
            <p:cNvSpPr/>
            <p:nvPr/>
          </p:nvSpPr>
          <p:spPr>
            <a:xfrm>
              <a:off x="4236807" y="5340811"/>
              <a:ext cx="156921" cy="764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5723" y="17053"/>
                    <a:pt x="11446" y="12505"/>
                    <a:pt x="15046" y="8905"/>
                  </a:cubicBezTo>
                  <a:cubicBezTo>
                    <a:pt x="18646" y="5305"/>
                    <a:pt x="20123" y="2653"/>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40" name="Línea"/>
            <p:cNvSpPr/>
            <p:nvPr/>
          </p:nvSpPr>
          <p:spPr>
            <a:xfrm>
              <a:off x="4570763" y="5051115"/>
              <a:ext cx="136803" cy="1448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5506" y="16000"/>
                    <a:pt x="11012" y="10400"/>
                    <a:pt x="14612" y="6800"/>
                  </a:cubicBezTo>
                  <a:cubicBezTo>
                    <a:pt x="18212" y="3200"/>
                    <a:pt x="19906" y="1600"/>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41" name="Línea"/>
            <p:cNvSpPr/>
            <p:nvPr/>
          </p:nvSpPr>
          <p:spPr>
            <a:xfrm>
              <a:off x="4876554" y="4737277"/>
              <a:ext cx="72425" cy="14082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3733" y="17280"/>
                    <a:pt x="7467" y="12960"/>
                    <a:pt x="11067" y="9360"/>
                  </a:cubicBezTo>
                  <a:cubicBezTo>
                    <a:pt x="14667" y="5760"/>
                    <a:pt x="18133" y="2880"/>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42" name="Línea"/>
            <p:cNvSpPr/>
            <p:nvPr/>
          </p:nvSpPr>
          <p:spPr>
            <a:xfrm>
              <a:off x="5077731" y="4355039"/>
              <a:ext cx="20120" cy="18106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4320" y="15147"/>
                    <a:pt x="8640" y="8693"/>
                    <a:pt x="12240" y="5093"/>
                  </a:cubicBezTo>
                  <a:cubicBezTo>
                    <a:pt x="15840" y="1493"/>
                    <a:pt x="18720" y="747"/>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43" name="Línea"/>
            <p:cNvSpPr/>
            <p:nvPr/>
          </p:nvSpPr>
          <p:spPr>
            <a:xfrm>
              <a:off x="5139783" y="3968778"/>
              <a:ext cx="12701" cy="168991"/>
            </a:xfrm>
            <a:custGeom>
              <a:avLst/>
              <a:gdLst/>
              <a:ahLst/>
              <a:cxnLst>
                <a:cxn ang="0">
                  <a:pos x="wd2" y="hd2"/>
                </a:cxn>
                <a:cxn ang="5400000">
                  <a:pos x="wd2" y="hd2"/>
                </a:cxn>
                <a:cxn ang="10800000">
                  <a:pos x="wd2" y="hd2"/>
                </a:cxn>
                <a:cxn ang="16200000">
                  <a:pos x="wd2" y="hd2"/>
                </a:cxn>
              </a:cxnLst>
              <a:rect l="0" t="0" r="r" b="b"/>
              <a:pathLst>
                <a:path w="16200" h="21600" fill="norm" stroke="1" extrusionOk="0">
                  <a:moveTo>
                    <a:pt x="0" y="21600"/>
                  </a:moveTo>
                  <a:cubicBezTo>
                    <a:pt x="21600" y="14400"/>
                    <a:pt x="21600" y="7200"/>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44" name="Línea"/>
            <p:cNvSpPr/>
            <p:nvPr/>
          </p:nvSpPr>
          <p:spPr>
            <a:xfrm>
              <a:off x="5077731" y="3874829"/>
              <a:ext cx="124733" cy="110045"/>
            </a:xfrm>
            <a:custGeom>
              <a:avLst/>
              <a:gdLst/>
              <a:ahLst/>
              <a:cxnLst>
                <a:cxn ang="0">
                  <a:pos x="wd2" y="hd2"/>
                </a:cxn>
                <a:cxn ang="5400000">
                  <a:pos x="wd2" y="hd2"/>
                </a:cxn>
                <a:cxn ang="10800000">
                  <a:pos x="wd2" y="hd2"/>
                </a:cxn>
                <a:cxn ang="16200000">
                  <a:pos x="wd2" y="hd2"/>
                </a:cxn>
              </a:cxnLst>
              <a:rect l="0" t="0" r="r" b="b"/>
              <a:pathLst>
                <a:path w="21600" h="20872" fill="norm" stroke="1" extrusionOk="0">
                  <a:moveTo>
                    <a:pt x="0" y="18583"/>
                  </a:moveTo>
                  <a:cubicBezTo>
                    <a:pt x="1239" y="14004"/>
                    <a:pt x="2477" y="9425"/>
                    <a:pt x="3523" y="6384"/>
                  </a:cubicBezTo>
                  <a:cubicBezTo>
                    <a:pt x="4569" y="3342"/>
                    <a:pt x="5421" y="1838"/>
                    <a:pt x="6312" y="820"/>
                  </a:cubicBezTo>
                  <a:cubicBezTo>
                    <a:pt x="7202" y="-197"/>
                    <a:pt x="8130" y="-728"/>
                    <a:pt x="10336" y="2059"/>
                  </a:cubicBezTo>
                  <a:cubicBezTo>
                    <a:pt x="12542" y="4846"/>
                    <a:pt x="16026" y="10951"/>
                    <a:pt x="18116" y="14640"/>
                  </a:cubicBezTo>
                  <a:cubicBezTo>
                    <a:pt x="20206" y="18328"/>
                    <a:pt x="20903" y="19600"/>
                    <a:pt x="21600" y="20872"/>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45" name="Línea"/>
            <p:cNvSpPr/>
            <p:nvPr/>
          </p:nvSpPr>
          <p:spPr>
            <a:xfrm>
              <a:off x="5407664" y="2206458"/>
              <a:ext cx="28167" cy="22934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20571" y="16800"/>
                    <a:pt x="19543" y="12000"/>
                    <a:pt x="15943" y="8400"/>
                  </a:cubicBezTo>
                  <a:cubicBezTo>
                    <a:pt x="12343" y="4800"/>
                    <a:pt x="6171" y="2400"/>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46" name="Línea"/>
            <p:cNvSpPr/>
            <p:nvPr/>
          </p:nvSpPr>
          <p:spPr>
            <a:xfrm>
              <a:off x="5290982" y="1864456"/>
              <a:ext cx="68402" cy="1689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7788" y="15943"/>
                    <a:pt x="13976" y="10286"/>
                    <a:pt x="10376" y="6686"/>
                  </a:cubicBezTo>
                  <a:cubicBezTo>
                    <a:pt x="6776" y="3086"/>
                    <a:pt x="3388" y="1543"/>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47" name="Línea"/>
            <p:cNvSpPr/>
            <p:nvPr/>
          </p:nvSpPr>
          <p:spPr>
            <a:xfrm>
              <a:off x="5204793" y="1715628"/>
              <a:ext cx="206897" cy="132735"/>
            </a:xfrm>
            <a:custGeom>
              <a:avLst/>
              <a:gdLst/>
              <a:ahLst/>
              <a:cxnLst>
                <a:cxn ang="0">
                  <a:pos x="wd2" y="hd2"/>
                </a:cxn>
                <a:cxn ang="5400000">
                  <a:pos x="wd2" y="hd2"/>
                </a:cxn>
                <a:cxn ang="10800000">
                  <a:pos x="wd2" y="hd2"/>
                </a:cxn>
                <a:cxn ang="16200000">
                  <a:pos x="wd2" y="hd2"/>
                </a:cxn>
              </a:cxnLst>
              <a:rect l="0" t="0" r="r" b="b"/>
              <a:pathLst>
                <a:path w="21498" h="21027" fill="norm" stroke="1" extrusionOk="0">
                  <a:moveTo>
                    <a:pt x="177" y="21027"/>
                  </a:moveTo>
                  <a:cubicBezTo>
                    <a:pt x="37" y="17203"/>
                    <a:pt x="-102" y="13378"/>
                    <a:pt x="107" y="10085"/>
                  </a:cubicBezTo>
                  <a:cubicBezTo>
                    <a:pt x="316" y="6792"/>
                    <a:pt x="873" y="4030"/>
                    <a:pt x="1733" y="2189"/>
                  </a:cubicBezTo>
                  <a:cubicBezTo>
                    <a:pt x="2592" y="348"/>
                    <a:pt x="3753" y="-573"/>
                    <a:pt x="6750" y="383"/>
                  </a:cubicBezTo>
                  <a:cubicBezTo>
                    <a:pt x="9746" y="1339"/>
                    <a:pt x="14577" y="4172"/>
                    <a:pt x="17341" y="5695"/>
                  </a:cubicBezTo>
                  <a:cubicBezTo>
                    <a:pt x="20104" y="7217"/>
                    <a:pt x="20801" y="7430"/>
                    <a:pt x="21498" y="7642"/>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48" name="Línea"/>
            <p:cNvSpPr/>
            <p:nvPr/>
          </p:nvSpPr>
          <p:spPr>
            <a:xfrm>
              <a:off x="2265263" y="49830"/>
              <a:ext cx="185085" cy="4426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5965" y="15709"/>
                    <a:pt x="10330" y="9818"/>
                    <a:pt x="6730" y="6218"/>
                  </a:cubicBezTo>
                  <a:cubicBezTo>
                    <a:pt x="3130" y="2618"/>
                    <a:pt x="1565" y="1309"/>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49" name="Línea"/>
            <p:cNvSpPr/>
            <p:nvPr/>
          </p:nvSpPr>
          <p:spPr>
            <a:xfrm>
              <a:off x="1963496" y="8330"/>
              <a:ext cx="164968" cy="29431"/>
            </a:xfrm>
            <a:custGeom>
              <a:avLst/>
              <a:gdLst/>
              <a:ahLst/>
              <a:cxnLst>
                <a:cxn ang="0">
                  <a:pos x="wd2" y="hd2"/>
                </a:cxn>
                <a:cxn ang="5400000">
                  <a:pos x="wd2" y="hd2"/>
                </a:cxn>
                <a:cxn ang="10800000">
                  <a:pos x="wd2" y="hd2"/>
                </a:cxn>
                <a:cxn ang="16200000">
                  <a:pos x="wd2" y="hd2"/>
                </a:cxn>
              </a:cxnLst>
              <a:rect l="0" t="0" r="r" b="b"/>
              <a:pathLst>
                <a:path w="21600" h="20607" fill="norm" stroke="1" extrusionOk="0">
                  <a:moveTo>
                    <a:pt x="21600" y="20607"/>
                  </a:moveTo>
                  <a:cubicBezTo>
                    <a:pt x="16683" y="13094"/>
                    <a:pt x="11766" y="5581"/>
                    <a:pt x="8166" y="2294"/>
                  </a:cubicBezTo>
                  <a:cubicBezTo>
                    <a:pt x="4566" y="-993"/>
                    <a:pt x="2283" y="-54"/>
                    <a:pt x="0" y="885"/>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0" name="Línea"/>
            <p:cNvSpPr/>
            <p:nvPr/>
          </p:nvSpPr>
          <p:spPr>
            <a:xfrm>
              <a:off x="1597352" y="5188"/>
              <a:ext cx="241416" cy="60738"/>
            </a:xfrm>
            <a:custGeom>
              <a:avLst/>
              <a:gdLst/>
              <a:ahLst/>
              <a:cxnLst>
                <a:cxn ang="0">
                  <a:pos x="wd2" y="hd2"/>
                </a:cxn>
                <a:cxn ang="5400000">
                  <a:pos x="wd2" y="hd2"/>
                </a:cxn>
                <a:cxn ang="10800000">
                  <a:pos x="wd2" y="hd2"/>
                </a:cxn>
                <a:cxn ang="16200000">
                  <a:pos x="wd2" y="hd2"/>
                </a:cxn>
              </a:cxnLst>
              <a:rect l="0" t="0" r="r" b="b"/>
              <a:pathLst>
                <a:path w="21600" h="20379" fill="norm" stroke="1" extrusionOk="0">
                  <a:moveTo>
                    <a:pt x="21600" y="1479"/>
                  </a:moveTo>
                  <a:cubicBezTo>
                    <a:pt x="17640" y="129"/>
                    <a:pt x="13680" y="-1221"/>
                    <a:pt x="10080" y="1929"/>
                  </a:cubicBezTo>
                  <a:cubicBezTo>
                    <a:pt x="6480" y="5079"/>
                    <a:pt x="3240" y="12729"/>
                    <a:pt x="0" y="20379"/>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1" name="Línea"/>
            <p:cNvSpPr/>
            <p:nvPr/>
          </p:nvSpPr>
          <p:spPr>
            <a:xfrm>
              <a:off x="1499596" y="1"/>
              <a:ext cx="162136" cy="131643"/>
            </a:xfrm>
            <a:custGeom>
              <a:avLst/>
              <a:gdLst/>
              <a:ahLst/>
              <a:cxnLst>
                <a:cxn ang="0">
                  <a:pos x="wd2" y="hd2"/>
                </a:cxn>
                <a:cxn ang="5400000">
                  <a:pos x="wd2" y="hd2"/>
                </a:cxn>
                <a:cxn ang="10800000">
                  <a:pos x="wd2" y="hd2"/>
                </a:cxn>
                <a:cxn ang="16200000">
                  <a:pos x="wd2" y="hd2"/>
                </a:cxn>
              </a:cxnLst>
              <a:rect l="0" t="0" r="r" b="b"/>
              <a:pathLst>
                <a:path w="21058" h="21416" fill="norm" stroke="1" extrusionOk="0">
                  <a:moveTo>
                    <a:pt x="7471" y="252"/>
                  </a:moveTo>
                  <a:cubicBezTo>
                    <a:pt x="6252" y="34"/>
                    <a:pt x="5032" y="-184"/>
                    <a:pt x="4422" y="252"/>
                  </a:cubicBezTo>
                  <a:cubicBezTo>
                    <a:pt x="3813" y="689"/>
                    <a:pt x="3813" y="1780"/>
                    <a:pt x="3203" y="4180"/>
                  </a:cubicBezTo>
                  <a:cubicBezTo>
                    <a:pt x="2593" y="6580"/>
                    <a:pt x="1374" y="10289"/>
                    <a:pt x="590" y="13234"/>
                  </a:cubicBezTo>
                  <a:cubicBezTo>
                    <a:pt x="-194" y="16180"/>
                    <a:pt x="-542" y="18361"/>
                    <a:pt x="1810" y="19671"/>
                  </a:cubicBezTo>
                  <a:cubicBezTo>
                    <a:pt x="4161" y="20980"/>
                    <a:pt x="9213" y="21416"/>
                    <a:pt x="12871" y="21416"/>
                  </a:cubicBezTo>
                  <a:cubicBezTo>
                    <a:pt x="16529" y="21416"/>
                    <a:pt x="18793" y="20980"/>
                    <a:pt x="21058" y="20543"/>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2" name="Línea"/>
            <p:cNvSpPr/>
            <p:nvPr/>
          </p:nvSpPr>
          <p:spPr>
            <a:xfrm>
              <a:off x="366143" y="5067209"/>
              <a:ext cx="45385" cy="289698"/>
            </a:xfrm>
            <a:custGeom>
              <a:avLst/>
              <a:gdLst/>
              <a:ahLst/>
              <a:cxnLst>
                <a:cxn ang="0">
                  <a:pos x="wd2" y="hd2"/>
                </a:cxn>
                <a:cxn ang="5400000">
                  <a:pos x="wd2" y="hd2"/>
                </a:cxn>
                <a:cxn ang="10800000">
                  <a:pos x="wd2" y="hd2"/>
                </a:cxn>
                <a:cxn ang="16200000">
                  <a:pos x="wd2" y="hd2"/>
                </a:cxn>
              </a:cxnLst>
              <a:rect l="0" t="0" r="r" b="b"/>
              <a:pathLst>
                <a:path w="20116" h="21600" fill="norm" stroke="1" extrusionOk="0">
                  <a:moveTo>
                    <a:pt x="0" y="21600"/>
                  </a:moveTo>
                  <a:cubicBezTo>
                    <a:pt x="8917" y="18400"/>
                    <a:pt x="17835" y="15200"/>
                    <a:pt x="19717" y="12056"/>
                  </a:cubicBezTo>
                  <a:cubicBezTo>
                    <a:pt x="21600" y="8911"/>
                    <a:pt x="16448" y="5822"/>
                    <a:pt x="11989" y="3822"/>
                  </a:cubicBezTo>
                  <a:cubicBezTo>
                    <a:pt x="7530" y="1822"/>
                    <a:pt x="3765" y="911"/>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3" name="Línea"/>
            <p:cNvSpPr/>
            <p:nvPr/>
          </p:nvSpPr>
          <p:spPr>
            <a:xfrm>
              <a:off x="241413" y="4753371"/>
              <a:ext cx="88520" cy="14082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000" y="16251"/>
                    <a:pt x="14400" y="10903"/>
                    <a:pt x="10800" y="7303"/>
                  </a:cubicBezTo>
                  <a:cubicBezTo>
                    <a:pt x="7200" y="3703"/>
                    <a:pt x="3600" y="1851"/>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4" name="Línea"/>
            <p:cNvSpPr/>
            <p:nvPr/>
          </p:nvSpPr>
          <p:spPr>
            <a:xfrm flipH="1" flipV="1">
              <a:off x="76447" y="4479769"/>
              <a:ext cx="76450" cy="104615"/>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55" name="Línea"/>
            <p:cNvSpPr/>
            <p:nvPr/>
          </p:nvSpPr>
          <p:spPr>
            <a:xfrm>
              <a:off x="-1" y="4367925"/>
              <a:ext cx="164968" cy="144035"/>
            </a:xfrm>
            <a:custGeom>
              <a:avLst/>
              <a:gdLst/>
              <a:ahLst/>
              <a:cxnLst>
                <a:cxn ang="0">
                  <a:pos x="wd2" y="hd2"/>
                </a:cxn>
                <a:cxn ang="5400000">
                  <a:pos x="wd2" y="hd2"/>
                </a:cxn>
                <a:cxn ang="10800000">
                  <a:pos x="wd2" y="hd2"/>
                </a:cxn>
                <a:cxn ang="16200000">
                  <a:pos x="wd2" y="hd2"/>
                </a:cxn>
              </a:cxnLst>
              <a:rect l="0" t="0" r="r" b="b"/>
              <a:pathLst>
                <a:path w="21600" h="21479" fill="norm" stroke="1" extrusionOk="0">
                  <a:moveTo>
                    <a:pt x="0" y="21479"/>
                  </a:moveTo>
                  <a:cubicBezTo>
                    <a:pt x="351" y="15479"/>
                    <a:pt x="702" y="9479"/>
                    <a:pt x="966" y="5879"/>
                  </a:cubicBezTo>
                  <a:cubicBezTo>
                    <a:pt x="1229" y="2279"/>
                    <a:pt x="1405" y="1079"/>
                    <a:pt x="4507" y="479"/>
                  </a:cubicBezTo>
                  <a:cubicBezTo>
                    <a:pt x="7610" y="-121"/>
                    <a:pt x="13639" y="-121"/>
                    <a:pt x="16976" y="279"/>
                  </a:cubicBezTo>
                  <a:cubicBezTo>
                    <a:pt x="20312" y="679"/>
                    <a:pt x="20956" y="1479"/>
                    <a:pt x="21600" y="2279"/>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grpSp>
      <p:grpSp>
        <p:nvGrpSpPr>
          <p:cNvPr id="178" name="Grupo"/>
          <p:cNvGrpSpPr/>
          <p:nvPr/>
        </p:nvGrpSpPr>
        <p:grpSpPr>
          <a:xfrm>
            <a:off x="1907165" y="1649657"/>
            <a:ext cx="3037790" cy="5902208"/>
            <a:chOff x="0" y="0"/>
            <a:chExt cx="3037789" cy="5902206"/>
          </a:xfrm>
        </p:grpSpPr>
        <p:sp>
          <p:nvSpPr>
            <p:cNvPr id="157" name="Línea"/>
            <p:cNvSpPr/>
            <p:nvPr/>
          </p:nvSpPr>
          <p:spPr>
            <a:xfrm flipH="1" flipV="1">
              <a:off x="2913057" y="64376"/>
              <a:ext cx="124733" cy="20120"/>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58" name="Línea"/>
            <p:cNvSpPr/>
            <p:nvPr/>
          </p:nvSpPr>
          <p:spPr>
            <a:xfrm>
              <a:off x="2542889" y="29861"/>
              <a:ext cx="144851" cy="12701"/>
            </a:xfrm>
            <a:prstGeom prst="ellipse">
              <a:avLst/>
            </a:pr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9" name="Línea"/>
            <p:cNvSpPr/>
            <p:nvPr/>
          </p:nvSpPr>
          <p:spPr>
            <a:xfrm>
              <a:off x="2108345" y="0"/>
              <a:ext cx="156921" cy="321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5138" y="3600"/>
                    <a:pt x="8677" y="7200"/>
                    <a:pt x="5077" y="10800"/>
                  </a:cubicBezTo>
                  <a:cubicBezTo>
                    <a:pt x="1477" y="14400"/>
                    <a:pt x="738" y="18000"/>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60" name="Línea"/>
            <p:cNvSpPr/>
            <p:nvPr/>
          </p:nvSpPr>
          <p:spPr>
            <a:xfrm flipH="1">
              <a:off x="1738178" y="64376"/>
              <a:ext cx="148873" cy="36215"/>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61" name="Línea"/>
            <p:cNvSpPr/>
            <p:nvPr/>
          </p:nvSpPr>
          <p:spPr>
            <a:xfrm flipH="1">
              <a:off x="1400198" y="108636"/>
              <a:ext cx="128757" cy="52308"/>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62" name="Línea"/>
            <p:cNvSpPr/>
            <p:nvPr/>
          </p:nvSpPr>
          <p:spPr>
            <a:xfrm>
              <a:off x="1295585" y="56329"/>
              <a:ext cx="189109" cy="2333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226" y="3600"/>
                    <a:pt x="2451" y="7200"/>
                    <a:pt x="3089" y="9683"/>
                  </a:cubicBezTo>
                  <a:cubicBezTo>
                    <a:pt x="3728" y="12166"/>
                    <a:pt x="3779" y="13531"/>
                    <a:pt x="4800" y="14586"/>
                  </a:cubicBezTo>
                  <a:cubicBezTo>
                    <a:pt x="5821" y="15641"/>
                    <a:pt x="7813" y="16386"/>
                    <a:pt x="10519" y="17193"/>
                  </a:cubicBezTo>
                  <a:cubicBezTo>
                    <a:pt x="13226" y="18000"/>
                    <a:pt x="16647" y="18869"/>
                    <a:pt x="18613" y="19614"/>
                  </a:cubicBezTo>
                  <a:cubicBezTo>
                    <a:pt x="20579" y="20359"/>
                    <a:pt x="21089" y="20979"/>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63" name="Línea"/>
            <p:cNvSpPr/>
            <p:nvPr/>
          </p:nvSpPr>
          <p:spPr>
            <a:xfrm>
              <a:off x="277625" y="1508834"/>
              <a:ext cx="44261" cy="1649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7018" y="3512"/>
                    <a:pt x="12436" y="7024"/>
                    <a:pt x="8836" y="10624"/>
                  </a:cubicBezTo>
                  <a:cubicBezTo>
                    <a:pt x="5236" y="14224"/>
                    <a:pt x="2618" y="17912"/>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64" name="Línea"/>
            <p:cNvSpPr/>
            <p:nvPr/>
          </p:nvSpPr>
          <p:spPr>
            <a:xfrm flipH="1">
              <a:off x="201177" y="1790483"/>
              <a:ext cx="16097" cy="156921"/>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65" name="Línea"/>
            <p:cNvSpPr/>
            <p:nvPr/>
          </p:nvSpPr>
          <p:spPr>
            <a:xfrm flipH="1">
              <a:off x="177036" y="2060061"/>
              <a:ext cx="12073" cy="168992"/>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66" name="Línea"/>
            <p:cNvSpPr/>
            <p:nvPr/>
          </p:nvSpPr>
          <p:spPr>
            <a:xfrm>
              <a:off x="112659" y="2168697"/>
              <a:ext cx="185086" cy="13009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5344"/>
                  </a:moveTo>
                  <a:cubicBezTo>
                    <a:pt x="1096" y="10021"/>
                    <a:pt x="2191" y="14697"/>
                    <a:pt x="2896" y="17592"/>
                  </a:cubicBezTo>
                  <a:cubicBezTo>
                    <a:pt x="3600" y="20487"/>
                    <a:pt x="3913" y="21600"/>
                    <a:pt x="4774" y="21600"/>
                  </a:cubicBezTo>
                  <a:cubicBezTo>
                    <a:pt x="5635" y="21600"/>
                    <a:pt x="7043" y="20487"/>
                    <a:pt x="9391" y="16812"/>
                  </a:cubicBezTo>
                  <a:cubicBezTo>
                    <a:pt x="11739" y="13138"/>
                    <a:pt x="15026" y="6903"/>
                    <a:pt x="17217" y="3674"/>
                  </a:cubicBezTo>
                  <a:cubicBezTo>
                    <a:pt x="19409" y="445"/>
                    <a:pt x="20504" y="223"/>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67" name="Línea"/>
            <p:cNvSpPr/>
            <p:nvPr/>
          </p:nvSpPr>
          <p:spPr>
            <a:xfrm flipH="1">
              <a:off x="0" y="3862617"/>
              <a:ext cx="4024" cy="189109"/>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68" name="Línea"/>
            <p:cNvSpPr/>
            <p:nvPr/>
          </p:nvSpPr>
          <p:spPr>
            <a:xfrm>
              <a:off x="12054" y="4196572"/>
              <a:ext cx="12701" cy="140827"/>
            </a:xfrm>
            <a:custGeom>
              <a:avLst/>
              <a:gdLst/>
              <a:ahLst/>
              <a:cxnLst>
                <a:cxn ang="0">
                  <a:pos x="wd2" y="hd2"/>
                </a:cxn>
                <a:cxn ang="5400000">
                  <a:pos x="wd2" y="hd2"/>
                </a:cxn>
                <a:cxn ang="10800000">
                  <a:pos x="wd2" y="hd2"/>
                </a:cxn>
                <a:cxn ang="16200000">
                  <a:pos x="wd2" y="hd2"/>
                </a:cxn>
              </a:cxnLst>
              <a:rect l="0" t="0" r="r" b="b"/>
              <a:pathLst>
                <a:path w="20532" h="21600" fill="norm" stroke="1" extrusionOk="0">
                  <a:moveTo>
                    <a:pt x="13332" y="0"/>
                  </a:moveTo>
                  <a:cubicBezTo>
                    <a:pt x="6132" y="5349"/>
                    <a:pt x="-1068" y="10697"/>
                    <a:pt x="132" y="14297"/>
                  </a:cubicBezTo>
                  <a:cubicBezTo>
                    <a:pt x="1332" y="17897"/>
                    <a:pt x="10932" y="19749"/>
                    <a:pt x="20532"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69" name="Línea"/>
            <p:cNvSpPr/>
            <p:nvPr/>
          </p:nvSpPr>
          <p:spPr>
            <a:xfrm>
              <a:off x="56329" y="4510409"/>
              <a:ext cx="44262" cy="1287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964" y="4950"/>
                    <a:pt x="3927" y="9900"/>
                    <a:pt x="7527" y="13500"/>
                  </a:cubicBezTo>
                  <a:cubicBezTo>
                    <a:pt x="11127" y="17100"/>
                    <a:pt x="16364" y="19350"/>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70" name="Línea"/>
            <p:cNvSpPr/>
            <p:nvPr/>
          </p:nvSpPr>
          <p:spPr>
            <a:xfrm>
              <a:off x="92541" y="4615022"/>
              <a:ext cx="160945" cy="143372"/>
            </a:xfrm>
            <a:custGeom>
              <a:avLst/>
              <a:gdLst/>
              <a:ahLst/>
              <a:cxnLst>
                <a:cxn ang="0">
                  <a:pos x="wd2" y="hd2"/>
                </a:cxn>
                <a:cxn ang="5400000">
                  <a:pos x="wd2" y="hd2"/>
                </a:cxn>
                <a:cxn ang="10800000">
                  <a:pos x="wd2" y="hd2"/>
                </a:cxn>
                <a:cxn ang="16200000">
                  <a:pos x="wd2" y="hd2"/>
                </a:cxn>
              </a:cxnLst>
              <a:rect l="0" t="0" r="r" b="b"/>
              <a:pathLst>
                <a:path w="21600" h="21380" fill="norm" stroke="1" extrusionOk="0">
                  <a:moveTo>
                    <a:pt x="0" y="18600"/>
                  </a:moveTo>
                  <a:cubicBezTo>
                    <a:pt x="4680" y="19200"/>
                    <a:pt x="9360" y="19800"/>
                    <a:pt x="12330" y="20400"/>
                  </a:cubicBezTo>
                  <a:cubicBezTo>
                    <a:pt x="15300" y="21000"/>
                    <a:pt x="16560" y="21600"/>
                    <a:pt x="17190" y="21300"/>
                  </a:cubicBezTo>
                  <a:cubicBezTo>
                    <a:pt x="17820" y="21000"/>
                    <a:pt x="17820" y="19800"/>
                    <a:pt x="18090" y="16400"/>
                  </a:cubicBezTo>
                  <a:cubicBezTo>
                    <a:pt x="18360" y="13000"/>
                    <a:pt x="18900" y="7400"/>
                    <a:pt x="19530" y="4300"/>
                  </a:cubicBezTo>
                  <a:cubicBezTo>
                    <a:pt x="20160" y="1200"/>
                    <a:pt x="20880" y="600"/>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71" name="Línea"/>
            <p:cNvSpPr/>
            <p:nvPr/>
          </p:nvSpPr>
          <p:spPr>
            <a:xfrm>
              <a:off x="768499" y="5889506"/>
              <a:ext cx="213251" cy="12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4891" y="10800"/>
                    <a:pt x="9781" y="21600"/>
                    <a:pt x="13381" y="21600"/>
                  </a:cubicBezTo>
                  <a:cubicBezTo>
                    <a:pt x="16981" y="21600"/>
                    <a:pt x="19291" y="10800"/>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72" name="Línea"/>
            <p:cNvSpPr/>
            <p:nvPr/>
          </p:nvSpPr>
          <p:spPr>
            <a:xfrm flipV="1">
              <a:off x="1174879" y="5870373"/>
              <a:ext cx="152897" cy="28167"/>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73" name="Línea"/>
            <p:cNvSpPr/>
            <p:nvPr/>
          </p:nvSpPr>
          <p:spPr>
            <a:xfrm flipV="1">
              <a:off x="1532975" y="5818067"/>
              <a:ext cx="156922" cy="28167"/>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74" name="Línea"/>
            <p:cNvSpPr/>
            <p:nvPr/>
          </p:nvSpPr>
          <p:spPr>
            <a:xfrm>
              <a:off x="1870955" y="5741619"/>
              <a:ext cx="152897" cy="5230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6063" y="16615"/>
                    <a:pt x="12126" y="11631"/>
                    <a:pt x="15726" y="8031"/>
                  </a:cubicBezTo>
                  <a:cubicBezTo>
                    <a:pt x="19326" y="4431"/>
                    <a:pt x="20463" y="2215"/>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75" name="Línea"/>
            <p:cNvSpPr/>
            <p:nvPr/>
          </p:nvSpPr>
          <p:spPr>
            <a:xfrm>
              <a:off x="2156628" y="5661148"/>
              <a:ext cx="189109" cy="603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5515" y="16800"/>
                    <a:pt x="11030" y="12000"/>
                    <a:pt x="14630" y="8400"/>
                  </a:cubicBezTo>
                  <a:cubicBezTo>
                    <a:pt x="18230" y="4800"/>
                    <a:pt x="19915" y="2400"/>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76" name="Línea"/>
            <p:cNvSpPr/>
            <p:nvPr/>
          </p:nvSpPr>
          <p:spPr>
            <a:xfrm>
              <a:off x="2518748" y="5564583"/>
              <a:ext cx="173015" cy="4828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6363" y="15600"/>
                    <a:pt x="12726" y="9600"/>
                    <a:pt x="16326" y="6000"/>
                  </a:cubicBezTo>
                  <a:cubicBezTo>
                    <a:pt x="19926" y="2400"/>
                    <a:pt x="20763" y="1200"/>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77" name="Línea"/>
            <p:cNvSpPr/>
            <p:nvPr/>
          </p:nvSpPr>
          <p:spPr>
            <a:xfrm>
              <a:off x="2663596" y="5512277"/>
              <a:ext cx="172380" cy="152897"/>
            </a:xfrm>
            <a:custGeom>
              <a:avLst/>
              <a:gdLst/>
              <a:ahLst/>
              <a:cxnLst>
                <a:cxn ang="0">
                  <a:pos x="wd2" y="hd2"/>
                </a:cxn>
                <a:cxn ang="5400000">
                  <a:pos x="wd2" y="hd2"/>
                </a:cxn>
                <a:cxn ang="10800000">
                  <a:pos x="wd2" y="hd2"/>
                </a:cxn>
                <a:cxn ang="16200000">
                  <a:pos x="wd2" y="hd2"/>
                </a:cxn>
              </a:cxnLst>
              <a:rect l="0" t="0" r="r" b="b"/>
              <a:pathLst>
                <a:path w="21521" h="21600" fill="norm" stroke="1" extrusionOk="0">
                  <a:moveTo>
                    <a:pt x="0" y="0"/>
                  </a:moveTo>
                  <a:cubicBezTo>
                    <a:pt x="6530" y="379"/>
                    <a:pt x="13060" y="758"/>
                    <a:pt x="16828" y="947"/>
                  </a:cubicBezTo>
                  <a:cubicBezTo>
                    <a:pt x="20595" y="1137"/>
                    <a:pt x="21600" y="1137"/>
                    <a:pt x="21516" y="1610"/>
                  </a:cubicBezTo>
                  <a:cubicBezTo>
                    <a:pt x="21433" y="2084"/>
                    <a:pt x="20260" y="3032"/>
                    <a:pt x="17916" y="4926"/>
                  </a:cubicBezTo>
                  <a:cubicBezTo>
                    <a:pt x="15572" y="6821"/>
                    <a:pt x="12056" y="9663"/>
                    <a:pt x="10130" y="12600"/>
                  </a:cubicBezTo>
                  <a:cubicBezTo>
                    <a:pt x="8205" y="15537"/>
                    <a:pt x="7870" y="18568"/>
                    <a:pt x="7535"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grpSp>
      <p:pic>
        <p:nvPicPr>
          <p:cNvPr id="179" name="Imagen" descr="Imagen"/>
          <p:cNvPicPr>
            <a:picLocks noChangeAspect="1"/>
          </p:cNvPicPr>
          <p:nvPr/>
        </p:nvPicPr>
        <p:blipFill>
          <a:blip r:embed="rId24">
            <a:extLst/>
          </a:blip>
          <a:stretch>
            <a:fillRect/>
          </a:stretch>
        </p:blipFill>
        <p:spPr>
          <a:xfrm>
            <a:off x="613833" y="369920"/>
            <a:ext cx="1878337" cy="660897"/>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7" grpId="1" fill="hold">
                                  <p:stCondLst>
                                    <p:cond delay="0"/>
                                  </p:stCondLst>
                                  <p:iterate type="el" backwards="0">
                                    <p:tmAbs val="0"/>
                                  </p:iterate>
                                  <p:childTnLst>
                                    <p:set>
                                      <p:cBhvr>
                                        <p:cTn id="6" fill="hold"/>
                                        <p:tgtEl>
                                          <p:spTgt spid="132"/>
                                        </p:tgtEl>
                                        <p:attrNameLst>
                                          <p:attrName>style.visibility</p:attrName>
                                        </p:attrNameLst>
                                      </p:cBhvr>
                                      <p:to>
                                        <p:strVal val="visible"/>
                                      </p:to>
                                    </p:set>
                                    <p:anim calcmode="lin" valueType="num">
                                      <p:cBhvr>
                                        <p:cTn id="7" dur="1500" fill="hold"/>
                                        <p:tgtEl>
                                          <p:spTgt spid="132"/>
                                        </p:tgtEl>
                                        <p:attrNameLst>
                                          <p:attrName>ppt_x</p:attrName>
                                        </p:attrNameLst>
                                      </p:cBhvr>
                                      <p:tavLst>
                                        <p:tav tm="0">
                                          <p:val>
                                            <p:strVal val="0-#ppt_w/2"/>
                                          </p:val>
                                        </p:tav>
                                        <p:tav tm="100000">
                                          <p:val>
                                            <p:strVal val="#ppt_x"/>
                                          </p:val>
                                        </p:tav>
                                      </p:tavLst>
                                    </p:anim>
                                    <p:anim calcmode="lin" valueType="num">
                                      <p:cBhvr>
                                        <p:cTn id="8" dur="1500" fill="hold"/>
                                        <p:tgtEl>
                                          <p:spTgt spid="132"/>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Class="entr" nodeType="afterEffect" presetSubtype="1" presetID="7" grpId="2" fill="hold">
                                  <p:stCondLst>
                                    <p:cond delay="2000"/>
                                  </p:stCondLst>
                                  <p:iterate type="el" backwards="0">
                                    <p:tmAbs val="0"/>
                                  </p:iterate>
                                  <p:childTnLst>
                                    <p:set>
                                      <p:cBhvr>
                                        <p:cTn id="11" fill="hold"/>
                                        <p:tgtEl>
                                          <p:spTgt spid="133"/>
                                        </p:tgtEl>
                                        <p:attrNameLst>
                                          <p:attrName>style.visibility</p:attrName>
                                        </p:attrNameLst>
                                      </p:cBhvr>
                                      <p:to>
                                        <p:strVal val="visible"/>
                                      </p:to>
                                    </p:set>
                                    <p:anim calcmode="lin" valueType="num">
                                      <p:cBhvr>
                                        <p:cTn id="12" dur="3000" fill="hold"/>
                                        <p:tgtEl>
                                          <p:spTgt spid="133"/>
                                        </p:tgtEl>
                                        <p:attrNameLst>
                                          <p:attrName>ppt_x</p:attrName>
                                        </p:attrNameLst>
                                      </p:cBhvr>
                                      <p:tavLst>
                                        <p:tav tm="0">
                                          <p:val>
                                            <p:strVal val="#ppt_x"/>
                                          </p:val>
                                        </p:tav>
                                        <p:tav tm="100000">
                                          <p:val>
                                            <p:strVal val="#ppt_x"/>
                                          </p:val>
                                        </p:tav>
                                      </p:tavLst>
                                    </p:anim>
                                    <p:anim calcmode="lin" valueType="num">
                                      <p:cBhvr>
                                        <p:cTn id="13" dur="3000" fill="hold"/>
                                        <p:tgtEl>
                                          <p:spTgt spid="13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3" grpId="2"/>
      <p:bldP build="whole" bldLvl="1" animBg="1" rev="0" advAuto="0" spid="132"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6" name="image5.jpeg" descr="image5.jpeg"/>
          <p:cNvPicPr>
            <a:picLocks noChangeAspect="1"/>
          </p:cNvPicPr>
          <p:nvPr/>
        </p:nvPicPr>
        <p:blipFill>
          <a:blip r:embed="rId2">
            <a:extLst/>
          </a:blip>
          <a:stretch>
            <a:fillRect/>
          </a:stretch>
        </p:blipFill>
        <p:spPr>
          <a:xfrm>
            <a:off x="-35088" y="-165824"/>
            <a:ext cx="13269654" cy="9939429"/>
          </a:xfrm>
          <a:prstGeom prst="rect">
            <a:avLst/>
          </a:prstGeom>
          <a:ln w="12700">
            <a:miter lim="400000"/>
          </a:ln>
        </p:spPr>
      </p:pic>
      <p:pic>
        <p:nvPicPr>
          <p:cNvPr id="257"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7" t="28750" r="37499" b="64984"/>
          <a:stretch>
            <a:fillRect/>
          </a:stretch>
        </p:blipFill>
        <p:spPr>
          <a:xfrm>
            <a:off x="422846" y="297176"/>
            <a:ext cx="895366" cy="898295"/>
          </a:xfrm>
          <a:custGeom>
            <a:avLst/>
            <a:gdLst/>
            <a:ahLst/>
            <a:cxnLst>
              <a:cxn ang="0">
                <a:pos x="wd2" y="hd2"/>
              </a:cxn>
              <a:cxn ang="5400000">
                <a:pos x="wd2" y="hd2"/>
              </a:cxn>
              <a:cxn ang="10800000">
                <a:pos x="wd2" y="hd2"/>
              </a:cxn>
              <a:cxn ang="16200000">
                <a:pos x="wd2" y="hd2"/>
              </a:cxn>
            </a:cxnLst>
            <a:rect l="0" t="0" r="r" b="b"/>
            <a:pathLst>
              <a:path w="20610" h="21160" fill="norm" stroke="1" extrusionOk="0">
                <a:moveTo>
                  <a:pt x="9922" y="6"/>
                </a:moveTo>
                <a:cubicBezTo>
                  <a:pt x="9529" y="19"/>
                  <a:pt x="9136" y="42"/>
                  <a:pt x="8734" y="99"/>
                </a:cubicBezTo>
                <a:cubicBezTo>
                  <a:pt x="5652" y="536"/>
                  <a:pt x="2500" y="2757"/>
                  <a:pt x="1179" y="5410"/>
                </a:cubicBezTo>
                <a:cubicBezTo>
                  <a:pt x="-990" y="9769"/>
                  <a:pt x="-95" y="15331"/>
                  <a:pt x="3280" y="18451"/>
                </a:cubicBezTo>
                <a:cubicBezTo>
                  <a:pt x="4502" y="19580"/>
                  <a:pt x="6727" y="20706"/>
                  <a:pt x="8250" y="20966"/>
                </a:cubicBezTo>
                <a:cubicBezTo>
                  <a:pt x="10833" y="21406"/>
                  <a:pt x="12777" y="21114"/>
                  <a:pt x="15147" y="19919"/>
                </a:cubicBezTo>
                <a:cubicBezTo>
                  <a:pt x="18526" y="18214"/>
                  <a:pt x="20610" y="14646"/>
                  <a:pt x="20610" y="10570"/>
                </a:cubicBezTo>
                <a:cubicBezTo>
                  <a:pt x="20610" y="4406"/>
                  <a:pt x="15817" y="-194"/>
                  <a:pt x="9922" y="6"/>
                </a:cubicBezTo>
                <a:close/>
                <a:moveTo>
                  <a:pt x="10232" y="2362"/>
                </a:moveTo>
                <a:cubicBezTo>
                  <a:pt x="10449" y="2353"/>
                  <a:pt x="10661" y="2371"/>
                  <a:pt x="10863" y="2409"/>
                </a:cubicBezTo>
                <a:cubicBezTo>
                  <a:pt x="12168" y="2660"/>
                  <a:pt x="13700" y="3822"/>
                  <a:pt x="14252" y="4989"/>
                </a:cubicBezTo>
                <a:cubicBezTo>
                  <a:pt x="15013" y="6598"/>
                  <a:pt x="14894" y="7679"/>
                  <a:pt x="13603" y="11112"/>
                </a:cubicBezTo>
                <a:cubicBezTo>
                  <a:pt x="12973" y="12788"/>
                  <a:pt x="12417" y="14382"/>
                  <a:pt x="12370" y="14646"/>
                </a:cubicBezTo>
                <a:cubicBezTo>
                  <a:pt x="12294" y="15072"/>
                  <a:pt x="12075" y="15127"/>
                  <a:pt x="10378" y="15188"/>
                </a:cubicBezTo>
                <a:cubicBezTo>
                  <a:pt x="9254" y="15229"/>
                  <a:pt x="8410" y="15155"/>
                  <a:pt x="8323" y="15011"/>
                </a:cubicBezTo>
                <a:cubicBezTo>
                  <a:pt x="8241" y="14876"/>
                  <a:pt x="8009" y="14205"/>
                  <a:pt x="7811" y="13524"/>
                </a:cubicBezTo>
                <a:cubicBezTo>
                  <a:pt x="7614" y="12843"/>
                  <a:pt x="7091" y="11379"/>
                  <a:pt x="6651" y="10262"/>
                </a:cubicBezTo>
                <a:cubicBezTo>
                  <a:pt x="5733" y="7931"/>
                  <a:pt x="5643" y="6517"/>
                  <a:pt x="6304" y="5026"/>
                </a:cubicBezTo>
                <a:cubicBezTo>
                  <a:pt x="6953" y="3564"/>
                  <a:pt x="8717" y="2419"/>
                  <a:pt x="10232" y="2362"/>
                </a:cubicBezTo>
                <a:close/>
                <a:moveTo>
                  <a:pt x="10150" y="16161"/>
                </a:moveTo>
                <a:cubicBezTo>
                  <a:pt x="10817" y="16159"/>
                  <a:pt x="11513" y="16318"/>
                  <a:pt x="11803" y="16647"/>
                </a:cubicBezTo>
                <a:cubicBezTo>
                  <a:pt x="12187" y="17080"/>
                  <a:pt x="12168" y="17140"/>
                  <a:pt x="11338" y="17965"/>
                </a:cubicBezTo>
                <a:cubicBezTo>
                  <a:pt x="10859" y="18440"/>
                  <a:pt x="10394" y="18834"/>
                  <a:pt x="10305" y="18834"/>
                </a:cubicBezTo>
                <a:cubicBezTo>
                  <a:pt x="10216" y="18834"/>
                  <a:pt x="9753" y="18453"/>
                  <a:pt x="9282" y="17984"/>
                </a:cubicBezTo>
                <a:cubicBezTo>
                  <a:pt x="8568" y="17275"/>
                  <a:pt x="8467" y="17055"/>
                  <a:pt x="8670" y="16666"/>
                </a:cubicBezTo>
                <a:cubicBezTo>
                  <a:pt x="8843" y="16336"/>
                  <a:pt x="9483" y="16164"/>
                  <a:pt x="10150" y="16161"/>
                </a:cubicBezTo>
                <a:close/>
              </a:path>
            </a:pathLst>
          </a:custGeom>
          <a:ln w="12700">
            <a:miter lim="400000"/>
          </a:ln>
        </p:spPr>
      </p:pic>
      <p:pic>
        <p:nvPicPr>
          <p:cNvPr id="258"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3" t="38560" r="37700" b="27559"/>
          <a:stretch>
            <a:fillRect/>
          </a:stretch>
        </p:blipFill>
        <p:spPr>
          <a:xfrm>
            <a:off x="11816973" y="8583394"/>
            <a:ext cx="899089" cy="898245"/>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8" y="0"/>
                  <a:pt x="9040" y="68"/>
                  <a:pt x="8291" y="248"/>
                </a:cubicBezTo>
                <a:cubicBezTo>
                  <a:pt x="4332" y="1197"/>
                  <a:pt x="1326" y="4169"/>
                  <a:pt x="289" y="8151"/>
                </a:cubicBezTo>
                <a:cubicBezTo>
                  <a:pt x="-96" y="9628"/>
                  <a:pt x="-96" y="11975"/>
                  <a:pt x="289" y="13451"/>
                </a:cubicBezTo>
                <a:cubicBezTo>
                  <a:pt x="648" y="14831"/>
                  <a:pt x="1566" y="16689"/>
                  <a:pt x="2406" y="17722"/>
                </a:cubicBezTo>
                <a:cubicBezTo>
                  <a:pt x="3752" y="19381"/>
                  <a:pt x="6000" y="20794"/>
                  <a:pt x="8167" y="21345"/>
                </a:cubicBezTo>
                <a:cubicBezTo>
                  <a:pt x="9037" y="21566"/>
                  <a:pt x="9549" y="21600"/>
                  <a:pt x="11072" y="21564"/>
                </a:cubicBezTo>
                <a:cubicBezTo>
                  <a:pt x="12741" y="21525"/>
                  <a:pt x="13043" y="21481"/>
                  <a:pt x="14176" y="21097"/>
                </a:cubicBezTo>
                <a:cubicBezTo>
                  <a:pt x="15970" y="20488"/>
                  <a:pt x="17084" y="19784"/>
                  <a:pt x="18485" y="18370"/>
                </a:cubicBezTo>
                <a:cubicBezTo>
                  <a:pt x="19526" y="17320"/>
                  <a:pt x="19777" y="16968"/>
                  <a:pt x="20365" y="15768"/>
                </a:cubicBezTo>
                <a:cubicBezTo>
                  <a:pt x="21328" y="13803"/>
                  <a:pt x="21504" y="13041"/>
                  <a:pt x="21504" y="10801"/>
                </a:cubicBezTo>
                <a:cubicBezTo>
                  <a:pt x="21504" y="8561"/>
                  <a:pt x="21328" y="7799"/>
                  <a:pt x="20365" y="5834"/>
                </a:cubicBezTo>
                <a:cubicBezTo>
                  <a:pt x="19777" y="4634"/>
                  <a:pt x="19526" y="4282"/>
                  <a:pt x="18485" y="3232"/>
                </a:cubicBezTo>
                <a:cubicBezTo>
                  <a:pt x="18305" y="3050"/>
                  <a:pt x="18126" y="2877"/>
                  <a:pt x="17954" y="2717"/>
                </a:cubicBezTo>
                <a:cubicBezTo>
                  <a:pt x="17900" y="2723"/>
                  <a:pt x="17842" y="2700"/>
                  <a:pt x="17812" y="2650"/>
                </a:cubicBezTo>
                <a:cubicBezTo>
                  <a:pt x="17798" y="2628"/>
                  <a:pt x="17793" y="2608"/>
                  <a:pt x="17793" y="2583"/>
                </a:cubicBezTo>
                <a:cubicBezTo>
                  <a:pt x="16684" y="1590"/>
                  <a:pt x="15667" y="1009"/>
                  <a:pt x="14176" y="505"/>
                </a:cubicBezTo>
                <a:cubicBezTo>
                  <a:pt x="13090" y="137"/>
                  <a:pt x="12691" y="72"/>
                  <a:pt x="11205" y="19"/>
                </a:cubicBezTo>
                <a:cubicBezTo>
                  <a:pt x="10844" y="7"/>
                  <a:pt x="10537" y="0"/>
                  <a:pt x="10275" y="0"/>
                </a:cubicBezTo>
                <a:close/>
                <a:moveTo>
                  <a:pt x="10911" y="4404"/>
                </a:moveTo>
                <a:cubicBezTo>
                  <a:pt x="12860" y="4408"/>
                  <a:pt x="14801" y="5407"/>
                  <a:pt x="15799" y="7522"/>
                </a:cubicBezTo>
                <a:cubicBezTo>
                  <a:pt x="16194" y="8359"/>
                  <a:pt x="16226" y="8510"/>
                  <a:pt x="16226" y="9876"/>
                </a:cubicBezTo>
                <a:cubicBezTo>
                  <a:pt x="16226" y="11243"/>
                  <a:pt x="16196" y="11389"/>
                  <a:pt x="15799" y="12231"/>
                </a:cubicBezTo>
                <a:cubicBezTo>
                  <a:pt x="15032" y="13858"/>
                  <a:pt x="13513" y="15053"/>
                  <a:pt x="11775" y="15396"/>
                </a:cubicBezTo>
                <a:lnTo>
                  <a:pt x="11006" y="15549"/>
                </a:lnTo>
                <a:lnTo>
                  <a:pt x="11006" y="16121"/>
                </a:lnTo>
                <a:cubicBezTo>
                  <a:pt x="11006" y="16435"/>
                  <a:pt x="10958" y="16715"/>
                  <a:pt x="10901" y="16750"/>
                </a:cubicBezTo>
                <a:cubicBezTo>
                  <a:pt x="10743" y="16848"/>
                  <a:pt x="7389" y="14312"/>
                  <a:pt x="7522" y="14195"/>
                </a:cubicBezTo>
                <a:cubicBezTo>
                  <a:pt x="8202" y="13597"/>
                  <a:pt x="10786" y="11809"/>
                  <a:pt x="10882" y="11869"/>
                </a:cubicBezTo>
                <a:cubicBezTo>
                  <a:pt x="10951" y="11912"/>
                  <a:pt x="11006" y="12211"/>
                  <a:pt x="11006" y="12536"/>
                </a:cubicBezTo>
                <a:cubicBezTo>
                  <a:pt x="11006" y="13113"/>
                  <a:pt x="11012" y="13122"/>
                  <a:pt x="11366" y="13041"/>
                </a:cubicBezTo>
                <a:cubicBezTo>
                  <a:pt x="13033" y="12660"/>
                  <a:pt x="14003" y="11357"/>
                  <a:pt x="13882" y="9667"/>
                </a:cubicBezTo>
                <a:cubicBezTo>
                  <a:pt x="13729" y="7547"/>
                  <a:pt x="11589" y="6271"/>
                  <a:pt x="9525" y="7064"/>
                </a:cubicBezTo>
                <a:cubicBezTo>
                  <a:pt x="8756" y="7360"/>
                  <a:pt x="8027" y="8148"/>
                  <a:pt x="7826" y="8904"/>
                </a:cubicBezTo>
                <a:cubicBezTo>
                  <a:pt x="7568" y="9873"/>
                  <a:pt x="7579" y="9871"/>
                  <a:pt x="6449" y="9914"/>
                </a:cubicBezTo>
                <a:cubicBezTo>
                  <a:pt x="5883" y="9935"/>
                  <a:pt x="5363" y="9901"/>
                  <a:pt x="5301" y="9838"/>
                </a:cubicBezTo>
                <a:cubicBezTo>
                  <a:pt x="5238" y="9776"/>
                  <a:pt x="5245" y="9403"/>
                  <a:pt x="5320" y="9009"/>
                </a:cubicBezTo>
                <a:cubicBezTo>
                  <a:pt x="5883" y="6026"/>
                  <a:pt x="8405" y="4398"/>
                  <a:pt x="10911" y="4404"/>
                </a:cubicBezTo>
                <a:close/>
              </a:path>
            </a:pathLst>
          </a:custGeom>
          <a:ln w="12700">
            <a:miter lim="400000"/>
          </a:ln>
        </p:spPr>
      </p:pic>
      <p:sp>
        <p:nvSpPr>
          <p:cNvPr id="259" name="La planta carnívora"/>
          <p:cNvSpPr txBox="1"/>
          <p:nvPr/>
        </p:nvSpPr>
        <p:spPr>
          <a:xfrm>
            <a:off x="7618617" y="133280"/>
            <a:ext cx="5014491" cy="2438401"/>
          </a:xfrm>
          <a:prstGeom prst="rect">
            <a:avLst/>
          </a:prstGeom>
          <a:ln w="12700">
            <a:miter lim="400000"/>
          </a:ln>
          <a:effectLst>
            <a:outerShdw sx="100000" sy="100000" kx="0" ky="0" algn="b" rotWithShape="0" blurRad="25400" dist="504575" dir="3580882">
              <a:srgbClr val="C85594">
                <a:alpha val="94851"/>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sz="8000">
                <a:ln w="25400" cap="flat">
                  <a:solidFill>
                    <a:srgbClr val="F8F5E6"/>
                  </a:solidFill>
                  <a:prstDash val="solid"/>
                  <a:miter lim="400000"/>
                </a:ln>
                <a:solidFill>
                  <a:srgbClr val="7B0E1F"/>
                </a:solidFill>
                <a:latin typeface="Baskerville"/>
                <a:ea typeface="Baskerville"/>
                <a:cs typeface="Baskerville"/>
                <a:sym typeface="Baskerville"/>
              </a:defRPr>
            </a:lvl1pPr>
          </a:lstStyle>
          <a:p>
            <a:pPr/>
            <a:r>
              <a:t>La planta carnívora</a:t>
            </a:r>
          </a:p>
        </p:txBody>
      </p:sp>
    </p:spTree>
  </p:cSld>
  <p:clrMapOvr>
    <a:masterClrMapping/>
  </p:clrMapOvr>
  <p:transition xmlns:p14="http://schemas.microsoft.com/office/powerpoint/2010/main" spd="med" advClick="1"/>
</p:sld>
</file>

<file path=ppt/slides/slide10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24" name="Captura de pantalla 2020-04-09 a las 3.37.01.png" descr="Captura de pantalla 2020-04-09 a las 3.37.01.png"/>
          <p:cNvPicPr>
            <a:picLocks noChangeAspect="1"/>
          </p:cNvPicPr>
          <p:nvPr/>
        </p:nvPicPr>
        <p:blipFill>
          <a:blip r:embed="rId2">
            <a:extLst/>
          </a:blip>
          <a:srcRect l="25606" t="18540" r="33503" b="6730"/>
          <a:stretch>
            <a:fillRect/>
          </a:stretch>
        </p:blipFill>
        <p:spPr>
          <a:xfrm>
            <a:off x="2957467" y="1722770"/>
            <a:ext cx="6561527" cy="7494851"/>
          </a:xfrm>
          <a:prstGeom prst="rect">
            <a:avLst/>
          </a:prstGeom>
          <a:ln w="12700">
            <a:miter lim="400000"/>
          </a:ln>
        </p:spPr>
      </p:pic>
      <p:grpSp>
        <p:nvGrpSpPr>
          <p:cNvPr id="927" name="Grupo"/>
          <p:cNvGrpSpPr/>
          <p:nvPr/>
        </p:nvGrpSpPr>
        <p:grpSpPr>
          <a:xfrm>
            <a:off x="-676351" y="-145622"/>
            <a:ext cx="13206037" cy="2469165"/>
            <a:chOff x="0" y="0"/>
            <a:chExt cx="13206035" cy="2469163"/>
          </a:xfrm>
        </p:grpSpPr>
        <p:sp>
          <p:nvSpPr>
            <p:cNvPr id="925" name="Lo miro todo con lup a"/>
            <p:cNvSpPr txBox="1"/>
            <p:nvPr/>
          </p:nvSpPr>
          <p:spPr>
            <a:xfrm>
              <a:off x="-1" y="0"/>
              <a:ext cx="13206037" cy="1828800"/>
            </a:xfrm>
            <a:prstGeom prst="rect">
              <a:avLst/>
            </a:prstGeom>
            <a:noFill/>
            <a:ln w="12700" cap="flat">
              <a:noFill/>
              <a:miter lim="400000"/>
            </a:ln>
            <a:effectLst>
              <a:outerShdw sx="100000" sy="100000" kx="0" ky="0" algn="b" rotWithShape="0" blurRad="0" dist="571154" dir="2223704">
                <a:srgbClr val="D72253">
                  <a:alpha val="30940"/>
                </a:srgbClr>
              </a:outerShdw>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defRPr b="1" i="1" sz="6900">
                  <a:solidFill>
                    <a:srgbClr val="004D80"/>
                  </a:solidFill>
                  <a:latin typeface="Baskerville"/>
                  <a:ea typeface="Baskerville"/>
                  <a:cs typeface="Baskerville"/>
                  <a:sym typeface="Baskerville"/>
                </a:defRPr>
              </a:pPr>
              <a:r>
                <a:t>Lo miro todo con lup </a:t>
              </a:r>
              <a:r>
                <a:rPr sz="12000"/>
                <a:t>a</a:t>
              </a:r>
            </a:p>
          </p:txBody>
        </p:sp>
        <p:sp>
          <p:nvSpPr>
            <p:cNvPr id="926" name="Figura"/>
            <p:cNvSpPr/>
            <p:nvPr/>
          </p:nvSpPr>
          <p:spPr>
            <a:xfrm>
              <a:off x="10350481" y="257183"/>
              <a:ext cx="1887195" cy="2211981"/>
            </a:xfrm>
            <a:custGeom>
              <a:avLst/>
              <a:gdLst/>
              <a:ahLst/>
              <a:cxnLst>
                <a:cxn ang="0">
                  <a:pos x="wd2" y="hd2"/>
                </a:cxn>
                <a:cxn ang="5400000">
                  <a:pos x="wd2" y="hd2"/>
                </a:cxn>
                <a:cxn ang="10800000">
                  <a:pos x="wd2" y="hd2"/>
                </a:cxn>
                <a:cxn ang="16200000">
                  <a:pos x="wd2" y="hd2"/>
                </a:cxn>
              </a:cxnLst>
              <a:rect l="0" t="0" r="r" b="b"/>
              <a:pathLst>
                <a:path w="20399" h="21502" fill="norm" stroke="1" extrusionOk="0">
                  <a:moveTo>
                    <a:pt x="7928" y="4"/>
                  </a:moveTo>
                  <a:cubicBezTo>
                    <a:pt x="6343" y="54"/>
                    <a:pt x="4758" y="513"/>
                    <a:pt x="3383" y="1414"/>
                  </a:cubicBezTo>
                  <a:cubicBezTo>
                    <a:pt x="-286" y="3816"/>
                    <a:pt x="-1098" y="8454"/>
                    <a:pt x="1573" y="11753"/>
                  </a:cubicBezTo>
                  <a:cubicBezTo>
                    <a:pt x="3866" y="14587"/>
                    <a:pt x="8102" y="15587"/>
                    <a:pt x="11645" y="14130"/>
                  </a:cubicBezTo>
                  <a:lnTo>
                    <a:pt x="11895" y="14028"/>
                  </a:lnTo>
                  <a:lnTo>
                    <a:pt x="12039" y="14238"/>
                  </a:lnTo>
                  <a:cubicBezTo>
                    <a:pt x="12051" y="14256"/>
                    <a:pt x="12060" y="14269"/>
                    <a:pt x="12071" y="14282"/>
                  </a:cubicBezTo>
                  <a:lnTo>
                    <a:pt x="17686" y="21218"/>
                  </a:lnTo>
                  <a:cubicBezTo>
                    <a:pt x="17806" y="21366"/>
                    <a:pt x="17984" y="21464"/>
                    <a:pt x="18188" y="21493"/>
                  </a:cubicBezTo>
                  <a:cubicBezTo>
                    <a:pt x="18392" y="21522"/>
                    <a:pt x="18597" y="21479"/>
                    <a:pt x="18762" y="21371"/>
                  </a:cubicBezTo>
                  <a:lnTo>
                    <a:pt x="20082" y="20505"/>
                  </a:lnTo>
                  <a:cubicBezTo>
                    <a:pt x="20425" y="20281"/>
                    <a:pt x="20502" y="19847"/>
                    <a:pt x="20252" y="19538"/>
                  </a:cubicBezTo>
                  <a:lnTo>
                    <a:pt x="14637" y="12602"/>
                  </a:lnTo>
                  <a:cubicBezTo>
                    <a:pt x="14613" y="12572"/>
                    <a:pt x="14586" y="12546"/>
                    <a:pt x="14559" y="12521"/>
                  </a:cubicBezTo>
                  <a:lnTo>
                    <a:pt x="14359" y="12340"/>
                  </a:lnTo>
                  <a:lnTo>
                    <a:pt x="14540" y="12143"/>
                  </a:lnTo>
                  <a:cubicBezTo>
                    <a:pt x="16964" y="9533"/>
                    <a:pt x="17103" y="5790"/>
                    <a:pt x="14878" y="3042"/>
                  </a:cubicBezTo>
                  <a:cubicBezTo>
                    <a:pt x="13209" y="980"/>
                    <a:pt x="10569" y="-78"/>
                    <a:pt x="7928" y="4"/>
                  </a:cubicBezTo>
                  <a:close/>
                  <a:moveTo>
                    <a:pt x="7952" y="1548"/>
                  </a:moveTo>
                  <a:cubicBezTo>
                    <a:pt x="8377" y="1533"/>
                    <a:pt x="8807" y="1556"/>
                    <a:pt x="9237" y="1617"/>
                  </a:cubicBezTo>
                  <a:cubicBezTo>
                    <a:pt x="10956" y="1861"/>
                    <a:pt x="12466" y="2690"/>
                    <a:pt x="13488" y="3952"/>
                  </a:cubicBezTo>
                  <a:cubicBezTo>
                    <a:pt x="15601" y="6562"/>
                    <a:pt x="14959" y="10231"/>
                    <a:pt x="12058" y="12131"/>
                  </a:cubicBezTo>
                  <a:cubicBezTo>
                    <a:pt x="10904" y="12887"/>
                    <a:pt x="9563" y="13250"/>
                    <a:pt x="8234" y="13250"/>
                  </a:cubicBezTo>
                  <a:cubicBezTo>
                    <a:pt x="6221" y="13250"/>
                    <a:pt x="4235" y="12415"/>
                    <a:pt x="2963" y="10843"/>
                  </a:cubicBezTo>
                  <a:cubicBezTo>
                    <a:pt x="850" y="8233"/>
                    <a:pt x="1491" y="4565"/>
                    <a:pt x="4393" y="2665"/>
                  </a:cubicBezTo>
                  <a:cubicBezTo>
                    <a:pt x="5446" y="1976"/>
                    <a:pt x="6677" y="1593"/>
                    <a:pt x="7952" y="1548"/>
                  </a:cubicBezTo>
                  <a:close/>
                </a:path>
              </a:pathLst>
            </a:custGeom>
            <a:gradFill flip="none" rotWithShape="1">
              <a:gsLst>
                <a:gs pos="0">
                  <a:srgbClr val="232739"/>
                </a:gs>
                <a:gs pos="100000">
                  <a:srgbClr val="B58B72"/>
                </a:gs>
              </a:gsLst>
              <a:lin ang="2700000" scaled="0"/>
            </a:gra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pic>
        <p:nvPicPr>
          <p:cNvPr id="928"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06" t="38554" r="37702" b="27552"/>
          <a:stretch>
            <a:fillRect/>
          </a:stretch>
        </p:blipFill>
        <p:spPr>
          <a:xfrm>
            <a:off x="11852909" y="8517597"/>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929" name="Captura de pantalla 2020-04-06 a las 13.54.21.png" descr="Captura de pantalla 2020-04-06 a las 13.54.21.png">
            <a:hlinkClick r:id="rId5" invalidUrl="" action="ppaction://hlinksldjump" tgtFrame="" tooltip="" history="1" highlightClick="0" endSnd="0"/>
          </p:cNvPr>
          <p:cNvPicPr>
            <a:picLocks noChangeAspect="1"/>
          </p:cNvPicPr>
          <p:nvPr/>
        </p:nvPicPr>
        <p:blipFill>
          <a:blip r:embed="rId6">
            <a:extLst/>
          </a:blip>
          <a:srcRect l="58598" t="28748" r="37499" b="64983"/>
          <a:stretch>
            <a:fillRect/>
          </a:stretch>
        </p:blipFill>
        <p:spPr>
          <a:xfrm>
            <a:off x="11853404" y="144587"/>
            <a:ext cx="888232" cy="891494"/>
          </a:xfrm>
          <a:custGeom>
            <a:avLst/>
            <a:gdLst/>
            <a:ahLst/>
            <a:cxnLst>
              <a:cxn ang="0">
                <a:pos x="wd2" y="hd2"/>
              </a:cxn>
              <a:cxn ang="5400000">
                <a:pos x="wd2" y="hd2"/>
              </a:cxn>
              <a:cxn ang="10800000">
                <a:pos x="wd2" y="hd2"/>
              </a:cxn>
              <a:cxn ang="16200000">
                <a:pos x="wd2" y="hd2"/>
              </a:cxn>
            </a:cxnLst>
            <a:rect l="0" t="0" r="r" b="b"/>
            <a:pathLst>
              <a:path w="20610" h="21160" fill="norm" stroke="1" extrusionOk="0">
                <a:moveTo>
                  <a:pt x="9918" y="6"/>
                </a:moveTo>
                <a:cubicBezTo>
                  <a:pt x="9524" y="19"/>
                  <a:pt x="9131" y="53"/>
                  <a:pt x="8730" y="110"/>
                </a:cubicBezTo>
                <a:cubicBezTo>
                  <a:pt x="5647" y="547"/>
                  <a:pt x="2500" y="2760"/>
                  <a:pt x="1179" y="5413"/>
                </a:cubicBezTo>
                <a:cubicBezTo>
                  <a:pt x="-990" y="9770"/>
                  <a:pt x="-96" y="15331"/>
                  <a:pt x="3279" y="18451"/>
                </a:cubicBezTo>
                <a:cubicBezTo>
                  <a:pt x="4501" y="19580"/>
                  <a:pt x="6729" y="20706"/>
                  <a:pt x="8252" y="20966"/>
                </a:cubicBezTo>
                <a:cubicBezTo>
                  <a:pt x="10835" y="21406"/>
                  <a:pt x="12770" y="21115"/>
                  <a:pt x="15140" y="19920"/>
                </a:cubicBezTo>
                <a:cubicBezTo>
                  <a:pt x="18519" y="18216"/>
                  <a:pt x="20610" y="14651"/>
                  <a:pt x="20610" y="10575"/>
                </a:cubicBezTo>
                <a:cubicBezTo>
                  <a:pt x="20610" y="4413"/>
                  <a:pt x="15815" y="-194"/>
                  <a:pt x="9918" y="6"/>
                </a:cubicBezTo>
                <a:close/>
                <a:moveTo>
                  <a:pt x="10231" y="2361"/>
                </a:moveTo>
                <a:cubicBezTo>
                  <a:pt x="10447" y="2353"/>
                  <a:pt x="10655" y="2369"/>
                  <a:pt x="10858" y="2408"/>
                </a:cubicBezTo>
                <a:cubicBezTo>
                  <a:pt x="12163" y="2658"/>
                  <a:pt x="13695" y="3822"/>
                  <a:pt x="14247" y="4989"/>
                </a:cubicBezTo>
                <a:cubicBezTo>
                  <a:pt x="15008" y="6598"/>
                  <a:pt x="14894" y="7690"/>
                  <a:pt x="13602" y="11122"/>
                </a:cubicBezTo>
                <a:cubicBezTo>
                  <a:pt x="12971" y="12797"/>
                  <a:pt x="12415" y="14381"/>
                  <a:pt x="12368" y="14645"/>
                </a:cubicBezTo>
                <a:cubicBezTo>
                  <a:pt x="12292" y="15071"/>
                  <a:pt x="12076" y="15130"/>
                  <a:pt x="10379" y="15191"/>
                </a:cubicBezTo>
                <a:cubicBezTo>
                  <a:pt x="9254" y="15232"/>
                  <a:pt x="8413" y="15156"/>
                  <a:pt x="8325" y="15012"/>
                </a:cubicBezTo>
                <a:cubicBezTo>
                  <a:pt x="8244" y="14877"/>
                  <a:pt x="8007" y="14214"/>
                  <a:pt x="7810" y="13533"/>
                </a:cubicBezTo>
                <a:cubicBezTo>
                  <a:pt x="7612" y="12852"/>
                  <a:pt x="7089" y="11382"/>
                  <a:pt x="6649" y="10265"/>
                </a:cubicBezTo>
                <a:cubicBezTo>
                  <a:pt x="5731" y="7934"/>
                  <a:pt x="5638" y="6526"/>
                  <a:pt x="6299" y="5036"/>
                </a:cubicBezTo>
                <a:cubicBezTo>
                  <a:pt x="6948" y="3574"/>
                  <a:pt x="8715" y="2418"/>
                  <a:pt x="10231" y="2361"/>
                </a:cubicBezTo>
                <a:close/>
                <a:moveTo>
                  <a:pt x="10149" y="16162"/>
                </a:moveTo>
                <a:cubicBezTo>
                  <a:pt x="10816" y="16160"/>
                  <a:pt x="11516" y="16324"/>
                  <a:pt x="11806" y="16652"/>
                </a:cubicBezTo>
                <a:cubicBezTo>
                  <a:pt x="12190" y="17086"/>
                  <a:pt x="12167" y="17145"/>
                  <a:pt x="11337" y="17970"/>
                </a:cubicBezTo>
                <a:cubicBezTo>
                  <a:pt x="10859" y="18445"/>
                  <a:pt x="10395" y="18837"/>
                  <a:pt x="10305" y="18837"/>
                </a:cubicBezTo>
                <a:cubicBezTo>
                  <a:pt x="10216" y="18837"/>
                  <a:pt x="9754" y="18457"/>
                  <a:pt x="9283" y="17989"/>
                </a:cubicBezTo>
                <a:cubicBezTo>
                  <a:pt x="8569" y="17280"/>
                  <a:pt x="8463" y="17058"/>
                  <a:pt x="8666" y="16670"/>
                </a:cubicBezTo>
                <a:cubicBezTo>
                  <a:pt x="8839" y="16340"/>
                  <a:pt x="9482" y="16165"/>
                  <a:pt x="10149" y="16162"/>
                </a:cubicBezTo>
                <a:close/>
              </a:path>
            </a:pathLst>
          </a:custGeom>
          <a:ln w="12700">
            <a:miter lim="400000"/>
          </a:ln>
        </p:spPr>
      </p:pic>
    </p:spTree>
  </p:cSld>
  <p:clrMapOvr>
    <a:masterClrMapping/>
  </p:clrMapOvr>
  <p:transition xmlns:p14="http://schemas.microsoft.com/office/powerpoint/2010/main" spd="med" advClick="1"/>
</p:sld>
</file>

<file path=ppt/slides/slide10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31" name="10. LO MIRO TODO CON LUPA…"/>
          <p:cNvSpPr txBox="1"/>
          <p:nvPr/>
        </p:nvSpPr>
        <p:spPr>
          <a:xfrm>
            <a:off x="612740" y="590550"/>
            <a:ext cx="11779319" cy="4440767"/>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indent="609600" algn="l" defTabSz="457200">
              <a:lnSpc>
                <a:spcPts val="5200"/>
              </a:lnSpc>
              <a:defRPr sz="2500">
                <a:solidFill>
                  <a:srgbClr val="1155CC"/>
                </a:solidFill>
                <a:latin typeface="Papyrus"/>
                <a:ea typeface="Papyrus"/>
                <a:cs typeface="Papyrus"/>
                <a:sym typeface="Papyrus"/>
              </a:defRPr>
            </a:pPr>
            <a:r>
              <a:t>10. LO MIRO TODO CON LUPA</a:t>
            </a:r>
            <a:br/>
            <a:endParaRPr sz="2200"/>
          </a:p>
          <a:p>
            <a:pPr indent="609600" algn="just" defTabSz="457200">
              <a:lnSpc>
                <a:spcPts val="4800"/>
              </a:lnSpc>
              <a:defRPr sz="2200">
                <a:solidFill>
                  <a:srgbClr val="1155CC"/>
                </a:solidFill>
                <a:latin typeface="Papyrus"/>
                <a:ea typeface="Papyrus"/>
                <a:cs typeface="Papyrus"/>
                <a:sym typeface="Papyrus"/>
              </a:defRPr>
            </a:pPr>
            <a:r>
              <a:t>Entregaremos a cada niño/a una hoja con tres o cuatro imágenes diferentes que estarán repetidas. Los niños y niñas deberán contabilizar cuántas hay de cada una de ellas.</a:t>
            </a:r>
          </a:p>
          <a:p>
            <a:pPr indent="609600" algn="just" defTabSz="457200">
              <a:lnSpc>
                <a:spcPts val="4800"/>
              </a:lnSpc>
              <a:defRPr sz="2200">
                <a:solidFill>
                  <a:srgbClr val="1155CC"/>
                </a:solidFill>
                <a:latin typeface="Papyrus"/>
                <a:ea typeface="Papyrus"/>
                <a:cs typeface="Papyrus"/>
                <a:sym typeface="Papyrus"/>
              </a:defRPr>
            </a:pPr>
            <a:r>
              <a:t>Aumentaremos el número de imágenes según la edad.</a:t>
            </a:r>
          </a:p>
        </p:txBody>
      </p:sp>
      <p:pic>
        <p:nvPicPr>
          <p:cNvPr id="932"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15221" y="864181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0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8DC6"/>
        </a:solidFill>
      </p:bgPr>
    </p:bg>
    <p:spTree>
      <p:nvGrpSpPr>
        <p:cNvPr id="1" name=""/>
        <p:cNvGrpSpPr/>
        <p:nvPr/>
      </p:nvGrpSpPr>
      <p:grpSpPr>
        <a:xfrm>
          <a:off x="0" y="0"/>
          <a:ext cx="0" cy="0"/>
          <a:chOff x="0" y="0"/>
          <a:chExt cx="0" cy="0"/>
        </a:xfrm>
      </p:grpSpPr>
      <p:pic>
        <p:nvPicPr>
          <p:cNvPr id="934"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52909" y="8517597"/>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935" name="Captura de pantalla 2020-04-06 a las 13.54.21.png" descr="Captura de pantalla 2020-04-06 a las 13.54.21.png">
            <a:hlinkClick r:id="rId4" invalidUrl="" action="ppaction://hlinksldjump" tgtFrame="" tooltip="" history="1" highlightClick="0" endSnd="0"/>
          </p:cNvPr>
          <p:cNvPicPr>
            <a:picLocks noChangeAspect="1"/>
          </p:cNvPicPr>
          <p:nvPr/>
        </p:nvPicPr>
        <p:blipFill>
          <a:blip r:embed="rId5">
            <a:extLst/>
          </a:blip>
          <a:srcRect l="58597" t="28748" r="37499" b="64985"/>
          <a:stretch>
            <a:fillRect/>
          </a:stretch>
        </p:blipFill>
        <p:spPr>
          <a:xfrm>
            <a:off x="11852385" y="144136"/>
            <a:ext cx="889099" cy="892304"/>
          </a:xfrm>
          <a:custGeom>
            <a:avLst/>
            <a:gdLst/>
            <a:ahLst/>
            <a:cxnLst>
              <a:cxn ang="0">
                <a:pos x="wd2" y="hd2"/>
              </a:cxn>
              <a:cxn ang="5400000">
                <a:pos x="wd2" y="hd2"/>
              </a:cxn>
              <a:cxn ang="10800000">
                <a:pos x="wd2" y="hd2"/>
              </a:cxn>
              <a:cxn ang="16200000">
                <a:pos x="wd2" y="hd2"/>
              </a:cxn>
            </a:cxnLst>
            <a:rect l="0" t="0" r="r" b="b"/>
            <a:pathLst>
              <a:path w="20611" h="21161" fill="norm" stroke="1" extrusionOk="0">
                <a:moveTo>
                  <a:pt x="9920" y="6"/>
                </a:moveTo>
                <a:cubicBezTo>
                  <a:pt x="9527" y="19"/>
                  <a:pt x="9134" y="53"/>
                  <a:pt x="8733" y="110"/>
                </a:cubicBezTo>
                <a:cubicBezTo>
                  <a:pt x="5650" y="547"/>
                  <a:pt x="2501" y="2755"/>
                  <a:pt x="1180" y="5408"/>
                </a:cubicBezTo>
                <a:cubicBezTo>
                  <a:pt x="-989" y="9766"/>
                  <a:pt x="-97" y="15333"/>
                  <a:pt x="3278" y="18453"/>
                </a:cubicBezTo>
                <a:cubicBezTo>
                  <a:pt x="4500" y="19582"/>
                  <a:pt x="6732" y="20706"/>
                  <a:pt x="8255" y="20966"/>
                </a:cubicBezTo>
                <a:cubicBezTo>
                  <a:pt x="10839" y="21406"/>
                  <a:pt x="12776" y="21116"/>
                  <a:pt x="15146" y="19921"/>
                </a:cubicBezTo>
                <a:cubicBezTo>
                  <a:pt x="18526" y="18217"/>
                  <a:pt x="20611" y="14651"/>
                  <a:pt x="20611" y="10575"/>
                </a:cubicBezTo>
                <a:cubicBezTo>
                  <a:pt x="20611" y="4412"/>
                  <a:pt x="15817" y="-194"/>
                  <a:pt x="9920" y="6"/>
                </a:cubicBezTo>
                <a:close/>
                <a:moveTo>
                  <a:pt x="10233" y="2368"/>
                </a:moveTo>
                <a:cubicBezTo>
                  <a:pt x="10450" y="2360"/>
                  <a:pt x="10666" y="2376"/>
                  <a:pt x="10868" y="2415"/>
                </a:cubicBezTo>
                <a:cubicBezTo>
                  <a:pt x="12174" y="2666"/>
                  <a:pt x="13702" y="3827"/>
                  <a:pt x="14254" y="4994"/>
                </a:cubicBezTo>
                <a:cubicBezTo>
                  <a:pt x="15015" y="6603"/>
                  <a:pt x="14901" y="7689"/>
                  <a:pt x="13610" y="11121"/>
                </a:cubicBezTo>
                <a:cubicBezTo>
                  <a:pt x="12979" y="12797"/>
                  <a:pt x="12424" y="14388"/>
                  <a:pt x="12377" y="14651"/>
                </a:cubicBezTo>
                <a:cubicBezTo>
                  <a:pt x="12301" y="15077"/>
                  <a:pt x="12078" y="15136"/>
                  <a:pt x="10380" y="15197"/>
                </a:cubicBezTo>
                <a:cubicBezTo>
                  <a:pt x="9256" y="15238"/>
                  <a:pt x="8406" y="15162"/>
                  <a:pt x="8319" y="15018"/>
                </a:cubicBezTo>
                <a:cubicBezTo>
                  <a:pt x="8237" y="14883"/>
                  <a:pt x="8010" y="14212"/>
                  <a:pt x="7813" y="13531"/>
                </a:cubicBezTo>
                <a:cubicBezTo>
                  <a:pt x="7615" y="12851"/>
                  <a:pt x="7094" y="11381"/>
                  <a:pt x="6654" y="10265"/>
                </a:cubicBezTo>
                <a:cubicBezTo>
                  <a:pt x="5736" y="7934"/>
                  <a:pt x="5643" y="6531"/>
                  <a:pt x="6305" y="5041"/>
                </a:cubicBezTo>
                <a:cubicBezTo>
                  <a:pt x="6954" y="3579"/>
                  <a:pt x="8718" y="2425"/>
                  <a:pt x="10233" y="2368"/>
                </a:cubicBezTo>
                <a:close/>
                <a:moveTo>
                  <a:pt x="10150" y="16166"/>
                </a:moveTo>
                <a:cubicBezTo>
                  <a:pt x="10818" y="16163"/>
                  <a:pt x="11516" y="16327"/>
                  <a:pt x="11806" y="16655"/>
                </a:cubicBezTo>
                <a:cubicBezTo>
                  <a:pt x="12190" y="17089"/>
                  <a:pt x="12168" y="17148"/>
                  <a:pt x="11337" y="17973"/>
                </a:cubicBezTo>
                <a:cubicBezTo>
                  <a:pt x="10859" y="18448"/>
                  <a:pt x="10396" y="18839"/>
                  <a:pt x="10307" y="18839"/>
                </a:cubicBezTo>
                <a:cubicBezTo>
                  <a:pt x="10218" y="18839"/>
                  <a:pt x="9756" y="18450"/>
                  <a:pt x="9285" y="17982"/>
                </a:cubicBezTo>
                <a:cubicBezTo>
                  <a:pt x="8571" y="17273"/>
                  <a:pt x="8466" y="17053"/>
                  <a:pt x="8669" y="16665"/>
                </a:cubicBezTo>
                <a:cubicBezTo>
                  <a:pt x="8842" y="16334"/>
                  <a:pt x="9483" y="16168"/>
                  <a:pt x="10150" y="16166"/>
                </a:cubicBezTo>
                <a:close/>
              </a:path>
            </a:pathLst>
          </a:custGeom>
          <a:ln w="12700">
            <a:miter lim="400000"/>
          </a:ln>
        </p:spPr>
      </p:pic>
      <p:sp>
        <p:nvSpPr>
          <p:cNvPr id="936" name="Letras sospechosas"/>
          <p:cNvSpPr txBox="1"/>
          <p:nvPr/>
        </p:nvSpPr>
        <p:spPr>
          <a:xfrm>
            <a:off x="881517" y="590980"/>
            <a:ext cx="9864908" cy="965201"/>
          </a:xfrm>
          <a:prstGeom prst="rect">
            <a:avLst/>
          </a:prstGeom>
          <a:ln w="12700">
            <a:miter lim="400000"/>
          </a:ln>
          <a:effectLst>
            <a:outerShdw sx="100000" sy="100000" kx="0" ky="0" algn="b" rotWithShape="0" blurRad="63500" dist="571154" dir="2223704">
              <a:srgbClr val="FFFFFF">
                <a:alpha val="47217"/>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6000">
                <a:solidFill>
                  <a:srgbClr val="004D80"/>
                </a:solidFill>
                <a:latin typeface="Baskerville"/>
                <a:ea typeface="Baskerville"/>
                <a:cs typeface="Baskerville"/>
                <a:sym typeface="Baskerville"/>
              </a:defRPr>
            </a:lvl1pPr>
          </a:lstStyle>
          <a:p>
            <a:pPr/>
            <a:r>
              <a:t>Letras sospechosas</a:t>
            </a:r>
          </a:p>
        </p:txBody>
      </p:sp>
      <p:grpSp>
        <p:nvGrpSpPr>
          <p:cNvPr id="939" name="Flecha"/>
          <p:cNvGrpSpPr/>
          <p:nvPr/>
        </p:nvGrpSpPr>
        <p:grpSpPr>
          <a:xfrm>
            <a:off x="5838890" y="7541117"/>
            <a:ext cx="3580456" cy="1767358"/>
            <a:chOff x="0" y="0"/>
            <a:chExt cx="3580455" cy="1767356"/>
          </a:xfrm>
        </p:grpSpPr>
        <p:sp>
          <p:nvSpPr>
            <p:cNvPr id="937" name="Flecha"/>
            <p:cNvSpPr/>
            <p:nvPr/>
          </p:nvSpPr>
          <p:spPr>
            <a:xfrm>
              <a:off x="82549" y="117703"/>
              <a:ext cx="3255538" cy="1531949"/>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938" name="Flecha Flecha" descr="Flecha Flecha"/>
            <p:cNvPicPr>
              <a:picLocks noChangeAspect="1"/>
            </p:cNvPicPr>
            <p:nvPr/>
          </p:nvPicPr>
          <p:blipFill>
            <a:blip r:embed="rId6">
              <a:extLst/>
            </a:blip>
            <a:stretch>
              <a:fillRect/>
            </a:stretch>
          </p:blipFill>
          <p:spPr>
            <a:xfrm>
              <a:off x="-1" y="-1"/>
              <a:ext cx="3580457" cy="1767358"/>
            </a:xfrm>
            <a:prstGeom prst="rect">
              <a:avLst/>
            </a:prstGeom>
            <a:ln w="12700" cap="flat">
              <a:noFill/>
              <a:miter lim="400000"/>
            </a:ln>
            <a:effectLst/>
          </p:spPr>
        </p:pic>
      </p:grpSp>
      <p:sp>
        <p:nvSpPr>
          <p:cNvPr id="940" name="Siguiente nivel">
            <a:hlinkClick r:id="rId7" invalidUrl="" action="ppaction://hlinksldjump" tgtFrame="" tooltip="" history="1" highlightClick="0" endSnd="0"/>
          </p:cNvPr>
          <p:cNvSpPr txBox="1"/>
          <p:nvPr/>
        </p:nvSpPr>
        <p:spPr>
          <a:xfrm>
            <a:off x="6170340" y="8170795"/>
            <a:ext cx="2219419" cy="508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i="1" sz="2700">
                <a:latin typeface="Times Roman"/>
                <a:ea typeface="Times Roman"/>
                <a:cs typeface="Times Roman"/>
                <a:sym typeface="Times Roman"/>
              </a:defRPr>
            </a:lvl1pPr>
          </a:lstStyle>
          <a:p>
            <a:pPr/>
            <a:r>
              <a:t>Siguiente nivel</a:t>
            </a:r>
          </a:p>
        </p:txBody>
      </p:sp>
      <p:pic>
        <p:nvPicPr>
          <p:cNvPr id="941" name="Captura de pantalla 2020-04-09 a las 3.41.57.png" descr="Captura de pantalla 2020-04-09 a las 3.41.57.png"/>
          <p:cNvPicPr>
            <a:picLocks noChangeAspect="1"/>
          </p:cNvPicPr>
          <p:nvPr/>
        </p:nvPicPr>
        <p:blipFill>
          <a:blip r:embed="rId8">
            <a:extLst/>
          </a:blip>
          <a:srcRect l="24500" t="31752" r="42105" b="49950"/>
          <a:stretch>
            <a:fillRect/>
          </a:stretch>
        </p:blipFill>
        <p:spPr>
          <a:xfrm>
            <a:off x="2134541" y="2587774"/>
            <a:ext cx="9342043" cy="3199211"/>
          </a:xfrm>
          <a:prstGeom prst="rect">
            <a:avLst/>
          </a:prstGeom>
          <a:ln w="12700">
            <a:miter lim="400000"/>
          </a:ln>
        </p:spPr>
      </p:pic>
    </p:spTree>
  </p:cSld>
  <p:clrMapOvr>
    <a:masterClrMapping/>
  </p:clrMapOvr>
  <p:transition xmlns:p14="http://schemas.microsoft.com/office/powerpoint/2010/main" spd="med" advClick="1"/>
</p:sld>
</file>

<file path=ppt/slides/slide10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89FA4E"/>
        </a:solidFill>
      </p:bgPr>
    </p:bg>
    <p:spTree>
      <p:nvGrpSpPr>
        <p:cNvPr id="1" name=""/>
        <p:cNvGrpSpPr/>
        <p:nvPr/>
      </p:nvGrpSpPr>
      <p:grpSpPr>
        <a:xfrm>
          <a:off x="0" y="0"/>
          <a:ext cx="0" cy="0"/>
          <a:chOff x="0" y="0"/>
          <a:chExt cx="0" cy="0"/>
        </a:xfrm>
      </p:grpSpPr>
      <p:sp>
        <p:nvSpPr>
          <p:cNvPr id="943" name="Letras sospechosas"/>
          <p:cNvSpPr txBox="1"/>
          <p:nvPr/>
        </p:nvSpPr>
        <p:spPr>
          <a:xfrm>
            <a:off x="881517" y="590980"/>
            <a:ext cx="9864908" cy="965201"/>
          </a:xfrm>
          <a:prstGeom prst="rect">
            <a:avLst/>
          </a:prstGeom>
          <a:ln w="12700">
            <a:miter lim="400000"/>
          </a:ln>
          <a:effectLst>
            <a:outerShdw sx="100000" sy="100000" kx="0" ky="0" algn="b" rotWithShape="0" blurRad="0" dist="571154" dir="2223704">
              <a:srgbClr val="B51600">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6000">
                <a:solidFill>
                  <a:srgbClr val="004D80"/>
                </a:solidFill>
                <a:latin typeface="Baskerville"/>
                <a:ea typeface="Baskerville"/>
                <a:cs typeface="Baskerville"/>
                <a:sym typeface="Baskerville"/>
              </a:defRPr>
            </a:lvl1pPr>
          </a:lstStyle>
          <a:p>
            <a:pPr/>
            <a:r>
              <a:t>Letras sospechosas</a:t>
            </a:r>
          </a:p>
        </p:txBody>
      </p:sp>
      <p:pic>
        <p:nvPicPr>
          <p:cNvPr id="944" name="Captura de pantalla 2020-04-09 a las 3.47.12.png" descr="Captura de pantalla 2020-04-09 a las 3.47.12.png"/>
          <p:cNvPicPr>
            <a:picLocks noChangeAspect="1"/>
          </p:cNvPicPr>
          <p:nvPr/>
        </p:nvPicPr>
        <p:blipFill>
          <a:blip r:embed="rId2">
            <a:extLst/>
          </a:blip>
          <a:srcRect l="24491" t="31718" r="30482" b="33303"/>
          <a:stretch>
            <a:fillRect/>
          </a:stretch>
        </p:blipFill>
        <p:spPr>
          <a:xfrm>
            <a:off x="2223331" y="2767915"/>
            <a:ext cx="8125224" cy="3944939"/>
          </a:xfrm>
          <a:prstGeom prst="rect">
            <a:avLst/>
          </a:prstGeom>
          <a:ln w="12700">
            <a:miter lim="400000"/>
          </a:ln>
        </p:spPr>
      </p:pic>
      <p:pic>
        <p:nvPicPr>
          <p:cNvPr id="945"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06" t="38554" r="37702" b="27552"/>
          <a:stretch>
            <a:fillRect/>
          </a:stretch>
        </p:blipFill>
        <p:spPr>
          <a:xfrm>
            <a:off x="11852909" y="8517597"/>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946" name="Captura de pantalla 2020-04-06 a las 13.54.21.png" descr="Captura de pantalla 2020-04-06 a las 13.54.21.png">
            <a:hlinkClick r:id="rId5" invalidUrl="" action="ppaction://hlinksldjump" tgtFrame="" tooltip="" history="1" highlightClick="0" endSnd="0"/>
          </p:cNvPr>
          <p:cNvPicPr>
            <a:picLocks noChangeAspect="1"/>
          </p:cNvPicPr>
          <p:nvPr/>
        </p:nvPicPr>
        <p:blipFill>
          <a:blip r:embed="rId6">
            <a:extLst/>
          </a:blip>
          <a:srcRect l="58597" t="28748" r="37499" b="64985"/>
          <a:stretch>
            <a:fillRect/>
          </a:stretch>
        </p:blipFill>
        <p:spPr>
          <a:xfrm>
            <a:off x="11852385" y="144136"/>
            <a:ext cx="889099" cy="892304"/>
          </a:xfrm>
          <a:custGeom>
            <a:avLst/>
            <a:gdLst/>
            <a:ahLst/>
            <a:cxnLst>
              <a:cxn ang="0">
                <a:pos x="wd2" y="hd2"/>
              </a:cxn>
              <a:cxn ang="5400000">
                <a:pos x="wd2" y="hd2"/>
              </a:cxn>
              <a:cxn ang="10800000">
                <a:pos x="wd2" y="hd2"/>
              </a:cxn>
              <a:cxn ang="16200000">
                <a:pos x="wd2" y="hd2"/>
              </a:cxn>
            </a:cxnLst>
            <a:rect l="0" t="0" r="r" b="b"/>
            <a:pathLst>
              <a:path w="20611" h="21161" fill="norm" stroke="1" extrusionOk="0">
                <a:moveTo>
                  <a:pt x="9920" y="6"/>
                </a:moveTo>
                <a:cubicBezTo>
                  <a:pt x="9527" y="19"/>
                  <a:pt x="9134" y="53"/>
                  <a:pt x="8733" y="110"/>
                </a:cubicBezTo>
                <a:cubicBezTo>
                  <a:pt x="5650" y="547"/>
                  <a:pt x="2501" y="2755"/>
                  <a:pt x="1180" y="5408"/>
                </a:cubicBezTo>
                <a:cubicBezTo>
                  <a:pt x="-989" y="9766"/>
                  <a:pt x="-97" y="15333"/>
                  <a:pt x="3278" y="18453"/>
                </a:cubicBezTo>
                <a:cubicBezTo>
                  <a:pt x="4500" y="19582"/>
                  <a:pt x="6732" y="20706"/>
                  <a:pt x="8255" y="20966"/>
                </a:cubicBezTo>
                <a:cubicBezTo>
                  <a:pt x="10839" y="21406"/>
                  <a:pt x="12776" y="21116"/>
                  <a:pt x="15146" y="19921"/>
                </a:cubicBezTo>
                <a:cubicBezTo>
                  <a:pt x="18526" y="18217"/>
                  <a:pt x="20611" y="14651"/>
                  <a:pt x="20611" y="10575"/>
                </a:cubicBezTo>
                <a:cubicBezTo>
                  <a:pt x="20611" y="4412"/>
                  <a:pt x="15817" y="-194"/>
                  <a:pt x="9920" y="6"/>
                </a:cubicBezTo>
                <a:close/>
                <a:moveTo>
                  <a:pt x="10233" y="2368"/>
                </a:moveTo>
                <a:cubicBezTo>
                  <a:pt x="10450" y="2360"/>
                  <a:pt x="10666" y="2376"/>
                  <a:pt x="10868" y="2415"/>
                </a:cubicBezTo>
                <a:cubicBezTo>
                  <a:pt x="12174" y="2666"/>
                  <a:pt x="13702" y="3827"/>
                  <a:pt x="14254" y="4994"/>
                </a:cubicBezTo>
                <a:cubicBezTo>
                  <a:pt x="15015" y="6603"/>
                  <a:pt x="14901" y="7689"/>
                  <a:pt x="13610" y="11121"/>
                </a:cubicBezTo>
                <a:cubicBezTo>
                  <a:pt x="12979" y="12797"/>
                  <a:pt x="12424" y="14388"/>
                  <a:pt x="12377" y="14651"/>
                </a:cubicBezTo>
                <a:cubicBezTo>
                  <a:pt x="12301" y="15077"/>
                  <a:pt x="12078" y="15136"/>
                  <a:pt x="10380" y="15197"/>
                </a:cubicBezTo>
                <a:cubicBezTo>
                  <a:pt x="9256" y="15238"/>
                  <a:pt x="8406" y="15162"/>
                  <a:pt x="8319" y="15018"/>
                </a:cubicBezTo>
                <a:cubicBezTo>
                  <a:pt x="8237" y="14883"/>
                  <a:pt x="8010" y="14212"/>
                  <a:pt x="7813" y="13531"/>
                </a:cubicBezTo>
                <a:cubicBezTo>
                  <a:pt x="7615" y="12851"/>
                  <a:pt x="7094" y="11381"/>
                  <a:pt x="6654" y="10265"/>
                </a:cubicBezTo>
                <a:cubicBezTo>
                  <a:pt x="5736" y="7934"/>
                  <a:pt x="5643" y="6531"/>
                  <a:pt x="6305" y="5041"/>
                </a:cubicBezTo>
                <a:cubicBezTo>
                  <a:pt x="6954" y="3579"/>
                  <a:pt x="8718" y="2425"/>
                  <a:pt x="10233" y="2368"/>
                </a:cubicBezTo>
                <a:close/>
                <a:moveTo>
                  <a:pt x="10150" y="16166"/>
                </a:moveTo>
                <a:cubicBezTo>
                  <a:pt x="10818" y="16163"/>
                  <a:pt x="11516" y="16327"/>
                  <a:pt x="11806" y="16655"/>
                </a:cubicBezTo>
                <a:cubicBezTo>
                  <a:pt x="12190" y="17089"/>
                  <a:pt x="12168" y="17148"/>
                  <a:pt x="11337" y="17973"/>
                </a:cubicBezTo>
                <a:cubicBezTo>
                  <a:pt x="10859" y="18448"/>
                  <a:pt x="10396" y="18839"/>
                  <a:pt x="10307" y="18839"/>
                </a:cubicBezTo>
                <a:cubicBezTo>
                  <a:pt x="10218" y="18839"/>
                  <a:pt x="9756" y="18450"/>
                  <a:pt x="9285" y="17982"/>
                </a:cubicBezTo>
                <a:cubicBezTo>
                  <a:pt x="8571" y="17273"/>
                  <a:pt x="8466" y="17053"/>
                  <a:pt x="8669" y="16665"/>
                </a:cubicBezTo>
                <a:cubicBezTo>
                  <a:pt x="8842" y="16334"/>
                  <a:pt x="9483" y="16168"/>
                  <a:pt x="10150" y="16166"/>
                </a:cubicBezTo>
                <a:close/>
              </a:path>
            </a:pathLst>
          </a:custGeom>
          <a:ln w="12700">
            <a:miter lim="400000"/>
          </a:ln>
        </p:spPr>
      </p:pic>
    </p:spTree>
  </p:cSld>
  <p:clrMapOvr>
    <a:masterClrMapping/>
  </p:clrMapOvr>
  <p:transition xmlns:p14="http://schemas.microsoft.com/office/powerpoint/2010/main" spd="med" advClick="1"/>
</p:sld>
</file>

<file path=ppt/slides/slide10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8" name="11. LETRAS SOSPECHOSAS…"/>
          <p:cNvSpPr txBox="1"/>
          <p:nvPr/>
        </p:nvSpPr>
        <p:spPr>
          <a:xfrm>
            <a:off x="1213544" y="590550"/>
            <a:ext cx="10950245" cy="4440767"/>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indent="609600" algn="just" defTabSz="457200">
              <a:lnSpc>
                <a:spcPts val="5200"/>
              </a:lnSpc>
              <a:defRPr sz="2500">
                <a:solidFill>
                  <a:srgbClr val="1155CC"/>
                </a:solidFill>
                <a:latin typeface="Papyrus"/>
                <a:ea typeface="Papyrus"/>
                <a:cs typeface="Papyrus"/>
                <a:sym typeface="Papyrus"/>
              </a:defRPr>
            </a:pPr>
            <a:r>
              <a:t>11. LETRAS SOSPECHOSAS</a:t>
            </a:r>
            <a:br/>
            <a:endParaRPr sz="2200"/>
          </a:p>
          <a:p>
            <a:pPr indent="609600" algn="just" defTabSz="457200">
              <a:lnSpc>
                <a:spcPts val="4800"/>
              </a:lnSpc>
              <a:defRPr sz="2200">
                <a:solidFill>
                  <a:srgbClr val="1155CC"/>
                </a:solidFill>
                <a:latin typeface="Papyrus"/>
                <a:ea typeface="Papyrus"/>
                <a:cs typeface="Papyrus"/>
                <a:sym typeface="Papyrus"/>
              </a:defRPr>
            </a:pPr>
            <a:r>
              <a:t>En esta actividad los niños y niñas deberán buscar una palabra escrita correctamente entre muchas palabras escritas con las letras de esa palabra descolocadas. La palabra estará bien escrita en varias ocasiones.</a:t>
            </a:r>
          </a:p>
          <a:p>
            <a:pPr indent="609600" algn="just" defTabSz="457200">
              <a:lnSpc>
                <a:spcPts val="4800"/>
              </a:lnSpc>
              <a:defRPr sz="2200">
                <a:solidFill>
                  <a:srgbClr val="1155CC"/>
                </a:solidFill>
                <a:latin typeface="Papyrus"/>
                <a:ea typeface="Papyrus"/>
                <a:cs typeface="Papyrus"/>
                <a:sym typeface="Papyrus"/>
              </a:defRPr>
            </a:pPr>
            <a:r>
              <a:t>Con los más pequeños podemos utilizar sus nombre propio. </a:t>
            </a:r>
          </a:p>
        </p:txBody>
      </p:sp>
      <p:pic>
        <p:nvPicPr>
          <p:cNvPr id="949"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15221" y="864181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0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51" name="MAP.png" descr="MAP.png"/>
          <p:cNvPicPr>
            <a:picLocks noChangeAspect="1"/>
          </p:cNvPicPr>
          <p:nvPr/>
        </p:nvPicPr>
        <p:blipFill>
          <a:blip r:embed="rId2">
            <a:extLst/>
          </a:blip>
          <a:srcRect l="30278" t="25396" r="35905" b="40302"/>
          <a:stretch>
            <a:fillRect/>
          </a:stretch>
        </p:blipFill>
        <p:spPr>
          <a:xfrm>
            <a:off x="-255081" y="-71836"/>
            <a:ext cx="13797078" cy="9897331"/>
          </a:xfrm>
          <a:prstGeom prst="rect">
            <a:avLst/>
          </a:prstGeom>
          <a:ln w="12700">
            <a:miter lim="400000"/>
          </a:ln>
        </p:spPr>
      </p:pic>
      <p:pic>
        <p:nvPicPr>
          <p:cNvPr id="952" name="island_1.png" descr="island_1.png"/>
          <p:cNvPicPr>
            <a:picLocks noChangeAspect="1"/>
          </p:cNvPicPr>
          <p:nvPr/>
        </p:nvPicPr>
        <p:blipFill>
          <a:blip r:embed="rId3">
            <a:extLst/>
          </a:blip>
          <a:stretch>
            <a:fillRect/>
          </a:stretch>
        </p:blipFill>
        <p:spPr>
          <a:xfrm>
            <a:off x="-1045864" y="-1061202"/>
            <a:ext cx="14080529" cy="11876004"/>
          </a:xfrm>
          <a:prstGeom prst="rect">
            <a:avLst/>
          </a:prstGeom>
          <a:ln w="12700">
            <a:miter lim="400000"/>
          </a:ln>
        </p:spPr>
      </p:pic>
      <p:pic>
        <p:nvPicPr>
          <p:cNvPr id="953" name="Captura de pantalla 2020-04-06 a las 14.18.19.png" descr="Captura de pantalla 2020-04-06 a las 14.18.19.png">
            <a:hlinkClick r:id="rId4" invalidUrl="" action="ppaction://hlinksldjump" tgtFrame="" tooltip="" history="1" highlightClick="0" endSnd="0"/>
          </p:cNvPr>
          <p:cNvPicPr>
            <a:picLocks noChangeAspect="1"/>
          </p:cNvPicPr>
          <p:nvPr/>
        </p:nvPicPr>
        <p:blipFill>
          <a:blip r:embed="rId5">
            <a:extLst/>
          </a:blip>
          <a:srcRect l="41102" t="38565" r="37698" b="27557"/>
          <a:stretch>
            <a:fillRect/>
          </a:stretch>
        </p:blipFill>
        <p:spPr>
          <a:xfrm>
            <a:off x="11408055" y="8350472"/>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1"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sp>
        <p:nvSpPr>
          <p:cNvPr id="954" name="Figura">
            <a:hlinkClick r:id="rId6" invalidUrl="" action="ppaction://hlinksldjump" tgtFrame="" tooltip="" history="1" highlightClick="0" endSnd="0"/>
          </p:cNvPr>
          <p:cNvSpPr/>
          <p:nvPr/>
        </p:nvSpPr>
        <p:spPr>
          <a:xfrm>
            <a:off x="4146074" y="4957024"/>
            <a:ext cx="956017"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955" name="Figura">
            <a:hlinkClick r:id="rId7" invalidUrl="" action="ppaction://hlinksldjump" tgtFrame="" tooltip="" history="1" highlightClick="0" endSnd="0"/>
          </p:cNvPr>
          <p:cNvSpPr/>
          <p:nvPr/>
        </p:nvSpPr>
        <p:spPr>
          <a:xfrm>
            <a:off x="6602510" y="2501913"/>
            <a:ext cx="956017"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956" name="Figura">
            <a:hlinkClick r:id="rId8" invalidUrl="" action="ppaction://hlinksldjump" tgtFrame="" tooltip="" history="1" highlightClick="0" endSnd="0"/>
          </p:cNvPr>
          <p:cNvSpPr/>
          <p:nvPr/>
        </p:nvSpPr>
        <p:spPr>
          <a:xfrm>
            <a:off x="8782170" y="4461747"/>
            <a:ext cx="956017"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968D"/>
              </a:gs>
              <a:gs pos="100000">
                <a:srgbClr val="99195E"/>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grpSp>
        <p:nvGrpSpPr>
          <p:cNvPr id="979" name="Grupo"/>
          <p:cNvGrpSpPr/>
          <p:nvPr/>
        </p:nvGrpSpPr>
        <p:grpSpPr>
          <a:xfrm>
            <a:off x="4014309" y="2148911"/>
            <a:ext cx="5466111" cy="2527531"/>
            <a:chOff x="0" y="0"/>
            <a:chExt cx="5466109" cy="2527530"/>
          </a:xfrm>
        </p:grpSpPr>
        <p:sp>
          <p:nvSpPr>
            <p:cNvPr id="957" name="Línea"/>
            <p:cNvSpPr/>
            <p:nvPr/>
          </p:nvSpPr>
          <p:spPr>
            <a:xfrm>
              <a:off x="327475" y="2403213"/>
              <a:ext cx="109531" cy="1243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4421" y="15275"/>
                    <a:pt x="7241" y="8949"/>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58" name="Línea"/>
            <p:cNvSpPr/>
            <p:nvPr/>
          </p:nvSpPr>
          <p:spPr>
            <a:xfrm>
              <a:off x="146028" y="2025895"/>
              <a:ext cx="82601" cy="1999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6428" y="16981"/>
                    <a:pt x="11325" y="12003"/>
                    <a:pt x="6368" y="6842"/>
                  </a:cubicBezTo>
                  <a:cubicBezTo>
                    <a:pt x="4213" y="4598"/>
                    <a:pt x="2086" y="2320"/>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59" name="Línea"/>
            <p:cNvSpPr/>
            <p:nvPr/>
          </p:nvSpPr>
          <p:spPr>
            <a:xfrm>
              <a:off x="34999" y="1614511"/>
              <a:ext cx="49784" cy="22386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7423" y="18272"/>
                    <a:pt x="13503" y="14828"/>
                    <a:pt x="9901" y="11246"/>
                  </a:cubicBezTo>
                  <a:cubicBezTo>
                    <a:pt x="6251" y="7616"/>
                    <a:pt x="2927" y="3845"/>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60" name="Línea"/>
            <p:cNvSpPr/>
            <p:nvPr/>
          </p:nvSpPr>
          <p:spPr>
            <a:xfrm>
              <a:off x="-1" y="1259386"/>
              <a:ext cx="12702" cy="149758"/>
            </a:xfrm>
            <a:custGeom>
              <a:avLst/>
              <a:gdLst/>
              <a:ahLst/>
              <a:cxnLst>
                <a:cxn ang="0">
                  <a:pos x="wd2" y="hd2"/>
                </a:cxn>
                <a:cxn ang="5400000">
                  <a:pos x="wd2" y="hd2"/>
                </a:cxn>
                <a:cxn ang="10800000">
                  <a:pos x="wd2" y="hd2"/>
                </a:cxn>
                <a:cxn ang="16200000">
                  <a:pos x="wd2" y="hd2"/>
                </a:cxn>
              </a:cxnLst>
              <a:rect l="0" t="0" r="r" b="b"/>
              <a:pathLst>
                <a:path w="21511" h="21600" fill="norm" stroke="1" extrusionOk="0">
                  <a:moveTo>
                    <a:pt x="21511" y="21600"/>
                  </a:moveTo>
                  <a:cubicBezTo>
                    <a:pt x="11484" y="16423"/>
                    <a:pt x="4774" y="11295"/>
                    <a:pt x="1779" y="6289"/>
                  </a:cubicBezTo>
                  <a:cubicBezTo>
                    <a:pt x="513" y="4172"/>
                    <a:pt x="-89" y="2076"/>
                    <a:pt x="11"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61" name="Línea"/>
            <p:cNvSpPr/>
            <p:nvPr/>
          </p:nvSpPr>
          <p:spPr>
            <a:xfrm>
              <a:off x="17240" y="927499"/>
              <a:ext cx="32379" cy="1414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4964" y="14262"/>
                    <a:pt x="12056" y="7090"/>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62" name="Línea"/>
            <p:cNvSpPr/>
            <p:nvPr/>
          </p:nvSpPr>
          <p:spPr>
            <a:xfrm>
              <a:off x="122072" y="614123"/>
              <a:ext cx="82253" cy="13769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6375" y="14217"/>
                    <a:pt x="13634" y="6995"/>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63" name="Línea"/>
            <p:cNvSpPr/>
            <p:nvPr/>
          </p:nvSpPr>
          <p:spPr>
            <a:xfrm>
              <a:off x="327130" y="300904"/>
              <a:ext cx="171189" cy="15669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6662" y="13549"/>
                    <a:pt x="13904" y="6211"/>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64" name="Línea"/>
            <p:cNvSpPr/>
            <p:nvPr/>
          </p:nvSpPr>
          <p:spPr>
            <a:xfrm>
              <a:off x="664033" y="156328"/>
              <a:ext cx="110832" cy="4573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7240" y="13248"/>
                    <a:pt x="14495" y="6088"/>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65" name="Línea"/>
            <p:cNvSpPr/>
            <p:nvPr/>
          </p:nvSpPr>
          <p:spPr>
            <a:xfrm>
              <a:off x="958499" y="95007"/>
              <a:ext cx="119534" cy="1286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7156" y="10271"/>
                    <a:pt x="14244" y="3312"/>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66" name="Línea"/>
            <p:cNvSpPr/>
            <p:nvPr/>
          </p:nvSpPr>
          <p:spPr>
            <a:xfrm>
              <a:off x="1272983" y="97640"/>
              <a:ext cx="84895" cy="12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7267" y="5560"/>
                    <a:pt x="14533" y="12781"/>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67" name="Línea"/>
            <p:cNvSpPr/>
            <p:nvPr/>
          </p:nvSpPr>
          <p:spPr>
            <a:xfrm>
              <a:off x="1548794" y="151963"/>
              <a:ext cx="146861" cy="7316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8660" y="6321"/>
                    <a:pt x="15130" y="13960"/>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68" name="Línea"/>
            <p:cNvSpPr/>
            <p:nvPr/>
          </p:nvSpPr>
          <p:spPr>
            <a:xfrm>
              <a:off x="1644489" y="0"/>
              <a:ext cx="225065" cy="419551"/>
            </a:xfrm>
            <a:custGeom>
              <a:avLst/>
              <a:gdLst/>
              <a:ahLst/>
              <a:cxnLst>
                <a:cxn ang="0">
                  <a:pos x="wd2" y="hd2"/>
                </a:cxn>
                <a:cxn ang="5400000">
                  <a:pos x="wd2" y="hd2"/>
                </a:cxn>
                <a:cxn ang="10800000">
                  <a:pos x="wd2" y="hd2"/>
                </a:cxn>
                <a:cxn ang="16200000">
                  <a:pos x="wd2" y="hd2"/>
                </a:cxn>
              </a:cxnLst>
              <a:rect l="0" t="0" r="r" b="b"/>
              <a:pathLst>
                <a:path w="20073" h="21600" fill="norm" stroke="1" extrusionOk="0">
                  <a:moveTo>
                    <a:pt x="4563" y="0"/>
                  </a:moveTo>
                  <a:cubicBezTo>
                    <a:pt x="8823" y="2810"/>
                    <a:pt x="13082" y="5620"/>
                    <a:pt x="16276" y="7727"/>
                  </a:cubicBezTo>
                  <a:cubicBezTo>
                    <a:pt x="19470" y="9834"/>
                    <a:pt x="21600" y="11239"/>
                    <a:pt x="18710" y="13434"/>
                  </a:cubicBezTo>
                  <a:cubicBezTo>
                    <a:pt x="15820" y="15629"/>
                    <a:pt x="7910" y="18615"/>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69" name="Línea"/>
            <p:cNvSpPr/>
            <p:nvPr/>
          </p:nvSpPr>
          <p:spPr>
            <a:xfrm>
              <a:off x="3748566" y="178341"/>
              <a:ext cx="190173" cy="7622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3847" y="15602"/>
                    <a:pt x="7693" y="9604"/>
                    <a:pt x="12682" y="5405"/>
                  </a:cubicBezTo>
                  <a:cubicBezTo>
                    <a:pt x="15383" y="3131"/>
                    <a:pt x="18420" y="1385"/>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70" name="Línea"/>
            <p:cNvSpPr/>
            <p:nvPr/>
          </p:nvSpPr>
          <p:spPr>
            <a:xfrm>
              <a:off x="4127296" y="151623"/>
              <a:ext cx="171193" cy="12701"/>
            </a:xfrm>
            <a:custGeom>
              <a:avLst/>
              <a:gdLst/>
              <a:ahLst/>
              <a:cxnLst>
                <a:cxn ang="0">
                  <a:pos x="wd2" y="hd2"/>
                </a:cxn>
                <a:cxn ang="5400000">
                  <a:pos x="wd2" y="hd2"/>
                </a:cxn>
                <a:cxn ang="10800000">
                  <a:pos x="wd2" y="hd2"/>
                </a:cxn>
                <a:cxn ang="16200000">
                  <a:pos x="wd2" y="hd2"/>
                </a:cxn>
              </a:cxnLst>
              <a:rect l="0" t="0" r="r" b="b"/>
              <a:pathLst>
                <a:path w="21600" h="20407" fill="norm" stroke="1" extrusionOk="0">
                  <a:moveTo>
                    <a:pt x="0" y="20407"/>
                  </a:moveTo>
                  <a:cubicBezTo>
                    <a:pt x="1976" y="15479"/>
                    <a:pt x="3980" y="11577"/>
                    <a:pt x="6028" y="8538"/>
                  </a:cubicBezTo>
                  <a:cubicBezTo>
                    <a:pt x="11069" y="1058"/>
                    <a:pt x="16371" y="-1193"/>
                    <a:pt x="21600" y="567"/>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71" name="Línea"/>
            <p:cNvSpPr/>
            <p:nvPr/>
          </p:nvSpPr>
          <p:spPr>
            <a:xfrm>
              <a:off x="4487006" y="164382"/>
              <a:ext cx="195734" cy="4441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034" y="502"/>
                    <a:pt x="2056" y="1078"/>
                    <a:pt x="3067" y="1738"/>
                  </a:cubicBezTo>
                  <a:cubicBezTo>
                    <a:pt x="8712" y="5427"/>
                    <a:pt x="14007" y="11774"/>
                    <a:pt x="19068" y="18293"/>
                  </a:cubicBezTo>
                  <a:cubicBezTo>
                    <a:pt x="19919" y="19389"/>
                    <a:pt x="20763" y="20490"/>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72" name="Línea"/>
            <p:cNvSpPr/>
            <p:nvPr/>
          </p:nvSpPr>
          <p:spPr>
            <a:xfrm>
              <a:off x="4860346" y="275930"/>
              <a:ext cx="123511" cy="593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2463" y="2403"/>
                    <a:pt x="4913" y="4850"/>
                    <a:pt x="7403" y="7306"/>
                  </a:cubicBezTo>
                  <a:cubicBezTo>
                    <a:pt x="12121" y="11958"/>
                    <a:pt x="16981" y="16644"/>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73" name="Línea"/>
            <p:cNvSpPr/>
            <p:nvPr/>
          </p:nvSpPr>
          <p:spPr>
            <a:xfrm>
              <a:off x="5141356" y="440872"/>
              <a:ext cx="108466" cy="10132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4746" y="4009"/>
                    <a:pt x="9532" y="8307"/>
                    <a:pt x="13882" y="12813"/>
                  </a:cubicBezTo>
                  <a:cubicBezTo>
                    <a:pt x="16617" y="15645"/>
                    <a:pt x="19179" y="18560"/>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74" name="Línea"/>
            <p:cNvSpPr/>
            <p:nvPr/>
          </p:nvSpPr>
          <p:spPr>
            <a:xfrm>
              <a:off x="5351034" y="702996"/>
              <a:ext cx="45001" cy="971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831" y="770"/>
                    <a:pt x="1653" y="1537"/>
                    <a:pt x="2468" y="2302"/>
                  </a:cubicBezTo>
                  <a:cubicBezTo>
                    <a:pt x="9481" y="8889"/>
                    <a:pt x="15897" y="15269"/>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75" name="Línea"/>
            <p:cNvSpPr/>
            <p:nvPr/>
          </p:nvSpPr>
          <p:spPr>
            <a:xfrm>
              <a:off x="5451355" y="992550"/>
              <a:ext cx="14755" cy="1460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823" y="3627"/>
                    <a:pt x="10455" y="7346"/>
                    <a:pt x="14047" y="11065"/>
                  </a:cubicBezTo>
                  <a:cubicBezTo>
                    <a:pt x="17381" y="14517"/>
                    <a:pt x="19818" y="17969"/>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76" name="Línea"/>
            <p:cNvSpPr/>
            <p:nvPr/>
          </p:nvSpPr>
          <p:spPr>
            <a:xfrm>
              <a:off x="5439692" y="1368450"/>
              <a:ext cx="25333" cy="17123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498" y="193"/>
                    <a:pt x="21393" y="387"/>
                    <a:pt x="21285" y="580"/>
                  </a:cubicBezTo>
                  <a:cubicBezTo>
                    <a:pt x="17278" y="7759"/>
                    <a:pt x="9315" y="14788"/>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77" name="Línea"/>
            <p:cNvSpPr/>
            <p:nvPr/>
          </p:nvSpPr>
          <p:spPr>
            <a:xfrm>
              <a:off x="5278916" y="1733381"/>
              <a:ext cx="112827" cy="34045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9678" y="2132"/>
                    <a:pt x="17672" y="4156"/>
                    <a:pt x="15500" y="6291"/>
                  </a:cubicBezTo>
                  <a:cubicBezTo>
                    <a:pt x="12562" y="9178"/>
                    <a:pt x="9320" y="12267"/>
                    <a:pt x="6686" y="14852"/>
                  </a:cubicBezTo>
                  <a:cubicBezTo>
                    <a:pt x="4052" y="17437"/>
                    <a:pt x="2026" y="19519"/>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978" name="Línea"/>
            <p:cNvSpPr/>
            <p:nvPr/>
          </p:nvSpPr>
          <p:spPr>
            <a:xfrm>
              <a:off x="5196366" y="1981452"/>
              <a:ext cx="247652" cy="133318"/>
            </a:xfrm>
            <a:custGeom>
              <a:avLst/>
              <a:gdLst/>
              <a:ahLst/>
              <a:cxnLst>
                <a:cxn ang="0">
                  <a:pos x="wd2" y="hd2"/>
                </a:cxn>
                <a:cxn ang="5400000">
                  <a:pos x="wd2" y="hd2"/>
                </a:cxn>
                <a:cxn ang="10800000">
                  <a:pos x="wd2" y="hd2"/>
                </a:cxn>
                <a:cxn ang="16200000">
                  <a:pos x="wd2" y="hd2"/>
                </a:cxn>
              </a:cxnLst>
              <a:rect l="0" t="0" r="r" b="b"/>
              <a:pathLst>
                <a:path w="21600" h="20876" fill="norm" stroke="1" extrusionOk="0">
                  <a:moveTo>
                    <a:pt x="0" y="546"/>
                  </a:moveTo>
                  <a:cubicBezTo>
                    <a:pt x="462" y="49"/>
                    <a:pt x="923" y="-448"/>
                    <a:pt x="1436" y="703"/>
                  </a:cubicBezTo>
                  <a:cubicBezTo>
                    <a:pt x="1949" y="1854"/>
                    <a:pt x="2513" y="4653"/>
                    <a:pt x="3313" y="8078"/>
                  </a:cubicBezTo>
                  <a:cubicBezTo>
                    <a:pt x="4113" y="11503"/>
                    <a:pt x="5149" y="15554"/>
                    <a:pt x="5744" y="17966"/>
                  </a:cubicBezTo>
                  <a:cubicBezTo>
                    <a:pt x="6338" y="20379"/>
                    <a:pt x="6492" y="21152"/>
                    <a:pt x="7262" y="20793"/>
                  </a:cubicBezTo>
                  <a:cubicBezTo>
                    <a:pt x="8031" y="20434"/>
                    <a:pt x="9415" y="18942"/>
                    <a:pt x="11908" y="16208"/>
                  </a:cubicBezTo>
                  <a:cubicBezTo>
                    <a:pt x="14400" y="13473"/>
                    <a:pt x="18000" y="9496"/>
                    <a:pt x="21600" y="5518"/>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grpSp>
      <p:pic>
        <p:nvPicPr>
          <p:cNvPr id="980" name="Captura de pantalla 2020-05-07 a las 12.00.19.png" descr="Captura de pantalla 2020-05-07 a las 12.00.19.png"/>
          <p:cNvPicPr>
            <a:picLocks noChangeAspect="1"/>
          </p:cNvPicPr>
          <p:nvPr/>
        </p:nvPicPr>
        <p:blipFill>
          <a:blip r:embed="rId9">
            <a:extLst/>
          </a:blip>
          <a:srcRect l="26886" t="16066" r="36564" b="74400"/>
          <a:stretch>
            <a:fillRect/>
          </a:stretch>
        </p:blipFill>
        <p:spPr>
          <a:xfrm>
            <a:off x="3225693" y="422717"/>
            <a:ext cx="7043452" cy="114826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mph" nodeType="clickEffect" presetSubtype="0" presetID="6" grpId="1" accel="50000" decel="50000" fill="hold">
                                  <p:stCondLst>
                                    <p:cond delay="0"/>
                                  </p:stCondLst>
                                  <p:childTnLst>
                                    <p:animScale>
                                      <p:cBhvr>
                                        <p:cTn id="6" dur="4000" fill="hold"/>
                                        <p:tgtEl>
                                          <p:spTgt spid="956"/>
                                        </p:tgtEl>
                                      </p:cBhvr>
                                      <p:by x="47876" y="47876"/>
                                    </p:animScale>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56" grpId="1"/>
    </p:bldLst>
  </p:timing>
</p:sld>
</file>

<file path=ppt/slides/slide10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82" name="INSTRUCCIONES PARA EL/LA PROFESOR/A…"/>
          <p:cNvSpPr txBox="1"/>
          <p:nvPr/>
        </p:nvSpPr>
        <p:spPr>
          <a:xfrm>
            <a:off x="393270" y="545320"/>
            <a:ext cx="11953148" cy="810260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defTabSz="457200">
              <a:defRPr sz="3600">
                <a:latin typeface="Papyrus"/>
                <a:ea typeface="Papyrus"/>
                <a:cs typeface="Papyrus"/>
                <a:sym typeface="Papyrus"/>
              </a:defRPr>
            </a:pPr>
            <a:r>
              <a:t>INSTRUCCIONES PARA EL/LA PROFESOR/A</a:t>
            </a:r>
          </a:p>
          <a:p>
            <a:pPr defTabSz="457200">
              <a:defRPr sz="3600">
                <a:latin typeface="Papyrus"/>
                <a:ea typeface="Papyrus"/>
                <a:cs typeface="Papyrus"/>
                <a:sym typeface="Papyrus"/>
              </a:defRPr>
            </a:pPr>
            <a:r>
              <a:t> </a:t>
            </a:r>
          </a:p>
          <a:p>
            <a:pPr algn="just" defTabSz="457200">
              <a:defRPr sz="3600">
                <a:latin typeface="Papyrus"/>
                <a:ea typeface="Papyrus"/>
                <a:cs typeface="Papyrus"/>
                <a:sym typeface="Papyrus"/>
              </a:defRPr>
            </a:pPr>
            <a:r>
              <a:t>Vamos a prestar atención a nuestra respiración. Para ello vamos a utilizar el cuento Respira, de Inés Castel-Branco, interpretado por Elena y Miguel Ángel, del  “Aula de Elena” en YouTube </a:t>
            </a:r>
          </a:p>
          <a:p>
            <a:pPr algn="just" defTabSz="457200">
              <a:defRPr sz="3600">
                <a:latin typeface="Papyrus"/>
                <a:ea typeface="Papyrus"/>
                <a:cs typeface="Papyrus"/>
                <a:sym typeface="Papyrus"/>
              </a:defRPr>
            </a:pPr>
            <a:r>
              <a:t>(</a:t>
            </a:r>
            <a:r>
              <a:rPr u="sng">
                <a:solidFill>
                  <a:srgbClr val="0000FF"/>
                </a:solidFill>
                <a:uFill>
                  <a:solidFill>
                    <a:srgbClr val="0000FF"/>
                  </a:solidFill>
                </a:uFill>
                <a:hlinkClick r:id="rId2" invalidUrl="" action="" tgtFrame="" tooltip="" history="1" highlightClick="0" endSnd="0"/>
              </a:rPr>
              <a:t>https://youtu.be/ibJFHBTWBDA)</a:t>
            </a:r>
            <a:r>
              <a:t>.</a:t>
            </a:r>
          </a:p>
          <a:p>
            <a:pPr algn="just" defTabSz="457200">
              <a:defRPr sz="3600">
                <a:latin typeface="Papyrus"/>
                <a:ea typeface="Papyrus"/>
                <a:cs typeface="Papyrus"/>
                <a:sym typeface="Papyrus"/>
              </a:defRPr>
            </a:pPr>
          </a:p>
          <a:p>
            <a:pPr algn="just" defTabSz="457200">
              <a:defRPr sz="3600">
                <a:latin typeface="Papyrus"/>
                <a:ea typeface="Papyrus"/>
                <a:cs typeface="Papyrus"/>
                <a:sym typeface="Papyrus"/>
              </a:defRPr>
            </a:pPr>
            <a:r>
              <a:t>Está dividido en tres vídeos que te están anclados a cada número de esta diapositiva</a:t>
            </a:r>
          </a:p>
          <a:p>
            <a:pPr algn="just" defTabSz="457200">
              <a:defRPr sz="2200">
                <a:latin typeface="PT Serif Caption"/>
                <a:ea typeface="PT Serif Caption"/>
                <a:cs typeface="PT Serif Caption"/>
                <a:sym typeface="PT Serif Caption"/>
              </a:defRPr>
            </a:pPr>
            <a:r>
              <a:t> </a:t>
            </a:r>
          </a:p>
        </p:txBody>
      </p:sp>
      <p:pic>
        <p:nvPicPr>
          <p:cNvPr id="983"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06" t="38554" r="37702" b="27552"/>
          <a:stretch>
            <a:fillRect/>
          </a:stretch>
        </p:blipFill>
        <p:spPr>
          <a:xfrm>
            <a:off x="11369338" y="824306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0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85" name="C3DC87FE-B1EA-49D4-BE64-89E32B1C4080.jpg" descr="C3DC87FE-B1EA-49D4-BE64-89E32B1C4080.jpg"/>
          <p:cNvPicPr>
            <a:picLocks noChangeAspect="1"/>
          </p:cNvPicPr>
          <p:nvPr/>
        </p:nvPicPr>
        <p:blipFill>
          <a:blip r:embed="rId2">
            <a:extLst/>
          </a:blip>
          <a:stretch>
            <a:fillRect/>
          </a:stretch>
        </p:blipFill>
        <p:spPr>
          <a:xfrm>
            <a:off x="-1250966" y="-437942"/>
            <a:ext cx="14884961" cy="10287026"/>
          </a:xfrm>
          <a:prstGeom prst="rect">
            <a:avLst/>
          </a:prstGeom>
          <a:ln w="12700">
            <a:miter lim="400000"/>
          </a:ln>
        </p:spPr>
      </p:pic>
      <p:grpSp>
        <p:nvGrpSpPr>
          <p:cNvPr id="988" name="Grupo">
            <a:hlinkClick r:id="rId3" invalidUrl="" action="ppaction://hlinksldjump" tgtFrame="" tooltip="" history="1" highlightClick="0" endSnd="0"/>
          </p:cNvPr>
          <p:cNvGrpSpPr/>
          <p:nvPr/>
        </p:nvGrpSpPr>
        <p:grpSpPr>
          <a:xfrm>
            <a:off x="8717367" y="1173814"/>
            <a:ext cx="1628035" cy="1712077"/>
            <a:chOff x="0" y="0"/>
            <a:chExt cx="1628033" cy="1712076"/>
          </a:xfrm>
        </p:grpSpPr>
        <p:sp>
          <p:nvSpPr>
            <p:cNvPr id="986" name="Círculo"/>
            <p:cNvSpPr/>
            <p:nvPr/>
          </p:nvSpPr>
          <p:spPr>
            <a:xfrm>
              <a:off x="0" y="89860"/>
              <a:ext cx="1628034" cy="1622217"/>
            </a:xfrm>
            <a:prstGeom prst="ellipse">
              <a:avLst/>
            </a:prstGeom>
            <a:solidFill>
              <a:srgbClr val="000000"/>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sp>
          <p:nvSpPr>
            <p:cNvPr id="987" name="3"/>
            <p:cNvSpPr txBox="1"/>
            <p:nvPr/>
          </p:nvSpPr>
          <p:spPr>
            <a:xfrm>
              <a:off x="419151" y="0"/>
              <a:ext cx="537305" cy="1397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b="1" sz="8900">
                  <a:solidFill>
                    <a:srgbClr val="FFFFFF"/>
                  </a:solidFill>
                  <a:latin typeface="Georgia"/>
                  <a:ea typeface="Georgia"/>
                  <a:cs typeface="Georgia"/>
                  <a:sym typeface="Georgia"/>
                </a:defRPr>
              </a:lvl1pPr>
            </a:lstStyle>
            <a:p>
              <a:pPr/>
              <a:r>
                <a:t>3</a:t>
              </a:r>
            </a:p>
          </p:txBody>
        </p:sp>
      </p:grpSp>
      <p:grpSp>
        <p:nvGrpSpPr>
          <p:cNvPr id="991" name="Grupo">
            <a:hlinkClick r:id="rId4" invalidUrl="" action="ppaction://hlinksldjump" tgtFrame="" tooltip="" history="1" highlightClick="0" endSnd="0"/>
          </p:cNvPr>
          <p:cNvGrpSpPr/>
          <p:nvPr/>
        </p:nvGrpSpPr>
        <p:grpSpPr>
          <a:xfrm>
            <a:off x="5519051" y="-42331"/>
            <a:ext cx="1628035" cy="1824994"/>
            <a:chOff x="0" y="0"/>
            <a:chExt cx="1628033" cy="1824992"/>
          </a:xfrm>
        </p:grpSpPr>
        <p:sp>
          <p:nvSpPr>
            <p:cNvPr id="989" name="Círculo"/>
            <p:cNvSpPr/>
            <p:nvPr/>
          </p:nvSpPr>
          <p:spPr>
            <a:xfrm>
              <a:off x="0" y="202776"/>
              <a:ext cx="1628034" cy="1622217"/>
            </a:xfrm>
            <a:prstGeom prst="ellipse">
              <a:avLst/>
            </a:prstGeom>
            <a:solidFill>
              <a:srgbClr val="000000"/>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sp>
          <p:nvSpPr>
            <p:cNvPr id="990" name="2"/>
            <p:cNvSpPr txBox="1"/>
            <p:nvPr/>
          </p:nvSpPr>
          <p:spPr>
            <a:xfrm>
              <a:off x="340268" y="0"/>
              <a:ext cx="642696" cy="16891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b="1" sz="11000">
                  <a:solidFill>
                    <a:srgbClr val="FFFFFF"/>
                  </a:solidFill>
                  <a:latin typeface="Georgia"/>
                  <a:ea typeface="Georgia"/>
                  <a:cs typeface="Georgia"/>
                  <a:sym typeface="Georgia"/>
                </a:defRPr>
              </a:lvl1pPr>
            </a:lstStyle>
            <a:p>
              <a:pPr/>
              <a:r>
                <a:t>2</a:t>
              </a:r>
            </a:p>
          </p:txBody>
        </p:sp>
      </p:grpSp>
      <p:grpSp>
        <p:nvGrpSpPr>
          <p:cNvPr id="994" name="Grupo">
            <a:hlinkClick r:id="rId5" invalidUrl="" action="ppaction://hlinksldjump" tgtFrame="" tooltip="" history="1" highlightClick="0" endSnd="0"/>
          </p:cNvPr>
          <p:cNvGrpSpPr/>
          <p:nvPr/>
        </p:nvGrpSpPr>
        <p:grpSpPr>
          <a:xfrm>
            <a:off x="895945" y="139213"/>
            <a:ext cx="1736407" cy="2073129"/>
            <a:chOff x="0" y="0"/>
            <a:chExt cx="1736406" cy="2073128"/>
          </a:xfrm>
        </p:grpSpPr>
        <p:sp>
          <p:nvSpPr>
            <p:cNvPr id="992" name="Óvalo"/>
            <p:cNvSpPr/>
            <p:nvPr/>
          </p:nvSpPr>
          <p:spPr>
            <a:xfrm>
              <a:off x="0" y="315446"/>
              <a:ext cx="1736407" cy="1757683"/>
            </a:xfrm>
            <a:prstGeom prst="ellipse">
              <a:avLst/>
            </a:prstGeom>
            <a:solidFill>
              <a:srgbClr val="000000"/>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sp>
          <p:nvSpPr>
            <p:cNvPr id="993" name="1"/>
            <p:cNvSpPr txBox="1"/>
            <p:nvPr/>
          </p:nvSpPr>
          <p:spPr>
            <a:xfrm rot="21594250">
              <a:off x="422695" y="743"/>
              <a:ext cx="891015" cy="1752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b="1" sz="11400">
                  <a:solidFill>
                    <a:srgbClr val="FFFFFF"/>
                  </a:solidFill>
                  <a:latin typeface="Georgia"/>
                  <a:ea typeface="Georgia"/>
                  <a:cs typeface="Georgia"/>
                  <a:sym typeface="Georgia"/>
                </a:defRPr>
              </a:lvl1pPr>
            </a:lstStyle>
            <a:p>
              <a:pPr/>
              <a:r>
                <a:t>1</a:t>
              </a:r>
            </a:p>
          </p:txBody>
        </p:sp>
      </p:grpSp>
      <p:pic>
        <p:nvPicPr>
          <p:cNvPr id="995" name="Captura de pantalla 2020-04-06 a las 14.18.19.png" descr="Captura de pantalla 2020-04-06 a las 14.18.19.png">
            <a:hlinkClick r:id="rId6" invalidUrl="" action="ppaction://hlinksldjump" tgtFrame="" tooltip="" history="1" highlightClick="0" endSnd="0"/>
          </p:cNvPr>
          <p:cNvPicPr>
            <a:picLocks noChangeAspect="1"/>
          </p:cNvPicPr>
          <p:nvPr/>
        </p:nvPicPr>
        <p:blipFill>
          <a:blip r:embed="rId7">
            <a:extLst/>
          </a:blip>
          <a:srcRect l="41106" t="38554" r="37702" b="27552"/>
          <a:stretch>
            <a:fillRect/>
          </a:stretch>
        </p:blipFill>
        <p:spPr>
          <a:xfrm>
            <a:off x="11696248"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996" name="Captura de pantalla 2020-04-06 a las 13.54.21.png" descr="Captura de pantalla 2020-04-06 a las 13.54.21.png">
            <a:hlinkClick r:id="rId8" invalidUrl="" action="ppaction://hlinksldjump" tgtFrame="" tooltip="" history="1" highlightClick="0" endSnd="0"/>
          </p:cNvPr>
          <p:cNvPicPr>
            <a:picLocks noChangeAspect="1"/>
          </p:cNvPicPr>
          <p:nvPr/>
        </p:nvPicPr>
        <p:blipFill>
          <a:blip r:embed="rId9">
            <a:extLst/>
          </a:blip>
          <a:srcRect l="58597" t="28749" r="37500" b="64984"/>
          <a:stretch>
            <a:fillRect/>
          </a:stretch>
        </p:blipFill>
        <p:spPr>
          <a:xfrm>
            <a:off x="11548669" y="276398"/>
            <a:ext cx="1183218" cy="1187581"/>
          </a:xfrm>
          <a:custGeom>
            <a:avLst/>
            <a:gdLst/>
            <a:ahLst/>
            <a:cxnLst>
              <a:cxn ang="0">
                <a:pos x="wd2" y="hd2"/>
              </a:cxn>
              <a:cxn ang="5400000">
                <a:pos x="wd2" y="hd2"/>
              </a:cxn>
              <a:cxn ang="10800000">
                <a:pos x="wd2" y="hd2"/>
              </a:cxn>
              <a:cxn ang="16200000">
                <a:pos x="wd2" y="hd2"/>
              </a:cxn>
            </a:cxnLst>
            <a:rect l="0" t="0" r="r" b="b"/>
            <a:pathLst>
              <a:path w="20607" h="21160" fill="norm" stroke="1" extrusionOk="0">
                <a:moveTo>
                  <a:pt x="9928" y="6"/>
                </a:moveTo>
                <a:cubicBezTo>
                  <a:pt x="9535" y="19"/>
                  <a:pt x="9133" y="48"/>
                  <a:pt x="8732" y="105"/>
                </a:cubicBezTo>
                <a:cubicBezTo>
                  <a:pt x="5649" y="542"/>
                  <a:pt x="2498" y="2756"/>
                  <a:pt x="1177" y="5409"/>
                </a:cubicBezTo>
                <a:cubicBezTo>
                  <a:pt x="-993" y="9767"/>
                  <a:pt x="-91" y="15336"/>
                  <a:pt x="3285" y="18456"/>
                </a:cubicBezTo>
                <a:cubicBezTo>
                  <a:pt x="4507" y="19586"/>
                  <a:pt x="6732" y="20706"/>
                  <a:pt x="8255" y="20966"/>
                </a:cubicBezTo>
                <a:cubicBezTo>
                  <a:pt x="10839" y="21406"/>
                  <a:pt x="12776" y="21114"/>
                  <a:pt x="15146" y="19919"/>
                </a:cubicBezTo>
                <a:cubicBezTo>
                  <a:pt x="18526" y="18215"/>
                  <a:pt x="20607" y="14647"/>
                  <a:pt x="20607" y="10571"/>
                </a:cubicBezTo>
                <a:cubicBezTo>
                  <a:pt x="20607" y="4406"/>
                  <a:pt x="15825" y="-194"/>
                  <a:pt x="9928" y="6"/>
                </a:cubicBezTo>
                <a:close/>
                <a:moveTo>
                  <a:pt x="10232" y="2361"/>
                </a:moveTo>
                <a:cubicBezTo>
                  <a:pt x="10448" y="2352"/>
                  <a:pt x="10665" y="2371"/>
                  <a:pt x="10868" y="2410"/>
                </a:cubicBezTo>
                <a:cubicBezTo>
                  <a:pt x="12173" y="2661"/>
                  <a:pt x="13702" y="3824"/>
                  <a:pt x="14255" y="4991"/>
                </a:cubicBezTo>
                <a:cubicBezTo>
                  <a:pt x="15016" y="6600"/>
                  <a:pt x="14897" y="7682"/>
                  <a:pt x="13605" y="11115"/>
                </a:cubicBezTo>
                <a:cubicBezTo>
                  <a:pt x="12974" y="12791"/>
                  <a:pt x="12422" y="14380"/>
                  <a:pt x="12375" y="14644"/>
                </a:cubicBezTo>
                <a:cubicBezTo>
                  <a:pt x="12299" y="15070"/>
                  <a:pt x="12081" y="15135"/>
                  <a:pt x="10384" y="15196"/>
                </a:cubicBezTo>
                <a:cubicBezTo>
                  <a:pt x="9259" y="15237"/>
                  <a:pt x="8411" y="15163"/>
                  <a:pt x="8324" y="15019"/>
                </a:cubicBezTo>
                <a:cubicBezTo>
                  <a:pt x="8242" y="14884"/>
                  <a:pt x="8011" y="14215"/>
                  <a:pt x="7813" y="13534"/>
                </a:cubicBezTo>
                <a:cubicBezTo>
                  <a:pt x="7616" y="12853"/>
                  <a:pt x="7098" y="11383"/>
                  <a:pt x="6658" y="10267"/>
                </a:cubicBezTo>
                <a:cubicBezTo>
                  <a:pt x="5739" y="7935"/>
                  <a:pt x="5645" y="6524"/>
                  <a:pt x="6306" y="5034"/>
                </a:cubicBezTo>
                <a:cubicBezTo>
                  <a:pt x="6956" y="3571"/>
                  <a:pt x="8716" y="2418"/>
                  <a:pt x="10232" y="2361"/>
                </a:cubicBezTo>
                <a:close/>
                <a:moveTo>
                  <a:pt x="10149" y="16164"/>
                </a:moveTo>
                <a:cubicBezTo>
                  <a:pt x="10816" y="16162"/>
                  <a:pt x="11517" y="16323"/>
                  <a:pt x="11808" y="16652"/>
                </a:cubicBezTo>
                <a:cubicBezTo>
                  <a:pt x="12191" y="17085"/>
                  <a:pt x="12168" y="17150"/>
                  <a:pt x="11338" y="17975"/>
                </a:cubicBezTo>
                <a:cubicBezTo>
                  <a:pt x="10859" y="18451"/>
                  <a:pt x="10397" y="18837"/>
                  <a:pt x="10308" y="18837"/>
                </a:cubicBezTo>
                <a:cubicBezTo>
                  <a:pt x="10218" y="18837"/>
                  <a:pt x="9756" y="18457"/>
                  <a:pt x="9285" y="17989"/>
                </a:cubicBezTo>
                <a:cubicBezTo>
                  <a:pt x="8571" y="17279"/>
                  <a:pt x="8474" y="17056"/>
                  <a:pt x="8677" y="16667"/>
                </a:cubicBezTo>
                <a:cubicBezTo>
                  <a:pt x="8850" y="16336"/>
                  <a:pt x="9482" y="16167"/>
                  <a:pt x="10149" y="16164"/>
                </a:cubicBezTo>
                <a:close/>
              </a:path>
            </a:pathLst>
          </a:custGeom>
          <a:ln w="12700">
            <a:miter lim="400000"/>
          </a:ln>
        </p:spPr>
      </p:pic>
    </p:spTree>
  </p:cSld>
  <p:clrMapOvr>
    <a:masterClrMapping/>
  </p:clrMapOvr>
  <p:transition xmlns:p14="http://schemas.microsoft.com/office/powerpoint/2010/main" spd="med" advClick="1"/>
</p:sld>
</file>

<file path=ppt/slides/slide10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98" name="image2.jpeg" descr="image2.jpeg"/>
          <p:cNvPicPr>
            <a:picLocks noChangeAspect="1"/>
          </p:cNvPicPr>
          <p:nvPr/>
        </p:nvPicPr>
        <p:blipFill>
          <a:blip r:embed="rId2">
            <a:extLst/>
          </a:blip>
          <a:stretch>
            <a:fillRect/>
          </a:stretch>
        </p:blipFill>
        <p:spPr>
          <a:xfrm>
            <a:off x="-3054942" y="-2057400"/>
            <a:ext cx="17550138" cy="12200281"/>
          </a:xfrm>
          <a:prstGeom prst="rect">
            <a:avLst/>
          </a:prstGeom>
          <a:ln w="12700">
            <a:miter lim="400000"/>
          </a:ln>
        </p:spPr>
      </p:pic>
      <p:pic>
        <p:nvPicPr>
          <p:cNvPr id="999" name="Respira_ Vídeo 1 - Mediano (1).mov" descr="Respira_ Vídeo 1 - Mediano (1).mov"/>
          <p:cNvPicPr>
            <a:picLocks noChangeAspect="0"/>
          </p:cNvPicPr>
          <p:nvPr>
            <a:videoFile r:link="rId3"/>
            <p:extLst>
              <p:ext uri="{DAA4B4D4-6D71-4841-9C94-3DE7FCFB9230}">
                <p14:media xmlns:p14="http://schemas.microsoft.com/office/powerpoint/2010/main" r:embed="rId4"/>
              </p:ext>
            </p:extLst>
          </p:nvPr>
        </p:nvPicPr>
        <p:blipFill>
          <a:blip r:embed="rId5">
            <a:extLst/>
          </a:blip>
          <a:stretch>
            <a:fillRect/>
          </a:stretch>
        </p:blipFill>
        <p:spPr>
          <a:xfrm>
            <a:off x="544049" y="4804571"/>
            <a:ext cx="8187540" cy="4601896"/>
          </a:xfrm>
          <a:prstGeom prst="rect">
            <a:avLst/>
          </a:prstGeom>
          <a:ln w="12700">
            <a:miter lim="400000"/>
          </a:ln>
        </p:spPr>
      </p:pic>
      <p:pic>
        <p:nvPicPr>
          <p:cNvPr id="1000" name="Captura de pantalla 2020-04-06 a las 14.18.19.png" descr="Captura de pantalla 2020-04-06 a las 14.18.19.png">
            <a:hlinkClick r:id="rId6" invalidUrl="" action="ppaction://hlinksldjump" tgtFrame="" tooltip="" history="1" highlightClick="0" endSnd="0"/>
          </p:cNvPr>
          <p:cNvPicPr>
            <a:picLocks noChangeAspect="1"/>
          </p:cNvPicPr>
          <p:nvPr/>
        </p:nvPicPr>
        <p:blipFill>
          <a:blip r:embed="rId7">
            <a:extLst/>
          </a:blip>
          <a:srcRect l="41106" t="38554" r="37702" b="27552"/>
          <a:stretch>
            <a:fillRect/>
          </a:stretch>
        </p:blipFill>
        <p:spPr>
          <a:xfrm>
            <a:off x="11696248"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1001" name="Captura de pantalla 2020-04-06 a las 13.54.21.png" descr="Captura de pantalla 2020-04-06 a las 13.54.21.png">
            <a:hlinkClick r:id="rId8" invalidUrl="" action="ppaction://hlinksldjump" tgtFrame="" tooltip="" history="1" highlightClick="0" endSnd="0"/>
          </p:cNvPr>
          <p:cNvPicPr>
            <a:picLocks noChangeAspect="1"/>
          </p:cNvPicPr>
          <p:nvPr/>
        </p:nvPicPr>
        <p:blipFill>
          <a:blip r:embed="rId9">
            <a:extLst/>
          </a:blip>
          <a:srcRect l="58597" t="28749" r="37500" b="64984"/>
          <a:stretch>
            <a:fillRect/>
          </a:stretch>
        </p:blipFill>
        <p:spPr>
          <a:xfrm>
            <a:off x="11548669" y="276398"/>
            <a:ext cx="1183218" cy="1187581"/>
          </a:xfrm>
          <a:custGeom>
            <a:avLst/>
            <a:gdLst/>
            <a:ahLst/>
            <a:cxnLst>
              <a:cxn ang="0">
                <a:pos x="wd2" y="hd2"/>
              </a:cxn>
              <a:cxn ang="5400000">
                <a:pos x="wd2" y="hd2"/>
              </a:cxn>
              <a:cxn ang="10800000">
                <a:pos x="wd2" y="hd2"/>
              </a:cxn>
              <a:cxn ang="16200000">
                <a:pos x="wd2" y="hd2"/>
              </a:cxn>
            </a:cxnLst>
            <a:rect l="0" t="0" r="r" b="b"/>
            <a:pathLst>
              <a:path w="20607" h="21160" fill="norm" stroke="1" extrusionOk="0">
                <a:moveTo>
                  <a:pt x="9928" y="6"/>
                </a:moveTo>
                <a:cubicBezTo>
                  <a:pt x="9535" y="19"/>
                  <a:pt x="9133" y="48"/>
                  <a:pt x="8732" y="105"/>
                </a:cubicBezTo>
                <a:cubicBezTo>
                  <a:pt x="5649" y="542"/>
                  <a:pt x="2498" y="2756"/>
                  <a:pt x="1177" y="5409"/>
                </a:cubicBezTo>
                <a:cubicBezTo>
                  <a:pt x="-993" y="9767"/>
                  <a:pt x="-91" y="15336"/>
                  <a:pt x="3285" y="18456"/>
                </a:cubicBezTo>
                <a:cubicBezTo>
                  <a:pt x="4507" y="19586"/>
                  <a:pt x="6732" y="20706"/>
                  <a:pt x="8255" y="20966"/>
                </a:cubicBezTo>
                <a:cubicBezTo>
                  <a:pt x="10839" y="21406"/>
                  <a:pt x="12776" y="21114"/>
                  <a:pt x="15146" y="19919"/>
                </a:cubicBezTo>
                <a:cubicBezTo>
                  <a:pt x="18526" y="18215"/>
                  <a:pt x="20607" y="14647"/>
                  <a:pt x="20607" y="10571"/>
                </a:cubicBezTo>
                <a:cubicBezTo>
                  <a:pt x="20607" y="4406"/>
                  <a:pt x="15825" y="-194"/>
                  <a:pt x="9928" y="6"/>
                </a:cubicBezTo>
                <a:close/>
                <a:moveTo>
                  <a:pt x="10232" y="2361"/>
                </a:moveTo>
                <a:cubicBezTo>
                  <a:pt x="10448" y="2352"/>
                  <a:pt x="10665" y="2371"/>
                  <a:pt x="10868" y="2410"/>
                </a:cubicBezTo>
                <a:cubicBezTo>
                  <a:pt x="12173" y="2661"/>
                  <a:pt x="13702" y="3824"/>
                  <a:pt x="14255" y="4991"/>
                </a:cubicBezTo>
                <a:cubicBezTo>
                  <a:pt x="15016" y="6600"/>
                  <a:pt x="14897" y="7682"/>
                  <a:pt x="13605" y="11115"/>
                </a:cubicBezTo>
                <a:cubicBezTo>
                  <a:pt x="12974" y="12791"/>
                  <a:pt x="12422" y="14380"/>
                  <a:pt x="12375" y="14644"/>
                </a:cubicBezTo>
                <a:cubicBezTo>
                  <a:pt x="12299" y="15070"/>
                  <a:pt x="12081" y="15135"/>
                  <a:pt x="10384" y="15196"/>
                </a:cubicBezTo>
                <a:cubicBezTo>
                  <a:pt x="9259" y="15237"/>
                  <a:pt x="8411" y="15163"/>
                  <a:pt x="8324" y="15019"/>
                </a:cubicBezTo>
                <a:cubicBezTo>
                  <a:pt x="8242" y="14884"/>
                  <a:pt x="8011" y="14215"/>
                  <a:pt x="7813" y="13534"/>
                </a:cubicBezTo>
                <a:cubicBezTo>
                  <a:pt x="7616" y="12853"/>
                  <a:pt x="7098" y="11383"/>
                  <a:pt x="6658" y="10267"/>
                </a:cubicBezTo>
                <a:cubicBezTo>
                  <a:pt x="5739" y="7935"/>
                  <a:pt x="5645" y="6524"/>
                  <a:pt x="6306" y="5034"/>
                </a:cubicBezTo>
                <a:cubicBezTo>
                  <a:pt x="6956" y="3571"/>
                  <a:pt x="8716" y="2418"/>
                  <a:pt x="10232" y="2361"/>
                </a:cubicBezTo>
                <a:close/>
                <a:moveTo>
                  <a:pt x="10149" y="16164"/>
                </a:moveTo>
                <a:cubicBezTo>
                  <a:pt x="10816" y="16162"/>
                  <a:pt x="11517" y="16323"/>
                  <a:pt x="11808" y="16652"/>
                </a:cubicBezTo>
                <a:cubicBezTo>
                  <a:pt x="12191" y="17085"/>
                  <a:pt x="12168" y="17150"/>
                  <a:pt x="11338" y="17975"/>
                </a:cubicBezTo>
                <a:cubicBezTo>
                  <a:pt x="10859" y="18451"/>
                  <a:pt x="10397" y="18837"/>
                  <a:pt x="10308" y="18837"/>
                </a:cubicBezTo>
                <a:cubicBezTo>
                  <a:pt x="10218" y="18837"/>
                  <a:pt x="9756" y="18457"/>
                  <a:pt x="9285" y="17989"/>
                </a:cubicBezTo>
                <a:cubicBezTo>
                  <a:pt x="8571" y="17279"/>
                  <a:pt x="8474" y="17056"/>
                  <a:pt x="8677" y="16667"/>
                </a:cubicBezTo>
                <a:cubicBezTo>
                  <a:pt x="8850" y="16336"/>
                  <a:pt x="9482" y="16167"/>
                  <a:pt x="10149" y="16164"/>
                </a:cubicBez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86286201" fill="hold"/>
                                        <p:tgtEl>
                                          <p:spTgt spid="999"/>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999"/>
                </p:tgtEl>
              </p:cMediaNode>
            </p:vide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3" name="VÍDEO 1: como primera actividad, vamos a ver cómo se hincha y deshincha nuestra tripa cuando respiramos. Veremos primero el vídeo y después lo podemos reproducir nosotros mismos en el aula. Será necesario usar un barquito con el que surcar los mares…"/>
          <p:cNvSpPr txBox="1"/>
          <p:nvPr/>
        </p:nvSpPr>
        <p:spPr>
          <a:xfrm>
            <a:off x="1027276" y="734483"/>
            <a:ext cx="10950248" cy="715010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57200">
              <a:defRPr sz="3700">
                <a:latin typeface="Papyrus"/>
                <a:ea typeface="Papyrus"/>
                <a:cs typeface="Papyrus"/>
                <a:sym typeface="Papyrus"/>
              </a:defRPr>
            </a:pPr>
            <a:r>
              <a:t>VÍDEO 1: como primera actividad, vamos a ver cómo se hincha y deshincha nuestra tripa cuando respiramos. Veremos primero el vídeo y después lo podemos reproducir nosotros mismos en el aula. Será necesario usar un barquito con el que surcar los mares</a:t>
            </a:r>
          </a:p>
          <a:p>
            <a:pPr algn="just" defTabSz="457200">
              <a:defRPr sz="3700">
                <a:latin typeface="Papyrus"/>
                <a:ea typeface="Papyrus"/>
                <a:cs typeface="Papyrus"/>
                <a:sym typeface="Papyrus"/>
              </a:defRPr>
            </a:pPr>
          </a:p>
          <a:p>
            <a:pPr algn="just" defTabSz="457200">
              <a:defRPr sz="3700">
                <a:latin typeface="Papyrus"/>
                <a:ea typeface="Papyrus"/>
                <a:cs typeface="Papyrus"/>
                <a:sym typeface="Papyrus"/>
              </a:defRPr>
            </a:pPr>
            <a:r>
              <a:t>* Si no has leído la ayuda de la isla, debes hacerlo antes de realizar esta actividad</a:t>
            </a:r>
          </a:p>
        </p:txBody>
      </p:sp>
      <p:pic>
        <p:nvPicPr>
          <p:cNvPr id="1004"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480312" y="824306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1" name="PROPUESTA 4. La planta carnívora…"/>
          <p:cNvSpPr txBox="1"/>
          <p:nvPr/>
        </p:nvSpPr>
        <p:spPr>
          <a:xfrm>
            <a:off x="349560" y="399752"/>
            <a:ext cx="12305680" cy="895409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57200">
              <a:lnSpc>
                <a:spcPts val="4100"/>
              </a:lnSpc>
              <a:defRPr sz="2300">
                <a:latin typeface="Papyrus"/>
                <a:ea typeface="Papyrus"/>
                <a:cs typeface="Papyrus"/>
                <a:sym typeface="Papyrus"/>
              </a:defRPr>
            </a:pPr>
            <a:r>
              <a:t>PROPUESTA 4. La planta carnívora</a:t>
            </a:r>
          </a:p>
          <a:p>
            <a:pPr algn="just" defTabSz="457200">
              <a:lnSpc>
                <a:spcPts val="4100"/>
              </a:lnSpc>
              <a:defRPr sz="2300">
                <a:latin typeface="Papyrus"/>
                <a:ea typeface="Papyrus"/>
                <a:cs typeface="Papyrus"/>
                <a:sym typeface="Papyrus"/>
              </a:defRPr>
            </a:pPr>
          </a:p>
          <a:p>
            <a:pPr indent="360045" algn="l" defTabSz="449580">
              <a:lnSpc>
                <a:spcPct val="107916"/>
              </a:lnSpc>
              <a:spcBef>
                <a:spcPts val="800"/>
              </a:spcBef>
              <a:defRPr sz="2300">
                <a:uFill>
                  <a:solidFill>
                    <a:srgbClr val="000000"/>
                  </a:solidFill>
                </a:uFill>
                <a:latin typeface="Papyrus"/>
                <a:ea typeface="Papyrus"/>
                <a:cs typeface="Papyrus"/>
                <a:sym typeface="Papyrus"/>
              </a:defRPr>
            </a:pPr>
            <a:r>
              <a:t>Siguiendo en la misma línea, les diremos a los niños que para esta actividad necesitamos estar tranquilos y atentos como una planta carnívora.</a:t>
            </a:r>
          </a:p>
          <a:p>
            <a:pPr indent="360045" algn="l" defTabSz="449580">
              <a:lnSpc>
                <a:spcPct val="107916"/>
              </a:lnSpc>
              <a:spcBef>
                <a:spcPts val="800"/>
              </a:spcBef>
              <a:defRPr sz="2300">
                <a:uFill>
                  <a:solidFill>
                    <a:srgbClr val="000000"/>
                  </a:solidFill>
                </a:uFill>
                <a:latin typeface="Papyrus"/>
                <a:ea typeface="Papyrus"/>
                <a:cs typeface="Papyrus"/>
                <a:sym typeface="Papyrus"/>
              </a:defRPr>
            </a:pPr>
            <a:r>
              <a:t>Con este ejercicio pararemos un momento de todo lo que estemos haciendo para poder concentrarnos y observar; y aprenderemos a estar en posición de cuerpo atento:  sentados, tranquilos y en estado de alerta, como una planta carnívora</a:t>
            </a:r>
          </a:p>
          <a:p>
            <a:pPr indent="360045" algn="l" defTabSz="449580">
              <a:lnSpc>
                <a:spcPct val="107916"/>
              </a:lnSpc>
              <a:spcBef>
                <a:spcPts val="800"/>
              </a:spcBef>
              <a:defRPr sz="2300">
                <a:uFill>
                  <a:solidFill>
                    <a:srgbClr val="000000"/>
                  </a:solidFill>
                </a:uFill>
                <a:latin typeface="Papyrus"/>
                <a:ea typeface="Papyrus"/>
                <a:cs typeface="Papyrus"/>
                <a:sym typeface="Papyrus"/>
              </a:defRPr>
            </a:pPr>
            <a:r>
              <a:t>Sintiéndonos una planta carnívora deberemos parar, observar en nuestro interior y estar atentos para ser capaces de percibir lo que ocurre a nuestro alrededor, pero siempre desde esa quietud, esa pasividad corporal externa…con el fin de cumplir con el objetivo principal de las plantas carnívoras: permanecer quietas, expectantes y conscientes de lo que ocurre a su alrededor hasta que ven llegar a un insecto y deciden moverse y atrapar a su presa.</a:t>
            </a:r>
          </a:p>
          <a:p>
            <a:pPr indent="360045" algn="l" defTabSz="449580">
              <a:lnSpc>
                <a:spcPct val="107916"/>
              </a:lnSpc>
              <a:spcBef>
                <a:spcPts val="800"/>
              </a:spcBef>
              <a:defRPr sz="2300">
                <a:uFill>
                  <a:solidFill>
                    <a:srgbClr val="000000"/>
                  </a:solidFill>
                </a:uFill>
                <a:latin typeface="Papyrus"/>
                <a:ea typeface="Papyrus"/>
                <a:cs typeface="Papyrus"/>
                <a:sym typeface="Papyrus"/>
              </a:defRPr>
            </a:pPr>
            <a:r>
              <a:t>Les indicamos la postura que deben adoptar para facilitar “el cuerpo atento”/”la atención plena”: sentados, espalda recta, manos sobre los muslos, piernas no cruzadas y pies apoyados en el suelo.</a:t>
            </a:r>
          </a:p>
        </p:txBody>
      </p:sp>
      <p:pic>
        <p:nvPicPr>
          <p:cNvPr id="262"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14" t="38566" r="37694" b="27549"/>
          <a:stretch>
            <a:fillRect/>
          </a:stretch>
        </p:blipFill>
        <p:spPr>
          <a:xfrm>
            <a:off x="11882681" y="8373407"/>
            <a:ext cx="874149" cy="873596"/>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7" y="0"/>
                </a:moveTo>
                <a:cubicBezTo>
                  <a:pt x="9491" y="0"/>
                  <a:pt x="9044" y="55"/>
                  <a:pt x="8295" y="235"/>
                </a:cubicBezTo>
                <a:cubicBezTo>
                  <a:pt x="4335" y="1183"/>
                  <a:pt x="1327" y="4163"/>
                  <a:pt x="289" y="8145"/>
                </a:cubicBezTo>
                <a:cubicBezTo>
                  <a:pt x="-96" y="9621"/>
                  <a:pt x="-96" y="11972"/>
                  <a:pt x="289" y="13448"/>
                </a:cubicBezTo>
                <a:cubicBezTo>
                  <a:pt x="648" y="14828"/>
                  <a:pt x="1569" y="16688"/>
                  <a:pt x="2408" y="17722"/>
                </a:cubicBezTo>
                <a:cubicBezTo>
                  <a:pt x="3756" y="19380"/>
                  <a:pt x="5999" y="20788"/>
                  <a:pt x="8168" y="21339"/>
                </a:cubicBezTo>
                <a:cubicBezTo>
                  <a:pt x="9038" y="21560"/>
                  <a:pt x="9544" y="21600"/>
                  <a:pt x="11067" y="21564"/>
                </a:cubicBezTo>
                <a:cubicBezTo>
                  <a:pt x="12737" y="21525"/>
                  <a:pt x="13039" y="21478"/>
                  <a:pt x="14172" y="21094"/>
                </a:cubicBezTo>
                <a:cubicBezTo>
                  <a:pt x="15966" y="20484"/>
                  <a:pt x="17084" y="19783"/>
                  <a:pt x="18487" y="18369"/>
                </a:cubicBezTo>
                <a:cubicBezTo>
                  <a:pt x="19528" y="17319"/>
                  <a:pt x="19775" y="16961"/>
                  <a:pt x="20362" y="15761"/>
                </a:cubicBezTo>
                <a:cubicBezTo>
                  <a:pt x="21325" y="13797"/>
                  <a:pt x="21504" y="13032"/>
                  <a:pt x="21504" y="10792"/>
                </a:cubicBezTo>
                <a:cubicBezTo>
                  <a:pt x="21504" y="8553"/>
                  <a:pt x="21325" y="7797"/>
                  <a:pt x="20362" y="5832"/>
                </a:cubicBezTo>
                <a:cubicBezTo>
                  <a:pt x="19775" y="4633"/>
                  <a:pt x="19528" y="4275"/>
                  <a:pt x="18487" y="3225"/>
                </a:cubicBezTo>
                <a:cubicBezTo>
                  <a:pt x="18307" y="3043"/>
                  <a:pt x="18133" y="2875"/>
                  <a:pt x="17960" y="2715"/>
                </a:cubicBezTo>
                <a:cubicBezTo>
                  <a:pt x="17906" y="2721"/>
                  <a:pt x="17844" y="2695"/>
                  <a:pt x="17814" y="2646"/>
                </a:cubicBezTo>
                <a:cubicBezTo>
                  <a:pt x="17800" y="2623"/>
                  <a:pt x="17795" y="2603"/>
                  <a:pt x="17794" y="2578"/>
                </a:cubicBezTo>
                <a:cubicBezTo>
                  <a:pt x="16685" y="1586"/>
                  <a:pt x="15663" y="1005"/>
                  <a:pt x="14172" y="500"/>
                </a:cubicBezTo>
                <a:cubicBezTo>
                  <a:pt x="13086" y="133"/>
                  <a:pt x="12691" y="73"/>
                  <a:pt x="11204" y="20"/>
                </a:cubicBezTo>
                <a:cubicBezTo>
                  <a:pt x="10843" y="7"/>
                  <a:pt x="10540" y="0"/>
                  <a:pt x="10277" y="0"/>
                </a:cubicBezTo>
                <a:close/>
                <a:moveTo>
                  <a:pt x="10911" y="4401"/>
                </a:moveTo>
                <a:cubicBezTo>
                  <a:pt x="12860" y="4406"/>
                  <a:pt x="14804" y="5403"/>
                  <a:pt x="15802" y="7518"/>
                </a:cubicBezTo>
                <a:cubicBezTo>
                  <a:pt x="16197" y="8355"/>
                  <a:pt x="16222" y="8504"/>
                  <a:pt x="16222" y="9870"/>
                </a:cubicBezTo>
                <a:cubicBezTo>
                  <a:pt x="16222" y="11237"/>
                  <a:pt x="16200" y="11381"/>
                  <a:pt x="15802" y="12223"/>
                </a:cubicBezTo>
                <a:cubicBezTo>
                  <a:pt x="15035" y="13850"/>
                  <a:pt x="13509" y="15045"/>
                  <a:pt x="11770" y="15389"/>
                </a:cubicBezTo>
                <a:lnTo>
                  <a:pt x="10999" y="15536"/>
                </a:lnTo>
                <a:lnTo>
                  <a:pt x="10999" y="16114"/>
                </a:lnTo>
                <a:cubicBezTo>
                  <a:pt x="10999" y="16429"/>
                  <a:pt x="10958" y="16716"/>
                  <a:pt x="10901" y="16751"/>
                </a:cubicBezTo>
                <a:cubicBezTo>
                  <a:pt x="10744" y="16849"/>
                  <a:pt x="7381" y="14310"/>
                  <a:pt x="7514" y="14193"/>
                </a:cubicBezTo>
                <a:cubicBezTo>
                  <a:pt x="8194" y="13595"/>
                  <a:pt x="10786" y="11801"/>
                  <a:pt x="10882" y="11860"/>
                </a:cubicBezTo>
                <a:cubicBezTo>
                  <a:pt x="10951" y="11903"/>
                  <a:pt x="10999" y="12202"/>
                  <a:pt x="10999" y="12527"/>
                </a:cubicBezTo>
                <a:cubicBezTo>
                  <a:pt x="10999" y="13104"/>
                  <a:pt x="11016" y="13117"/>
                  <a:pt x="11370" y="13036"/>
                </a:cubicBezTo>
                <a:cubicBezTo>
                  <a:pt x="13037" y="12655"/>
                  <a:pt x="14011" y="11355"/>
                  <a:pt x="13889" y="9665"/>
                </a:cubicBezTo>
                <a:cubicBezTo>
                  <a:pt x="13736" y="7546"/>
                  <a:pt x="11590" y="6263"/>
                  <a:pt x="9525" y="7057"/>
                </a:cubicBezTo>
                <a:cubicBezTo>
                  <a:pt x="8755" y="7352"/>
                  <a:pt x="8027" y="8145"/>
                  <a:pt x="7826" y="8900"/>
                </a:cubicBezTo>
                <a:cubicBezTo>
                  <a:pt x="7568" y="9869"/>
                  <a:pt x="7569" y="9867"/>
                  <a:pt x="6440" y="9910"/>
                </a:cubicBezTo>
                <a:cubicBezTo>
                  <a:pt x="5873" y="9931"/>
                  <a:pt x="5359" y="9894"/>
                  <a:pt x="5297" y="9831"/>
                </a:cubicBezTo>
                <a:cubicBezTo>
                  <a:pt x="5235" y="9769"/>
                  <a:pt x="5242" y="9402"/>
                  <a:pt x="5317" y="9008"/>
                </a:cubicBezTo>
                <a:cubicBezTo>
                  <a:pt x="5880" y="6026"/>
                  <a:pt x="8405" y="4396"/>
                  <a:pt x="10911" y="4401"/>
                </a:cubicBezTo>
                <a:close/>
              </a:path>
            </a:pathLst>
          </a:custGeom>
          <a:ln w="12700">
            <a:miter lim="400000"/>
          </a:ln>
        </p:spPr>
      </p:pic>
    </p:spTree>
  </p:cSld>
  <p:clrMapOvr>
    <a:masterClrMapping/>
  </p:clrMapOvr>
  <p:transition xmlns:p14="http://schemas.microsoft.com/office/powerpoint/2010/main" spd="med" advClick="1"/>
</p:sld>
</file>

<file path=ppt/slides/slide1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06" name="image1.jpeg" descr="image1.jpeg"/>
          <p:cNvPicPr>
            <a:picLocks noChangeAspect="1"/>
          </p:cNvPicPr>
          <p:nvPr/>
        </p:nvPicPr>
        <p:blipFill>
          <a:blip r:embed="rId2">
            <a:extLst/>
          </a:blip>
          <a:stretch>
            <a:fillRect/>
          </a:stretch>
        </p:blipFill>
        <p:spPr>
          <a:xfrm>
            <a:off x="-446088" y="-33338"/>
            <a:ext cx="14757241" cy="9820276"/>
          </a:xfrm>
          <a:prstGeom prst="rect">
            <a:avLst/>
          </a:prstGeom>
          <a:ln w="12700">
            <a:miter lim="400000"/>
          </a:ln>
        </p:spPr>
      </p:pic>
      <p:pic>
        <p:nvPicPr>
          <p:cNvPr id="1007" name="Respira_ Vídeo 2 - Mediano (1).mov" descr="Respira_ Vídeo 2 - Mediano (1).mov"/>
          <p:cNvPicPr>
            <a:picLocks noChangeAspect="0"/>
          </p:cNvPicPr>
          <p:nvPr>
            <a:videoFile r:link="rId3"/>
            <p:extLst>
              <p:ext uri="{DAA4B4D4-6D71-4841-9C94-3DE7FCFB9230}">
                <p14:media xmlns:p14="http://schemas.microsoft.com/office/powerpoint/2010/main" r:embed="rId4"/>
              </p:ext>
            </p:extLst>
          </p:nvPr>
        </p:nvPicPr>
        <p:blipFill>
          <a:blip r:embed="rId5">
            <a:extLst/>
          </a:blip>
          <a:stretch>
            <a:fillRect/>
          </a:stretch>
        </p:blipFill>
        <p:spPr>
          <a:xfrm>
            <a:off x="2857500" y="2390564"/>
            <a:ext cx="8846854" cy="4972472"/>
          </a:xfrm>
          <a:prstGeom prst="rect">
            <a:avLst/>
          </a:prstGeom>
          <a:ln w="12700">
            <a:miter lim="400000"/>
          </a:ln>
        </p:spPr>
      </p:pic>
      <p:pic>
        <p:nvPicPr>
          <p:cNvPr id="1008" name="Captura de pantalla 2020-04-06 a las 14.18.19.png" descr="Captura de pantalla 2020-04-06 a las 14.18.19.png">
            <a:hlinkClick r:id="rId6" invalidUrl="" action="ppaction://hlinksldjump" tgtFrame="" tooltip="" history="1" highlightClick="0" endSnd="0"/>
          </p:cNvPr>
          <p:cNvPicPr>
            <a:picLocks noChangeAspect="1"/>
          </p:cNvPicPr>
          <p:nvPr/>
        </p:nvPicPr>
        <p:blipFill>
          <a:blip r:embed="rId7">
            <a:extLst/>
          </a:blip>
          <a:srcRect l="41106" t="38554" r="37702" b="27552"/>
          <a:stretch>
            <a:fillRect/>
          </a:stretch>
        </p:blipFill>
        <p:spPr>
          <a:xfrm>
            <a:off x="11696248"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1009" name="Captura de pantalla 2020-04-06 a las 13.54.21.png" descr="Captura de pantalla 2020-04-06 a las 13.54.21.png">
            <a:hlinkClick r:id="rId8" invalidUrl="" action="ppaction://hlinksldjump" tgtFrame="" tooltip="" history="1" highlightClick="0" endSnd="0"/>
          </p:cNvPr>
          <p:cNvPicPr>
            <a:picLocks noChangeAspect="1"/>
          </p:cNvPicPr>
          <p:nvPr/>
        </p:nvPicPr>
        <p:blipFill>
          <a:blip r:embed="rId9">
            <a:extLst/>
          </a:blip>
          <a:srcRect l="58597" t="28749" r="37500" b="64984"/>
          <a:stretch>
            <a:fillRect/>
          </a:stretch>
        </p:blipFill>
        <p:spPr>
          <a:xfrm>
            <a:off x="11548669" y="276398"/>
            <a:ext cx="1183218" cy="1187581"/>
          </a:xfrm>
          <a:custGeom>
            <a:avLst/>
            <a:gdLst/>
            <a:ahLst/>
            <a:cxnLst>
              <a:cxn ang="0">
                <a:pos x="wd2" y="hd2"/>
              </a:cxn>
              <a:cxn ang="5400000">
                <a:pos x="wd2" y="hd2"/>
              </a:cxn>
              <a:cxn ang="10800000">
                <a:pos x="wd2" y="hd2"/>
              </a:cxn>
              <a:cxn ang="16200000">
                <a:pos x="wd2" y="hd2"/>
              </a:cxn>
            </a:cxnLst>
            <a:rect l="0" t="0" r="r" b="b"/>
            <a:pathLst>
              <a:path w="20607" h="21160" fill="norm" stroke="1" extrusionOk="0">
                <a:moveTo>
                  <a:pt x="9928" y="6"/>
                </a:moveTo>
                <a:cubicBezTo>
                  <a:pt x="9535" y="19"/>
                  <a:pt x="9133" y="48"/>
                  <a:pt x="8732" y="105"/>
                </a:cubicBezTo>
                <a:cubicBezTo>
                  <a:pt x="5649" y="542"/>
                  <a:pt x="2498" y="2756"/>
                  <a:pt x="1177" y="5409"/>
                </a:cubicBezTo>
                <a:cubicBezTo>
                  <a:pt x="-993" y="9767"/>
                  <a:pt x="-91" y="15336"/>
                  <a:pt x="3285" y="18456"/>
                </a:cubicBezTo>
                <a:cubicBezTo>
                  <a:pt x="4507" y="19586"/>
                  <a:pt x="6732" y="20706"/>
                  <a:pt x="8255" y="20966"/>
                </a:cubicBezTo>
                <a:cubicBezTo>
                  <a:pt x="10839" y="21406"/>
                  <a:pt x="12776" y="21114"/>
                  <a:pt x="15146" y="19919"/>
                </a:cubicBezTo>
                <a:cubicBezTo>
                  <a:pt x="18526" y="18215"/>
                  <a:pt x="20607" y="14647"/>
                  <a:pt x="20607" y="10571"/>
                </a:cubicBezTo>
                <a:cubicBezTo>
                  <a:pt x="20607" y="4406"/>
                  <a:pt x="15825" y="-194"/>
                  <a:pt x="9928" y="6"/>
                </a:cubicBezTo>
                <a:close/>
                <a:moveTo>
                  <a:pt x="10232" y="2361"/>
                </a:moveTo>
                <a:cubicBezTo>
                  <a:pt x="10448" y="2352"/>
                  <a:pt x="10665" y="2371"/>
                  <a:pt x="10868" y="2410"/>
                </a:cubicBezTo>
                <a:cubicBezTo>
                  <a:pt x="12173" y="2661"/>
                  <a:pt x="13702" y="3824"/>
                  <a:pt x="14255" y="4991"/>
                </a:cubicBezTo>
                <a:cubicBezTo>
                  <a:pt x="15016" y="6600"/>
                  <a:pt x="14897" y="7682"/>
                  <a:pt x="13605" y="11115"/>
                </a:cubicBezTo>
                <a:cubicBezTo>
                  <a:pt x="12974" y="12791"/>
                  <a:pt x="12422" y="14380"/>
                  <a:pt x="12375" y="14644"/>
                </a:cubicBezTo>
                <a:cubicBezTo>
                  <a:pt x="12299" y="15070"/>
                  <a:pt x="12081" y="15135"/>
                  <a:pt x="10384" y="15196"/>
                </a:cubicBezTo>
                <a:cubicBezTo>
                  <a:pt x="9259" y="15237"/>
                  <a:pt x="8411" y="15163"/>
                  <a:pt x="8324" y="15019"/>
                </a:cubicBezTo>
                <a:cubicBezTo>
                  <a:pt x="8242" y="14884"/>
                  <a:pt x="8011" y="14215"/>
                  <a:pt x="7813" y="13534"/>
                </a:cubicBezTo>
                <a:cubicBezTo>
                  <a:pt x="7616" y="12853"/>
                  <a:pt x="7098" y="11383"/>
                  <a:pt x="6658" y="10267"/>
                </a:cubicBezTo>
                <a:cubicBezTo>
                  <a:pt x="5739" y="7935"/>
                  <a:pt x="5645" y="6524"/>
                  <a:pt x="6306" y="5034"/>
                </a:cubicBezTo>
                <a:cubicBezTo>
                  <a:pt x="6956" y="3571"/>
                  <a:pt x="8716" y="2418"/>
                  <a:pt x="10232" y="2361"/>
                </a:cubicBezTo>
                <a:close/>
                <a:moveTo>
                  <a:pt x="10149" y="16164"/>
                </a:moveTo>
                <a:cubicBezTo>
                  <a:pt x="10816" y="16162"/>
                  <a:pt x="11517" y="16323"/>
                  <a:pt x="11808" y="16652"/>
                </a:cubicBezTo>
                <a:cubicBezTo>
                  <a:pt x="12191" y="17085"/>
                  <a:pt x="12168" y="17150"/>
                  <a:pt x="11338" y="17975"/>
                </a:cubicBezTo>
                <a:cubicBezTo>
                  <a:pt x="10859" y="18451"/>
                  <a:pt x="10397" y="18837"/>
                  <a:pt x="10308" y="18837"/>
                </a:cubicBezTo>
                <a:cubicBezTo>
                  <a:pt x="10218" y="18837"/>
                  <a:pt x="9756" y="18457"/>
                  <a:pt x="9285" y="17989"/>
                </a:cubicBezTo>
                <a:cubicBezTo>
                  <a:pt x="8571" y="17279"/>
                  <a:pt x="8474" y="17056"/>
                  <a:pt x="8677" y="16667"/>
                </a:cubicBezTo>
                <a:cubicBezTo>
                  <a:pt x="8850" y="16336"/>
                  <a:pt x="9482" y="16167"/>
                  <a:pt x="10149" y="16164"/>
                </a:cubicBez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52886165" fill="hold"/>
                                        <p:tgtEl>
                                          <p:spTgt spid="1007"/>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1007"/>
                </p:tgtEl>
              </p:cMediaNode>
            </p:video>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11" name="VÍDEO 2: ahora usaremos nuestro pecho para respirar. Seguiremos el modelo del cuento e imaginaremos un globo, una flor cuyo aroma queremos oler y un cohete para desplazarnos a otros lugares…"/>
          <p:cNvSpPr txBox="1"/>
          <p:nvPr/>
        </p:nvSpPr>
        <p:spPr>
          <a:xfrm>
            <a:off x="1289744" y="1325032"/>
            <a:ext cx="10950245" cy="632460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57200">
              <a:defRPr sz="3600">
                <a:latin typeface="Papyrus"/>
                <a:ea typeface="Papyrus"/>
                <a:cs typeface="Papyrus"/>
                <a:sym typeface="Papyrus"/>
              </a:defRPr>
            </a:pPr>
            <a:r>
              <a:t>VÍDEO 2: ahora usaremos nuestro pecho para respirar. Seguiremos el modelo del cuento e imaginaremos un globo, una flor cuyo aroma queremos oler y un cohete para desplazarnos a otros lugares</a:t>
            </a:r>
          </a:p>
          <a:p>
            <a:pPr algn="just" defTabSz="457200">
              <a:defRPr sz="3600">
                <a:latin typeface="Papyrus"/>
                <a:ea typeface="Papyrus"/>
                <a:cs typeface="Papyrus"/>
                <a:sym typeface="Papyrus"/>
              </a:defRPr>
            </a:pPr>
          </a:p>
          <a:p>
            <a:pPr algn="just" defTabSz="457200">
              <a:defRPr sz="3600">
                <a:latin typeface="Papyrus"/>
                <a:ea typeface="Papyrus"/>
                <a:cs typeface="Papyrus"/>
                <a:sym typeface="Papyrus"/>
              </a:defRPr>
            </a:pPr>
            <a:r>
              <a:t>* Si no has leído la ayuda de la isla, debes hacerlo antes de realizar esta actividad</a:t>
            </a:r>
          </a:p>
        </p:txBody>
      </p:sp>
      <p:pic>
        <p:nvPicPr>
          <p:cNvPr id="1012"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480312" y="824306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14" name="image3.jpeg" descr="image3.jpeg"/>
          <p:cNvPicPr>
            <a:picLocks noChangeAspect="1"/>
          </p:cNvPicPr>
          <p:nvPr/>
        </p:nvPicPr>
        <p:blipFill>
          <a:blip r:embed="rId2">
            <a:extLst/>
          </a:blip>
          <a:stretch>
            <a:fillRect/>
          </a:stretch>
        </p:blipFill>
        <p:spPr>
          <a:xfrm>
            <a:off x="-5110268" y="-1363417"/>
            <a:ext cx="18491079" cy="11275050"/>
          </a:xfrm>
          <a:prstGeom prst="rect">
            <a:avLst/>
          </a:prstGeom>
          <a:ln w="12700">
            <a:miter lim="400000"/>
          </a:ln>
        </p:spPr>
      </p:pic>
      <p:pic>
        <p:nvPicPr>
          <p:cNvPr id="1015"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06" t="38554" r="37702" b="27552"/>
          <a:stretch>
            <a:fillRect/>
          </a:stretch>
        </p:blipFill>
        <p:spPr>
          <a:xfrm>
            <a:off x="11696248"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1016" name="Captura de pantalla 2020-04-06 a las 13.54.21.png" descr="Captura de pantalla 2020-04-06 a las 13.54.21.png">
            <a:hlinkClick r:id="rId5" invalidUrl="" action="ppaction://hlinksldjump" tgtFrame="" tooltip="" history="1" highlightClick="0" endSnd="0"/>
          </p:cNvPr>
          <p:cNvPicPr>
            <a:picLocks noChangeAspect="1"/>
          </p:cNvPicPr>
          <p:nvPr/>
        </p:nvPicPr>
        <p:blipFill>
          <a:blip r:embed="rId6">
            <a:extLst/>
          </a:blip>
          <a:srcRect l="58597" t="28749" r="37500" b="64984"/>
          <a:stretch>
            <a:fillRect/>
          </a:stretch>
        </p:blipFill>
        <p:spPr>
          <a:xfrm>
            <a:off x="11548669" y="276398"/>
            <a:ext cx="1183218" cy="1187581"/>
          </a:xfrm>
          <a:custGeom>
            <a:avLst/>
            <a:gdLst/>
            <a:ahLst/>
            <a:cxnLst>
              <a:cxn ang="0">
                <a:pos x="wd2" y="hd2"/>
              </a:cxn>
              <a:cxn ang="5400000">
                <a:pos x="wd2" y="hd2"/>
              </a:cxn>
              <a:cxn ang="10800000">
                <a:pos x="wd2" y="hd2"/>
              </a:cxn>
              <a:cxn ang="16200000">
                <a:pos x="wd2" y="hd2"/>
              </a:cxn>
            </a:cxnLst>
            <a:rect l="0" t="0" r="r" b="b"/>
            <a:pathLst>
              <a:path w="20607" h="21160" fill="norm" stroke="1" extrusionOk="0">
                <a:moveTo>
                  <a:pt x="9928" y="6"/>
                </a:moveTo>
                <a:cubicBezTo>
                  <a:pt x="9535" y="19"/>
                  <a:pt x="9133" y="48"/>
                  <a:pt x="8732" y="105"/>
                </a:cubicBezTo>
                <a:cubicBezTo>
                  <a:pt x="5649" y="542"/>
                  <a:pt x="2498" y="2756"/>
                  <a:pt x="1177" y="5409"/>
                </a:cubicBezTo>
                <a:cubicBezTo>
                  <a:pt x="-993" y="9767"/>
                  <a:pt x="-91" y="15336"/>
                  <a:pt x="3285" y="18456"/>
                </a:cubicBezTo>
                <a:cubicBezTo>
                  <a:pt x="4507" y="19586"/>
                  <a:pt x="6732" y="20706"/>
                  <a:pt x="8255" y="20966"/>
                </a:cubicBezTo>
                <a:cubicBezTo>
                  <a:pt x="10839" y="21406"/>
                  <a:pt x="12776" y="21114"/>
                  <a:pt x="15146" y="19919"/>
                </a:cubicBezTo>
                <a:cubicBezTo>
                  <a:pt x="18526" y="18215"/>
                  <a:pt x="20607" y="14647"/>
                  <a:pt x="20607" y="10571"/>
                </a:cubicBezTo>
                <a:cubicBezTo>
                  <a:pt x="20607" y="4406"/>
                  <a:pt x="15825" y="-194"/>
                  <a:pt x="9928" y="6"/>
                </a:cubicBezTo>
                <a:close/>
                <a:moveTo>
                  <a:pt x="10232" y="2361"/>
                </a:moveTo>
                <a:cubicBezTo>
                  <a:pt x="10448" y="2352"/>
                  <a:pt x="10665" y="2371"/>
                  <a:pt x="10868" y="2410"/>
                </a:cubicBezTo>
                <a:cubicBezTo>
                  <a:pt x="12173" y="2661"/>
                  <a:pt x="13702" y="3824"/>
                  <a:pt x="14255" y="4991"/>
                </a:cubicBezTo>
                <a:cubicBezTo>
                  <a:pt x="15016" y="6600"/>
                  <a:pt x="14897" y="7682"/>
                  <a:pt x="13605" y="11115"/>
                </a:cubicBezTo>
                <a:cubicBezTo>
                  <a:pt x="12974" y="12791"/>
                  <a:pt x="12422" y="14380"/>
                  <a:pt x="12375" y="14644"/>
                </a:cubicBezTo>
                <a:cubicBezTo>
                  <a:pt x="12299" y="15070"/>
                  <a:pt x="12081" y="15135"/>
                  <a:pt x="10384" y="15196"/>
                </a:cubicBezTo>
                <a:cubicBezTo>
                  <a:pt x="9259" y="15237"/>
                  <a:pt x="8411" y="15163"/>
                  <a:pt x="8324" y="15019"/>
                </a:cubicBezTo>
                <a:cubicBezTo>
                  <a:pt x="8242" y="14884"/>
                  <a:pt x="8011" y="14215"/>
                  <a:pt x="7813" y="13534"/>
                </a:cubicBezTo>
                <a:cubicBezTo>
                  <a:pt x="7616" y="12853"/>
                  <a:pt x="7098" y="11383"/>
                  <a:pt x="6658" y="10267"/>
                </a:cubicBezTo>
                <a:cubicBezTo>
                  <a:pt x="5739" y="7935"/>
                  <a:pt x="5645" y="6524"/>
                  <a:pt x="6306" y="5034"/>
                </a:cubicBezTo>
                <a:cubicBezTo>
                  <a:pt x="6956" y="3571"/>
                  <a:pt x="8716" y="2418"/>
                  <a:pt x="10232" y="2361"/>
                </a:cubicBezTo>
                <a:close/>
                <a:moveTo>
                  <a:pt x="10149" y="16164"/>
                </a:moveTo>
                <a:cubicBezTo>
                  <a:pt x="10816" y="16162"/>
                  <a:pt x="11517" y="16323"/>
                  <a:pt x="11808" y="16652"/>
                </a:cubicBezTo>
                <a:cubicBezTo>
                  <a:pt x="12191" y="17085"/>
                  <a:pt x="12168" y="17150"/>
                  <a:pt x="11338" y="17975"/>
                </a:cubicBezTo>
                <a:cubicBezTo>
                  <a:pt x="10859" y="18451"/>
                  <a:pt x="10397" y="18837"/>
                  <a:pt x="10308" y="18837"/>
                </a:cubicBezTo>
                <a:cubicBezTo>
                  <a:pt x="10218" y="18837"/>
                  <a:pt x="9756" y="18457"/>
                  <a:pt x="9285" y="17989"/>
                </a:cubicBezTo>
                <a:cubicBezTo>
                  <a:pt x="8571" y="17279"/>
                  <a:pt x="8474" y="17056"/>
                  <a:pt x="8677" y="16667"/>
                </a:cubicBezTo>
                <a:cubicBezTo>
                  <a:pt x="8850" y="16336"/>
                  <a:pt x="9482" y="16167"/>
                  <a:pt x="10149" y="16164"/>
                </a:cubicBezTo>
                <a:close/>
              </a:path>
            </a:pathLst>
          </a:custGeom>
          <a:ln w="12700">
            <a:miter lim="400000"/>
          </a:ln>
        </p:spPr>
      </p:pic>
      <p:pic>
        <p:nvPicPr>
          <p:cNvPr id="1017" name="Respira_ Vídeo 3 - Pequeño (1).mov" descr="Respira_ Vídeo 3 - Pequeño (1).mov"/>
          <p:cNvPicPr>
            <a:picLocks noChangeAspect="0"/>
          </p:cNvPicPr>
          <p:nvPr>
            <a:videoFile r:link="rId7"/>
            <p:extLst>
              <p:ext uri="{DAA4B4D4-6D71-4841-9C94-3DE7FCFB9230}">
                <p14:media xmlns:p14="http://schemas.microsoft.com/office/powerpoint/2010/main" r:embed="rId8"/>
              </p:ext>
            </p:extLst>
          </p:nvPr>
        </p:nvPicPr>
        <p:blipFill>
          <a:blip r:embed="rId9">
            <a:extLst/>
          </a:blip>
          <a:stretch>
            <a:fillRect/>
          </a:stretch>
        </p:blipFill>
        <p:spPr>
          <a:xfrm>
            <a:off x="2926272" y="2318587"/>
            <a:ext cx="9403617" cy="5273057"/>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331064056" fill="hold"/>
                                        <p:tgtEl>
                                          <p:spTgt spid="1017"/>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1017"/>
                </p:tgtEl>
              </p:cMediaNode>
            </p:video>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19" name="VÍDEO 3: a continuación podemos practicar nuestra respiración usando todo el cuerpo, tal y como nos enseña el vídeo. Nos convertiremos en árboles, búhos, gatos, grullas, campanas y una cordillera. ¿Con cuál de estas maneras puedes concentrarte mejor en t"/>
          <p:cNvSpPr txBox="1"/>
          <p:nvPr/>
        </p:nvSpPr>
        <p:spPr>
          <a:xfrm>
            <a:off x="1320282" y="810458"/>
            <a:ext cx="10950245" cy="703580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57200">
              <a:defRPr sz="3600">
                <a:latin typeface="Papyrus"/>
                <a:ea typeface="Papyrus"/>
                <a:cs typeface="Papyrus"/>
                <a:sym typeface="Papyrus"/>
              </a:defRPr>
            </a:pPr>
            <a:r>
              <a:t>VÍDEO 3: a continuación podemos practicar nuestra respiración usando todo el cuerpo, tal y como nos enseña el vídeo. Nos convertiremos en árboles, búhos, gatos, grullas, campanas y una cordillera. ¿Con cuál de estas maneras puedes concentrarte mejor en tu respiración?</a:t>
            </a:r>
          </a:p>
          <a:p>
            <a:pPr algn="just" defTabSz="457200">
              <a:defRPr sz="3600">
                <a:latin typeface="Papyrus"/>
                <a:ea typeface="Papyrus"/>
                <a:cs typeface="Papyrus"/>
                <a:sym typeface="Papyrus"/>
              </a:defRPr>
            </a:pPr>
          </a:p>
          <a:p>
            <a:pPr algn="just" defTabSz="457200">
              <a:defRPr sz="3600">
                <a:latin typeface="Papyrus"/>
                <a:ea typeface="Papyrus"/>
                <a:cs typeface="Papyrus"/>
                <a:sym typeface="Papyrus"/>
              </a:defRPr>
            </a:pPr>
            <a:r>
              <a:t>* Si no has leído la ayuda de la isla, debes hacerlo antes de realizar esta actividad</a:t>
            </a:r>
          </a:p>
        </p:txBody>
      </p:sp>
      <p:pic>
        <p:nvPicPr>
          <p:cNvPr id="1020"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480312" y="824306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22" name="Rectángulo"/>
          <p:cNvSpPr/>
          <p:nvPr/>
        </p:nvSpPr>
        <p:spPr>
          <a:xfrm>
            <a:off x="4685374" y="5712452"/>
            <a:ext cx="6300492" cy="4167918"/>
          </a:xfrm>
          <a:prstGeom prst="rect">
            <a:avLst/>
          </a:prstGeom>
          <a:solidFill>
            <a:schemeClr val="accent3"/>
          </a:solidFill>
          <a:ln w="12700">
            <a:miter lim="400000"/>
          </a:ln>
        </p:spPr>
        <p:txBody>
          <a:bodyPr lIns="50800" tIns="50800" rIns="50800" bIns="50800" anchor="ctr"/>
          <a:lstStyle/>
          <a:p>
            <a:pPr>
              <a:defRPr sz="2200">
                <a:solidFill>
                  <a:srgbClr val="FFFFFF"/>
                </a:solidFill>
              </a:defRPr>
            </a:pPr>
          </a:p>
        </p:txBody>
      </p:sp>
      <p:sp>
        <p:nvSpPr>
          <p:cNvPr id="1023" name="Rectángulo"/>
          <p:cNvSpPr/>
          <p:nvPr/>
        </p:nvSpPr>
        <p:spPr>
          <a:xfrm>
            <a:off x="-46336" y="-118765"/>
            <a:ext cx="6812063" cy="4959152"/>
          </a:xfrm>
          <a:prstGeom prst="rect">
            <a:avLst/>
          </a:prstGeom>
          <a:solidFill>
            <a:schemeClr val="accent1"/>
          </a:solidFill>
          <a:ln w="12700">
            <a:miter lim="400000"/>
          </a:ln>
        </p:spPr>
        <p:txBody>
          <a:bodyPr lIns="50800" tIns="50800" rIns="50800" bIns="50800" anchor="ctr"/>
          <a:lstStyle/>
          <a:p>
            <a:pPr>
              <a:defRPr sz="2200">
                <a:solidFill>
                  <a:srgbClr val="FFFFFF"/>
                </a:solidFill>
              </a:defRPr>
            </a:pPr>
          </a:p>
        </p:txBody>
      </p:sp>
      <p:sp>
        <p:nvSpPr>
          <p:cNvPr id="1024" name="Rectángulo"/>
          <p:cNvSpPr/>
          <p:nvPr/>
        </p:nvSpPr>
        <p:spPr>
          <a:xfrm>
            <a:off x="-38729" y="4905671"/>
            <a:ext cx="4644662" cy="5370317"/>
          </a:xfrm>
          <a:prstGeom prst="rect">
            <a:avLst/>
          </a:prstGeom>
          <a:solidFill>
            <a:srgbClr val="F7BA01"/>
          </a:solidFill>
          <a:ln w="12700">
            <a:miter lim="400000"/>
          </a:ln>
        </p:spPr>
        <p:txBody>
          <a:bodyPr lIns="50800" tIns="50800" rIns="50800" bIns="50800" anchor="ctr"/>
          <a:lstStyle/>
          <a:p>
            <a:pPr>
              <a:defRPr sz="2200">
                <a:solidFill>
                  <a:srgbClr val="FFFFFF"/>
                </a:solidFill>
              </a:defRPr>
            </a:pPr>
          </a:p>
        </p:txBody>
      </p:sp>
      <p:sp>
        <p:nvSpPr>
          <p:cNvPr id="1025" name="Rectángulo"/>
          <p:cNvSpPr/>
          <p:nvPr/>
        </p:nvSpPr>
        <p:spPr>
          <a:xfrm>
            <a:off x="6815435" y="230"/>
            <a:ext cx="6199884" cy="9753140"/>
          </a:xfrm>
          <a:prstGeom prst="rect">
            <a:avLst/>
          </a:prstGeom>
          <a:solidFill>
            <a:schemeClr val="accent3"/>
          </a:solidFill>
          <a:ln w="12700">
            <a:miter lim="400000"/>
          </a:ln>
        </p:spPr>
        <p:txBody>
          <a:bodyPr lIns="50800" tIns="50800" rIns="50800" bIns="50800" anchor="ctr"/>
          <a:lstStyle/>
          <a:p>
            <a:pPr>
              <a:defRPr sz="2200">
                <a:solidFill>
                  <a:srgbClr val="FFFFFF"/>
                </a:solidFill>
              </a:defRPr>
            </a:pPr>
          </a:p>
        </p:txBody>
      </p:sp>
      <p:pic>
        <p:nvPicPr>
          <p:cNvPr id="1026" name="Imagen" descr="Imagen"/>
          <p:cNvPicPr>
            <a:picLocks noChangeAspect="1"/>
          </p:cNvPicPr>
          <p:nvPr/>
        </p:nvPicPr>
        <p:blipFill>
          <a:blip r:embed="rId2">
            <a:extLst/>
          </a:blip>
          <a:stretch>
            <a:fillRect/>
          </a:stretch>
        </p:blipFill>
        <p:spPr>
          <a:xfrm rot="10800000">
            <a:off x="-152402" y="1035049"/>
            <a:ext cx="13004803" cy="7569201"/>
          </a:xfrm>
          <a:prstGeom prst="rect">
            <a:avLst/>
          </a:prstGeom>
          <a:ln w="12700">
            <a:miter lim="400000"/>
          </a:ln>
        </p:spPr>
      </p:pic>
      <p:pic>
        <p:nvPicPr>
          <p:cNvPr id="1027" name="Imagen" descr="Imagen"/>
          <p:cNvPicPr>
            <a:picLocks noChangeAspect="1"/>
          </p:cNvPicPr>
          <p:nvPr/>
        </p:nvPicPr>
        <p:blipFill>
          <a:blip r:embed="rId3">
            <a:extLst/>
          </a:blip>
          <a:srcRect l="0" t="0" r="0" b="251"/>
          <a:stretch>
            <a:fillRect/>
          </a:stretch>
        </p:blipFill>
        <p:spPr>
          <a:xfrm flipH="1">
            <a:off x="-174097" y="288492"/>
            <a:ext cx="2501308" cy="247015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6136"/>
                </a:lnTo>
                <a:lnTo>
                  <a:pt x="0" y="8645"/>
                </a:lnTo>
                <a:lnTo>
                  <a:pt x="0" y="10828"/>
                </a:lnTo>
                <a:lnTo>
                  <a:pt x="0" y="12271"/>
                </a:lnTo>
                <a:lnTo>
                  <a:pt x="1611" y="12271"/>
                </a:lnTo>
                <a:cubicBezTo>
                  <a:pt x="3508" y="12271"/>
                  <a:pt x="3778" y="12595"/>
                  <a:pt x="3413" y="14427"/>
                </a:cubicBezTo>
                <a:cubicBezTo>
                  <a:pt x="3206" y="15468"/>
                  <a:pt x="2978" y="15791"/>
                  <a:pt x="2073" y="16346"/>
                </a:cubicBezTo>
                <a:cubicBezTo>
                  <a:pt x="1475" y="16713"/>
                  <a:pt x="765" y="16942"/>
                  <a:pt x="493" y="16856"/>
                </a:cubicBezTo>
                <a:cubicBezTo>
                  <a:pt x="210" y="16766"/>
                  <a:pt x="89" y="16774"/>
                  <a:pt x="38" y="17300"/>
                </a:cubicBezTo>
                <a:lnTo>
                  <a:pt x="709" y="17491"/>
                </a:lnTo>
                <a:cubicBezTo>
                  <a:pt x="1099" y="17600"/>
                  <a:pt x="2195" y="17893"/>
                  <a:pt x="3146" y="18143"/>
                </a:cubicBezTo>
                <a:cubicBezTo>
                  <a:pt x="4102" y="18395"/>
                  <a:pt x="4916" y="18796"/>
                  <a:pt x="4966" y="19042"/>
                </a:cubicBezTo>
                <a:cubicBezTo>
                  <a:pt x="5018" y="19301"/>
                  <a:pt x="4611" y="19793"/>
                  <a:pt x="3999" y="20215"/>
                </a:cubicBezTo>
                <a:cubicBezTo>
                  <a:pt x="3419" y="20615"/>
                  <a:pt x="2749" y="21092"/>
                  <a:pt x="2509" y="21274"/>
                </a:cubicBezTo>
                <a:cubicBezTo>
                  <a:pt x="2467" y="21306"/>
                  <a:pt x="2544" y="21336"/>
                  <a:pt x="2676" y="21364"/>
                </a:cubicBezTo>
                <a:cubicBezTo>
                  <a:pt x="2701" y="21341"/>
                  <a:pt x="2719" y="21315"/>
                  <a:pt x="2728" y="21291"/>
                </a:cubicBezTo>
                <a:cubicBezTo>
                  <a:pt x="2755" y="21218"/>
                  <a:pt x="2980" y="21162"/>
                  <a:pt x="3283" y="21111"/>
                </a:cubicBezTo>
                <a:cubicBezTo>
                  <a:pt x="3458" y="20825"/>
                  <a:pt x="3991" y="20330"/>
                  <a:pt x="4640" y="19872"/>
                </a:cubicBezTo>
                <a:lnTo>
                  <a:pt x="6117" y="18831"/>
                </a:lnTo>
                <a:lnTo>
                  <a:pt x="8519" y="19462"/>
                </a:lnTo>
                <a:cubicBezTo>
                  <a:pt x="11096" y="20140"/>
                  <a:pt x="11790" y="20665"/>
                  <a:pt x="10891" y="21260"/>
                </a:cubicBezTo>
                <a:cubicBezTo>
                  <a:pt x="10785" y="21330"/>
                  <a:pt x="10870" y="21387"/>
                  <a:pt x="11107" y="21437"/>
                </a:cubicBezTo>
                <a:cubicBezTo>
                  <a:pt x="11453" y="21375"/>
                  <a:pt x="11690" y="21302"/>
                  <a:pt x="11782" y="21208"/>
                </a:cubicBezTo>
                <a:cubicBezTo>
                  <a:pt x="12127" y="20851"/>
                  <a:pt x="12307" y="20851"/>
                  <a:pt x="12652" y="21208"/>
                </a:cubicBezTo>
                <a:cubicBezTo>
                  <a:pt x="12798" y="21358"/>
                  <a:pt x="13206" y="21465"/>
                  <a:pt x="13896" y="21538"/>
                </a:cubicBezTo>
                <a:cubicBezTo>
                  <a:pt x="15785" y="21502"/>
                  <a:pt x="17253" y="21461"/>
                  <a:pt x="17121" y="21413"/>
                </a:cubicBezTo>
                <a:cubicBezTo>
                  <a:pt x="16187" y="21070"/>
                  <a:pt x="16084" y="20941"/>
                  <a:pt x="16326" y="20458"/>
                </a:cubicBezTo>
                <a:cubicBezTo>
                  <a:pt x="16454" y="20203"/>
                  <a:pt x="16562" y="19680"/>
                  <a:pt x="16566" y="19292"/>
                </a:cubicBezTo>
                <a:cubicBezTo>
                  <a:pt x="16583" y="17651"/>
                  <a:pt x="16677" y="17232"/>
                  <a:pt x="17145" y="16724"/>
                </a:cubicBezTo>
                <a:cubicBezTo>
                  <a:pt x="17529" y="16308"/>
                  <a:pt x="17743" y="16278"/>
                  <a:pt x="18098" y="16592"/>
                </a:cubicBezTo>
                <a:cubicBezTo>
                  <a:pt x="18349" y="16815"/>
                  <a:pt x="18506" y="17136"/>
                  <a:pt x="18444" y="17304"/>
                </a:cubicBezTo>
                <a:cubicBezTo>
                  <a:pt x="18381" y="17471"/>
                  <a:pt x="18465" y="17692"/>
                  <a:pt x="18629" y="17796"/>
                </a:cubicBezTo>
                <a:cubicBezTo>
                  <a:pt x="18793" y="17901"/>
                  <a:pt x="19029" y="18485"/>
                  <a:pt x="19157" y="19091"/>
                </a:cubicBezTo>
                <a:cubicBezTo>
                  <a:pt x="19365" y="20078"/>
                  <a:pt x="19330" y="20269"/>
                  <a:pt x="18828" y="20923"/>
                </a:cubicBezTo>
                <a:lnTo>
                  <a:pt x="18310" y="21600"/>
                </a:lnTo>
                <a:cubicBezTo>
                  <a:pt x="20120" y="21586"/>
                  <a:pt x="21151" y="21567"/>
                  <a:pt x="20942" y="21551"/>
                </a:cubicBezTo>
                <a:cubicBezTo>
                  <a:pt x="19590" y="21453"/>
                  <a:pt x="19586" y="21438"/>
                  <a:pt x="20620" y="20257"/>
                </a:cubicBezTo>
                <a:lnTo>
                  <a:pt x="21600" y="19143"/>
                </a:lnTo>
                <a:lnTo>
                  <a:pt x="21600" y="17963"/>
                </a:lnTo>
                <a:lnTo>
                  <a:pt x="21038" y="18567"/>
                </a:lnTo>
                <a:cubicBezTo>
                  <a:pt x="20497" y="19154"/>
                  <a:pt x="20459" y="19138"/>
                  <a:pt x="19674" y="17998"/>
                </a:cubicBezTo>
                <a:cubicBezTo>
                  <a:pt x="19231" y="17353"/>
                  <a:pt x="18885" y="16613"/>
                  <a:pt x="18900" y="16353"/>
                </a:cubicBezTo>
                <a:cubicBezTo>
                  <a:pt x="18915" y="16092"/>
                  <a:pt x="18936" y="15546"/>
                  <a:pt x="18951" y="15138"/>
                </a:cubicBezTo>
                <a:cubicBezTo>
                  <a:pt x="18971" y="14598"/>
                  <a:pt x="19334" y="14131"/>
                  <a:pt x="20281" y="13424"/>
                </a:cubicBezTo>
                <a:lnTo>
                  <a:pt x="21583" y="12452"/>
                </a:lnTo>
                <a:lnTo>
                  <a:pt x="21590" y="6226"/>
                </a:lnTo>
                <a:lnTo>
                  <a:pt x="21600" y="0"/>
                </a:lnTo>
                <a:lnTo>
                  <a:pt x="0" y="0"/>
                </a:lnTo>
                <a:close/>
                <a:moveTo>
                  <a:pt x="16100" y="12507"/>
                </a:moveTo>
                <a:cubicBezTo>
                  <a:pt x="16138" y="12508"/>
                  <a:pt x="16163" y="12518"/>
                  <a:pt x="16175" y="12539"/>
                </a:cubicBezTo>
                <a:cubicBezTo>
                  <a:pt x="16332" y="12798"/>
                  <a:pt x="16402" y="13769"/>
                  <a:pt x="16388" y="14676"/>
                </a:cubicBezTo>
                <a:cubicBezTo>
                  <a:pt x="16496" y="14739"/>
                  <a:pt x="16494" y="14842"/>
                  <a:pt x="16381" y="14996"/>
                </a:cubicBezTo>
                <a:cubicBezTo>
                  <a:pt x="16357" y="15595"/>
                  <a:pt x="16294" y="16122"/>
                  <a:pt x="16189" y="16332"/>
                </a:cubicBezTo>
                <a:cubicBezTo>
                  <a:pt x="16103" y="16503"/>
                  <a:pt x="15651" y="16979"/>
                  <a:pt x="15068" y="17536"/>
                </a:cubicBezTo>
                <a:cubicBezTo>
                  <a:pt x="15139" y="17618"/>
                  <a:pt x="15182" y="17735"/>
                  <a:pt x="15185" y="17862"/>
                </a:cubicBezTo>
                <a:cubicBezTo>
                  <a:pt x="15570" y="17610"/>
                  <a:pt x="15882" y="17467"/>
                  <a:pt x="15956" y="17588"/>
                </a:cubicBezTo>
                <a:cubicBezTo>
                  <a:pt x="16204" y="17998"/>
                  <a:pt x="15828" y="19851"/>
                  <a:pt x="15497" y="19851"/>
                </a:cubicBezTo>
                <a:cubicBezTo>
                  <a:pt x="15374" y="19851"/>
                  <a:pt x="15295" y="20041"/>
                  <a:pt x="15325" y="20278"/>
                </a:cubicBezTo>
                <a:cubicBezTo>
                  <a:pt x="15355" y="20514"/>
                  <a:pt x="15235" y="20735"/>
                  <a:pt x="15055" y="20771"/>
                </a:cubicBezTo>
                <a:cubicBezTo>
                  <a:pt x="14436" y="20892"/>
                  <a:pt x="13075" y="20392"/>
                  <a:pt x="13046" y="20031"/>
                </a:cubicBezTo>
                <a:cubicBezTo>
                  <a:pt x="13021" y="19720"/>
                  <a:pt x="13841" y="18890"/>
                  <a:pt x="14619" y="18272"/>
                </a:cubicBezTo>
                <a:cubicBezTo>
                  <a:pt x="14575" y="18210"/>
                  <a:pt x="14537" y="18135"/>
                  <a:pt x="14517" y="18050"/>
                </a:cubicBezTo>
                <a:cubicBezTo>
                  <a:pt x="14346" y="18205"/>
                  <a:pt x="14178" y="18359"/>
                  <a:pt x="13999" y="18515"/>
                </a:cubicBezTo>
                <a:cubicBezTo>
                  <a:pt x="12929" y="19448"/>
                  <a:pt x="12019" y="20191"/>
                  <a:pt x="11974" y="20167"/>
                </a:cubicBezTo>
                <a:cubicBezTo>
                  <a:pt x="11928" y="20142"/>
                  <a:pt x="11283" y="19939"/>
                  <a:pt x="10541" y="19716"/>
                </a:cubicBezTo>
                <a:cubicBezTo>
                  <a:pt x="10127" y="19590"/>
                  <a:pt x="9803" y="19470"/>
                  <a:pt x="9554" y="19351"/>
                </a:cubicBezTo>
                <a:cubicBezTo>
                  <a:pt x="8566" y="19068"/>
                  <a:pt x="8132" y="18952"/>
                  <a:pt x="7879" y="18917"/>
                </a:cubicBezTo>
                <a:cubicBezTo>
                  <a:pt x="7123" y="18814"/>
                  <a:pt x="7119" y="18558"/>
                  <a:pt x="7858" y="18043"/>
                </a:cubicBezTo>
                <a:cubicBezTo>
                  <a:pt x="8267" y="17758"/>
                  <a:pt x="8697" y="17547"/>
                  <a:pt x="8818" y="17574"/>
                </a:cubicBezTo>
                <a:cubicBezTo>
                  <a:pt x="8938" y="17601"/>
                  <a:pt x="9039" y="17866"/>
                  <a:pt x="9037" y="18161"/>
                </a:cubicBezTo>
                <a:cubicBezTo>
                  <a:pt x="9035" y="18442"/>
                  <a:pt x="9066" y="18569"/>
                  <a:pt x="9174" y="18622"/>
                </a:cubicBezTo>
                <a:cubicBezTo>
                  <a:pt x="9221" y="18592"/>
                  <a:pt x="9268" y="18558"/>
                  <a:pt x="9335" y="18529"/>
                </a:cubicBezTo>
                <a:cubicBezTo>
                  <a:pt x="9660" y="18388"/>
                  <a:pt x="9818" y="18044"/>
                  <a:pt x="9818" y="17470"/>
                </a:cubicBezTo>
                <a:cubicBezTo>
                  <a:pt x="9818" y="16361"/>
                  <a:pt x="11055" y="15144"/>
                  <a:pt x="11264" y="16047"/>
                </a:cubicBezTo>
                <a:cubicBezTo>
                  <a:pt x="11335" y="16352"/>
                  <a:pt x="11329" y="17009"/>
                  <a:pt x="11254" y="17505"/>
                </a:cubicBezTo>
                <a:cubicBezTo>
                  <a:pt x="11142" y="18243"/>
                  <a:pt x="11198" y="18407"/>
                  <a:pt x="11559" y="18407"/>
                </a:cubicBezTo>
                <a:cubicBezTo>
                  <a:pt x="12059" y="18407"/>
                  <a:pt x="12093" y="18142"/>
                  <a:pt x="11772" y="16745"/>
                </a:cubicBezTo>
                <a:cubicBezTo>
                  <a:pt x="11601" y="16004"/>
                  <a:pt x="11615" y="15642"/>
                  <a:pt x="11826" y="15308"/>
                </a:cubicBezTo>
                <a:cubicBezTo>
                  <a:pt x="12276" y="14597"/>
                  <a:pt x="15532" y="12498"/>
                  <a:pt x="16100" y="12507"/>
                </a:cubicBezTo>
                <a:close/>
                <a:moveTo>
                  <a:pt x="12902" y="12632"/>
                </a:moveTo>
                <a:cubicBezTo>
                  <a:pt x="14303" y="12632"/>
                  <a:pt x="14419" y="13211"/>
                  <a:pt x="13194" y="14080"/>
                </a:cubicBezTo>
                <a:cubicBezTo>
                  <a:pt x="11949" y="14962"/>
                  <a:pt x="11849" y="14965"/>
                  <a:pt x="11580" y="14132"/>
                </a:cubicBezTo>
                <a:cubicBezTo>
                  <a:pt x="11258" y="13137"/>
                  <a:pt x="11705" y="12632"/>
                  <a:pt x="12902" y="12632"/>
                </a:cubicBezTo>
                <a:close/>
                <a:moveTo>
                  <a:pt x="8279" y="13153"/>
                </a:moveTo>
                <a:cubicBezTo>
                  <a:pt x="8367" y="13168"/>
                  <a:pt x="8444" y="13203"/>
                  <a:pt x="8502" y="13264"/>
                </a:cubicBezTo>
                <a:cubicBezTo>
                  <a:pt x="8686" y="13455"/>
                  <a:pt x="8818" y="13757"/>
                  <a:pt x="8797" y="13934"/>
                </a:cubicBezTo>
                <a:cubicBezTo>
                  <a:pt x="8776" y="14111"/>
                  <a:pt x="8900" y="14517"/>
                  <a:pt x="9075" y="14836"/>
                </a:cubicBezTo>
                <a:cubicBezTo>
                  <a:pt x="9489" y="15593"/>
                  <a:pt x="9261" y="16500"/>
                  <a:pt x="8492" y="17158"/>
                </a:cubicBezTo>
                <a:cubicBezTo>
                  <a:pt x="8152" y="17448"/>
                  <a:pt x="7825" y="17682"/>
                  <a:pt x="7762" y="17682"/>
                </a:cubicBezTo>
                <a:cubicBezTo>
                  <a:pt x="7654" y="17682"/>
                  <a:pt x="6905" y="15544"/>
                  <a:pt x="6878" y="15159"/>
                </a:cubicBezTo>
                <a:cubicBezTo>
                  <a:pt x="6871" y="15060"/>
                  <a:pt x="6786" y="14773"/>
                  <a:pt x="6689" y="14520"/>
                </a:cubicBezTo>
                <a:cubicBezTo>
                  <a:pt x="6475" y="13961"/>
                  <a:pt x="7667" y="13047"/>
                  <a:pt x="8279" y="13153"/>
                </a:cubicBezTo>
                <a:close/>
                <a:moveTo>
                  <a:pt x="5589" y="14670"/>
                </a:moveTo>
                <a:cubicBezTo>
                  <a:pt x="6104" y="14684"/>
                  <a:pt x="6407" y="15257"/>
                  <a:pt x="6453" y="16332"/>
                </a:cubicBezTo>
                <a:cubicBezTo>
                  <a:pt x="6472" y="16779"/>
                  <a:pt x="6528" y="17384"/>
                  <a:pt x="6573" y="17682"/>
                </a:cubicBezTo>
                <a:cubicBezTo>
                  <a:pt x="6667" y="18300"/>
                  <a:pt x="5832" y="18478"/>
                  <a:pt x="4585" y="18098"/>
                </a:cubicBezTo>
                <a:cubicBezTo>
                  <a:pt x="3958" y="17907"/>
                  <a:pt x="3817" y="17697"/>
                  <a:pt x="3780" y="16898"/>
                </a:cubicBezTo>
                <a:cubicBezTo>
                  <a:pt x="3729" y="15795"/>
                  <a:pt x="3946" y="15435"/>
                  <a:pt x="5007" y="14843"/>
                </a:cubicBezTo>
                <a:cubicBezTo>
                  <a:pt x="5223" y="14723"/>
                  <a:pt x="5418" y="14665"/>
                  <a:pt x="5589" y="14670"/>
                </a:cubicBezTo>
                <a:close/>
              </a:path>
            </a:pathLst>
          </a:custGeom>
          <a:ln w="12700">
            <a:miter lim="400000"/>
          </a:ln>
        </p:spPr>
      </p:pic>
      <p:sp>
        <p:nvSpPr>
          <p:cNvPr id="1028" name="Calentamiento"/>
          <p:cNvSpPr txBox="1"/>
          <p:nvPr/>
        </p:nvSpPr>
        <p:spPr>
          <a:xfrm>
            <a:off x="2007228" y="120825"/>
            <a:ext cx="4976518" cy="660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4400">
                <a:latin typeface="Herculanum"/>
                <a:ea typeface="Herculanum"/>
                <a:cs typeface="Herculanum"/>
                <a:sym typeface="Herculanum"/>
              </a:defRPr>
            </a:lvl1pPr>
          </a:lstStyle>
          <a:p>
            <a:pPr/>
            <a:r>
              <a:t>Calentamiento</a:t>
            </a:r>
          </a:p>
        </p:txBody>
      </p:sp>
      <p:sp>
        <p:nvSpPr>
          <p:cNvPr id="1029" name="Actividades por parejas"/>
          <p:cNvSpPr txBox="1"/>
          <p:nvPr/>
        </p:nvSpPr>
        <p:spPr>
          <a:xfrm>
            <a:off x="8214683" y="50428"/>
            <a:ext cx="3623305" cy="1041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3700">
                <a:latin typeface="Herculanum"/>
                <a:ea typeface="Herculanum"/>
                <a:cs typeface="Herculanum"/>
                <a:sym typeface="Herculanum"/>
              </a:defRPr>
            </a:lvl1pPr>
          </a:lstStyle>
          <a:p>
            <a:pPr/>
            <a:r>
              <a:t>Actividades por parejas</a:t>
            </a:r>
          </a:p>
        </p:txBody>
      </p:sp>
      <p:sp>
        <p:nvSpPr>
          <p:cNvPr id="1030" name="Relajación"/>
          <p:cNvSpPr txBox="1"/>
          <p:nvPr/>
        </p:nvSpPr>
        <p:spPr>
          <a:xfrm>
            <a:off x="-601101" y="8490985"/>
            <a:ext cx="5769407" cy="812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5600">
                <a:latin typeface="Herculanum"/>
                <a:ea typeface="Herculanum"/>
                <a:cs typeface="Herculanum"/>
                <a:sym typeface="Herculanum"/>
              </a:defRPr>
            </a:lvl1pPr>
          </a:lstStyle>
          <a:p>
            <a:pPr/>
            <a:r>
              <a:t>Relajación</a:t>
            </a:r>
          </a:p>
        </p:txBody>
      </p:sp>
      <p:sp>
        <p:nvSpPr>
          <p:cNvPr id="1031" name="Actividades por grupos"/>
          <p:cNvSpPr txBox="1"/>
          <p:nvPr/>
        </p:nvSpPr>
        <p:spPr>
          <a:xfrm>
            <a:off x="5840643" y="8858074"/>
            <a:ext cx="5769407" cy="571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3700">
                <a:latin typeface="Herculanum"/>
                <a:ea typeface="Herculanum"/>
                <a:cs typeface="Herculanum"/>
                <a:sym typeface="Herculanum"/>
              </a:defRPr>
            </a:lvl1pPr>
          </a:lstStyle>
          <a:p>
            <a:pPr/>
            <a:r>
              <a:t>Actividades por grupos</a:t>
            </a:r>
          </a:p>
        </p:txBody>
      </p:sp>
      <p:sp>
        <p:nvSpPr>
          <p:cNvPr id="1032" name="Figura">
            <a:hlinkClick r:id="rId4" invalidUrl="" action="ppaction://hlinksldjump" tgtFrame="" tooltip="" history="1" highlightClick="0" endSnd="0"/>
          </p:cNvPr>
          <p:cNvSpPr/>
          <p:nvPr/>
        </p:nvSpPr>
        <p:spPr>
          <a:xfrm>
            <a:off x="3527576" y="1429844"/>
            <a:ext cx="720690" cy="7206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7762" y="0"/>
                  <a:pt x="5015" y="1263"/>
                  <a:pt x="3051" y="3289"/>
                </a:cubicBezTo>
                <a:cubicBezTo>
                  <a:pt x="3266" y="3526"/>
                  <a:pt x="3489" y="3750"/>
                  <a:pt x="3721" y="3966"/>
                </a:cubicBezTo>
                <a:lnTo>
                  <a:pt x="4459" y="3491"/>
                </a:lnTo>
                <a:cubicBezTo>
                  <a:pt x="4852" y="3262"/>
                  <a:pt x="5065" y="3278"/>
                  <a:pt x="5161" y="3389"/>
                </a:cubicBezTo>
                <a:cubicBezTo>
                  <a:pt x="5256" y="3499"/>
                  <a:pt x="5177" y="3627"/>
                  <a:pt x="5083" y="3687"/>
                </a:cubicBezTo>
                <a:lnTo>
                  <a:pt x="4113" y="4312"/>
                </a:lnTo>
                <a:cubicBezTo>
                  <a:pt x="4271" y="4445"/>
                  <a:pt x="4432" y="4574"/>
                  <a:pt x="4597" y="4698"/>
                </a:cubicBezTo>
                <a:lnTo>
                  <a:pt x="5282" y="4148"/>
                </a:lnTo>
                <a:cubicBezTo>
                  <a:pt x="5649" y="3878"/>
                  <a:pt x="5864" y="3873"/>
                  <a:pt x="5971" y="3972"/>
                </a:cubicBezTo>
                <a:cubicBezTo>
                  <a:pt x="6077" y="4072"/>
                  <a:pt x="6012" y="4206"/>
                  <a:pt x="5925" y="4276"/>
                </a:cubicBezTo>
                <a:lnTo>
                  <a:pt x="5024" y="5002"/>
                </a:lnTo>
                <a:cubicBezTo>
                  <a:pt x="5195" y="5118"/>
                  <a:pt x="5368" y="5230"/>
                  <a:pt x="5545" y="5336"/>
                </a:cubicBezTo>
                <a:lnTo>
                  <a:pt x="6171" y="4713"/>
                </a:lnTo>
                <a:cubicBezTo>
                  <a:pt x="6508" y="4407"/>
                  <a:pt x="6722" y="4379"/>
                  <a:pt x="6838" y="4467"/>
                </a:cubicBezTo>
                <a:cubicBezTo>
                  <a:pt x="6954" y="4555"/>
                  <a:pt x="6902" y="4697"/>
                  <a:pt x="6823" y="4776"/>
                </a:cubicBezTo>
                <a:lnTo>
                  <a:pt x="6001" y="5592"/>
                </a:lnTo>
                <a:cubicBezTo>
                  <a:pt x="6184" y="5690"/>
                  <a:pt x="6370" y="5781"/>
                  <a:pt x="6558" y="5867"/>
                </a:cubicBezTo>
                <a:lnTo>
                  <a:pt x="7115" y="5184"/>
                </a:lnTo>
                <a:cubicBezTo>
                  <a:pt x="7418" y="4844"/>
                  <a:pt x="7626" y="4795"/>
                  <a:pt x="7751" y="4870"/>
                </a:cubicBezTo>
                <a:cubicBezTo>
                  <a:pt x="7876" y="4945"/>
                  <a:pt x="7840" y="5091"/>
                  <a:pt x="7769" y="5177"/>
                </a:cubicBezTo>
                <a:lnTo>
                  <a:pt x="7037" y="6075"/>
                </a:lnTo>
                <a:cubicBezTo>
                  <a:pt x="7229" y="6152"/>
                  <a:pt x="7424" y="6223"/>
                  <a:pt x="7621" y="6289"/>
                </a:cubicBezTo>
                <a:lnTo>
                  <a:pt x="8102" y="5554"/>
                </a:lnTo>
                <a:cubicBezTo>
                  <a:pt x="8367" y="5184"/>
                  <a:pt x="8571" y="5112"/>
                  <a:pt x="8703" y="5174"/>
                </a:cubicBezTo>
                <a:cubicBezTo>
                  <a:pt x="8834" y="5236"/>
                  <a:pt x="8814" y="5384"/>
                  <a:pt x="8753" y="5478"/>
                </a:cubicBezTo>
                <a:lnTo>
                  <a:pt x="8120" y="6445"/>
                </a:lnTo>
                <a:cubicBezTo>
                  <a:pt x="8319" y="6501"/>
                  <a:pt x="8520" y="6551"/>
                  <a:pt x="8723" y="6596"/>
                </a:cubicBezTo>
                <a:lnTo>
                  <a:pt x="9123" y="5819"/>
                </a:lnTo>
                <a:cubicBezTo>
                  <a:pt x="9348" y="5423"/>
                  <a:pt x="9542" y="5330"/>
                  <a:pt x="9680" y="5378"/>
                </a:cubicBezTo>
                <a:cubicBezTo>
                  <a:pt x="9817" y="5426"/>
                  <a:pt x="9813" y="5576"/>
                  <a:pt x="9762" y="5675"/>
                </a:cubicBezTo>
                <a:lnTo>
                  <a:pt x="9236" y="6699"/>
                </a:lnTo>
                <a:cubicBezTo>
                  <a:pt x="9439" y="6735"/>
                  <a:pt x="9644" y="6765"/>
                  <a:pt x="9850" y="6789"/>
                </a:cubicBezTo>
                <a:lnTo>
                  <a:pt x="10166" y="5974"/>
                </a:lnTo>
                <a:cubicBezTo>
                  <a:pt x="10349" y="5557"/>
                  <a:pt x="10532" y="5445"/>
                  <a:pt x="10674" y="5478"/>
                </a:cubicBezTo>
                <a:cubicBezTo>
                  <a:pt x="10815" y="5511"/>
                  <a:pt x="10825" y="5660"/>
                  <a:pt x="10785" y="5765"/>
                </a:cubicBezTo>
                <a:lnTo>
                  <a:pt x="10370" y="6836"/>
                </a:lnTo>
                <a:cubicBezTo>
                  <a:pt x="10577" y="6851"/>
                  <a:pt x="10783" y="6860"/>
                  <a:pt x="10989" y="6863"/>
                </a:cubicBezTo>
                <a:lnTo>
                  <a:pt x="11219" y="6019"/>
                </a:lnTo>
                <a:cubicBezTo>
                  <a:pt x="11357" y="5585"/>
                  <a:pt x="11528" y="5456"/>
                  <a:pt x="11673" y="5474"/>
                </a:cubicBezTo>
                <a:cubicBezTo>
                  <a:pt x="11817" y="5492"/>
                  <a:pt x="11843" y="5640"/>
                  <a:pt x="11814" y="5748"/>
                </a:cubicBezTo>
                <a:lnTo>
                  <a:pt x="11512" y="6860"/>
                </a:lnTo>
                <a:cubicBezTo>
                  <a:pt x="11719" y="6853"/>
                  <a:pt x="11925" y="6841"/>
                  <a:pt x="12130" y="6823"/>
                </a:cubicBezTo>
                <a:lnTo>
                  <a:pt x="12270" y="5955"/>
                </a:lnTo>
                <a:cubicBezTo>
                  <a:pt x="12362" y="5509"/>
                  <a:pt x="12519" y="5362"/>
                  <a:pt x="12665" y="5365"/>
                </a:cubicBezTo>
                <a:cubicBezTo>
                  <a:pt x="12810" y="5367"/>
                  <a:pt x="12851" y="5513"/>
                  <a:pt x="12834" y="5623"/>
                </a:cubicBezTo>
                <a:lnTo>
                  <a:pt x="12650" y="6765"/>
                </a:lnTo>
                <a:cubicBezTo>
                  <a:pt x="12855" y="6737"/>
                  <a:pt x="13058" y="6702"/>
                  <a:pt x="13260" y="6662"/>
                </a:cubicBezTo>
                <a:lnTo>
                  <a:pt x="13309" y="5783"/>
                </a:lnTo>
                <a:cubicBezTo>
                  <a:pt x="13354" y="5330"/>
                  <a:pt x="13495" y="5166"/>
                  <a:pt x="13640" y="5154"/>
                </a:cubicBezTo>
                <a:cubicBezTo>
                  <a:pt x="13785" y="5141"/>
                  <a:pt x="13842" y="5280"/>
                  <a:pt x="13836" y="5392"/>
                </a:cubicBezTo>
                <a:lnTo>
                  <a:pt x="13772" y="6548"/>
                </a:lnTo>
                <a:cubicBezTo>
                  <a:pt x="13973" y="6498"/>
                  <a:pt x="14172" y="6442"/>
                  <a:pt x="14369" y="6380"/>
                </a:cubicBezTo>
                <a:lnTo>
                  <a:pt x="14325" y="5501"/>
                </a:lnTo>
                <a:cubicBezTo>
                  <a:pt x="14323" y="5046"/>
                  <a:pt x="14446" y="4869"/>
                  <a:pt x="14589" y="4841"/>
                </a:cubicBezTo>
                <a:cubicBezTo>
                  <a:pt x="14732" y="4814"/>
                  <a:pt x="14802" y="4946"/>
                  <a:pt x="14808" y="5057"/>
                </a:cubicBezTo>
                <a:lnTo>
                  <a:pt x="14865" y="6213"/>
                </a:lnTo>
                <a:cubicBezTo>
                  <a:pt x="15060" y="6143"/>
                  <a:pt x="15251" y="6066"/>
                  <a:pt x="15441" y="5984"/>
                </a:cubicBezTo>
                <a:lnTo>
                  <a:pt x="15307" y="5115"/>
                </a:lnTo>
                <a:cubicBezTo>
                  <a:pt x="15257" y="4662"/>
                  <a:pt x="15360" y="4474"/>
                  <a:pt x="15500" y="4431"/>
                </a:cubicBezTo>
                <a:cubicBezTo>
                  <a:pt x="15639" y="4389"/>
                  <a:pt x="15722" y="4514"/>
                  <a:pt x="15739" y="4624"/>
                </a:cubicBezTo>
                <a:lnTo>
                  <a:pt x="15917" y="5765"/>
                </a:lnTo>
                <a:cubicBezTo>
                  <a:pt x="16102" y="5674"/>
                  <a:pt x="16286" y="5579"/>
                  <a:pt x="16467" y="5478"/>
                </a:cubicBezTo>
                <a:lnTo>
                  <a:pt x="16242" y="4629"/>
                </a:lnTo>
                <a:cubicBezTo>
                  <a:pt x="16145" y="4184"/>
                  <a:pt x="16228" y="3985"/>
                  <a:pt x="16362" y="3929"/>
                </a:cubicBezTo>
                <a:cubicBezTo>
                  <a:pt x="16496" y="3872"/>
                  <a:pt x="16593" y="3986"/>
                  <a:pt x="16622" y="4094"/>
                </a:cubicBezTo>
                <a:lnTo>
                  <a:pt x="16916" y="5209"/>
                </a:lnTo>
                <a:cubicBezTo>
                  <a:pt x="17090" y="5100"/>
                  <a:pt x="17263" y="4985"/>
                  <a:pt x="17432" y="4865"/>
                </a:cubicBezTo>
                <a:lnTo>
                  <a:pt x="17121" y="4047"/>
                </a:lnTo>
                <a:cubicBezTo>
                  <a:pt x="16978" y="3614"/>
                  <a:pt x="17039" y="3408"/>
                  <a:pt x="17167" y="3338"/>
                </a:cubicBezTo>
                <a:cubicBezTo>
                  <a:pt x="17294" y="3267"/>
                  <a:pt x="17402" y="3372"/>
                  <a:pt x="17442" y="3476"/>
                </a:cubicBezTo>
                <a:lnTo>
                  <a:pt x="17852" y="4553"/>
                </a:lnTo>
                <a:cubicBezTo>
                  <a:pt x="18209" y="4273"/>
                  <a:pt x="18550" y="3967"/>
                  <a:pt x="18875" y="3640"/>
                </a:cubicBezTo>
                <a:cubicBezTo>
                  <a:pt x="16895" y="1409"/>
                  <a:pt x="14010" y="0"/>
                  <a:pt x="10800" y="0"/>
                </a:cubicBezTo>
                <a:close/>
                <a:moveTo>
                  <a:pt x="2690" y="3679"/>
                </a:moveTo>
                <a:cubicBezTo>
                  <a:pt x="1017" y="5581"/>
                  <a:pt x="0" y="8073"/>
                  <a:pt x="0" y="10800"/>
                </a:cubicBezTo>
                <a:cubicBezTo>
                  <a:pt x="0" y="13450"/>
                  <a:pt x="961" y="15878"/>
                  <a:pt x="2550" y="17759"/>
                </a:cubicBezTo>
                <a:cubicBezTo>
                  <a:pt x="2865" y="17416"/>
                  <a:pt x="3199" y="17095"/>
                  <a:pt x="3551" y="16796"/>
                </a:cubicBezTo>
                <a:lnTo>
                  <a:pt x="2604" y="16084"/>
                </a:lnTo>
                <a:cubicBezTo>
                  <a:pt x="2515" y="16017"/>
                  <a:pt x="2445" y="15883"/>
                  <a:pt x="2548" y="15780"/>
                </a:cubicBezTo>
                <a:cubicBezTo>
                  <a:pt x="2651" y="15677"/>
                  <a:pt x="2867" y="15676"/>
                  <a:pt x="3242" y="15933"/>
                </a:cubicBezTo>
                <a:lnTo>
                  <a:pt x="3952" y="16467"/>
                </a:lnTo>
                <a:cubicBezTo>
                  <a:pt x="4132" y="16327"/>
                  <a:pt x="4316" y="16195"/>
                  <a:pt x="4502" y="16067"/>
                </a:cubicBezTo>
                <a:lnTo>
                  <a:pt x="3633" y="15258"/>
                </a:lnTo>
                <a:cubicBezTo>
                  <a:pt x="3552" y="15182"/>
                  <a:pt x="3496" y="15043"/>
                  <a:pt x="3610" y="14951"/>
                </a:cubicBezTo>
                <a:cubicBezTo>
                  <a:pt x="3723" y="14860"/>
                  <a:pt x="3937" y="14880"/>
                  <a:pt x="4283" y="15176"/>
                </a:cubicBezTo>
                <a:lnTo>
                  <a:pt x="4933" y="15782"/>
                </a:lnTo>
                <a:cubicBezTo>
                  <a:pt x="5126" y="15662"/>
                  <a:pt x="5322" y="15547"/>
                  <a:pt x="5522" y="15439"/>
                </a:cubicBezTo>
                <a:lnTo>
                  <a:pt x="4744" y="14546"/>
                </a:lnTo>
                <a:cubicBezTo>
                  <a:pt x="4670" y="14462"/>
                  <a:pt x="4630" y="14318"/>
                  <a:pt x="4752" y="14239"/>
                </a:cubicBezTo>
                <a:cubicBezTo>
                  <a:pt x="4874" y="14160"/>
                  <a:pt x="5085" y="14203"/>
                  <a:pt x="5398" y="14533"/>
                </a:cubicBezTo>
                <a:lnTo>
                  <a:pt x="5984" y="15206"/>
                </a:lnTo>
                <a:cubicBezTo>
                  <a:pt x="6188" y="15107"/>
                  <a:pt x="6394" y="15013"/>
                  <a:pt x="6603" y="14926"/>
                </a:cubicBezTo>
                <a:lnTo>
                  <a:pt x="5922" y="13954"/>
                </a:lnTo>
                <a:cubicBezTo>
                  <a:pt x="5858" y="13863"/>
                  <a:pt x="5832" y="13714"/>
                  <a:pt x="5962" y="13649"/>
                </a:cubicBezTo>
                <a:cubicBezTo>
                  <a:pt x="6092" y="13583"/>
                  <a:pt x="6297" y="13648"/>
                  <a:pt x="6575" y="14010"/>
                </a:cubicBezTo>
                <a:lnTo>
                  <a:pt x="7088" y="14740"/>
                </a:lnTo>
                <a:cubicBezTo>
                  <a:pt x="7300" y="14663"/>
                  <a:pt x="7515" y="14592"/>
                  <a:pt x="7732" y="14528"/>
                </a:cubicBezTo>
                <a:lnTo>
                  <a:pt x="7157" y="13488"/>
                </a:lnTo>
                <a:cubicBezTo>
                  <a:pt x="7103" y="13391"/>
                  <a:pt x="7092" y="13242"/>
                  <a:pt x="7228" y="13190"/>
                </a:cubicBezTo>
                <a:cubicBezTo>
                  <a:pt x="7364" y="13138"/>
                  <a:pt x="7562" y="13223"/>
                  <a:pt x="7800" y="13611"/>
                </a:cubicBezTo>
                <a:lnTo>
                  <a:pt x="8233" y="14391"/>
                </a:lnTo>
                <a:cubicBezTo>
                  <a:pt x="8453" y="14336"/>
                  <a:pt x="8674" y="14288"/>
                  <a:pt x="8897" y="14246"/>
                </a:cubicBezTo>
                <a:lnTo>
                  <a:pt x="8431" y="13154"/>
                </a:lnTo>
                <a:cubicBezTo>
                  <a:pt x="8387" y="13051"/>
                  <a:pt x="8395" y="12901"/>
                  <a:pt x="8536" y="12864"/>
                </a:cubicBezTo>
                <a:cubicBezTo>
                  <a:pt x="8676" y="12826"/>
                  <a:pt x="8862" y="12932"/>
                  <a:pt x="9059" y="13343"/>
                </a:cubicBezTo>
                <a:lnTo>
                  <a:pt x="9406" y="14162"/>
                </a:lnTo>
                <a:cubicBezTo>
                  <a:pt x="9630" y="14130"/>
                  <a:pt x="9855" y="14105"/>
                  <a:pt x="10081" y="14087"/>
                </a:cubicBezTo>
                <a:lnTo>
                  <a:pt x="9735" y="12955"/>
                </a:lnTo>
                <a:cubicBezTo>
                  <a:pt x="9703" y="12848"/>
                  <a:pt x="9725" y="12699"/>
                  <a:pt x="9869" y="12677"/>
                </a:cubicBezTo>
                <a:cubicBezTo>
                  <a:pt x="10012" y="12654"/>
                  <a:pt x="10187" y="12779"/>
                  <a:pt x="10339" y="13208"/>
                </a:cubicBezTo>
                <a:lnTo>
                  <a:pt x="10599" y="14055"/>
                </a:lnTo>
                <a:cubicBezTo>
                  <a:pt x="10825" y="14047"/>
                  <a:pt x="11050" y="14046"/>
                  <a:pt x="11278" y="14052"/>
                </a:cubicBezTo>
                <a:lnTo>
                  <a:pt x="11053" y="12894"/>
                </a:lnTo>
                <a:cubicBezTo>
                  <a:pt x="11032" y="12785"/>
                  <a:pt x="11068" y="12638"/>
                  <a:pt x="11214" y="12631"/>
                </a:cubicBezTo>
                <a:cubicBezTo>
                  <a:pt x="11359" y="12623"/>
                  <a:pt x="11520" y="12765"/>
                  <a:pt x="11627" y="13208"/>
                </a:cubicBezTo>
                <a:lnTo>
                  <a:pt x="11797" y="14080"/>
                </a:lnTo>
                <a:cubicBezTo>
                  <a:pt x="11864" y="14085"/>
                  <a:pt x="11928" y="14086"/>
                  <a:pt x="11995" y="14092"/>
                </a:cubicBezTo>
                <a:cubicBezTo>
                  <a:pt x="12155" y="14107"/>
                  <a:pt x="12314" y="14126"/>
                  <a:pt x="12472" y="14146"/>
                </a:cubicBezTo>
                <a:lnTo>
                  <a:pt x="12369" y="12970"/>
                </a:lnTo>
                <a:cubicBezTo>
                  <a:pt x="12360" y="12859"/>
                  <a:pt x="12411" y="12718"/>
                  <a:pt x="12557" y="12725"/>
                </a:cubicBezTo>
                <a:cubicBezTo>
                  <a:pt x="12702" y="12733"/>
                  <a:pt x="12848" y="12892"/>
                  <a:pt x="12908" y="13343"/>
                </a:cubicBezTo>
                <a:lnTo>
                  <a:pt x="12985" y="14224"/>
                </a:lnTo>
                <a:cubicBezTo>
                  <a:pt x="13209" y="14263"/>
                  <a:pt x="13430" y="14308"/>
                  <a:pt x="13650" y="14361"/>
                </a:cubicBezTo>
                <a:lnTo>
                  <a:pt x="13671" y="13184"/>
                </a:lnTo>
                <a:cubicBezTo>
                  <a:pt x="13672" y="13073"/>
                  <a:pt x="13739" y="12937"/>
                  <a:pt x="13883" y="12960"/>
                </a:cubicBezTo>
                <a:cubicBezTo>
                  <a:pt x="14027" y="12983"/>
                  <a:pt x="14154" y="13156"/>
                  <a:pt x="14167" y="13611"/>
                </a:cubicBezTo>
                <a:lnTo>
                  <a:pt x="14151" y="14492"/>
                </a:lnTo>
                <a:cubicBezTo>
                  <a:pt x="14370" y="14555"/>
                  <a:pt x="14586" y="14626"/>
                  <a:pt x="14799" y="14702"/>
                </a:cubicBezTo>
                <a:lnTo>
                  <a:pt x="14943" y="13532"/>
                </a:lnTo>
                <a:cubicBezTo>
                  <a:pt x="14956" y="13421"/>
                  <a:pt x="15037" y="13293"/>
                  <a:pt x="15177" y="13331"/>
                </a:cubicBezTo>
                <a:cubicBezTo>
                  <a:pt x="15318" y="13369"/>
                  <a:pt x="15426" y="13556"/>
                  <a:pt x="15390" y="14010"/>
                </a:cubicBezTo>
                <a:lnTo>
                  <a:pt x="15284" y="14884"/>
                </a:lnTo>
                <a:cubicBezTo>
                  <a:pt x="15494" y="14969"/>
                  <a:pt x="15702" y="15061"/>
                  <a:pt x="15906" y="15159"/>
                </a:cubicBezTo>
                <a:lnTo>
                  <a:pt x="16171" y="14011"/>
                </a:lnTo>
                <a:cubicBezTo>
                  <a:pt x="16196" y="13903"/>
                  <a:pt x="16289" y="13785"/>
                  <a:pt x="16424" y="13837"/>
                </a:cubicBezTo>
                <a:cubicBezTo>
                  <a:pt x="16560" y="13890"/>
                  <a:pt x="16649" y="14085"/>
                  <a:pt x="16566" y="14533"/>
                </a:cubicBezTo>
                <a:lnTo>
                  <a:pt x="16369" y="15392"/>
                </a:lnTo>
                <a:cubicBezTo>
                  <a:pt x="16569" y="15498"/>
                  <a:pt x="16766" y="15612"/>
                  <a:pt x="16959" y="15731"/>
                </a:cubicBezTo>
                <a:lnTo>
                  <a:pt x="17342" y="14617"/>
                </a:lnTo>
                <a:cubicBezTo>
                  <a:pt x="17379" y="14512"/>
                  <a:pt x="17485" y="14404"/>
                  <a:pt x="17614" y="14470"/>
                </a:cubicBezTo>
                <a:cubicBezTo>
                  <a:pt x="17744" y="14537"/>
                  <a:pt x="17811" y="14741"/>
                  <a:pt x="17682" y="15177"/>
                </a:cubicBezTo>
                <a:lnTo>
                  <a:pt x="17395" y="16011"/>
                </a:lnTo>
                <a:cubicBezTo>
                  <a:pt x="17582" y="16138"/>
                  <a:pt x="17767" y="16271"/>
                  <a:pt x="17947" y="16409"/>
                </a:cubicBezTo>
                <a:lnTo>
                  <a:pt x="18444" y="15341"/>
                </a:lnTo>
                <a:cubicBezTo>
                  <a:pt x="18491" y="15240"/>
                  <a:pt x="18607" y="15143"/>
                  <a:pt x="18730" y="15223"/>
                </a:cubicBezTo>
                <a:cubicBezTo>
                  <a:pt x="18852" y="15302"/>
                  <a:pt x="18897" y="15513"/>
                  <a:pt x="18723" y="15933"/>
                </a:cubicBezTo>
                <a:lnTo>
                  <a:pt x="18352" y="16735"/>
                </a:lnTo>
                <a:cubicBezTo>
                  <a:pt x="18654" y="16990"/>
                  <a:pt x="18945" y="17260"/>
                  <a:pt x="19222" y="17548"/>
                </a:cubicBezTo>
                <a:cubicBezTo>
                  <a:pt x="20708" y="15698"/>
                  <a:pt x="21600" y="13352"/>
                  <a:pt x="21600" y="10800"/>
                </a:cubicBezTo>
                <a:cubicBezTo>
                  <a:pt x="21600" y="8246"/>
                  <a:pt x="20707" y="5898"/>
                  <a:pt x="19219" y="4047"/>
                </a:cubicBezTo>
                <a:cubicBezTo>
                  <a:pt x="19009" y="4257"/>
                  <a:pt x="18791" y="4459"/>
                  <a:pt x="18568" y="4651"/>
                </a:cubicBezTo>
                <a:lnTo>
                  <a:pt x="19511" y="5360"/>
                </a:lnTo>
                <a:cubicBezTo>
                  <a:pt x="19600" y="5427"/>
                  <a:pt x="19670" y="5560"/>
                  <a:pt x="19567" y="5663"/>
                </a:cubicBezTo>
                <a:cubicBezTo>
                  <a:pt x="19463" y="5766"/>
                  <a:pt x="19248" y="5767"/>
                  <a:pt x="18873" y="5510"/>
                </a:cubicBezTo>
                <a:lnTo>
                  <a:pt x="18169" y="4980"/>
                </a:lnTo>
                <a:cubicBezTo>
                  <a:pt x="17990" y="5120"/>
                  <a:pt x="17805" y="5253"/>
                  <a:pt x="17619" y="5381"/>
                </a:cubicBezTo>
                <a:lnTo>
                  <a:pt x="18482" y="6183"/>
                </a:lnTo>
                <a:cubicBezTo>
                  <a:pt x="18563" y="6259"/>
                  <a:pt x="18619" y="6400"/>
                  <a:pt x="18505" y="6492"/>
                </a:cubicBezTo>
                <a:cubicBezTo>
                  <a:pt x="18392" y="6583"/>
                  <a:pt x="18178" y="6561"/>
                  <a:pt x="17832" y="6266"/>
                </a:cubicBezTo>
                <a:lnTo>
                  <a:pt x="17187" y="5667"/>
                </a:lnTo>
                <a:cubicBezTo>
                  <a:pt x="16994" y="5787"/>
                  <a:pt x="16799" y="5901"/>
                  <a:pt x="16600" y="6009"/>
                </a:cubicBezTo>
                <a:lnTo>
                  <a:pt x="17371" y="6895"/>
                </a:lnTo>
                <a:cubicBezTo>
                  <a:pt x="17444" y="6979"/>
                  <a:pt x="17485" y="7125"/>
                  <a:pt x="17363" y="7204"/>
                </a:cubicBezTo>
                <a:cubicBezTo>
                  <a:pt x="17240" y="7283"/>
                  <a:pt x="17030" y="7240"/>
                  <a:pt x="16716" y="6910"/>
                </a:cubicBezTo>
                <a:lnTo>
                  <a:pt x="16139" y="6247"/>
                </a:lnTo>
                <a:cubicBezTo>
                  <a:pt x="15935" y="6347"/>
                  <a:pt x="15728" y="6440"/>
                  <a:pt x="15518" y="6527"/>
                </a:cubicBezTo>
                <a:lnTo>
                  <a:pt x="16193" y="7487"/>
                </a:lnTo>
                <a:cubicBezTo>
                  <a:pt x="16257" y="7579"/>
                  <a:pt x="16283" y="7727"/>
                  <a:pt x="16153" y="7793"/>
                </a:cubicBezTo>
                <a:cubicBezTo>
                  <a:pt x="16023" y="7859"/>
                  <a:pt x="15818" y="7795"/>
                  <a:pt x="15540" y="7433"/>
                </a:cubicBezTo>
                <a:lnTo>
                  <a:pt x="15036" y="6715"/>
                </a:lnTo>
                <a:cubicBezTo>
                  <a:pt x="14822" y="6792"/>
                  <a:pt x="14606" y="6863"/>
                  <a:pt x="14388" y="6927"/>
                </a:cubicBezTo>
                <a:lnTo>
                  <a:pt x="14958" y="7953"/>
                </a:lnTo>
                <a:cubicBezTo>
                  <a:pt x="15012" y="8051"/>
                  <a:pt x="15023" y="8202"/>
                  <a:pt x="14887" y="8254"/>
                </a:cubicBezTo>
                <a:cubicBezTo>
                  <a:pt x="14751" y="8306"/>
                  <a:pt x="14553" y="8220"/>
                  <a:pt x="14315" y="7832"/>
                </a:cubicBezTo>
                <a:lnTo>
                  <a:pt x="13888" y="7062"/>
                </a:lnTo>
                <a:cubicBezTo>
                  <a:pt x="13668" y="7117"/>
                  <a:pt x="13447" y="7165"/>
                  <a:pt x="13223" y="7206"/>
                </a:cubicBezTo>
                <a:lnTo>
                  <a:pt x="13682" y="8287"/>
                </a:lnTo>
                <a:cubicBezTo>
                  <a:pt x="13726" y="8390"/>
                  <a:pt x="13720" y="8542"/>
                  <a:pt x="13579" y="8579"/>
                </a:cubicBezTo>
                <a:cubicBezTo>
                  <a:pt x="13439" y="8617"/>
                  <a:pt x="13253" y="8509"/>
                  <a:pt x="13056" y="8098"/>
                </a:cubicBezTo>
                <a:lnTo>
                  <a:pt x="12710" y="7287"/>
                </a:lnTo>
                <a:cubicBezTo>
                  <a:pt x="12486" y="7317"/>
                  <a:pt x="12261" y="7342"/>
                  <a:pt x="12034" y="7359"/>
                </a:cubicBezTo>
                <a:lnTo>
                  <a:pt x="12380" y="8486"/>
                </a:lnTo>
                <a:cubicBezTo>
                  <a:pt x="12412" y="8593"/>
                  <a:pt x="12390" y="8742"/>
                  <a:pt x="12246" y="8765"/>
                </a:cubicBezTo>
                <a:cubicBezTo>
                  <a:pt x="12102" y="8787"/>
                  <a:pt x="11928" y="8663"/>
                  <a:pt x="11775" y="8233"/>
                </a:cubicBezTo>
                <a:lnTo>
                  <a:pt x="11516" y="7388"/>
                </a:lnTo>
                <a:cubicBezTo>
                  <a:pt x="11394" y="7392"/>
                  <a:pt x="11275" y="7396"/>
                  <a:pt x="11153" y="7396"/>
                </a:cubicBezTo>
                <a:cubicBezTo>
                  <a:pt x="11048" y="7396"/>
                  <a:pt x="10941" y="7392"/>
                  <a:pt x="10836" y="7390"/>
                </a:cubicBezTo>
                <a:lnTo>
                  <a:pt x="11062" y="8549"/>
                </a:lnTo>
                <a:cubicBezTo>
                  <a:pt x="11083" y="8658"/>
                  <a:pt x="11047" y="8805"/>
                  <a:pt x="10901" y="8812"/>
                </a:cubicBezTo>
                <a:cubicBezTo>
                  <a:pt x="10756" y="8820"/>
                  <a:pt x="10594" y="8676"/>
                  <a:pt x="10488" y="8233"/>
                </a:cubicBezTo>
                <a:lnTo>
                  <a:pt x="10319" y="7364"/>
                </a:lnTo>
                <a:cubicBezTo>
                  <a:pt x="10253" y="7359"/>
                  <a:pt x="10185" y="7357"/>
                  <a:pt x="10118" y="7351"/>
                </a:cubicBezTo>
                <a:cubicBezTo>
                  <a:pt x="9958" y="7336"/>
                  <a:pt x="9801" y="7317"/>
                  <a:pt x="9642" y="7297"/>
                </a:cubicBezTo>
                <a:lnTo>
                  <a:pt x="9745" y="8473"/>
                </a:lnTo>
                <a:cubicBezTo>
                  <a:pt x="9755" y="8584"/>
                  <a:pt x="9704" y="8724"/>
                  <a:pt x="9558" y="8716"/>
                </a:cubicBezTo>
                <a:cubicBezTo>
                  <a:pt x="9413" y="8708"/>
                  <a:pt x="9267" y="8550"/>
                  <a:pt x="9207" y="8098"/>
                </a:cubicBezTo>
                <a:lnTo>
                  <a:pt x="9129" y="7217"/>
                </a:lnTo>
                <a:cubicBezTo>
                  <a:pt x="8906" y="7178"/>
                  <a:pt x="8684" y="7135"/>
                  <a:pt x="8465" y="7082"/>
                </a:cubicBezTo>
                <a:lnTo>
                  <a:pt x="8444" y="8259"/>
                </a:lnTo>
                <a:cubicBezTo>
                  <a:pt x="8443" y="8370"/>
                  <a:pt x="8376" y="8504"/>
                  <a:pt x="8232" y="8481"/>
                </a:cubicBezTo>
                <a:cubicBezTo>
                  <a:pt x="8088" y="8458"/>
                  <a:pt x="7960" y="8287"/>
                  <a:pt x="7948" y="7832"/>
                </a:cubicBezTo>
                <a:lnTo>
                  <a:pt x="7963" y="6949"/>
                </a:lnTo>
                <a:cubicBezTo>
                  <a:pt x="7745" y="6887"/>
                  <a:pt x="7529" y="6820"/>
                  <a:pt x="7315" y="6745"/>
                </a:cubicBezTo>
                <a:lnTo>
                  <a:pt x="7172" y="7909"/>
                </a:lnTo>
                <a:cubicBezTo>
                  <a:pt x="7159" y="8020"/>
                  <a:pt x="7078" y="8148"/>
                  <a:pt x="6937" y="8110"/>
                </a:cubicBezTo>
                <a:cubicBezTo>
                  <a:pt x="6797" y="8072"/>
                  <a:pt x="6688" y="7887"/>
                  <a:pt x="6723" y="7433"/>
                </a:cubicBezTo>
                <a:lnTo>
                  <a:pt x="6829" y="6563"/>
                </a:lnTo>
                <a:cubicBezTo>
                  <a:pt x="6619" y="6478"/>
                  <a:pt x="6412" y="6383"/>
                  <a:pt x="6207" y="6286"/>
                </a:cubicBezTo>
                <a:lnTo>
                  <a:pt x="5944" y="7430"/>
                </a:lnTo>
                <a:cubicBezTo>
                  <a:pt x="5919" y="7539"/>
                  <a:pt x="5826" y="7658"/>
                  <a:pt x="5690" y="7606"/>
                </a:cubicBezTo>
                <a:cubicBezTo>
                  <a:pt x="5554" y="7553"/>
                  <a:pt x="5464" y="7356"/>
                  <a:pt x="5547" y="6909"/>
                </a:cubicBezTo>
                <a:lnTo>
                  <a:pt x="5744" y="6055"/>
                </a:lnTo>
                <a:cubicBezTo>
                  <a:pt x="5544" y="5948"/>
                  <a:pt x="5348" y="5833"/>
                  <a:pt x="5154" y="5714"/>
                </a:cubicBezTo>
                <a:lnTo>
                  <a:pt x="4772" y="6826"/>
                </a:lnTo>
                <a:cubicBezTo>
                  <a:pt x="4736" y="6931"/>
                  <a:pt x="4630" y="7039"/>
                  <a:pt x="4501" y="6973"/>
                </a:cubicBezTo>
                <a:cubicBezTo>
                  <a:pt x="4371" y="6906"/>
                  <a:pt x="4304" y="6702"/>
                  <a:pt x="4433" y="6266"/>
                </a:cubicBezTo>
                <a:lnTo>
                  <a:pt x="4718" y="5434"/>
                </a:lnTo>
                <a:cubicBezTo>
                  <a:pt x="4531" y="5306"/>
                  <a:pt x="4347" y="5173"/>
                  <a:pt x="4167" y="5034"/>
                </a:cubicBezTo>
                <a:lnTo>
                  <a:pt x="3670" y="6100"/>
                </a:lnTo>
                <a:cubicBezTo>
                  <a:pt x="3623" y="6201"/>
                  <a:pt x="3507" y="6298"/>
                  <a:pt x="3385" y="6218"/>
                </a:cubicBezTo>
                <a:cubicBezTo>
                  <a:pt x="3263" y="6139"/>
                  <a:pt x="3218" y="5929"/>
                  <a:pt x="3392" y="5508"/>
                </a:cubicBezTo>
                <a:lnTo>
                  <a:pt x="3763" y="4708"/>
                </a:lnTo>
                <a:cubicBezTo>
                  <a:pt x="3590" y="4562"/>
                  <a:pt x="3422" y="4409"/>
                  <a:pt x="3257" y="4253"/>
                </a:cubicBezTo>
                <a:lnTo>
                  <a:pt x="2650" y="5265"/>
                </a:lnTo>
                <a:cubicBezTo>
                  <a:pt x="2592" y="5361"/>
                  <a:pt x="2467" y="5445"/>
                  <a:pt x="2354" y="5353"/>
                </a:cubicBezTo>
                <a:cubicBezTo>
                  <a:pt x="2241" y="5261"/>
                  <a:pt x="2218" y="5048"/>
                  <a:pt x="2435" y="4647"/>
                </a:cubicBezTo>
                <a:lnTo>
                  <a:pt x="2891" y="3888"/>
                </a:lnTo>
                <a:cubicBezTo>
                  <a:pt x="2824" y="3819"/>
                  <a:pt x="2755" y="3750"/>
                  <a:pt x="2690" y="3679"/>
                </a:cubicBezTo>
                <a:close/>
                <a:moveTo>
                  <a:pt x="11126" y="14580"/>
                </a:moveTo>
                <a:lnTo>
                  <a:pt x="10896" y="15422"/>
                </a:lnTo>
                <a:cubicBezTo>
                  <a:pt x="10758" y="15856"/>
                  <a:pt x="10587" y="15987"/>
                  <a:pt x="10442" y="15969"/>
                </a:cubicBezTo>
                <a:cubicBezTo>
                  <a:pt x="10298" y="15951"/>
                  <a:pt x="10271" y="15803"/>
                  <a:pt x="10301" y="15695"/>
                </a:cubicBezTo>
                <a:lnTo>
                  <a:pt x="10603" y="14585"/>
                </a:lnTo>
                <a:cubicBezTo>
                  <a:pt x="10396" y="14593"/>
                  <a:pt x="10189" y="14605"/>
                  <a:pt x="9983" y="14624"/>
                </a:cubicBezTo>
                <a:lnTo>
                  <a:pt x="9845" y="15486"/>
                </a:lnTo>
                <a:cubicBezTo>
                  <a:pt x="9753" y="15932"/>
                  <a:pt x="9596" y="16080"/>
                  <a:pt x="9450" y="16077"/>
                </a:cubicBezTo>
                <a:cubicBezTo>
                  <a:pt x="9304" y="16074"/>
                  <a:pt x="9264" y="15930"/>
                  <a:pt x="9281" y="15820"/>
                </a:cubicBezTo>
                <a:lnTo>
                  <a:pt x="9464" y="14686"/>
                </a:lnTo>
                <a:cubicBezTo>
                  <a:pt x="9259" y="14715"/>
                  <a:pt x="9055" y="14750"/>
                  <a:pt x="8853" y="14791"/>
                </a:cubicBezTo>
                <a:lnTo>
                  <a:pt x="8804" y="15660"/>
                </a:lnTo>
                <a:cubicBezTo>
                  <a:pt x="8759" y="16113"/>
                  <a:pt x="8620" y="16277"/>
                  <a:pt x="8475" y="16289"/>
                </a:cubicBezTo>
                <a:cubicBezTo>
                  <a:pt x="8330" y="16302"/>
                  <a:pt x="8273" y="16161"/>
                  <a:pt x="8279" y="16050"/>
                </a:cubicBezTo>
                <a:lnTo>
                  <a:pt x="8343" y="14907"/>
                </a:lnTo>
                <a:cubicBezTo>
                  <a:pt x="8143" y="14958"/>
                  <a:pt x="7943" y="15013"/>
                  <a:pt x="7746" y="15074"/>
                </a:cubicBezTo>
                <a:lnTo>
                  <a:pt x="7788" y="15942"/>
                </a:lnTo>
                <a:cubicBezTo>
                  <a:pt x="7790" y="16397"/>
                  <a:pt x="7669" y="16574"/>
                  <a:pt x="7526" y="16602"/>
                </a:cubicBezTo>
                <a:cubicBezTo>
                  <a:pt x="7383" y="16629"/>
                  <a:pt x="7313" y="16497"/>
                  <a:pt x="7307" y="16386"/>
                </a:cubicBezTo>
                <a:lnTo>
                  <a:pt x="7251" y="15243"/>
                </a:lnTo>
                <a:cubicBezTo>
                  <a:pt x="7057" y="15314"/>
                  <a:pt x="6866" y="15390"/>
                  <a:pt x="6676" y="15471"/>
                </a:cubicBezTo>
                <a:lnTo>
                  <a:pt x="6808" y="16328"/>
                </a:lnTo>
                <a:cubicBezTo>
                  <a:pt x="6858" y="16781"/>
                  <a:pt x="6755" y="16969"/>
                  <a:pt x="6615" y="17012"/>
                </a:cubicBezTo>
                <a:cubicBezTo>
                  <a:pt x="6476" y="17054"/>
                  <a:pt x="6393" y="16930"/>
                  <a:pt x="6376" y="16819"/>
                </a:cubicBezTo>
                <a:lnTo>
                  <a:pt x="6200" y="15687"/>
                </a:lnTo>
                <a:cubicBezTo>
                  <a:pt x="6014" y="15777"/>
                  <a:pt x="5830" y="15873"/>
                  <a:pt x="5650" y="15974"/>
                </a:cubicBezTo>
                <a:lnTo>
                  <a:pt x="5873" y="16814"/>
                </a:lnTo>
                <a:cubicBezTo>
                  <a:pt x="5970" y="17259"/>
                  <a:pt x="5887" y="17458"/>
                  <a:pt x="5753" y="17515"/>
                </a:cubicBezTo>
                <a:cubicBezTo>
                  <a:pt x="5619" y="17571"/>
                  <a:pt x="5521" y="17455"/>
                  <a:pt x="5493" y="17348"/>
                </a:cubicBezTo>
                <a:lnTo>
                  <a:pt x="5199" y="16237"/>
                </a:lnTo>
                <a:cubicBezTo>
                  <a:pt x="5024" y="16346"/>
                  <a:pt x="4852" y="16461"/>
                  <a:pt x="4683" y="16580"/>
                </a:cubicBezTo>
                <a:lnTo>
                  <a:pt x="4993" y="17396"/>
                </a:lnTo>
                <a:cubicBezTo>
                  <a:pt x="5137" y="17829"/>
                  <a:pt x="5075" y="18035"/>
                  <a:pt x="4948" y="18105"/>
                </a:cubicBezTo>
                <a:cubicBezTo>
                  <a:pt x="4820" y="18176"/>
                  <a:pt x="4712" y="18071"/>
                  <a:pt x="4673" y="17967"/>
                </a:cubicBezTo>
                <a:lnTo>
                  <a:pt x="4264" y="16894"/>
                </a:lnTo>
                <a:cubicBezTo>
                  <a:pt x="4102" y="17020"/>
                  <a:pt x="3943" y="17152"/>
                  <a:pt x="3787" y="17288"/>
                </a:cubicBezTo>
                <a:lnTo>
                  <a:pt x="4180" y="18066"/>
                </a:lnTo>
                <a:cubicBezTo>
                  <a:pt x="4368" y="18481"/>
                  <a:pt x="4328" y="18692"/>
                  <a:pt x="4209" y="18775"/>
                </a:cubicBezTo>
                <a:cubicBezTo>
                  <a:pt x="4089" y="18859"/>
                  <a:pt x="3971" y="18767"/>
                  <a:pt x="3920" y="18667"/>
                </a:cubicBezTo>
                <a:lnTo>
                  <a:pt x="3402" y="17643"/>
                </a:lnTo>
                <a:cubicBezTo>
                  <a:pt x="3231" y="17808"/>
                  <a:pt x="3064" y="17978"/>
                  <a:pt x="2903" y="18156"/>
                </a:cubicBezTo>
                <a:cubicBezTo>
                  <a:pt x="4876" y="20273"/>
                  <a:pt x="7685" y="21600"/>
                  <a:pt x="10800" y="21600"/>
                </a:cubicBezTo>
                <a:cubicBezTo>
                  <a:pt x="14012" y="21600"/>
                  <a:pt x="16900" y="20188"/>
                  <a:pt x="18880" y="17955"/>
                </a:cubicBezTo>
                <a:cubicBezTo>
                  <a:pt x="18722" y="17790"/>
                  <a:pt x="18558" y="17632"/>
                  <a:pt x="18392" y="17477"/>
                </a:cubicBezTo>
                <a:lnTo>
                  <a:pt x="17656" y="17952"/>
                </a:lnTo>
                <a:cubicBezTo>
                  <a:pt x="17263" y="18181"/>
                  <a:pt x="17050" y="18165"/>
                  <a:pt x="16954" y="18055"/>
                </a:cubicBezTo>
                <a:cubicBezTo>
                  <a:pt x="16859" y="17945"/>
                  <a:pt x="16938" y="17816"/>
                  <a:pt x="17032" y="17756"/>
                </a:cubicBezTo>
                <a:lnTo>
                  <a:pt x="18001" y="17132"/>
                </a:lnTo>
                <a:cubicBezTo>
                  <a:pt x="17842" y="16998"/>
                  <a:pt x="17680" y="16871"/>
                  <a:pt x="17515" y="16747"/>
                </a:cubicBezTo>
                <a:lnTo>
                  <a:pt x="16833" y="17295"/>
                </a:lnTo>
                <a:cubicBezTo>
                  <a:pt x="16466" y="17565"/>
                  <a:pt x="16251" y="17570"/>
                  <a:pt x="16144" y="17471"/>
                </a:cubicBezTo>
                <a:cubicBezTo>
                  <a:pt x="16038" y="17371"/>
                  <a:pt x="16103" y="17235"/>
                  <a:pt x="16190" y="17165"/>
                </a:cubicBezTo>
                <a:lnTo>
                  <a:pt x="17089" y="16443"/>
                </a:lnTo>
                <a:cubicBezTo>
                  <a:pt x="16918" y="16327"/>
                  <a:pt x="16744" y="16216"/>
                  <a:pt x="16566" y="16111"/>
                </a:cubicBezTo>
                <a:lnTo>
                  <a:pt x="15944" y="16728"/>
                </a:lnTo>
                <a:cubicBezTo>
                  <a:pt x="15607" y="17035"/>
                  <a:pt x="15393" y="17062"/>
                  <a:pt x="15277" y="16975"/>
                </a:cubicBezTo>
                <a:cubicBezTo>
                  <a:pt x="15161" y="16887"/>
                  <a:pt x="15211" y="16746"/>
                  <a:pt x="15291" y="16667"/>
                </a:cubicBezTo>
                <a:lnTo>
                  <a:pt x="16111" y="15854"/>
                </a:lnTo>
                <a:cubicBezTo>
                  <a:pt x="15928" y="15757"/>
                  <a:pt x="15743" y="15664"/>
                  <a:pt x="15555" y="15577"/>
                </a:cubicBezTo>
                <a:lnTo>
                  <a:pt x="15000" y="16257"/>
                </a:lnTo>
                <a:cubicBezTo>
                  <a:pt x="14697" y="16597"/>
                  <a:pt x="14489" y="16648"/>
                  <a:pt x="14364" y="16573"/>
                </a:cubicBezTo>
                <a:cubicBezTo>
                  <a:pt x="14239" y="16498"/>
                  <a:pt x="14275" y="16351"/>
                  <a:pt x="14346" y="16264"/>
                </a:cubicBezTo>
                <a:lnTo>
                  <a:pt x="15075" y="15370"/>
                </a:lnTo>
                <a:cubicBezTo>
                  <a:pt x="14883" y="15292"/>
                  <a:pt x="14690" y="15218"/>
                  <a:pt x="14494" y="15152"/>
                </a:cubicBezTo>
                <a:lnTo>
                  <a:pt x="14013" y="15888"/>
                </a:lnTo>
                <a:cubicBezTo>
                  <a:pt x="13748" y="16258"/>
                  <a:pt x="13544" y="16329"/>
                  <a:pt x="13412" y="16268"/>
                </a:cubicBezTo>
                <a:cubicBezTo>
                  <a:pt x="13280" y="16206"/>
                  <a:pt x="13301" y="16057"/>
                  <a:pt x="13362" y="15964"/>
                </a:cubicBezTo>
                <a:lnTo>
                  <a:pt x="13995" y="14997"/>
                </a:lnTo>
                <a:cubicBezTo>
                  <a:pt x="13796" y="14940"/>
                  <a:pt x="13594" y="14890"/>
                  <a:pt x="13392" y="14845"/>
                </a:cubicBezTo>
                <a:lnTo>
                  <a:pt x="12992" y="15625"/>
                </a:lnTo>
                <a:cubicBezTo>
                  <a:pt x="12767" y="16020"/>
                  <a:pt x="12573" y="16113"/>
                  <a:pt x="12435" y="16065"/>
                </a:cubicBezTo>
                <a:cubicBezTo>
                  <a:pt x="12298" y="16017"/>
                  <a:pt x="12302" y="15867"/>
                  <a:pt x="12353" y="15768"/>
                </a:cubicBezTo>
                <a:lnTo>
                  <a:pt x="12879" y="14744"/>
                </a:lnTo>
                <a:cubicBezTo>
                  <a:pt x="12676" y="14708"/>
                  <a:pt x="12471" y="14679"/>
                  <a:pt x="12265" y="14654"/>
                </a:cubicBezTo>
                <a:lnTo>
                  <a:pt x="11949" y="15468"/>
                </a:lnTo>
                <a:cubicBezTo>
                  <a:pt x="11766" y="15885"/>
                  <a:pt x="11583" y="15997"/>
                  <a:pt x="11441" y="15964"/>
                </a:cubicBezTo>
                <a:cubicBezTo>
                  <a:pt x="11299" y="15931"/>
                  <a:pt x="11288" y="15781"/>
                  <a:pt x="11328" y="15677"/>
                </a:cubicBezTo>
                <a:lnTo>
                  <a:pt x="11745" y="14607"/>
                </a:lnTo>
                <a:cubicBezTo>
                  <a:pt x="11538" y="14593"/>
                  <a:pt x="11332" y="14583"/>
                  <a:pt x="11126" y="14580"/>
                </a:cubicBezTo>
                <a:close/>
              </a:path>
            </a:pathLst>
          </a:custGeom>
          <a:solidFill>
            <a:schemeClr val="accent1"/>
          </a:solidFill>
          <a:ln w="12700">
            <a:solidFill>
              <a:srgbClr val="FFFFFF"/>
            </a:solidFill>
            <a:miter lim="400000"/>
          </a:ln>
        </p:spPr>
        <p:txBody>
          <a:bodyPr lIns="50800" tIns="50800" rIns="50800" bIns="50800" anchor="ctr"/>
          <a:lstStyle/>
          <a:p>
            <a:pPr>
              <a:defRPr sz="2200">
                <a:solidFill>
                  <a:srgbClr val="FFFFFF"/>
                </a:solidFill>
              </a:defRPr>
            </a:pPr>
          </a:p>
        </p:txBody>
      </p:sp>
      <p:sp>
        <p:nvSpPr>
          <p:cNvPr id="1033" name="Figura">
            <a:hlinkClick r:id="rId5" invalidUrl="" action="ppaction://hlinksldjump" tgtFrame="" tooltip="" history="1" highlightClick="0" endSnd="0"/>
          </p:cNvPr>
          <p:cNvSpPr/>
          <p:nvPr/>
        </p:nvSpPr>
        <p:spPr>
          <a:xfrm>
            <a:off x="5454982" y="1429844"/>
            <a:ext cx="720690" cy="7206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7762" y="0"/>
                  <a:pt x="5015" y="1263"/>
                  <a:pt x="3051" y="3289"/>
                </a:cubicBezTo>
                <a:cubicBezTo>
                  <a:pt x="3266" y="3526"/>
                  <a:pt x="3489" y="3750"/>
                  <a:pt x="3721" y="3966"/>
                </a:cubicBezTo>
                <a:lnTo>
                  <a:pt x="4459" y="3491"/>
                </a:lnTo>
                <a:cubicBezTo>
                  <a:pt x="4852" y="3262"/>
                  <a:pt x="5065" y="3278"/>
                  <a:pt x="5161" y="3389"/>
                </a:cubicBezTo>
                <a:cubicBezTo>
                  <a:pt x="5256" y="3499"/>
                  <a:pt x="5177" y="3627"/>
                  <a:pt x="5083" y="3687"/>
                </a:cubicBezTo>
                <a:lnTo>
                  <a:pt x="4113" y="4312"/>
                </a:lnTo>
                <a:cubicBezTo>
                  <a:pt x="4271" y="4445"/>
                  <a:pt x="4432" y="4574"/>
                  <a:pt x="4597" y="4698"/>
                </a:cubicBezTo>
                <a:lnTo>
                  <a:pt x="5282" y="4148"/>
                </a:lnTo>
                <a:cubicBezTo>
                  <a:pt x="5649" y="3878"/>
                  <a:pt x="5864" y="3873"/>
                  <a:pt x="5971" y="3972"/>
                </a:cubicBezTo>
                <a:cubicBezTo>
                  <a:pt x="6077" y="4072"/>
                  <a:pt x="6012" y="4206"/>
                  <a:pt x="5925" y="4276"/>
                </a:cubicBezTo>
                <a:lnTo>
                  <a:pt x="5024" y="5002"/>
                </a:lnTo>
                <a:cubicBezTo>
                  <a:pt x="5195" y="5118"/>
                  <a:pt x="5368" y="5230"/>
                  <a:pt x="5545" y="5336"/>
                </a:cubicBezTo>
                <a:lnTo>
                  <a:pt x="6171" y="4713"/>
                </a:lnTo>
                <a:cubicBezTo>
                  <a:pt x="6508" y="4407"/>
                  <a:pt x="6722" y="4379"/>
                  <a:pt x="6838" y="4467"/>
                </a:cubicBezTo>
                <a:cubicBezTo>
                  <a:pt x="6954" y="4555"/>
                  <a:pt x="6902" y="4697"/>
                  <a:pt x="6823" y="4776"/>
                </a:cubicBezTo>
                <a:lnTo>
                  <a:pt x="6001" y="5592"/>
                </a:lnTo>
                <a:cubicBezTo>
                  <a:pt x="6184" y="5690"/>
                  <a:pt x="6370" y="5781"/>
                  <a:pt x="6558" y="5867"/>
                </a:cubicBezTo>
                <a:lnTo>
                  <a:pt x="7115" y="5184"/>
                </a:lnTo>
                <a:cubicBezTo>
                  <a:pt x="7418" y="4844"/>
                  <a:pt x="7626" y="4795"/>
                  <a:pt x="7751" y="4870"/>
                </a:cubicBezTo>
                <a:cubicBezTo>
                  <a:pt x="7876" y="4945"/>
                  <a:pt x="7840" y="5091"/>
                  <a:pt x="7769" y="5177"/>
                </a:cubicBezTo>
                <a:lnTo>
                  <a:pt x="7037" y="6075"/>
                </a:lnTo>
                <a:cubicBezTo>
                  <a:pt x="7229" y="6152"/>
                  <a:pt x="7424" y="6223"/>
                  <a:pt x="7621" y="6289"/>
                </a:cubicBezTo>
                <a:lnTo>
                  <a:pt x="8102" y="5554"/>
                </a:lnTo>
                <a:cubicBezTo>
                  <a:pt x="8367" y="5184"/>
                  <a:pt x="8571" y="5112"/>
                  <a:pt x="8703" y="5174"/>
                </a:cubicBezTo>
                <a:cubicBezTo>
                  <a:pt x="8834" y="5236"/>
                  <a:pt x="8814" y="5384"/>
                  <a:pt x="8753" y="5478"/>
                </a:cubicBezTo>
                <a:lnTo>
                  <a:pt x="8120" y="6445"/>
                </a:lnTo>
                <a:cubicBezTo>
                  <a:pt x="8319" y="6501"/>
                  <a:pt x="8520" y="6551"/>
                  <a:pt x="8723" y="6596"/>
                </a:cubicBezTo>
                <a:lnTo>
                  <a:pt x="9123" y="5819"/>
                </a:lnTo>
                <a:cubicBezTo>
                  <a:pt x="9348" y="5423"/>
                  <a:pt x="9542" y="5330"/>
                  <a:pt x="9680" y="5378"/>
                </a:cubicBezTo>
                <a:cubicBezTo>
                  <a:pt x="9817" y="5426"/>
                  <a:pt x="9813" y="5576"/>
                  <a:pt x="9762" y="5675"/>
                </a:cubicBezTo>
                <a:lnTo>
                  <a:pt x="9236" y="6699"/>
                </a:lnTo>
                <a:cubicBezTo>
                  <a:pt x="9439" y="6735"/>
                  <a:pt x="9644" y="6765"/>
                  <a:pt x="9850" y="6789"/>
                </a:cubicBezTo>
                <a:lnTo>
                  <a:pt x="10166" y="5974"/>
                </a:lnTo>
                <a:cubicBezTo>
                  <a:pt x="10349" y="5557"/>
                  <a:pt x="10532" y="5445"/>
                  <a:pt x="10674" y="5478"/>
                </a:cubicBezTo>
                <a:cubicBezTo>
                  <a:pt x="10815" y="5511"/>
                  <a:pt x="10825" y="5660"/>
                  <a:pt x="10785" y="5765"/>
                </a:cubicBezTo>
                <a:lnTo>
                  <a:pt x="10370" y="6836"/>
                </a:lnTo>
                <a:cubicBezTo>
                  <a:pt x="10577" y="6851"/>
                  <a:pt x="10783" y="6860"/>
                  <a:pt x="10989" y="6863"/>
                </a:cubicBezTo>
                <a:lnTo>
                  <a:pt x="11219" y="6019"/>
                </a:lnTo>
                <a:cubicBezTo>
                  <a:pt x="11357" y="5585"/>
                  <a:pt x="11528" y="5456"/>
                  <a:pt x="11673" y="5474"/>
                </a:cubicBezTo>
                <a:cubicBezTo>
                  <a:pt x="11817" y="5492"/>
                  <a:pt x="11843" y="5640"/>
                  <a:pt x="11814" y="5748"/>
                </a:cubicBezTo>
                <a:lnTo>
                  <a:pt x="11512" y="6860"/>
                </a:lnTo>
                <a:cubicBezTo>
                  <a:pt x="11719" y="6853"/>
                  <a:pt x="11925" y="6841"/>
                  <a:pt x="12130" y="6823"/>
                </a:cubicBezTo>
                <a:lnTo>
                  <a:pt x="12270" y="5955"/>
                </a:lnTo>
                <a:cubicBezTo>
                  <a:pt x="12362" y="5509"/>
                  <a:pt x="12519" y="5362"/>
                  <a:pt x="12665" y="5365"/>
                </a:cubicBezTo>
                <a:cubicBezTo>
                  <a:pt x="12810" y="5367"/>
                  <a:pt x="12851" y="5513"/>
                  <a:pt x="12834" y="5623"/>
                </a:cubicBezTo>
                <a:lnTo>
                  <a:pt x="12650" y="6765"/>
                </a:lnTo>
                <a:cubicBezTo>
                  <a:pt x="12855" y="6737"/>
                  <a:pt x="13058" y="6702"/>
                  <a:pt x="13260" y="6662"/>
                </a:cubicBezTo>
                <a:lnTo>
                  <a:pt x="13309" y="5783"/>
                </a:lnTo>
                <a:cubicBezTo>
                  <a:pt x="13354" y="5330"/>
                  <a:pt x="13495" y="5166"/>
                  <a:pt x="13640" y="5154"/>
                </a:cubicBezTo>
                <a:cubicBezTo>
                  <a:pt x="13785" y="5141"/>
                  <a:pt x="13842" y="5280"/>
                  <a:pt x="13836" y="5392"/>
                </a:cubicBezTo>
                <a:lnTo>
                  <a:pt x="13772" y="6548"/>
                </a:lnTo>
                <a:cubicBezTo>
                  <a:pt x="13973" y="6498"/>
                  <a:pt x="14172" y="6442"/>
                  <a:pt x="14369" y="6380"/>
                </a:cubicBezTo>
                <a:lnTo>
                  <a:pt x="14325" y="5501"/>
                </a:lnTo>
                <a:cubicBezTo>
                  <a:pt x="14323" y="5046"/>
                  <a:pt x="14446" y="4869"/>
                  <a:pt x="14589" y="4841"/>
                </a:cubicBezTo>
                <a:cubicBezTo>
                  <a:pt x="14732" y="4814"/>
                  <a:pt x="14802" y="4946"/>
                  <a:pt x="14808" y="5057"/>
                </a:cubicBezTo>
                <a:lnTo>
                  <a:pt x="14865" y="6213"/>
                </a:lnTo>
                <a:cubicBezTo>
                  <a:pt x="15060" y="6143"/>
                  <a:pt x="15251" y="6066"/>
                  <a:pt x="15441" y="5984"/>
                </a:cubicBezTo>
                <a:lnTo>
                  <a:pt x="15307" y="5115"/>
                </a:lnTo>
                <a:cubicBezTo>
                  <a:pt x="15257" y="4662"/>
                  <a:pt x="15360" y="4474"/>
                  <a:pt x="15500" y="4431"/>
                </a:cubicBezTo>
                <a:cubicBezTo>
                  <a:pt x="15639" y="4389"/>
                  <a:pt x="15722" y="4514"/>
                  <a:pt x="15739" y="4624"/>
                </a:cubicBezTo>
                <a:lnTo>
                  <a:pt x="15917" y="5765"/>
                </a:lnTo>
                <a:cubicBezTo>
                  <a:pt x="16102" y="5674"/>
                  <a:pt x="16286" y="5579"/>
                  <a:pt x="16467" y="5478"/>
                </a:cubicBezTo>
                <a:lnTo>
                  <a:pt x="16242" y="4629"/>
                </a:lnTo>
                <a:cubicBezTo>
                  <a:pt x="16145" y="4184"/>
                  <a:pt x="16228" y="3985"/>
                  <a:pt x="16362" y="3929"/>
                </a:cubicBezTo>
                <a:cubicBezTo>
                  <a:pt x="16496" y="3872"/>
                  <a:pt x="16593" y="3986"/>
                  <a:pt x="16622" y="4094"/>
                </a:cubicBezTo>
                <a:lnTo>
                  <a:pt x="16916" y="5209"/>
                </a:lnTo>
                <a:cubicBezTo>
                  <a:pt x="17090" y="5100"/>
                  <a:pt x="17263" y="4985"/>
                  <a:pt x="17432" y="4865"/>
                </a:cubicBezTo>
                <a:lnTo>
                  <a:pt x="17121" y="4047"/>
                </a:lnTo>
                <a:cubicBezTo>
                  <a:pt x="16978" y="3614"/>
                  <a:pt x="17039" y="3408"/>
                  <a:pt x="17167" y="3338"/>
                </a:cubicBezTo>
                <a:cubicBezTo>
                  <a:pt x="17294" y="3267"/>
                  <a:pt x="17402" y="3372"/>
                  <a:pt x="17442" y="3476"/>
                </a:cubicBezTo>
                <a:lnTo>
                  <a:pt x="17852" y="4553"/>
                </a:lnTo>
                <a:cubicBezTo>
                  <a:pt x="18209" y="4273"/>
                  <a:pt x="18550" y="3967"/>
                  <a:pt x="18875" y="3640"/>
                </a:cubicBezTo>
                <a:cubicBezTo>
                  <a:pt x="16895" y="1409"/>
                  <a:pt x="14010" y="0"/>
                  <a:pt x="10800" y="0"/>
                </a:cubicBezTo>
                <a:close/>
                <a:moveTo>
                  <a:pt x="2690" y="3679"/>
                </a:moveTo>
                <a:cubicBezTo>
                  <a:pt x="1017" y="5581"/>
                  <a:pt x="0" y="8073"/>
                  <a:pt x="0" y="10800"/>
                </a:cubicBezTo>
                <a:cubicBezTo>
                  <a:pt x="0" y="13450"/>
                  <a:pt x="961" y="15878"/>
                  <a:pt x="2550" y="17759"/>
                </a:cubicBezTo>
                <a:cubicBezTo>
                  <a:pt x="2865" y="17416"/>
                  <a:pt x="3199" y="17095"/>
                  <a:pt x="3551" y="16796"/>
                </a:cubicBezTo>
                <a:lnTo>
                  <a:pt x="2604" y="16084"/>
                </a:lnTo>
                <a:cubicBezTo>
                  <a:pt x="2515" y="16017"/>
                  <a:pt x="2445" y="15883"/>
                  <a:pt x="2548" y="15780"/>
                </a:cubicBezTo>
                <a:cubicBezTo>
                  <a:pt x="2651" y="15677"/>
                  <a:pt x="2867" y="15676"/>
                  <a:pt x="3242" y="15933"/>
                </a:cubicBezTo>
                <a:lnTo>
                  <a:pt x="3952" y="16467"/>
                </a:lnTo>
                <a:cubicBezTo>
                  <a:pt x="4132" y="16327"/>
                  <a:pt x="4316" y="16195"/>
                  <a:pt x="4502" y="16067"/>
                </a:cubicBezTo>
                <a:lnTo>
                  <a:pt x="3633" y="15258"/>
                </a:lnTo>
                <a:cubicBezTo>
                  <a:pt x="3552" y="15182"/>
                  <a:pt x="3496" y="15043"/>
                  <a:pt x="3610" y="14951"/>
                </a:cubicBezTo>
                <a:cubicBezTo>
                  <a:pt x="3723" y="14860"/>
                  <a:pt x="3937" y="14880"/>
                  <a:pt x="4283" y="15176"/>
                </a:cubicBezTo>
                <a:lnTo>
                  <a:pt x="4933" y="15782"/>
                </a:lnTo>
                <a:cubicBezTo>
                  <a:pt x="5126" y="15662"/>
                  <a:pt x="5322" y="15547"/>
                  <a:pt x="5522" y="15439"/>
                </a:cubicBezTo>
                <a:lnTo>
                  <a:pt x="4744" y="14546"/>
                </a:lnTo>
                <a:cubicBezTo>
                  <a:pt x="4670" y="14462"/>
                  <a:pt x="4630" y="14318"/>
                  <a:pt x="4752" y="14239"/>
                </a:cubicBezTo>
                <a:cubicBezTo>
                  <a:pt x="4874" y="14160"/>
                  <a:pt x="5085" y="14203"/>
                  <a:pt x="5398" y="14533"/>
                </a:cubicBezTo>
                <a:lnTo>
                  <a:pt x="5984" y="15206"/>
                </a:lnTo>
                <a:cubicBezTo>
                  <a:pt x="6188" y="15107"/>
                  <a:pt x="6394" y="15013"/>
                  <a:pt x="6603" y="14926"/>
                </a:cubicBezTo>
                <a:lnTo>
                  <a:pt x="5922" y="13954"/>
                </a:lnTo>
                <a:cubicBezTo>
                  <a:pt x="5858" y="13863"/>
                  <a:pt x="5832" y="13714"/>
                  <a:pt x="5962" y="13649"/>
                </a:cubicBezTo>
                <a:cubicBezTo>
                  <a:pt x="6092" y="13583"/>
                  <a:pt x="6297" y="13648"/>
                  <a:pt x="6575" y="14010"/>
                </a:cubicBezTo>
                <a:lnTo>
                  <a:pt x="7088" y="14740"/>
                </a:lnTo>
                <a:cubicBezTo>
                  <a:pt x="7300" y="14663"/>
                  <a:pt x="7515" y="14592"/>
                  <a:pt x="7732" y="14528"/>
                </a:cubicBezTo>
                <a:lnTo>
                  <a:pt x="7157" y="13488"/>
                </a:lnTo>
                <a:cubicBezTo>
                  <a:pt x="7103" y="13391"/>
                  <a:pt x="7092" y="13242"/>
                  <a:pt x="7228" y="13190"/>
                </a:cubicBezTo>
                <a:cubicBezTo>
                  <a:pt x="7364" y="13138"/>
                  <a:pt x="7562" y="13223"/>
                  <a:pt x="7800" y="13611"/>
                </a:cubicBezTo>
                <a:lnTo>
                  <a:pt x="8233" y="14391"/>
                </a:lnTo>
                <a:cubicBezTo>
                  <a:pt x="8453" y="14336"/>
                  <a:pt x="8674" y="14288"/>
                  <a:pt x="8897" y="14246"/>
                </a:cubicBezTo>
                <a:lnTo>
                  <a:pt x="8431" y="13154"/>
                </a:lnTo>
                <a:cubicBezTo>
                  <a:pt x="8387" y="13051"/>
                  <a:pt x="8395" y="12901"/>
                  <a:pt x="8536" y="12864"/>
                </a:cubicBezTo>
                <a:cubicBezTo>
                  <a:pt x="8676" y="12826"/>
                  <a:pt x="8862" y="12932"/>
                  <a:pt x="9059" y="13343"/>
                </a:cubicBezTo>
                <a:lnTo>
                  <a:pt x="9406" y="14162"/>
                </a:lnTo>
                <a:cubicBezTo>
                  <a:pt x="9630" y="14130"/>
                  <a:pt x="9855" y="14105"/>
                  <a:pt x="10081" y="14087"/>
                </a:cubicBezTo>
                <a:lnTo>
                  <a:pt x="9735" y="12955"/>
                </a:lnTo>
                <a:cubicBezTo>
                  <a:pt x="9703" y="12848"/>
                  <a:pt x="9725" y="12699"/>
                  <a:pt x="9869" y="12677"/>
                </a:cubicBezTo>
                <a:cubicBezTo>
                  <a:pt x="10012" y="12654"/>
                  <a:pt x="10187" y="12779"/>
                  <a:pt x="10339" y="13208"/>
                </a:cubicBezTo>
                <a:lnTo>
                  <a:pt x="10599" y="14055"/>
                </a:lnTo>
                <a:cubicBezTo>
                  <a:pt x="10825" y="14047"/>
                  <a:pt x="11050" y="14046"/>
                  <a:pt x="11278" y="14052"/>
                </a:cubicBezTo>
                <a:lnTo>
                  <a:pt x="11053" y="12894"/>
                </a:lnTo>
                <a:cubicBezTo>
                  <a:pt x="11032" y="12785"/>
                  <a:pt x="11068" y="12638"/>
                  <a:pt x="11214" y="12631"/>
                </a:cubicBezTo>
                <a:cubicBezTo>
                  <a:pt x="11359" y="12623"/>
                  <a:pt x="11520" y="12765"/>
                  <a:pt x="11627" y="13208"/>
                </a:cubicBezTo>
                <a:lnTo>
                  <a:pt x="11797" y="14080"/>
                </a:lnTo>
                <a:cubicBezTo>
                  <a:pt x="11864" y="14085"/>
                  <a:pt x="11928" y="14086"/>
                  <a:pt x="11995" y="14092"/>
                </a:cubicBezTo>
                <a:cubicBezTo>
                  <a:pt x="12155" y="14107"/>
                  <a:pt x="12314" y="14126"/>
                  <a:pt x="12472" y="14146"/>
                </a:cubicBezTo>
                <a:lnTo>
                  <a:pt x="12369" y="12970"/>
                </a:lnTo>
                <a:cubicBezTo>
                  <a:pt x="12360" y="12859"/>
                  <a:pt x="12411" y="12718"/>
                  <a:pt x="12557" y="12725"/>
                </a:cubicBezTo>
                <a:cubicBezTo>
                  <a:pt x="12702" y="12733"/>
                  <a:pt x="12848" y="12892"/>
                  <a:pt x="12908" y="13343"/>
                </a:cubicBezTo>
                <a:lnTo>
                  <a:pt x="12985" y="14224"/>
                </a:lnTo>
                <a:cubicBezTo>
                  <a:pt x="13209" y="14263"/>
                  <a:pt x="13430" y="14308"/>
                  <a:pt x="13650" y="14361"/>
                </a:cubicBezTo>
                <a:lnTo>
                  <a:pt x="13671" y="13184"/>
                </a:lnTo>
                <a:cubicBezTo>
                  <a:pt x="13672" y="13073"/>
                  <a:pt x="13739" y="12937"/>
                  <a:pt x="13883" y="12960"/>
                </a:cubicBezTo>
                <a:cubicBezTo>
                  <a:pt x="14027" y="12983"/>
                  <a:pt x="14154" y="13156"/>
                  <a:pt x="14167" y="13611"/>
                </a:cubicBezTo>
                <a:lnTo>
                  <a:pt x="14151" y="14492"/>
                </a:lnTo>
                <a:cubicBezTo>
                  <a:pt x="14370" y="14555"/>
                  <a:pt x="14586" y="14626"/>
                  <a:pt x="14799" y="14702"/>
                </a:cubicBezTo>
                <a:lnTo>
                  <a:pt x="14943" y="13532"/>
                </a:lnTo>
                <a:cubicBezTo>
                  <a:pt x="14956" y="13421"/>
                  <a:pt x="15037" y="13293"/>
                  <a:pt x="15177" y="13331"/>
                </a:cubicBezTo>
                <a:cubicBezTo>
                  <a:pt x="15318" y="13369"/>
                  <a:pt x="15426" y="13556"/>
                  <a:pt x="15390" y="14010"/>
                </a:cubicBezTo>
                <a:lnTo>
                  <a:pt x="15284" y="14884"/>
                </a:lnTo>
                <a:cubicBezTo>
                  <a:pt x="15494" y="14969"/>
                  <a:pt x="15702" y="15061"/>
                  <a:pt x="15906" y="15159"/>
                </a:cubicBezTo>
                <a:lnTo>
                  <a:pt x="16171" y="14011"/>
                </a:lnTo>
                <a:cubicBezTo>
                  <a:pt x="16196" y="13903"/>
                  <a:pt x="16289" y="13785"/>
                  <a:pt x="16424" y="13837"/>
                </a:cubicBezTo>
                <a:cubicBezTo>
                  <a:pt x="16560" y="13890"/>
                  <a:pt x="16649" y="14085"/>
                  <a:pt x="16566" y="14533"/>
                </a:cubicBezTo>
                <a:lnTo>
                  <a:pt x="16369" y="15392"/>
                </a:lnTo>
                <a:cubicBezTo>
                  <a:pt x="16569" y="15498"/>
                  <a:pt x="16766" y="15612"/>
                  <a:pt x="16959" y="15731"/>
                </a:cubicBezTo>
                <a:lnTo>
                  <a:pt x="17342" y="14617"/>
                </a:lnTo>
                <a:cubicBezTo>
                  <a:pt x="17379" y="14512"/>
                  <a:pt x="17485" y="14404"/>
                  <a:pt x="17614" y="14470"/>
                </a:cubicBezTo>
                <a:cubicBezTo>
                  <a:pt x="17744" y="14537"/>
                  <a:pt x="17811" y="14741"/>
                  <a:pt x="17682" y="15177"/>
                </a:cubicBezTo>
                <a:lnTo>
                  <a:pt x="17395" y="16011"/>
                </a:lnTo>
                <a:cubicBezTo>
                  <a:pt x="17582" y="16138"/>
                  <a:pt x="17767" y="16271"/>
                  <a:pt x="17947" y="16409"/>
                </a:cubicBezTo>
                <a:lnTo>
                  <a:pt x="18444" y="15341"/>
                </a:lnTo>
                <a:cubicBezTo>
                  <a:pt x="18491" y="15240"/>
                  <a:pt x="18607" y="15143"/>
                  <a:pt x="18730" y="15223"/>
                </a:cubicBezTo>
                <a:cubicBezTo>
                  <a:pt x="18852" y="15302"/>
                  <a:pt x="18897" y="15513"/>
                  <a:pt x="18723" y="15933"/>
                </a:cubicBezTo>
                <a:lnTo>
                  <a:pt x="18352" y="16735"/>
                </a:lnTo>
                <a:cubicBezTo>
                  <a:pt x="18654" y="16990"/>
                  <a:pt x="18945" y="17260"/>
                  <a:pt x="19222" y="17548"/>
                </a:cubicBezTo>
                <a:cubicBezTo>
                  <a:pt x="20708" y="15698"/>
                  <a:pt x="21600" y="13352"/>
                  <a:pt x="21600" y="10800"/>
                </a:cubicBezTo>
                <a:cubicBezTo>
                  <a:pt x="21600" y="8246"/>
                  <a:pt x="20707" y="5898"/>
                  <a:pt x="19219" y="4047"/>
                </a:cubicBezTo>
                <a:cubicBezTo>
                  <a:pt x="19009" y="4257"/>
                  <a:pt x="18791" y="4459"/>
                  <a:pt x="18568" y="4651"/>
                </a:cubicBezTo>
                <a:lnTo>
                  <a:pt x="19511" y="5360"/>
                </a:lnTo>
                <a:cubicBezTo>
                  <a:pt x="19600" y="5427"/>
                  <a:pt x="19670" y="5560"/>
                  <a:pt x="19567" y="5663"/>
                </a:cubicBezTo>
                <a:cubicBezTo>
                  <a:pt x="19463" y="5766"/>
                  <a:pt x="19248" y="5767"/>
                  <a:pt x="18873" y="5510"/>
                </a:cubicBezTo>
                <a:lnTo>
                  <a:pt x="18169" y="4980"/>
                </a:lnTo>
                <a:cubicBezTo>
                  <a:pt x="17990" y="5120"/>
                  <a:pt x="17805" y="5253"/>
                  <a:pt x="17619" y="5381"/>
                </a:cubicBezTo>
                <a:lnTo>
                  <a:pt x="18482" y="6183"/>
                </a:lnTo>
                <a:cubicBezTo>
                  <a:pt x="18563" y="6259"/>
                  <a:pt x="18619" y="6400"/>
                  <a:pt x="18505" y="6492"/>
                </a:cubicBezTo>
                <a:cubicBezTo>
                  <a:pt x="18392" y="6583"/>
                  <a:pt x="18178" y="6561"/>
                  <a:pt x="17832" y="6266"/>
                </a:cubicBezTo>
                <a:lnTo>
                  <a:pt x="17187" y="5667"/>
                </a:lnTo>
                <a:cubicBezTo>
                  <a:pt x="16994" y="5787"/>
                  <a:pt x="16799" y="5901"/>
                  <a:pt x="16600" y="6009"/>
                </a:cubicBezTo>
                <a:lnTo>
                  <a:pt x="17371" y="6895"/>
                </a:lnTo>
                <a:cubicBezTo>
                  <a:pt x="17444" y="6979"/>
                  <a:pt x="17485" y="7125"/>
                  <a:pt x="17363" y="7204"/>
                </a:cubicBezTo>
                <a:cubicBezTo>
                  <a:pt x="17240" y="7283"/>
                  <a:pt x="17030" y="7240"/>
                  <a:pt x="16716" y="6910"/>
                </a:cubicBezTo>
                <a:lnTo>
                  <a:pt x="16139" y="6247"/>
                </a:lnTo>
                <a:cubicBezTo>
                  <a:pt x="15935" y="6347"/>
                  <a:pt x="15728" y="6440"/>
                  <a:pt x="15518" y="6527"/>
                </a:cubicBezTo>
                <a:lnTo>
                  <a:pt x="16193" y="7487"/>
                </a:lnTo>
                <a:cubicBezTo>
                  <a:pt x="16257" y="7579"/>
                  <a:pt x="16283" y="7727"/>
                  <a:pt x="16153" y="7793"/>
                </a:cubicBezTo>
                <a:cubicBezTo>
                  <a:pt x="16023" y="7859"/>
                  <a:pt x="15818" y="7795"/>
                  <a:pt x="15540" y="7433"/>
                </a:cubicBezTo>
                <a:lnTo>
                  <a:pt x="15036" y="6715"/>
                </a:lnTo>
                <a:cubicBezTo>
                  <a:pt x="14822" y="6792"/>
                  <a:pt x="14606" y="6863"/>
                  <a:pt x="14388" y="6927"/>
                </a:cubicBezTo>
                <a:lnTo>
                  <a:pt x="14958" y="7953"/>
                </a:lnTo>
                <a:cubicBezTo>
                  <a:pt x="15012" y="8051"/>
                  <a:pt x="15023" y="8202"/>
                  <a:pt x="14887" y="8254"/>
                </a:cubicBezTo>
                <a:cubicBezTo>
                  <a:pt x="14751" y="8306"/>
                  <a:pt x="14553" y="8220"/>
                  <a:pt x="14315" y="7832"/>
                </a:cubicBezTo>
                <a:lnTo>
                  <a:pt x="13888" y="7062"/>
                </a:lnTo>
                <a:cubicBezTo>
                  <a:pt x="13668" y="7117"/>
                  <a:pt x="13447" y="7165"/>
                  <a:pt x="13223" y="7206"/>
                </a:cubicBezTo>
                <a:lnTo>
                  <a:pt x="13682" y="8287"/>
                </a:lnTo>
                <a:cubicBezTo>
                  <a:pt x="13726" y="8390"/>
                  <a:pt x="13720" y="8542"/>
                  <a:pt x="13579" y="8579"/>
                </a:cubicBezTo>
                <a:cubicBezTo>
                  <a:pt x="13439" y="8617"/>
                  <a:pt x="13253" y="8509"/>
                  <a:pt x="13056" y="8098"/>
                </a:cubicBezTo>
                <a:lnTo>
                  <a:pt x="12710" y="7287"/>
                </a:lnTo>
                <a:cubicBezTo>
                  <a:pt x="12486" y="7317"/>
                  <a:pt x="12261" y="7342"/>
                  <a:pt x="12034" y="7359"/>
                </a:cubicBezTo>
                <a:lnTo>
                  <a:pt x="12380" y="8486"/>
                </a:lnTo>
                <a:cubicBezTo>
                  <a:pt x="12412" y="8593"/>
                  <a:pt x="12390" y="8742"/>
                  <a:pt x="12246" y="8765"/>
                </a:cubicBezTo>
                <a:cubicBezTo>
                  <a:pt x="12102" y="8787"/>
                  <a:pt x="11928" y="8663"/>
                  <a:pt x="11775" y="8233"/>
                </a:cubicBezTo>
                <a:lnTo>
                  <a:pt x="11516" y="7388"/>
                </a:lnTo>
                <a:cubicBezTo>
                  <a:pt x="11394" y="7392"/>
                  <a:pt x="11275" y="7396"/>
                  <a:pt x="11153" y="7396"/>
                </a:cubicBezTo>
                <a:cubicBezTo>
                  <a:pt x="11048" y="7396"/>
                  <a:pt x="10941" y="7392"/>
                  <a:pt x="10836" y="7390"/>
                </a:cubicBezTo>
                <a:lnTo>
                  <a:pt x="11062" y="8549"/>
                </a:lnTo>
                <a:cubicBezTo>
                  <a:pt x="11083" y="8658"/>
                  <a:pt x="11047" y="8805"/>
                  <a:pt x="10901" y="8812"/>
                </a:cubicBezTo>
                <a:cubicBezTo>
                  <a:pt x="10756" y="8820"/>
                  <a:pt x="10594" y="8676"/>
                  <a:pt x="10488" y="8233"/>
                </a:cubicBezTo>
                <a:lnTo>
                  <a:pt x="10319" y="7364"/>
                </a:lnTo>
                <a:cubicBezTo>
                  <a:pt x="10253" y="7359"/>
                  <a:pt x="10185" y="7357"/>
                  <a:pt x="10118" y="7351"/>
                </a:cubicBezTo>
                <a:cubicBezTo>
                  <a:pt x="9958" y="7336"/>
                  <a:pt x="9801" y="7317"/>
                  <a:pt x="9642" y="7297"/>
                </a:cubicBezTo>
                <a:lnTo>
                  <a:pt x="9745" y="8473"/>
                </a:lnTo>
                <a:cubicBezTo>
                  <a:pt x="9755" y="8584"/>
                  <a:pt x="9704" y="8724"/>
                  <a:pt x="9558" y="8716"/>
                </a:cubicBezTo>
                <a:cubicBezTo>
                  <a:pt x="9413" y="8708"/>
                  <a:pt x="9267" y="8550"/>
                  <a:pt x="9207" y="8098"/>
                </a:cubicBezTo>
                <a:lnTo>
                  <a:pt x="9129" y="7217"/>
                </a:lnTo>
                <a:cubicBezTo>
                  <a:pt x="8906" y="7178"/>
                  <a:pt x="8684" y="7135"/>
                  <a:pt x="8465" y="7082"/>
                </a:cubicBezTo>
                <a:lnTo>
                  <a:pt x="8444" y="8259"/>
                </a:lnTo>
                <a:cubicBezTo>
                  <a:pt x="8443" y="8370"/>
                  <a:pt x="8376" y="8504"/>
                  <a:pt x="8232" y="8481"/>
                </a:cubicBezTo>
                <a:cubicBezTo>
                  <a:pt x="8088" y="8458"/>
                  <a:pt x="7960" y="8287"/>
                  <a:pt x="7948" y="7832"/>
                </a:cubicBezTo>
                <a:lnTo>
                  <a:pt x="7963" y="6949"/>
                </a:lnTo>
                <a:cubicBezTo>
                  <a:pt x="7745" y="6887"/>
                  <a:pt x="7529" y="6820"/>
                  <a:pt x="7315" y="6745"/>
                </a:cubicBezTo>
                <a:lnTo>
                  <a:pt x="7172" y="7909"/>
                </a:lnTo>
                <a:cubicBezTo>
                  <a:pt x="7159" y="8020"/>
                  <a:pt x="7078" y="8148"/>
                  <a:pt x="6937" y="8110"/>
                </a:cubicBezTo>
                <a:cubicBezTo>
                  <a:pt x="6797" y="8072"/>
                  <a:pt x="6688" y="7887"/>
                  <a:pt x="6723" y="7433"/>
                </a:cubicBezTo>
                <a:lnTo>
                  <a:pt x="6829" y="6563"/>
                </a:lnTo>
                <a:cubicBezTo>
                  <a:pt x="6619" y="6478"/>
                  <a:pt x="6412" y="6383"/>
                  <a:pt x="6207" y="6286"/>
                </a:cubicBezTo>
                <a:lnTo>
                  <a:pt x="5944" y="7430"/>
                </a:lnTo>
                <a:cubicBezTo>
                  <a:pt x="5919" y="7539"/>
                  <a:pt x="5826" y="7658"/>
                  <a:pt x="5690" y="7606"/>
                </a:cubicBezTo>
                <a:cubicBezTo>
                  <a:pt x="5554" y="7553"/>
                  <a:pt x="5464" y="7356"/>
                  <a:pt x="5547" y="6909"/>
                </a:cubicBezTo>
                <a:lnTo>
                  <a:pt x="5744" y="6055"/>
                </a:lnTo>
                <a:cubicBezTo>
                  <a:pt x="5544" y="5948"/>
                  <a:pt x="5348" y="5833"/>
                  <a:pt x="5154" y="5714"/>
                </a:cubicBezTo>
                <a:lnTo>
                  <a:pt x="4772" y="6826"/>
                </a:lnTo>
                <a:cubicBezTo>
                  <a:pt x="4736" y="6931"/>
                  <a:pt x="4630" y="7039"/>
                  <a:pt x="4501" y="6973"/>
                </a:cubicBezTo>
                <a:cubicBezTo>
                  <a:pt x="4371" y="6906"/>
                  <a:pt x="4304" y="6702"/>
                  <a:pt x="4433" y="6266"/>
                </a:cubicBezTo>
                <a:lnTo>
                  <a:pt x="4718" y="5434"/>
                </a:lnTo>
                <a:cubicBezTo>
                  <a:pt x="4531" y="5306"/>
                  <a:pt x="4347" y="5173"/>
                  <a:pt x="4167" y="5034"/>
                </a:cubicBezTo>
                <a:lnTo>
                  <a:pt x="3670" y="6100"/>
                </a:lnTo>
                <a:cubicBezTo>
                  <a:pt x="3623" y="6201"/>
                  <a:pt x="3507" y="6298"/>
                  <a:pt x="3385" y="6218"/>
                </a:cubicBezTo>
                <a:cubicBezTo>
                  <a:pt x="3263" y="6139"/>
                  <a:pt x="3218" y="5929"/>
                  <a:pt x="3392" y="5508"/>
                </a:cubicBezTo>
                <a:lnTo>
                  <a:pt x="3763" y="4708"/>
                </a:lnTo>
                <a:cubicBezTo>
                  <a:pt x="3590" y="4562"/>
                  <a:pt x="3422" y="4409"/>
                  <a:pt x="3257" y="4253"/>
                </a:cubicBezTo>
                <a:lnTo>
                  <a:pt x="2650" y="5265"/>
                </a:lnTo>
                <a:cubicBezTo>
                  <a:pt x="2592" y="5361"/>
                  <a:pt x="2467" y="5445"/>
                  <a:pt x="2354" y="5353"/>
                </a:cubicBezTo>
                <a:cubicBezTo>
                  <a:pt x="2241" y="5261"/>
                  <a:pt x="2218" y="5048"/>
                  <a:pt x="2435" y="4647"/>
                </a:cubicBezTo>
                <a:lnTo>
                  <a:pt x="2891" y="3888"/>
                </a:lnTo>
                <a:cubicBezTo>
                  <a:pt x="2824" y="3819"/>
                  <a:pt x="2755" y="3750"/>
                  <a:pt x="2690" y="3679"/>
                </a:cubicBezTo>
                <a:close/>
                <a:moveTo>
                  <a:pt x="11126" y="14580"/>
                </a:moveTo>
                <a:lnTo>
                  <a:pt x="10896" y="15422"/>
                </a:lnTo>
                <a:cubicBezTo>
                  <a:pt x="10758" y="15856"/>
                  <a:pt x="10587" y="15987"/>
                  <a:pt x="10442" y="15969"/>
                </a:cubicBezTo>
                <a:cubicBezTo>
                  <a:pt x="10298" y="15951"/>
                  <a:pt x="10271" y="15803"/>
                  <a:pt x="10301" y="15695"/>
                </a:cubicBezTo>
                <a:lnTo>
                  <a:pt x="10603" y="14585"/>
                </a:lnTo>
                <a:cubicBezTo>
                  <a:pt x="10396" y="14593"/>
                  <a:pt x="10189" y="14605"/>
                  <a:pt x="9983" y="14624"/>
                </a:cubicBezTo>
                <a:lnTo>
                  <a:pt x="9845" y="15486"/>
                </a:lnTo>
                <a:cubicBezTo>
                  <a:pt x="9753" y="15932"/>
                  <a:pt x="9596" y="16080"/>
                  <a:pt x="9450" y="16077"/>
                </a:cubicBezTo>
                <a:cubicBezTo>
                  <a:pt x="9304" y="16074"/>
                  <a:pt x="9264" y="15930"/>
                  <a:pt x="9281" y="15820"/>
                </a:cubicBezTo>
                <a:lnTo>
                  <a:pt x="9464" y="14686"/>
                </a:lnTo>
                <a:cubicBezTo>
                  <a:pt x="9259" y="14715"/>
                  <a:pt x="9055" y="14750"/>
                  <a:pt x="8853" y="14791"/>
                </a:cubicBezTo>
                <a:lnTo>
                  <a:pt x="8804" y="15660"/>
                </a:lnTo>
                <a:cubicBezTo>
                  <a:pt x="8759" y="16113"/>
                  <a:pt x="8620" y="16277"/>
                  <a:pt x="8475" y="16289"/>
                </a:cubicBezTo>
                <a:cubicBezTo>
                  <a:pt x="8330" y="16302"/>
                  <a:pt x="8273" y="16161"/>
                  <a:pt x="8279" y="16050"/>
                </a:cubicBezTo>
                <a:lnTo>
                  <a:pt x="8343" y="14907"/>
                </a:lnTo>
                <a:cubicBezTo>
                  <a:pt x="8143" y="14958"/>
                  <a:pt x="7943" y="15013"/>
                  <a:pt x="7746" y="15074"/>
                </a:cubicBezTo>
                <a:lnTo>
                  <a:pt x="7788" y="15942"/>
                </a:lnTo>
                <a:cubicBezTo>
                  <a:pt x="7790" y="16397"/>
                  <a:pt x="7669" y="16574"/>
                  <a:pt x="7526" y="16602"/>
                </a:cubicBezTo>
                <a:cubicBezTo>
                  <a:pt x="7383" y="16629"/>
                  <a:pt x="7313" y="16497"/>
                  <a:pt x="7307" y="16386"/>
                </a:cubicBezTo>
                <a:lnTo>
                  <a:pt x="7251" y="15243"/>
                </a:lnTo>
                <a:cubicBezTo>
                  <a:pt x="7057" y="15314"/>
                  <a:pt x="6866" y="15390"/>
                  <a:pt x="6676" y="15471"/>
                </a:cubicBezTo>
                <a:lnTo>
                  <a:pt x="6808" y="16328"/>
                </a:lnTo>
                <a:cubicBezTo>
                  <a:pt x="6858" y="16781"/>
                  <a:pt x="6755" y="16969"/>
                  <a:pt x="6615" y="17012"/>
                </a:cubicBezTo>
                <a:cubicBezTo>
                  <a:pt x="6476" y="17054"/>
                  <a:pt x="6393" y="16930"/>
                  <a:pt x="6376" y="16819"/>
                </a:cubicBezTo>
                <a:lnTo>
                  <a:pt x="6200" y="15687"/>
                </a:lnTo>
                <a:cubicBezTo>
                  <a:pt x="6014" y="15777"/>
                  <a:pt x="5830" y="15873"/>
                  <a:pt x="5650" y="15974"/>
                </a:cubicBezTo>
                <a:lnTo>
                  <a:pt x="5873" y="16814"/>
                </a:lnTo>
                <a:cubicBezTo>
                  <a:pt x="5970" y="17259"/>
                  <a:pt x="5887" y="17458"/>
                  <a:pt x="5753" y="17515"/>
                </a:cubicBezTo>
                <a:cubicBezTo>
                  <a:pt x="5619" y="17571"/>
                  <a:pt x="5521" y="17455"/>
                  <a:pt x="5493" y="17348"/>
                </a:cubicBezTo>
                <a:lnTo>
                  <a:pt x="5199" y="16237"/>
                </a:lnTo>
                <a:cubicBezTo>
                  <a:pt x="5024" y="16346"/>
                  <a:pt x="4852" y="16461"/>
                  <a:pt x="4683" y="16580"/>
                </a:cubicBezTo>
                <a:lnTo>
                  <a:pt x="4993" y="17396"/>
                </a:lnTo>
                <a:cubicBezTo>
                  <a:pt x="5137" y="17829"/>
                  <a:pt x="5075" y="18035"/>
                  <a:pt x="4948" y="18105"/>
                </a:cubicBezTo>
                <a:cubicBezTo>
                  <a:pt x="4820" y="18176"/>
                  <a:pt x="4712" y="18071"/>
                  <a:pt x="4673" y="17967"/>
                </a:cubicBezTo>
                <a:lnTo>
                  <a:pt x="4264" y="16894"/>
                </a:lnTo>
                <a:cubicBezTo>
                  <a:pt x="4102" y="17020"/>
                  <a:pt x="3943" y="17152"/>
                  <a:pt x="3787" y="17288"/>
                </a:cubicBezTo>
                <a:lnTo>
                  <a:pt x="4180" y="18066"/>
                </a:lnTo>
                <a:cubicBezTo>
                  <a:pt x="4368" y="18481"/>
                  <a:pt x="4328" y="18692"/>
                  <a:pt x="4209" y="18775"/>
                </a:cubicBezTo>
                <a:cubicBezTo>
                  <a:pt x="4089" y="18859"/>
                  <a:pt x="3971" y="18767"/>
                  <a:pt x="3920" y="18667"/>
                </a:cubicBezTo>
                <a:lnTo>
                  <a:pt x="3402" y="17643"/>
                </a:lnTo>
                <a:cubicBezTo>
                  <a:pt x="3231" y="17808"/>
                  <a:pt x="3064" y="17978"/>
                  <a:pt x="2903" y="18156"/>
                </a:cubicBezTo>
                <a:cubicBezTo>
                  <a:pt x="4876" y="20273"/>
                  <a:pt x="7685" y="21600"/>
                  <a:pt x="10800" y="21600"/>
                </a:cubicBezTo>
                <a:cubicBezTo>
                  <a:pt x="14012" y="21600"/>
                  <a:pt x="16900" y="20188"/>
                  <a:pt x="18880" y="17955"/>
                </a:cubicBezTo>
                <a:cubicBezTo>
                  <a:pt x="18722" y="17790"/>
                  <a:pt x="18558" y="17632"/>
                  <a:pt x="18392" y="17477"/>
                </a:cubicBezTo>
                <a:lnTo>
                  <a:pt x="17656" y="17952"/>
                </a:lnTo>
                <a:cubicBezTo>
                  <a:pt x="17263" y="18181"/>
                  <a:pt x="17050" y="18165"/>
                  <a:pt x="16954" y="18055"/>
                </a:cubicBezTo>
                <a:cubicBezTo>
                  <a:pt x="16859" y="17945"/>
                  <a:pt x="16938" y="17816"/>
                  <a:pt x="17032" y="17756"/>
                </a:cubicBezTo>
                <a:lnTo>
                  <a:pt x="18001" y="17132"/>
                </a:lnTo>
                <a:cubicBezTo>
                  <a:pt x="17842" y="16998"/>
                  <a:pt x="17680" y="16871"/>
                  <a:pt x="17515" y="16747"/>
                </a:cubicBezTo>
                <a:lnTo>
                  <a:pt x="16833" y="17295"/>
                </a:lnTo>
                <a:cubicBezTo>
                  <a:pt x="16466" y="17565"/>
                  <a:pt x="16251" y="17570"/>
                  <a:pt x="16144" y="17471"/>
                </a:cubicBezTo>
                <a:cubicBezTo>
                  <a:pt x="16038" y="17371"/>
                  <a:pt x="16103" y="17235"/>
                  <a:pt x="16190" y="17165"/>
                </a:cubicBezTo>
                <a:lnTo>
                  <a:pt x="17089" y="16443"/>
                </a:lnTo>
                <a:cubicBezTo>
                  <a:pt x="16918" y="16327"/>
                  <a:pt x="16744" y="16216"/>
                  <a:pt x="16566" y="16111"/>
                </a:cubicBezTo>
                <a:lnTo>
                  <a:pt x="15944" y="16728"/>
                </a:lnTo>
                <a:cubicBezTo>
                  <a:pt x="15607" y="17035"/>
                  <a:pt x="15393" y="17062"/>
                  <a:pt x="15277" y="16975"/>
                </a:cubicBezTo>
                <a:cubicBezTo>
                  <a:pt x="15161" y="16887"/>
                  <a:pt x="15211" y="16746"/>
                  <a:pt x="15291" y="16667"/>
                </a:cubicBezTo>
                <a:lnTo>
                  <a:pt x="16111" y="15854"/>
                </a:lnTo>
                <a:cubicBezTo>
                  <a:pt x="15928" y="15757"/>
                  <a:pt x="15743" y="15664"/>
                  <a:pt x="15555" y="15577"/>
                </a:cubicBezTo>
                <a:lnTo>
                  <a:pt x="15000" y="16257"/>
                </a:lnTo>
                <a:cubicBezTo>
                  <a:pt x="14697" y="16597"/>
                  <a:pt x="14489" y="16648"/>
                  <a:pt x="14364" y="16573"/>
                </a:cubicBezTo>
                <a:cubicBezTo>
                  <a:pt x="14239" y="16498"/>
                  <a:pt x="14275" y="16351"/>
                  <a:pt x="14346" y="16264"/>
                </a:cubicBezTo>
                <a:lnTo>
                  <a:pt x="15075" y="15370"/>
                </a:lnTo>
                <a:cubicBezTo>
                  <a:pt x="14883" y="15292"/>
                  <a:pt x="14690" y="15218"/>
                  <a:pt x="14494" y="15152"/>
                </a:cubicBezTo>
                <a:lnTo>
                  <a:pt x="14013" y="15888"/>
                </a:lnTo>
                <a:cubicBezTo>
                  <a:pt x="13748" y="16258"/>
                  <a:pt x="13544" y="16329"/>
                  <a:pt x="13412" y="16268"/>
                </a:cubicBezTo>
                <a:cubicBezTo>
                  <a:pt x="13280" y="16206"/>
                  <a:pt x="13301" y="16057"/>
                  <a:pt x="13362" y="15964"/>
                </a:cubicBezTo>
                <a:lnTo>
                  <a:pt x="13995" y="14997"/>
                </a:lnTo>
                <a:cubicBezTo>
                  <a:pt x="13796" y="14940"/>
                  <a:pt x="13594" y="14890"/>
                  <a:pt x="13392" y="14845"/>
                </a:cubicBezTo>
                <a:lnTo>
                  <a:pt x="12992" y="15625"/>
                </a:lnTo>
                <a:cubicBezTo>
                  <a:pt x="12767" y="16020"/>
                  <a:pt x="12573" y="16113"/>
                  <a:pt x="12435" y="16065"/>
                </a:cubicBezTo>
                <a:cubicBezTo>
                  <a:pt x="12298" y="16017"/>
                  <a:pt x="12302" y="15867"/>
                  <a:pt x="12353" y="15768"/>
                </a:cubicBezTo>
                <a:lnTo>
                  <a:pt x="12879" y="14744"/>
                </a:lnTo>
                <a:cubicBezTo>
                  <a:pt x="12676" y="14708"/>
                  <a:pt x="12471" y="14679"/>
                  <a:pt x="12265" y="14654"/>
                </a:cubicBezTo>
                <a:lnTo>
                  <a:pt x="11949" y="15468"/>
                </a:lnTo>
                <a:cubicBezTo>
                  <a:pt x="11766" y="15885"/>
                  <a:pt x="11583" y="15997"/>
                  <a:pt x="11441" y="15964"/>
                </a:cubicBezTo>
                <a:cubicBezTo>
                  <a:pt x="11299" y="15931"/>
                  <a:pt x="11288" y="15781"/>
                  <a:pt x="11328" y="15677"/>
                </a:cubicBezTo>
                <a:lnTo>
                  <a:pt x="11745" y="14607"/>
                </a:lnTo>
                <a:cubicBezTo>
                  <a:pt x="11538" y="14593"/>
                  <a:pt x="11332" y="14583"/>
                  <a:pt x="11126" y="14580"/>
                </a:cubicBezTo>
                <a:close/>
              </a:path>
            </a:pathLst>
          </a:custGeom>
          <a:solidFill>
            <a:schemeClr val="accent1"/>
          </a:solidFill>
          <a:ln w="12700">
            <a:solidFill>
              <a:srgbClr val="FFFFFF"/>
            </a:solidFill>
            <a:miter lim="400000"/>
          </a:ln>
        </p:spPr>
        <p:txBody>
          <a:bodyPr lIns="50800" tIns="50800" rIns="50800" bIns="50800" anchor="ctr"/>
          <a:lstStyle/>
          <a:p>
            <a:pPr>
              <a:defRPr sz="2200">
                <a:solidFill>
                  <a:srgbClr val="FFFFFF"/>
                </a:solidFill>
              </a:defRPr>
            </a:pPr>
          </a:p>
        </p:txBody>
      </p:sp>
      <p:sp>
        <p:nvSpPr>
          <p:cNvPr id="1034" name="Figura">
            <a:hlinkClick r:id="rId6" invalidUrl="" action="ppaction://hlinksldjump" tgtFrame="" tooltip="" history="1" highlightClick="0" endSnd="0"/>
          </p:cNvPr>
          <p:cNvSpPr/>
          <p:nvPr/>
        </p:nvSpPr>
        <p:spPr>
          <a:xfrm>
            <a:off x="8568201" y="7436067"/>
            <a:ext cx="720690" cy="7206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7762" y="0"/>
                  <a:pt x="5015" y="1263"/>
                  <a:pt x="3051" y="3289"/>
                </a:cubicBezTo>
                <a:cubicBezTo>
                  <a:pt x="3266" y="3526"/>
                  <a:pt x="3489" y="3750"/>
                  <a:pt x="3721" y="3966"/>
                </a:cubicBezTo>
                <a:lnTo>
                  <a:pt x="4459" y="3491"/>
                </a:lnTo>
                <a:cubicBezTo>
                  <a:pt x="4852" y="3262"/>
                  <a:pt x="5065" y="3278"/>
                  <a:pt x="5161" y="3389"/>
                </a:cubicBezTo>
                <a:cubicBezTo>
                  <a:pt x="5256" y="3499"/>
                  <a:pt x="5177" y="3627"/>
                  <a:pt x="5083" y="3687"/>
                </a:cubicBezTo>
                <a:lnTo>
                  <a:pt x="4113" y="4312"/>
                </a:lnTo>
                <a:cubicBezTo>
                  <a:pt x="4271" y="4445"/>
                  <a:pt x="4432" y="4574"/>
                  <a:pt x="4597" y="4698"/>
                </a:cubicBezTo>
                <a:lnTo>
                  <a:pt x="5282" y="4148"/>
                </a:lnTo>
                <a:cubicBezTo>
                  <a:pt x="5649" y="3878"/>
                  <a:pt x="5864" y="3873"/>
                  <a:pt x="5971" y="3972"/>
                </a:cubicBezTo>
                <a:cubicBezTo>
                  <a:pt x="6077" y="4072"/>
                  <a:pt x="6012" y="4206"/>
                  <a:pt x="5925" y="4276"/>
                </a:cubicBezTo>
                <a:lnTo>
                  <a:pt x="5024" y="5002"/>
                </a:lnTo>
                <a:cubicBezTo>
                  <a:pt x="5195" y="5118"/>
                  <a:pt x="5368" y="5230"/>
                  <a:pt x="5545" y="5336"/>
                </a:cubicBezTo>
                <a:lnTo>
                  <a:pt x="6171" y="4713"/>
                </a:lnTo>
                <a:cubicBezTo>
                  <a:pt x="6508" y="4407"/>
                  <a:pt x="6722" y="4379"/>
                  <a:pt x="6838" y="4467"/>
                </a:cubicBezTo>
                <a:cubicBezTo>
                  <a:pt x="6954" y="4555"/>
                  <a:pt x="6902" y="4697"/>
                  <a:pt x="6823" y="4776"/>
                </a:cubicBezTo>
                <a:lnTo>
                  <a:pt x="6001" y="5592"/>
                </a:lnTo>
                <a:cubicBezTo>
                  <a:pt x="6184" y="5690"/>
                  <a:pt x="6370" y="5781"/>
                  <a:pt x="6558" y="5867"/>
                </a:cubicBezTo>
                <a:lnTo>
                  <a:pt x="7115" y="5184"/>
                </a:lnTo>
                <a:cubicBezTo>
                  <a:pt x="7418" y="4844"/>
                  <a:pt x="7626" y="4795"/>
                  <a:pt x="7751" y="4870"/>
                </a:cubicBezTo>
                <a:cubicBezTo>
                  <a:pt x="7876" y="4945"/>
                  <a:pt x="7840" y="5091"/>
                  <a:pt x="7769" y="5177"/>
                </a:cubicBezTo>
                <a:lnTo>
                  <a:pt x="7037" y="6075"/>
                </a:lnTo>
                <a:cubicBezTo>
                  <a:pt x="7229" y="6152"/>
                  <a:pt x="7424" y="6223"/>
                  <a:pt x="7621" y="6289"/>
                </a:cubicBezTo>
                <a:lnTo>
                  <a:pt x="8102" y="5554"/>
                </a:lnTo>
                <a:cubicBezTo>
                  <a:pt x="8367" y="5184"/>
                  <a:pt x="8571" y="5112"/>
                  <a:pt x="8703" y="5174"/>
                </a:cubicBezTo>
                <a:cubicBezTo>
                  <a:pt x="8834" y="5236"/>
                  <a:pt x="8814" y="5384"/>
                  <a:pt x="8753" y="5478"/>
                </a:cubicBezTo>
                <a:lnTo>
                  <a:pt x="8120" y="6445"/>
                </a:lnTo>
                <a:cubicBezTo>
                  <a:pt x="8319" y="6501"/>
                  <a:pt x="8520" y="6551"/>
                  <a:pt x="8723" y="6596"/>
                </a:cubicBezTo>
                <a:lnTo>
                  <a:pt x="9123" y="5819"/>
                </a:lnTo>
                <a:cubicBezTo>
                  <a:pt x="9348" y="5423"/>
                  <a:pt x="9542" y="5330"/>
                  <a:pt x="9680" y="5378"/>
                </a:cubicBezTo>
                <a:cubicBezTo>
                  <a:pt x="9817" y="5426"/>
                  <a:pt x="9813" y="5576"/>
                  <a:pt x="9762" y="5675"/>
                </a:cubicBezTo>
                <a:lnTo>
                  <a:pt x="9236" y="6699"/>
                </a:lnTo>
                <a:cubicBezTo>
                  <a:pt x="9439" y="6735"/>
                  <a:pt x="9644" y="6765"/>
                  <a:pt x="9850" y="6789"/>
                </a:cubicBezTo>
                <a:lnTo>
                  <a:pt x="10166" y="5974"/>
                </a:lnTo>
                <a:cubicBezTo>
                  <a:pt x="10349" y="5557"/>
                  <a:pt x="10532" y="5445"/>
                  <a:pt x="10674" y="5478"/>
                </a:cubicBezTo>
                <a:cubicBezTo>
                  <a:pt x="10815" y="5511"/>
                  <a:pt x="10825" y="5660"/>
                  <a:pt x="10785" y="5765"/>
                </a:cubicBezTo>
                <a:lnTo>
                  <a:pt x="10370" y="6836"/>
                </a:lnTo>
                <a:cubicBezTo>
                  <a:pt x="10577" y="6851"/>
                  <a:pt x="10783" y="6860"/>
                  <a:pt x="10989" y="6863"/>
                </a:cubicBezTo>
                <a:lnTo>
                  <a:pt x="11219" y="6019"/>
                </a:lnTo>
                <a:cubicBezTo>
                  <a:pt x="11357" y="5585"/>
                  <a:pt x="11528" y="5456"/>
                  <a:pt x="11673" y="5474"/>
                </a:cubicBezTo>
                <a:cubicBezTo>
                  <a:pt x="11817" y="5492"/>
                  <a:pt x="11843" y="5640"/>
                  <a:pt x="11814" y="5748"/>
                </a:cubicBezTo>
                <a:lnTo>
                  <a:pt x="11512" y="6860"/>
                </a:lnTo>
                <a:cubicBezTo>
                  <a:pt x="11719" y="6853"/>
                  <a:pt x="11925" y="6841"/>
                  <a:pt x="12130" y="6823"/>
                </a:cubicBezTo>
                <a:lnTo>
                  <a:pt x="12270" y="5955"/>
                </a:lnTo>
                <a:cubicBezTo>
                  <a:pt x="12362" y="5509"/>
                  <a:pt x="12519" y="5362"/>
                  <a:pt x="12665" y="5365"/>
                </a:cubicBezTo>
                <a:cubicBezTo>
                  <a:pt x="12810" y="5367"/>
                  <a:pt x="12851" y="5513"/>
                  <a:pt x="12834" y="5623"/>
                </a:cubicBezTo>
                <a:lnTo>
                  <a:pt x="12650" y="6765"/>
                </a:lnTo>
                <a:cubicBezTo>
                  <a:pt x="12855" y="6737"/>
                  <a:pt x="13058" y="6702"/>
                  <a:pt x="13260" y="6662"/>
                </a:cubicBezTo>
                <a:lnTo>
                  <a:pt x="13309" y="5783"/>
                </a:lnTo>
                <a:cubicBezTo>
                  <a:pt x="13354" y="5330"/>
                  <a:pt x="13495" y="5166"/>
                  <a:pt x="13640" y="5154"/>
                </a:cubicBezTo>
                <a:cubicBezTo>
                  <a:pt x="13785" y="5141"/>
                  <a:pt x="13842" y="5280"/>
                  <a:pt x="13836" y="5392"/>
                </a:cubicBezTo>
                <a:lnTo>
                  <a:pt x="13772" y="6548"/>
                </a:lnTo>
                <a:cubicBezTo>
                  <a:pt x="13973" y="6498"/>
                  <a:pt x="14172" y="6442"/>
                  <a:pt x="14369" y="6380"/>
                </a:cubicBezTo>
                <a:lnTo>
                  <a:pt x="14325" y="5501"/>
                </a:lnTo>
                <a:cubicBezTo>
                  <a:pt x="14323" y="5046"/>
                  <a:pt x="14446" y="4869"/>
                  <a:pt x="14589" y="4841"/>
                </a:cubicBezTo>
                <a:cubicBezTo>
                  <a:pt x="14732" y="4814"/>
                  <a:pt x="14802" y="4946"/>
                  <a:pt x="14808" y="5057"/>
                </a:cubicBezTo>
                <a:lnTo>
                  <a:pt x="14865" y="6213"/>
                </a:lnTo>
                <a:cubicBezTo>
                  <a:pt x="15060" y="6143"/>
                  <a:pt x="15251" y="6066"/>
                  <a:pt x="15441" y="5984"/>
                </a:cubicBezTo>
                <a:lnTo>
                  <a:pt x="15307" y="5115"/>
                </a:lnTo>
                <a:cubicBezTo>
                  <a:pt x="15257" y="4662"/>
                  <a:pt x="15360" y="4474"/>
                  <a:pt x="15500" y="4431"/>
                </a:cubicBezTo>
                <a:cubicBezTo>
                  <a:pt x="15639" y="4389"/>
                  <a:pt x="15722" y="4514"/>
                  <a:pt x="15739" y="4624"/>
                </a:cubicBezTo>
                <a:lnTo>
                  <a:pt x="15917" y="5765"/>
                </a:lnTo>
                <a:cubicBezTo>
                  <a:pt x="16102" y="5674"/>
                  <a:pt x="16286" y="5579"/>
                  <a:pt x="16467" y="5478"/>
                </a:cubicBezTo>
                <a:lnTo>
                  <a:pt x="16242" y="4629"/>
                </a:lnTo>
                <a:cubicBezTo>
                  <a:pt x="16145" y="4184"/>
                  <a:pt x="16228" y="3985"/>
                  <a:pt x="16362" y="3929"/>
                </a:cubicBezTo>
                <a:cubicBezTo>
                  <a:pt x="16496" y="3872"/>
                  <a:pt x="16593" y="3986"/>
                  <a:pt x="16622" y="4094"/>
                </a:cubicBezTo>
                <a:lnTo>
                  <a:pt x="16916" y="5209"/>
                </a:lnTo>
                <a:cubicBezTo>
                  <a:pt x="17090" y="5100"/>
                  <a:pt x="17263" y="4985"/>
                  <a:pt x="17432" y="4865"/>
                </a:cubicBezTo>
                <a:lnTo>
                  <a:pt x="17121" y="4047"/>
                </a:lnTo>
                <a:cubicBezTo>
                  <a:pt x="16978" y="3614"/>
                  <a:pt x="17039" y="3408"/>
                  <a:pt x="17167" y="3338"/>
                </a:cubicBezTo>
                <a:cubicBezTo>
                  <a:pt x="17294" y="3267"/>
                  <a:pt x="17402" y="3372"/>
                  <a:pt x="17442" y="3476"/>
                </a:cubicBezTo>
                <a:lnTo>
                  <a:pt x="17852" y="4553"/>
                </a:lnTo>
                <a:cubicBezTo>
                  <a:pt x="18209" y="4273"/>
                  <a:pt x="18550" y="3967"/>
                  <a:pt x="18875" y="3640"/>
                </a:cubicBezTo>
                <a:cubicBezTo>
                  <a:pt x="16895" y="1409"/>
                  <a:pt x="14010" y="0"/>
                  <a:pt x="10800" y="0"/>
                </a:cubicBezTo>
                <a:close/>
                <a:moveTo>
                  <a:pt x="2690" y="3679"/>
                </a:moveTo>
                <a:cubicBezTo>
                  <a:pt x="1017" y="5581"/>
                  <a:pt x="0" y="8073"/>
                  <a:pt x="0" y="10800"/>
                </a:cubicBezTo>
                <a:cubicBezTo>
                  <a:pt x="0" y="13450"/>
                  <a:pt x="961" y="15878"/>
                  <a:pt x="2550" y="17759"/>
                </a:cubicBezTo>
                <a:cubicBezTo>
                  <a:pt x="2865" y="17416"/>
                  <a:pt x="3199" y="17095"/>
                  <a:pt x="3551" y="16796"/>
                </a:cubicBezTo>
                <a:lnTo>
                  <a:pt x="2604" y="16084"/>
                </a:lnTo>
                <a:cubicBezTo>
                  <a:pt x="2515" y="16017"/>
                  <a:pt x="2445" y="15883"/>
                  <a:pt x="2548" y="15780"/>
                </a:cubicBezTo>
                <a:cubicBezTo>
                  <a:pt x="2651" y="15677"/>
                  <a:pt x="2867" y="15676"/>
                  <a:pt x="3242" y="15933"/>
                </a:cubicBezTo>
                <a:lnTo>
                  <a:pt x="3952" y="16467"/>
                </a:lnTo>
                <a:cubicBezTo>
                  <a:pt x="4132" y="16327"/>
                  <a:pt x="4316" y="16195"/>
                  <a:pt x="4502" y="16067"/>
                </a:cubicBezTo>
                <a:lnTo>
                  <a:pt x="3633" y="15258"/>
                </a:lnTo>
                <a:cubicBezTo>
                  <a:pt x="3552" y="15182"/>
                  <a:pt x="3496" y="15043"/>
                  <a:pt x="3610" y="14951"/>
                </a:cubicBezTo>
                <a:cubicBezTo>
                  <a:pt x="3723" y="14860"/>
                  <a:pt x="3937" y="14880"/>
                  <a:pt x="4283" y="15176"/>
                </a:cubicBezTo>
                <a:lnTo>
                  <a:pt x="4933" y="15782"/>
                </a:lnTo>
                <a:cubicBezTo>
                  <a:pt x="5126" y="15662"/>
                  <a:pt x="5322" y="15547"/>
                  <a:pt x="5522" y="15439"/>
                </a:cubicBezTo>
                <a:lnTo>
                  <a:pt x="4744" y="14546"/>
                </a:lnTo>
                <a:cubicBezTo>
                  <a:pt x="4670" y="14462"/>
                  <a:pt x="4630" y="14318"/>
                  <a:pt x="4752" y="14239"/>
                </a:cubicBezTo>
                <a:cubicBezTo>
                  <a:pt x="4874" y="14160"/>
                  <a:pt x="5085" y="14203"/>
                  <a:pt x="5398" y="14533"/>
                </a:cubicBezTo>
                <a:lnTo>
                  <a:pt x="5984" y="15206"/>
                </a:lnTo>
                <a:cubicBezTo>
                  <a:pt x="6188" y="15107"/>
                  <a:pt x="6394" y="15013"/>
                  <a:pt x="6603" y="14926"/>
                </a:cubicBezTo>
                <a:lnTo>
                  <a:pt x="5922" y="13954"/>
                </a:lnTo>
                <a:cubicBezTo>
                  <a:pt x="5858" y="13863"/>
                  <a:pt x="5832" y="13714"/>
                  <a:pt x="5962" y="13649"/>
                </a:cubicBezTo>
                <a:cubicBezTo>
                  <a:pt x="6092" y="13583"/>
                  <a:pt x="6297" y="13648"/>
                  <a:pt x="6575" y="14010"/>
                </a:cubicBezTo>
                <a:lnTo>
                  <a:pt x="7088" y="14740"/>
                </a:lnTo>
                <a:cubicBezTo>
                  <a:pt x="7300" y="14663"/>
                  <a:pt x="7515" y="14592"/>
                  <a:pt x="7732" y="14528"/>
                </a:cubicBezTo>
                <a:lnTo>
                  <a:pt x="7157" y="13488"/>
                </a:lnTo>
                <a:cubicBezTo>
                  <a:pt x="7103" y="13391"/>
                  <a:pt x="7092" y="13242"/>
                  <a:pt x="7228" y="13190"/>
                </a:cubicBezTo>
                <a:cubicBezTo>
                  <a:pt x="7364" y="13138"/>
                  <a:pt x="7562" y="13223"/>
                  <a:pt x="7800" y="13611"/>
                </a:cubicBezTo>
                <a:lnTo>
                  <a:pt x="8233" y="14391"/>
                </a:lnTo>
                <a:cubicBezTo>
                  <a:pt x="8453" y="14336"/>
                  <a:pt x="8674" y="14288"/>
                  <a:pt x="8897" y="14246"/>
                </a:cubicBezTo>
                <a:lnTo>
                  <a:pt x="8431" y="13154"/>
                </a:lnTo>
                <a:cubicBezTo>
                  <a:pt x="8387" y="13051"/>
                  <a:pt x="8395" y="12901"/>
                  <a:pt x="8536" y="12864"/>
                </a:cubicBezTo>
                <a:cubicBezTo>
                  <a:pt x="8676" y="12826"/>
                  <a:pt x="8862" y="12932"/>
                  <a:pt x="9059" y="13343"/>
                </a:cubicBezTo>
                <a:lnTo>
                  <a:pt x="9406" y="14162"/>
                </a:lnTo>
                <a:cubicBezTo>
                  <a:pt x="9630" y="14130"/>
                  <a:pt x="9855" y="14105"/>
                  <a:pt x="10081" y="14087"/>
                </a:cubicBezTo>
                <a:lnTo>
                  <a:pt x="9735" y="12955"/>
                </a:lnTo>
                <a:cubicBezTo>
                  <a:pt x="9703" y="12848"/>
                  <a:pt x="9725" y="12699"/>
                  <a:pt x="9869" y="12677"/>
                </a:cubicBezTo>
                <a:cubicBezTo>
                  <a:pt x="10012" y="12654"/>
                  <a:pt x="10187" y="12779"/>
                  <a:pt x="10339" y="13208"/>
                </a:cubicBezTo>
                <a:lnTo>
                  <a:pt x="10599" y="14055"/>
                </a:lnTo>
                <a:cubicBezTo>
                  <a:pt x="10825" y="14047"/>
                  <a:pt x="11050" y="14046"/>
                  <a:pt x="11278" y="14052"/>
                </a:cubicBezTo>
                <a:lnTo>
                  <a:pt x="11053" y="12894"/>
                </a:lnTo>
                <a:cubicBezTo>
                  <a:pt x="11032" y="12785"/>
                  <a:pt x="11068" y="12638"/>
                  <a:pt x="11214" y="12631"/>
                </a:cubicBezTo>
                <a:cubicBezTo>
                  <a:pt x="11359" y="12623"/>
                  <a:pt x="11520" y="12765"/>
                  <a:pt x="11627" y="13208"/>
                </a:cubicBezTo>
                <a:lnTo>
                  <a:pt x="11797" y="14080"/>
                </a:lnTo>
                <a:cubicBezTo>
                  <a:pt x="11864" y="14085"/>
                  <a:pt x="11928" y="14086"/>
                  <a:pt x="11995" y="14092"/>
                </a:cubicBezTo>
                <a:cubicBezTo>
                  <a:pt x="12155" y="14107"/>
                  <a:pt x="12314" y="14126"/>
                  <a:pt x="12472" y="14146"/>
                </a:cubicBezTo>
                <a:lnTo>
                  <a:pt x="12369" y="12970"/>
                </a:lnTo>
                <a:cubicBezTo>
                  <a:pt x="12360" y="12859"/>
                  <a:pt x="12411" y="12718"/>
                  <a:pt x="12557" y="12725"/>
                </a:cubicBezTo>
                <a:cubicBezTo>
                  <a:pt x="12702" y="12733"/>
                  <a:pt x="12848" y="12892"/>
                  <a:pt x="12908" y="13343"/>
                </a:cubicBezTo>
                <a:lnTo>
                  <a:pt x="12985" y="14224"/>
                </a:lnTo>
                <a:cubicBezTo>
                  <a:pt x="13209" y="14263"/>
                  <a:pt x="13430" y="14308"/>
                  <a:pt x="13650" y="14361"/>
                </a:cubicBezTo>
                <a:lnTo>
                  <a:pt x="13671" y="13184"/>
                </a:lnTo>
                <a:cubicBezTo>
                  <a:pt x="13672" y="13073"/>
                  <a:pt x="13739" y="12937"/>
                  <a:pt x="13883" y="12960"/>
                </a:cubicBezTo>
                <a:cubicBezTo>
                  <a:pt x="14027" y="12983"/>
                  <a:pt x="14154" y="13156"/>
                  <a:pt x="14167" y="13611"/>
                </a:cubicBezTo>
                <a:lnTo>
                  <a:pt x="14151" y="14492"/>
                </a:lnTo>
                <a:cubicBezTo>
                  <a:pt x="14370" y="14555"/>
                  <a:pt x="14586" y="14626"/>
                  <a:pt x="14799" y="14702"/>
                </a:cubicBezTo>
                <a:lnTo>
                  <a:pt x="14943" y="13532"/>
                </a:lnTo>
                <a:cubicBezTo>
                  <a:pt x="14956" y="13421"/>
                  <a:pt x="15037" y="13293"/>
                  <a:pt x="15177" y="13331"/>
                </a:cubicBezTo>
                <a:cubicBezTo>
                  <a:pt x="15318" y="13369"/>
                  <a:pt x="15426" y="13556"/>
                  <a:pt x="15390" y="14010"/>
                </a:cubicBezTo>
                <a:lnTo>
                  <a:pt x="15284" y="14884"/>
                </a:lnTo>
                <a:cubicBezTo>
                  <a:pt x="15494" y="14969"/>
                  <a:pt x="15702" y="15061"/>
                  <a:pt x="15906" y="15159"/>
                </a:cubicBezTo>
                <a:lnTo>
                  <a:pt x="16171" y="14011"/>
                </a:lnTo>
                <a:cubicBezTo>
                  <a:pt x="16196" y="13903"/>
                  <a:pt x="16289" y="13785"/>
                  <a:pt x="16424" y="13837"/>
                </a:cubicBezTo>
                <a:cubicBezTo>
                  <a:pt x="16560" y="13890"/>
                  <a:pt x="16649" y="14085"/>
                  <a:pt x="16566" y="14533"/>
                </a:cubicBezTo>
                <a:lnTo>
                  <a:pt x="16369" y="15392"/>
                </a:lnTo>
                <a:cubicBezTo>
                  <a:pt x="16569" y="15498"/>
                  <a:pt x="16766" y="15612"/>
                  <a:pt x="16959" y="15731"/>
                </a:cubicBezTo>
                <a:lnTo>
                  <a:pt x="17342" y="14617"/>
                </a:lnTo>
                <a:cubicBezTo>
                  <a:pt x="17379" y="14512"/>
                  <a:pt x="17485" y="14404"/>
                  <a:pt x="17614" y="14470"/>
                </a:cubicBezTo>
                <a:cubicBezTo>
                  <a:pt x="17744" y="14537"/>
                  <a:pt x="17811" y="14741"/>
                  <a:pt x="17682" y="15177"/>
                </a:cubicBezTo>
                <a:lnTo>
                  <a:pt x="17395" y="16011"/>
                </a:lnTo>
                <a:cubicBezTo>
                  <a:pt x="17582" y="16138"/>
                  <a:pt x="17767" y="16271"/>
                  <a:pt x="17947" y="16409"/>
                </a:cubicBezTo>
                <a:lnTo>
                  <a:pt x="18444" y="15341"/>
                </a:lnTo>
                <a:cubicBezTo>
                  <a:pt x="18491" y="15240"/>
                  <a:pt x="18607" y="15143"/>
                  <a:pt x="18730" y="15223"/>
                </a:cubicBezTo>
                <a:cubicBezTo>
                  <a:pt x="18852" y="15302"/>
                  <a:pt x="18897" y="15513"/>
                  <a:pt x="18723" y="15933"/>
                </a:cubicBezTo>
                <a:lnTo>
                  <a:pt x="18352" y="16735"/>
                </a:lnTo>
                <a:cubicBezTo>
                  <a:pt x="18654" y="16990"/>
                  <a:pt x="18945" y="17260"/>
                  <a:pt x="19222" y="17548"/>
                </a:cubicBezTo>
                <a:cubicBezTo>
                  <a:pt x="20708" y="15698"/>
                  <a:pt x="21600" y="13352"/>
                  <a:pt x="21600" y="10800"/>
                </a:cubicBezTo>
                <a:cubicBezTo>
                  <a:pt x="21600" y="8246"/>
                  <a:pt x="20707" y="5898"/>
                  <a:pt x="19219" y="4047"/>
                </a:cubicBezTo>
                <a:cubicBezTo>
                  <a:pt x="19009" y="4257"/>
                  <a:pt x="18791" y="4459"/>
                  <a:pt x="18568" y="4651"/>
                </a:cubicBezTo>
                <a:lnTo>
                  <a:pt x="19511" y="5360"/>
                </a:lnTo>
                <a:cubicBezTo>
                  <a:pt x="19600" y="5427"/>
                  <a:pt x="19670" y="5560"/>
                  <a:pt x="19567" y="5663"/>
                </a:cubicBezTo>
                <a:cubicBezTo>
                  <a:pt x="19463" y="5766"/>
                  <a:pt x="19248" y="5767"/>
                  <a:pt x="18873" y="5510"/>
                </a:cubicBezTo>
                <a:lnTo>
                  <a:pt x="18169" y="4980"/>
                </a:lnTo>
                <a:cubicBezTo>
                  <a:pt x="17990" y="5120"/>
                  <a:pt x="17805" y="5253"/>
                  <a:pt x="17619" y="5381"/>
                </a:cubicBezTo>
                <a:lnTo>
                  <a:pt x="18482" y="6183"/>
                </a:lnTo>
                <a:cubicBezTo>
                  <a:pt x="18563" y="6259"/>
                  <a:pt x="18619" y="6400"/>
                  <a:pt x="18505" y="6492"/>
                </a:cubicBezTo>
                <a:cubicBezTo>
                  <a:pt x="18392" y="6583"/>
                  <a:pt x="18178" y="6561"/>
                  <a:pt x="17832" y="6266"/>
                </a:cubicBezTo>
                <a:lnTo>
                  <a:pt x="17187" y="5667"/>
                </a:lnTo>
                <a:cubicBezTo>
                  <a:pt x="16994" y="5787"/>
                  <a:pt x="16799" y="5901"/>
                  <a:pt x="16600" y="6009"/>
                </a:cubicBezTo>
                <a:lnTo>
                  <a:pt x="17371" y="6895"/>
                </a:lnTo>
                <a:cubicBezTo>
                  <a:pt x="17444" y="6979"/>
                  <a:pt x="17485" y="7125"/>
                  <a:pt x="17363" y="7204"/>
                </a:cubicBezTo>
                <a:cubicBezTo>
                  <a:pt x="17240" y="7283"/>
                  <a:pt x="17030" y="7240"/>
                  <a:pt x="16716" y="6910"/>
                </a:cubicBezTo>
                <a:lnTo>
                  <a:pt x="16139" y="6247"/>
                </a:lnTo>
                <a:cubicBezTo>
                  <a:pt x="15935" y="6347"/>
                  <a:pt x="15728" y="6440"/>
                  <a:pt x="15518" y="6527"/>
                </a:cubicBezTo>
                <a:lnTo>
                  <a:pt x="16193" y="7487"/>
                </a:lnTo>
                <a:cubicBezTo>
                  <a:pt x="16257" y="7579"/>
                  <a:pt x="16283" y="7727"/>
                  <a:pt x="16153" y="7793"/>
                </a:cubicBezTo>
                <a:cubicBezTo>
                  <a:pt x="16023" y="7859"/>
                  <a:pt x="15818" y="7795"/>
                  <a:pt x="15540" y="7433"/>
                </a:cubicBezTo>
                <a:lnTo>
                  <a:pt x="15036" y="6715"/>
                </a:lnTo>
                <a:cubicBezTo>
                  <a:pt x="14822" y="6792"/>
                  <a:pt x="14606" y="6863"/>
                  <a:pt x="14388" y="6927"/>
                </a:cubicBezTo>
                <a:lnTo>
                  <a:pt x="14958" y="7953"/>
                </a:lnTo>
                <a:cubicBezTo>
                  <a:pt x="15012" y="8051"/>
                  <a:pt x="15023" y="8202"/>
                  <a:pt x="14887" y="8254"/>
                </a:cubicBezTo>
                <a:cubicBezTo>
                  <a:pt x="14751" y="8306"/>
                  <a:pt x="14553" y="8220"/>
                  <a:pt x="14315" y="7832"/>
                </a:cubicBezTo>
                <a:lnTo>
                  <a:pt x="13888" y="7062"/>
                </a:lnTo>
                <a:cubicBezTo>
                  <a:pt x="13668" y="7117"/>
                  <a:pt x="13447" y="7165"/>
                  <a:pt x="13223" y="7206"/>
                </a:cubicBezTo>
                <a:lnTo>
                  <a:pt x="13682" y="8287"/>
                </a:lnTo>
                <a:cubicBezTo>
                  <a:pt x="13726" y="8390"/>
                  <a:pt x="13720" y="8542"/>
                  <a:pt x="13579" y="8579"/>
                </a:cubicBezTo>
                <a:cubicBezTo>
                  <a:pt x="13439" y="8617"/>
                  <a:pt x="13253" y="8509"/>
                  <a:pt x="13056" y="8098"/>
                </a:cubicBezTo>
                <a:lnTo>
                  <a:pt x="12710" y="7287"/>
                </a:lnTo>
                <a:cubicBezTo>
                  <a:pt x="12486" y="7317"/>
                  <a:pt x="12261" y="7342"/>
                  <a:pt x="12034" y="7359"/>
                </a:cubicBezTo>
                <a:lnTo>
                  <a:pt x="12380" y="8486"/>
                </a:lnTo>
                <a:cubicBezTo>
                  <a:pt x="12412" y="8593"/>
                  <a:pt x="12390" y="8742"/>
                  <a:pt x="12246" y="8765"/>
                </a:cubicBezTo>
                <a:cubicBezTo>
                  <a:pt x="12102" y="8787"/>
                  <a:pt x="11928" y="8663"/>
                  <a:pt x="11775" y="8233"/>
                </a:cubicBezTo>
                <a:lnTo>
                  <a:pt x="11516" y="7388"/>
                </a:lnTo>
                <a:cubicBezTo>
                  <a:pt x="11394" y="7392"/>
                  <a:pt x="11275" y="7396"/>
                  <a:pt x="11153" y="7396"/>
                </a:cubicBezTo>
                <a:cubicBezTo>
                  <a:pt x="11048" y="7396"/>
                  <a:pt x="10941" y="7392"/>
                  <a:pt x="10836" y="7390"/>
                </a:cubicBezTo>
                <a:lnTo>
                  <a:pt x="11062" y="8549"/>
                </a:lnTo>
                <a:cubicBezTo>
                  <a:pt x="11083" y="8658"/>
                  <a:pt x="11047" y="8805"/>
                  <a:pt x="10901" y="8812"/>
                </a:cubicBezTo>
                <a:cubicBezTo>
                  <a:pt x="10756" y="8820"/>
                  <a:pt x="10594" y="8676"/>
                  <a:pt x="10488" y="8233"/>
                </a:cubicBezTo>
                <a:lnTo>
                  <a:pt x="10319" y="7364"/>
                </a:lnTo>
                <a:cubicBezTo>
                  <a:pt x="10253" y="7359"/>
                  <a:pt x="10185" y="7357"/>
                  <a:pt x="10118" y="7351"/>
                </a:cubicBezTo>
                <a:cubicBezTo>
                  <a:pt x="9958" y="7336"/>
                  <a:pt x="9801" y="7317"/>
                  <a:pt x="9642" y="7297"/>
                </a:cubicBezTo>
                <a:lnTo>
                  <a:pt x="9745" y="8473"/>
                </a:lnTo>
                <a:cubicBezTo>
                  <a:pt x="9755" y="8584"/>
                  <a:pt x="9704" y="8724"/>
                  <a:pt x="9558" y="8716"/>
                </a:cubicBezTo>
                <a:cubicBezTo>
                  <a:pt x="9413" y="8708"/>
                  <a:pt x="9267" y="8550"/>
                  <a:pt x="9207" y="8098"/>
                </a:cubicBezTo>
                <a:lnTo>
                  <a:pt x="9129" y="7217"/>
                </a:lnTo>
                <a:cubicBezTo>
                  <a:pt x="8906" y="7178"/>
                  <a:pt x="8684" y="7135"/>
                  <a:pt x="8465" y="7082"/>
                </a:cubicBezTo>
                <a:lnTo>
                  <a:pt x="8444" y="8259"/>
                </a:lnTo>
                <a:cubicBezTo>
                  <a:pt x="8443" y="8370"/>
                  <a:pt x="8376" y="8504"/>
                  <a:pt x="8232" y="8481"/>
                </a:cubicBezTo>
                <a:cubicBezTo>
                  <a:pt x="8088" y="8458"/>
                  <a:pt x="7960" y="8287"/>
                  <a:pt x="7948" y="7832"/>
                </a:cubicBezTo>
                <a:lnTo>
                  <a:pt x="7963" y="6949"/>
                </a:lnTo>
                <a:cubicBezTo>
                  <a:pt x="7745" y="6887"/>
                  <a:pt x="7529" y="6820"/>
                  <a:pt x="7315" y="6745"/>
                </a:cubicBezTo>
                <a:lnTo>
                  <a:pt x="7172" y="7909"/>
                </a:lnTo>
                <a:cubicBezTo>
                  <a:pt x="7159" y="8020"/>
                  <a:pt x="7078" y="8148"/>
                  <a:pt x="6937" y="8110"/>
                </a:cubicBezTo>
                <a:cubicBezTo>
                  <a:pt x="6797" y="8072"/>
                  <a:pt x="6688" y="7887"/>
                  <a:pt x="6723" y="7433"/>
                </a:cubicBezTo>
                <a:lnTo>
                  <a:pt x="6829" y="6563"/>
                </a:lnTo>
                <a:cubicBezTo>
                  <a:pt x="6619" y="6478"/>
                  <a:pt x="6412" y="6383"/>
                  <a:pt x="6207" y="6286"/>
                </a:cubicBezTo>
                <a:lnTo>
                  <a:pt x="5944" y="7430"/>
                </a:lnTo>
                <a:cubicBezTo>
                  <a:pt x="5919" y="7539"/>
                  <a:pt x="5826" y="7658"/>
                  <a:pt x="5690" y="7606"/>
                </a:cubicBezTo>
                <a:cubicBezTo>
                  <a:pt x="5554" y="7553"/>
                  <a:pt x="5464" y="7356"/>
                  <a:pt x="5547" y="6909"/>
                </a:cubicBezTo>
                <a:lnTo>
                  <a:pt x="5744" y="6055"/>
                </a:lnTo>
                <a:cubicBezTo>
                  <a:pt x="5544" y="5948"/>
                  <a:pt x="5348" y="5833"/>
                  <a:pt x="5154" y="5714"/>
                </a:cubicBezTo>
                <a:lnTo>
                  <a:pt x="4772" y="6826"/>
                </a:lnTo>
                <a:cubicBezTo>
                  <a:pt x="4736" y="6931"/>
                  <a:pt x="4630" y="7039"/>
                  <a:pt x="4501" y="6973"/>
                </a:cubicBezTo>
                <a:cubicBezTo>
                  <a:pt x="4371" y="6906"/>
                  <a:pt x="4304" y="6702"/>
                  <a:pt x="4433" y="6266"/>
                </a:cubicBezTo>
                <a:lnTo>
                  <a:pt x="4718" y="5434"/>
                </a:lnTo>
                <a:cubicBezTo>
                  <a:pt x="4531" y="5306"/>
                  <a:pt x="4347" y="5173"/>
                  <a:pt x="4167" y="5034"/>
                </a:cubicBezTo>
                <a:lnTo>
                  <a:pt x="3670" y="6100"/>
                </a:lnTo>
                <a:cubicBezTo>
                  <a:pt x="3623" y="6201"/>
                  <a:pt x="3507" y="6298"/>
                  <a:pt x="3385" y="6218"/>
                </a:cubicBezTo>
                <a:cubicBezTo>
                  <a:pt x="3263" y="6139"/>
                  <a:pt x="3218" y="5929"/>
                  <a:pt x="3392" y="5508"/>
                </a:cubicBezTo>
                <a:lnTo>
                  <a:pt x="3763" y="4708"/>
                </a:lnTo>
                <a:cubicBezTo>
                  <a:pt x="3590" y="4562"/>
                  <a:pt x="3422" y="4409"/>
                  <a:pt x="3257" y="4253"/>
                </a:cubicBezTo>
                <a:lnTo>
                  <a:pt x="2650" y="5265"/>
                </a:lnTo>
                <a:cubicBezTo>
                  <a:pt x="2592" y="5361"/>
                  <a:pt x="2467" y="5445"/>
                  <a:pt x="2354" y="5353"/>
                </a:cubicBezTo>
                <a:cubicBezTo>
                  <a:pt x="2241" y="5261"/>
                  <a:pt x="2218" y="5048"/>
                  <a:pt x="2435" y="4647"/>
                </a:cubicBezTo>
                <a:lnTo>
                  <a:pt x="2891" y="3888"/>
                </a:lnTo>
                <a:cubicBezTo>
                  <a:pt x="2824" y="3819"/>
                  <a:pt x="2755" y="3750"/>
                  <a:pt x="2690" y="3679"/>
                </a:cubicBezTo>
                <a:close/>
                <a:moveTo>
                  <a:pt x="11126" y="14580"/>
                </a:moveTo>
                <a:lnTo>
                  <a:pt x="10896" y="15422"/>
                </a:lnTo>
                <a:cubicBezTo>
                  <a:pt x="10758" y="15856"/>
                  <a:pt x="10587" y="15987"/>
                  <a:pt x="10442" y="15969"/>
                </a:cubicBezTo>
                <a:cubicBezTo>
                  <a:pt x="10298" y="15951"/>
                  <a:pt x="10271" y="15803"/>
                  <a:pt x="10301" y="15695"/>
                </a:cubicBezTo>
                <a:lnTo>
                  <a:pt x="10603" y="14585"/>
                </a:lnTo>
                <a:cubicBezTo>
                  <a:pt x="10396" y="14593"/>
                  <a:pt x="10189" y="14605"/>
                  <a:pt x="9983" y="14624"/>
                </a:cubicBezTo>
                <a:lnTo>
                  <a:pt x="9845" y="15486"/>
                </a:lnTo>
                <a:cubicBezTo>
                  <a:pt x="9753" y="15932"/>
                  <a:pt x="9596" y="16080"/>
                  <a:pt x="9450" y="16077"/>
                </a:cubicBezTo>
                <a:cubicBezTo>
                  <a:pt x="9304" y="16074"/>
                  <a:pt x="9264" y="15930"/>
                  <a:pt x="9281" y="15820"/>
                </a:cubicBezTo>
                <a:lnTo>
                  <a:pt x="9464" y="14686"/>
                </a:lnTo>
                <a:cubicBezTo>
                  <a:pt x="9259" y="14715"/>
                  <a:pt x="9055" y="14750"/>
                  <a:pt x="8853" y="14791"/>
                </a:cubicBezTo>
                <a:lnTo>
                  <a:pt x="8804" y="15660"/>
                </a:lnTo>
                <a:cubicBezTo>
                  <a:pt x="8759" y="16113"/>
                  <a:pt x="8620" y="16277"/>
                  <a:pt x="8475" y="16289"/>
                </a:cubicBezTo>
                <a:cubicBezTo>
                  <a:pt x="8330" y="16302"/>
                  <a:pt x="8273" y="16161"/>
                  <a:pt x="8279" y="16050"/>
                </a:cubicBezTo>
                <a:lnTo>
                  <a:pt x="8343" y="14907"/>
                </a:lnTo>
                <a:cubicBezTo>
                  <a:pt x="8143" y="14958"/>
                  <a:pt x="7943" y="15013"/>
                  <a:pt x="7746" y="15074"/>
                </a:cubicBezTo>
                <a:lnTo>
                  <a:pt x="7788" y="15942"/>
                </a:lnTo>
                <a:cubicBezTo>
                  <a:pt x="7790" y="16397"/>
                  <a:pt x="7669" y="16574"/>
                  <a:pt x="7526" y="16602"/>
                </a:cubicBezTo>
                <a:cubicBezTo>
                  <a:pt x="7383" y="16629"/>
                  <a:pt x="7313" y="16497"/>
                  <a:pt x="7307" y="16386"/>
                </a:cubicBezTo>
                <a:lnTo>
                  <a:pt x="7251" y="15243"/>
                </a:lnTo>
                <a:cubicBezTo>
                  <a:pt x="7057" y="15314"/>
                  <a:pt x="6866" y="15390"/>
                  <a:pt x="6676" y="15471"/>
                </a:cubicBezTo>
                <a:lnTo>
                  <a:pt x="6808" y="16328"/>
                </a:lnTo>
                <a:cubicBezTo>
                  <a:pt x="6858" y="16781"/>
                  <a:pt x="6755" y="16969"/>
                  <a:pt x="6615" y="17012"/>
                </a:cubicBezTo>
                <a:cubicBezTo>
                  <a:pt x="6476" y="17054"/>
                  <a:pt x="6393" y="16930"/>
                  <a:pt x="6376" y="16819"/>
                </a:cubicBezTo>
                <a:lnTo>
                  <a:pt x="6200" y="15687"/>
                </a:lnTo>
                <a:cubicBezTo>
                  <a:pt x="6014" y="15777"/>
                  <a:pt x="5830" y="15873"/>
                  <a:pt x="5650" y="15974"/>
                </a:cubicBezTo>
                <a:lnTo>
                  <a:pt x="5873" y="16814"/>
                </a:lnTo>
                <a:cubicBezTo>
                  <a:pt x="5970" y="17259"/>
                  <a:pt x="5887" y="17458"/>
                  <a:pt x="5753" y="17515"/>
                </a:cubicBezTo>
                <a:cubicBezTo>
                  <a:pt x="5619" y="17571"/>
                  <a:pt x="5521" y="17455"/>
                  <a:pt x="5493" y="17348"/>
                </a:cubicBezTo>
                <a:lnTo>
                  <a:pt x="5199" y="16237"/>
                </a:lnTo>
                <a:cubicBezTo>
                  <a:pt x="5024" y="16346"/>
                  <a:pt x="4852" y="16461"/>
                  <a:pt x="4683" y="16580"/>
                </a:cubicBezTo>
                <a:lnTo>
                  <a:pt x="4993" y="17396"/>
                </a:lnTo>
                <a:cubicBezTo>
                  <a:pt x="5137" y="17829"/>
                  <a:pt x="5075" y="18035"/>
                  <a:pt x="4948" y="18105"/>
                </a:cubicBezTo>
                <a:cubicBezTo>
                  <a:pt x="4820" y="18176"/>
                  <a:pt x="4712" y="18071"/>
                  <a:pt x="4673" y="17967"/>
                </a:cubicBezTo>
                <a:lnTo>
                  <a:pt x="4264" y="16894"/>
                </a:lnTo>
                <a:cubicBezTo>
                  <a:pt x="4102" y="17020"/>
                  <a:pt x="3943" y="17152"/>
                  <a:pt x="3787" y="17288"/>
                </a:cubicBezTo>
                <a:lnTo>
                  <a:pt x="4180" y="18066"/>
                </a:lnTo>
                <a:cubicBezTo>
                  <a:pt x="4368" y="18481"/>
                  <a:pt x="4328" y="18692"/>
                  <a:pt x="4209" y="18775"/>
                </a:cubicBezTo>
                <a:cubicBezTo>
                  <a:pt x="4089" y="18859"/>
                  <a:pt x="3971" y="18767"/>
                  <a:pt x="3920" y="18667"/>
                </a:cubicBezTo>
                <a:lnTo>
                  <a:pt x="3402" y="17643"/>
                </a:lnTo>
                <a:cubicBezTo>
                  <a:pt x="3231" y="17808"/>
                  <a:pt x="3064" y="17978"/>
                  <a:pt x="2903" y="18156"/>
                </a:cubicBezTo>
                <a:cubicBezTo>
                  <a:pt x="4876" y="20273"/>
                  <a:pt x="7685" y="21600"/>
                  <a:pt x="10800" y="21600"/>
                </a:cubicBezTo>
                <a:cubicBezTo>
                  <a:pt x="14012" y="21600"/>
                  <a:pt x="16900" y="20188"/>
                  <a:pt x="18880" y="17955"/>
                </a:cubicBezTo>
                <a:cubicBezTo>
                  <a:pt x="18722" y="17790"/>
                  <a:pt x="18558" y="17632"/>
                  <a:pt x="18392" y="17477"/>
                </a:cubicBezTo>
                <a:lnTo>
                  <a:pt x="17656" y="17952"/>
                </a:lnTo>
                <a:cubicBezTo>
                  <a:pt x="17263" y="18181"/>
                  <a:pt x="17050" y="18165"/>
                  <a:pt x="16954" y="18055"/>
                </a:cubicBezTo>
                <a:cubicBezTo>
                  <a:pt x="16859" y="17945"/>
                  <a:pt x="16938" y="17816"/>
                  <a:pt x="17032" y="17756"/>
                </a:cubicBezTo>
                <a:lnTo>
                  <a:pt x="18001" y="17132"/>
                </a:lnTo>
                <a:cubicBezTo>
                  <a:pt x="17842" y="16998"/>
                  <a:pt x="17680" y="16871"/>
                  <a:pt x="17515" y="16747"/>
                </a:cubicBezTo>
                <a:lnTo>
                  <a:pt x="16833" y="17295"/>
                </a:lnTo>
                <a:cubicBezTo>
                  <a:pt x="16466" y="17565"/>
                  <a:pt x="16251" y="17570"/>
                  <a:pt x="16144" y="17471"/>
                </a:cubicBezTo>
                <a:cubicBezTo>
                  <a:pt x="16038" y="17371"/>
                  <a:pt x="16103" y="17235"/>
                  <a:pt x="16190" y="17165"/>
                </a:cubicBezTo>
                <a:lnTo>
                  <a:pt x="17089" y="16443"/>
                </a:lnTo>
                <a:cubicBezTo>
                  <a:pt x="16918" y="16327"/>
                  <a:pt x="16744" y="16216"/>
                  <a:pt x="16566" y="16111"/>
                </a:cubicBezTo>
                <a:lnTo>
                  <a:pt x="15944" y="16728"/>
                </a:lnTo>
                <a:cubicBezTo>
                  <a:pt x="15607" y="17035"/>
                  <a:pt x="15393" y="17062"/>
                  <a:pt x="15277" y="16975"/>
                </a:cubicBezTo>
                <a:cubicBezTo>
                  <a:pt x="15161" y="16887"/>
                  <a:pt x="15211" y="16746"/>
                  <a:pt x="15291" y="16667"/>
                </a:cubicBezTo>
                <a:lnTo>
                  <a:pt x="16111" y="15854"/>
                </a:lnTo>
                <a:cubicBezTo>
                  <a:pt x="15928" y="15757"/>
                  <a:pt x="15743" y="15664"/>
                  <a:pt x="15555" y="15577"/>
                </a:cubicBezTo>
                <a:lnTo>
                  <a:pt x="15000" y="16257"/>
                </a:lnTo>
                <a:cubicBezTo>
                  <a:pt x="14697" y="16597"/>
                  <a:pt x="14489" y="16648"/>
                  <a:pt x="14364" y="16573"/>
                </a:cubicBezTo>
                <a:cubicBezTo>
                  <a:pt x="14239" y="16498"/>
                  <a:pt x="14275" y="16351"/>
                  <a:pt x="14346" y="16264"/>
                </a:cubicBezTo>
                <a:lnTo>
                  <a:pt x="15075" y="15370"/>
                </a:lnTo>
                <a:cubicBezTo>
                  <a:pt x="14883" y="15292"/>
                  <a:pt x="14690" y="15218"/>
                  <a:pt x="14494" y="15152"/>
                </a:cubicBezTo>
                <a:lnTo>
                  <a:pt x="14013" y="15888"/>
                </a:lnTo>
                <a:cubicBezTo>
                  <a:pt x="13748" y="16258"/>
                  <a:pt x="13544" y="16329"/>
                  <a:pt x="13412" y="16268"/>
                </a:cubicBezTo>
                <a:cubicBezTo>
                  <a:pt x="13280" y="16206"/>
                  <a:pt x="13301" y="16057"/>
                  <a:pt x="13362" y="15964"/>
                </a:cubicBezTo>
                <a:lnTo>
                  <a:pt x="13995" y="14997"/>
                </a:lnTo>
                <a:cubicBezTo>
                  <a:pt x="13796" y="14940"/>
                  <a:pt x="13594" y="14890"/>
                  <a:pt x="13392" y="14845"/>
                </a:cubicBezTo>
                <a:lnTo>
                  <a:pt x="12992" y="15625"/>
                </a:lnTo>
                <a:cubicBezTo>
                  <a:pt x="12767" y="16020"/>
                  <a:pt x="12573" y="16113"/>
                  <a:pt x="12435" y="16065"/>
                </a:cubicBezTo>
                <a:cubicBezTo>
                  <a:pt x="12298" y="16017"/>
                  <a:pt x="12302" y="15867"/>
                  <a:pt x="12353" y="15768"/>
                </a:cubicBezTo>
                <a:lnTo>
                  <a:pt x="12879" y="14744"/>
                </a:lnTo>
                <a:cubicBezTo>
                  <a:pt x="12676" y="14708"/>
                  <a:pt x="12471" y="14679"/>
                  <a:pt x="12265" y="14654"/>
                </a:cubicBezTo>
                <a:lnTo>
                  <a:pt x="11949" y="15468"/>
                </a:lnTo>
                <a:cubicBezTo>
                  <a:pt x="11766" y="15885"/>
                  <a:pt x="11583" y="15997"/>
                  <a:pt x="11441" y="15964"/>
                </a:cubicBezTo>
                <a:cubicBezTo>
                  <a:pt x="11299" y="15931"/>
                  <a:pt x="11288" y="15781"/>
                  <a:pt x="11328" y="15677"/>
                </a:cubicBezTo>
                <a:lnTo>
                  <a:pt x="11745" y="14607"/>
                </a:lnTo>
                <a:cubicBezTo>
                  <a:pt x="11538" y="14593"/>
                  <a:pt x="11332" y="14583"/>
                  <a:pt x="11126" y="14580"/>
                </a:cubicBezTo>
                <a:close/>
              </a:path>
            </a:pathLst>
          </a:custGeom>
          <a:solidFill>
            <a:srgbClr val="60D836"/>
          </a:solidFill>
          <a:ln w="12700">
            <a:solidFill>
              <a:srgbClr val="FFFFFF"/>
            </a:solidFill>
            <a:miter lim="400000"/>
          </a:ln>
        </p:spPr>
        <p:txBody>
          <a:bodyPr lIns="50800" tIns="50800" rIns="50800" bIns="50800" anchor="ctr"/>
          <a:lstStyle/>
          <a:p>
            <a:pPr>
              <a:defRPr sz="2200">
                <a:solidFill>
                  <a:srgbClr val="FFFFFF"/>
                </a:solidFill>
              </a:defRPr>
            </a:pPr>
          </a:p>
        </p:txBody>
      </p:sp>
      <p:sp>
        <p:nvSpPr>
          <p:cNvPr id="1035" name="Figura">
            <a:hlinkClick r:id="rId7" invalidUrl="" action="ppaction://hlinksldjump" tgtFrame="" tooltip="" history="1" highlightClick="0" endSnd="0"/>
          </p:cNvPr>
          <p:cNvSpPr/>
          <p:nvPr/>
        </p:nvSpPr>
        <p:spPr>
          <a:xfrm>
            <a:off x="10822551" y="6104985"/>
            <a:ext cx="720690" cy="7206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7762" y="0"/>
                  <a:pt x="5015" y="1263"/>
                  <a:pt x="3051" y="3289"/>
                </a:cubicBezTo>
                <a:cubicBezTo>
                  <a:pt x="3266" y="3526"/>
                  <a:pt x="3489" y="3750"/>
                  <a:pt x="3721" y="3966"/>
                </a:cubicBezTo>
                <a:lnTo>
                  <a:pt x="4459" y="3491"/>
                </a:lnTo>
                <a:cubicBezTo>
                  <a:pt x="4852" y="3262"/>
                  <a:pt x="5065" y="3278"/>
                  <a:pt x="5161" y="3389"/>
                </a:cubicBezTo>
                <a:cubicBezTo>
                  <a:pt x="5256" y="3499"/>
                  <a:pt x="5177" y="3627"/>
                  <a:pt x="5083" y="3687"/>
                </a:cubicBezTo>
                <a:lnTo>
                  <a:pt x="4113" y="4312"/>
                </a:lnTo>
                <a:cubicBezTo>
                  <a:pt x="4271" y="4445"/>
                  <a:pt x="4432" y="4574"/>
                  <a:pt x="4597" y="4698"/>
                </a:cubicBezTo>
                <a:lnTo>
                  <a:pt x="5282" y="4148"/>
                </a:lnTo>
                <a:cubicBezTo>
                  <a:pt x="5649" y="3878"/>
                  <a:pt x="5864" y="3873"/>
                  <a:pt x="5971" y="3972"/>
                </a:cubicBezTo>
                <a:cubicBezTo>
                  <a:pt x="6077" y="4072"/>
                  <a:pt x="6012" y="4206"/>
                  <a:pt x="5925" y="4276"/>
                </a:cubicBezTo>
                <a:lnTo>
                  <a:pt x="5024" y="5002"/>
                </a:lnTo>
                <a:cubicBezTo>
                  <a:pt x="5195" y="5118"/>
                  <a:pt x="5368" y="5230"/>
                  <a:pt x="5545" y="5336"/>
                </a:cubicBezTo>
                <a:lnTo>
                  <a:pt x="6171" y="4713"/>
                </a:lnTo>
                <a:cubicBezTo>
                  <a:pt x="6508" y="4407"/>
                  <a:pt x="6722" y="4379"/>
                  <a:pt x="6838" y="4467"/>
                </a:cubicBezTo>
                <a:cubicBezTo>
                  <a:pt x="6954" y="4555"/>
                  <a:pt x="6902" y="4697"/>
                  <a:pt x="6823" y="4776"/>
                </a:cubicBezTo>
                <a:lnTo>
                  <a:pt x="6001" y="5592"/>
                </a:lnTo>
                <a:cubicBezTo>
                  <a:pt x="6184" y="5690"/>
                  <a:pt x="6370" y="5781"/>
                  <a:pt x="6558" y="5867"/>
                </a:cubicBezTo>
                <a:lnTo>
                  <a:pt x="7115" y="5184"/>
                </a:lnTo>
                <a:cubicBezTo>
                  <a:pt x="7418" y="4844"/>
                  <a:pt x="7626" y="4795"/>
                  <a:pt x="7751" y="4870"/>
                </a:cubicBezTo>
                <a:cubicBezTo>
                  <a:pt x="7876" y="4945"/>
                  <a:pt x="7840" y="5091"/>
                  <a:pt x="7769" y="5177"/>
                </a:cubicBezTo>
                <a:lnTo>
                  <a:pt x="7037" y="6075"/>
                </a:lnTo>
                <a:cubicBezTo>
                  <a:pt x="7229" y="6152"/>
                  <a:pt x="7424" y="6223"/>
                  <a:pt x="7621" y="6289"/>
                </a:cubicBezTo>
                <a:lnTo>
                  <a:pt x="8102" y="5554"/>
                </a:lnTo>
                <a:cubicBezTo>
                  <a:pt x="8367" y="5184"/>
                  <a:pt x="8571" y="5112"/>
                  <a:pt x="8703" y="5174"/>
                </a:cubicBezTo>
                <a:cubicBezTo>
                  <a:pt x="8834" y="5236"/>
                  <a:pt x="8814" y="5384"/>
                  <a:pt x="8753" y="5478"/>
                </a:cubicBezTo>
                <a:lnTo>
                  <a:pt x="8120" y="6445"/>
                </a:lnTo>
                <a:cubicBezTo>
                  <a:pt x="8319" y="6501"/>
                  <a:pt x="8520" y="6551"/>
                  <a:pt x="8723" y="6596"/>
                </a:cubicBezTo>
                <a:lnTo>
                  <a:pt x="9123" y="5819"/>
                </a:lnTo>
                <a:cubicBezTo>
                  <a:pt x="9348" y="5423"/>
                  <a:pt x="9542" y="5330"/>
                  <a:pt x="9680" y="5378"/>
                </a:cubicBezTo>
                <a:cubicBezTo>
                  <a:pt x="9817" y="5426"/>
                  <a:pt x="9813" y="5576"/>
                  <a:pt x="9762" y="5675"/>
                </a:cubicBezTo>
                <a:lnTo>
                  <a:pt x="9236" y="6699"/>
                </a:lnTo>
                <a:cubicBezTo>
                  <a:pt x="9439" y="6735"/>
                  <a:pt x="9644" y="6765"/>
                  <a:pt x="9850" y="6789"/>
                </a:cubicBezTo>
                <a:lnTo>
                  <a:pt x="10166" y="5974"/>
                </a:lnTo>
                <a:cubicBezTo>
                  <a:pt x="10349" y="5557"/>
                  <a:pt x="10532" y="5445"/>
                  <a:pt x="10674" y="5478"/>
                </a:cubicBezTo>
                <a:cubicBezTo>
                  <a:pt x="10815" y="5511"/>
                  <a:pt x="10825" y="5660"/>
                  <a:pt x="10785" y="5765"/>
                </a:cubicBezTo>
                <a:lnTo>
                  <a:pt x="10370" y="6836"/>
                </a:lnTo>
                <a:cubicBezTo>
                  <a:pt x="10577" y="6851"/>
                  <a:pt x="10783" y="6860"/>
                  <a:pt x="10989" y="6863"/>
                </a:cubicBezTo>
                <a:lnTo>
                  <a:pt x="11219" y="6019"/>
                </a:lnTo>
                <a:cubicBezTo>
                  <a:pt x="11357" y="5585"/>
                  <a:pt x="11528" y="5456"/>
                  <a:pt x="11673" y="5474"/>
                </a:cubicBezTo>
                <a:cubicBezTo>
                  <a:pt x="11817" y="5492"/>
                  <a:pt x="11843" y="5640"/>
                  <a:pt x="11814" y="5748"/>
                </a:cubicBezTo>
                <a:lnTo>
                  <a:pt x="11512" y="6860"/>
                </a:lnTo>
                <a:cubicBezTo>
                  <a:pt x="11719" y="6853"/>
                  <a:pt x="11925" y="6841"/>
                  <a:pt x="12130" y="6823"/>
                </a:cubicBezTo>
                <a:lnTo>
                  <a:pt x="12270" y="5955"/>
                </a:lnTo>
                <a:cubicBezTo>
                  <a:pt x="12362" y="5509"/>
                  <a:pt x="12519" y="5362"/>
                  <a:pt x="12665" y="5365"/>
                </a:cubicBezTo>
                <a:cubicBezTo>
                  <a:pt x="12810" y="5367"/>
                  <a:pt x="12851" y="5513"/>
                  <a:pt x="12834" y="5623"/>
                </a:cubicBezTo>
                <a:lnTo>
                  <a:pt x="12650" y="6765"/>
                </a:lnTo>
                <a:cubicBezTo>
                  <a:pt x="12855" y="6737"/>
                  <a:pt x="13058" y="6702"/>
                  <a:pt x="13260" y="6662"/>
                </a:cubicBezTo>
                <a:lnTo>
                  <a:pt x="13309" y="5783"/>
                </a:lnTo>
                <a:cubicBezTo>
                  <a:pt x="13354" y="5330"/>
                  <a:pt x="13495" y="5166"/>
                  <a:pt x="13640" y="5154"/>
                </a:cubicBezTo>
                <a:cubicBezTo>
                  <a:pt x="13785" y="5141"/>
                  <a:pt x="13842" y="5280"/>
                  <a:pt x="13836" y="5392"/>
                </a:cubicBezTo>
                <a:lnTo>
                  <a:pt x="13772" y="6548"/>
                </a:lnTo>
                <a:cubicBezTo>
                  <a:pt x="13973" y="6498"/>
                  <a:pt x="14172" y="6442"/>
                  <a:pt x="14369" y="6380"/>
                </a:cubicBezTo>
                <a:lnTo>
                  <a:pt x="14325" y="5501"/>
                </a:lnTo>
                <a:cubicBezTo>
                  <a:pt x="14323" y="5046"/>
                  <a:pt x="14446" y="4869"/>
                  <a:pt x="14589" y="4841"/>
                </a:cubicBezTo>
                <a:cubicBezTo>
                  <a:pt x="14732" y="4814"/>
                  <a:pt x="14802" y="4946"/>
                  <a:pt x="14808" y="5057"/>
                </a:cubicBezTo>
                <a:lnTo>
                  <a:pt x="14865" y="6213"/>
                </a:lnTo>
                <a:cubicBezTo>
                  <a:pt x="15060" y="6143"/>
                  <a:pt x="15251" y="6066"/>
                  <a:pt x="15441" y="5984"/>
                </a:cubicBezTo>
                <a:lnTo>
                  <a:pt x="15307" y="5115"/>
                </a:lnTo>
                <a:cubicBezTo>
                  <a:pt x="15257" y="4662"/>
                  <a:pt x="15360" y="4474"/>
                  <a:pt x="15500" y="4431"/>
                </a:cubicBezTo>
                <a:cubicBezTo>
                  <a:pt x="15639" y="4389"/>
                  <a:pt x="15722" y="4514"/>
                  <a:pt x="15739" y="4624"/>
                </a:cubicBezTo>
                <a:lnTo>
                  <a:pt x="15917" y="5765"/>
                </a:lnTo>
                <a:cubicBezTo>
                  <a:pt x="16102" y="5674"/>
                  <a:pt x="16286" y="5579"/>
                  <a:pt x="16467" y="5478"/>
                </a:cubicBezTo>
                <a:lnTo>
                  <a:pt x="16242" y="4629"/>
                </a:lnTo>
                <a:cubicBezTo>
                  <a:pt x="16145" y="4184"/>
                  <a:pt x="16228" y="3985"/>
                  <a:pt x="16362" y="3929"/>
                </a:cubicBezTo>
                <a:cubicBezTo>
                  <a:pt x="16496" y="3872"/>
                  <a:pt x="16593" y="3986"/>
                  <a:pt x="16622" y="4094"/>
                </a:cubicBezTo>
                <a:lnTo>
                  <a:pt x="16916" y="5209"/>
                </a:lnTo>
                <a:cubicBezTo>
                  <a:pt x="17090" y="5100"/>
                  <a:pt x="17263" y="4985"/>
                  <a:pt x="17432" y="4865"/>
                </a:cubicBezTo>
                <a:lnTo>
                  <a:pt x="17121" y="4047"/>
                </a:lnTo>
                <a:cubicBezTo>
                  <a:pt x="16978" y="3614"/>
                  <a:pt x="17039" y="3408"/>
                  <a:pt x="17167" y="3338"/>
                </a:cubicBezTo>
                <a:cubicBezTo>
                  <a:pt x="17294" y="3267"/>
                  <a:pt x="17402" y="3372"/>
                  <a:pt x="17442" y="3476"/>
                </a:cubicBezTo>
                <a:lnTo>
                  <a:pt x="17852" y="4553"/>
                </a:lnTo>
                <a:cubicBezTo>
                  <a:pt x="18209" y="4273"/>
                  <a:pt x="18550" y="3967"/>
                  <a:pt x="18875" y="3640"/>
                </a:cubicBezTo>
                <a:cubicBezTo>
                  <a:pt x="16895" y="1409"/>
                  <a:pt x="14010" y="0"/>
                  <a:pt x="10800" y="0"/>
                </a:cubicBezTo>
                <a:close/>
                <a:moveTo>
                  <a:pt x="2690" y="3679"/>
                </a:moveTo>
                <a:cubicBezTo>
                  <a:pt x="1017" y="5581"/>
                  <a:pt x="0" y="8073"/>
                  <a:pt x="0" y="10800"/>
                </a:cubicBezTo>
                <a:cubicBezTo>
                  <a:pt x="0" y="13450"/>
                  <a:pt x="961" y="15878"/>
                  <a:pt x="2550" y="17759"/>
                </a:cubicBezTo>
                <a:cubicBezTo>
                  <a:pt x="2865" y="17416"/>
                  <a:pt x="3199" y="17095"/>
                  <a:pt x="3551" y="16796"/>
                </a:cubicBezTo>
                <a:lnTo>
                  <a:pt x="2604" y="16084"/>
                </a:lnTo>
                <a:cubicBezTo>
                  <a:pt x="2515" y="16017"/>
                  <a:pt x="2445" y="15883"/>
                  <a:pt x="2548" y="15780"/>
                </a:cubicBezTo>
                <a:cubicBezTo>
                  <a:pt x="2651" y="15677"/>
                  <a:pt x="2867" y="15676"/>
                  <a:pt x="3242" y="15933"/>
                </a:cubicBezTo>
                <a:lnTo>
                  <a:pt x="3952" y="16467"/>
                </a:lnTo>
                <a:cubicBezTo>
                  <a:pt x="4132" y="16327"/>
                  <a:pt x="4316" y="16195"/>
                  <a:pt x="4502" y="16067"/>
                </a:cubicBezTo>
                <a:lnTo>
                  <a:pt x="3633" y="15258"/>
                </a:lnTo>
                <a:cubicBezTo>
                  <a:pt x="3552" y="15182"/>
                  <a:pt x="3496" y="15043"/>
                  <a:pt x="3610" y="14951"/>
                </a:cubicBezTo>
                <a:cubicBezTo>
                  <a:pt x="3723" y="14860"/>
                  <a:pt x="3937" y="14880"/>
                  <a:pt x="4283" y="15176"/>
                </a:cubicBezTo>
                <a:lnTo>
                  <a:pt x="4933" y="15782"/>
                </a:lnTo>
                <a:cubicBezTo>
                  <a:pt x="5126" y="15662"/>
                  <a:pt x="5322" y="15547"/>
                  <a:pt x="5522" y="15439"/>
                </a:cubicBezTo>
                <a:lnTo>
                  <a:pt x="4744" y="14546"/>
                </a:lnTo>
                <a:cubicBezTo>
                  <a:pt x="4670" y="14462"/>
                  <a:pt x="4630" y="14318"/>
                  <a:pt x="4752" y="14239"/>
                </a:cubicBezTo>
                <a:cubicBezTo>
                  <a:pt x="4874" y="14160"/>
                  <a:pt x="5085" y="14203"/>
                  <a:pt x="5398" y="14533"/>
                </a:cubicBezTo>
                <a:lnTo>
                  <a:pt x="5984" y="15206"/>
                </a:lnTo>
                <a:cubicBezTo>
                  <a:pt x="6188" y="15107"/>
                  <a:pt x="6394" y="15013"/>
                  <a:pt x="6603" y="14926"/>
                </a:cubicBezTo>
                <a:lnTo>
                  <a:pt x="5922" y="13954"/>
                </a:lnTo>
                <a:cubicBezTo>
                  <a:pt x="5858" y="13863"/>
                  <a:pt x="5832" y="13714"/>
                  <a:pt x="5962" y="13649"/>
                </a:cubicBezTo>
                <a:cubicBezTo>
                  <a:pt x="6092" y="13583"/>
                  <a:pt x="6297" y="13648"/>
                  <a:pt x="6575" y="14010"/>
                </a:cubicBezTo>
                <a:lnTo>
                  <a:pt x="7088" y="14740"/>
                </a:lnTo>
                <a:cubicBezTo>
                  <a:pt x="7300" y="14663"/>
                  <a:pt x="7515" y="14592"/>
                  <a:pt x="7732" y="14528"/>
                </a:cubicBezTo>
                <a:lnTo>
                  <a:pt x="7157" y="13488"/>
                </a:lnTo>
                <a:cubicBezTo>
                  <a:pt x="7103" y="13391"/>
                  <a:pt x="7092" y="13242"/>
                  <a:pt x="7228" y="13190"/>
                </a:cubicBezTo>
                <a:cubicBezTo>
                  <a:pt x="7364" y="13138"/>
                  <a:pt x="7562" y="13223"/>
                  <a:pt x="7800" y="13611"/>
                </a:cubicBezTo>
                <a:lnTo>
                  <a:pt x="8233" y="14391"/>
                </a:lnTo>
                <a:cubicBezTo>
                  <a:pt x="8453" y="14336"/>
                  <a:pt x="8674" y="14288"/>
                  <a:pt x="8897" y="14246"/>
                </a:cubicBezTo>
                <a:lnTo>
                  <a:pt x="8431" y="13154"/>
                </a:lnTo>
                <a:cubicBezTo>
                  <a:pt x="8387" y="13051"/>
                  <a:pt x="8395" y="12901"/>
                  <a:pt x="8536" y="12864"/>
                </a:cubicBezTo>
                <a:cubicBezTo>
                  <a:pt x="8676" y="12826"/>
                  <a:pt x="8862" y="12932"/>
                  <a:pt x="9059" y="13343"/>
                </a:cubicBezTo>
                <a:lnTo>
                  <a:pt x="9406" y="14162"/>
                </a:lnTo>
                <a:cubicBezTo>
                  <a:pt x="9630" y="14130"/>
                  <a:pt x="9855" y="14105"/>
                  <a:pt x="10081" y="14087"/>
                </a:cubicBezTo>
                <a:lnTo>
                  <a:pt x="9735" y="12955"/>
                </a:lnTo>
                <a:cubicBezTo>
                  <a:pt x="9703" y="12848"/>
                  <a:pt x="9725" y="12699"/>
                  <a:pt x="9869" y="12677"/>
                </a:cubicBezTo>
                <a:cubicBezTo>
                  <a:pt x="10012" y="12654"/>
                  <a:pt x="10187" y="12779"/>
                  <a:pt x="10339" y="13208"/>
                </a:cubicBezTo>
                <a:lnTo>
                  <a:pt x="10599" y="14055"/>
                </a:lnTo>
                <a:cubicBezTo>
                  <a:pt x="10825" y="14047"/>
                  <a:pt x="11050" y="14046"/>
                  <a:pt x="11278" y="14052"/>
                </a:cubicBezTo>
                <a:lnTo>
                  <a:pt x="11053" y="12894"/>
                </a:lnTo>
                <a:cubicBezTo>
                  <a:pt x="11032" y="12785"/>
                  <a:pt x="11068" y="12638"/>
                  <a:pt x="11214" y="12631"/>
                </a:cubicBezTo>
                <a:cubicBezTo>
                  <a:pt x="11359" y="12623"/>
                  <a:pt x="11520" y="12765"/>
                  <a:pt x="11627" y="13208"/>
                </a:cubicBezTo>
                <a:lnTo>
                  <a:pt x="11797" y="14080"/>
                </a:lnTo>
                <a:cubicBezTo>
                  <a:pt x="11864" y="14085"/>
                  <a:pt x="11928" y="14086"/>
                  <a:pt x="11995" y="14092"/>
                </a:cubicBezTo>
                <a:cubicBezTo>
                  <a:pt x="12155" y="14107"/>
                  <a:pt x="12314" y="14126"/>
                  <a:pt x="12472" y="14146"/>
                </a:cubicBezTo>
                <a:lnTo>
                  <a:pt x="12369" y="12970"/>
                </a:lnTo>
                <a:cubicBezTo>
                  <a:pt x="12360" y="12859"/>
                  <a:pt x="12411" y="12718"/>
                  <a:pt x="12557" y="12725"/>
                </a:cubicBezTo>
                <a:cubicBezTo>
                  <a:pt x="12702" y="12733"/>
                  <a:pt x="12848" y="12892"/>
                  <a:pt x="12908" y="13343"/>
                </a:cubicBezTo>
                <a:lnTo>
                  <a:pt x="12985" y="14224"/>
                </a:lnTo>
                <a:cubicBezTo>
                  <a:pt x="13209" y="14263"/>
                  <a:pt x="13430" y="14308"/>
                  <a:pt x="13650" y="14361"/>
                </a:cubicBezTo>
                <a:lnTo>
                  <a:pt x="13671" y="13184"/>
                </a:lnTo>
                <a:cubicBezTo>
                  <a:pt x="13672" y="13073"/>
                  <a:pt x="13739" y="12937"/>
                  <a:pt x="13883" y="12960"/>
                </a:cubicBezTo>
                <a:cubicBezTo>
                  <a:pt x="14027" y="12983"/>
                  <a:pt x="14154" y="13156"/>
                  <a:pt x="14167" y="13611"/>
                </a:cubicBezTo>
                <a:lnTo>
                  <a:pt x="14151" y="14492"/>
                </a:lnTo>
                <a:cubicBezTo>
                  <a:pt x="14370" y="14555"/>
                  <a:pt x="14586" y="14626"/>
                  <a:pt x="14799" y="14702"/>
                </a:cubicBezTo>
                <a:lnTo>
                  <a:pt x="14943" y="13532"/>
                </a:lnTo>
                <a:cubicBezTo>
                  <a:pt x="14956" y="13421"/>
                  <a:pt x="15037" y="13293"/>
                  <a:pt x="15177" y="13331"/>
                </a:cubicBezTo>
                <a:cubicBezTo>
                  <a:pt x="15318" y="13369"/>
                  <a:pt x="15426" y="13556"/>
                  <a:pt x="15390" y="14010"/>
                </a:cubicBezTo>
                <a:lnTo>
                  <a:pt x="15284" y="14884"/>
                </a:lnTo>
                <a:cubicBezTo>
                  <a:pt x="15494" y="14969"/>
                  <a:pt x="15702" y="15061"/>
                  <a:pt x="15906" y="15159"/>
                </a:cubicBezTo>
                <a:lnTo>
                  <a:pt x="16171" y="14011"/>
                </a:lnTo>
                <a:cubicBezTo>
                  <a:pt x="16196" y="13903"/>
                  <a:pt x="16289" y="13785"/>
                  <a:pt x="16424" y="13837"/>
                </a:cubicBezTo>
                <a:cubicBezTo>
                  <a:pt x="16560" y="13890"/>
                  <a:pt x="16649" y="14085"/>
                  <a:pt x="16566" y="14533"/>
                </a:cubicBezTo>
                <a:lnTo>
                  <a:pt x="16369" y="15392"/>
                </a:lnTo>
                <a:cubicBezTo>
                  <a:pt x="16569" y="15498"/>
                  <a:pt x="16766" y="15612"/>
                  <a:pt x="16959" y="15731"/>
                </a:cubicBezTo>
                <a:lnTo>
                  <a:pt x="17342" y="14617"/>
                </a:lnTo>
                <a:cubicBezTo>
                  <a:pt x="17379" y="14512"/>
                  <a:pt x="17485" y="14404"/>
                  <a:pt x="17614" y="14470"/>
                </a:cubicBezTo>
                <a:cubicBezTo>
                  <a:pt x="17744" y="14537"/>
                  <a:pt x="17811" y="14741"/>
                  <a:pt x="17682" y="15177"/>
                </a:cubicBezTo>
                <a:lnTo>
                  <a:pt x="17395" y="16011"/>
                </a:lnTo>
                <a:cubicBezTo>
                  <a:pt x="17582" y="16138"/>
                  <a:pt x="17767" y="16271"/>
                  <a:pt x="17947" y="16409"/>
                </a:cubicBezTo>
                <a:lnTo>
                  <a:pt x="18444" y="15341"/>
                </a:lnTo>
                <a:cubicBezTo>
                  <a:pt x="18491" y="15240"/>
                  <a:pt x="18607" y="15143"/>
                  <a:pt x="18730" y="15223"/>
                </a:cubicBezTo>
                <a:cubicBezTo>
                  <a:pt x="18852" y="15302"/>
                  <a:pt x="18897" y="15513"/>
                  <a:pt x="18723" y="15933"/>
                </a:cubicBezTo>
                <a:lnTo>
                  <a:pt x="18352" y="16735"/>
                </a:lnTo>
                <a:cubicBezTo>
                  <a:pt x="18654" y="16990"/>
                  <a:pt x="18945" y="17260"/>
                  <a:pt x="19222" y="17548"/>
                </a:cubicBezTo>
                <a:cubicBezTo>
                  <a:pt x="20708" y="15698"/>
                  <a:pt x="21600" y="13352"/>
                  <a:pt x="21600" y="10800"/>
                </a:cubicBezTo>
                <a:cubicBezTo>
                  <a:pt x="21600" y="8246"/>
                  <a:pt x="20707" y="5898"/>
                  <a:pt x="19219" y="4047"/>
                </a:cubicBezTo>
                <a:cubicBezTo>
                  <a:pt x="19009" y="4257"/>
                  <a:pt x="18791" y="4459"/>
                  <a:pt x="18568" y="4651"/>
                </a:cubicBezTo>
                <a:lnTo>
                  <a:pt x="19511" y="5360"/>
                </a:lnTo>
                <a:cubicBezTo>
                  <a:pt x="19600" y="5427"/>
                  <a:pt x="19670" y="5560"/>
                  <a:pt x="19567" y="5663"/>
                </a:cubicBezTo>
                <a:cubicBezTo>
                  <a:pt x="19463" y="5766"/>
                  <a:pt x="19248" y="5767"/>
                  <a:pt x="18873" y="5510"/>
                </a:cubicBezTo>
                <a:lnTo>
                  <a:pt x="18169" y="4980"/>
                </a:lnTo>
                <a:cubicBezTo>
                  <a:pt x="17990" y="5120"/>
                  <a:pt x="17805" y="5253"/>
                  <a:pt x="17619" y="5381"/>
                </a:cubicBezTo>
                <a:lnTo>
                  <a:pt x="18482" y="6183"/>
                </a:lnTo>
                <a:cubicBezTo>
                  <a:pt x="18563" y="6259"/>
                  <a:pt x="18619" y="6400"/>
                  <a:pt x="18505" y="6492"/>
                </a:cubicBezTo>
                <a:cubicBezTo>
                  <a:pt x="18392" y="6583"/>
                  <a:pt x="18178" y="6561"/>
                  <a:pt x="17832" y="6266"/>
                </a:cubicBezTo>
                <a:lnTo>
                  <a:pt x="17187" y="5667"/>
                </a:lnTo>
                <a:cubicBezTo>
                  <a:pt x="16994" y="5787"/>
                  <a:pt x="16799" y="5901"/>
                  <a:pt x="16600" y="6009"/>
                </a:cubicBezTo>
                <a:lnTo>
                  <a:pt x="17371" y="6895"/>
                </a:lnTo>
                <a:cubicBezTo>
                  <a:pt x="17444" y="6979"/>
                  <a:pt x="17485" y="7125"/>
                  <a:pt x="17363" y="7204"/>
                </a:cubicBezTo>
                <a:cubicBezTo>
                  <a:pt x="17240" y="7283"/>
                  <a:pt x="17030" y="7240"/>
                  <a:pt x="16716" y="6910"/>
                </a:cubicBezTo>
                <a:lnTo>
                  <a:pt x="16139" y="6247"/>
                </a:lnTo>
                <a:cubicBezTo>
                  <a:pt x="15935" y="6347"/>
                  <a:pt x="15728" y="6440"/>
                  <a:pt x="15518" y="6527"/>
                </a:cubicBezTo>
                <a:lnTo>
                  <a:pt x="16193" y="7487"/>
                </a:lnTo>
                <a:cubicBezTo>
                  <a:pt x="16257" y="7579"/>
                  <a:pt x="16283" y="7727"/>
                  <a:pt x="16153" y="7793"/>
                </a:cubicBezTo>
                <a:cubicBezTo>
                  <a:pt x="16023" y="7859"/>
                  <a:pt x="15818" y="7795"/>
                  <a:pt x="15540" y="7433"/>
                </a:cubicBezTo>
                <a:lnTo>
                  <a:pt x="15036" y="6715"/>
                </a:lnTo>
                <a:cubicBezTo>
                  <a:pt x="14822" y="6792"/>
                  <a:pt x="14606" y="6863"/>
                  <a:pt x="14388" y="6927"/>
                </a:cubicBezTo>
                <a:lnTo>
                  <a:pt x="14958" y="7953"/>
                </a:lnTo>
                <a:cubicBezTo>
                  <a:pt x="15012" y="8051"/>
                  <a:pt x="15023" y="8202"/>
                  <a:pt x="14887" y="8254"/>
                </a:cubicBezTo>
                <a:cubicBezTo>
                  <a:pt x="14751" y="8306"/>
                  <a:pt x="14553" y="8220"/>
                  <a:pt x="14315" y="7832"/>
                </a:cubicBezTo>
                <a:lnTo>
                  <a:pt x="13888" y="7062"/>
                </a:lnTo>
                <a:cubicBezTo>
                  <a:pt x="13668" y="7117"/>
                  <a:pt x="13447" y="7165"/>
                  <a:pt x="13223" y="7206"/>
                </a:cubicBezTo>
                <a:lnTo>
                  <a:pt x="13682" y="8287"/>
                </a:lnTo>
                <a:cubicBezTo>
                  <a:pt x="13726" y="8390"/>
                  <a:pt x="13720" y="8542"/>
                  <a:pt x="13579" y="8579"/>
                </a:cubicBezTo>
                <a:cubicBezTo>
                  <a:pt x="13439" y="8617"/>
                  <a:pt x="13253" y="8509"/>
                  <a:pt x="13056" y="8098"/>
                </a:cubicBezTo>
                <a:lnTo>
                  <a:pt x="12710" y="7287"/>
                </a:lnTo>
                <a:cubicBezTo>
                  <a:pt x="12486" y="7317"/>
                  <a:pt x="12261" y="7342"/>
                  <a:pt x="12034" y="7359"/>
                </a:cubicBezTo>
                <a:lnTo>
                  <a:pt x="12380" y="8486"/>
                </a:lnTo>
                <a:cubicBezTo>
                  <a:pt x="12412" y="8593"/>
                  <a:pt x="12390" y="8742"/>
                  <a:pt x="12246" y="8765"/>
                </a:cubicBezTo>
                <a:cubicBezTo>
                  <a:pt x="12102" y="8787"/>
                  <a:pt x="11928" y="8663"/>
                  <a:pt x="11775" y="8233"/>
                </a:cubicBezTo>
                <a:lnTo>
                  <a:pt x="11516" y="7388"/>
                </a:lnTo>
                <a:cubicBezTo>
                  <a:pt x="11394" y="7392"/>
                  <a:pt x="11275" y="7396"/>
                  <a:pt x="11153" y="7396"/>
                </a:cubicBezTo>
                <a:cubicBezTo>
                  <a:pt x="11048" y="7396"/>
                  <a:pt x="10941" y="7392"/>
                  <a:pt x="10836" y="7390"/>
                </a:cubicBezTo>
                <a:lnTo>
                  <a:pt x="11062" y="8549"/>
                </a:lnTo>
                <a:cubicBezTo>
                  <a:pt x="11083" y="8658"/>
                  <a:pt x="11047" y="8805"/>
                  <a:pt x="10901" y="8812"/>
                </a:cubicBezTo>
                <a:cubicBezTo>
                  <a:pt x="10756" y="8820"/>
                  <a:pt x="10594" y="8676"/>
                  <a:pt x="10488" y="8233"/>
                </a:cubicBezTo>
                <a:lnTo>
                  <a:pt x="10319" y="7364"/>
                </a:lnTo>
                <a:cubicBezTo>
                  <a:pt x="10253" y="7359"/>
                  <a:pt x="10185" y="7357"/>
                  <a:pt x="10118" y="7351"/>
                </a:cubicBezTo>
                <a:cubicBezTo>
                  <a:pt x="9958" y="7336"/>
                  <a:pt x="9801" y="7317"/>
                  <a:pt x="9642" y="7297"/>
                </a:cubicBezTo>
                <a:lnTo>
                  <a:pt x="9745" y="8473"/>
                </a:lnTo>
                <a:cubicBezTo>
                  <a:pt x="9755" y="8584"/>
                  <a:pt x="9704" y="8724"/>
                  <a:pt x="9558" y="8716"/>
                </a:cubicBezTo>
                <a:cubicBezTo>
                  <a:pt x="9413" y="8708"/>
                  <a:pt x="9267" y="8550"/>
                  <a:pt x="9207" y="8098"/>
                </a:cubicBezTo>
                <a:lnTo>
                  <a:pt x="9129" y="7217"/>
                </a:lnTo>
                <a:cubicBezTo>
                  <a:pt x="8906" y="7178"/>
                  <a:pt x="8684" y="7135"/>
                  <a:pt x="8465" y="7082"/>
                </a:cubicBezTo>
                <a:lnTo>
                  <a:pt x="8444" y="8259"/>
                </a:lnTo>
                <a:cubicBezTo>
                  <a:pt x="8443" y="8370"/>
                  <a:pt x="8376" y="8504"/>
                  <a:pt x="8232" y="8481"/>
                </a:cubicBezTo>
                <a:cubicBezTo>
                  <a:pt x="8088" y="8458"/>
                  <a:pt x="7960" y="8287"/>
                  <a:pt x="7948" y="7832"/>
                </a:cubicBezTo>
                <a:lnTo>
                  <a:pt x="7963" y="6949"/>
                </a:lnTo>
                <a:cubicBezTo>
                  <a:pt x="7745" y="6887"/>
                  <a:pt x="7529" y="6820"/>
                  <a:pt x="7315" y="6745"/>
                </a:cubicBezTo>
                <a:lnTo>
                  <a:pt x="7172" y="7909"/>
                </a:lnTo>
                <a:cubicBezTo>
                  <a:pt x="7159" y="8020"/>
                  <a:pt x="7078" y="8148"/>
                  <a:pt x="6937" y="8110"/>
                </a:cubicBezTo>
                <a:cubicBezTo>
                  <a:pt x="6797" y="8072"/>
                  <a:pt x="6688" y="7887"/>
                  <a:pt x="6723" y="7433"/>
                </a:cubicBezTo>
                <a:lnTo>
                  <a:pt x="6829" y="6563"/>
                </a:lnTo>
                <a:cubicBezTo>
                  <a:pt x="6619" y="6478"/>
                  <a:pt x="6412" y="6383"/>
                  <a:pt x="6207" y="6286"/>
                </a:cubicBezTo>
                <a:lnTo>
                  <a:pt x="5944" y="7430"/>
                </a:lnTo>
                <a:cubicBezTo>
                  <a:pt x="5919" y="7539"/>
                  <a:pt x="5826" y="7658"/>
                  <a:pt x="5690" y="7606"/>
                </a:cubicBezTo>
                <a:cubicBezTo>
                  <a:pt x="5554" y="7553"/>
                  <a:pt x="5464" y="7356"/>
                  <a:pt x="5547" y="6909"/>
                </a:cubicBezTo>
                <a:lnTo>
                  <a:pt x="5744" y="6055"/>
                </a:lnTo>
                <a:cubicBezTo>
                  <a:pt x="5544" y="5948"/>
                  <a:pt x="5348" y="5833"/>
                  <a:pt x="5154" y="5714"/>
                </a:cubicBezTo>
                <a:lnTo>
                  <a:pt x="4772" y="6826"/>
                </a:lnTo>
                <a:cubicBezTo>
                  <a:pt x="4736" y="6931"/>
                  <a:pt x="4630" y="7039"/>
                  <a:pt x="4501" y="6973"/>
                </a:cubicBezTo>
                <a:cubicBezTo>
                  <a:pt x="4371" y="6906"/>
                  <a:pt x="4304" y="6702"/>
                  <a:pt x="4433" y="6266"/>
                </a:cubicBezTo>
                <a:lnTo>
                  <a:pt x="4718" y="5434"/>
                </a:lnTo>
                <a:cubicBezTo>
                  <a:pt x="4531" y="5306"/>
                  <a:pt x="4347" y="5173"/>
                  <a:pt x="4167" y="5034"/>
                </a:cubicBezTo>
                <a:lnTo>
                  <a:pt x="3670" y="6100"/>
                </a:lnTo>
                <a:cubicBezTo>
                  <a:pt x="3623" y="6201"/>
                  <a:pt x="3507" y="6298"/>
                  <a:pt x="3385" y="6218"/>
                </a:cubicBezTo>
                <a:cubicBezTo>
                  <a:pt x="3263" y="6139"/>
                  <a:pt x="3218" y="5929"/>
                  <a:pt x="3392" y="5508"/>
                </a:cubicBezTo>
                <a:lnTo>
                  <a:pt x="3763" y="4708"/>
                </a:lnTo>
                <a:cubicBezTo>
                  <a:pt x="3590" y="4562"/>
                  <a:pt x="3422" y="4409"/>
                  <a:pt x="3257" y="4253"/>
                </a:cubicBezTo>
                <a:lnTo>
                  <a:pt x="2650" y="5265"/>
                </a:lnTo>
                <a:cubicBezTo>
                  <a:pt x="2592" y="5361"/>
                  <a:pt x="2467" y="5445"/>
                  <a:pt x="2354" y="5353"/>
                </a:cubicBezTo>
                <a:cubicBezTo>
                  <a:pt x="2241" y="5261"/>
                  <a:pt x="2218" y="5048"/>
                  <a:pt x="2435" y="4647"/>
                </a:cubicBezTo>
                <a:lnTo>
                  <a:pt x="2891" y="3888"/>
                </a:lnTo>
                <a:cubicBezTo>
                  <a:pt x="2824" y="3819"/>
                  <a:pt x="2755" y="3750"/>
                  <a:pt x="2690" y="3679"/>
                </a:cubicBezTo>
                <a:close/>
                <a:moveTo>
                  <a:pt x="11126" y="14580"/>
                </a:moveTo>
                <a:lnTo>
                  <a:pt x="10896" y="15422"/>
                </a:lnTo>
                <a:cubicBezTo>
                  <a:pt x="10758" y="15856"/>
                  <a:pt x="10587" y="15987"/>
                  <a:pt x="10442" y="15969"/>
                </a:cubicBezTo>
                <a:cubicBezTo>
                  <a:pt x="10298" y="15951"/>
                  <a:pt x="10271" y="15803"/>
                  <a:pt x="10301" y="15695"/>
                </a:cubicBezTo>
                <a:lnTo>
                  <a:pt x="10603" y="14585"/>
                </a:lnTo>
                <a:cubicBezTo>
                  <a:pt x="10396" y="14593"/>
                  <a:pt x="10189" y="14605"/>
                  <a:pt x="9983" y="14624"/>
                </a:cubicBezTo>
                <a:lnTo>
                  <a:pt x="9845" y="15486"/>
                </a:lnTo>
                <a:cubicBezTo>
                  <a:pt x="9753" y="15932"/>
                  <a:pt x="9596" y="16080"/>
                  <a:pt x="9450" y="16077"/>
                </a:cubicBezTo>
                <a:cubicBezTo>
                  <a:pt x="9304" y="16074"/>
                  <a:pt x="9264" y="15930"/>
                  <a:pt x="9281" y="15820"/>
                </a:cubicBezTo>
                <a:lnTo>
                  <a:pt x="9464" y="14686"/>
                </a:lnTo>
                <a:cubicBezTo>
                  <a:pt x="9259" y="14715"/>
                  <a:pt x="9055" y="14750"/>
                  <a:pt x="8853" y="14791"/>
                </a:cubicBezTo>
                <a:lnTo>
                  <a:pt x="8804" y="15660"/>
                </a:lnTo>
                <a:cubicBezTo>
                  <a:pt x="8759" y="16113"/>
                  <a:pt x="8620" y="16277"/>
                  <a:pt x="8475" y="16289"/>
                </a:cubicBezTo>
                <a:cubicBezTo>
                  <a:pt x="8330" y="16302"/>
                  <a:pt x="8273" y="16161"/>
                  <a:pt x="8279" y="16050"/>
                </a:cubicBezTo>
                <a:lnTo>
                  <a:pt x="8343" y="14907"/>
                </a:lnTo>
                <a:cubicBezTo>
                  <a:pt x="8143" y="14958"/>
                  <a:pt x="7943" y="15013"/>
                  <a:pt x="7746" y="15074"/>
                </a:cubicBezTo>
                <a:lnTo>
                  <a:pt x="7788" y="15942"/>
                </a:lnTo>
                <a:cubicBezTo>
                  <a:pt x="7790" y="16397"/>
                  <a:pt x="7669" y="16574"/>
                  <a:pt x="7526" y="16602"/>
                </a:cubicBezTo>
                <a:cubicBezTo>
                  <a:pt x="7383" y="16629"/>
                  <a:pt x="7313" y="16497"/>
                  <a:pt x="7307" y="16386"/>
                </a:cubicBezTo>
                <a:lnTo>
                  <a:pt x="7251" y="15243"/>
                </a:lnTo>
                <a:cubicBezTo>
                  <a:pt x="7057" y="15314"/>
                  <a:pt x="6866" y="15390"/>
                  <a:pt x="6676" y="15471"/>
                </a:cubicBezTo>
                <a:lnTo>
                  <a:pt x="6808" y="16328"/>
                </a:lnTo>
                <a:cubicBezTo>
                  <a:pt x="6858" y="16781"/>
                  <a:pt x="6755" y="16969"/>
                  <a:pt x="6615" y="17012"/>
                </a:cubicBezTo>
                <a:cubicBezTo>
                  <a:pt x="6476" y="17054"/>
                  <a:pt x="6393" y="16930"/>
                  <a:pt x="6376" y="16819"/>
                </a:cubicBezTo>
                <a:lnTo>
                  <a:pt x="6200" y="15687"/>
                </a:lnTo>
                <a:cubicBezTo>
                  <a:pt x="6014" y="15777"/>
                  <a:pt x="5830" y="15873"/>
                  <a:pt x="5650" y="15974"/>
                </a:cubicBezTo>
                <a:lnTo>
                  <a:pt x="5873" y="16814"/>
                </a:lnTo>
                <a:cubicBezTo>
                  <a:pt x="5970" y="17259"/>
                  <a:pt x="5887" y="17458"/>
                  <a:pt x="5753" y="17515"/>
                </a:cubicBezTo>
                <a:cubicBezTo>
                  <a:pt x="5619" y="17571"/>
                  <a:pt x="5521" y="17455"/>
                  <a:pt x="5493" y="17348"/>
                </a:cubicBezTo>
                <a:lnTo>
                  <a:pt x="5199" y="16237"/>
                </a:lnTo>
                <a:cubicBezTo>
                  <a:pt x="5024" y="16346"/>
                  <a:pt x="4852" y="16461"/>
                  <a:pt x="4683" y="16580"/>
                </a:cubicBezTo>
                <a:lnTo>
                  <a:pt x="4993" y="17396"/>
                </a:lnTo>
                <a:cubicBezTo>
                  <a:pt x="5137" y="17829"/>
                  <a:pt x="5075" y="18035"/>
                  <a:pt x="4948" y="18105"/>
                </a:cubicBezTo>
                <a:cubicBezTo>
                  <a:pt x="4820" y="18176"/>
                  <a:pt x="4712" y="18071"/>
                  <a:pt x="4673" y="17967"/>
                </a:cubicBezTo>
                <a:lnTo>
                  <a:pt x="4264" y="16894"/>
                </a:lnTo>
                <a:cubicBezTo>
                  <a:pt x="4102" y="17020"/>
                  <a:pt x="3943" y="17152"/>
                  <a:pt x="3787" y="17288"/>
                </a:cubicBezTo>
                <a:lnTo>
                  <a:pt x="4180" y="18066"/>
                </a:lnTo>
                <a:cubicBezTo>
                  <a:pt x="4368" y="18481"/>
                  <a:pt x="4328" y="18692"/>
                  <a:pt x="4209" y="18775"/>
                </a:cubicBezTo>
                <a:cubicBezTo>
                  <a:pt x="4089" y="18859"/>
                  <a:pt x="3971" y="18767"/>
                  <a:pt x="3920" y="18667"/>
                </a:cubicBezTo>
                <a:lnTo>
                  <a:pt x="3402" y="17643"/>
                </a:lnTo>
                <a:cubicBezTo>
                  <a:pt x="3231" y="17808"/>
                  <a:pt x="3064" y="17978"/>
                  <a:pt x="2903" y="18156"/>
                </a:cubicBezTo>
                <a:cubicBezTo>
                  <a:pt x="4876" y="20273"/>
                  <a:pt x="7685" y="21600"/>
                  <a:pt x="10800" y="21600"/>
                </a:cubicBezTo>
                <a:cubicBezTo>
                  <a:pt x="14012" y="21600"/>
                  <a:pt x="16900" y="20188"/>
                  <a:pt x="18880" y="17955"/>
                </a:cubicBezTo>
                <a:cubicBezTo>
                  <a:pt x="18722" y="17790"/>
                  <a:pt x="18558" y="17632"/>
                  <a:pt x="18392" y="17477"/>
                </a:cubicBezTo>
                <a:lnTo>
                  <a:pt x="17656" y="17952"/>
                </a:lnTo>
                <a:cubicBezTo>
                  <a:pt x="17263" y="18181"/>
                  <a:pt x="17050" y="18165"/>
                  <a:pt x="16954" y="18055"/>
                </a:cubicBezTo>
                <a:cubicBezTo>
                  <a:pt x="16859" y="17945"/>
                  <a:pt x="16938" y="17816"/>
                  <a:pt x="17032" y="17756"/>
                </a:cubicBezTo>
                <a:lnTo>
                  <a:pt x="18001" y="17132"/>
                </a:lnTo>
                <a:cubicBezTo>
                  <a:pt x="17842" y="16998"/>
                  <a:pt x="17680" y="16871"/>
                  <a:pt x="17515" y="16747"/>
                </a:cubicBezTo>
                <a:lnTo>
                  <a:pt x="16833" y="17295"/>
                </a:lnTo>
                <a:cubicBezTo>
                  <a:pt x="16466" y="17565"/>
                  <a:pt x="16251" y="17570"/>
                  <a:pt x="16144" y="17471"/>
                </a:cubicBezTo>
                <a:cubicBezTo>
                  <a:pt x="16038" y="17371"/>
                  <a:pt x="16103" y="17235"/>
                  <a:pt x="16190" y="17165"/>
                </a:cubicBezTo>
                <a:lnTo>
                  <a:pt x="17089" y="16443"/>
                </a:lnTo>
                <a:cubicBezTo>
                  <a:pt x="16918" y="16327"/>
                  <a:pt x="16744" y="16216"/>
                  <a:pt x="16566" y="16111"/>
                </a:cubicBezTo>
                <a:lnTo>
                  <a:pt x="15944" y="16728"/>
                </a:lnTo>
                <a:cubicBezTo>
                  <a:pt x="15607" y="17035"/>
                  <a:pt x="15393" y="17062"/>
                  <a:pt x="15277" y="16975"/>
                </a:cubicBezTo>
                <a:cubicBezTo>
                  <a:pt x="15161" y="16887"/>
                  <a:pt x="15211" y="16746"/>
                  <a:pt x="15291" y="16667"/>
                </a:cubicBezTo>
                <a:lnTo>
                  <a:pt x="16111" y="15854"/>
                </a:lnTo>
                <a:cubicBezTo>
                  <a:pt x="15928" y="15757"/>
                  <a:pt x="15743" y="15664"/>
                  <a:pt x="15555" y="15577"/>
                </a:cubicBezTo>
                <a:lnTo>
                  <a:pt x="15000" y="16257"/>
                </a:lnTo>
                <a:cubicBezTo>
                  <a:pt x="14697" y="16597"/>
                  <a:pt x="14489" y="16648"/>
                  <a:pt x="14364" y="16573"/>
                </a:cubicBezTo>
                <a:cubicBezTo>
                  <a:pt x="14239" y="16498"/>
                  <a:pt x="14275" y="16351"/>
                  <a:pt x="14346" y="16264"/>
                </a:cubicBezTo>
                <a:lnTo>
                  <a:pt x="15075" y="15370"/>
                </a:lnTo>
                <a:cubicBezTo>
                  <a:pt x="14883" y="15292"/>
                  <a:pt x="14690" y="15218"/>
                  <a:pt x="14494" y="15152"/>
                </a:cubicBezTo>
                <a:lnTo>
                  <a:pt x="14013" y="15888"/>
                </a:lnTo>
                <a:cubicBezTo>
                  <a:pt x="13748" y="16258"/>
                  <a:pt x="13544" y="16329"/>
                  <a:pt x="13412" y="16268"/>
                </a:cubicBezTo>
                <a:cubicBezTo>
                  <a:pt x="13280" y="16206"/>
                  <a:pt x="13301" y="16057"/>
                  <a:pt x="13362" y="15964"/>
                </a:cubicBezTo>
                <a:lnTo>
                  <a:pt x="13995" y="14997"/>
                </a:lnTo>
                <a:cubicBezTo>
                  <a:pt x="13796" y="14940"/>
                  <a:pt x="13594" y="14890"/>
                  <a:pt x="13392" y="14845"/>
                </a:cubicBezTo>
                <a:lnTo>
                  <a:pt x="12992" y="15625"/>
                </a:lnTo>
                <a:cubicBezTo>
                  <a:pt x="12767" y="16020"/>
                  <a:pt x="12573" y="16113"/>
                  <a:pt x="12435" y="16065"/>
                </a:cubicBezTo>
                <a:cubicBezTo>
                  <a:pt x="12298" y="16017"/>
                  <a:pt x="12302" y="15867"/>
                  <a:pt x="12353" y="15768"/>
                </a:cubicBezTo>
                <a:lnTo>
                  <a:pt x="12879" y="14744"/>
                </a:lnTo>
                <a:cubicBezTo>
                  <a:pt x="12676" y="14708"/>
                  <a:pt x="12471" y="14679"/>
                  <a:pt x="12265" y="14654"/>
                </a:cubicBezTo>
                <a:lnTo>
                  <a:pt x="11949" y="15468"/>
                </a:lnTo>
                <a:cubicBezTo>
                  <a:pt x="11766" y="15885"/>
                  <a:pt x="11583" y="15997"/>
                  <a:pt x="11441" y="15964"/>
                </a:cubicBezTo>
                <a:cubicBezTo>
                  <a:pt x="11299" y="15931"/>
                  <a:pt x="11288" y="15781"/>
                  <a:pt x="11328" y="15677"/>
                </a:cubicBezTo>
                <a:lnTo>
                  <a:pt x="11745" y="14607"/>
                </a:lnTo>
                <a:cubicBezTo>
                  <a:pt x="11538" y="14593"/>
                  <a:pt x="11332" y="14583"/>
                  <a:pt x="11126" y="14580"/>
                </a:cubicBezTo>
                <a:close/>
              </a:path>
            </a:pathLst>
          </a:custGeom>
          <a:solidFill>
            <a:srgbClr val="60D836"/>
          </a:solidFill>
          <a:ln w="12700">
            <a:solidFill>
              <a:srgbClr val="FFFFFF"/>
            </a:solidFill>
            <a:miter lim="400000"/>
          </a:ln>
        </p:spPr>
        <p:txBody>
          <a:bodyPr lIns="50800" tIns="50800" rIns="50800" bIns="50800" anchor="ctr"/>
          <a:lstStyle/>
          <a:p>
            <a:pPr>
              <a:defRPr sz="2200">
                <a:solidFill>
                  <a:srgbClr val="FFFFFF"/>
                </a:solidFill>
              </a:defRPr>
            </a:pPr>
          </a:p>
        </p:txBody>
      </p:sp>
      <p:sp>
        <p:nvSpPr>
          <p:cNvPr id="1036" name="Figura">
            <a:hlinkClick r:id="rId8" invalidUrl="" action="ppaction://hlinksldjump" tgtFrame="" tooltip="" history="1" highlightClick="0" endSnd="0"/>
          </p:cNvPr>
          <p:cNvSpPr/>
          <p:nvPr/>
        </p:nvSpPr>
        <p:spPr>
          <a:xfrm>
            <a:off x="11364417" y="3844399"/>
            <a:ext cx="720690" cy="7206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7762" y="0"/>
                  <a:pt x="5015" y="1263"/>
                  <a:pt x="3051" y="3289"/>
                </a:cubicBezTo>
                <a:cubicBezTo>
                  <a:pt x="3266" y="3526"/>
                  <a:pt x="3489" y="3750"/>
                  <a:pt x="3721" y="3966"/>
                </a:cubicBezTo>
                <a:lnTo>
                  <a:pt x="4459" y="3491"/>
                </a:lnTo>
                <a:cubicBezTo>
                  <a:pt x="4852" y="3262"/>
                  <a:pt x="5065" y="3278"/>
                  <a:pt x="5161" y="3389"/>
                </a:cubicBezTo>
                <a:cubicBezTo>
                  <a:pt x="5256" y="3499"/>
                  <a:pt x="5177" y="3627"/>
                  <a:pt x="5083" y="3687"/>
                </a:cubicBezTo>
                <a:lnTo>
                  <a:pt x="4113" y="4312"/>
                </a:lnTo>
                <a:cubicBezTo>
                  <a:pt x="4271" y="4445"/>
                  <a:pt x="4432" y="4574"/>
                  <a:pt x="4597" y="4698"/>
                </a:cubicBezTo>
                <a:lnTo>
                  <a:pt x="5282" y="4148"/>
                </a:lnTo>
                <a:cubicBezTo>
                  <a:pt x="5649" y="3878"/>
                  <a:pt x="5864" y="3873"/>
                  <a:pt x="5971" y="3972"/>
                </a:cubicBezTo>
                <a:cubicBezTo>
                  <a:pt x="6077" y="4072"/>
                  <a:pt x="6012" y="4206"/>
                  <a:pt x="5925" y="4276"/>
                </a:cubicBezTo>
                <a:lnTo>
                  <a:pt x="5024" y="5002"/>
                </a:lnTo>
                <a:cubicBezTo>
                  <a:pt x="5195" y="5118"/>
                  <a:pt x="5368" y="5230"/>
                  <a:pt x="5545" y="5336"/>
                </a:cubicBezTo>
                <a:lnTo>
                  <a:pt x="6171" y="4713"/>
                </a:lnTo>
                <a:cubicBezTo>
                  <a:pt x="6508" y="4407"/>
                  <a:pt x="6722" y="4379"/>
                  <a:pt x="6838" y="4467"/>
                </a:cubicBezTo>
                <a:cubicBezTo>
                  <a:pt x="6954" y="4555"/>
                  <a:pt x="6902" y="4697"/>
                  <a:pt x="6823" y="4776"/>
                </a:cubicBezTo>
                <a:lnTo>
                  <a:pt x="6001" y="5592"/>
                </a:lnTo>
                <a:cubicBezTo>
                  <a:pt x="6184" y="5690"/>
                  <a:pt x="6370" y="5781"/>
                  <a:pt x="6558" y="5867"/>
                </a:cubicBezTo>
                <a:lnTo>
                  <a:pt x="7115" y="5184"/>
                </a:lnTo>
                <a:cubicBezTo>
                  <a:pt x="7418" y="4844"/>
                  <a:pt x="7626" y="4795"/>
                  <a:pt x="7751" y="4870"/>
                </a:cubicBezTo>
                <a:cubicBezTo>
                  <a:pt x="7876" y="4945"/>
                  <a:pt x="7840" y="5091"/>
                  <a:pt x="7769" y="5177"/>
                </a:cubicBezTo>
                <a:lnTo>
                  <a:pt x="7037" y="6075"/>
                </a:lnTo>
                <a:cubicBezTo>
                  <a:pt x="7229" y="6152"/>
                  <a:pt x="7424" y="6223"/>
                  <a:pt x="7621" y="6289"/>
                </a:cubicBezTo>
                <a:lnTo>
                  <a:pt x="8102" y="5554"/>
                </a:lnTo>
                <a:cubicBezTo>
                  <a:pt x="8367" y="5184"/>
                  <a:pt x="8571" y="5112"/>
                  <a:pt x="8703" y="5174"/>
                </a:cubicBezTo>
                <a:cubicBezTo>
                  <a:pt x="8834" y="5236"/>
                  <a:pt x="8814" y="5384"/>
                  <a:pt x="8753" y="5478"/>
                </a:cubicBezTo>
                <a:lnTo>
                  <a:pt x="8120" y="6445"/>
                </a:lnTo>
                <a:cubicBezTo>
                  <a:pt x="8319" y="6501"/>
                  <a:pt x="8520" y="6551"/>
                  <a:pt x="8723" y="6596"/>
                </a:cubicBezTo>
                <a:lnTo>
                  <a:pt x="9123" y="5819"/>
                </a:lnTo>
                <a:cubicBezTo>
                  <a:pt x="9348" y="5423"/>
                  <a:pt x="9542" y="5330"/>
                  <a:pt x="9680" y="5378"/>
                </a:cubicBezTo>
                <a:cubicBezTo>
                  <a:pt x="9817" y="5426"/>
                  <a:pt x="9813" y="5576"/>
                  <a:pt x="9762" y="5675"/>
                </a:cubicBezTo>
                <a:lnTo>
                  <a:pt x="9236" y="6699"/>
                </a:lnTo>
                <a:cubicBezTo>
                  <a:pt x="9439" y="6735"/>
                  <a:pt x="9644" y="6765"/>
                  <a:pt x="9850" y="6789"/>
                </a:cubicBezTo>
                <a:lnTo>
                  <a:pt x="10166" y="5974"/>
                </a:lnTo>
                <a:cubicBezTo>
                  <a:pt x="10349" y="5557"/>
                  <a:pt x="10532" y="5445"/>
                  <a:pt x="10674" y="5478"/>
                </a:cubicBezTo>
                <a:cubicBezTo>
                  <a:pt x="10815" y="5511"/>
                  <a:pt x="10825" y="5660"/>
                  <a:pt x="10785" y="5765"/>
                </a:cubicBezTo>
                <a:lnTo>
                  <a:pt x="10370" y="6836"/>
                </a:lnTo>
                <a:cubicBezTo>
                  <a:pt x="10577" y="6851"/>
                  <a:pt x="10783" y="6860"/>
                  <a:pt x="10989" y="6863"/>
                </a:cubicBezTo>
                <a:lnTo>
                  <a:pt x="11219" y="6019"/>
                </a:lnTo>
                <a:cubicBezTo>
                  <a:pt x="11357" y="5585"/>
                  <a:pt x="11528" y="5456"/>
                  <a:pt x="11673" y="5474"/>
                </a:cubicBezTo>
                <a:cubicBezTo>
                  <a:pt x="11817" y="5492"/>
                  <a:pt x="11843" y="5640"/>
                  <a:pt x="11814" y="5748"/>
                </a:cubicBezTo>
                <a:lnTo>
                  <a:pt x="11512" y="6860"/>
                </a:lnTo>
                <a:cubicBezTo>
                  <a:pt x="11719" y="6853"/>
                  <a:pt x="11925" y="6841"/>
                  <a:pt x="12130" y="6823"/>
                </a:cubicBezTo>
                <a:lnTo>
                  <a:pt x="12270" y="5955"/>
                </a:lnTo>
                <a:cubicBezTo>
                  <a:pt x="12362" y="5509"/>
                  <a:pt x="12519" y="5362"/>
                  <a:pt x="12665" y="5365"/>
                </a:cubicBezTo>
                <a:cubicBezTo>
                  <a:pt x="12810" y="5367"/>
                  <a:pt x="12851" y="5513"/>
                  <a:pt x="12834" y="5623"/>
                </a:cubicBezTo>
                <a:lnTo>
                  <a:pt x="12650" y="6765"/>
                </a:lnTo>
                <a:cubicBezTo>
                  <a:pt x="12855" y="6737"/>
                  <a:pt x="13058" y="6702"/>
                  <a:pt x="13260" y="6662"/>
                </a:cubicBezTo>
                <a:lnTo>
                  <a:pt x="13309" y="5783"/>
                </a:lnTo>
                <a:cubicBezTo>
                  <a:pt x="13354" y="5330"/>
                  <a:pt x="13495" y="5166"/>
                  <a:pt x="13640" y="5154"/>
                </a:cubicBezTo>
                <a:cubicBezTo>
                  <a:pt x="13785" y="5141"/>
                  <a:pt x="13842" y="5280"/>
                  <a:pt x="13836" y="5392"/>
                </a:cubicBezTo>
                <a:lnTo>
                  <a:pt x="13772" y="6548"/>
                </a:lnTo>
                <a:cubicBezTo>
                  <a:pt x="13973" y="6498"/>
                  <a:pt x="14172" y="6442"/>
                  <a:pt x="14369" y="6380"/>
                </a:cubicBezTo>
                <a:lnTo>
                  <a:pt x="14325" y="5501"/>
                </a:lnTo>
                <a:cubicBezTo>
                  <a:pt x="14323" y="5046"/>
                  <a:pt x="14446" y="4869"/>
                  <a:pt x="14589" y="4841"/>
                </a:cubicBezTo>
                <a:cubicBezTo>
                  <a:pt x="14732" y="4814"/>
                  <a:pt x="14802" y="4946"/>
                  <a:pt x="14808" y="5057"/>
                </a:cubicBezTo>
                <a:lnTo>
                  <a:pt x="14865" y="6213"/>
                </a:lnTo>
                <a:cubicBezTo>
                  <a:pt x="15060" y="6143"/>
                  <a:pt x="15251" y="6066"/>
                  <a:pt x="15441" y="5984"/>
                </a:cubicBezTo>
                <a:lnTo>
                  <a:pt x="15307" y="5115"/>
                </a:lnTo>
                <a:cubicBezTo>
                  <a:pt x="15257" y="4662"/>
                  <a:pt x="15360" y="4474"/>
                  <a:pt x="15500" y="4431"/>
                </a:cubicBezTo>
                <a:cubicBezTo>
                  <a:pt x="15639" y="4389"/>
                  <a:pt x="15722" y="4514"/>
                  <a:pt x="15739" y="4624"/>
                </a:cubicBezTo>
                <a:lnTo>
                  <a:pt x="15917" y="5765"/>
                </a:lnTo>
                <a:cubicBezTo>
                  <a:pt x="16102" y="5674"/>
                  <a:pt x="16286" y="5579"/>
                  <a:pt x="16467" y="5478"/>
                </a:cubicBezTo>
                <a:lnTo>
                  <a:pt x="16242" y="4629"/>
                </a:lnTo>
                <a:cubicBezTo>
                  <a:pt x="16145" y="4184"/>
                  <a:pt x="16228" y="3985"/>
                  <a:pt x="16362" y="3929"/>
                </a:cubicBezTo>
                <a:cubicBezTo>
                  <a:pt x="16496" y="3872"/>
                  <a:pt x="16593" y="3986"/>
                  <a:pt x="16622" y="4094"/>
                </a:cubicBezTo>
                <a:lnTo>
                  <a:pt x="16916" y="5209"/>
                </a:lnTo>
                <a:cubicBezTo>
                  <a:pt x="17090" y="5100"/>
                  <a:pt x="17263" y="4985"/>
                  <a:pt x="17432" y="4865"/>
                </a:cubicBezTo>
                <a:lnTo>
                  <a:pt x="17121" y="4047"/>
                </a:lnTo>
                <a:cubicBezTo>
                  <a:pt x="16978" y="3614"/>
                  <a:pt x="17039" y="3408"/>
                  <a:pt x="17167" y="3338"/>
                </a:cubicBezTo>
                <a:cubicBezTo>
                  <a:pt x="17294" y="3267"/>
                  <a:pt x="17402" y="3372"/>
                  <a:pt x="17442" y="3476"/>
                </a:cubicBezTo>
                <a:lnTo>
                  <a:pt x="17852" y="4553"/>
                </a:lnTo>
                <a:cubicBezTo>
                  <a:pt x="18209" y="4273"/>
                  <a:pt x="18550" y="3967"/>
                  <a:pt x="18875" y="3640"/>
                </a:cubicBezTo>
                <a:cubicBezTo>
                  <a:pt x="16895" y="1409"/>
                  <a:pt x="14010" y="0"/>
                  <a:pt x="10800" y="0"/>
                </a:cubicBezTo>
                <a:close/>
                <a:moveTo>
                  <a:pt x="2690" y="3679"/>
                </a:moveTo>
                <a:cubicBezTo>
                  <a:pt x="1017" y="5581"/>
                  <a:pt x="0" y="8073"/>
                  <a:pt x="0" y="10800"/>
                </a:cubicBezTo>
                <a:cubicBezTo>
                  <a:pt x="0" y="13450"/>
                  <a:pt x="961" y="15878"/>
                  <a:pt x="2550" y="17759"/>
                </a:cubicBezTo>
                <a:cubicBezTo>
                  <a:pt x="2865" y="17416"/>
                  <a:pt x="3199" y="17095"/>
                  <a:pt x="3551" y="16796"/>
                </a:cubicBezTo>
                <a:lnTo>
                  <a:pt x="2604" y="16084"/>
                </a:lnTo>
                <a:cubicBezTo>
                  <a:pt x="2515" y="16017"/>
                  <a:pt x="2445" y="15883"/>
                  <a:pt x="2548" y="15780"/>
                </a:cubicBezTo>
                <a:cubicBezTo>
                  <a:pt x="2651" y="15677"/>
                  <a:pt x="2867" y="15676"/>
                  <a:pt x="3242" y="15933"/>
                </a:cubicBezTo>
                <a:lnTo>
                  <a:pt x="3952" y="16467"/>
                </a:lnTo>
                <a:cubicBezTo>
                  <a:pt x="4132" y="16327"/>
                  <a:pt x="4316" y="16195"/>
                  <a:pt x="4502" y="16067"/>
                </a:cubicBezTo>
                <a:lnTo>
                  <a:pt x="3633" y="15258"/>
                </a:lnTo>
                <a:cubicBezTo>
                  <a:pt x="3552" y="15182"/>
                  <a:pt x="3496" y="15043"/>
                  <a:pt x="3610" y="14951"/>
                </a:cubicBezTo>
                <a:cubicBezTo>
                  <a:pt x="3723" y="14860"/>
                  <a:pt x="3937" y="14880"/>
                  <a:pt x="4283" y="15176"/>
                </a:cubicBezTo>
                <a:lnTo>
                  <a:pt x="4933" y="15782"/>
                </a:lnTo>
                <a:cubicBezTo>
                  <a:pt x="5126" y="15662"/>
                  <a:pt x="5322" y="15547"/>
                  <a:pt x="5522" y="15439"/>
                </a:cubicBezTo>
                <a:lnTo>
                  <a:pt x="4744" y="14546"/>
                </a:lnTo>
                <a:cubicBezTo>
                  <a:pt x="4670" y="14462"/>
                  <a:pt x="4630" y="14318"/>
                  <a:pt x="4752" y="14239"/>
                </a:cubicBezTo>
                <a:cubicBezTo>
                  <a:pt x="4874" y="14160"/>
                  <a:pt x="5085" y="14203"/>
                  <a:pt x="5398" y="14533"/>
                </a:cubicBezTo>
                <a:lnTo>
                  <a:pt x="5984" y="15206"/>
                </a:lnTo>
                <a:cubicBezTo>
                  <a:pt x="6188" y="15107"/>
                  <a:pt x="6394" y="15013"/>
                  <a:pt x="6603" y="14926"/>
                </a:cubicBezTo>
                <a:lnTo>
                  <a:pt x="5922" y="13954"/>
                </a:lnTo>
                <a:cubicBezTo>
                  <a:pt x="5858" y="13863"/>
                  <a:pt x="5832" y="13714"/>
                  <a:pt x="5962" y="13649"/>
                </a:cubicBezTo>
                <a:cubicBezTo>
                  <a:pt x="6092" y="13583"/>
                  <a:pt x="6297" y="13648"/>
                  <a:pt x="6575" y="14010"/>
                </a:cubicBezTo>
                <a:lnTo>
                  <a:pt x="7088" y="14740"/>
                </a:lnTo>
                <a:cubicBezTo>
                  <a:pt x="7300" y="14663"/>
                  <a:pt x="7515" y="14592"/>
                  <a:pt x="7732" y="14528"/>
                </a:cubicBezTo>
                <a:lnTo>
                  <a:pt x="7157" y="13488"/>
                </a:lnTo>
                <a:cubicBezTo>
                  <a:pt x="7103" y="13391"/>
                  <a:pt x="7092" y="13242"/>
                  <a:pt x="7228" y="13190"/>
                </a:cubicBezTo>
                <a:cubicBezTo>
                  <a:pt x="7364" y="13138"/>
                  <a:pt x="7562" y="13223"/>
                  <a:pt x="7800" y="13611"/>
                </a:cubicBezTo>
                <a:lnTo>
                  <a:pt x="8233" y="14391"/>
                </a:lnTo>
                <a:cubicBezTo>
                  <a:pt x="8453" y="14336"/>
                  <a:pt x="8674" y="14288"/>
                  <a:pt x="8897" y="14246"/>
                </a:cubicBezTo>
                <a:lnTo>
                  <a:pt x="8431" y="13154"/>
                </a:lnTo>
                <a:cubicBezTo>
                  <a:pt x="8387" y="13051"/>
                  <a:pt x="8395" y="12901"/>
                  <a:pt x="8536" y="12864"/>
                </a:cubicBezTo>
                <a:cubicBezTo>
                  <a:pt x="8676" y="12826"/>
                  <a:pt x="8862" y="12932"/>
                  <a:pt x="9059" y="13343"/>
                </a:cubicBezTo>
                <a:lnTo>
                  <a:pt x="9406" y="14162"/>
                </a:lnTo>
                <a:cubicBezTo>
                  <a:pt x="9630" y="14130"/>
                  <a:pt x="9855" y="14105"/>
                  <a:pt x="10081" y="14087"/>
                </a:cubicBezTo>
                <a:lnTo>
                  <a:pt x="9735" y="12955"/>
                </a:lnTo>
                <a:cubicBezTo>
                  <a:pt x="9703" y="12848"/>
                  <a:pt x="9725" y="12699"/>
                  <a:pt x="9869" y="12677"/>
                </a:cubicBezTo>
                <a:cubicBezTo>
                  <a:pt x="10012" y="12654"/>
                  <a:pt x="10187" y="12779"/>
                  <a:pt x="10339" y="13208"/>
                </a:cubicBezTo>
                <a:lnTo>
                  <a:pt x="10599" y="14055"/>
                </a:lnTo>
                <a:cubicBezTo>
                  <a:pt x="10825" y="14047"/>
                  <a:pt x="11050" y="14046"/>
                  <a:pt x="11278" y="14052"/>
                </a:cubicBezTo>
                <a:lnTo>
                  <a:pt x="11053" y="12894"/>
                </a:lnTo>
                <a:cubicBezTo>
                  <a:pt x="11032" y="12785"/>
                  <a:pt x="11068" y="12638"/>
                  <a:pt x="11214" y="12631"/>
                </a:cubicBezTo>
                <a:cubicBezTo>
                  <a:pt x="11359" y="12623"/>
                  <a:pt x="11520" y="12765"/>
                  <a:pt x="11627" y="13208"/>
                </a:cubicBezTo>
                <a:lnTo>
                  <a:pt x="11797" y="14080"/>
                </a:lnTo>
                <a:cubicBezTo>
                  <a:pt x="11864" y="14085"/>
                  <a:pt x="11928" y="14086"/>
                  <a:pt x="11995" y="14092"/>
                </a:cubicBezTo>
                <a:cubicBezTo>
                  <a:pt x="12155" y="14107"/>
                  <a:pt x="12314" y="14126"/>
                  <a:pt x="12472" y="14146"/>
                </a:cubicBezTo>
                <a:lnTo>
                  <a:pt x="12369" y="12970"/>
                </a:lnTo>
                <a:cubicBezTo>
                  <a:pt x="12360" y="12859"/>
                  <a:pt x="12411" y="12718"/>
                  <a:pt x="12557" y="12725"/>
                </a:cubicBezTo>
                <a:cubicBezTo>
                  <a:pt x="12702" y="12733"/>
                  <a:pt x="12848" y="12892"/>
                  <a:pt x="12908" y="13343"/>
                </a:cubicBezTo>
                <a:lnTo>
                  <a:pt x="12985" y="14224"/>
                </a:lnTo>
                <a:cubicBezTo>
                  <a:pt x="13209" y="14263"/>
                  <a:pt x="13430" y="14308"/>
                  <a:pt x="13650" y="14361"/>
                </a:cubicBezTo>
                <a:lnTo>
                  <a:pt x="13671" y="13184"/>
                </a:lnTo>
                <a:cubicBezTo>
                  <a:pt x="13672" y="13073"/>
                  <a:pt x="13739" y="12937"/>
                  <a:pt x="13883" y="12960"/>
                </a:cubicBezTo>
                <a:cubicBezTo>
                  <a:pt x="14027" y="12983"/>
                  <a:pt x="14154" y="13156"/>
                  <a:pt x="14167" y="13611"/>
                </a:cubicBezTo>
                <a:lnTo>
                  <a:pt x="14151" y="14492"/>
                </a:lnTo>
                <a:cubicBezTo>
                  <a:pt x="14370" y="14555"/>
                  <a:pt x="14586" y="14626"/>
                  <a:pt x="14799" y="14702"/>
                </a:cubicBezTo>
                <a:lnTo>
                  <a:pt x="14943" y="13532"/>
                </a:lnTo>
                <a:cubicBezTo>
                  <a:pt x="14956" y="13421"/>
                  <a:pt x="15037" y="13293"/>
                  <a:pt x="15177" y="13331"/>
                </a:cubicBezTo>
                <a:cubicBezTo>
                  <a:pt x="15318" y="13369"/>
                  <a:pt x="15426" y="13556"/>
                  <a:pt x="15390" y="14010"/>
                </a:cubicBezTo>
                <a:lnTo>
                  <a:pt x="15284" y="14884"/>
                </a:lnTo>
                <a:cubicBezTo>
                  <a:pt x="15494" y="14969"/>
                  <a:pt x="15702" y="15061"/>
                  <a:pt x="15906" y="15159"/>
                </a:cubicBezTo>
                <a:lnTo>
                  <a:pt x="16171" y="14011"/>
                </a:lnTo>
                <a:cubicBezTo>
                  <a:pt x="16196" y="13903"/>
                  <a:pt x="16289" y="13785"/>
                  <a:pt x="16424" y="13837"/>
                </a:cubicBezTo>
                <a:cubicBezTo>
                  <a:pt x="16560" y="13890"/>
                  <a:pt x="16649" y="14085"/>
                  <a:pt x="16566" y="14533"/>
                </a:cubicBezTo>
                <a:lnTo>
                  <a:pt x="16369" y="15392"/>
                </a:lnTo>
                <a:cubicBezTo>
                  <a:pt x="16569" y="15498"/>
                  <a:pt x="16766" y="15612"/>
                  <a:pt x="16959" y="15731"/>
                </a:cubicBezTo>
                <a:lnTo>
                  <a:pt x="17342" y="14617"/>
                </a:lnTo>
                <a:cubicBezTo>
                  <a:pt x="17379" y="14512"/>
                  <a:pt x="17485" y="14404"/>
                  <a:pt x="17614" y="14470"/>
                </a:cubicBezTo>
                <a:cubicBezTo>
                  <a:pt x="17744" y="14537"/>
                  <a:pt x="17811" y="14741"/>
                  <a:pt x="17682" y="15177"/>
                </a:cubicBezTo>
                <a:lnTo>
                  <a:pt x="17395" y="16011"/>
                </a:lnTo>
                <a:cubicBezTo>
                  <a:pt x="17582" y="16138"/>
                  <a:pt x="17767" y="16271"/>
                  <a:pt x="17947" y="16409"/>
                </a:cubicBezTo>
                <a:lnTo>
                  <a:pt x="18444" y="15341"/>
                </a:lnTo>
                <a:cubicBezTo>
                  <a:pt x="18491" y="15240"/>
                  <a:pt x="18607" y="15143"/>
                  <a:pt x="18730" y="15223"/>
                </a:cubicBezTo>
                <a:cubicBezTo>
                  <a:pt x="18852" y="15302"/>
                  <a:pt x="18897" y="15513"/>
                  <a:pt x="18723" y="15933"/>
                </a:cubicBezTo>
                <a:lnTo>
                  <a:pt x="18352" y="16735"/>
                </a:lnTo>
                <a:cubicBezTo>
                  <a:pt x="18654" y="16990"/>
                  <a:pt x="18945" y="17260"/>
                  <a:pt x="19222" y="17548"/>
                </a:cubicBezTo>
                <a:cubicBezTo>
                  <a:pt x="20708" y="15698"/>
                  <a:pt x="21600" y="13352"/>
                  <a:pt x="21600" y="10800"/>
                </a:cubicBezTo>
                <a:cubicBezTo>
                  <a:pt x="21600" y="8246"/>
                  <a:pt x="20707" y="5898"/>
                  <a:pt x="19219" y="4047"/>
                </a:cubicBezTo>
                <a:cubicBezTo>
                  <a:pt x="19009" y="4257"/>
                  <a:pt x="18791" y="4459"/>
                  <a:pt x="18568" y="4651"/>
                </a:cubicBezTo>
                <a:lnTo>
                  <a:pt x="19511" y="5360"/>
                </a:lnTo>
                <a:cubicBezTo>
                  <a:pt x="19600" y="5427"/>
                  <a:pt x="19670" y="5560"/>
                  <a:pt x="19567" y="5663"/>
                </a:cubicBezTo>
                <a:cubicBezTo>
                  <a:pt x="19463" y="5766"/>
                  <a:pt x="19248" y="5767"/>
                  <a:pt x="18873" y="5510"/>
                </a:cubicBezTo>
                <a:lnTo>
                  <a:pt x="18169" y="4980"/>
                </a:lnTo>
                <a:cubicBezTo>
                  <a:pt x="17990" y="5120"/>
                  <a:pt x="17805" y="5253"/>
                  <a:pt x="17619" y="5381"/>
                </a:cubicBezTo>
                <a:lnTo>
                  <a:pt x="18482" y="6183"/>
                </a:lnTo>
                <a:cubicBezTo>
                  <a:pt x="18563" y="6259"/>
                  <a:pt x="18619" y="6400"/>
                  <a:pt x="18505" y="6492"/>
                </a:cubicBezTo>
                <a:cubicBezTo>
                  <a:pt x="18392" y="6583"/>
                  <a:pt x="18178" y="6561"/>
                  <a:pt x="17832" y="6266"/>
                </a:cubicBezTo>
                <a:lnTo>
                  <a:pt x="17187" y="5667"/>
                </a:lnTo>
                <a:cubicBezTo>
                  <a:pt x="16994" y="5787"/>
                  <a:pt x="16799" y="5901"/>
                  <a:pt x="16600" y="6009"/>
                </a:cubicBezTo>
                <a:lnTo>
                  <a:pt x="17371" y="6895"/>
                </a:lnTo>
                <a:cubicBezTo>
                  <a:pt x="17444" y="6979"/>
                  <a:pt x="17485" y="7125"/>
                  <a:pt x="17363" y="7204"/>
                </a:cubicBezTo>
                <a:cubicBezTo>
                  <a:pt x="17240" y="7283"/>
                  <a:pt x="17030" y="7240"/>
                  <a:pt x="16716" y="6910"/>
                </a:cubicBezTo>
                <a:lnTo>
                  <a:pt x="16139" y="6247"/>
                </a:lnTo>
                <a:cubicBezTo>
                  <a:pt x="15935" y="6347"/>
                  <a:pt x="15728" y="6440"/>
                  <a:pt x="15518" y="6527"/>
                </a:cubicBezTo>
                <a:lnTo>
                  <a:pt x="16193" y="7487"/>
                </a:lnTo>
                <a:cubicBezTo>
                  <a:pt x="16257" y="7579"/>
                  <a:pt x="16283" y="7727"/>
                  <a:pt x="16153" y="7793"/>
                </a:cubicBezTo>
                <a:cubicBezTo>
                  <a:pt x="16023" y="7859"/>
                  <a:pt x="15818" y="7795"/>
                  <a:pt x="15540" y="7433"/>
                </a:cubicBezTo>
                <a:lnTo>
                  <a:pt x="15036" y="6715"/>
                </a:lnTo>
                <a:cubicBezTo>
                  <a:pt x="14822" y="6792"/>
                  <a:pt x="14606" y="6863"/>
                  <a:pt x="14388" y="6927"/>
                </a:cubicBezTo>
                <a:lnTo>
                  <a:pt x="14958" y="7953"/>
                </a:lnTo>
                <a:cubicBezTo>
                  <a:pt x="15012" y="8051"/>
                  <a:pt x="15023" y="8202"/>
                  <a:pt x="14887" y="8254"/>
                </a:cubicBezTo>
                <a:cubicBezTo>
                  <a:pt x="14751" y="8306"/>
                  <a:pt x="14553" y="8220"/>
                  <a:pt x="14315" y="7832"/>
                </a:cubicBezTo>
                <a:lnTo>
                  <a:pt x="13888" y="7062"/>
                </a:lnTo>
                <a:cubicBezTo>
                  <a:pt x="13668" y="7117"/>
                  <a:pt x="13447" y="7165"/>
                  <a:pt x="13223" y="7206"/>
                </a:cubicBezTo>
                <a:lnTo>
                  <a:pt x="13682" y="8287"/>
                </a:lnTo>
                <a:cubicBezTo>
                  <a:pt x="13726" y="8390"/>
                  <a:pt x="13720" y="8542"/>
                  <a:pt x="13579" y="8579"/>
                </a:cubicBezTo>
                <a:cubicBezTo>
                  <a:pt x="13439" y="8617"/>
                  <a:pt x="13253" y="8509"/>
                  <a:pt x="13056" y="8098"/>
                </a:cubicBezTo>
                <a:lnTo>
                  <a:pt x="12710" y="7287"/>
                </a:lnTo>
                <a:cubicBezTo>
                  <a:pt x="12486" y="7317"/>
                  <a:pt x="12261" y="7342"/>
                  <a:pt x="12034" y="7359"/>
                </a:cubicBezTo>
                <a:lnTo>
                  <a:pt x="12380" y="8486"/>
                </a:lnTo>
                <a:cubicBezTo>
                  <a:pt x="12412" y="8593"/>
                  <a:pt x="12390" y="8742"/>
                  <a:pt x="12246" y="8765"/>
                </a:cubicBezTo>
                <a:cubicBezTo>
                  <a:pt x="12102" y="8787"/>
                  <a:pt x="11928" y="8663"/>
                  <a:pt x="11775" y="8233"/>
                </a:cubicBezTo>
                <a:lnTo>
                  <a:pt x="11516" y="7388"/>
                </a:lnTo>
                <a:cubicBezTo>
                  <a:pt x="11394" y="7392"/>
                  <a:pt x="11275" y="7396"/>
                  <a:pt x="11153" y="7396"/>
                </a:cubicBezTo>
                <a:cubicBezTo>
                  <a:pt x="11048" y="7396"/>
                  <a:pt x="10941" y="7392"/>
                  <a:pt x="10836" y="7390"/>
                </a:cubicBezTo>
                <a:lnTo>
                  <a:pt x="11062" y="8549"/>
                </a:lnTo>
                <a:cubicBezTo>
                  <a:pt x="11083" y="8658"/>
                  <a:pt x="11047" y="8805"/>
                  <a:pt x="10901" y="8812"/>
                </a:cubicBezTo>
                <a:cubicBezTo>
                  <a:pt x="10756" y="8820"/>
                  <a:pt x="10594" y="8676"/>
                  <a:pt x="10488" y="8233"/>
                </a:cubicBezTo>
                <a:lnTo>
                  <a:pt x="10319" y="7364"/>
                </a:lnTo>
                <a:cubicBezTo>
                  <a:pt x="10253" y="7359"/>
                  <a:pt x="10185" y="7357"/>
                  <a:pt x="10118" y="7351"/>
                </a:cubicBezTo>
                <a:cubicBezTo>
                  <a:pt x="9958" y="7336"/>
                  <a:pt x="9801" y="7317"/>
                  <a:pt x="9642" y="7297"/>
                </a:cubicBezTo>
                <a:lnTo>
                  <a:pt x="9745" y="8473"/>
                </a:lnTo>
                <a:cubicBezTo>
                  <a:pt x="9755" y="8584"/>
                  <a:pt x="9704" y="8724"/>
                  <a:pt x="9558" y="8716"/>
                </a:cubicBezTo>
                <a:cubicBezTo>
                  <a:pt x="9413" y="8708"/>
                  <a:pt x="9267" y="8550"/>
                  <a:pt x="9207" y="8098"/>
                </a:cubicBezTo>
                <a:lnTo>
                  <a:pt x="9129" y="7217"/>
                </a:lnTo>
                <a:cubicBezTo>
                  <a:pt x="8906" y="7178"/>
                  <a:pt x="8684" y="7135"/>
                  <a:pt x="8465" y="7082"/>
                </a:cubicBezTo>
                <a:lnTo>
                  <a:pt x="8444" y="8259"/>
                </a:lnTo>
                <a:cubicBezTo>
                  <a:pt x="8443" y="8370"/>
                  <a:pt x="8376" y="8504"/>
                  <a:pt x="8232" y="8481"/>
                </a:cubicBezTo>
                <a:cubicBezTo>
                  <a:pt x="8088" y="8458"/>
                  <a:pt x="7960" y="8287"/>
                  <a:pt x="7948" y="7832"/>
                </a:cubicBezTo>
                <a:lnTo>
                  <a:pt x="7963" y="6949"/>
                </a:lnTo>
                <a:cubicBezTo>
                  <a:pt x="7745" y="6887"/>
                  <a:pt x="7529" y="6820"/>
                  <a:pt x="7315" y="6745"/>
                </a:cubicBezTo>
                <a:lnTo>
                  <a:pt x="7172" y="7909"/>
                </a:lnTo>
                <a:cubicBezTo>
                  <a:pt x="7159" y="8020"/>
                  <a:pt x="7078" y="8148"/>
                  <a:pt x="6937" y="8110"/>
                </a:cubicBezTo>
                <a:cubicBezTo>
                  <a:pt x="6797" y="8072"/>
                  <a:pt x="6688" y="7887"/>
                  <a:pt x="6723" y="7433"/>
                </a:cubicBezTo>
                <a:lnTo>
                  <a:pt x="6829" y="6563"/>
                </a:lnTo>
                <a:cubicBezTo>
                  <a:pt x="6619" y="6478"/>
                  <a:pt x="6412" y="6383"/>
                  <a:pt x="6207" y="6286"/>
                </a:cubicBezTo>
                <a:lnTo>
                  <a:pt x="5944" y="7430"/>
                </a:lnTo>
                <a:cubicBezTo>
                  <a:pt x="5919" y="7539"/>
                  <a:pt x="5826" y="7658"/>
                  <a:pt x="5690" y="7606"/>
                </a:cubicBezTo>
                <a:cubicBezTo>
                  <a:pt x="5554" y="7553"/>
                  <a:pt x="5464" y="7356"/>
                  <a:pt x="5547" y="6909"/>
                </a:cubicBezTo>
                <a:lnTo>
                  <a:pt x="5744" y="6055"/>
                </a:lnTo>
                <a:cubicBezTo>
                  <a:pt x="5544" y="5948"/>
                  <a:pt x="5348" y="5833"/>
                  <a:pt x="5154" y="5714"/>
                </a:cubicBezTo>
                <a:lnTo>
                  <a:pt x="4772" y="6826"/>
                </a:lnTo>
                <a:cubicBezTo>
                  <a:pt x="4736" y="6931"/>
                  <a:pt x="4630" y="7039"/>
                  <a:pt x="4501" y="6973"/>
                </a:cubicBezTo>
                <a:cubicBezTo>
                  <a:pt x="4371" y="6906"/>
                  <a:pt x="4304" y="6702"/>
                  <a:pt x="4433" y="6266"/>
                </a:cubicBezTo>
                <a:lnTo>
                  <a:pt x="4718" y="5434"/>
                </a:lnTo>
                <a:cubicBezTo>
                  <a:pt x="4531" y="5306"/>
                  <a:pt x="4347" y="5173"/>
                  <a:pt x="4167" y="5034"/>
                </a:cubicBezTo>
                <a:lnTo>
                  <a:pt x="3670" y="6100"/>
                </a:lnTo>
                <a:cubicBezTo>
                  <a:pt x="3623" y="6201"/>
                  <a:pt x="3507" y="6298"/>
                  <a:pt x="3385" y="6218"/>
                </a:cubicBezTo>
                <a:cubicBezTo>
                  <a:pt x="3263" y="6139"/>
                  <a:pt x="3218" y="5929"/>
                  <a:pt x="3392" y="5508"/>
                </a:cubicBezTo>
                <a:lnTo>
                  <a:pt x="3763" y="4708"/>
                </a:lnTo>
                <a:cubicBezTo>
                  <a:pt x="3590" y="4562"/>
                  <a:pt x="3422" y="4409"/>
                  <a:pt x="3257" y="4253"/>
                </a:cubicBezTo>
                <a:lnTo>
                  <a:pt x="2650" y="5265"/>
                </a:lnTo>
                <a:cubicBezTo>
                  <a:pt x="2592" y="5361"/>
                  <a:pt x="2467" y="5445"/>
                  <a:pt x="2354" y="5353"/>
                </a:cubicBezTo>
                <a:cubicBezTo>
                  <a:pt x="2241" y="5261"/>
                  <a:pt x="2218" y="5048"/>
                  <a:pt x="2435" y="4647"/>
                </a:cubicBezTo>
                <a:lnTo>
                  <a:pt x="2891" y="3888"/>
                </a:lnTo>
                <a:cubicBezTo>
                  <a:pt x="2824" y="3819"/>
                  <a:pt x="2755" y="3750"/>
                  <a:pt x="2690" y="3679"/>
                </a:cubicBezTo>
                <a:close/>
                <a:moveTo>
                  <a:pt x="11126" y="14580"/>
                </a:moveTo>
                <a:lnTo>
                  <a:pt x="10896" y="15422"/>
                </a:lnTo>
                <a:cubicBezTo>
                  <a:pt x="10758" y="15856"/>
                  <a:pt x="10587" y="15987"/>
                  <a:pt x="10442" y="15969"/>
                </a:cubicBezTo>
                <a:cubicBezTo>
                  <a:pt x="10298" y="15951"/>
                  <a:pt x="10271" y="15803"/>
                  <a:pt x="10301" y="15695"/>
                </a:cubicBezTo>
                <a:lnTo>
                  <a:pt x="10603" y="14585"/>
                </a:lnTo>
                <a:cubicBezTo>
                  <a:pt x="10396" y="14593"/>
                  <a:pt x="10189" y="14605"/>
                  <a:pt x="9983" y="14624"/>
                </a:cubicBezTo>
                <a:lnTo>
                  <a:pt x="9845" y="15486"/>
                </a:lnTo>
                <a:cubicBezTo>
                  <a:pt x="9753" y="15932"/>
                  <a:pt x="9596" y="16080"/>
                  <a:pt x="9450" y="16077"/>
                </a:cubicBezTo>
                <a:cubicBezTo>
                  <a:pt x="9304" y="16074"/>
                  <a:pt x="9264" y="15930"/>
                  <a:pt x="9281" y="15820"/>
                </a:cubicBezTo>
                <a:lnTo>
                  <a:pt x="9464" y="14686"/>
                </a:lnTo>
                <a:cubicBezTo>
                  <a:pt x="9259" y="14715"/>
                  <a:pt x="9055" y="14750"/>
                  <a:pt x="8853" y="14791"/>
                </a:cubicBezTo>
                <a:lnTo>
                  <a:pt x="8804" y="15660"/>
                </a:lnTo>
                <a:cubicBezTo>
                  <a:pt x="8759" y="16113"/>
                  <a:pt x="8620" y="16277"/>
                  <a:pt x="8475" y="16289"/>
                </a:cubicBezTo>
                <a:cubicBezTo>
                  <a:pt x="8330" y="16302"/>
                  <a:pt x="8273" y="16161"/>
                  <a:pt x="8279" y="16050"/>
                </a:cubicBezTo>
                <a:lnTo>
                  <a:pt x="8343" y="14907"/>
                </a:lnTo>
                <a:cubicBezTo>
                  <a:pt x="8143" y="14958"/>
                  <a:pt x="7943" y="15013"/>
                  <a:pt x="7746" y="15074"/>
                </a:cubicBezTo>
                <a:lnTo>
                  <a:pt x="7788" y="15942"/>
                </a:lnTo>
                <a:cubicBezTo>
                  <a:pt x="7790" y="16397"/>
                  <a:pt x="7669" y="16574"/>
                  <a:pt x="7526" y="16602"/>
                </a:cubicBezTo>
                <a:cubicBezTo>
                  <a:pt x="7383" y="16629"/>
                  <a:pt x="7313" y="16497"/>
                  <a:pt x="7307" y="16386"/>
                </a:cubicBezTo>
                <a:lnTo>
                  <a:pt x="7251" y="15243"/>
                </a:lnTo>
                <a:cubicBezTo>
                  <a:pt x="7057" y="15314"/>
                  <a:pt x="6866" y="15390"/>
                  <a:pt x="6676" y="15471"/>
                </a:cubicBezTo>
                <a:lnTo>
                  <a:pt x="6808" y="16328"/>
                </a:lnTo>
                <a:cubicBezTo>
                  <a:pt x="6858" y="16781"/>
                  <a:pt x="6755" y="16969"/>
                  <a:pt x="6615" y="17012"/>
                </a:cubicBezTo>
                <a:cubicBezTo>
                  <a:pt x="6476" y="17054"/>
                  <a:pt x="6393" y="16930"/>
                  <a:pt x="6376" y="16819"/>
                </a:cubicBezTo>
                <a:lnTo>
                  <a:pt x="6200" y="15687"/>
                </a:lnTo>
                <a:cubicBezTo>
                  <a:pt x="6014" y="15777"/>
                  <a:pt x="5830" y="15873"/>
                  <a:pt x="5650" y="15974"/>
                </a:cubicBezTo>
                <a:lnTo>
                  <a:pt x="5873" y="16814"/>
                </a:lnTo>
                <a:cubicBezTo>
                  <a:pt x="5970" y="17259"/>
                  <a:pt x="5887" y="17458"/>
                  <a:pt x="5753" y="17515"/>
                </a:cubicBezTo>
                <a:cubicBezTo>
                  <a:pt x="5619" y="17571"/>
                  <a:pt x="5521" y="17455"/>
                  <a:pt x="5493" y="17348"/>
                </a:cubicBezTo>
                <a:lnTo>
                  <a:pt x="5199" y="16237"/>
                </a:lnTo>
                <a:cubicBezTo>
                  <a:pt x="5024" y="16346"/>
                  <a:pt x="4852" y="16461"/>
                  <a:pt x="4683" y="16580"/>
                </a:cubicBezTo>
                <a:lnTo>
                  <a:pt x="4993" y="17396"/>
                </a:lnTo>
                <a:cubicBezTo>
                  <a:pt x="5137" y="17829"/>
                  <a:pt x="5075" y="18035"/>
                  <a:pt x="4948" y="18105"/>
                </a:cubicBezTo>
                <a:cubicBezTo>
                  <a:pt x="4820" y="18176"/>
                  <a:pt x="4712" y="18071"/>
                  <a:pt x="4673" y="17967"/>
                </a:cubicBezTo>
                <a:lnTo>
                  <a:pt x="4264" y="16894"/>
                </a:lnTo>
                <a:cubicBezTo>
                  <a:pt x="4102" y="17020"/>
                  <a:pt x="3943" y="17152"/>
                  <a:pt x="3787" y="17288"/>
                </a:cubicBezTo>
                <a:lnTo>
                  <a:pt x="4180" y="18066"/>
                </a:lnTo>
                <a:cubicBezTo>
                  <a:pt x="4368" y="18481"/>
                  <a:pt x="4328" y="18692"/>
                  <a:pt x="4209" y="18775"/>
                </a:cubicBezTo>
                <a:cubicBezTo>
                  <a:pt x="4089" y="18859"/>
                  <a:pt x="3971" y="18767"/>
                  <a:pt x="3920" y="18667"/>
                </a:cubicBezTo>
                <a:lnTo>
                  <a:pt x="3402" y="17643"/>
                </a:lnTo>
                <a:cubicBezTo>
                  <a:pt x="3231" y="17808"/>
                  <a:pt x="3064" y="17978"/>
                  <a:pt x="2903" y="18156"/>
                </a:cubicBezTo>
                <a:cubicBezTo>
                  <a:pt x="4876" y="20273"/>
                  <a:pt x="7685" y="21600"/>
                  <a:pt x="10800" y="21600"/>
                </a:cubicBezTo>
                <a:cubicBezTo>
                  <a:pt x="14012" y="21600"/>
                  <a:pt x="16900" y="20188"/>
                  <a:pt x="18880" y="17955"/>
                </a:cubicBezTo>
                <a:cubicBezTo>
                  <a:pt x="18722" y="17790"/>
                  <a:pt x="18558" y="17632"/>
                  <a:pt x="18392" y="17477"/>
                </a:cubicBezTo>
                <a:lnTo>
                  <a:pt x="17656" y="17952"/>
                </a:lnTo>
                <a:cubicBezTo>
                  <a:pt x="17263" y="18181"/>
                  <a:pt x="17050" y="18165"/>
                  <a:pt x="16954" y="18055"/>
                </a:cubicBezTo>
                <a:cubicBezTo>
                  <a:pt x="16859" y="17945"/>
                  <a:pt x="16938" y="17816"/>
                  <a:pt x="17032" y="17756"/>
                </a:cubicBezTo>
                <a:lnTo>
                  <a:pt x="18001" y="17132"/>
                </a:lnTo>
                <a:cubicBezTo>
                  <a:pt x="17842" y="16998"/>
                  <a:pt x="17680" y="16871"/>
                  <a:pt x="17515" y="16747"/>
                </a:cubicBezTo>
                <a:lnTo>
                  <a:pt x="16833" y="17295"/>
                </a:lnTo>
                <a:cubicBezTo>
                  <a:pt x="16466" y="17565"/>
                  <a:pt x="16251" y="17570"/>
                  <a:pt x="16144" y="17471"/>
                </a:cubicBezTo>
                <a:cubicBezTo>
                  <a:pt x="16038" y="17371"/>
                  <a:pt x="16103" y="17235"/>
                  <a:pt x="16190" y="17165"/>
                </a:cubicBezTo>
                <a:lnTo>
                  <a:pt x="17089" y="16443"/>
                </a:lnTo>
                <a:cubicBezTo>
                  <a:pt x="16918" y="16327"/>
                  <a:pt x="16744" y="16216"/>
                  <a:pt x="16566" y="16111"/>
                </a:cubicBezTo>
                <a:lnTo>
                  <a:pt x="15944" y="16728"/>
                </a:lnTo>
                <a:cubicBezTo>
                  <a:pt x="15607" y="17035"/>
                  <a:pt x="15393" y="17062"/>
                  <a:pt x="15277" y="16975"/>
                </a:cubicBezTo>
                <a:cubicBezTo>
                  <a:pt x="15161" y="16887"/>
                  <a:pt x="15211" y="16746"/>
                  <a:pt x="15291" y="16667"/>
                </a:cubicBezTo>
                <a:lnTo>
                  <a:pt x="16111" y="15854"/>
                </a:lnTo>
                <a:cubicBezTo>
                  <a:pt x="15928" y="15757"/>
                  <a:pt x="15743" y="15664"/>
                  <a:pt x="15555" y="15577"/>
                </a:cubicBezTo>
                <a:lnTo>
                  <a:pt x="15000" y="16257"/>
                </a:lnTo>
                <a:cubicBezTo>
                  <a:pt x="14697" y="16597"/>
                  <a:pt x="14489" y="16648"/>
                  <a:pt x="14364" y="16573"/>
                </a:cubicBezTo>
                <a:cubicBezTo>
                  <a:pt x="14239" y="16498"/>
                  <a:pt x="14275" y="16351"/>
                  <a:pt x="14346" y="16264"/>
                </a:cubicBezTo>
                <a:lnTo>
                  <a:pt x="15075" y="15370"/>
                </a:lnTo>
                <a:cubicBezTo>
                  <a:pt x="14883" y="15292"/>
                  <a:pt x="14690" y="15218"/>
                  <a:pt x="14494" y="15152"/>
                </a:cubicBezTo>
                <a:lnTo>
                  <a:pt x="14013" y="15888"/>
                </a:lnTo>
                <a:cubicBezTo>
                  <a:pt x="13748" y="16258"/>
                  <a:pt x="13544" y="16329"/>
                  <a:pt x="13412" y="16268"/>
                </a:cubicBezTo>
                <a:cubicBezTo>
                  <a:pt x="13280" y="16206"/>
                  <a:pt x="13301" y="16057"/>
                  <a:pt x="13362" y="15964"/>
                </a:cubicBezTo>
                <a:lnTo>
                  <a:pt x="13995" y="14997"/>
                </a:lnTo>
                <a:cubicBezTo>
                  <a:pt x="13796" y="14940"/>
                  <a:pt x="13594" y="14890"/>
                  <a:pt x="13392" y="14845"/>
                </a:cubicBezTo>
                <a:lnTo>
                  <a:pt x="12992" y="15625"/>
                </a:lnTo>
                <a:cubicBezTo>
                  <a:pt x="12767" y="16020"/>
                  <a:pt x="12573" y="16113"/>
                  <a:pt x="12435" y="16065"/>
                </a:cubicBezTo>
                <a:cubicBezTo>
                  <a:pt x="12298" y="16017"/>
                  <a:pt x="12302" y="15867"/>
                  <a:pt x="12353" y="15768"/>
                </a:cubicBezTo>
                <a:lnTo>
                  <a:pt x="12879" y="14744"/>
                </a:lnTo>
                <a:cubicBezTo>
                  <a:pt x="12676" y="14708"/>
                  <a:pt x="12471" y="14679"/>
                  <a:pt x="12265" y="14654"/>
                </a:cubicBezTo>
                <a:lnTo>
                  <a:pt x="11949" y="15468"/>
                </a:lnTo>
                <a:cubicBezTo>
                  <a:pt x="11766" y="15885"/>
                  <a:pt x="11583" y="15997"/>
                  <a:pt x="11441" y="15964"/>
                </a:cubicBezTo>
                <a:cubicBezTo>
                  <a:pt x="11299" y="15931"/>
                  <a:pt x="11288" y="15781"/>
                  <a:pt x="11328" y="15677"/>
                </a:cubicBezTo>
                <a:lnTo>
                  <a:pt x="11745" y="14607"/>
                </a:lnTo>
                <a:cubicBezTo>
                  <a:pt x="11538" y="14593"/>
                  <a:pt x="11332" y="14583"/>
                  <a:pt x="11126" y="14580"/>
                </a:cubicBezTo>
                <a:close/>
              </a:path>
            </a:pathLst>
          </a:custGeom>
          <a:solidFill>
            <a:srgbClr val="60D836"/>
          </a:solidFill>
          <a:ln w="12700">
            <a:solidFill>
              <a:srgbClr val="FFFFFF"/>
            </a:solidFill>
            <a:miter lim="400000"/>
          </a:ln>
        </p:spPr>
        <p:txBody>
          <a:bodyPr lIns="50800" tIns="50800" rIns="50800" bIns="50800" anchor="ctr"/>
          <a:lstStyle/>
          <a:p>
            <a:pPr>
              <a:defRPr sz="2200">
                <a:solidFill>
                  <a:srgbClr val="FFFFFF"/>
                </a:solidFill>
              </a:defRPr>
            </a:pPr>
          </a:p>
        </p:txBody>
      </p:sp>
      <p:sp>
        <p:nvSpPr>
          <p:cNvPr id="1037" name="Figura">
            <a:hlinkClick r:id="rId9" invalidUrl="" action="ppaction://hlinksldjump" tgtFrame="" tooltip="" history="1" highlightClick="0" endSnd="0"/>
          </p:cNvPr>
          <p:cNvSpPr/>
          <p:nvPr/>
        </p:nvSpPr>
        <p:spPr>
          <a:xfrm>
            <a:off x="7914153" y="1429844"/>
            <a:ext cx="720690" cy="7206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7762" y="0"/>
                  <a:pt x="5015" y="1263"/>
                  <a:pt x="3051" y="3289"/>
                </a:cubicBezTo>
                <a:cubicBezTo>
                  <a:pt x="3266" y="3526"/>
                  <a:pt x="3489" y="3750"/>
                  <a:pt x="3721" y="3966"/>
                </a:cubicBezTo>
                <a:lnTo>
                  <a:pt x="4459" y="3491"/>
                </a:lnTo>
                <a:cubicBezTo>
                  <a:pt x="4852" y="3262"/>
                  <a:pt x="5065" y="3278"/>
                  <a:pt x="5161" y="3389"/>
                </a:cubicBezTo>
                <a:cubicBezTo>
                  <a:pt x="5256" y="3499"/>
                  <a:pt x="5177" y="3627"/>
                  <a:pt x="5083" y="3687"/>
                </a:cubicBezTo>
                <a:lnTo>
                  <a:pt x="4113" y="4312"/>
                </a:lnTo>
                <a:cubicBezTo>
                  <a:pt x="4271" y="4445"/>
                  <a:pt x="4432" y="4574"/>
                  <a:pt x="4597" y="4698"/>
                </a:cubicBezTo>
                <a:lnTo>
                  <a:pt x="5282" y="4148"/>
                </a:lnTo>
                <a:cubicBezTo>
                  <a:pt x="5649" y="3878"/>
                  <a:pt x="5864" y="3873"/>
                  <a:pt x="5971" y="3972"/>
                </a:cubicBezTo>
                <a:cubicBezTo>
                  <a:pt x="6077" y="4072"/>
                  <a:pt x="6012" y="4206"/>
                  <a:pt x="5925" y="4276"/>
                </a:cubicBezTo>
                <a:lnTo>
                  <a:pt x="5024" y="5002"/>
                </a:lnTo>
                <a:cubicBezTo>
                  <a:pt x="5195" y="5118"/>
                  <a:pt x="5368" y="5230"/>
                  <a:pt x="5545" y="5336"/>
                </a:cubicBezTo>
                <a:lnTo>
                  <a:pt x="6171" y="4713"/>
                </a:lnTo>
                <a:cubicBezTo>
                  <a:pt x="6508" y="4407"/>
                  <a:pt x="6722" y="4379"/>
                  <a:pt x="6838" y="4467"/>
                </a:cubicBezTo>
                <a:cubicBezTo>
                  <a:pt x="6954" y="4555"/>
                  <a:pt x="6902" y="4697"/>
                  <a:pt x="6823" y="4776"/>
                </a:cubicBezTo>
                <a:lnTo>
                  <a:pt x="6001" y="5592"/>
                </a:lnTo>
                <a:cubicBezTo>
                  <a:pt x="6184" y="5690"/>
                  <a:pt x="6370" y="5781"/>
                  <a:pt x="6558" y="5867"/>
                </a:cubicBezTo>
                <a:lnTo>
                  <a:pt x="7115" y="5184"/>
                </a:lnTo>
                <a:cubicBezTo>
                  <a:pt x="7418" y="4844"/>
                  <a:pt x="7626" y="4795"/>
                  <a:pt x="7751" y="4870"/>
                </a:cubicBezTo>
                <a:cubicBezTo>
                  <a:pt x="7876" y="4945"/>
                  <a:pt x="7840" y="5091"/>
                  <a:pt x="7769" y="5177"/>
                </a:cubicBezTo>
                <a:lnTo>
                  <a:pt x="7037" y="6075"/>
                </a:lnTo>
                <a:cubicBezTo>
                  <a:pt x="7229" y="6152"/>
                  <a:pt x="7424" y="6223"/>
                  <a:pt x="7621" y="6289"/>
                </a:cubicBezTo>
                <a:lnTo>
                  <a:pt x="8102" y="5554"/>
                </a:lnTo>
                <a:cubicBezTo>
                  <a:pt x="8367" y="5184"/>
                  <a:pt x="8571" y="5112"/>
                  <a:pt x="8703" y="5174"/>
                </a:cubicBezTo>
                <a:cubicBezTo>
                  <a:pt x="8834" y="5236"/>
                  <a:pt x="8814" y="5384"/>
                  <a:pt x="8753" y="5478"/>
                </a:cubicBezTo>
                <a:lnTo>
                  <a:pt x="8120" y="6445"/>
                </a:lnTo>
                <a:cubicBezTo>
                  <a:pt x="8319" y="6501"/>
                  <a:pt x="8520" y="6551"/>
                  <a:pt x="8723" y="6596"/>
                </a:cubicBezTo>
                <a:lnTo>
                  <a:pt x="9123" y="5819"/>
                </a:lnTo>
                <a:cubicBezTo>
                  <a:pt x="9348" y="5423"/>
                  <a:pt x="9542" y="5330"/>
                  <a:pt x="9680" y="5378"/>
                </a:cubicBezTo>
                <a:cubicBezTo>
                  <a:pt x="9817" y="5426"/>
                  <a:pt x="9813" y="5576"/>
                  <a:pt x="9762" y="5675"/>
                </a:cubicBezTo>
                <a:lnTo>
                  <a:pt x="9236" y="6699"/>
                </a:lnTo>
                <a:cubicBezTo>
                  <a:pt x="9439" y="6735"/>
                  <a:pt x="9644" y="6765"/>
                  <a:pt x="9850" y="6789"/>
                </a:cubicBezTo>
                <a:lnTo>
                  <a:pt x="10166" y="5974"/>
                </a:lnTo>
                <a:cubicBezTo>
                  <a:pt x="10349" y="5557"/>
                  <a:pt x="10532" y="5445"/>
                  <a:pt x="10674" y="5478"/>
                </a:cubicBezTo>
                <a:cubicBezTo>
                  <a:pt x="10815" y="5511"/>
                  <a:pt x="10825" y="5660"/>
                  <a:pt x="10785" y="5765"/>
                </a:cubicBezTo>
                <a:lnTo>
                  <a:pt x="10370" y="6836"/>
                </a:lnTo>
                <a:cubicBezTo>
                  <a:pt x="10577" y="6851"/>
                  <a:pt x="10783" y="6860"/>
                  <a:pt x="10989" y="6863"/>
                </a:cubicBezTo>
                <a:lnTo>
                  <a:pt x="11219" y="6019"/>
                </a:lnTo>
                <a:cubicBezTo>
                  <a:pt x="11357" y="5585"/>
                  <a:pt x="11528" y="5456"/>
                  <a:pt x="11673" y="5474"/>
                </a:cubicBezTo>
                <a:cubicBezTo>
                  <a:pt x="11817" y="5492"/>
                  <a:pt x="11843" y="5640"/>
                  <a:pt x="11814" y="5748"/>
                </a:cubicBezTo>
                <a:lnTo>
                  <a:pt x="11512" y="6860"/>
                </a:lnTo>
                <a:cubicBezTo>
                  <a:pt x="11719" y="6853"/>
                  <a:pt x="11925" y="6841"/>
                  <a:pt x="12130" y="6823"/>
                </a:cubicBezTo>
                <a:lnTo>
                  <a:pt x="12270" y="5955"/>
                </a:lnTo>
                <a:cubicBezTo>
                  <a:pt x="12362" y="5509"/>
                  <a:pt x="12519" y="5362"/>
                  <a:pt x="12665" y="5365"/>
                </a:cubicBezTo>
                <a:cubicBezTo>
                  <a:pt x="12810" y="5367"/>
                  <a:pt x="12851" y="5513"/>
                  <a:pt x="12834" y="5623"/>
                </a:cubicBezTo>
                <a:lnTo>
                  <a:pt x="12650" y="6765"/>
                </a:lnTo>
                <a:cubicBezTo>
                  <a:pt x="12855" y="6737"/>
                  <a:pt x="13058" y="6702"/>
                  <a:pt x="13260" y="6662"/>
                </a:cubicBezTo>
                <a:lnTo>
                  <a:pt x="13309" y="5783"/>
                </a:lnTo>
                <a:cubicBezTo>
                  <a:pt x="13354" y="5330"/>
                  <a:pt x="13495" y="5166"/>
                  <a:pt x="13640" y="5154"/>
                </a:cubicBezTo>
                <a:cubicBezTo>
                  <a:pt x="13785" y="5141"/>
                  <a:pt x="13842" y="5280"/>
                  <a:pt x="13836" y="5392"/>
                </a:cubicBezTo>
                <a:lnTo>
                  <a:pt x="13772" y="6548"/>
                </a:lnTo>
                <a:cubicBezTo>
                  <a:pt x="13973" y="6498"/>
                  <a:pt x="14172" y="6442"/>
                  <a:pt x="14369" y="6380"/>
                </a:cubicBezTo>
                <a:lnTo>
                  <a:pt x="14325" y="5501"/>
                </a:lnTo>
                <a:cubicBezTo>
                  <a:pt x="14323" y="5046"/>
                  <a:pt x="14446" y="4869"/>
                  <a:pt x="14589" y="4841"/>
                </a:cubicBezTo>
                <a:cubicBezTo>
                  <a:pt x="14732" y="4814"/>
                  <a:pt x="14802" y="4946"/>
                  <a:pt x="14808" y="5057"/>
                </a:cubicBezTo>
                <a:lnTo>
                  <a:pt x="14865" y="6213"/>
                </a:lnTo>
                <a:cubicBezTo>
                  <a:pt x="15060" y="6143"/>
                  <a:pt x="15251" y="6066"/>
                  <a:pt x="15441" y="5984"/>
                </a:cubicBezTo>
                <a:lnTo>
                  <a:pt x="15307" y="5115"/>
                </a:lnTo>
                <a:cubicBezTo>
                  <a:pt x="15257" y="4662"/>
                  <a:pt x="15360" y="4474"/>
                  <a:pt x="15500" y="4431"/>
                </a:cubicBezTo>
                <a:cubicBezTo>
                  <a:pt x="15639" y="4389"/>
                  <a:pt x="15722" y="4514"/>
                  <a:pt x="15739" y="4624"/>
                </a:cubicBezTo>
                <a:lnTo>
                  <a:pt x="15917" y="5765"/>
                </a:lnTo>
                <a:cubicBezTo>
                  <a:pt x="16102" y="5674"/>
                  <a:pt x="16286" y="5579"/>
                  <a:pt x="16467" y="5478"/>
                </a:cubicBezTo>
                <a:lnTo>
                  <a:pt x="16242" y="4629"/>
                </a:lnTo>
                <a:cubicBezTo>
                  <a:pt x="16145" y="4184"/>
                  <a:pt x="16228" y="3985"/>
                  <a:pt x="16362" y="3929"/>
                </a:cubicBezTo>
                <a:cubicBezTo>
                  <a:pt x="16496" y="3872"/>
                  <a:pt x="16593" y="3986"/>
                  <a:pt x="16622" y="4094"/>
                </a:cubicBezTo>
                <a:lnTo>
                  <a:pt x="16916" y="5209"/>
                </a:lnTo>
                <a:cubicBezTo>
                  <a:pt x="17090" y="5100"/>
                  <a:pt x="17263" y="4985"/>
                  <a:pt x="17432" y="4865"/>
                </a:cubicBezTo>
                <a:lnTo>
                  <a:pt x="17121" y="4047"/>
                </a:lnTo>
                <a:cubicBezTo>
                  <a:pt x="16978" y="3614"/>
                  <a:pt x="17039" y="3408"/>
                  <a:pt x="17167" y="3338"/>
                </a:cubicBezTo>
                <a:cubicBezTo>
                  <a:pt x="17294" y="3267"/>
                  <a:pt x="17402" y="3372"/>
                  <a:pt x="17442" y="3476"/>
                </a:cubicBezTo>
                <a:lnTo>
                  <a:pt x="17852" y="4553"/>
                </a:lnTo>
                <a:cubicBezTo>
                  <a:pt x="18209" y="4273"/>
                  <a:pt x="18550" y="3967"/>
                  <a:pt x="18875" y="3640"/>
                </a:cubicBezTo>
                <a:cubicBezTo>
                  <a:pt x="16895" y="1409"/>
                  <a:pt x="14010" y="0"/>
                  <a:pt x="10800" y="0"/>
                </a:cubicBezTo>
                <a:close/>
                <a:moveTo>
                  <a:pt x="2690" y="3679"/>
                </a:moveTo>
                <a:cubicBezTo>
                  <a:pt x="1017" y="5581"/>
                  <a:pt x="0" y="8073"/>
                  <a:pt x="0" y="10800"/>
                </a:cubicBezTo>
                <a:cubicBezTo>
                  <a:pt x="0" y="13450"/>
                  <a:pt x="961" y="15878"/>
                  <a:pt x="2550" y="17759"/>
                </a:cubicBezTo>
                <a:cubicBezTo>
                  <a:pt x="2865" y="17416"/>
                  <a:pt x="3199" y="17095"/>
                  <a:pt x="3551" y="16796"/>
                </a:cubicBezTo>
                <a:lnTo>
                  <a:pt x="2604" y="16084"/>
                </a:lnTo>
                <a:cubicBezTo>
                  <a:pt x="2515" y="16017"/>
                  <a:pt x="2445" y="15883"/>
                  <a:pt x="2548" y="15780"/>
                </a:cubicBezTo>
                <a:cubicBezTo>
                  <a:pt x="2651" y="15677"/>
                  <a:pt x="2867" y="15676"/>
                  <a:pt x="3242" y="15933"/>
                </a:cubicBezTo>
                <a:lnTo>
                  <a:pt x="3952" y="16467"/>
                </a:lnTo>
                <a:cubicBezTo>
                  <a:pt x="4132" y="16327"/>
                  <a:pt x="4316" y="16195"/>
                  <a:pt x="4502" y="16067"/>
                </a:cubicBezTo>
                <a:lnTo>
                  <a:pt x="3633" y="15258"/>
                </a:lnTo>
                <a:cubicBezTo>
                  <a:pt x="3552" y="15182"/>
                  <a:pt x="3496" y="15043"/>
                  <a:pt x="3610" y="14951"/>
                </a:cubicBezTo>
                <a:cubicBezTo>
                  <a:pt x="3723" y="14860"/>
                  <a:pt x="3937" y="14880"/>
                  <a:pt x="4283" y="15176"/>
                </a:cubicBezTo>
                <a:lnTo>
                  <a:pt x="4933" y="15782"/>
                </a:lnTo>
                <a:cubicBezTo>
                  <a:pt x="5126" y="15662"/>
                  <a:pt x="5322" y="15547"/>
                  <a:pt x="5522" y="15439"/>
                </a:cubicBezTo>
                <a:lnTo>
                  <a:pt x="4744" y="14546"/>
                </a:lnTo>
                <a:cubicBezTo>
                  <a:pt x="4670" y="14462"/>
                  <a:pt x="4630" y="14318"/>
                  <a:pt x="4752" y="14239"/>
                </a:cubicBezTo>
                <a:cubicBezTo>
                  <a:pt x="4874" y="14160"/>
                  <a:pt x="5085" y="14203"/>
                  <a:pt x="5398" y="14533"/>
                </a:cubicBezTo>
                <a:lnTo>
                  <a:pt x="5984" y="15206"/>
                </a:lnTo>
                <a:cubicBezTo>
                  <a:pt x="6188" y="15107"/>
                  <a:pt x="6394" y="15013"/>
                  <a:pt x="6603" y="14926"/>
                </a:cubicBezTo>
                <a:lnTo>
                  <a:pt x="5922" y="13954"/>
                </a:lnTo>
                <a:cubicBezTo>
                  <a:pt x="5858" y="13863"/>
                  <a:pt x="5832" y="13714"/>
                  <a:pt x="5962" y="13649"/>
                </a:cubicBezTo>
                <a:cubicBezTo>
                  <a:pt x="6092" y="13583"/>
                  <a:pt x="6297" y="13648"/>
                  <a:pt x="6575" y="14010"/>
                </a:cubicBezTo>
                <a:lnTo>
                  <a:pt x="7088" y="14740"/>
                </a:lnTo>
                <a:cubicBezTo>
                  <a:pt x="7300" y="14663"/>
                  <a:pt x="7515" y="14592"/>
                  <a:pt x="7732" y="14528"/>
                </a:cubicBezTo>
                <a:lnTo>
                  <a:pt x="7157" y="13488"/>
                </a:lnTo>
                <a:cubicBezTo>
                  <a:pt x="7103" y="13391"/>
                  <a:pt x="7092" y="13242"/>
                  <a:pt x="7228" y="13190"/>
                </a:cubicBezTo>
                <a:cubicBezTo>
                  <a:pt x="7364" y="13138"/>
                  <a:pt x="7562" y="13223"/>
                  <a:pt x="7800" y="13611"/>
                </a:cubicBezTo>
                <a:lnTo>
                  <a:pt x="8233" y="14391"/>
                </a:lnTo>
                <a:cubicBezTo>
                  <a:pt x="8453" y="14336"/>
                  <a:pt x="8674" y="14288"/>
                  <a:pt x="8897" y="14246"/>
                </a:cubicBezTo>
                <a:lnTo>
                  <a:pt x="8431" y="13154"/>
                </a:lnTo>
                <a:cubicBezTo>
                  <a:pt x="8387" y="13051"/>
                  <a:pt x="8395" y="12901"/>
                  <a:pt x="8536" y="12864"/>
                </a:cubicBezTo>
                <a:cubicBezTo>
                  <a:pt x="8676" y="12826"/>
                  <a:pt x="8862" y="12932"/>
                  <a:pt x="9059" y="13343"/>
                </a:cubicBezTo>
                <a:lnTo>
                  <a:pt x="9406" y="14162"/>
                </a:lnTo>
                <a:cubicBezTo>
                  <a:pt x="9630" y="14130"/>
                  <a:pt x="9855" y="14105"/>
                  <a:pt x="10081" y="14087"/>
                </a:cubicBezTo>
                <a:lnTo>
                  <a:pt x="9735" y="12955"/>
                </a:lnTo>
                <a:cubicBezTo>
                  <a:pt x="9703" y="12848"/>
                  <a:pt x="9725" y="12699"/>
                  <a:pt x="9869" y="12677"/>
                </a:cubicBezTo>
                <a:cubicBezTo>
                  <a:pt x="10012" y="12654"/>
                  <a:pt x="10187" y="12779"/>
                  <a:pt x="10339" y="13208"/>
                </a:cubicBezTo>
                <a:lnTo>
                  <a:pt x="10599" y="14055"/>
                </a:lnTo>
                <a:cubicBezTo>
                  <a:pt x="10825" y="14047"/>
                  <a:pt x="11050" y="14046"/>
                  <a:pt x="11278" y="14052"/>
                </a:cubicBezTo>
                <a:lnTo>
                  <a:pt x="11053" y="12894"/>
                </a:lnTo>
                <a:cubicBezTo>
                  <a:pt x="11032" y="12785"/>
                  <a:pt x="11068" y="12638"/>
                  <a:pt x="11214" y="12631"/>
                </a:cubicBezTo>
                <a:cubicBezTo>
                  <a:pt x="11359" y="12623"/>
                  <a:pt x="11520" y="12765"/>
                  <a:pt x="11627" y="13208"/>
                </a:cubicBezTo>
                <a:lnTo>
                  <a:pt x="11797" y="14080"/>
                </a:lnTo>
                <a:cubicBezTo>
                  <a:pt x="11864" y="14085"/>
                  <a:pt x="11928" y="14086"/>
                  <a:pt x="11995" y="14092"/>
                </a:cubicBezTo>
                <a:cubicBezTo>
                  <a:pt x="12155" y="14107"/>
                  <a:pt x="12314" y="14126"/>
                  <a:pt x="12472" y="14146"/>
                </a:cubicBezTo>
                <a:lnTo>
                  <a:pt x="12369" y="12970"/>
                </a:lnTo>
                <a:cubicBezTo>
                  <a:pt x="12360" y="12859"/>
                  <a:pt x="12411" y="12718"/>
                  <a:pt x="12557" y="12725"/>
                </a:cubicBezTo>
                <a:cubicBezTo>
                  <a:pt x="12702" y="12733"/>
                  <a:pt x="12848" y="12892"/>
                  <a:pt x="12908" y="13343"/>
                </a:cubicBezTo>
                <a:lnTo>
                  <a:pt x="12985" y="14224"/>
                </a:lnTo>
                <a:cubicBezTo>
                  <a:pt x="13209" y="14263"/>
                  <a:pt x="13430" y="14308"/>
                  <a:pt x="13650" y="14361"/>
                </a:cubicBezTo>
                <a:lnTo>
                  <a:pt x="13671" y="13184"/>
                </a:lnTo>
                <a:cubicBezTo>
                  <a:pt x="13672" y="13073"/>
                  <a:pt x="13739" y="12937"/>
                  <a:pt x="13883" y="12960"/>
                </a:cubicBezTo>
                <a:cubicBezTo>
                  <a:pt x="14027" y="12983"/>
                  <a:pt x="14154" y="13156"/>
                  <a:pt x="14167" y="13611"/>
                </a:cubicBezTo>
                <a:lnTo>
                  <a:pt x="14151" y="14492"/>
                </a:lnTo>
                <a:cubicBezTo>
                  <a:pt x="14370" y="14555"/>
                  <a:pt x="14586" y="14626"/>
                  <a:pt x="14799" y="14702"/>
                </a:cubicBezTo>
                <a:lnTo>
                  <a:pt x="14943" y="13532"/>
                </a:lnTo>
                <a:cubicBezTo>
                  <a:pt x="14956" y="13421"/>
                  <a:pt x="15037" y="13293"/>
                  <a:pt x="15177" y="13331"/>
                </a:cubicBezTo>
                <a:cubicBezTo>
                  <a:pt x="15318" y="13369"/>
                  <a:pt x="15426" y="13556"/>
                  <a:pt x="15390" y="14010"/>
                </a:cubicBezTo>
                <a:lnTo>
                  <a:pt x="15284" y="14884"/>
                </a:lnTo>
                <a:cubicBezTo>
                  <a:pt x="15494" y="14969"/>
                  <a:pt x="15702" y="15061"/>
                  <a:pt x="15906" y="15159"/>
                </a:cubicBezTo>
                <a:lnTo>
                  <a:pt x="16171" y="14011"/>
                </a:lnTo>
                <a:cubicBezTo>
                  <a:pt x="16196" y="13903"/>
                  <a:pt x="16289" y="13785"/>
                  <a:pt x="16424" y="13837"/>
                </a:cubicBezTo>
                <a:cubicBezTo>
                  <a:pt x="16560" y="13890"/>
                  <a:pt x="16649" y="14085"/>
                  <a:pt x="16566" y="14533"/>
                </a:cubicBezTo>
                <a:lnTo>
                  <a:pt x="16369" y="15392"/>
                </a:lnTo>
                <a:cubicBezTo>
                  <a:pt x="16569" y="15498"/>
                  <a:pt x="16766" y="15612"/>
                  <a:pt x="16959" y="15731"/>
                </a:cubicBezTo>
                <a:lnTo>
                  <a:pt x="17342" y="14617"/>
                </a:lnTo>
                <a:cubicBezTo>
                  <a:pt x="17379" y="14512"/>
                  <a:pt x="17485" y="14404"/>
                  <a:pt x="17614" y="14470"/>
                </a:cubicBezTo>
                <a:cubicBezTo>
                  <a:pt x="17744" y="14537"/>
                  <a:pt x="17811" y="14741"/>
                  <a:pt x="17682" y="15177"/>
                </a:cubicBezTo>
                <a:lnTo>
                  <a:pt x="17395" y="16011"/>
                </a:lnTo>
                <a:cubicBezTo>
                  <a:pt x="17582" y="16138"/>
                  <a:pt x="17767" y="16271"/>
                  <a:pt x="17947" y="16409"/>
                </a:cubicBezTo>
                <a:lnTo>
                  <a:pt x="18444" y="15341"/>
                </a:lnTo>
                <a:cubicBezTo>
                  <a:pt x="18491" y="15240"/>
                  <a:pt x="18607" y="15143"/>
                  <a:pt x="18730" y="15223"/>
                </a:cubicBezTo>
                <a:cubicBezTo>
                  <a:pt x="18852" y="15302"/>
                  <a:pt x="18897" y="15513"/>
                  <a:pt x="18723" y="15933"/>
                </a:cubicBezTo>
                <a:lnTo>
                  <a:pt x="18352" y="16735"/>
                </a:lnTo>
                <a:cubicBezTo>
                  <a:pt x="18654" y="16990"/>
                  <a:pt x="18945" y="17260"/>
                  <a:pt x="19222" y="17548"/>
                </a:cubicBezTo>
                <a:cubicBezTo>
                  <a:pt x="20708" y="15698"/>
                  <a:pt x="21600" y="13352"/>
                  <a:pt x="21600" y="10800"/>
                </a:cubicBezTo>
                <a:cubicBezTo>
                  <a:pt x="21600" y="8246"/>
                  <a:pt x="20707" y="5898"/>
                  <a:pt x="19219" y="4047"/>
                </a:cubicBezTo>
                <a:cubicBezTo>
                  <a:pt x="19009" y="4257"/>
                  <a:pt x="18791" y="4459"/>
                  <a:pt x="18568" y="4651"/>
                </a:cubicBezTo>
                <a:lnTo>
                  <a:pt x="19511" y="5360"/>
                </a:lnTo>
                <a:cubicBezTo>
                  <a:pt x="19600" y="5427"/>
                  <a:pt x="19670" y="5560"/>
                  <a:pt x="19567" y="5663"/>
                </a:cubicBezTo>
                <a:cubicBezTo>
                  <a:pt x="19463" y="5766"/>
                  <a:pt x="19248" y="5767"/>
                  <a:pt x="18873" y="5510"/>
                </a:cubicBezTo>
                <a:lnTo>
                  <a:pt x="18169" y="4980"/>
                </a:lnTo>
                <a:cubicBezTo>
                  <a:pt x="17990" y="5120"/>
                  <a:pt x="17805" y="5253"/>
                  <a:pt x="17619" y="5381"/>
                </a:cubicBezTo>
                <a:lnTo>
                  <a:pt x="18482" y="6183"/>
                </a:lnTo>
                <a:cubicBezTo>
                  <a:pt x="18563" y="6259"/>
                  <a:pt x="18619" y="6400"/>
                  <a:pt x="18505" y="6492"/>
                </a:cubicBezTo>
                <a:cubicBezTo>
                  <a:pt x="18392" y="6583"/>
                  <a:pt x="18178" y="6561"/>
                  <a:pt x="17832" y="6266"/>
                </a:cubicBezTo>
                <a:lnTo>
                  <a:pt x="17187" y="5667"/>
                </a:lnTo>
                <a:cubicBezTo>
                  <a:pt x="16994" y="5787"/>
                  <a:pt x="16799" y="5901"/>
                  <a:pt x="16600" y="6009"/>
                </a:cubicBezTo>
                <a:lnTo>
                  <a:pt x="17371" y="6895"/>
                </a:lnTo>
                <a:cubicBezTo>
                  <a:pt x="17444" y="6979"/>
                  <a:pt x="17485" y="7125"/>
                  <a:pt x="17363" y="7204"/>
                </a:cubicBezTo>
                <a:cubicBezTo>
                  <a:pt x="17240" y="7283"/>
                  <a:pt x="17030" y="7240"/>
                  <a:pt x="16716" y="6910"/>
                </a:cubicBezTo>
                <a:lnTo>
                  <a:pt x="16139" y="6247"/>
                </a:lnTo>
                <a:cubicBezTo>
                  <a:pt x="15935" y="6347"/>
                  <a:pt x="15728" y="6440"/>
                  <a:pt x="15518" y="6527"/>
                </a:cubicBezTo>
                <a:lnTo>
                  <a:pt x="16193" y="7487"/>
                </a:lnTo>
                <a:cubicBezTo>
                  <a:pt x="16257" y="7579"/>
                  <a:pt x="16283" y="7727"/>
                  <a:pt x="16153" y="7793"/>
                </a:cubicBezTo>
                <a:cubicBezTo>
                  <a:pt x="16023" y="7859"/>
                  <a:pt x="15818" y="7795"/>
                  <a:pt x="15540" y="7433"/>
                </a:cubicBezTo>
                <a:lnTo>
                  <a:pt x="15036" y="6715"/>
                </a:lnTo>
                <a:cubicBezTo>
                  <a:pt x="14822" y="6792"/>
                  <a:pt x="14606" y="6863"/>
                  <a:pt x="14388" y="6927"/>
                </a:cubicBezTo>
                <a:lnTo>
                  <a:pt x="14958" y="7953"/>
                </a:lnTo>
                <a:cubicBezTo>
                  <a:pt x="15012" y="8051"/>
                  <a:pt x="15023" y="8202"/>
                  <a:pt x="14887" y="8254"/>
                </a:cubicBezTo>
                <a:cubicBezTo>
                  <a:pt x="14751" y="8306"/>
                  <a:pt x="14553" y="8220"/>
                  <a:pt x="14315" y="7832"/>
                </a:cubicBezTo>
                <a:lnTo>
                  <a:pt x="13888" y="7062"/>
                </a:lnTo>
                <a:cubicBezTo>
                  <a:pt x="13668" y="7117"/>
                  <a:pt x="13447" y="7165"/>
                  <a:pt x="13223" y="7206"/>
                </a:cubicBezTo>
                <a:lnTo>
                  <a:pt x="13682" y="8287"/>
                </a:lnTo>
                <a:cubicBezTo>
                  <a:pt x="13726" y="8390"/>
                  <a:pt x="13720" y="8542"/>
                  <a:pt x="13579" y="8579"/>
                </a:cubicBezTo>
                <a:cubicBezTo>
                  <a:pt x="13439" y="8617"/>
                  <a:pt x="13253" y="8509"/>
                  <a:pt x="13056" y="8098"/>
                </a:cubicBezTo>
                <a:lnTo>
                  <a:pt x="12710" y="7287"/>
                </a:lnTo>
                <a:cubicBezTo>
                  <a:pt x="12486" y="7317"/>
                  <a:pt x="12261" y="7342"/>
                  <a:pt x="12034" y="7359"/>
                </a:cubicBezTo>
                <a:lnTo>
                  <a:pt x="12380" y="8486"/>
                </a:lnTo>
                <a:cubicBezTo>
                  <a:pt x="12412" y="8593"/>
                  <a:pt x="12390" y="8742"/>
                  <a:pt x="12246" y="8765"/>
                </a:cubicBezTo>
                <a:cubicBezTo>
                  <a:pt x="12102" y="8787"/>
                  <a:pt x="11928" y="8663"/>
                  <a:pt x="11775" y="8233"/>
                </a:cubicBezTo>
                <a:lnTo>
                  <a:pt x="11516" y="7388"/>
                </a:lnTo>
                <a:cubicBezTo>
                  <a:pt x="11394" y="7392"/>
                  <a:pt x="11275" y="7396"/>
                  <a:pt x="11153" y="7396"/>
                </a:cubicBezTo>
                <a:cubicBezTo>
                  <a:pt x="11048" y="7396"/>
                  <a:pt x="10941" y="7392"/>
                  <a:pt x="10836" y="7390"/>
                </a:cubicBezTo>
                <a:lnTo>
                  <a:pt x="11062" y="8549"/>
                </a:lnTo>
                <a:cubicBezTo>
                  <a:pt x="11083" y="8658"/>
                  <a:pt x="11047" y="8805"/>
                  <a:pt x="10901" y="8812"/>
                </a:cubicBezTo>
                <a:cubicBezTo>
                  <a:pt x="10756" y="8820"/>
                  <a:pt x="10594" y="8676"/>
                  <a:pt x="10488" y="8233"/>
                </a:cubicBezTo>
                <a:lnTo>
                  <a:pt x="10319" y="7364"/>
                </a:lnTo>
                <a:cubicBezTo>
                  <a:pt x="10253" y="7359"/>
                  <a:pt x="10185" y="7357"/>
                  <a:pt x="10118" y="7351"/>
                </a:cubicBezTo>
                <a:cubicBezTo>
                  <a:pt x="9958" y="7336"/>
                  <a:pt x="9801" y="7317"/>
                  <a:pt x="9642" y="7297"/>
                </a:cubicBezTo>
                <a:lnTo>
                  <a:pt x="9745" y="8473"/>
                </a:lnTo>
                <a:cubicBezTo>
                  <a:pt x="9755" y="8584"/>
                  <a:pt x="9704" y="8724"/>
                  <a:pt x="9558" y="8716"/>
                </a:cubicBezTo>
                <a:cubicBezTo>
                  <a:pt x="9413" y="8708"/>
                  <a:pt x="9267" y="8550"/>
                  <a:pt x="9207" y="8098"/>
                </a:cubicBezTo>
                <a:lnTo>
                  <a:pt x="9129" y="7217"/>
                </a:lnTo>
                <a:cubicBezTo>
                  <a:pt x="8906" y="7178"/>
                  <a:pt x="8684" y="7135"/>
                  <a:pt x="8465" y="7082"/>
                </a:cubicBezTo>
                <a:lnTo>
                  <a:pt x="8444" y="8259"/>
                </a:lnTo>
                <a:cubicBezTo>
                  <a:pt x="8443" y="8370"/>
                  <a:pt x="8376" y="8504"/>
                  <a:pt x="8232" y="8481"/>
                </a:cubicBezTo>
                <a:cubicBezTo>
                  <a:pt x="8088" y="8458"/>
                  <a:pt x="7960" y="8287"/>
                  <a:pt x="7948" y="7832"/>
                </a:cubicBezTo>
                <a:lnTo>
                  <a:pt x="7963" y="6949"/>
                </a:lnTo>
                <a:cubicBezTo>
                  <a:pt x="7745" y="6887"/>
                  <a:pt x="7529" y="6820"/>
                  <a:pt x="7315" y="6745"/>
                </a:cubicBezTo>
                <a:lnTo>
                  <a:pt x="7172" y="7909"/>
                </a:lnTo>
                <a:cubicBezTo>
                  <a:pt x="7159" y="8020"/>
                  <a:pt x="7078" y="8148"/>
                  <a:pt x="6937" y="8110"/>
                </a:cubicBezTo>
                <a:cubicBezTo>
                  <a:pt x="6797" y="8072"/>
                  <a:pt x="6688" y="7887"/>
                  <a:pt x="6723" y="7433"/>
                </a:cubicBezTo>
                <a:lnTo>
                  <a:pt x="6829" y="6563"/>
                </a:lnTo>
                <a:cubicBezTo>
                  <a:pt x="6619" y="6478"/>
                  <a:pt x="6412" y="6383"/>
                  <a:pt x="6207" y="6286"/>
                </a:cubicBezTo>
                <a:lnTo>
                  <a:pt x="5944" y="7430"/>
                </a:lnTo>
                <a:cubicBezTo>
                  <a:pt x="5919" y="7539"/>
                  <a:pt x="5826" y="7658"/>
                  <a:pt x="5690" y="7606"/>
                </a:cubicBezTo>
                <a:cubicBezTo>
                  <a:pt x="5554" y="7553"/>
                  <a:pt x="5464" y="7356"/>
                  <a:pt x="5547" y="6909"/>
                </a:cubicBezTo>
                <a:lnTo>
                  <a:pt x="5744" y="6055"/>
                </a:lnTo>
                <a:cubicBezTo>
                  <a:pt x="5544" y="5948"/>
                  <a:pt x="5348" y="5833"/>
                  <a:pt x="5154" y="5714"/>
                </a:cubicBezTo>
                <a:lnTo>
                  <a:pt x="4772" y="6826"/>
                </a:lnTo>
                <a:cubicBezTo>
                  <a:pt x="4736" y="6931"/>
                  <a:pt x="4630" y="7039"/>
                  <a:pt x="4501" y="6973"/>
                </a:cubicBezTo>
                <a:cubicBezTo>
                  <a:pt x="4371" y="6906"/>
                  <a:pt x="4304" y="6702"/>
                  <a:pt x="4433" y="6266"/>
                </a:cubicBezTo>
                <a:lnTo>
                  <a:pt x="4718" y="5434"/>
                </a:lnTo>
                <a:cubicBezTo>
                  <a:pt x="4531" y="5306"/>
                  <a:pt x="4347" y="5173"/>
                  <a:pt x="4167" y="5034"/>
                </a:cubicBezTo>
                <a:lnTo>
                  <a:pt x="3670" y="6100"/>
                </a:lnTo>
                <a:cubicBezTo>
                  <a:pt x="3623" y="6201"/>
                  <a:pt x="3507" y="6298"/>
                  <a:pt x="3385" y="6218"/>
                </a:cubicBezTo>
                <a:cubicBezTo>
                  <a:pt x="3263" y="6139"/>
                  <a:pt x="3218" y="5929"/>
                  <a:pt x="3392" y="5508"/>
                </a:cubicBezTo>
                <a:lnTo>
                  <a:pt x="3763" y="4708"/>
                </a:lnTo>
                <a:cubicBezTo>
                  <a:pt x="3590" y="4562"/>
                  <a:pt x="3422" y="4409"/>
                  <a:pt x="3257" y="4253"/>
                </a:cubicBezTo>
                <a:lnTo>
                  <a:pt x="2650" y="5265"/>
                </a:lnTo>
                <a:cubicBezTo>
                  <a:pt x="2592" y="5361"/>
                  <a:pt x="2467" y="5445"/>
                  <a:pt x="2354" y="5353"/>
                </a:cubicBezTo>
                <a:cubicBezTo>
                  <a:pt x="2241" y="5261"/>
                  <a:pt x="2218" y="5048"/>
                  <a:pt x="2435" y="4647"/>
                </a:cubicBezTo>
                <a:lnTo>
                  <a:pt x="2891" y="3888"/>
                </a:lnTo>
                <a:cubicBezTo>
                  <a:pt x="2824" y="3819"/>
                  <a:pt x="2755" y="3750"/>
                  <a:pt x="2690" y="3679"/>
                </a:cubicBezTo>
                <a:close/>
                <a:moveTo>
                  <a:pt x="11126" y="14580"/>
                </a:moveTo>
                <a:lnTo>
                  <a:pt x="10896" y="15422"/>
                </a:lnTo>
                <a:cubicBezTo>
                  <a:pt x="10758" y="15856"/>
                  <a:pt x="10587" y="15987"/>
                  <a:pt x="10442" y="15969"/>
                </a:cubicBezTo>
                <a:cubicBezTo>
                  <a:pt x="10298" y="15951"/>
                  <a:pt x="10271" y="15803"/>
                  <a:pt x="10301" y="15695"/>
                </a:cubicBezTo>
                <a:lnTo>
                  <a:pt x="10603" y="14585"/>
                </a:lnTo>
                <a:cubicBezTo>
                  <a:pt x="10396" y="14593"/>
                  <a:pt x="10189" y="14605"/>
                  <a:pt x="9983" y="14624"/>
                </a:cubicBezTo>
                <a:lnTo>
                  <a:pt x="9845" y="15486"/>
                </a:lnTo>
                <a:cubicBezTo>
                  <a:pt x="9753" y="15932"/>
                  <a:pt x="9596" y="16080"/>
                  <a:pt x="9450" y="16077"/>
                </a:cubicBezTo>
                <a:cubicBezTo>
                  <a:pt x="9304" y="16074"/>
                  <a:pt x="9264" y="15930"/>
                  <a:pt x="9281" y="15820"/>
                </a:cubicBezTo>
                <a:lnTo>
                  <a:pt x="9464" y="14686"/>
                </a:lnTo>
                <a:cubicBezTo>
                  <a:pt x="9259" y="14715"/>
                  <a:pt x="9055" y="14750"/>
                  <a:pt x="8853" y="14791"/>
                </a:cubicBezTo>
                <a:lnTo>
                  <a:pt x="8804" y="15660"/>
                </a:lnTo>
                <a:cubicBezTo>
                  <a:pt x="8759" y="16113"/>
                  <a:pt x="8620" y="16277"/>
                  <a:pt x="8475" y="16289"/>
                </a:cubicBezTo>
                <a:cubicBezTo>
                  <a:pt x="8330" y="16302"/>
                  <a:pt x="8273" y="16161"/>
                  <a:pt x="8279" y="16050"/>
                </a:cubicBezTo>
                <a:lnTo>
                  <a:pt x="8343" y="14907"/>
                </a:lnTo>
                <a:cubicBezTo>
                  <a:pt x="8143" y="14958"/>
                  <a:pt x="7943" y="15013"/>
                  <a:pt x="7746" y="15074"/>
                </a:cubicBezTo>
                <a:lnTo>
                  <a:pt x="7788" y="15942"/>
                </a:lnTo>
                <a:cubicBezTo>
                  <a:pt x="7790" y="16397"/>
                  <a:pt x="7669" y="16574"/>
                  <a:pt x="7526" y="16602"/>
                </a:cubicBezTo>
                <a:cubicBezTo>
                  <a:pt x="7383" y="16629"/>
                  <a:pt x="7313" y="16497"/>
                  <a:pt x="7307" y="16386"/>
                </a:cubicBezTo>
                <a:lnTo>
                  <a:pt x="7251" y="15243"/>
                </a:lnTo>
                <a:cubicBezTo>
                  <a:pt x="7057" y="15314"/>
                  <a:pt x="6866" y="15390"/>
                  <a:pt x="6676" y="15471"/>
                </a:cubicBezTo>
                <a:lnTo>
                  <a:pt x="6808" y="16328"/>
                </a:lnTo>
                <a:cubicBezTo>
                  <a:pt x="6858" y="16781"/>
                  <a:pt x="6755" y="16969"/>
                  <a:pt x="6615" y="17012"/>
                </a:cubicBezTo>
                <a:cubicBezTo>
                  <a:pt x="6476" y="17054"/>
                  <a:pt x="6393" y="16930"/>
                  <a:pt x="6376" y="16819"/>
                </a:cubicBezTo>
                <a:lnTo>
                  <a:pt x="6200" y="15687"/>
                </a:lnTo>
                <a:cubicBezTo>
                  <a:pt x="6014" y="15777"/>
                  <a:pt x="5830" y="15873"/>
                  <a:pt x="5650" y="15974"/>
                </a:cubicBezTo>
                <a:lnTo>
                  <a:pt x="5873" y="16814"/>
                </a:lnTo>
                <a:cubicBezTo>
                  <a:pt x="5970" y="17259"/>
                  <a:pt x="5887" y="17458"/>
                  <a:pt x="5753" y="17515"/>
                </a:cubicBezTo>
                <a:cubicBezTo>
                  <a:pt x="5619" y="17571"/>
                  <a:pt x="5521" y="17455"/>
                  <a:pt x="5493" y="17348"/>
                </a:cubicBezTo>
                <a:lnTo>
                  <a:pt x="5199" y="16237"/>
                </a:lnTo>
                <a:cubicBezTo>
                  <a:pt x="5024" y="16346"/>
                  <a:pt x="4852" y="16461"/>
                  <a:pt x="4683" y="16580"/>
                </a:cubicBezTo>
                <a:lnTo>
                  <a:pt x="4993" y="17396"/>
                </a:lnTo>
                <a:cubicBezTo>
                  <a:pt x="5137" y="17829"/>
                  <a:pt x="5075" y="18035"/>
                  <a:pt x="4948" y="18105"/>
                </a:cubicBezTo>
                <a:cubicBezTo>
                  <a:pt x="4820" y="18176"/>
                  <a:pt x="4712" y="18071"/>
                  <a:pt x="4673" y="17967"/>
                </a:cubicBezTo>
                <a:lnTo>
                  <a:pt x="4264" y="16894"/>
                </a:lnTo>
                <a:cubicBezTo>
                  <a:pt x="4102" y="17020"/>
                  <a:pt x="3943" y="17152"/>
                  <a:pt x="3787" y="17288"/>
                </a:cubicBezTo>
                <a:lnTo>
                  <a:pt x="4180" y="18066"/>
                </a:lnTo>
                <a:cubicBezTo>
                  <a:pt x="4368" y="18481"/>
                  <a:pt x="4328" y="18692"/>
                  <a:pt x="4209" y="18775"/>
                </a:cubicBezTo>
                <a:cubicBezTo>
                  <a:pt x="4089" y="18859"/>
                  <a:pt x="3971" y="18767"/>
                  <a:pt x="3920" y="18667"/>
                </a:cubicBezTo>
                <a:lnTo>
                  <a:pt x="3402" y="17643"/>
                </a:lnTo>
                <a:cubicBezTo>
                  <a:pt x="3231" y="17808"/>
                  <a:pt x="3064" y="17978"/>
                  <a:pt x="2903" y="18156"/>
                </a:cubicBezTo>
                <a:cubicBezTo>
                  <a:pt x="4876" y="20273"/>
                  <a:pt x="7685" y="21600"/>
                  <a:pt x="10800" y="21600"/>
                </a:cubicBezTo>
                <a:cubicBezTo>
                  <a:pt x="14012" y="21600"/>
                  <a:pt x="16900" y="20188"/>
                  <a:pt x="18880" y="17955"/>
                </a:cubicBezTo>
                <a:cubicBezTo>
                  <a:pt x="18722" y="17790"/>
                  <a:pt x="18558" y="17632"/>
                  <a:pt x="18392" y="17477"/>
                </a:cubicBezTo>
                <a:lnTo>
                  <a:pt x="17656" y="17952"/>
                </a:lnTo>
                <a:cubicBezTo>
                  <a:pt x="17263" y="18181"/>
                  <a:pt x="17050" y="18165"/>
                  <a:pt x="16954" y="18055"/>
                </a:cubicBezTo>
                <a:cubicBezTo>
                  <a:pt x="16859" y="17945"/>
                  <a:pt x="16938" y="17816"/>
                  <a:pt x="17032" y="17756"/>
                </a:cubicBezTo>
                <a:lnTo>
                  <a:pt x="18001" y="17132"/>
                </a:lnTo>
                <a:cubicBezTo>
                  <a:pt x="17842" y="16998"/>
                  <a:pt x="17680" y="16871"/>
                  <a:pt x="17515" y="16747"/>
                </a:cubicBezTo>
                <a:lnTo>
                  <a:pt x="16833" y="17295"/>
                </a:lnTo>
                <a:cubicBezTo>
                  <a:pt x="16466" y="17565"/>
                  <a:pt x="16251" y="17570"/>
                  <a:pt x="16144" y="17471"/>
                </a:cubicBezTo>
                <a:cubicBezTo>
                  <a:pt x="16038" y="17371"/>
                  <a:pt x="16103" y="17235"/>
                  <a:pt x="16190" y="17165"/>
                </a:cubicBezTo>
                <a:lnTo>
                  <a:pt x="17089" y="16443"/>
                </a:lnTo>
                <a:cubicBezTo>
                  <a:pt x="16918" y="16327"/>
                  <a:pt x="16744" y="16216"/>
                  <a:pt x="16566" y="16111"/>
                </a:cubicBezTo>
                <a:lnTo>
                  <a:pt x="15944" y="16728"/>
                </a:lnTo>
                <a:cubicBezTo>
                  <a:pt x="15607" y="17035"/>
                  <a:pt x="15393" y="17062"/>
                  <a:pt x="15277" y="16975"/>
                </a:cubicBezTo>
                <a:cubicBezTo>
                  <a:pt x="15161" y="16887"/>
                  <a:pt x="15211" y="16746"/>
                  <a:pt x="15291" y="16667"/>
                </a:cubicBezTo>
                <a:lnTo>
                  <a:pt x="16111" y="15854"/>
                </a:lnTo>
                <a:cubicBezTo>
                  <a:pt x="15928" y="15757"/>
                  <a:pt x="15743" y="15664"/>
                  <a:pt x="15555" y="15577"/>
                </a:cubicBezTo>
                <a:lnTo>
                  <a:pt x="15000" y="16257"/>
                </a:lnTo>
                <a:cubicBezTo>
                  <a:pt x="14697" y="16597"/>
                  <a:pt x="14489" y="16648"/>
                  <a:pt x="14364" y="16573"/>
                </a:cubicBezTo>
                <a:cubicBezTo>
                  <a:pt x="14239" y="16498"/>
                  <a:pt x="14275" y="16351"/>
                  <a:pt x="14346" y="16264"/>
                </a:cubicBezTo>
                <a:lnTo>
                  <a:pt x="15075" y="15370"/>
                </a:lnTo>
                <a:cubicBezTo>
                  <a:pt x="14883" y="15292"/>
                  <a:pt x="14690" y="15218"/>
                  <a:pt x="14494" y="15152"/>
                </a:cubicBezTo>
                <a:lnTo>
                  <a:pt x="14013" y="15888"/>
                </a:lnTo>
                <a:cubicBezTo>
                  <a:pt x="13748" y="16258"/>
                  <a:pt x="13544" y="16329"/>
                  <a:pt x="13412" y="16268"/>
                </a:cubicBezTo>
                <a:cubicBezTo>
                  <a:pt x="13280" y="16206"/>
                  <a:pt x="13301" y="16057"/>
                  <a:pt x="13362" y="15964"/>
                </a:cubicBezTo>
                <a:lnTo>
                  <a:pt x="13995" y="14997"/>
                </a:lnTo>
                <a:cubicBezTo>
                  <a:pt x="13796" y="14940"/>
                  <a:pt x="13594" y="14890"/>
                  <a:pt x="13392" y="14845"/>
                </a:cubicBezTo>
                <a:lnTo>
                  <a:pt x="12992" y="15625"/>
                </a:lnTo>
                <a:cubicBezTo>
                  <a:pt x="12767" y="16020"/>
                  <a:pt x="12573" y="16113"/>
                  <a:pt x="12435" y="16065"/>
                </a:cubicBezTo>
                <a:cubicBezTo>
                  <a:pt x="12298" y="16017"/>
                  <a:pt x="12302" y="15867"/>
                  <a:pt x="12353" y="15768"/>
                </a:cubicBezTo>
                <a:lnTo>
                  <a:pt x="12879" y="14744"/>
                </a:lnTo>
                <a:cubicBezTo>
                  <a:pt x="12676" y="14708"/>
                  <a:pt x="12471" y="14679"/>
                  <a:pt x="12265" y="14654"/>
                </a:cubicBezTo>
                <a:lnTo>
                  <a:pt x="11949" y="15468"/>
                </a:lnTo>
                <a:cubicBezTo>
                  <a:pt x="11766" y="15885"/>
                  <a:pt x="11583" y="15997"/>
                  <a:pt x="11441" y="15964"/>
                </a:cubicBezTo>
                <a:cubicBezTo>
                  <a:pt x="11299" y="15931"/>
                  <a:pt x="11288" y="15781"/>
                  <a:pt x="11328" y="15677"/>
                </a:cubicBezTo>
                <a:lnTo>
                  <a:pt x="11745" y="14607"/>
                </a:lnTo>
                <a:cubicBezTo>
                  <a:pt x="11538" y="14593"/>
                  <a:pt x="11332" y="14583"/>
                  <a:pt x="11126" y="14580"/>
                </a:cubicBezTo>
                <a:close/>
              </a:path>
            </a:pathLst>
          </a:custGeom>
          <a:solidFill>
            <a:srgbClr val="60D836"/>
          </a:solidFill>
          <a:ln w="12700">
            <a:solidFill>
              <a:srgbClr val="FFFFFF"/>
            </a:solidFill>
            <a:miter lim="400000"/>
          </a:ln>
        </p:spPr>
        <p:txBody>
          <a:bodyPr lIns="50800" tIns="50800" rIns="50800" bIns="50800" anchor="ctr"/>
          <a:lstStyle/>
          <a:p>
            <a:pPr>
              <a:defRPr sz="2200">
                <a:solidFill>
                  <a:srgbClr val="FFFFFF"/>
                </a:solidFill>
              </a:defRPr>
            </a:pPr>
          </a:p>
        </p:txBody>
      </p:sp>
      <p:sp>
        <p:nvSpPr>
          <p:cNvPr id="1038" name="Figura">
            <a:hlinkClick r:id="rId10" invalidUrl="" action="ppaction://hlinksldjump" tgtFrame="" tooltip="" history="1" highlightClick="0" endSnd="0"/>
          </p:cNvPr>
          <p:cNvSpPr/>
          <p:nvPr/>
        </p:nvSpPr>
        <p:spPr>
          <a:xfrm>
            <a:off x="10478792" y="2208777"/>
            <a:ext cx="720690" cy="7206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7762" y="0"/>
                  <a:pt x="5015" y="1263"/>
                  <a:pt x="3051" y="3289"/>
                </a:cubicBezTo>
                <a:cubicBezTo>
                  <a:pt x="3266" y="3526"/>
                  <a:pt x="3489" y="3750"/>
                  <a:pt x="3721" y="3966"/>
                </a:cubicBezTo>
                <a:lnTo>
                  <a:pt x="4459" y="3491"/>
                </a:lnTo>
                <a:cubicBezTo>
                  <a:pt x="4852" y="3262"/>
                  <a:pt x="5065" y="3278"/>
                  <a:pt x="5161" y="3389"/>
                </a:cubicBezTo>
                <a:cubicBezTo>
                  <a:pt x="5256" y="3499"/>
                  <a:pt x="5177" y="3627"/>
                  <a:pt x="5083" y="3687"/>
                </a:cubicBezTo>
                <a:lnTo>
                  <a:pt x="4113" y="4312"/>
                </a:lnTo>
                <a:cubicBezTo>
                  <a:pt x="4271" y="4445"/>
                  <a:pt x="4432" y="4574"/>
                  <a:pt x="4597" y="4698"/>
                </a:cubicBezTo>
                <a:lnTo>
                  <a:pt x="5282" y="4148"/>
                </a:lnTo>
                <a:cubicBezTo>
                  <a:pt x="5649" y="3878"/>
                  <a:pt x="5864" y="3873"/>
                  <a:pt x="5971" y="3972"/>
                </a:cubicBezTo>
                <a:cubicBezTo>
                  <a:pt x="6077" y="4072"/>
                  <a:pt x="6012" y="4206"/>
                  <a:pt x="5925" y="4276"/>
                </a:cubicBezTo>
                <a:lnTo>
                  <a:pt x="5024" y="5002"/>
                </a:lnTo>
                <a:cubicBezTo>
                  <a:pt x="5195" y="5118"/>
                  <a:pt x="5368" y="5230"/>
                  <a:pt x="5545" y="5336"/>
                </a:cubicBezTo>
                <a:lnTo>
                  <a:pt x="6171" y="4713"/>
                </a:lnTo>
                <a:cubicBezTo>
                  <a:pt x="6508" y="4407"/>
                  <a:pt x="6722" y="4379"/>
                  <a:pt x="6838" y="4467"/>
                </a:cubicBezTo>
                <a:cubicBezTo>
                  <a:pt x="6954" y="4555"/>
                  <a:pt x="6902" y="4697"/>
                  <a:pt x="6823" y="4776"/>
                </a:cubicBezTo>
                <a:lnTo>
                  <a:pt x="6001" y="5592"/>
                </a:lnTo>
                <a:cubicBezTo>
                  <a:pt x="6184" y="5690"/>
                  <a:pt x="6370" y="5781"/>
                  <a:pt x="6558" y="5867"/>
                </a:cubicBezTo>
                <a:lnTo>
                  <a:pt x="7115" y="5184"/>
                </a:lnTo>
                <a:cubicBezTo>
                  <a:pt x="7418" y="4844"/>
                  <a:pt x="7626" y="4795"/>
                  <a:pt x="7751" y="4870"/>
                </a:cubicBezTo>
                <a:cubicBezTo>
                  <a:pt x="7876" y="4945"/>
                  <a:pt x="7840" y="5091"/>
                  <a:pt x="7769" y="5177"/>
                </a:cubicBezTo>
                <a:lnTo>
                  <a:pt x="7037" y="6075"/>
                </a:lnTo>
                <a:cubicBezTo>
                  <a:pt x="7229" y="6152"/>
                  <a:pt x="7424" y="6223"/>
                  <a:pt x="7621" y="6289"/>
                </a:cubicBezTo>
                <a:lnTo>
                  <a:pt x="8102" y="5554"/>
                </a:lnTo>
                <a:cubicBezTo>
                  <a:pt x="8367" y="5184"/>
                  <a:pt x="8571" y="5112"/>
                  <a:pt x="8703" y="5174"/>
                </a:cubicBezTo>
                <a:cubicBezTo>
                  <a:pt x="8834" y="5236"/>
                  <a:pt x="8814" y="5384"/>
                  <a:pt x="8753" y="5478"/>
                </a:cubicBezTo>
                <a:lnTo>
                  <a:pt x="8120" y="6445"/>
                </a:lnTo>
                <a:cubicBezTo>
                  <a:pt x="8319" y="6501"/>
                  <a:pt x="8520" y="6551"/>
                  <a:pt x="8723" y="6596"/>
                </a:cubicBezTo>
                <a:lnTo>
                  <a:pt x="9123" y="5819"/>
                </a:lnTo>
                <a:cubicBezTo>
                  <a:pt x="9348" y="5423"/>
                  <a:pt x="9542" y="5330"/>
                  <a:pt x="9680" y="5378"/>
                </a:cubicBezTo>
                <a:cubicBezTo>
                  <a:pt x="9817" y="5426"/>
                  <a:pt x="9813" y="5576"/>
                  <a:pt x="9762" y="5675"/>
                </a:cubicBezTo>
                <a:lnTo>
                  <a:pt x="9236" y="6699"/>
                </a:lnTo>
                <a:cubicBezTo>
                  <a:pt x="9439" y="6735"/>
                  <a:pt x="9644" y="6765"/>
                  <a:pt x="9850" y="6789"/>
                </a:cubicBezTo>
                <a:lnTo>
                  <a:pt x="10166" y="5974"/>
                </a:lnTo>
                <a:cubicBezTo>
                  <a:pt x="10349" y="5557"/>
                  <a:pt x="10532" y="5445"/>
                  <a:pt x="10674" y="5478"/>
                </a:cubicBezTo>
                <a:cubicBezTo>
                  <a:pt x="10815" y="5511"/>
                  <a:pt x="10825" y="5660"/>
                  <a:pt x="10785" y="5765"/>
                </a:cubicBezTo>
                <a:lnTo>
                  <a:pt x="10370" y="6836"/>
                </a:lnTo>
                <a:cubicBezTo>
                  <a:pt x="10577" y="6851"/>
                  <a:pt x="10783" y="6860"/>
                  <a:pt x="10989" y="6863"/>
                </a:cubicBezTo>
                <a:lnTo>
                  <a:pt x="11219" y="6019"/>
                </a:lnTo>
                <a:cubicBezTo>
                  <a:pt x="11357" y="5585"/>
                  <a:pt x="11528" y="5456"/>
                  <a:pt x="11673" y="5474"/>
                </a:cubicBezTo>
                <a:cubicBezTo>
                  <a:pt x="11817" y="5492"/>
                  <a:pt x="11843" y="5640"/>
                  <a:pt x="11814" y="5748"/>
                </a:cubicBezTo>
                <a:lnTo>
                  <a:pt x="11512" y="6860"/>
                </a:lnTo>
                <a:cubicBezTo>
                  <a:pt x="11719" y="6853"/>
                  <a:pt x="11925" y="6841"/>
                  <a:pt x="12130" y="6823"/>
                </a:cubicBezTo>
                <a:lnTo>
                  <a:pt x="12270" y="5955"/>
                </a:lnTo>
                <a:cubicBezTo>
                  <a:pt x="12362" y="5509"/>
                  <a:pt x="12519" y="5362"/>
                  <a:pt x="12665" y="5365"/>
                </a:cubicBezTo>
                <a:cubicBezTo>
                  <a:pt x="12810" y="5367"/>
                  <a:pt x="12851" y="5513"/>
                  <a:pt x="12834" y="5623"/>
                </a:cubicBezTo>
                <a:lnTo>
                  <a:pt x="12650" y="6765"/>
                </a:lnTo>
                <a:cubicBezTo>
                  <a:pt x="12855" y="6737"/>
                  <a:pt x="13058" y="6702"/>
                  <a:pt x="13260" y="6662"/>
                </a:cubicBezTo>
                <a:lnTo>
                  <a:pt x="13309" y="5783"/>
                </a:lnTo>
                <a:cubicBezTo>
                  <a:pt x="13354" y="5330"/>
                  <a:pt x="13495" y="5166"/>
                  <a:pt x="13640" y="5154"/>
                </a:cubicBezTo>
                <a:cubicBezTo>
                  <a:pt x="13785" y="5141"/>
                  <a:pt x="13842" y="5280"/>
                  <a:pt x="13836" y="5392"/>
                </a:cubicBezTo>
                <a:lnTo>
                  <a:pt x="13772" y="6548"/>
                </a:lnTo>
                <a:cubicBezTo>
                  <a:pt x="13973" y="6498"/>
                  <a:pt x="14172" y="6442"/>
                  <a:pt x="14369" y="6380"/>
                </a:cubicBezTo>
                <a:lnTo>
                  <a:pt x="14325" y="5501"/>
                </a:lnTo>
                <a:cubicBezTo>
                  <a:pt x="14323" y="5046"/>
                  <a:pt x="14446" y="4869"/>
                  <a:pt x="14589" y="4841"/>
                </a:cubicBezTo>
                <a:cubicBezTo>
                  <a:pt x="14732" y="4814"/>
                  <a:pt x="14802" y="4946"/>
                  <a:pt x="14808" y="5057"/>
                </a:cubicBezTo>
                <a:lnTo>
                  <a:pt x="14865" y="6213"/>
                </a:lnTo>
                <a:cubicBezTo>
                  <a:pt x="15060" y="6143"/>
                  <a:pt x="15251" y="6066"/>
                  <a:pt x="15441" y="5984"/>
                </a:cubicBezTo>
                <a:lnTo>
                  <a:pt x="15307" y="5115"/>
                </a:lnTo>
                <a:cubicBezTo>
                  <a:pt x="15257" y="4662"/>
                  <a:pt x="15360" y="4474"/>
                  <a:pt x="15500" y="4431"/>
                </a:cubicBezTo>
                <a:cubicBezTo>
                  <a:pt x="15639" y="4389"/>
                  <a:pt x="15722" y="4514"/>
                  <a:pt x="15739" y="4624"/>
                </a:cubicBezTo>
                <a:lnTo>
                  <a:pt x="15917" y="5765"/>
                </a:lnTo>
                <a:cubicBezTo>
                  <a:pt x="16102" y="5674"/>
                  <a:pt x="16286" y="5579"/>
                  <a:pt x="16467" y="5478"/>
                </a:cubicBezTo>
                <a:lnTo>
                  <a:pt x="16242" y="4629"/>
                </a:lnTo>
                <a:cubicBezTo>
                  <a:pt x="16145" y="4184"/>
                  <a:pt x="16228" y="3985"/>
                  <a:pt x="16362" y="3929"/>
                </a:cubicBezTo>
                <a:cubicBezTo>
                  <a:pt x="16496" y="3872"/>
                  <a:pt x="16593" y="3986"/>
                  <a:pt x="16622" y="4094"/>
                </a:cubicBezTo>
                <a:lnTo>
                  <a:pt x="16916" y="5209"/>
                </a:lnTo>
                <a:cubicBezTo>
                  <a:pt x="17090" y="5100"/>
                  <a:pt x="17263" y="4985"/>
                  <a:pt x="17432" y="4865"/>
                </a:cubicBezTo>
                <a:lnTo>
                  <a:pt x="17121" y="4047"/>
                </a:lnTo>
                <a:cubicBezTo>
                  <a:pt x="16978" y="3614"/>
                  <a:pt x="17039" y="3408"/>
                  <a:pt x="17167" y="3338"/>
                </a:cubicBezTo>
                <a:cubicBezTo>
                  <a:pt x="17294" y="3267"/>
                  <a:pt x="17402" y="3372"/>
                  <a:pt x="17442" y="3476"/>
                </a:cubicBezTo>
                <a:lnTo>
                  <a:pt x="17852" y="4553"/>
                </a:lnTo>
                <a:cubicBezTo>
                  <a:pt x="18209" y="4273"/>
                  <a:pt x="18550" y="3967"/>
                  <a:pt x="18875" y="3640"/>
                </a:cubicBezTo>
                <a:cubicBezTo>
                  <a:pt x="16895" y="1409"/>
                  <a:pt x="14010" y="0"/>
                  <a:pt x="10800" y="0"/>
                </a:cubicBezTo>
                <a:close/>
                <a:moveTo>
                  <a:pt x="2690" y="3679"/>
                </a:moveTo>
                <a:cubicBezTo>
                  <a:pt x="1017" y="5581"/>
                  <a:pt x="0" y="8073"/>
                  <a:pt x="0" y="10800"/>
                </a:cubicBezTo>
                <a:cubicBezTo>
                  <a:pt x="0" y="13450"/>
                  <a:pt x="961" y="15878"/>
                  <a:pt x="2550" y="17759"/>
                </a:cubicBezTo>
                <a:cubicBezTo>
                  <a:pt x="2865" y="17416"/>
                  <a:pt x="3199" y="17095"/>
                  <a:pt x="3551" y="16796"/>
                </a:cubicBezTo>
                <a:lnTo>
                  <a:pt x="2604" y="16084"/>
                </a:lnTo>
                <a:cubicBezTo>
                  <a:pt x="2515" y="16017"/>
                  <a:pt x="2445" y="15883"/>
                  <a:pt x="2548" y="15780"/>
                </a:cubicBezTo>
                <a:cubicBezTo>
                  <a:pt x="2651" y="15677"/>
                  <a:pt x="2867" y="15676"/>
                  <a:pt x="3242" y="15933"/>
                </a:cubicBezTo>
                <a:lnTo>
                  <a:pt x="3952" y="16467"/>
                </a:lnTo>
                <a:cubicBezTo>
                  <a:pt x="4132" y="16327"/>
                  <a:pt x="4316" y="16195"/>
                  <a:pt x="4502" y="16067"/>
                </a:cubicBezTo>
                <a:lnTo>
                  <a:pt x="3633" y="15258"/>
                </a:lnTo>
                <a:cubicBezTo>
                  <a:pt x="3552" y="15182"/>
                  <a:pt x="3496" y="15043"/>
                  <a:pt x="3610" y="14951"/>
                </a:cubicBezTo>
                <a:cubicBezTo>
                  <a:pt x="3723" y="14860"/>
                  <a:pt x="3937" y="14880"/>
                  <a:pt x="4283" y="15176"/>
                </a:cubicBezTo>
                <a:lnTo>
                  <a:pt x="4933" y="15782"/>
                </a:lnTo>
                <a:cubicBezTo>
                  <a:pt x="5126" y="15662"/>
                  <a:pt x="5322" y="15547"/>
                  <a:pt x="5522" y="15439"/>
                </a:cubicBezTo>
                <a:lnTo>
                  <a:pt x="4744" y="14546"/>
                </a:lnTo>
                <a:cubicBezTo>
                  <a:pt x="4670" y="14462"/>
                  <a:pt x="4630" y="14318"/>
                  <a:pt x="4752" y="14239"/>
                </a:cubicBezTo>
                <a:cubicBezTo>
                  <a:pt x="4874" y="14160"/>
                  <a:pt x="5085" y="14203"/>
                  <a:pt x="5398" y="14533"/>
                </a:cubicBezTo>
                <a:lnTo>
                  <a:pt x="5984" y="15206"/>
                </a:lnTo>
                <a:cubicBezTo>
                  <a:pt x="6188" y="15107"/>
                  <a:pt x="6394" y="15013"/>
                  <a:pt x="6603" y="14926"/>
                </a:cubicBezTo>
                <a:lnTo>
                  <a:pt x="5922" y="13954"/>
                </a:lnTo>
                <a:cubicBezTo>
                  <a:pt x="5858" y="13863"/>
                  <a:pt x="5832" y="13714"/>
                  <a:pt x="5962" y="13649"/>
                </a:cubicBezTo>
                <a:cubicBezTo>
                  <a:pt x="6092" y="13583"/>
                  <a:pt x="6297" y="13648"/>
                  <a:pt x="6575" y="14010"/>
                </a:cubicBezTo>
                <a:lnTo>
                  <a:pt x="7088" y="14740"/>
                </a:lnTo>
                <a:cubicBezTo>
                  <a:pt x="7300" y="14663"/>
                  <a:pt x="7515" y="14592"/>
                  <a:pt x="7732" y="14528"/>
                </a:cubicBezTo>
                <a:lnTo>
                  <a:pt x="7157" y="13488"/>
                </a:lnTo>
                <a:cubicBezTo>
                  <a:pt x="7103" y="13391"/>
                  <a:pt x="7092" y="13242"/>
                  <a:pt x="7228" y="13190"/>
                </a:cubicBezTo>
                <a:cubicBezTo>
                  <a:pt x="7364" y="13138"/>
                  <a:pt x="7562" y="13223"/>
                  <a:pt x="7800" y="13611"/>
                </a:cubicBezTo>
                <a:lnTo>
                  <a:pt x="8233" y="14391"/>
                </a:lnTo>
                <a:cubicBezTo>
                  <a:pt x="8453" y="14336"/>
                  <a:pt x="8674" y="14288"/>
                  <a:pt x="8897" y="14246"/>
                </a:cubicBezTo>
                <a:lnTo>
                  <a:pt x="8431" y="13154"/>
                </a:lnTo>
                <a:cubicBezTo>
                  <a:pt x="8387" y="13051"/>
                  <a:pt x="8395" y="12901"/>
                  <a:pt x="8536" y="12864"/>
                </a:cubicBezTo>
                <a:cubicBezTo>
                  <a:pt x="8676" y="12826"/>
                  <a:pt x="8862" y="12932"/>
                  <a:pt x="9059" y="13343"/>
                </a:cubicBezTo>
                <a:lnTo>
                  <a:pt x="9406" y="14162"/>
                </a:lnTo>
                <a:cubicBezTo>
                  <a:pt x="9630" y="14130"/>
                  <a:pt x="9855" y="14105"/>
                  <a:pt x="10081" y="14087"/>
                </a:cubicBezTo>
                <a:lnTo>
                  <a:pt x="9735" y="12955"/>
                </a:lnTo>
                <a:cubicBezTo>
                  <a:pt x="9703" y="12848"/>
                  <a:pt x="9725" y="12699"/>
                  <a:pt x="9869" y="12677"/>
                </a:cubicBezTo>
                <a:cubicBezTo>
                  <a:pt x="10012" y="12654"/>
                  <a:pt x="10187" y="12779"/>
                  <a:pt x="10339" y="13208"/>
                </a:cubicBezTo>
                <a:lnTo>
                  <a:pt x="10599" y="14055"/>
                </a:lnTo>
                <a:cubicBezTo>
                  <a:pt x="10825" y="14047"/>
                  <a:pt x="11050" y="14046"/>
                  <a:pt x="11278" y="14052"/>
                </a:cubicBezTo>
                <a:lnTo>
                  <a:pt x="11053" y="12894"/>
                </a:lnTo>
                <a:cubicBezTo>
                  <a:pt x="11032" y="12785"/>
                  <a:pt x="11068" y="12638"/>
                  <a:pt x="11214" y="12631"/>
                </a:cubicBezTo>
                <a:cubicBezTo>
                  <a:pt x="11359" y="12623"/>
                  <a:pt x="11520" y="12765"/>
                  <a:pt x="11627" y="13208"/>
                </a:cubicBezTo>
                <a:lnTo>
                  <a:pt x="11797" y="14080"/>
                </a:lnTo>
                <a:cubicBezTo>
                  <a:pt x="11864" y="14085"/>
                  <a:pt x="11928" y="14086"/>
                  <a:pt x="11995" y="14092"/>
                </a:cubicBezTo>
                <a:cubicBezTo>
                  <a:pt x="12155" y="14107"/>
                  <a:pt x="12314" y="14126"/>
                  <a:pt x="12472" y="14146"/>
                </a:cubicBezTo>
                <a:lnTo>
                  <a:pt x="12369" y="12970"/>
                </a:lnTo>
                <a:cubicBezTo>
                  <a:pt x="12360" y="12859"/>
                  <a:pt x="12411" y="12718"/>
                  <a:pt x="12557" y="12725"/>
                </a:cubicBezTo>
                <a:cubicBezTo>
                  <a:pt x="12702" y="12733"/>
                  <a:pt x="12848" y="12892"/>
                  <a:pt x="12908" y="13343"/>
                </a:cubicBezTo>
                <a:lnTo>
                  <a:pt x="12985" y="14224"/>
                </a:lnTo>
                <a:cubicBezTo>
                  <a:pt x="13209" y="14263"/>
                  <a:pt x="13430" y="14308"/>
                  <a:pt x="13650" y="14361"/>
                </a:cubicBezTo>
                <a:lnTo>
                  <a:pt x="13671" y="13184"/>
                </a:lnTo>
                <a:cubicBezTo>
                  <a:pt x="13672" y="13073"/>
                  <a:pt x="13739" y="12937"/>
                  <a:pt x="13883" y="12960"/>
                </a:cubicBezTo>
                <a:cubicBezTo>
                  <a:pt x="14027" y="12983"/>
                  <a:pt x="14154" y="13156"/>
                  <a:pt x="14167" y="13611"/>
                </a:cubicBezTo>
                <a:lnTo>
                  <a:pt x="14151" y="14492"/>
                </a:lnTo>
                <a:cubicBezTo>
                  <a:pt x="14370" y="14555"/>
                  <a:pt x="14586" y="14626"/>
                  <a:pt x="14799" y="14702"/>
                </a:cubicBezTo>
                <a:lnTo>
                  <a:pt x="14943" y="13532"/>
                </a:lnTo>
                <a:cubicBezTo>
                  <a:pt x="14956" y="13421"/>
                  <a:pt x="15037" y="13293"/>
                  <a:pt x="15177" y="13331"/>
                </a:cubicBezTo>
                <a:cubicBezTo>
                  <a:pt x="15318" y="13369"/>
                  <a:pt x="15426" y="13556"/>
                  <a:pt x="15390" y="14010"/>
                </a:cubicBezTo>
                <a:lnTo>
                  <a:pt x="15284" y="14884"/>
                </a:lnTo>
                <a:cubicBezTo>
                  <a:pt x="15494" y="14969"/>
                  <a:pt x="15702" y="15061"/>
                  <a:pt x="15906" y="15159"/>
                </a:cubicBezTo>
                <a:lnTo>
                  <a:pt x="16171" y="14011"/>
                </a:lnTo>
                <a:cubicBezTo>
                  <a:pt x="16196" y="13903"/>
                  <a:pt x="16289" y="13785"/>
                  <a:pt x="16424" y="13837"/>
                </a:cubicBezTo>
                <a:cubicBezTo>
                  <a:pt x="16560" y="13890"/>
                  <a:pt x="16649" y="14085"/>
                  <a:pt x="16566" y="14533"/>
                </a:cubicBezTo>
                <a:lnTo>
                  <a:pt x="16369" y="15392"/>
                </a:lnTo>
                <a:cubicBezTo>
                  <a:pt x="16569" y="15498"/>
                  <a:pt x="16766" y="15612"/>
                  <a:pt x="16959" y="15731"/>
                </a:cubicBezTo>
                <a:lnTo>
                  <a:pt x="17342" y="14617"/>
                </a:lnTo>
                <a:cubicBezTo>
                  <a:pt x="17379" y="14512"/>
                  <a:pt x="17485" y="14404"/>
                  <a:pt x="17614" y="14470"/>
                </a:cubicBezTo>
                <a:cubicBezTo>
                  <a:pt x="17744" y="14537"/>
                  <a:pt x="17811" y="14741"/>
                  <a:pt x="17682" y="15177"/>
                </a:cubicBezTo>
                <a:lnTo>
                  <a:pt x="17395" y="16011"/>
                </a:lnTo>
                <a:cubicBezTo>
                  <a:pt x="17582" y="16138"/>
                  <a:pt x="17767" y="16271"/>
                  <a:pt x="17947" y="16409"/>
                </a:cubicBezTo>
                <a:lnTo>
                  <a:pt x="18444" y="15341"/>
                </a:lnTo>
                <a:cubicBezTo>
                  <a:pt x="18491" y="15240"/>
                  <a:pt x="18607" y="15143"/>
                  <a:pt x="18730" y="15223"/>
                </a:cubicBezTo>
                <a:cubicBezTo>
                  <a:pt x="18852" y="15302"/>
                  <a:pt x="18897" y="15513"/>
                  <a:pt x="18723" y="15933"/>
                </a:cubicBezTo>
                <a:lnTo>
                  <a:pt x="18352" y="16735"/>
                </a:lnTo>
                <a:cubicBezTo>
                  <a:pt x="18654" y="16990"/>
                  <a:pt x="18945" y="17260"/>
                  <a:pt x="19222" y="17548"/>
                </a:cubicBezTo>
                <a:cubicBezTo>
                  <a:pt x="20708" y="15698"/>
                  <a:pt x="21600" y="13352"/>
                  <a:pt x="21600" y="10800"/>
                </a:cubicBezTo>
                <a:cubicBezTo>
                  <a:pt x="21600" y="8246"/>
                  <a:pt x="20707" y="5898"/>
                  <a:pt x="19219" y="4047"/>
                </a:cubicBezTo>
                <a:cubicBezTo>
                  <a:pt x="19009" y="4257"/>
                  <a:pt x="18791" y="4459"/>
                  <a:pt x="18568" y="4651"/>
                </a:cubicBezTo>
                <a:lnTo>
                  <a:pt x="19511" y="5360"/>
                </a:lnTo>
                <a:cubicBezTo>
                  <a:pt x="19600" y="5427"/>
                  <a:pt x="19670" y="5560"/>
                  <a:pt x="19567" y="5663"/>
                </a:cubicBezTo>
                <a:cubicBezTo>
                  <a:pt x="19463" y="5766"/>
                  <a:pt x="19248" y="5767"/>
                  <a:pt x="18873" y="5510"/>
                </a:cubicBezTo>
                <a:lnTo>
                  <a:pt x="18169" y="4980"/>
                </a:lnTo>
                <a:cubicBezTo>
                  <a:pt x="17990" y="5120"/>
                  <a:pt x="17805" y="5253"/>
                  <a:pt x="17619" y="5381"/>
                </a:cubicBezTo>
                <a:lnTo>
                  <a:pt x="18482" y="6183"/>
                </a:lnTo>
                <a:cubicBezTo>
                  <a:pt x="18563" y="6259"/>
                  <a:pt x="18619" y="6400"/>
                  <a:pt x="18505" y="6492"/>
                </a:cubicBezTo>
                <a:cubicBezTo>
                  <a:pt x="18392" y="6583"/>
                  <a:pt x="18178" y="6561"/>
                  <a:pt x="17832" y="6266"/>
                </a:cubicBezTo>
                <a:lnTo>
                  <a:pt x="17187" y="5667"/>
                </a:lnTo>
                <a:cubicBezTo>
                  <a:pt x="16994" y="5787"/>
                  <a:pt x="16799" y="5901"/>
                  <a:pt x="16600" y="6009"/>
                </a:cubicBezTo>
                <a:lnTo>
                  <a:pt x="17371" y="6895"/>
                </a:lnTo>
                <a:cubicBezTo>
                  <a:pt x="17444" y="6979"/>
                  <a:pt x="17485" y="7125"/>
                  <a:pt x="17363" y="7204"/>
                </a:cubicBezTo>
                <a:cubicBezTo>
                  <a:pt x="17240" y="7283"/>
                  <a:pt x="17030" y="7240"/>
                  <a:pt x="16716" y="6910"/>
                </a:cubicBezTo>
                <a:lnTo>
                  <a:pt x="16139" y="6247"/>
                </a:lnTo>
                <a:cubicBezTo>
                  <a:pt x="15935" y="6347"/>
                  <a:pt x="15728" y="6440"/>
                  <a:pt x="15518" y="6527"/>
                </a:cubicBezTo>
                <a:lnTo>
                  <a:pt x="16193" y="7487"/>
                </a:lnTo>
                <a:cubicBezTo>
                  <a:pt x="16257" y="7579"/>
                  <a:pt x="16283" y="7727"/>
                  <a:pt x="16153" y="7793"/>
                </a:cubicBezTo>
                <a:cubicBezTo>
                  <a:pt x="16023" y="7859"/>
                  <a:pt x="15818" y="7795"/>
                  <a:pt x="15540" y="7433"/>
                </a:cubicBezTo>
                <a:lnTo>
                  <a:pt x="15036" y="6715"/>
                </a:lnTo>
                <a:cubicBezTo>
                  <a:pt x="14822" y="6792"/>
                  <a:pt x="14606" y="6863"/>
                  <a:pt x="14388" y="6927"/>
                </a:cubicBezTo>
                <a:lnTo>
                  <a:pt x="14958" y="7953"/>
                </a:lnTo>
                <a:cubicBezTo>
                  <a:pt x="15012" y="8051"/>
                  <a:pt x="15023" y="8202"/>
                  <a:pt x="14887" y="8254"/>
                </a:cubicBezTo>
                <a:cubicBezTo>
                  <a:pt x="14751" y="8306"/>
                  <a:pt x="14553" y="8220"/>
                  <a:pt x="14315" y="7832"/>
                </a:cubicBezTo>
                <a:lnTo>
                  <a:pt x="13888" y="7062"/>
                </a:lnTo>
                <a:cubicBezTo>
                  <a:pt x="13668" y="7117"/>
                  <a:pt x="13447" y="7165"/>
                  <a:pt x="13223" y="7206"/>
                </a:cubicBezTo>
                <a:lnTo>
                  <a:pt x="13682" y="8287"/>
                </a:lnTo>
                <a:cubicBezTo>
                  <a:pt x="13726" y="8390"/>
                  <a:pt x="13720" y="8542"/>
                  <a:pt x="13579" y="8579"/>
                </a:cubicBezTo>
                <a:cubicBezTo>
                  <a:pt x="13439" y="8617"/>
                  <a:pt x="13253" y="8509"/>
                  <a:pt x="13056" y="8098"/>
                </a:cubicBezTo>
                <a:lnTo>
                  <a:pt x="12710" y="7287"/>
                </a:lnTo>
                <a:cubicBezTo>
                  <a:pt x="12486" y="7317"/>
                  <a:pt x="12261" y="7342"/>
                  <a:pt x="12034" y="7359"/>
                </a:cubicBezTo>
                <a:lnTo>
                  <a:pt x="12380" y="8486"/>
                </a:lnTo>
                <a:cubicBezTo>
                  <a:pt x="12412" y="8593"/>
                  <a:pt x="12390" y="8742"/>
                  <a:pt x="12246" y="8765"/>
                </a:cubicBezTo>
                <a:cubicBezTo>
                  <a:pt x="12102" y="8787"/>
                  <a:pt x="11928" y="8663"/>
                  <a:pt x="11775" y="8233"/>
                </a:cubicBezTo>
                <a:lnTo>
                  <a:pt x="11516" y="7388"/>
                </a:lnTo>
                <a:cubicBezTo>
                  <a:pt x="11394" y="7392"/>
                  <a:pt x="11275" y="7396"/>
                  <a:pt x="11153" y="7396"/>
                </a:cubicBezTo>
                <a:cubicBezTo>
                  <a:pt x="11048" y="7396"/>
                  <a:pt x="10941" y="7392"/>
                  <a:pt x="10836" y="7390"/>
                </a:cubicBezTo>
                <a:lnTo>
                  <a:pt x="11062" y="8549"/>
                </a:lnTo>
                <a:cubicBezTo>
                  <a:pt x="11083" y="8658"/>
                  <a:pt x="11047" y="8805"/>
                  <a:pt x="10901" y="8812"/>
                </a:cubicBezTo>
                <a:cubicBezTo>
                  <a:pt x="10756" y="8820"/>
                  <a:pt x="10594" y="8676"/>
                  <a:pt x="10488" y="8233"/>
                </a:cubicBezTo>
                <a:lnTo>
                  <a:pt x="10319" y="7364"/>
                </a:lnTo>
                <a:cubicBezTo>
                  <a:pt x="10253" y="7359"/>
                  <a:pt x="10185" y="7357"/>
                  <a:pt x="10118" y="7351"/>
                </a:cubicBezTo>
                <a:cubicBezTo>
                  <a:pt x="9958" y="7336"/>
                  <a:pt x="9801" y="7317"/>
                  <a:pt x="9642" y="7297"/>
                </a:cubicBezTo>
                <a:lnTo>
                  <a:pt x="9745" y="8473"/>
                </a:lnTo>
                <a:cubicBezTo>
                  <a:pt x="9755" y="8584"/>
                  <a:pt x="9704" y="8724"/>
                  <a:pt x="9558" y="8716"/>
                </a:cubicBezTo>
                <a:cubicBezTo>
                  <a:pt x="9413" y="8708"/>
                  <a:pt x="9267" y="8550"/>
                  <a:pt x="9207" y="8098"/>
                </a:cubicBezTo>
                <a:lnTo>
                  <a:pt x="9129" y="7217"/>
                </a:lnTo>
                <a:cubicBezTo>
                  <a:pt x="8906" y="7178"/>
                  <a:pt x="8684" y="7135"/>
                  <a:pt x="8465" y="7082"/>
                </a:cubicBezTo>
                <a:lnTo>
                  <a:pt x="8444" y="8259"/>
                </a:lnTo>
                <a:cubicBezTo>
                  <a:pt x="8443" y="8370"/>
                  <a:pt x="8376" y="8504"/>
                  <a:pt x="8232" y="8481"/>
                </a:cubicBezTo>
                <a:cubicBezTo>
                  <a:pt x="8088" y="8458"/>
                  <a:pt x="7960" y="8287"/>
                  <a:pt x="7948" y="7832"/>
                </a:cubicBezTo>
                <a:lnTo>
                  <a:pt x="7963" y="6949"/>
                </a:lnTo>
                <a:cubicBezTo>
                  <a:pt x="7745" y="6887"/>
                  <a:pt x="7529" y="6820"/>
                  <a:pt x="7315" y="6745"/>
                </a:cubicBezTo>
                <a:lnTo>
                  <a:pt x="7172" y="7909"/>
                </a:lnTo>
                <a:cubicBezTo>
                  <a:pt x="7159" y="8020"/>
                  <a:pt x="7078" y="8148"/>
                  <a:pt x="6937" y="8110"/>
                </a:cubicBezTo>
                <a:cubicBezTo>
                  <a:pt x="6797" y="8072"/>
                  <a:pt x="6688" y="7887"/>
                  <a:pt x="6723" y="7433"/>
                </a:cubicBezTo>
                <a:lnTo>
                  <a:pt x="6829" y="6563"/>
                </a:lnTo>
                <a:cubicBezTo>
                  <a:pt x="6619" y="6478"/>
                  <a:pt x="6412" y="6383"/>
                  <a:pt x="6207" y="6286"/>
                </a:cubicBezTo>
                <a:lnTo>
                  <a:pt x="5944" y="7430"/>
                </a:lnTo>
                <a:cubicBezTo>
                  <a:pt x="5919" y="7539"/>
                  <a:pt x="5826" y="7658"/>
                  <a:pt x="5690" y="7606"/>
                </a:cubicBezTo>
                <a:cubicBezTo>
                  <a:pt x="5554" y="7553"/>
                  <a:pt x="5464" y="7356"/>
                  <a:pt x="5547" y="6909"/>
                </a:cubicBezTo>
                <a:lnTo>
                  <a:pt x="5744" y="6055"/>
                </a:lnTo>
                <a:cubicBezTo>
                  <a:pt x="5544" y="5948"/>
                  <a:pt x="5348" y="5833"/>
                  <a:pt x="5154" y="5714"/>
                </a:cubicBezTo>
                <a:lnTo>
                  <a:pt x="4772" y="6826"/>
                </a:lnTo>
                <a:cubicBezTo>
                  <a:pt x="4736" y="6931"/>
                  <a:pt x="4630" y="7039"/>
                  <a:pt x="4501" y="6973"/>
                </a:cubicBezTo>
                <a:cubicBezTo>
                  <a:pt x="4371" y="6906"/>
                  <a:pt x="4304" y="6702"/>
                  <a:pt x="4433" y="6266"/>
                </a:cubicBezTo>
                <a:lnTo>
                  <a:pt x="4718" y="5434"/>
                </a:lnTo>
                <a:cubicBezTo>
                  <a:pt x="4531" y="5306"/>
                  <a:pt x="4347" y="5173"/>
                  <a:pt x="4167" y="5034"/>
                </a:cubicBezTo>
                <a:lnTo>
                  <a:pt x="3670" y="6100"/>
                </a:lnTo>
                <a:cubicBezTo>
                  <a:pt x="3623" y="6201"/>
                  <a:pt x="3507" y="6298"/>
                  <a:pt x="3385" y="6218"/>
                </a:cubicBezTo>
                <a:cubicBezTo>
                  <a:pt x="3263" y="6139"/>
                  <a:pt x="3218" y="5929"/>
                  <a:pt x="3392" y="5508"/>
                </a:cubicBezTo>
                <a:lnTo>
                  <a:pt x="3763" y="4708"/>
                </a:lnTo>
                <a:cubicBezTo>
                  <a:pt x="3590" y="4562"/>
                  <a:pt x="3422" y="4409"/>
                  <a:pt x="3257" y="4253"/>
                </a:cubicBezTo>
                <a:lnTo>
                  <a:pt x="2650" y="5265"/>
                </a:lnTo>
                <a:cubicBezTo>
                  <a:pt x="2592" y="5361"/>
                  <a:pt x="2467" y="5445"/>
                  <a:pt x="2354" y="5353"/>
                </a:cubicBezTo>
                <a:cubicBezTo>
                  <a:pt x="2241" y="5261"/>
                  <a:pt x="2218" y="5048"/>
                  <a:pt x="2435" y="4647"/>
                </a:cubicBezTo>
                <a:lnTo>
                  <a:pt x="2891" y="3888"/>
                </a:lnTo>
                <a:cubicBezTo>
                  <a:pt x="2824" y="3819"/>
                  <a:pt x="2755" y="3750"/>
                  <a:pt x="2690" y="3679"/>
                </a:cubicBezTo>
                <a:close/>
                <a:moveTo>
                  <a:pt x="11126" y="14580"/>
                </a:moveTo>
                <a:lnTo>
                  <a:pt x="10896" y="15422"/>
                </a:lnTo>
                <a:cubicBezTo>
                  <a:pt x="10758" y="15856"/>
                  <a:pt x="10587" y="15987"/>
                  <a:pt x="10442" y="15969"/>
                </a:cubicBezTo>
                <a:cubicBezTo>
                  <a:pt x="10298" y="15951"/>
                  <a:pt x="10271" y="15803"/>
                  <a:pt x="10301" y="15695"/>
                </a:cubicBezTo>
                <a:lnTo>
                  <a:pt x="10603" y="14585"/>
                </a:lnTo>
                <a:cubicBezTo>
                  <a:pt x="10396" y="14593"/>
                  <a:pt x="10189" y="14605"/>
                  <a:pt x="9983" y="14624"/>
                </a:cubicBezTo>
                <a:lnTo>
                  <a:pt x="9845" y="15486"/>
                </a:lnTo>
                <a:cubicBezTo>
                  <a:pt x="9753" y="15932"/>
                  <a:pt x="9596" y="16080"/>
                  <a:pt x="9450" y="16077"/>
                </a:cubicBezTo>
                <a:cubicBezTo>
                  <a:pt x="9304" y="16074"/>
                  <a:pt x="9264" y="15930"/>
                  <a:pt x="9281" y="15820"/>
                </a:cubicBezTo>
                <a:lnTo>
                  <a:pt x="9464" y="14686"/>
                </a:lnTo>
                <a:cubicBezTo>
                  <a:pt x="9259" y="14715"/>
                  <a:pt x="9055" y="14750"/>
                  <a:pt x="8853" y="14791"/>
                </a:cubicBezTo>
                <a:lnTo>
                  <a:pt x="8804" y="15660"/>
                </a:lnTo>
                <a:cubicBezTo>
                  <a:pt x="8759" y="16113"/>
                  <a:pt x="8620" y="16277"/>
                  <a:pt x="8475" y="16289"/>
                </a:cubicBezTo>
                <a:cubicBezTo>
                  <a:pt x="8330" y="16302"/>
                  <a:pt x="8273" y="16161"/>
                  <a:pt x="8279" y="16050"/>
                </a:cubicBezTo>
                <a:lnTo>
                  <a:pt x="8343" y="14907"/>
                </a:lnTo>
                <a:cubicBezTo>
                  <a:pt x="8143" y="14958"/>
                  <a:pt x="7943" y="15013"/>
                  <a:pt x="7746" y="15074"/>
                </a:cubicBezTo>
                <a:lnTo>
                  <a:pt x="7788" y="15942"/>
                </a:lnTo>
                <a:cubicBezTo>
                  <a:pt x="7790" y="16397"/>
                  <a:pt x="7669" y="16574"/>
                  <a:pt x="7526" y="16602"/>
                </a:cubicBezTo>
                <a:cubicBezTo>
                  <a:pt x="7383" y="16629"/>
                  <a:pt x="7313" y="16497"/>
                  <a:pt x="7307" y="16386"/>
                </a:cubicBezTo>
                <a:lnTo>
                  <a:pt x="7251" y="15243"/>
                </a:lnTo>
                <a:cubicBezTo>
                  <a:pt x="7057" y="15314"/>
                  <a:pt x="6866" y="15390"/>
                  <a:pt x="6676" y="15471"/>
                </a:cubicBezTo>
                <a:lnTo>
                  <a:pt x="6808" y="16328"/>
                </a:lnTo>
                <a:cubicBezTo>
                  <a:pt x="6858" y="16781"/>
                  <a:pt x="6755" y="16969"/>
                  <a:pt x="6615" y="17012"/>
                </a:cubicBezTo>
                <a:cubicBezTo>
                  <a:pt x="6476" y="17054"/>
                  <a:pt x="6393" y="16930"/>
                  <a:pt x="6376" y="16819"/>
                </a:cubicBezTo>
                <a:lnTo>
                  <a:pt x="6200" y="15687"/>
                </a:lnTo>
                <a:cubicBezTo>
                  <a:pt x="6014" y="15777"/>
                  <a:pt x="5830" y="15873"/>
                  <a:pt x="5650" y="15974"/>
                </a:cubicBezTo>
                <a:lnTo>
                  <a:pt x="5873" y="16814"/>
                </a:lnTo>
                <a:cubicBezTo>
                  <a:pt x="5970" y="17259"/>
                  <a:pt x="5887" y="17458"/>
                  <a:pt x="5753" y="17515"/>
                </a:cubicBezTo>
                <a:cubicBezTo>
                  <a:pt x="5619" y="17571"/>
                  <a:pt x="5521" y="17455"/>
                  <a:pt x="5493" y="17348"/>
                </a:cubicBezTo>
                <a:lnTo>
                  <a:pt x="5199" y="16237"/>
                </a:lnTo>
                <a:cubicBezTo>
                  <a:pt x="5024" y="16346"/>
                  <a:pt x="4852" y="16461"/>
                  <a:pt x="4683" y="16580"/>
                </a:cubicBezTo>
                <a:lnTo>
                  <a:pt x="4993" y="17396"/>
                </a:lnTo>
                <a:cubicBezTo>
                  <a:pt x="5137" y="17829"/>
                  <a:pt x="5075" y="18035"/>
                  <a:pt x="4948" y="18105"/>
                </a:cubicBezTo>
                <a:cubicBezTo>
                  <a:pt x="4820" y="18176"/>
                  <a:pt x="4712" y="18071"/>
                  <a:pt x="4673" y="17967"/>
                </a:cubicBezTo>
                <a:lnTo>
                  <a:pt x="4264" y="16894"/>
                </a:lnTo>
                <a:cubicBezTo>
                  <a:pt x="4102" y="17020"/>
                  <a:pt x="3943" y="17152"/>
                  <a:pt x="3787" y="17288"/>
                </a:cubicBezTo>
                <a:lnTo>
                  <a:pt x="4180" y="18066"/>
                </a:lnTo>
                <a:cubicBezTo>
                  <a:pt x="4368" y="18481"/>
                  <a:pt x="4328" y="18692"/>
                  <a:pt x="4209" y="18775"/>
                </a:cubicBezTo>
                <a:cubicBezTo>
                  <a:pt x="4089" y="18859"/>
                  <a:pt x="3971" y="18767"/>
                  <a:pt x="3920" y="18667"/>
                </a:cubicBezTo>
                <a:lnTo>
                  <a:pt x="3402" y="17643"/>
                </a:lnTo>
                <a:cubicBezTo>
                  <a:pt x="3231" y="17808"/>
                  <a:pt x="3064" y="17978"/>
                  <a:pt x="2903" y="18156"/>
                </a:cubicBezTo>
                <a:cubicBezTo>
                  <a:pt x="4876" y="20273"/>
                  <a:pt x="7685" y="21600"/>
                  <a:pt x="10800" y="21600"/>
                </a:cubicBezTo>
                <a:cubicBezTo>
                  <a:pt x="14012" y="21600"/>
                  <a:pt x="16900" y="20188"/>
                  <a:pt x="18880" y="17955"/>
                </a:cubicBezTo>
                <a:cubicBezTo>
                  <a:pt x="18722" y="17790"/>
                  <a:pt x="18558" y="17632"/>
                  <a:pt x="18392" y="17477"/>
                </a:cubicBezTo>
                <a:lnTo>
                  <a:pt x="17656" y="17952"/>
                </a:lnTo>
                <a:cubicBezTo>
                  <a:pt x="17263" y="18181"/>
                  <a:pt x="17050" y="18165"/>
                  <a:pt x="16954" y="18055"/>
                </a:cubicBezTo>
                <a:cubicBezTo>
                  <a:pt x="16859" y="17945"/>
                  <a:pt x="16938" y="17816"/>
                  <a:pt x="17032" y="17756"/>
                </a:cubicBezTo>
                <a:lnTo>
                  <a:pt x="18001" y="17132"/>
                </a:lnTo>
                <a:cubicBezTo>
                  <a:pt x="17842" y="16998"/>
                  <a:pt x="17680" y="16871"/>
                  <a:pt x="17515" y="16747"/>
                </a:cubicBezTo>
                <a:lnTo>
                  <a:pt x="16833" y="17295"/>
                </a:lnTo>
                <a:cubicBezTo>
                  <a:pt x="16466" y="17565"/>
                  <a:pt x="16251" y="17570"/>
                  <a:pt x="16144" y="17471"/>
                </a:cubicBezTo>
                <a:cubicBezTo>
                  <a:pt x="16038" y="17371"/>
                  <a:pt x="16103" y="17235"/>
                  <a:pt x="16190" y="17165"/>
                </a:cubicBezTo>
                <a:lnTo>
                  <a:pt x="17089" y="16443"/>
                </a:lnTo>
                <a:cubicBezTo>
                  <a:pt x="16918" y="16327"/>
                  <a:pt x="16744" y="16216"/>
                  <a:pt x="16566" y="16111"/>
                </a:cubicBezTo>
                <a:lnTo>
                  <a:pt x="15944" y="16728"/>
                </a:lnTo>
                <a:cubicBezTo>
                  <a:pt x="15607" y="17035"/>
                  <a:pt x="15393" y="17062"/>
                  <a:pt x="15277" y="16975"/>
                </a:cubicBezTo>
                <a:cubicBezTo>
                  <a:pt x="15161" y="16887"/>
                  <a:pt x="15211" y="16746"/>
                  <a:pt x="15291" y="16667"/>
                </a:cubicBezTo>
                <a:lnTo>
                  <a:pt x="16111" y="15854"/>
                </a:lnTo>
                <a:cubicBezTo>
                  <a:pt x="15928" y="15757"/>
                  <a:pt x="15743" y="15664"/>
                  <a:pt x="15555" y="15577"/>
                </a:cubicBezTo>
                <a:lnTo>
                  <a:pt x="15000" y="16257"/>
                </a:lnTo>
                <a:cubicBezTo>
                  <a:pt x="14697" y="16597"/>
                  <a:pt x="14489" y="16648"/>
                  <a:pt x="14364" y="16573"/>
                </a:cubicBezTo>
                <a:cubicBezTo>
                  <a:pt x="14239" y="16498"/>
                  <a:pt x="14275" y="16351"/>
                  <a:pt x="14346" y="16264"/>
                </a:cubicBezTo>
                <a:lnTo>
                  <a:pt x="15075" y="15370"/>
                </a:lnTo>
                <a:cubicBezTo>
                  <a:pt x="14883" y="15292"/>
                  <a:pt x="14690" y="15218"/>
                  <a:pt x="14494" y="15152"/>
                </a:cubicBezTo>
                <a:lnTo>
                  <a:pt x="14013" y="15888"/>
                </a:lnTo>
                <a:cubicBezTo>
                  <a:pt x="13748" y="16258"/>
                  <a:pt x="13544" y="16329"/>
                  <a:pt x="13412" y="16268"/>
                </a:cubicBezTo>
                <a:cubicBezTo>
                  <a:pt x="13280" y="16206"/>
                  <a:pt x="13301" y="16057"/>
                  <a:pt x="13362" y="15964"/>
                </a:cubicBezTo>
                <a:lnTo>
                  <a:pt x="13995" y="14997"/>
                </a:lnTo>
                <a:cubicBezTo>
                  <a:pt x="13796" y="14940"/>
                  <a:pt x="13594" y="14890"/>
                  <a:pt x="13392" y="14845"/>
                </a:cubicBezTo>
                <a:lnTo>
                  <a:pt x="12992" y="15625"/>
                </a:lnTo>
                <a:cubicBezTo>
                  <a:pt x="12767" y="16020"/>
                  <a:pt x="12573" y="16113"/>
                  <a:pt x="12435" y="16065"/>
                </a:cubicBezTo>
                <a:cubicBezTo>
                  <a:pt x="12298" y="16017"/>
                  <a:pt x="12302" y="15867"/>
                  <a:pt x="12353" y="15768"/>
                </a:cubicBezTo>
                <a:lnTo>
                  <a:pt x="12879" y="14744"/>
                </a:lnTo>
                <a:cubicBezTo>
                  <a:pt x="12676" y="14708"/>
                  <a:pt x="12471" y="14679"/>
                  <a:pt x="12265" y="14654"/>
                </a:cubicBezTo>
                <a:lnTo>
                  <a:pt x="11949" y="15468"/>
                </a:lnTo>
                <a:cubicBezTo>
                  <a:pt x="11766" y="15885"/>
                  <a:pt x="11583" y="15997"/>
                  <a:pt x="11441" y="15964"/>
                </a:cubicBezTo>
                <a:cubicBezTo>
                  <a:pt x="11299" y="15931"/>
                  <a:pt x="11288" y="15781"/>
                  <a:pt x="11328" y="15677"/>
                </a:cubicBezTo>
                <a:lnTo>
                  <a:pt x="11745" y="14607"/>
                </a:lnTo>
                <a:cubicBezTo>
                  <a:pt x="11538" y="14593"/>
                  <a:pt x="11332" y="14583"/>
                  <a:pt x="11126" y="14580"/>
                </a:cubicBezTo>
                <a:close/>
              </a:path>
            </a:pathLst>
          </a:custGeom>
          <a:solidFill>
            <a:srgbClr val="60D836"/>
          </a:solidFill>
          <a:ln w="12700">
            <a:solidFill>
              <a:srgbClr val="FFFFFF"/>
            </a:solidFill>
            <a:miter lim="400000"/>
          </a:ln>
        </p:spPr>
        <p:txBody>
          <a:bodyPr lIns="50800" tIns="50800" rIns="50800" bIns="50800" anchor="ctr"/>
          <a:lstStyle/>
          <a:p>
            <a:pPr>
              <a:defRPr sz="2200">
                <a:solidFill>
                  <a:srgbClr val="FFFFFF"/>
                </a:solidFill>
              </a:defRPr>
            </a:pPr>
          </a:p>
        </p:txBody>
      </p:sp>
      <p:sp>
        <p:nvSpPr>
          <p:cNvPr id="1039" name="Figura">
            <a:hlinkClick r:id="rId11" invalidUrl="" action="ppaction://hlinksldjump" tgtFrame="" tooltip="" history="1" highlightClick="0" endSnd="0"/>
          </p:cNvPr>
          <p:cNvSpPr/>
          <p:nvPr/>
        </p:nvSpPr>
        <p:spPr>
          <a:xfrm>
            <a:off x="5846993" y="7436067"/>
            <a:ext cx="720690" cy="7206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7762" y="0"/>
                  <a:pt x="5015" y="1263"/>
                  <a:pt x="3051" y="3289"/>
                </a:cubicBezTo>
                <a:cubicBezTo>
                  <a:pt x="3266" y="3526"/>
                  <a:pt x="3489" y="3750"/>
                  <a:pt x="3721" y="3966"/>
                </a:cubicBezTo>
                <a:lnTo>
                  <a:pt x="4459" y="3491"/>
                </a:lnTo>
                <a:cubicBezTo>
                  <a:pt x="4852" y="3262"/>
                  <a:pt x="5065" y="3278"/>
                  <a:pt x="5161" y="3389"/>
                </a:cubicBezTo>
                <a:cubicBezTo>
                  <a:pt x="5256" y="3499"/>
                  <a:pt x="5177" y="3627"/>
                  <a:pt x="5083" y="3687"/>
                </a:cubicBezTo>
                <a:lnTo>
                  <a:pt x="4113" y="4312"/>
                </a:lnTo>
                <a:cubicBezTo>
                  <a:pt x="4271" y="4445"/>
                  <a:pt x="4432" y="4574"/>
                  <a:pt x="4597" y="4698"/>
                </a:cubicBezTo>
                <a:lnTo>
                  <a:pt x="5282" y="4148"/>
                </a:lnTo>
                <a:cubicBezTo>
                  <a:pt x="5649" y="3878"/>
                  <a:pt x="5864" y="3873"/>
                  <a:pt x="5971" y="3972"/>
                </a:cubicBezTo>
                <a:cubicBezTo>
                  <a:pt x="6077" y="4072"/>
                  <a:pt x="6012" y="4206"/>
                  <a:pt x="5925" y="4276"/>
                </a:cubicBezTo>
                <a:lnTo>
                  <a:pt x="5024" y="5002"/>
                </a:lnTo>
                <a:cubicBezTo>
                  <a:pt x="5195" y="5118"/>
                  <a:pt x="5368" y="5230"/>
                  <a:pt x="5545" y="5336"/>
                </a:cubicBezTo>
                <a:lnTo>
                  <a:pt x="6171" y="4713"/>
                </a:lnTo>
                <a:cubicBezTo>
                  <a:pt x="6508" y="4407"/>
                  <a:pt x="6722" y="4379"/>
                  <a:pt x="6838" y="4467"/>
                </a:cubicBezTo>
                <a:cubicBezTo>
                  <a:pt x="6954" y="4555"/>
                  <a:pt x="6902" y="4697"/>
                  <a:pt x="6823" y="4776"/>
                </a:cubicBezTo>
                <a:lnTo>
                  <a:pt x="6001" y="5592"/>
                </a:lnTo>
                <a:cubicBezTo>
                  <a:pt x="6184" y="5690"/>
                  <a:pt x="6370" y="5781"/>
                  <a:pt x="6558" y="5867"/>
                </a:cubicBezTo>
                <a:lnTo>
                  <a:pt x="7115" y="5184"/>
                </a:lnTo>
                <a:cubicBezTo>
                  <a:pt x="7418" y="4844"/>
                  <a:pt x="7626" y="4795"/>
                  <a:pt x="7751" y="4870"/>
                </a:cubicBezTo>
                <a:cubicBezTo>
                  <a:pt x="7876" y="4945"/>
                  <a:pt x="7840" y="5091"/>
                  <a:pt x="7769" y="5177"/>
                </a:cubicBezTo>
                <a:lnTo>
                  <a:pt x="7037" y="6075"/>
                </a:lnTo>
                <a:cubicBezTo>
                  <a:pt x="7229" y="6152"/>
                  <a:pt x="7424" y="6223"/>
                  <a:pt x="7621" y="6289"/>
                </a:cubicBezTo>
                <a:lnTo>
                  <a:pt x="8102" y="5554"/>
                </a:lnTo>
                <a:cubicBezTo>
                  <a:pt x="8367" y="5184"/>
                  <a:pt x="8571" y="5112"/>
                  <a:pt x="8703" y="5174"/>
                </a:cubicBezTo>
                <a:cubicBezTo>
                  <a:pt x="8834" y="5236"/>
                  <a:pt x="8814" y="5384"/>
                  <a:pt x="8753" y="5478"/>
                </a:cubicBezTo>
                <a:lnTo>
                  <a:pt x="8120" y="6445"/>
                </a:lnTo>
                <a:cubicBezTo>
                  <a:pt x="8319" y="6501"/>
                  <a:pt x="8520" y="6551"/>
                  <a:pt x="8723" y="6596"/>
                </a:cubicBezTo>
                <a:lnTo>
                  <a:pt x="9123" y="5819"/>
                </a:lnTo>
                <a:cubicBezTo>
                  <a:pt x="9348" y="5423"/>
                  <a:pt x="9542" y="5330"/>
                  <a:pt x="9680" y="5378"/>
                </a:cubicBezTo>
                <a:cubicBezTo>
                  <a:pt x="9817" y="5426"/>
                  <a:pt x="9813" y="5576"/>
                  <a:pt x="9762" y="5675"/>
                </a:cubicBezTo>
                <a:lnTo>
                  <a:pt x="9236" y="6699"/>
                </a:lnTo>
                <a:cubicBezTo>
                  <a:pt x="9439" y="6735"/>
                  <a:pt x="9644" y="6765"/>
                  <a:pt x="9850" y="6789"/>
                </a:cubicBezTo>
                <a:lnTo>
                  <a:pt x="10166" y="5974"/>
                </a:lnTo>
                <a:cubicBezTo>
                  <a:pt x="10349" y="5557"/>
                  <a:pt x="10532" y="5445"/>
                  <a:pt x="10674" y="5478"/>
                </a:cubicBezTo>
                <a:cubicBezTo>
                  <a:pt x="10815" y="5511"/>
                  <a:pt x="10825" y="5660"/>
                  <a:pt x="10785" y="5765"/>
                </a:cubicBezTo>
                <a:lnTo>
                  <a:pt x="10370" y="6836"/>
                </a:lnTo>
                <a:cubicBezTo>
                  <a:pt x="10577" y="6851"/>
                  <a:pt x="10783" y="6860"/>
                  <a:pt x="10989" y="6863"/>
                </a:cubicBezTo>
                <a:lnTo>
                  <a:pt x="11219" y="6019"/>
                </a:lnTo>
                <a:cubicBezTo>
                  <a:pt x="11357" y="5585"/>
                  <a:pt x="11528" y="5456"/>
                  <a:pt x="11673" y="5474"/>
                </a:cubicBezTo>
                <a:cubicBezTo>
                  <a:pt x="11817" y="5492"/>
                  <a:pt x="11843" y="5640"/>
                  <a:pt x="11814" y="5748"/>
                </a:cubicBezTo>
                <a:lnTo>
                  <a:pt x="11512" y="6860"/>
                </a:lnTo>
                <a:cubicBezTo>
                  <a:pt x="11719" y="6853"/>
                  <a:pt x="11925" y="6841"/>
                  <a:pt x="12130" y="6823"/>
                </a:cubicBezTo>
                <a:lnTo>
                  <a:pt x="12270" y="5955"/>
                </a:lnTo>
                <a:cubicBezTo>
                  <a:pt x="12362" y="5509"/>
                  <a:pt x="12519" y="5362"/>
                  <a:pt x="12665" y="5365"/>
                </a:cubicBezTo>
                <a:cubicBezTo>
                  <a:pt x="12810" y="5367"/>
                  <a:pt x="12851" y="5513"/>
                  <a:pt x="12834" y="5623"/>
                </a:cubicBezTo>
                <a:lnTo>
                  <a:pt x="12650" y="6765"/>
                </a:lnTo>
                <a:cubicBezTo>
                  <a:pt x="12855" y="6737"/>
                  <a:pt x="13058" y="6702"/>
                  <a:pt x="13260" y="6662"/>
                </a:cubicBezTo>
                <a:lnTo>
                  <a:pt x="13309" y="5783"/>
                </a:lnTo>
                <a:cubicBezTo>
                  <a:pt x="13354" y="5330"/>
                  <a:pt x="13495" y="5166"/>
                  <a:pt x="13640" y="5154"/>
                </a:cubicBezTo>
                <a:cubicBezTo>
                  <a:pt x="13785" y="5141"/>
                  <a:pt x="13842" y="5280"/>
                  <a:pt x="13836" y="5392"/>
                </a:cubicBezTo>
                <a:lnTo>
                  <a:pt x="13772" y="6548"/>
                </a:lnTo>
                <a:cubicBezTo>
                  <a:pt x="13973" y="6498"/>
                  <a:pt x="14172" y="6442"/>
                  <a:pt x="14369" y="6380"/>
                </a:cubicBezTo>
                <a:lnTo>
                  <a:pt x="14325" y="5501"/>
                </a:lnTo>
                <a:cubicBezTo>
                  <a:pt x="14323" y="5046"/>
                  <a:pt x="14446" y="4869"/>
                  <a:pt x="14589" y="4841"/>
                </a:cubicBezTo>
                <a:cubicBezTo>
                  <a:pt x="14732" y="4814"/>
                  <a:pt x="14802" y="4946"/>
                  <a:pt x="14808" y="5057"/>
                </a:cubicBezTo>
                <a:lnTo>
                  <a:pt x="14865" y="6213"/>
                </a:lnTo>
                <a:cubicBezTo>
                  <a:pt x="15060" y="6143"/>
                  <a:pt x="15251" y="6066"/>
                  <a:pt x="15441" y="5984"/>
                </a:cubicBezTo>
                <a:lnTo>
                  <a:pt x="15307" y="5115"/>
                </a:lnTo>
                <a:cubicBezTo>
                  <a:pt x="15257" y="4662"/>
                  <a:pt x="15360" y="4474"/>
                  <a:pt x="15500" y="4431"/>
                </a:cubicBezTo>
                <a:cubicBezTo>
                  <a:pt x="15639" y="4389"/>
                  <a:pt x="15722" y="4514"/>
                  <a:pt x="15739" y="4624"/>
                </a:cubicBezTo>
                <a:lnTo>
                  <a:pt x="15917" y="5765"/>
                </a:lnTo>
                <a:cubicBezTo>
                  <a:pt x="16102" y="5674"/>
                  <a:pt x="16286" y="5579"/>
                  <a:pt x="16467" y="5478"/>
                </a:cubicBezTo>
                <a:lnTo>
                  <a:pt x="16242" y="4629"/>
                </a:lnTo>
                <a:cubicBezTo>
                  <a:pt x="16145" y="4184"/>
                  <a:pt x="16228" y="3985"/>
                  <a:pt x="16362" y="3929"/>
                </a:cubicBezTo>
                <a:cubicBezTo>
                  <a:pt x="16496" y="3872"/>
                  <a:pt x="16593" y="3986"/>
                  <a:pt x="16622" y="4094"/>
                </a:cubicBezTo>
                <a:lnTo>
                  <a:pt x="16916" y="5209"/>
                </a:lnTo>
                <a:cubicBezTo>
                  <a:pt x="17090" y="5100"/>
                  <a:pt x="17263" y="4985"/>
                  <a:pt x="17432" y="4865"/>
                </a:cubicBezTo>
                <a:lnTo>
                  <a:pt x="17121" y="4047"/>
                </a:lnTo>
                <a:cubicBezTo>
                  <a:pt x="16978" y="3614"/>
                  <a:pt x="17039" y="3408"/>
                  <a:pt x="17167" y="3338"/>
                </a:cubicBezTo>
                <a:cubicBezTo>
                  <a:pt x="17294" y="3267"/>
                  <a:pt x="17402" y="3372"/>
                  <a:pt x="17442" y="3476"/>
                </a:cubicBezTo>
                <a:lnTo>
                  <a:pt x="17852" y="4553"/>
                </a:lnTo>
                <a:cubicBezTo>
                  <a:pt x="18209" y="4273"/>
                  <a:pt x="18550" y="3967"/>
                  <a:pt x="18875" y="3640"/>
                </a:cubicBezTo>
                <a:cubicBezTo>
                  <a:pt x="16895" y="1409"/>
                  <a:pt x="14010" y="0"/>
                  <a:pt x="10800" y="0"/>
                </a:cubicBezTo>
                <a:close/>
                <a:moveTo>
                  <a:pt x="2690" y="3679"/>
                </a:moveTo>
                <a:cubicBezTo>
                  <a:pt x="1017" y="5581"/>
                  <a:pt x="0" y="8073"/>
                  <a:pt x="0" y="10800"/>
                </a:cubicBezTo>
                <a:cubicBezTo>
                  <a:pt x="0" y="13450"/>
                  <a:pt x="961" y="15878"/>
                  <a:pt x="2550" y="17759"/>
                </a:cubicBezTo>
                <a:cubicBezTo>
                  <a:pt x="2865" y="17416"/>
                  <a:pt x="3199" y="17095"/>
                  <a:pt x="3551" y="16796"/>
                </a:cubicBezTo>
                <a:lnTo>
                  <a:pt x="2604" y="16084"/>
                </a:lnTo>
                <a:cubicBezTo>
                  <a:pt x="2515" y="16017"/>
                  <a:pt x="2445" y="15883"/>
                  <a:pt x="2548" y="15780"/>
                </a:cubicBezTo>
                <a:cubicBezTo>
                  <a:pt x="2651" y="15677"/>
                  <a:pt x="2867" y="15676"/>
                  <a:pt x="3242" y="15933"/>
                </a:cubicBezTo>
                <a:lnTo>
                  <a:pt x="3952" y="16467"/>
                </a:lnTo>
                <a:cubicBezTo>
                  <a:pt x="4132" y="16327"/>
                  <a:pt x="4316" y="16195"/>
                  <a:pt x="4502" y="16067"/>
                </a:cubicBezTo>
                <a:lnTo>
                  <a:pt x="3633" y="15258"/>
                </a:lnTo>
                <a:cubicBezTo>
                  <a:pt x="3552" y="15182"/>
                  <a:pt x="3496" y="15043"/>
                  <a:pt x="3610" y="14951"/>
                </a:cubicBezTo>
                <a:cubicBezTo>
                  <a:pt x="3723" y="14860"/>
                  <a:pt x="3937" y="14880"/>
                  <a:pt x="4283" y="15176"/>
                </a:cubicBezTo>
                <a:lnTo>
                  <a:pt x="4933" y="15782"/>
                </a:lnTo>
                <a:cubicBezTo>
                  <a:pt x="5126" y="15662"/>
                  <a:pt x="5322" y="15547"/>
                  <a:pt x="5522" y="15439"/>
                </a:cubicBezTo>
                <a:lnTo>
                  <a:pt x="4744" y="14546"/>
                </a:lnTo>
                <a:cubicBezTo>
                  <a:pt x="4670" y="14462"/>
                  <a:pt x="4630" y="14318"/>
                  <a:pt x="4752" y="14239"/>
                </a:cubicBezTo>
                <a:cubicBezTo>
                  <a:pt x="4874" y="14160"/>
                  <a:pt x="5085" y="14203"/>
                  <a:pt x="5398" y="14533"/>
                </a:cubicBezTo>
                <a:lnTo>
                  <a:pt x="5984" y="15206"/>
                </a:lnTo>
                <a:cubicBezTo>
                  <a:pt x="6188" y="15107"/>
                  <a:pt x="6394" y="15013"/>
                  <a:pt x="6603" y="14926"/>
                </a:cubicBezTo>
                <a:lnTo>
                  <a:pt x="5922" y="13954"/>
                </a:lnTo>
                <a:cubicBezTo>
                  <a:pt x="5858" y="13863"/>
                  <a:pt x="5832" y="13714"/>
                  <a:pt x="5962" y="13649"/>
                </a:cubicBezTo>
                <a:cubicBezTo>
                  <a:pt x="6092" y="13583"/>
                  <a:pt x="6297" y="13648"/>
                  <a:pt x="6575" y="14010"/>
                </a:cubicBezTo>
                <a:lnTo>
                  <a:pt x="7088" y="14740"/>
                </a:lnTo>
                <a:cubicBezTo>
                  <a:pt x="7300" y="14663"/>
                  <a:pt x="7515" y="14592"/>
                  <a:pt x="7732" y="14528"/>
                </a:cubicBezTo>
                <a:lnTo>
                  <a:pt x="7157" y="13488"/>
                </a:lnTo>
                <a:cubicBezTo>
                  <a:pt x="7103" y="13391"/>
                  <a:pt x="7092" y="13242"/>
                  <a:pt x="7228" y="13190"/>
                </a:cubicBezTo>
                <a:cubicBezTo>
                  <a:pt x="7364" y="13138"/>
                  <a:pt x="7562" y="13223"/>
                  <a:pt x="7800" y="13611"/>
                </a:cubicBezTo>
                <a:lnTo>
                  <a:pt x="8233" y="14391"/>
                </a:lnTo>
                <a:cubicBezTo>
                  <a:pt x="8453" y="14336"/>
                  <a:pt x="8674" y="14288"/>
                  <a:pt x="8897" y="14246"/>
                </a:cubicBezTo>
                <a:lnTo>
                  <a:pt x="8431" y="13154"/>
                </a:lnTo>
                <a:cubicBezTo>
                  <a:pt x="8387" y="13051"/>
                  <a:pt x="8395" y="12901"/>
                  <a:pt x="8536" y="12864"/>
                </a:cubicBezTo>
                <a:cubicBezTo>
                  <a:pt x="8676" y="12826"/>
                  <a:pt x="8862" y="12932"/>
                  <a:pt x="9059" y="13343"/>
                </a:cubicBezTo>
                <a:lnTo>
                  <a:pt x="9406" y="14162"/>
                </a:lnTo>
                <a:cubicBezTo>
                  <a:pt x="9630" y="14130"/>
                  <a:pt x="9855" y="14105"/>
                  <a:pt x="10081" y="14087"/>
                </a:cubicBezTo>
                <a:lnTo>
                  <a:pt x="9735" y="12955"/>
                </a:lnTo>
                <a:cubicBezTo>
                  <a:pt x="9703" y="12848"/>
                  <a:pt x="9725" y="12699"/>
                  <a:pt x="9869" y="12677"/>
                </a:cubicBezTo>
                <a:cubicBezTo>
                  <a:pt x="10012" y="12654"/>
                  <a:pt x="10187" y="12779"/>
                  <a:pt x="10339" y="13208"/>
                </a:cubicBezTo>
                <a:lnTo>
                  <a:pt x="10599" y="14055"/>
                </a:lnTo>
                <a:cubicBezTo>
                  <a:pt x="10825" y="14047"/>
                  <a:pt x="11050" y="14046"/>
                  <a:pt x="11278" y="14052"/>
                </a:cubicBezTo>
                <a:lnTo>
                  <a:pt x="11053" y="12894"/>
                </a:lnTo>
                <a:cubicBezTo>
                  <a:pt x="11032" y="12785"/>
                  <a:pt x="11068" y="12638"/>
                  <a:pt x="11214" y="12631"/>
                </a:cubicBezTo>
                <a:cubicBezTo>
                  <a:pt x="11359" y="12623"/>
                  <a:pt x="11520" y="12765"/>
                  <a:pt x="11627" y="13208"/>
                </a:cubicBezTo>
                <a:lnTo>
                  <a:pt x="11797" y="14080"/>
                </a:lnTo>
                <a:cubicBezTo>
                  <a:pt x="11864" y="14085"/>
                  <a:pt x="11928" y="14086"/>
                  <a:pt x="11995" y="14092"/>
                </a:cubicBezTo>
                <a:cubicBezTo>
                  <a:pt x="12155" y="14107"/>
                  <a:pt x="12314" y="14126"/>
                  <a:pt x="12472" y="14146"/>
                </a:cubicBezTo>
                <a:lnTo>
                  <a:pt x="12369" y="12970"/>
                </a:lnTo>
                <a:cubicBezTo>
                  <a:pt x="12360" y="12859"/>
                  <a:pt x="12411" y="12718"/>
                  <a:pt x="12557" y="12725"/>
                </a:cubicBezTo>
                <a:cubicBezTo>
                  <a:pt x="12702" y="12733"/>
                  <a:pt x="12848" y="12892"/>
                  <a:pt x="12908" y="13343"/>
                </a:cubicBezTo>
                <a:lnTo>
                  <a:pt x="12985" y="14224"/>
                </a:lnTo>
                <a:cubicBezTo>
                  <a:pt x="13209" y="14263"/>
                  <a:pt x="13430" y="14308"/>
                  <a:pt x="13650" y="14361"/>
                </a:cubicBezTo>
                <a:lnTo>
                  <a:pt x="13671" y="13184"/>
                </a:lnTo>
                <a:cubicBezTo>
                  <a:pt x="13672" y="13073"/>
                  <a:pt x="13739" y="12937"/>
                  <a:pt x="13883" y="12960"/>
                </a:cubicBezTo>
                <a:cubicBezTo>
                  <a:pt x="14027" y="12983"/>
                  <a:pt x="14154" y="13156"/>
                  <a:pt x="14167" y="13611"/>
                </a:cubicBezTo>
                <a:lnTo>
                  <a:pt x="14151" y="14492"/>
                </a:lnTo>
                <a:cubicBezTo>
                  <a:pt x="14370" y="14555"/>
                  <a:pt x="14586" y="14626"/>
                  <a:pt x="14799" y="14702"/>
                </a:cubicBezTo>
                <a:lnTo>
                  <a:pt x="14943" y="13532"/>
                </a:lnTo>
                <a:cubicBezTo>
                  <a:pt x="14956" y="13421"/>
                  <a:pt x="15037" y="13293"/>
                  <a:pt x="15177" y="13331"/>
                </a:cubicBezTo>
                <a:cubicBezTo>
                  <a:pt x="15318" y="13369"/>
                  <a:pt x="15426" y="13556"/>
                  <a:pt x="15390" y="14010"/>
                </a:cubicBezTo>
                <a:lnTo>
                  <a:pt x="15284" y="14884"/>
                </a:lnTo>
                <a:cubicBezTo>
                  <a:pt x="15494" y="14969"/>
                  <a:pt x="15702" y="15061"/>
                  <a:pt x="15906" y="15159"/>
                </a:cubicBezTo>
                <a:lnTo>
                  <a:pt x="16171" y="14011"/>
                </a:lnTo>
                <a:cubicBezTo>
                  <a:pt x="16196" y="13903"/>
                  <a:pt x="16289" y="13785"/>
                  <a:pt x="16424" y="13837"/>
                </a:cubicBezTo>
                <a:cubicBezTo>
                  <a:pt x="16560" y="13890"/>
                  <a:pt x="16649" y="14085"/>
                  <a:pt x="16566" y="14533"/>
                </a:cubicBezTo>
                <a:lnTo>
                  <a:pt x="16369" y="15392"/>
                </a:lnTo>
                <a:cubicBezTo>
                  <a:pt x="16569" y="15498"/>
                  <a:pt x="16766" y="15612"/>
                  <a:pt x="16959" y="15731"/>
                </a:cubicBezTo>
                <a:lnTo>
                  <a:pt x="17342" y="14617"/>
                </a:lnTo>
                <a:cubicBezTo>
                  <a:pt x="17379" y="14512"/>
                  <a:pt x="17485" y="14404"/>
                  <a:pt x="17614" y="14470"/>
                </a:cubicBezTo>
                <a:cubicBezTo>
                  <a:pt x="17744" y="14537"/>
                  <a:pt x="17811" y="14741"/>
                  <a:pt x="17682" y="15177"/>
                </a:cubicBezTo>
                <a:lnTo>
                  <a:pt x="17395" y="16011"/>
                </a:lnTo>
                <a:cubicBezTo>
                  <a:pt x="17582" y="16138"/>
                  <a:pt x="17767" y="16271"/>
                  <a:pt x="17947" y="16409"/>
                </a:cubicBezTo>
                <a:lnTo>
                  <a:pt x="18444" y="15341"/>
                </a:lnTo>
                <a:cubicBezTo>
                  <a:pt x="18491" y="15240"/>
                  <a:pt x="18607" y="15143"/>
                  <a:pt x="18730" y="15223"/>
                </a:cubicBezTo>
                <a:cubicBezTo>
                  <a:pt x="18852" y="15302"/>
                  <a:pt x="18897" y="15513"/>
                  <a:pt x="18723" y="15933"/>
                </a:cubicBezTo>
                <a:lnTo>
                  <a:pt x="18352" y="16735"/>
                </a:lnTo>
                <a:cubicBezTo>
                  <a:pt x="18654" y="16990"/>
                  <a:pt x="18945" y="17260"/>
                  <a:pt x="19222" y="17548"/>
                </a:cubicBezTo>
                <a:cubicBezTo>
                  <a:pt x="20708" y="15698"/>
                  <a:pt x="21600" y="13352"/>
                  <a:pt x="21600" y="10800"/>
                </a:cubicBezTo>
                <a:cubicBezTo>
                  <a:pt x="21600" y="8246"/>
                  <a:pt x="20707" y="5898"/>
                  <a:pt x="19219" y="4047"/>
                </a:cubicBezTo>
                <a:cubicBezTo>
                  <a:pt x="19009" y="4257"/>
                  <a:pt x="18791" y="4459"/>
                  <a:pt x="18568" y="4651"/>
                </a:cubicBezTo>
                <a:lnTo>
                  <a:pt x="19511" y="5360"/>
                </a:lnTo>
                <a:cubicBezTo>
                  <a:pt x="19600" y="5427"/>
                  <a:pt x="19670" y="5560"/>
                  <a:pt x="19567" y="5663"/>
                </a:cubicBezTo>
                <a:cubicBezTo>
                  <a:pt x="19463" y="5766"/>
                  <a:pt x="19248" y="5767"/>
                  <a:pt x="18873" y="5510"/>
                </a:cubicBezTo>
                <a:lnTo>
                  <a:pt x="18169" y="4980"/>
                </a:lnTo>
                <a:cubicBezTo>
                  <a:pt x="17990" y="5120"/>
                  <a:pt x="17805" y="5253"/>
                  <a:pt x="17619" y="5381"/>
                </a:cubicBezTo>
                <a:lnTo>
                  <a:pt x="18482" y="6183"/>
                </a:lnTo>
                <a:cubicBezTo>
                  <a:pt x="18563" y="6259"/>
                  <a:pt x="18619" y="6400"/>
                  <a:pt x="18505" y="6492"/>
                </a:cubicBezTo>
                <a:cubicBezTo>
                  <a:pt x="18392" y="6583"/>
                  <a:pt x="18178" y="6561"/>
                  <a:pt x="17832" y="6266"/>
                </a:cubicBezTo>
                <a:lnTo>
                  <a:pt x="17187" y="5667"/>
                </a:lnTo>
                <a:cubicBezTo>
                  <a:pt x="16994" y="5787"/>
                  <a:pt x="16799" y="5901"/>
                  <a:pt x="16600" y="6009"/>
                </a:cubicBezTo>
                <a:lnTo>
                  <a:pt x="17371" y="6895"/>
                </a:lnTo>
                <a:cubicBezTo>
                  <a:pt x="17444" y="6979"/>
                  <a:pt x="17485" y="7125"/>
                  <a:pt x="17363" y="7204"/>
                </a:cubicBezTo>
                <a:cubicBezTo>
                  <a:pt x="17240" y="7283"/>
                  <a:pt x="17030" y="7240"/>
                  <a:pt x="16716" y="6910"/>
                </a:cubicBezTo>
                <a:lnTo>
                  <a:pt x="16139" y="6247"/>
                </a:lnTo>
                <a:cubicBezTo>
                  <a:pt x="15935" y="6347"/>
                  <a:pt x="15728" y="6440"/>
                  <a:pt x="15518" y="6527"/>
                </a:cubicBezTo>
                <a:lnTo>
                  <a:pt x="16193" y="7487"/>
                </a:lnTo>
                <a:cubicBezTo>
                  <a:pt x="16257" y="7579"/>
                  <a:pt x="16283" y="7727"/>
                  <a:pt x="16153" y="7793"/>
                </a:cubicBezTo>
                <a:cubicBezTo>
                  <a:pt x="16023" y="7859"/>
                  <a:pt x="15818" y="7795"/>
                  <a:pt x="15540" y="7433"/>
                </a:cubicBezTo>
                <a:lnTo>
                  <a:pt x="15036" y="6715"/>
                </a:lnTo>
                <a:cubicBezTo>
                  <a:pt x="14822" y="6792"/>
                  <a:pt x="14606" y="6863"/>
                  <a:pt x="14388" y="6927"/>
                </a:cubicBezTo>
                <a:lnTo>
                  <a:pt x="14958" y="7953"/>
                </a:lnTo>
                <a:cubicBezTo>
                  <a:pt x="15012" y="8051"/>
                  <a:pt x="15023" y="8202"/>
                  <a:pt x="14887" y="8254"/>
                </a:cubicBezTo>
                <a:cubicBezTo>
                  <a:pt x="14751" y="8306"/>
                  <a:pt x="14553" y="8220"/>
                  <a:pt x="14315" y="7832"/>
                </a:cubicBezTo>
                <a:lnTo>
                  <a:pt x="13888" y="7062"/>
                </a:lnTo>
                <a:cubicBezTo>
                  <a:pt x="13668" y="7117"/>
                  <a:pt x="13447" y="7165"/>
                  <a:pt x="13223" y="7206"/>
                </a:cubicBezTo>
                <a:lnTo>
                  <a:pt x="13682" y="8287"/>
                </a:lnTo>
                <a:cubicBezTo>
                  <a:pt x="13726" y="8390"/>
                  <a:pt x="13720" y="8542"/>
                  <a:pt x="13579" y="8579"/>
                </a:cubicBezTo>
                <a:cubicBezTo>
                  <a:pt x="13439" y="8617"/>
                  <a:pt x="13253" y="8509"/>
                  <a:pt x="13056" y="8098"/>
                </a:cubicBezTo>
                <a:lnTo>
                  <a:pt x="12710" y="7287"/>
                </a:lnTo>
                <a:cubicBezTo>
                  <a:pt x="12486" y="7317"/>
                  <a:pt x="12261" y="7342"/>
                  <a:pt x="12034" y="7359"/>
                </a:cubicBezTo>
                <a:lnTo>
                  <a:pt x="12380" y="8486"/>
                </a:lnTo>
                <a:cubicBezTo>
                  <a:pt x="12412" y="8593"/>
                  <a:pt x="12390" y="8742"/>
                  <a:pt x="12246" y="8765"/>
                </a:cubicBezTo>
                <a:cubicBezTo>
                  <a:pt x="12102" y="8787"/>
                  <a:pt x="11928" y="8663"/>
                  <a:pt x="11775" y="8233"/>
                </a:cubicBezTo>
                <a:lnTo>
                  <a:pt x="11516" y="7388"/>
                </a:lnTo>
                <a:cubicBezTo>
                  <a:pt x="11394" y="7392"/>
                  <a:pt x="11275" y="7396"/>
                  <a:pt x="11153" y="7396"/>
                </a:cubicBezTo>
                <a:cubicBezTo>
                  <a:pt x="11048" y="7396"/>
                  <a:pt x="10941" y="7392"/>
                  <a:pt x="10836" y="7390"/>
                </a:cubicBezTo>
                <a:lnTo>
                  <a:pt x="11062" y="8549"/>
                </a:lnTo>
                <a:cubicBezTo>
                  <a:pt x="11083" y="8658"/>
                  <a:pt x="11047" y="8805"/>
                  <a:pt x="10901" y="8812"/>
                </a:cubicBezTo>
                <a:cubicBezTo>
                  <a:pt x="10756" y="8820"/>
                  <a:pt x="10594" y="8676"/>
                  <a:pt x="10488" y="8233"/>
                </a:cubicBezTo>
                <a:lnTo>
                  <a:pt x="10319" y="7364"/>
                </a:lnTo>
                <a:cubicBezTo>
                  <a:pt x="10253" y="7359"/>
                  <a:pt x="10185" y="7357"/>
                  <a:pt x="10118" y="7351"/>
                </a:cubicBezTo>
                <a:cubicBezTo>
                  <a:pt x="9958" y="7336"/>
                  <a:pt x="9801" y="7317"/>
                  <a:pt x="9642" y="7297"/>
                </a:cubicBezTo>
                <a:lnTo>
                  <a:pt x="9745" y="8473"/>
                </a:lnTo>
                <a:cubicBezTo>
                  <a:pt x="9755" y="8584"/>
                  <a:pt x="9704" y="8724"/>
                  <a:pt x="9558" y="8716"/>
                </a:cubicBezTo>
                <a:cubicBezTo>
                  <a:pt x="9413" y="8708"/>
                  <a:pt x="9267" y="8550"/>
                  <a:pt x="9207" y="8098"/>
                </a:cubicBezTo>
                <a:lnTo>
                  <a:pt x="9129" y="7217"/>
                </a:lnTo>
                <a:cubicBezTo>
                  <a:pt x="8906" y="7178"/>
                  <a:pt x="8684" y="7135"/>
                  <a:pt x="8465" y="7082"/>
                </a:cubicBezTo>
                <a:lnTo>
                  <a:pt x="8444" y="8259"/>
                </a:lnTo>
                <a:cubicBezTo>
                  <a:pt x="8443" y="8370"/>
                  <a:pt x="8376" y="8504"/>
                  <a:pt x="8232" y="8481"/>
                </a:cubicBezTo>
                <a:cubicBezTo>
                  <a:pt x="8088" y="8458"/>
                  <a:pt x="7960" y="8287"/>
                  <a:pt x="7948" y="7832"/>
                </a:cubicBezTo>
                <a:lnTo>
                  <a:pt x="7963" y="6949"/>
                </a:lnTo>
                <a:cubicBezTo>
                  <a:pt x="7745" y="6887"/>
                  <a:pt x="7529" y="6820"/>
                  <a:pt x="7315" y="6745"/>
                </a:cubicBezTo>
                <a:lnTo>
                  <a:pt x="7172" y="7909"/>
                </a:lnTo>
                <a:cubicBezTo>
                  <a:pt x="7159" y="8020"/>
                  <a:pt x="7078" y="8148"/>
                  <a:pt x="6937" y="8110"/>
                </a:cubicBezTo>
                <a:cubicBezTo>
                  <a:pt x="6797" y="8072"/>
                  <a:pt x="6688" y="7887"/>
                  <a:pt x="6723" y="7433"/>
                </a:cubicBezTo>
                <a:lnTo>
                  <a:pt x="6829" y="6563"/>
                </a:lnTo>
                <a:cubicBezTo>
                  <a:pt x="6619" y="6478"/>
                  <a:pt x="6412" y="6383"/>
                  <a:pt x="6207" y="6286"/>
                </a:cubicBezTo>
                <a:lnTo>
                  <a:pt x="5944" y="7430"/>
                </a:lnTo>
                <a:cubicBezTo>
                  <a:pt x="5919" y="7539"/>
                  <a:pt x="5826" y="7658"/>
                  <a:pt x="5690" y="7606"/>
                </a:cubicBezTo>
                <a:cubicBezTo>
                  <a:pt x="5554" y="7553"/>
                  <a:pt x="5464" y="7356"/>
                  <a:pt x="5547" y="6909"/>
                </a:cubicBezTo>
                <a:lnTo>
                  <a:pt x="5744" y="6055"/>
                </a:lnTo>
                <a:cubicBezTo>
                  <a:pt x="5544" y="5948"/>
                  <a:pt x="5348" y="5833"/>
                  <a:pt x="5154" y="5714"/>
                </a:cubicBezTo>
                <a:lnTo>
                  <a:pt x="4772" y="6826"/>
                </a:lnTo>
                <a:cubicBezTo>
                  <a:pt x="4736" y="6931"/>
                  <a:pt x="4630" y="7039"/>
                  <a:pt x="4501" y="6973"/>
                </a:cubicBezTo>
                <a:cubicBezTo>
                  <a:pt x="4371" y="6906"/>
                  <a:pt x="4304" y="6702"/>
                  <a:pt x="4433" y="6266"/>
                </a:cubicBezTo>
                <a:lnTo>
                  <a:pt x="4718" y="5434"/>
                </a:lnTo>
                <a:cubicBezTo>
                  <a:pt x="4531" y="5306"/>
                  <a:pt x="4347" y="5173"/>
                  <a:pt x="4167" y="5034"/>
                </a:cubicBezTo>
                <a:lnTo>
                  <a:pt x="3670" y="6100"/>
                </a:lnTo>
                <a:cubicBezTo>
                  <a:pt x="3623" y="6201"/>
                  <a:pt x="3507" y="6298"/>
                  <a:pt x="3385" y="6218"/>
                </a:cubicBezTo>
                <a:cubicBezTo>
                  <a:pt x="3263" y="6139"/>
                  <a:pt x="3218" y="5929"/>
                  <a:pt x="3392" y="5508"/>
                </a:cubicBezTo>
                <a:lnTo>
                  <a:pt x="3763" y="4708"/>
                </a:lnTo>
                <a:cubicBezTo>
                  <a:pt x="3590" y="4562"/>
                  <a:pt x="3422" y="4409"/>
                  <a:pt x="3257" y="4253"/>
                </a:cubicBezTo>
                <a:lnTo>
                  <a:pt x="2650" y="5265"/>
                </a:lnTo>
                <a:cubicBezTo>
                  <a:pt x="2592" y="5361"/>
                  <a:pt x="2467" y="5445"/>
                  <a:pt x="2354" y="5353"/>
                </a:cubicBezTo>
                <a:cubicBezTo>
                  <a:pt x="2241" y="5261"/>
                  <a:pt x="2218" y="5048"/>
                  <a:pt x="2435" y="4647"/>
                </a:cubicBezTo>
                <a:lnTo>
                  <a:pt x="2891" y="3888"/>
                </a:lnTo>
                <a:cubicBezTo>
                  <a:pt x="2824" y="3819"/>
                  <a:pt x="2755" y="3750"/>
                  <a:pt x="2690" y="3679"/>
                </a:cubicBezTo>
                <a:close/>
                <a:moveTo>
                  <a:pt x="11126" y="14580"/>
                </a:moveTo>
                <a:lnTo>
                  <a:pt x="10896" y="15422"/>
                </a:lnTo>
                <a:cubicBezTo>
                  <a:pt x="10758" y="15856"/>
                  <a:pt x="10587" y="15987"/>
                  <a:pt x="10442" y="15969"/>
                </a:cubicBezTo>
                <a:cubicBezTo>
                  <a:pt x="10298" y="15951"/>
                  <a:pt x="10271" y="15803"/>
                  <a:pt x="10301" y="15695"/>
                </a:cubicBezTo>
                <a:lnTo>
                  <a:pt x="10603" y="14585"/>
                </a:lnTo>
                <a:cubicBezTo>
                  <a:pt x="10396" y="14593"/>
                  <a:pt x="10189" y="14605"/>
                  <a:pt x="9983" y="14624"/>
                </a:cubicBezTo>
                <a:lnTo>
                  <a:pt x="9845" y="15486"/>
                </a:lnTo>
                <a:cubicBezTo>
                  <a:pt x="9753" y="15932"/>
                  <a:pt x="9596" y="16080"/>
                  <a:pt x="9450" y="16077"/>
                </a:cubicBezTo>
                <a:cubicBezTo>
                  <a:pt x="9304" y="16074"/>
                  <a:pt x="9264" y="15930"/>
                  <a:pt x="9281" y="15820"/>
                </a:cubicBezTo>
                <a:lnTo>
                  <a:pt x="9464" y="14686"/>
                </a:lnTo>
                <a:cubicBezTo>
                  <a:pt x="9259" y="14715"/>
                  <a:pt x="9055" y="14750"/>
                  <a:pt x="8853" y="14791"/>
                </a:cubicBezTo>
                <a:lnTo>
                  <a:pt x="8804" y="15660"/>
                </a:lnTo>
                <a:cubicBezTo>
                  <a:pt x="8759" y="16113"/>
                  <a:pt x="8620" y="16277"/>
                  <a:pt x="8475" y="16289"/>
                </a:cubicBezTo>
                <a:cubicBezTo>
                  <a:pt x="8330" y="16302"/>
                  <a:pt x="8273" y="16161"/>
                  <a:pt x="8279" y="16050"/>
                </a:cubicBezTo>
                <a:lnTo>
                  <a:pt x="8343" y="14907"/>
                </a:lnTo>
                <a:cubicBezTo>
                  <a:pt x="8143" y="14958"/>
                  <a:pt x="7943" y="15013"/>
                  <a:pt x="7746" y="15074"/>
                </a:cubicBezTo>
                <a:lnTo>
                  <a:pt x="7788" y="15942"/>
                </a:lnTo>
                <a:cubicBezTo>
                  <a:pt x="7790" y="16397"/>
                  <a:pt x="7669" y="16574"/>
                  <a:pt x="7526" y="16602"/>
                </a:cubicBezTo>
                <a:cubicBezTo>
                  <a:pt x="7383" y="16629"/>
                  <a:pt x="7313" y="16497"/>
                  <a:pt x="7307" y="16386"/>
                </a:cubicBezTo>
                <a:lnTo>
                  <a:pt x="7251" y="15243"/>
                </a:lnTo>
                <a:cubicBezTo>
                  <a:pt x="7057" y="15314"/>
                  <a:pt x="6866" y="15390"/>
                  <a:pt x="6676" y="15471"/>
                </a:cubicBezTo>
                <a:lnTo>
                  <a:pt x="6808" y="16328"/>
                </a:lnTo>
                <a:cubicBezTo>
                  <a:pt x="6858" y="16781"/>
                  <a:pt x="6755" y="16969"/>
                  <a:pt x="6615" y="17012"/>
                </a:cubicBezTo>
                <a:cubicBezTo>
                  <a:pt x="6476" y="17054"/>
                  <a:pt x="6393" y="16930"/>
                  <a:pt x="6376" y="16819"/>
                </a:cubicBezTo>
                <a:lnTo>
                  <a:pt x="6200" y="15687"/>
                </a:lnTo>
                <a:cubicBezTo>
                  <a:pt x="6014" y="15777"/>
                  <a:pt x="5830" y="15873"/>
                  <a:pt x="5650" y="15974"/>
                </a:cubicBezTo>
                <a:lnTo>
                  <a:pt x="5873" y="16814"/>
                </a:lnTo>
                <a:cubicBezTo>
                  <a:pt x="5970" y="17259"/>
                  <a:pt x="5887" y="17458"/>
                  <a:pt x="5753" y="17515"/>
                </a:cubicBezTo>
                <a:cubicBezTo>
                  <a:pt x="5619" y="17571"/>
                  <a:pt x="5521" y="17455"/>
                  <a:pt x="5493" y="17348"/>
                </a:cubicBezTo>
                <a:lnTo>
                  <a:pt x="5199" y="16237"/>
                </a:lnTo>
                <a:cubicBezTo>
                  <a:pt x="5024" y="16346"/>
                  <a:pt x="4852" y="16461"/>
                  <a:pt x="4683" y="16580"/>
                </a:cubicBezTo>
                <a:lnTo>
                  <a:pt x="4993" y="17396"/>
                </a:lnTo>
                <a:cubicBezTo>
                  <a:pt x="5137" y="17829"/>
                  <a:pt x="5075" y="18035"/>
                  <a:pt x="4948" y="18105"/>
                </a:cubicBezTo>
                <a:cubicBezTo>
                  <a:pt x="4820" y="18176"/>
                  <a:pt x="4712" y="18071"/>
                  <a:pt x="4673" y="17967"/>
                </a:cubicBezTo>
                <a:lnTo>
                  <a:pt x="4264" y="16894"/>
                </a:lnTo>
                <a:cubicBezTo>
                  <a:pt x="4102" y="17020"/>
                  <a:pt x="3943" y="17152"/>
                  <a:pt x="3787" y="17288"/>
                </a:cubicBezTo>
                <a:lnTo>
                  <a:pt x="4180" y="18066"/>
                </a:lnTo>
                <a:cubicBezTo>
                  <a:pt x="4368" y="18481"/>
                  <a:pt x="4328" y="18692"/>
                  <a:pt x="4209" y="18775"/>
                </a:cubicBezTo>
                <a:cubicBezTo>
                  <a:pt x="4089" y="18859"/>
                  <a:pt x="3971" y="18767"/>
                  <a:pt x="3920" y="18667"/>
                </a:cubicBezTo>
                <a:lnTo>
                  <a:pt x="3402" y="17643"/>
                </a:lnTo>
                <a:cubicBezTo>
                  <a:pt x="3231" y="17808"/>
                  <a:pt x="3064" y="17978"/>
                  <a:pt x="2903" y="18156"/>
                </a:cubicBezTo>
                <a:cubicBezTo>
                  <a:pt x="4876" y="20273"/>
                  <a:pt x="7685" y="21600"/>
                  <a:pt x="10800" y="21600"/>
                </a:cubicBezTo>
                <a:cubicBezTo>
                  <a:pt x="14012" y="21600"/>
                  <a:pt x="16900" y="20188"/>
                  <a:pt x="18880" y="17955"/>
                </a:cubicBezTo>
                <a:cubicBezTo>
                  <a:pt x="18722" y="17790"/>
                  <a:pt x="18558" y="17632"/>
                  <a:pt x="18392" y="17477"/>
                </a:cubicBezTo>
                <a:lnTo>
                  <a:pt x="17656" y="17952"/>
                </a:lnTo>
                <a:cubicBezTo>
                  <a:pt x="17263" y="18181"/>
                  <a:pt x="17050" y="18165"/>
                  <a:pt x="16954" y="18055"/>
                </a:cubicBezTo>
                <a:cubicBezTo>
                  <a:pt x="16859" y="17945"/>
                  <a:pt x="16938" y="17816"/>
                  <a:pt x="17032" y="17756"/>
                </a:cubicBezTo>
                <a:lnTo>
                  <a:pt x="18001" y="17132"/>
                </a:lnTo>
                <a:cubicBezTo>
                  <a:pt x="17842" y="16998"/>
                  <a:pt x="17680" y="16871"/>
                  <a:pt x="17515" y="16747"/>
                </a:cubicBezTo>
                <a:lnTo>
                  <a:pt x="16833" y="17295"/>
                </a:lnTo>
                <a:cubicBezTo>
                  <a:pt x="16466" y="17565"/>
                  <a:pt x="16251" y="17570"/>
                  <a:pt x="16144" y="17471"/>
                </a:cubicBezTo>
                <a:cubicBezTo>
                  <a:pt x="16038" y="17371"/>
                  <a:pt x="16103" y="17235"/>
                  <a:pt x="16190" y="17165"/>
                </a:cubicBezTo>
                <a:lnTo>
                  <a:pt x="17089" y="16443"/>
                </a:lnTo>
                <a:cubicBezTo>
                  <a:pt x="16918" y="16327"/>
                  <a:pt x="16744" y="16216"/>
                  <a:pt x="16566" y="16111"/>
                </a:cubicBezTo>
                <a:lnTo>
                  <a:pt x="15944" y="16728"/>
                </a:lnTo>
                <a:cubicBezTo>
                  <a:pt x="15607" y="17035"/>
                  <a:pt x="15393" y="17062"/>
                  <a:pt x="15277" y="16975"/>
                </a:cubicBezTo>
                <a:cubicBezTo>
                  <a:pt x="15161" y="16887"/>
                  <a:pt x="15211" y="16746"/>
                  <a:pt x="15291" y="16667"/>
                </a:cubicBezTo>
                <a:lnTo>
                  <a:pt x="16111" y="15854"/>
                </a:lnTo>
                <a:cubicBezTo>
                  <a:pt x="15928" y="15757"/>
                  <a:pt x="15743" y="15664"/>
                  <a:pt x="15555" y="15577"/>
                </a:cubicBezTo>
                <a:lnTo>
                  <a:pt x="15000" y="16257"/>
                </a:lnTo>
                <a:cubicBezTo>
                  <a:pt x="14697" y="16597"/>
                  <a:pt x="14489" y="16648"/>
                  <a:pt x="14364" y="16573"/>
                </a:cubicBezTo>
                <a:cubicBezTo>
                  <a:pt x="14239" y="16498"/>
                  <a:pt x="14275" y="16351"/>
                  <a:pt x="14346" y="16264"/>
                </a:cubicBezTo>
                <a:lnTo>
                  <a:pt x="15075" y="15370"/>
                </a:lnTo>
                <a:cubicBezTo>
                  <a:pt x="14883" y="15292"/>
                  <a:pt x="14690" y="15218"/>
                  <a:pt x="14494" y="15152"/>
                </a:cubicBezTo>
                <a:lnTo>
                  <a:pt x="14013" y="15888"/>
                </a:lnTo>
                <a:cubicBezTo>
                  <a:pt x="13748" y="16258"/>
                  <a:pt x="13544" y="16329"/>
                  <a:pt x="13412" y="16268"/>
                </a:cubicBezTo>
                <a:cubicBezTo>
                  <a:pt x="13280" y="16206"/>
                  <a:pt x="13301" y="16057"/>
                  <a:pt x="13362" y="15964"/>
                </a:cubicBezTo>
                <a:lnTo>
                  <a:pt x="13995" y="14997"/>
                </a:lnTo>
                <a:cubicBezTo>
                  <a:pt x="13796" y="14940"/>
                  <a:pt x="13594" y="14890"/>
                  <a:pt x="13392" y="14845"/>
                </a:cubicBezTo>
                <a:lnTo>
                  <a:pt x="12992" y="15625"/>
                </a:lnTo>
                <a:cubicBezTo>
                  <a:pt x="12767" y="16020"/>
                  <a:pt x="12573" y="16113"/>
                  <a:pt x="12435" y="16065"/>
                </a:cubicBezTo>
                <a:cubicBezTo>
                  <a:pt x="12298" y="16017"/>
                  <a:pt x="12302" y="15867"/>
                  <a:pt x="12353" y="15768"/>
                </a:cubicBezTo>
                <a:lnTo>
                  <a:pt x="12879" y="14744"/>
                </a:lnTo>
                <a:cubicBezTo>
                  <a:pt x="12676" y="14708"/>
                  <a:pt x="12471" y="14679"/>
                  <a:pt x="12265" y="14654"/>
                </a:cubicBezTo>
                <a:lnTo>
                  <a:pt x="11949" y="15468"/>
                </a:lnTo>
                <a:cubicBezTo>
                  <a:pt x="11766" y="15885"/>
                  <a:pt x="11583" y="15997"/>
                  <a:pt x="11441" y="15964"/>
                </a:cubicBezTo>
                <a:cubicBezTo>
                  <a:pt x="11299" y="15931"/>
                  <a:pt x="11288" y="15781"/>
                  <a:pt x="11328" y="15677"/>
                </a:cubicBezTo>
                <a:lnTo>
                  <a:pt x="11745" y="14607"/>
                </a:lnTo>
                <a:cubicBezTo>
                  <a:pt x="11538" y="14593"/>
                  <a:pt x="11332" y="14583"/>
                  <a:pt x="11126" y="14580"/>
                </a:cubicBezTo>
                <a:close/>
              </a:path>
            </a:pathLst>
          </a:custGeom>
          <a:solidFill>
            <a:srgbClr val="60D836"/>
          </a:solidFill>
          <a:ln w="12700">
            <a:solidFill>
              <a:srgbClr val="FFFFFF"/>
            </a:solidFill>
            <a:miter lim="400000"/>
          </a:ln>
        </p:spPr>
        <p:txBody>
          <a:bodyPr lIns="50800" tIns="50800" rIns="50800" bIns="50800" anchor="ctr"/>
          <a:lstStyle/>
          <a:p>
            <a:pPr>
              <a:defRPr sz="2200">
                <a:solidFill>
                  <a:srgbClr val="FFFFFF"/>
                </a:solidFill>
              </a:defRPr>
            </a:pPr>
          </a:p>
        </p:txBody>
      </p:sp>
      <p:sp>
        <p:nvSpPr>
          <p:cNvPr id="1040" name="Figura">
            <a:hlinkClick r:id="rId12" invalidUrl="" action="ppaction://hlinksldjump" tgtFrame="" tooltip="" history="1" highlightClick="0" endSnd="0"/>
          </p:cNvPr>
          <p:cNvSpPr/>
          <p:nvPr/>
        </p:nvSpPr>
        <p:spPr>
          <a:xfrm>
            <a:off x="1737817" y="6409785"/>
            <a:ext cx="720690" cy="7206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7762" y="0"/>
                  <a:pt x="5015" y="1263"/>
                  <a:pt x="3051" y="3289"/>
                </a:cubicBezTo>
                <a:cubicBezTo>
                  <a:pt x="3266" y="3526"/>
                  <a:pt x="3489" y="3750"/>
                  <a:pt x="3721" y="3966"/>
                </a:cubicBezTo>
                <a:lnTo>
                  <a:pt x="4459" y="3491"/>
                </a:lnTo>
                <a:cubicBezTo>
                  <a:pt x="4852" y="3262"/>
                  <a:pt x="5065" y="3278"/>
                  <a:pt x="5161" y="3389"/>
                </a:cubicBezTo>
                <a:cubicBezTo>
                  <a:pt x="5256" y="3499"/>
                  <a:pt x="5177" y="3627"/>
                  <a:pt x="5083" y="3687"/>
                </a:cubicBezTo>
                <a:lnTo>
                  <a:pt x="4113" y="4312"/>
                </a:lnTo>
                <a:cubicBezTo>
                  <a:pt x="4271" y="4445"/>
                  <a:pt x="4432" y="4574"/>
                  <a:pt x="4597" y="4698"/>
                </a:cubicBezTo>
                <a:lnTo>
                  <a:pt x="5282" y="4148"/>
                </a:lnTo>
                <a:cubicBezTo>
                  <a:pt x="5649" y="3878"/>
                  <a:pt x="5864" y="3873"/>
                  <a:pt x="5971" y="3972"/>
                </a:cubicBezTo>
                <a:cubicBezTo>
                  <a:pt x="6077" y="4072"/>
                  <a:pt x="6012" y="4206"/>
                  <a:pt x="5925" y="4276"/>
                </a:cubicBezTo>
                <a:lnTo>
                  <a:pt x="5024" y="5002"/>
                </a:lnTo>
                <a:cubicBezTo>
                  <a:pt x="5195" y="5118"/>
                  <a:pt x="5368" y="5230"/>
                  <a:pt x="5545" y="5336"/>
                </a:cubicBezTo>
                <a:lnTo>
                  <a:pt x="6171" y="4713"/>
                </a:lnTo>
                <a:cubicBezTo>
                  <a:pt x="6508" y="4407"/>
                  <a:pt x="6722" y="4379"/>
                  <a:pt x="6838" y="4467"/>
                </a:cubicBezTo>
                <a:cubicBezTo>
                  <a:pt x="6954" y="4555"/>
                  <a:pt x="6902" y="4697"/>
                  <a:pt x="6823" y="4776"/>
                </a:cubicBezTo>
                <a:lnTo>
                  <a:pt x="6001" y="5592"/>
                </a:lnTo>
                <a:cubicBezTo>
                  <a:pt x="6184" y="5690"/>
                  <a:pt x="6370" y="5781"/>
                  <a:pt x="6558" y="5867"/>
                </a:cubicBezTo>
                <a:lnTo>
                  <a:pt x="7115" y="5184"/>
                </a:lnTo>
                <a:cubicBezTo>
                  <a:pt x="7418" y="4844"/>
                  <a:pt x="7626" y="4795"/>
                  <a:pt x="7751" y="4870"/>
                </a:cubicBezTo>
                <a:cubicBezTo>
                  <a:pt x="7876" y="4945"/>
                  <a:pt x="7840" y="5091"/>
                  <a:pt x="7769" y="5177"/>
                </a:cubicBezTo>
                <a:lnTo>
                  <a:pt x="7037" y="6075"/>
                </a:lnTo>
                <a:cubicBezTo>
                  <a:pt x="7229" y="6152"/>
                  <a:pt x="7424" y="6223"/>
                  <a:pt x="7621" y="6289"/>
                </a:cubicBezTo>
                <a:lnTo>
                  <a:pt x="8102" y="5554"/>
                </a:lnTo>
                <a:cubicBezTo>
                  <a:pt x="8367" y="5184"/>
                  <a:pt x="8571" y="5112"/>
                  <a:pt x="8703" y="5174"/>
                </a:cubicBezTo>
                <a:cubicBezTo>
                  <a:pt x="8834" y="5236"/>
                  <a:pt x="8814" y="5384"/>
                  <a:pt x="8753" y="5478"/>
                </a:cubicBezTo>
                <a:lnTo>
                  <a:pt x="8120" y="6445"/>
                </a:lnTo>
                <a:cubicBezTo>
                  <a:pt x="8319" y="6501"/>
                  <a:pt x="8520" y="6551"/>
                  <a:pt x="8723" y="6596"/>
                </a:cubicBezTo>
                <a:lnTo>
                  <a:pt x="9123" y="5819"/>
                </a:lnTo>
                <a:cubicBezTo>
                  <a:pt x="9348" y="5423"/>
                  <a:pt x="9542" y="5330"/>
                  <a:pt x="9680" y="5378"/>
                </a:cubicBezTo>
                <a:cubicBezTo>
                  <a:pt x="9817" y="5426"/>
                  <a:pt x="9813" y="5576"/>
                  <a:pt x="9762" y="5675"/>
                </a:cubicBezTo>
                <a:lnTo>
                  <a:pt x="9236" y="6699"/>
                </a:lnTo>
                <a:cubicBezTo>
                  <a:pt x="9439" y="6735"/>
                  <a:pt x="9644" y="6765"/>
                  <a:pt x="9850" y="6789"/>
                </a:cubicBezTo>
                <a:lnTo>
                  <a:pt x="10166" y="5974"/>
                </a:lnTo>
                <a:cubicBezTo>
                  <a:pt x="10349" y="5557"/>
                  <a:pt x="10532" y="5445"/>
                  <a:pt x="10674" y="5478"/>
                </a:cubicBezTo>
                <a:cubicBezTo>
                  <a:pt x="10815" y="5511"/>
                  <a:pt x="10825" y="5660"/>
                  <a:pt x="10785" y="5765"/>
                </a:cubicBezTo>
                <a:lnTo>
                  <a:pt x="10370" y="6836"/>
                </a:lnTo>
                <a:cubicBezTo>
                  <a:pt x="10577" y="6851"/>
                  <a:pt x="10783" y="6860"/>
                  <a:pt x="10989" y="6863"/>
                </a:cubicBezTo>
                <a:lnTo>
                  <a:pt x="11219" y="6019"/>
                </a:lnTo>
                <a:cubicBezTo>
                  <a:pt x="11357" y="5585"/>
                  <a:pt x="11528" y="5456"/>
                  <a:pt x="11673" y="5474"/>
                </a:cubicBezTo>
                <a:cubicBezTo>
                  <a:pt x="11817" y="5492"/>
                  <a:pt x="11843" y="5640"/>
                  <a:pt x="11814" y="5748"/>
                </a:cubicBezTo>
                <a:lnTo>
                  <a:pt x="11512" y="6860"/>
                </a:lnTo>
                <a:cubicBezTo>
                  <a:pt x="11719" y="6853"/>
                  <a:pt x="11925" y="6841"/>
                  <a:pt x="12130" y="6823"/>
                </a:cubicBezTo>
                <a:lnTo>
                  <a:pt x="12270" y="5955"/>
                </a:lnTo>
                <a:cubicBezTo>
                  <a:pt x="12362" y="5509"/>
                  <a:pt x="12519" y="5362"/>
                  <a:pt x="12665" y="5365"/>
                </a:cubicBezTo>
                <a:cubicBezTo>
                  <a:pt x="12810" y="5367"/>
                  <a:pt x="12851" y="5513"/>
                  <a:pt x="12834" y="5623"/>
                </a:cubicBezTo>
                <a:lnTo>
                  <a:pt x="12650" y="6765"/>
                </a:lnTo>
                <a:cubicBezTo>
                  <a:pt x="12855" y="6737"/>
                  <a:pt x="13058" y="6702"/>
                  <a:pt x="13260" y="6662"/>
                </a:cubicBezTo>
                <a:lnTo>
                  <a:pt x="13309" y="5783"/>
                </a:lnTo>
                <a:cubicBezTo>
                  <a:pt x="13354" y="5330"/>
                  <a:pt x="13495" y="5166"/>
                  <a:pt x="13640" y="5154"/>
                </a:cubicBezTo>
                <a:cubicBezTo>
                  <a:pt x="13785" y="5141"/>
                  <a:pt x="13842" y="5280"/>
                  <a:pt x="13836" y="5392"/>
                </a:cubicBezTo>
                <a:lnTo>
                  <a:pt x="13772" y="6548"/>
                </a:lnTo>
                <a:cubicBezTo>
                  <a:pt x="13973" y="6498"/>
                  <a:pt x="14172" y="6442"/>
                  <a:pt x="14369" y="6380"/>
                </a:cubicBezTo>
                <a:lnTo>
                  <a:pt x="14325" y="5501"/>
                </a:lnTo>
                <a:cubicBezTo>
                  <a:pt x="14323" y="5046"/>
                  <a:pt x="14446" y="4869"/>
                  <a:pt x="14589" y="4841"/>
                </a:cubicBezTo>
                <a:cubicBezTo>
                  <a:pt x="14732" y="4814"/>
                  <a:pt x="14802" y="4946"/>
                  <a:pt x="14808" y="5057"/>
                </a:cubicBezTo>
                <a:lnTo>
                  <a:pt x="14865" y="6213"/>
                </a:lnTo>
                <a:cubicBezTo>
                  <a:pt x="15060" y="6143"/>
                  <a:pt x="15251" y="6066"/>
                  <a:pt x="15441" y="5984"/>
                </a:cubicBezTo>
                <a:lnTo>
                  <a:pt x="15307" y="5115"/>
                </a:lnTo>
                <a:cubicBezTo>
                  <a:pt x="15257" y="4662"/>
                  <a:pt x="15360" y="4474"/>
                  <a:pt x="15500" y="4431"/>
                </a:cubicBezTo>
                <a:cubicBezTo>
                  <a:pt x="15639" y="4389"/>
                  <a:pt x="15722" y="4514"/>
                  <a:pt x="15739" y="4624"/>
                </a:cubicBezTo>
                <a:lnTo>
                  <a:pt x="15917" y="5765"/>
                </a:lnTo>
                <a:cubicBezTo>
                  <a:pt x="16102" y="5674"/>
                  <a:pt x="16286" y="5579"/>
                  <a:pt x="16467" y="5478"/>
                </a:cubicBezTo>
                <a:lnTo>
                  <a:pt x="16242" y="4629"/>
                </a:lnTo>
                <a:cubicBezTo>
                  <a:pt x="16145" y="4184"/>
                  <a:pt x="16228" y="3985"/>
                  <a:pt x="16362" y="3929"/>
                </a:cubicBezTo>
                <a:cubicBezTo>
                  <a:pt x="16496" y="3872"/>
                  <a:pt x="16593" y="3986"/>
                  <a:pt x="16622" y="4094"/>
                </a:cubicBezTo>
                <a:lnTo>
                  <a:pt x="16916" y="5209"/>
                </a:lnTo>
                <a:cubicBezTo>
                  <a:pt x="17090" y="5100"/>
                  <a:pt x="17263" y="4985"/>
                  <a:pt x="17432" y="4865"/>
                </a:cubicBezTo>
                <a:lnTo>
                  <a:pt x="17121" y="4047"/>
                </a:lnTo>
                <a:cubicBezTo>
                  <a:pt x="16978" y="3614"/>
                  <a:pt x="17039" y="3408"/>
                  <a:pt x="17167" y="3338"/>
                </a:cubicBezTo>
                <a:cubicBezTo>
                  <a:pt x="17294" y="3267"/>
                  <a:pt x="17402" y="3372"/>
                  <a:pt x="17442" y="3476"/>
                </a:cubicBezTo>
                <a:lnTo>
                  <a:pt x="17852" y="4553"/>
                </a:lnTo>
                <a:cubicBezTo>
                  <a:pt x="18209" y="4273"/>
                  <a:pt x="18550" y="3967"/>
                  <a:pt x="18875" y="3640"/>
                </a:cubicBezTo>
                <a:cubicBezTo>
                  <a:pt x="16895" y="1409"/>
                  <a:pt x="14010" y="0"/>
                  <a:pt x="10800" y="0"/>
                </a:cubicBezTo>
                <a:close/>
                <a:moveTo>
                  <a:pt x="2690" y="3679"/>
                </a:moveTo>
                <a:cubicBezTo>
                  <a:pt x="1017" y="5581"/>
                  <a:pt x="0" y="8073"/>
                  <a:pt x="0" y="10800"/>
                </a:cubicBezTo>
                <a:cubicBezTo>
                  <a:pt x="0" y="13450"/>
                  <a:pt x="961" y="15878"/>
                  <a:pt x="2550" y="17759"/>
                </a:cubicBezTo>
                <a:cubicBezTo>
                  <a:pt x="2865" y="17416"/>
                  <a:pt x="3199" y="17095"/>
                  <a:pt x="3551" y="16796"/>
                </a:cubicBezTo>
                <a:lnTo>
                  <a:pt x="2604" y="16084"/>
                </a:lnTo>
                <a:cubicBezTo>
                  <a:pt x="2515" y="16017"/>
                  <a:pt x="2445" y="15883"/>
                  <a:pt x="2548" y="15780"/>
                </a:cubicBezTo>
                <a:cubicBezTo>
                  <a:pt x="2651" y="15677"/>
                  <a:pt x="2867" y="15676"/>
                  <a:pt x="3242" y="15933"/>
                </a:cubicBezTo>
                <a:lnTo>
                  <a:pt x="3952" y="16467"/>
                </a:lnTo>
                <a:cubicBezTo>
                  <a:pt x="4132" y="16327"/>
                  <a:pt x="4316" y="16195"/>
                  <a:pt x="4502" y="16067"/>
                </a:cubicBezTo>
                <a:lnTo>
                  <a:pt x="3633" y="15258"/>
                </a:lnTo>
                <a:cubicBezTo>
                  <a:pt x="3552" y="15182"/>
                  <a:pt x="3496" y="15043"/>
                  <a:pt x="3610" y="14951"/>
                </a:cubicBezTo>
                <a:cubicBezTo>
                  <a:pt x="3723" y="14860"/>
                  <a:pt x="3937" y="14880"/>
                  <a:pt x="4283" y="15176"/>
                </a:cubicBezTo>
                <a:lnTo>
                  <a:pt x="4933" y="15782"/>
                </a:lnTo>
                <a:cubicBezTo>
                  <a:pt x="5126" y="15662"/>
                  <a:pt x="5322" y="15547"/>
                  <a:pt x="5522" y="15439"/>
                </a:cubicBezTo>
                <a:lnTo>
                  <a:pt x="4744" y="14546"/>
                </a:lnTo>
                <a:cubicBezTo>
                  <a:pt x="4670" y="14462"/>
                  <a:pt x="4630" y="14318"/>
                  <a:pt x="4752" y="14239"/>
                </a:cubicBezTo>
                <a:cubicBezTo>
                  <a:pt x="4874" y="14160"/>
                  <a:pt x="5085" y="14203"/>
                  <a:pt x="5398" y="14533"/>
                </a:cubicBezTo>
                <a:lnTo>
                  <a:pt x="5984" y="15206"/>
                </a:lnTo>
                <a:cubicBezTo>
                  <a:pt x="6188" y="15107"/>
                  <a:pt x="6394" y="15013"/>
                  <a:pt x="6603" y="14926"/>
                </a:cubicBezTo>
                <a:lnTo>
                  <a:pt x="5922" y="13954"/>
                </a:lnTo>
                <a:cubicBezTo>
                  <a:pt x="5858" y="13863"/>
                  <a:pt x="5832" y="13714"/>
                  <a:pt x="5962" y="13649"/>
                </a:cubicBezTo>
                <a:cubicBezTo>
                  <a:pt x="6092" y="13583"/>
                  <a:pt x="6297" y="13648"/>
                  <a:pt x="6575" y="14010"/>
                </a:cubicBezTo>
                <a:lnTo>
                  <a:pt x="7088" y="14740"/>
                </a:lnTo>
                <a:cubicBezTo>
                  <a:pt x="7300" y="14663"/>
                  <a:pt x="7515" y="14592"/>
                  <a:pt x="7732" y="14528"/>
                </a:cubicBezTo>
                <a:lnTo>
                  <a:pt x="7157" y="13488"/>
                </a:lnTo>
                <a:cubicBezTo>
                  <a:pt x="7103" y="13391"/>
                  <a:pt x="7092" y="13242"/>
                  <a:pt x="7228" y="13190"/>
                </a:cubicBezTo>
                <a:cubicBezTo>
                  <a:pt x="7364" y="13138"/>
                  <a:pt x="7562" y="13223"/>
                  <a:pt x="7800" y="13611"/>
                </a:cubicBezTo>
                <a:lnTo>
                  <a:pt x="8233" y="14391"/>
                </a:lnTo>
                <a:cubicBezTo>
                  <a:pt x="8453" y="14336"/>
                  <a:pt x="8674" y="14288"/>
                  <a:pt x="8897" y="14246"/>
                </a:cubicBezTo>
                <a:lnTo>
                  <a:pt x="8431" y="13154"/>
                </a:lnTo>
                <a:cubicBezTo>
                  <a:pt x="8387" y="13051"/>
                  <a:pt x="8395" y="12901"/>
                  <a:pt x="8536" y="12864"/>
                </a:cubicBezTo>
                <a:cubicBezTo>
                  <a:pt x="8676" y="12826"/>
                  <a:pt x="8862" y="12932"/>
                  <a:pt x="9059" y="13343"/>
                </a:cubicBezTo>
                <a:lnTo>
                  <a:pt x="9406" y="14162"/>
                </a:lnTo>
                <a:cubicBezTo>
                  <a:pt x="9630" y="14130"/>
                  <a:pt x="9855" y="14105"/>
                  <a:pt x="10081" y="14087"/>
                </a:cubicBezTo>
                <a:lnTo>
                  <a:pt x="9735" y="12955"/>
                </a:lnTo>
                <a:cubicBezTo>
                  <a:pt x="9703" y="12848"/>
                  <a:pt x="9725" y="12699"/>
                  <a:pt x="9869" y="12677"/>
                </a:cubicBezTo>
                <a:cubicBezTo>
                  <a:pt x="10012" y="12654"/>
                  <a:pt x="10187" y="12779"/>
                  <a:pt x="10339" y="13208"/>
                </a:cubicBezTo>
                <a:lnTo>
                  <a:pt x="10599" y="14055"/>
                </a:lnTo>
                <a:cubicBezTo>
                  <a:pt x="10825" y="14047"/>
                  <a:pt x="11050" y="14046"/>
                  <a:pt x="11278" y="14052"/>
                </a:cubicBezTo>
                <a:lnTo>
                  <a:pt x="11053" y="12894"/>
                </a:lnTo>
                <a:cubicBezTo>
                  <a:pt x="11032" y="12785"/>
                  <a:pt x="11068" y="12638"/>
                  <a:pt x="11214" y="12631"/>
                </a:cubicBezTo>
                <a:cubicBezTo>
                  <a:pt x="11359" y="12623"/>
                  <a:pt x="11520" y="12765"/>
                  <a:pt x="11627" y="13208"/>
                </a:cubicBezTo>
                <a:lnTo>
                  <a:pt x="11797" y="14080"/>
                </a:lnTo>
                <a:cubicBezTo>
                  <a:pt x="11864" y="14085"/>
                  <a:pt x="11928" y="14086"/>
                  <a:pt x="11995" y="14092"/>
                </a:cubicBezTo>
                <a:cubicBezTo>
                  <a:pt x="12155" y="14107"/>
                  <a:pt x="12314" y="14126"/>
                  <a:pt x="12472" y="14146"/>
                </a:cubicBezTo>
                <a:lnTo>
                  <a:pt x="12369" y="12970"/>
                </a:lnTo>
                <a:cubicBezTo>
                  <a:pt x="12360" y="12859"/>
                  <a:pt x="12411" y="12718"/>
                  <a:pt x="12557" y="12725"/>
                </a:cubicBezTo>
                <a:cubicBezTo>
                  <a:pt x="12702" y="12733"/>
                  <a:pt x="12848" y="12892"/>
                  <a:pt x="12908" y="13343"/>
                </a:cubicBezTo>
                <a:lnTo>
                  <a:pt x="12985" y="14224"/>
                </a:lnTo>
                <a:cubicBezTo>
                  <a:pt x="13209" y="14263"/>
                  <a:pt x="13430" y="14308"/>
                  <a:pt x="13650" y="14361"/>
                </a:cubicBezTo>
                <a:lnTo>
                  <a:pt x="13671" y="13184"/>
                </a:lnTo>
                <a:cubicBezTo>
                  <a:pt x="13672" y="13073"/>
                  <a:pt x="13739" y="12937"/>
                  <a:pt x="13883" y="12960"/>
                </a:cubicBezTo>
                <a:cubicBezTo>
                  <a:pt x="14027" y="12983"/>
                  <a:pt x="14154" y="13156"/>
                  <a:pt x="14167" y="13611"/>
                </a:cubicBezTo>
                <a:lnTo>
                  <a:pt x="14151" y="14492"/>
                </a:lnTo>
                <a:cubicBezTo>
                  <a:pt x="14370" y="14555"/>
                  <a:pt x="14586" y="14626"/>
                  <a:pt x="14799" y="14702"/>
                </a:cubicBezTo>
                <a:lnTo>
                  <a:pt x="14943" y="13532"/>
                </a:lnTo>
                <a:cubicBezTo>
                  <a:pt x="14956" y="13421"/>
                  <a:pt x="15037" y="13293"/>
                  <a:pt x="15177" y="13331"/>
                </a:cubicBezTo>
                <a:cubicBezTo>
                  <a:pt x="15318" y="13369"/>
                  <a:pt x="15426" y="13556"/>
                  <a:pt x="15390" y="14010"/>
                </a:cubicBezTo>
                <a:lnTo>
                  <a:pt x="15284" y="14884"/>
                </a:lnTo>
                <a:cubicBezTo>
                  <a:pt x="15494" y="14969"/>
                  <a:pt x="15702" y="15061"/>
                  <a:pt x="15906" y="15159"/>
                </a:cubicBezTo>
                <a:lnTo>
                  <a:pt x="16171" y="14011"/>
                </a:lnTo>
                <a:cubicBezTo>
                  <a:pt x="16196" y="13903"/>
                  <a:pt x="16289" y="13785"/>
                  <a:pt x="16424" y="13837"/>
                </a:cubicBezTo>
                <a:cubicBezTo>
                  <a:pt x="16560" y="13890"/>
                  <a:pt x="16649" y="14085"/>
                  <a:pt x="16566" y="14533"/>
                </a:cubicBezTo>
                <a:lnTo>
                  <a:pt x="16369" y="15392"/>
                </a:lnTo>
                <a:cubicBezTo>
                  <a:pt x="16569" y="15498"/>
                  <a:pt x="16766" y="15612"/>
                  <a:pt x="16959" y="15731"/>
                </a:cubicBezTo>
                <a:lnTo>
                  <a:pt x="17342" y="14617"/>
                </a:lnTo>
                <a:cubicBezTo>
                  <a:pt x="17379" y="14512"/>
                  <a:pt x="17485" y="14404"/>
                  <a:pt x="17614" y="14470"/>
                </a:cubicBezTo>
                <a:cubicBezTo>
                  <a:pt x="17744" y="14537"/>
                  <a:pt x="17811" y="14741"/>
                  <a:pt x="17682" y="15177"/>
                </a:cubicBezTo>
                <a:lnTo>
                  <a:pt x="17395" y="16011"/>
                </a:lnTo>
                <a:cubicBezTo>
                  <a:pt x="17582" y="16138"/>
                  <a:pt x="17767" y="16271"/>
                  <a:pt x="17947" y="16409"/>
                </a:cubicBezTo>
                <a:lnTo>
                  <a:pt x="18444" y="15341"/>
                </a:lnTo>
                <a:cubicBezTo>
                  <a:pt x="18491" y="15240"/>
                  <a:pt x="18607" y="15143"/>
                  <a:pt x="18730" y="15223"/>
                </a:cubicBezTo>
                <a:cubicBezTo>
                  <a:pt x="18852" y="15302"/>
                  <a:pt x="18897" y="15513"/>
                  <a:pt x="18723" y="15933"/>
                </a:cubicBezTo>
                <a:lnTo>
                  <a:pt x="18352" y="16735"/>
                </a:lnTo>
                <a:cubicBezTo>
                  <a:pt x="18654" y="16990"/>
                  <a:pt x="18945" y="17260"/>
                  <a:pt x="19222" y="17548"/>
                </a:cubicBezTo>
                <a:cubicBezTo>
                  <a:pt x="20708" y="15698"/>
                  <a:pt x="21600" y="13352"/>
                  <a:pt x="21600" y="10800"/>
                </a:cubicBezTo>
                <a:cubicBezTo>
                  <a:pt x="21600" y="8246"/>
                  <a:pt x="20707" y="5898"/>
                  <a:pt x="19219" y="4047"/>
                </a:cubicBezTo>
                <a:cubicBezTo>
                  <a:pt x="19009" y="4257"/>
                  <a:pt x="18791" y="4459"/>
                  <a:pt x="18568" y="4651"/>
                </a:cubicBezTo>
                <a:lnTo>
                  <a:pt x="19511" y="5360"/>
                </a:lnTo>
                <a:cubicBezTo>
                  <a:pt x="19600" y="5427"/>
                  <a:pt x="19670" y="5560"/>
                  <a:pt x="19567" y="5663"/>
                </a:cubicBezTo>
                <a:cubicBezTo>
                  <a:pt x="19463" y="5766"/>
                  <a:pt x="19248" y="5767"/>
                  <a:pt x="18873" y="5510"/>
                </a:cubicBezTo>
                <a:lnTo>
                  <a:pt x="18169" y="4980"/>
                </a:lnTo>
                <a:cubicBezTo>
                  <a:pt x="17990" y="5120"/>
                  <a:pt x="17805" y="5253"/>
                  <a:pt x="17619" y="5381"/>
                </a:cubicBezTo>
                <a:lnTo>
                  <a:pt x="18482" y="6183"/>
                </a:lnTo>
                <a:cubicBezTo>
                  <a:pt x="18563" y="6259"/>
                  <a:pt x="18619" y="6400"/>
                  <a:pt x="18505" y="6492"/>
                </a:cubicBezTo>
                <a:cubicBezTo>
                  <a:pt x="18392" y="6583"/>
                  <a:pt x="18178" y="6561"/>
                  <a:pt x="17832" y="6266"/>
                </a:cubicBezTo>
                <a:lnTo>
                  <a:pt x="17187" y="5667"/>
                </a:lnTo>
                <a:cubicBezTo>
                  <a:pt x="16994" y="5787"/>
                  <a:pt x="16799" y="5901"/>
                  <a:pt x="16600" y="6009"/>
                </a:cubicBezTo>
                <a:lnTo>
                  <a:pt x="17371" y="6895"/>
                </a:lnTo>
                <a:cubicBezTo>
                  <a:pt x="17444" y="6979"/>
                  <a:pt x="17485" y="7125"/>
                  <a:pt x="17363" y="7204"/>
                </a:cubicBezTo>
                <a:cubicBezTo>
                  <a:pt x="17240" y="7283"/>
                  <a:pt x="17030" y="7240"/>
                  <a:pt x="16716" y="6910"/>
                </a:cubicBezTo>
                <a:lnTo>
                  <a:pt x="16139" y="6247"/>
                </a:lnTo>
                <a:cubicBezTo>
                  <a:pt x="15935" y="6347"/>
                  <a:pt x="15728" y="6440"/>
                  <a:pt x="15518" y="6527"/>
                </a:cubicBezTo>
                <a:lnTo>
                  <a:pt x="16193" y="7487"/>
                </a:lnTo>
                <a:cubicBezTo>
                  <a:pt x="16257" y="7579"/>
                  <a:pt x="16283" y="7727"/>
                  <a:pt x="16153" y="7793"/>
                </a:cubicBezTo>
                <a:cubicBezTo>
                  <a:pt x="16023" y="7859"/>
                  <a:pt x="15818" y="7795"/>
                  <a:pt x="15540" y="7433"/>
                </a:cubicBezTo>
                <a:lnTo>
                  <a:pt x="15036" y="6715"/>
                </a:lnTo>
                <a:cubicBezTo>
                  <a:pt x="14822" y="6792"/>
                  <a:pt x="14606" y="6863"/>
                  <a:pt x="14388" y="6927"/>
                </a:cubicBezTo>
                <a:lnTo>
                  <a:pt x="14958" y="7953"/>
                </a:lnTo>
                <a:cubicBezTo>
                  <a:pt x="15012" y="8051"/>
                  <a:pt x="15023" y="8202"/>
                  <a:pt x="14887" y="8254"/>
                </a:cubicBezTo>
                <a:cubicBezTo>
                  <a:pt x="14751" y="8306"/>
                  <a:pt x="14553" y="8220"/>
                  <a:pt x="14315" y="7832"/>
                </a:cubicBezTo>
                <a:lnTo>
                  <a:pt x="13888" y="7062"/>
                </a:lnTo>
                <a:cubicBezTo>
                  <a:pt x="13668" y="7117"/>
                  <a:pt x="13447" y="7165"/>
                  <a:pt x="13223" y="7206"/>
                </a:cubicBezTo>
                <a:lnTo>
                  <a:pt x="13682" y="8287"/>
                </a:lnTo>
                <a:cubicBezTo>
                  <a:pt x="13726" y="8390"/>
                  <a:pt x="13720" y="8542"/>
                  <a:pt x="13579" y="8579"/>
                </a:cubicBezTo>
                <a:cubicBezTo>
                  <a:pt x="13439" y="8617"/>
                  <a:pt x="13253" y="8509"/>
                  <a:pt x="13056" y="8098"/>
                </a:cubicBezTo>
                <a:lnTo>
                  <a:pt x="12710" y="7287"/>
                </a:lnTo>
                <a:cubicBezTo>
                  <a:pt x="12486" y="7317"/>
                  <a:pt x="12261" y="7342"/>
                  <a:pt x="12034" y="7359"/>
                </a:cubicBezTo>
                <a:lnTo>
                  <a:pt x="12380" y="8486"/>
                </a:lnTo>
                <a:cubicBezTo>
                  <a:pt x="12412" y="8593"/>
                  <a:pt x="12390" y="8742"/>
                  <a:pt x="12246" y="8765"/>
                </a:cubicBezTo>
                <a:cubicBezTo>
                  <a:pt x="12102" y="8787"/>
                  <a:pt x="11928" y="8663"/>
                  <a:pt x="11775" y="8233"/>
                </a:cubicBezTo>
                <a:lnTo>
                  <a:pt x="11516" y="7388"/>
                </a:lnTo>
                <a:cubicBezTo>
                  <a:pt x="11394" y="7392"/>
                  <a:pt x="11275" y="7396"/>
                  <a:pt x="11153" y="7396"/>
                </a:cubicBezTo>
                <a:cubicBezTo>
                  <a:pt x="11048" y="7396"/>
                  <a:pt x="10941" y="7392"/>
                  <a:pt x="10836" y="7390"/>
                </a:cubicBezTo>
                <a:lnTo>
                  <a:pt x="11062" y="8549"/>
                </a:lnTo>
                <a:cubicBezTo>
                  <a:pt x="11083" y="8658"/>
                  <a:pt x="11047" y="8805"/>
                  <a:pt x="10901" y="8812"/>
                </a:cubicBezTo>
                <a:cubicBezTo>
                  <a:pt x="10756" y="8820"/>
                  <a:pt x="10594" y="8676"/>
                  <a:pt x="10488" y="8233"/>
                </a:cubicBezTo>
                <a:lnTo>
                  <a:pt x="10319" y="7364"/>
                </a:lnTo>
                <a:cubicBezTo>
                  <a:pt x="10253" y="7359"/>
                  <a:pt x="10185" y="7357"/>
                  <a:pt x="10118" y="7351"/>
                </a:cubicBezTo>
                <a:cubicBezTo>
                  <a:pt x="9958" y="7336"/>
                  <a:pt x="9801" y="7317"/>
                  <a:pt x="9642" y="7297"/>
                </a:cubicBezTo>
                <a:lnTo>
                  <a:pt x="9745" y="8473"/>
                </a:lnTo>
                <a:cubicBezTo>
                  <a:pt x="9755" y="8584"/>
                  <a:pt x="9704" y="8724"/>
                  <a:pt x="9558" y="8716"/>
                </a:cubicBezTo>
                <a:cubicBezTo>
                  <a:pt x="9413" y="8708"/>
                  <a:pt x="9267" y="8550"/>
                  <a:pt x="9207" y="8098"/>
                </a:cubicBezTo>
                <a:lnTo>
                  <a:pt x="9129" y="7217"/>
                </a:lnTo>
                <a:cubicBezTo>
                  <a:pt x="8906" y="7178"/>
                  <a:pt x="8684" y="7135"/>
                  <a:pt x="8465" y="7082"/>
                </a:cubicBezTo>
                <a:lnTo>
                  <a:pt x="8444" y="8259"/>
                </a:lnTo>
                <a:cubicBezTo>
                  <a:pt x="8443" y="8370"/>
                  <a:pt x="8376" y="8504"/>
                  <a:pt x="8232" y="8481"/>
                </a:cubicBezTo>
                <a:cubicBezTo>
                  <a:pt x="8088" y="8458"/>
                  <a:pt x="7960" y="8287"/>
                  <a:pt x="7948" y="7832"/>
                </a:cubicBezTo>
                <a:lnTo>
                  <a:pt x="7963" y="6949"/>
                </a:lnTo>
                <a:cubicBezTo>
                  <a:pt x="7745" y="6887"/>
                  <a:pt x="7529" y="6820"/>
                  <a:pt x="7315" y="6745"/>
                </a:cubicBezTo>
                <a:lnTo>
                  <a:pt x="7172" y="7909"/>
                </a:lnTo>
                <a:cubicBezTo>
                  <a:pt x="7159" y="8020"/>
                  <a:pt x="7078" y="8148"/>
                  <a:pt x="6937" y="8110"/>
                </a:cubicBezTo>
                <a:cubicBezTo>
                  <a:pt x="6797" y="8072"/>
                  <a:pt x="6688" y="7887"/>
                  <a:pt x="6723" y="7433"/>
                </a:cubicBezTo>
                <a:lnTo>
                  <a:pt x="6829" y="6563"/>
                </a:lnTo>
                <a:cubicBezTo>
                  <a:pt x="6619" y="6478"/>
                  <a:pt x="6412" y="6383"/>
                  <a:pt x="6207" y="6286"/>
                </a:cubicBezTo>
                <a:lnTo>
                  <a:pt x="5944" y="7430"/>
                </a:lnTo>
                <a:cubicBezTo>
                  <a:pt x="5919" y="7539"/>
                  <a:pt x="5826" y="7658"/>
                  <a:pt x="5690" y="7606"/>
                </a:cubicBezTo>
                <a:cubicBezTo>
                  <a:pt x="5554" y="7553"/>
                  <a:pt x="5464" y="7356"/>
                  <a:pt x="5547" y="6909"/>
                </a:cubicBezTo>
                <a:lnTo>
                  <a:pt x="5744" y="6055"/>
                </a:lnTo>
                <a:cubicBezTo>
                  <a:pt x="5544" y="5948"/>
                  <a:pt x="5348" y="5833"/>
                  <a:pt x="5154" y="5714"/>
                </a:cubicBezTo>
                <a:lnTo>
                  <a:pt x="4772" y="6826"/>
                </a:lnTo>
                <a:cubicBezTo>
                  <a:pt x="4736" y="6931"/>
                  <a:pt x="4630" y="7039"/>
                  <a:pt x="4501" y="6973"/>
                </a:cubicBezTo>
                <a:cubicBezTo>
                  <a:pt x="4371" y="6906"/>
                  <a:pt x="4304" y="6702"/>
                  <a:pt x="4433" y="6266"/>
                </a:cubicBezTo>
                <a:lnTo>
                  <a:pt x="4718" y="5434"/>
                </a:lnTo>
                <a:cubicBezTo>
                  <a:pt x="4531" y="5306"/>
                  <a:pt x="4347" y="5173"/>
                  <a:pt x="4167" y="5034"/>
                </a:cubicBezTo>
                <a:lnTo>
                  <a:pt x="3670" y="6100"/>
                </a:lnTo>
                <a:cubicBezTo>
                  <a:pt x="3623" y="6201"/>
                  <a:pt x="3507" y="6298"/>
                  <a:pt x="3385" y="6218"/>
                </a:cubicBezTo>
                <a:cubicBezTo>
                  <a:pt x="3263" y="6139"/>
                  <a:pt x="3218" y="5929"/>
                  <a:pt x="3392" y="5508"/>
                </a:cubicBezTo>
                <a:lnTo>
                  <a:pt x="3763" y="4708"/>
                </a:lnTo>
                <a:cubicBezTo>
                  <a:pt x="3590" y="4562"/>
                  <a:pt x="3422" y="4409"/>
                  <a:pt x="3257" y="4253"/>
                </a:cubicBezTo>
                <a:lnTo>
                  <a:pt x="2650" y="5265"/>
                </a:lnTo>
                <a:cubicBezTo>
                  <a:pt x="2592" y="5361"/>
                  <a:pt x="2467" y="5445"/>
                  <a:pt x="2354" y="5353"/>
                </a:cubicBezTo>
                <a:cubicBezTo>
                  <a:pt x="2241" y="5261"/>
                  <a:pt x="2218" y="5048"/>
                  <a:pt x="2435" y="4647"/>
                </a:cubicBezTo>
                <a:lnTo>
                  <a:pt x="2891" y="3888"/>
                </a:lnTo>
                <a:cubicBezTo>
                  <a:pt x="2824" y="3819"/>
                  <a:pt x="2755" y="3750"/>
                  <a:pt x="2690" y="3679"/>
                </a:cubicBezTo>
                <a:close/>
                <a:moveTo>
                  <a:pt x="11126" y="14580"/>
                </a:moveTo>
                <a:lnTo>
                  <a:pt x="10896" y="15422"/>
                </a:lnTo>
                <a:cubicBezTo>
                  <a:pt x="10758" y="15856"/>
                  <a:pt x="10587" y="15987"/>
                  <a:pt x="10442" y="15969"/>
                </a:cubicBezTo>
                <a:cubicBezTo>
                  <a:pt x="10298" y="15951"/>
                  <a:pt x="10271" y="15803"/>
                  <a:pt x="10301" y="15695"/>
                </a:cubicBezTo>
                <a:lnTo>
                  <a:pt x="10603" y="14585"/>
                </a:lnTo>
                <a:cubicBezTo>
                  <a:pt x="10396" y="14593"/>
                  <a:pt x="10189" y="14605"/>
                  <a:pt x="9983" y="14624"/>
                </a:cubicBezTo>
                <a:lnTo>
                  <a:pt x="9845" y="15486"/>
                </a:lnTo>
                <a:cubicBezTo>
                  <a:pt x="9753" y="15932"/>
                  <a:pt x="9596" y="16080"/>
                  <a:pt x="9450" y="16077"/>
                </a:cubicBezTo>
                <a:cubicBezTo>
                  <a:pt x="9304" y="16074"/>
                  <a:pt x="9264" y="15930"/>
                  <a:pt x="9281" y="15820"/>
                </a:cubicBezTo>
                <a:lnTo>
                  <a:pt x="9464" y="14686"/>
                </a:lnTo>
                <a:cubicBezTo>
                  <a:pt x="9259" y="14715"/>
                  <a:pt x="9055" y="14750"/>
                  <a:pt x="8853" y="14791"/>
                </a:cubicBezTo>
                <a:lnTo>
                  <a:pt x="8804" y="15660"/>
                </a:lnTo>
                <a:cubicBezTo>
                  <a:pt x="8759" y="16113"/>
                  <a:pt x="8620" y="16277"/>
                  <a:pt x="8475" y="16289"/>
                </a:cubicBezTo>
                <a:cubicBezTo>
                  <a:pt x="8330" y="16302"/>
                  <a:pt x="8273" y="16161"/>
                  <a:pt x="8279" y="16050"/>
                </a:cubicBezTo>
                <a:lnTo>
                  <a:pt x="8343" y="14907"/>
                </a:lnTo>
                <a:cubicBezTo>
                  <a:pt x="8143" y="14958"/>
                  <a:pt x="7943" y="15013"/>
                  <a:pt x="7746" y="15074"/>
                </a:cubicBezTo>
                <a:lnTo>
                  <a:pt x="7788" y="15942"/>
                </a:lnTo>
                <a:cubicBezTo>
                  <a:pt x="7790" y="16397"/>
                  <a:pt x="7669" y="16574"/>
                  <a:pt x="7526" y="16602"/>
                </a:cubicBezTo>
                <a:cubicBezTo>
                  <a:pt x="7383" y="16629"/>
                  <a:pt x="7313" y="16497"/>
                  <a:pt x="7307" y="16386"/>
                </a:cubicBezTo>
                <a:lnTo>
                  <a:pt x="7251" y="15243"/>
                </a:lnTo>
                <a:cubicBezTo>
                  <a:pt x="7057" y="15314"/>
                  <a:pt x="6866" y="15390"/>
                  <a:pt x="6676" y="15471"/>
                </a:cubicBezTo>
                <a:lnTo>
                  <a:pt x="6808" y="16328"/>
                </a:lnTo>
                <a:cubicBezTo>
                  <a:pt x="6858" y="16781"/>
                  <a:pt x="6755" y="16969"/>
                  <a:pt x="6615" y="17012"/>
                </a:cubicBezTo>
                <a:cubicBezTo>
                  <a:pt x="6476" y="17054"/>
                  <a:pt x="6393" y="16930"/>
                  <a:pt x="6376" y="16819"/>
                </a:cubicBezTo>
                <a:lnTo>
                  <a:pt x="6200" y="15687"/>
                </a:lnTo>
                <a:cubicBezTo>
                  <a:pt x="6014" y="15777"/>
                  <a:pt x="5830" y="15873"/>
                  <a:pt x="5650" y="15974"/>
                </a:cubicBezTo>
                <a:lnTo>
                  <a:pt x="5873" y="16814"/>
                </a:lnTo>
                <a:cubicBezTo>
                  <a:pt x="5970" y="17259"/>
                  <a:pt x="5887" y="17458"/>
                  <a:pt x="5753" y="17515"/>
                </a:cubicBezTo>
                <a:cubicBezTo>
                  <a:pt x="5619" y="17571"/>
                  <a:pt x="5521" y="17455"/>
                  <a:pt x="5493" y="17348"/>
                </a:cubicBezTo>
                <a:lnTo>
                  <a:pt x="5199" y="16237"/>
                </a:lnTo>
                <a:cubicBezTo>
                  <a:pt x="5024" y="16346"/>
                  <a:pt x="4852" y="16461"/>
                  <a:pt x="4683" y="16580"/>
                </a:cubicBezTo>
                <a:lnTo>
                  <a:pt x="4993" y="17396"/>
                </a:lnTo>
                <a:cubicBezTo>
                  <a:pt x="5137" y="17829"/>
                  <a:pt x="5075" y="18035"/>
                  <a:pt x="4948" y="18105"/>
                </a:cubicBezTo>
                <a:cubicBezTo>
                  <a:pt x="4820" y="18176"/>
                  <a:pt x="4712" y="18071"/>
                  <a:pt x="4673" y="17967"/>
                </a:cubicBezTo>
                <a:lnTo>
                  <a:pt x="4264" y="16894"/>
                </a:lnTo>
                <a:cubicBezTo>
                  <a:pt x="4102" y="17020"/>
                  <a:pt x="3943" y="17152"/>
                  <a:pt x="3787" y="17288"/>
                </a:cubicBezTo>
                <a:lnTo>
                  <a:pt x="4180" y="18066"/>
                </a:lnTo>
                <a:cubicBezTo>
                  <a:pt x="4368" y="18481"/>
                  <a:pt x="4328" y="18692"/>
                  <a:pt x="4209" y="18775"/>
                </a:cubicBezTo>
                <a:cubicBezTo>
                  <a:pt x="4089" y="18859"/>
                  <a:pt x="3971" y="18767"/>
                  <a:pt x="3920" y="18667"/>
                </a:cubicBezTo>
                <a:lnTo>
                  <a:pt x="3402" y="17643"/>
                </a:lnTo>
                <a:cubicBezTo>
                  <a:pt x="3231" y="17808"/>
                  <a:pt x="3064" y="17978"/>
                  <a:pt x="2903" y="18156"/>
                </a:cubicBezTo>
                <a:cubicBezTo>
                  <a:pt x="4876" y="20273"/>
                  <a:pt x="7685" y="21600"/>
                  <a:pt x="10800" y="21600"/>
                </a:cubicBezTo>
                <a:cubicBezTo>
                  <a:pt x="14012" y="21600"/>
                  <a:pt x="16900" y="20188"/>
                  <a:pt x="18880" y="17955"/>
                </a:cubicBezTo>
                <a:cubicBezTo>
                  <a:pt x="18722" y="17790"/>
                  <a:pt x="18558" y="17632"/>
                  <a:pt x="18392" y="17477"/>
                </a:cubicBezTo>
                <a:lnTo>
                  <a:pt x="17656" y="17952"/>
                </a:lnTo>
                <a:cubicBezTo>
                  <a:pt x="17263" y="18181"/>
                  <a:pt x="17050" y="18165"/>
                  <a:pt x="16954" y="18055"/>
                </a:cubicBezTo>
                <a:cubicBezTo>
                  <a:pt x="16859" y="17945"/>
                  <a:pt x="16938" y="17816"/>
                  <a:pt x="17032" y="17756"/>
                </a:cubicBezTo>
                <a:lnTo>
                  <a:pt x="18001" y="17132"/>
                </a:lnTo>
                <a:cubicBezTo>
                  <a:pt x="17842" y="16998"/>
                  <a:pt x="17680" y="16871"/>
                  <a:pt x="17515" y="16747"/>
                </a:cubicBezTo>
                <a:lnTo>
                  <a:pt x="16833" y="17295"/>
                </a:lnTo>
                <a:cubicBezTo>
                  <a:pt x="16466" y="17565"/>
                  <a:pt x="16251" y="17570"/>
                  <a:pt x="16144" y="17471"/>
                </a:cubicBezTo>
                <a:cubicBezTo>
                  <a:pt x="16038" y="17371"/>
                  <a:pt x="16103" y="17235"/>
                  <a:pt x="16190" y="17165"/>
                </a:cubicBezTo>
                <a:lnTo>
                  <a:pt x="17089" y="16443"/>
                </a:lnTo>
                <a:cubicBezTo>
                  <a:pt x="16918" y="16327"/>
                  <a:pt x="16744" y="16216"/>
                  <a:pt x="16566" y="16111"/>
                </a:cubicBezTo>
                <a:lnTo>
                  <a:pt x="15944" y="16728"/>
                </a:lnTo>
                <a:cubicBezTo>
                  <a:pt x="15607" y="17035"/>
                  <a:pt x="15393" y="17062"/>
                  <a:pt x="15277" y="16975"/>
                </a:cubicBezTo>
                <a:cubicBezTo>
                  <a:pt x="15161" y="16887"/>
                  <a:pt x="15211" y="16746"/>
                  <a:pt x="15291" y="16667"/>
                </a:cubicBezTo>
                <a:lnTo>
                  <a:pt x="16111" y="15854"/>
                </a:lnTo>
                <a:cubicBezTo>
                  <a:pt x="15928" y="15757"/>
                  <a:pt x="15743" y="15664"/>
                  <a:pt x="15555" y="15577"/>
                </a:cubicBezTo>
                <a:lnTo>
                  <a:pt x="15000" y="16257"/>
                </a:lnTo>
                <a:cubicBezTo>
                  <a:pt x="14697" y="16597"/>
                  <a:pt x="14489" y="16648"/>
                  <a:pt x="14364" y="16573"/>
                </a:cubicBezTo>
                <a:cubicBezTo>
                  <a:pt x="14239" y="16498"/>
                  <a:pt x="14275" y="16351"/>
                  <a:pt x="14346" y="16264"/>
                </a:cubicBezTo>
                <a:lnTo>
                  <a:pt x="15075" y="15370"/>
                </a:lnTo>
                <a:cubicBezTo>
                  <a:pt x="14883" y="15292"/>
                  <a:pt x="14690" y="15218"/>
                  <a:pt x="14494" y="15152"/>
                </a:cubicBezTo>
                <a:lnTo>
                  <a:pt x="14013" y="15888"/>
                </a:lnTo>
                <a:cubicBezTo>
                  <a:pt x="13748" y="16258"/>
                  <a:pt x="13544" y="16329"/>
                  <a:pt x="13412" y="16268"/>
                </a:cubicBezTo>
                <a:cubicBezTo>
                  <a:pt x="13280" y="16206"/>
                  <a:pt x="13301" y="16057"/>
                  <a:pt x="13362" y="15964"/>
                </a:cubicBezTo>
                <a:lnTo>
                  <a:pt x="13995" y="14997"/>
                </a:lnTo>
                <a:cubicBezTo>
                  <a:pt x="13796" y="14940"/>
                  <a:pt x="13594" y="14890"/>
                  <a:pt x="13392" y="14845"/>
                </a:cubicBezTo>
                <a:lnTo>
                  <a:pt x="12992" y="15625"/>
                </a:lnTo>
                <a:cubicBezTo>
                  <a:pt x="12767" y="16020"/>
                  <a:pt x="12573" y="16113"/>
                  <a:pt x="12435" y="16065"/>
                </a:cubicBezTo>
                <a:cubicBezTo>
                  <a:pt x="12298" y="16017"/>
                  <a:pt x="12302" y="15867"/>
                  <a:pt x="12353" y="15768"/>
                </a:cubicBezTo>
                <a:lnTo>
                  <a:pt x="12879" y="14744"/>
                </a:lnTo>
                <a:cubicBezTo>
                  <a:pt x="12676" y="14708"/>
                  <a:pt x="12471" y="14679"/>
                  <a:pt x="12265" y="14654"/>
                </a:cubicBezTo>
                <a:lnTo>
                  <a:pt x="11949" y="15468"/>
                </a:lnTo>
                <a:cubicBezTo>
                  <a:pt x="11766" y="15885"/>
                  <a:pt x="11583" y="15997"/>
                  <a:pt x="11441" y="15964"/>
                </a:cubicBezTo>
                <a:cubicBezTo>
                  <a:pt x="11299" y="15931"/>
                  <a:pt x="11288" y="15781"/>
                  <a:pt x="11328" y="15677"/>
                </a:cubicBezTo>
                <a:lnTo>
                  <a:pt x="11745" y="14607"/>
                </a:lnTo>
                <a:cubicBezTo>
                  <a:pt x="11538" y="14593"/>
                  <a:pt x="11332" y="14583"/>
                  <a:pt x="11126" y="14580"/>
                </a:cubicBezTo>
                <a:close/>
              </a:path>
            </a:pathLst>
          </a:custGeom>
          <a:solidFill>
            <a:srgbClr val="F9BA00"/>
          </a:solidFill>
          <a:ln w="12700">
            <a:solidFill>
              <a:srgbClr val="FFFFFF"/>
            </a:solidFill>
            <a:miter lim="400000"/>
          </a:ln>
        </p:spPr>
        <p:txBody>
          <a:bodyPr lIns="50800" tIns="50800" rIns="50800" bIns="50800" anchor="ctr"/>
          <a:lstStyle/>
          <a:p>
            <a:pPr>
              <a:defRPr sz="2200">
                <a:solidFill>
                  <a:srgbClr val="FFFFFF"/>
                </a:solidFill>
              </a:defRPr>
            </a:pPr>
          </a:p>
        </p:txBody>
      </p:sp>
      <p:pic>
        <p:nvPicPr>
          <p:cNvPr id="1041" name="Captura de pantalla 2020-04-06 a las 14.18.19.png" descr="Captura de pantalla 2020-04-06 a las 14.18.19.png">
            <a:hlinkClick r:id="rId13" invalidUrl="" action="ppaction://hlinksldjump" tgtFrame="" tooltip="" history="1" highlightClick="0" endSnd="0"/>
          </p:cNvPr>
          <p:cNvPicPr>
            <a:picLocks noChangeAspect="1"/>
          </p:cNvPicPr>
          <p:nvPr/>
        </p:nvPicPr>
        <p:blipFill>
          <a:blip r:embed="rId14">
            <a:extLst/>
          </a:blip>
          <a:srcRect l="41106" t="38554" r="37702" b="27552"/>
          <a:stretch>
            <a:fillRect/>
          </a:stretch>
        </p:blipFill>
        <p:spPr>
          <a:xfrm>
            <a:off x="11893737" y="8699871"/>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1042" name="Captura de pantalla 2020-04-06 a las 13.54.21.png" descr="Captura de pantalla 2020-04-06 a las 13.54.21.png">
            <a:hlinkClick r:id="rId15" invalidUrl="" action="ppaction://hlinksldjump" tgtFrame="" tooltip="" history="1" highlightClick="0" endSnd="0"/>
          </p:cNvPr>
          <p:cNvPicPr>
            <a:picLocks noChangeAspect="1"/>
          </p:cNvPicPr>
          <p:nvPr/>
        </p:nvPicPr>
        <p:blipFill>
          <a:blip r:embed="rId16">
            <a:extLst/>
          </a:blip>
          <a:srcRect l="58597" t="28749" r="37500" b="64984"/>
          <a:stretch>
            <a:fillRect/>
          </a:stretch>
        </p:blipFill>
        <p:spPr>
          <a:xfrm>
            <a:off x="11746160" y="242531"/>
            <a:ext cx="1183218" cy="1187581"/>
          </a:xfrm>
          <a:custGeom>
            <a:avLst/>
            <a:gdLst/>
            <a:ahLst/>
            <a:cxnLst>
              <a:cxn ang="0">
                <a:pos x="wd2" y="hd2"/>
              </a:cxn>
              <a:cxn ang="5400000">
                <a:pos x="wd2" y="hd2"/>
              </a:cxn>
              <a:cxn ang="10800000">
                <a:pos x="wd2" y="hd2"/>
              </a:cxn>
              <a:cxn ang="16200000">
                <a:pos x="wd2" y="hd2"/>
              </a:cxn>
            </a:cxnLst>
            <a:rect l="0" t="0" r="r" b="b"/>
            <a:pathLst>
              <a:path w="20607" h="21160" fill="norm" stroke="1" extrusionOk="0">
                <a:moveTo>
                  <a:pt x="9928" y="6"/>
                </a:moveTo>
                <a:cubicBezTo>
                  <a:pt x="9535" y="19"/>
                  <a:pt x="9133" y="48"/>
                  <a:pt x="8732" y="105"/>
                </a:cubicBezTo>
                <a:cubicBezTo>
                  <a:pt x="5649" y="542"/>
                  <a:pt x="2498" y="2756"/>
                  <a:pt x="1177" y="5409"/>
                </a:cubicBezTo>
                <a:cubicBezTo>
                  <a:pt x="-993" y="9767"/>
                  <a:pt x="-91" y="15336"/>
                  <a:pt x="3285" y="18456"/>
                </a:cubicBezTo>
                <a:cubicBezTo>
                  <a:pt x="4507" y="19586"/>
                  <a:pt x="6732" y="20706"/>
                  <a:pt x="8255" y="20966"/>
                </a:cubicBezTo>
                <a:cubicBezTo>
                  <a:pt x="10839" y="21406"/>
                  <a:pt x="12776" y="21114"/>
                  <a:pt x="15146" y="19919"/>
                </a:cubicBezTo>
                <a:cubicBezTo>
                  <a:pt x="18526" y="18215"/>
                  <a:pt x="20607" y="14647"/>
                  <a:pt x="20607" y="10571"/>
                </a:cubicBezTo>
                <a:cubicBezTo>
                  <a:pt x="20607" y="4406"/>
                  <a:pt x="15825" y="-194"/>
                  <a:pt x="9928" y="6"/>
                </a:cubicBezTo>
                <a:close/>
                <a:moveTo>
                  <a:pt x="10232" y="2361"/>
                </a:moveTo>
                <a:cubicBezTo>
                  <a:pt x="10448" y="2352"/>
                  <a:pt x="10665" y="2371"/>
                  <a:pt x="10868" y="2410"/>
                </a:cubicBezTo>
                <a:cubicBezTo>
                  <a:pt x="12173" y="2661"/>
                  <a:pt x="13702" y="3824"/>
                  <a:pt x="14255" y="4991"/>
                </a:cubicBezTo>
                <a:cubicBezTo>
                  <a:pt x="15016" y="6600"/>
                  <a:pt x="14897" y="7682"/>
                  <a:pt x="13605" y="11115"/>
                </a:cubicBezTo>
                <a:cubicBezTo>
                  <a:pt x="12974" y="12791"/>
                  <a:pt x="12422" y="14380"/>
                  <a:pt x="12375" y="14644"/>
                </a:cubicBezTo>
                <a:cubicBezTo>
                  <a:pt x="12299" y="15070"/>
                  <a:pt x="12081" y="15135"/>
                  <a:pt x="10384" y="15196"/>
                </a:cubicBezTo>
                <a:cubicBezTo>
                  <a:pt x="9259" y="15237"/>
                  <a:pt x="8411" y="15163"/>
                  <a:pt x="8324" y="15019"/>
                </a:cubicBezTo>
                <a:cubicBezTo>
                  <a:pt x="8242" y="14884"/>
                  <a:pt x="8011" y="14215"/>
                  <a:pt x="7813" y="13534"/>
                </a:cubicBezTo>
                <a:cubicBezTo>
                  <a:pt x="7616" y="12853"/>
                  <a:pt x="7098" y="11383"/>
                  <a:pt x="6658" y="10267"/>
                </a:cubicBezTo>
                <a:cubicBezTo>
                  <a:pt x="5739" y="7935"/>
                  <a:pt x="5645" y="6524"/>
                  <a:pt x="6306" y="5034"/>
                </a:cubicBezTo>
                <a:cubicBezTo>
                  <a:pt x="6956" y="3571"/>
                  <a:pt x="8716" y="2418"/>
                  <a:pt x="10232" y="2361"/>
                </a:cubicBezTo>
                <a:close/>
                <a:moveTo>
                  <a:pt x="10149" y="16164"/>
                </a:moveTo>
                <a:cubicBezTo>
                  <a:pt x="10816" y="16162"/>
                  <a:pt x="11517" y="16323"/>
                  <a:pt x="11808" y="16652"/>
                </a:cubicBezTo>
                <a:cubicBezTo>
                  <a:pt x="12191" y="17085"/>
                  <a:pt x="12168" y="17150"/>
                  <a:pt x="11338" y="17975"/>
                </a:cubicBezTo>
                <a:cubicBezTo>
                  <a:pt x="10859" y="18451"/>
                  <a:pt x="10397" y="18837"/>
                  <a:pt x="10308" y="18837"/>
                </a:cubicBezTo>
                <a:cubicBezTo>
                  <a:pt x="10218" y="18837"/>
                  <a:pt x="9756" y="18457"/>
                  <a:pt x="9285" y="17989"/>
                </a:cubicBezTo>
                <a:cubicBezTo>
                  <a:pt x="8571" y="17279"/>
                  <a:pt x="8474" y="17056"/>
                  <a:pt x="8677" y="16667"/>
                </a:cubicBezTo>
                <a:cubicBezTo>
                  <a:pt x="8850" y="16336"/>
                  <a:pt x="9482" y="16167"/>
                  <a:pt x="10149" y="16164"/>
                </a:cubicBezTo>
                <a:close/>
              </a:path>
            </a:pathLst>
          </a:custGeom>
          <a:ln w="12700">
            <a:miter lim="400000"/>
          </a:ln>
        </p:spPr>
      </p:pic>
      <p:pic>
        <p:nvPicPr>
          <p:cNvPr id="1043" name="Imagen" descr="Imagen"/>
          <p:cNvPicPr>
            <a:picLocks noChangeAspect="1"/>
          </p:cNvPicPr>
          <p:nvPr/>
        </p:nvPicPr>
        <p:blipFill>
          <a:blip r:embed="rId17">
            <a:extLst/>
          </a:blip>
          <a:srcRect l="492" t="21" r="3" b="25312"/>
          <a:stretch>
            <a:fillRect/>
          </a:stretch>
        </p:blipFill>
        <p:spPr>
          <a:xfrm rot="3060000">
            <a:off x="440015" y="2768127"/>
            <a:ext cx="1843089" cy="28035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1893" y="0"/>
                </a:moveTo>
                <a:lnTo>
                  <a:pt x="11126" y="963"/>
                </a:lnTo>
                <a:cubicBezTo>
                  <a:pt x="10705" y="1492"/>
                  <a:pt x="9849" y="2515"/>
                  <a:pt x="9219" y="3241"/>
                </a:cubicBezTo>
                <a:cubicBezTo>
                  <a:pt x="8588" y="3967"/>
                  <a:pt x="7246" y="5548"/>
                  <a:pt x="6237" y="6755"/>
                </a:cubicBezTo>
                <a:cubicBezTo>
                  <a:pt x="5228" y="7961"/>
                  <a:pt x="3886" y="9544"/>
                  <a:pt x="3256" y="10271"/>
                </a:cubicBezTo>
                <a:cubicBezTo>
                  <a:pt x="2625" y="10998"/>
                  <a:pt x="1737" y="12058"/>
                  <a:pt x="1279" y="12629"/>
                </a:cubicBezTo>
                <a:cubicBezTo>
                  <a:pt x="786" y="13242"/>
                  <a:pt x="331" y="13665"/>
                  <a:pt x="167" y="13665"/>
                </a:cubicBezTo>
                <a:cubicBezTo>
                  <a:pt x="90" y="13665"/>
                  <a:pt x="40" y="13771"/>
                  <a:pt x="0" y="14001"/>
                </a:cubicBezTo>
                <a:lnTo>
                  <a:pt x="6428" y="18866"/>
                </a:lnTo>
                <a:cubicBezTo>
                  <a:pt x="7738" y="19858"/>
                  <a:pt x="8666" y="20562"/>
                  <a:pt x="10037" y="21600"/>
                </a:cubicBezTo>
                <a:lnTo>
                  <a:pt x="10758" y="21600"/>
                </a:lnTo>
                <a:lnTo>
                  <a:pt x="9972" y="20988"/>
                </a:lnTo>
                <a:lnTo>
                  <a:pt x="10465" y="20386"/>
                </a:lnTo>
                <a:cubicBezTo>
                  <a:pt x="10735" y="20055"/>
                  <a:pt x="11032" y="19719"/>
                  <a:pt x="11126" y="19640"/>
                </a:cubicBezTo>
                <a:cubicBezTo>
                  <a:pt x="11219" y="19561"/>
                  <a:pt x="11633" y="19072"/>
                  <a:pt x="12047" y="18558"/>
                </a:cubicBezTo>
                <a:cubicBezTo>
                  <a:pt x="12460" y="18043"/>
                  <a:pt x="13282" y="17075"/>
                  <a:pt x="13874" y="16405"/>
                </a:cubicBezTo>
                <a:cubicBezTo>
                  <a:pt x="14467" y="15735"/>
                  <a:pt x="15333" y="14722"/>
                  <a:pt x="15795" y="14154"/>
                </a:cubicBezTo>
                <a:cubicBezTo>
                  <a:pt x="16258" y="13586"/>
                  <a:pt x="17045" y="12648"/>
                  <a:pt x="17549" y="12066"/>
                </a:cubicBezTo>
                <a:cubicBezTo>
                  <a:pt x="18053" y="11484"/>
                  <a:pt x="18700" y="10713"/>
                  <a:pt x="18986" y="10357"/>
                </a:cubicBezTo>
                <a:cubicBezTo>
                  <a:pt x="19272" y="10000"/>
                  <a:pt x="19977" y="9183"/>
                  <a:pt x="20553" y="8540"/>
                </a:cubicBezTo>
                <a:lnTo>
                  <a:pt x="21600" y="7372"/>
                </a:lnTo>
                <a:lnTo>
                  <a:pt x="21600" y="7259"/>
                </a:lnTo>
                <a:lnTo>
                  <a:pt x="19679" y="5822"/>
                </a:lnTo>
                <a:cubicBezTo>
                  <a:pt x="17247" y="4005"/>
                  <a:pt x="14448" y="1889"/>
                  <a:pt x="13060" y="819"/>
                </a:cubicBezTo>
                <a:lnTo>
                  <a:pt x="11991" y="0"/>
                </a:lnTo>
                <a:lnTo>
                  <a:pt x="11893" y="0"/>
                </a:lnTo>
                <a:close/>
              </a:path>
            </a:pathLst>
          </a:custGeom>
          <a:ln w="12700">
            <a:miter lim="400000"/>
          </a:ln>
        </p:spPr>
      </p:pic>
    </p:spTree>
  </p:cSld>
  <p:clrMapOvr>
    <a:masterClrMapping/>
  </p:clrMapOvr>
  <p:transition xmlns:p14="http://schemas.microsoft.com/office/powerpoint/2010/main" spd="med" advClick="1"/>
</p:sld>
</file>

<file path=ppt/slides/slide1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45" name="SESIÓN DE PSICOMOTRICIDAD: RESPIRACIÓN…"/>
          <p:cNvSpPr txBox="1"/>
          <p:nvPr/>
        </p:nvSpPr>
        <p:spPr>
          <a:xfrm>
            <a:off x="1027276" y="1032667"/>
            <a:ext cx="10950248" cy="6602807"/>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57200">
              <a:lnSpc>
                <a:spcPts val="5600"/>
              </a:lnSpc>
              <a:spcBef>
                <a:spcPts val="1200"/>
              </a:spcBef>
              <a:defRPr sz="3500">
                <a:latin typeface="Papyrus"/>
                <a:ea typeface="Papyrus"/>
                <a:cs typeface="Papyrus"/>
                <a:sym typeface="Papyrus"/>
              </a:defRPr>
            </a:pPr>
            <a:r>
              <a:t>SESIÓN DE PSICOMOTRICIDAD: RESPIRACIÓN</a:t>
            </a:r>
          </a:p>
          <a:p>
            <a:pPr algn="just" defTabSz="457200">
              <a:lnSpc>
                <a:spcPts val="5600"/>
              </a:lnSpc>
              <a:spcBef>
                <a:spcPts val="1200"/>
              </a:spcBef>
              <a:defRPr sz="3500">
                <a:latin typeface="Papyrus"/>
                <a:ea typeface="Papyrus"/>
                <a:cs typeface="Papyrus"/>
                <a:sym typeface="Papyrus"/>
              </a:defRPr>
            </a:pPr>
            <a:r>
              <a:t>En esta isla vamos a trabajar la respiración con una sesión de psicomotricidad y, como siempre, las sesiones de psicomotricidad constan de tres partes: calentamiento, actividad y relajación. Os propondremos una sesión basada en la importancia de la respiración, para la práctica del mindfulness, y ser conscientes de cómo se produce.</a:t>
            </a:r>
          </a:p>
        </p:txBody>
      </p:sp>
      <p:pic>
        <p:nvPicPr>
          <p:cNvPr id="1046"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480312" y="824306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1"/>
        </a:solidFill>
      </p:bgPr>
    </p:bg>
    <p:spTree>
      <p:nvGrpSpPr>
        <p:cNvPr id="1" name=""/>
        <p:cNvGrpSpPr/>
        <p:nvPr/>
      </p:nvGrpSpPr>
      <p:grpSpPr>
        <a:xfrm>
          <a:off x="0" y="0"/>
          <a:ext cx="0" cy="0"/>
          <a:chOff x="0" y="0"/>
          <a:chExt cx="0" cy="0"/>
        </a:xfrm>
      </p:grpSpPr>
      <p:pic>
        <p:nvPicPr>
          <p:cNvPr id="1048" name="Imagen" descr="Imagen"/>
          <p:cNvPicPr>
            <a:picLocks noChangeAspect="1"/>
          </p:cNvPicPr>
          <p:nvPr/>
        </p:nvPicPr>
        <p:blipFill>
          <a:blip r:embed="rId2">
            <a:extLst/>
          </a:blip>
          <a:srcRect l="270" t="149" r="369" b="207"/>
          <a:stretch>
            <a:fillRect/>
          </a:stretch>
        </p:blipFill>
        <p:spPr>
          <a:xfrm>
            <a:off x="4236508" y="654870"/>
            <a:ext cx="5034757" cy="74235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857" y="0"/>
                </a:moveTo>
                <a:cubicBezTo>
                  <a:pt x="9112" y="11"/>
                  <a:pt x="8364" y="22"/>
                  <a:pt x="8350" y="37"/>
                </a:cubicBezTo>
                <a:cubicBezTo>
                  <a:pt x="8315" y="76"/>
                  <a:pt x="8057" y="133"/>
                  <a:pt x="7774" y="162"/>
                </a:cubicBezTo>
                <a:cubicBezTo>
                  <a:pt x="7125" y="228"/>
                  <a:pt x="5759" y="667"/>
                  <a:pt x="4807" y="1118"/>
                </a:cubicBezTo>
                <a:cubicBezTo>
                  <a:pt x="4404" y="1309"/>
                  <a:pt x="3790" y="1522"/>
                  <a:pt x="3441" y="1591"/>
                </a:cubicBezTo>
                <a:cubicBezTo>
                  <a:pt x="2231" y="1830"/>
                  <a:pt x="1296" y="2455"/>
                  <a:pt x="1296" y="3026"/>
                </a:cubicBezTo>
                <a:cubicBezTo>
                  <a:pt x="1296" y="3294"/>
                  <a:pt x="1370" y="3377"/>
                  <a:pt x="1800" y="3628"/>
                </a:cubicBezTo>
                <a:lnTo>
                  <a:pt x="2299" y="3920"/>
                </a:lnTo>
                <a:lnTo>
                  <a:pt x="2118" y="4214"/>
                </a:lnTo>
                <a:cubicBezTo>
                  <a:pt x="1773" y="4773"/>
                  <a:pt x="1956" y="5556"/>
                  <a:pt x="2511" y="5897"/>
                </a:cubicBezTo>
                <a:cubicBezTo>
                  <a:pt x="2729" y="6031"/>
                  <a:pt x="2737" y="6061"/>
                  <a:pt x="2581" y="6212"/>
                </a:cubicBezTo>
                <a:cubicBezTo>
                  <a:pt x="2486" y="6303"/>
                  <a:pt x="2409" y="6554"/>
                  <a:pt x="2409" y="6767"/>
                </a:cubicBezTo>
                <a:cubicBezTo>
                  <a:pt x="2409" y="7088"/>
                  <a:pt x="2470" y="7191"/>
                  <a:pt x="2755" y="7385"/>
                </a:cubicBezTo>
                <a:cubicBezTo>
                  <a:pt x="2944" y="7513"/>
                  <a:pt x="3203" y="7618"/>
                  <a:pt x="3334" y="7618"/>
                </a:cubicBezTo>
                <a:cubicBezTo>
                  <a:pt x="3511" y="7618"/>
                  <a:pt x="3664" y="7750"/>
                  <a:pt x="3933" y="8132"/>
                </a:cubicBezTo>
                <a:cubicBezTo>
                  <a:pt x="4132" y="8415"/>
                  <a:pt x="4570" y="8848"/>
                  <a:pt x="4905" y="9097"/>
                </a:cubicBezTo>
                <a:cubicBezTo>
                  <a:pt x="5831" y="9784"/>
                  <a:pt x="5786" y="9896"/>
                  <a:pt x="4117" y="11045"/>
                </a:cubicBezTo>
                <a:cubicBezTo>
                  <a:pt x="3385" y="11549"/>
                  <a:pt x="2486" y="12230"/>
                  <a:pt x="2118" y="12557"/>
                </a:cubicBezTo>
                <a:cubicBezTo>
                  <a:pt x="1574" y="13041"/>
                  <a:pt x="1314" y="13197"/>
                  <a:pt x="724" y="13394"/>
                </a:cubicBezTo>
                <a:lnTo>
                  <a:pt x="0" y="13636"/>
                </a:lnTo>
                <a:lnTo>
                  <a:pt x="0" y="13864"/>
                </a:lnTo>
                <a:cubicBezTo>
                  <a:pt x="34" y="14364"/>
                  <a:pt x="84" y="14535"/>
                  <a:pt x="177" y="14592"/>
                </a:cubicBezTo>
                <a:cubicBezTo>
                  <a:pt x="306" y="14671"/>
                  <a:pt x="412" y="14804"/>
                  <a:pt x="412" y="14886"/>
                </a:cubicBezTo>
                <a:cubicBezTo>
                  <a:pt x="412" y="15110"/>
                  <a:pt x="897" y="15229"/>
                  <a:pt x="1359" y="15119"/>
                </a:cubicBezTo>
                <a:cubicBezTo>
                  <a:pt x="1699" y="15039"/>
                  <a:pt x="1764" y="15050"/>
                  <a:pt x="2009" y="15229"/>
                </a:cubicBezTo>
                <a:cubicBezTo>
                  <a:pt x="2159" y="15339"/>
                  <a:pt x="2331" y="15429"/>
                  <a:pt x="2394" y="15429"/>
                </a:cubicBezTo>
                <a:cubicBezTo>
                  <a:pt x="2621" y="15429"/>
                  <a:pt x="3246" y="15003"/>
                  <a:pt x="3499" y="14676"/>
                </a:cubicBezTo>
                <a:cubicBezTo>
                  <a:pt x="3874" y="14193"/>
                  <a:pt x="5854" y="12473"/>
                  <a:pt x="5956" y="12542"/>
                </a:cubicBezTo>
                <a:cubicBezTo>
                  <a:pt x="6003" y="12574"/>
                  <a:pt x="5968" y="13030"/>
                  <a:pt x="5876" y="13556"/>
                </a:cubicBezTo>
                <a:cubicBezTo>
                  <a:pt x="5656" y="14808"/>
                  <a:pt x="5650" y="14766"/>
                  <a:pt x="6022" y="14888"/>
                </a:cubicBezTo>
                <a:cubicBezTo>
                  <a:pt x="6342" y="14993"/>
                  <a:pt x="6346" y="15001"/>
                  <a:pt x="6346" y="15780"/>
                </a:cubicBezTo>
                <a:cubicBezTo>
                  <a:pt x="6346" y="16463"/>
                  <a:pt x="6375" y="16577"/>
                  <a:pt x="6565" y="16654"/>
                </a:cubicBezTo>
                <a:cubicBezTo>
                  <a:pt x="7240" y="16926"/>
                  <a:pt x="7223" y="16889"/>
                  <a:pt x="7425" y="18536"/>
                </a:cubicBezTo>
                <a:lnTo>
                  <a:pt x="7616" y="20091"/>
                </a:lnTo>
                <a:lnTo>
                  <a:pt x="7235" y="20500"/>
                </a:lnTo>
                <a:cubicBezTo>
                  <a:pt x="6766" y="21005"/>
                  <a:pt x="6781" y="21293"/>
                  <a:pt x="7286" y="21493"/>
                </a:cubicBezTo>
                <a:cubicBezTo>
                  <a:pt x="7419" y="21545"/>
                  <a:pt x="7699" y="21577"/>
                  <a:pt x="8306" y="21598"/>
                </a:cubicBezTo>
                <a:cubicBezTo>
                  <a:pt x="8598" y="21573"/>
                  <a:pt x="8762" y="21538"/>
                  <a:pt x="8886" y="21478"/>
                </a:cubicBezTo>
                <a:cubicBezTo>
                  <a:pt x="9583" y="21141"/>
                  <a:pt x="9631" y="20990"/>
                  <a:pt x="9695" y="18915"/>
                </a:cubicBezTo>
                <a:cubicBezTo>
                  <a:pt x="9773" y="16394"/>
                  <a:pt x="9968" y="16361"/>
                  <a:pt x="10051" y="18855"/>
                </a:cubicBezTo>
                <a:cubicBezTo>
                  <a:pt x="10119" y="20918"/>
                  <a:pt x="10191" y="21157"/>
                  <a:pt x="10844" y="21473"/>
                </a:cubicBezTo>
                <a:cubicBezTo>
                  <a:pt x="10979" y="21538"/>
                  <a:pt x="11156" y="21575"/>
                  <a:pt x="11512" y="21600"/>
                </a:cubicBezTo>
                <a:cubicBezTo>
                  <a:pt x="11909" y="21580"/>
                  <a:pt x="12163" y="21556"/>
                  <a:pt x="12290" y="21513"/>
                </a:cubicBezTo>
                <a:cubicBezTo>
                  <a:pt x="12510" y="21440"/>
                  <a:pt x="12732" y="21341"/>
                  <a:pt x="12782" y="21294"/>
                </a:cubicBezTo>
                <a:cubicBezTo>
                  <a:pt x="12936" y="21149"/>
                  <a:pt x="12769" y="20774"/>
                  <a:pt x="12394" y="20420"/>
                </a:cubicBezTo>
                <a:lnTo>
                  <a:pt x="12038" y="20084"/>
                </a:lnTo>
                <a:lnTo>
                  <a:pt x="12254" y="18542"/>
                </a:lnTo>
                <a:cubicBezTo>
                  <a:pt x="12470" y="17005"/>
                  <a:pt x="12473" y="16999"/>
                  <a:pt x="12816" y="16813"/>
                </a:cubicBezTo>
                <a:cubicBezTo>
                  <a:pt x="13150" y="16633"/>
                  <a:pt x="13162" y="16603"/>
                  <a:pt x="13219" y="15770"/>
                </a:cubicBezTo>
                <a:cubicBezTo>
                  <a:pt x="13275" y="14964"/>
                  <a:pt x="13295" y="14906"/>
                  <a:pt x="13553" y="14831"/>
                </a:cubicBezTo>
                <a:cubicBezTo>
                  <a:pt x="13820" y="14753"/>
                  <a:pt x="13827" y="14731"/>
                  <a:pt x="13752" y="14074"/>
                </a:cubicBezTo>
                <a:cubicBezTo>
                  <a:pt x="13710" y="13702"/>
                  <a:pt x="13596" y="13060"/>
                  <a:pt x="13502" y="12649"/>
                </a:cubicBezTo>
                <a:cubicBezTo>
                  <a:pt x="13387" y="12150"/>
                  <a:pt x="13369" y="11871"/>
                  <a:pt x="13448" y="11808"/>
                </a:cubicBezTo>
                <a:cubicBezTo>
                  <a:pt x="13512" y="11755"/>
                  <a:pt x="14033" y="11524"/>
                  <a:pt x="14604" y="11295"/>
                </a:cubicBezTo>
                <a:cubicBezTo>
                  <a:pt x="16526" y="10523"/>
                  <a:pt x="18179" y="9426"/>
                  <a:pt x="19254" y="8206"/>
                </a:cubicBezTo>
                <a:cubicBezTo>
                  <a:pt x="19490" y="7937"/>
                  <a:pt x="19683" y="7680"/>
                  <a:pt x="19683" y="7635"/>
                </a:cubicBezTo>
                <a:cubicBezTo>
                  <a:pt x="19683" y="7591"/>
                  <a:pt x="20008" y="7365"/>
                  <a:pt x="20403" y="7133"/>
                </a:cubicBezTo>
                <a:cubicBezTo>
                  <a:pt x="20798" y="6901"/>
                  <a:pt x="21246" y="6574"/>
                  <a:pt x="21401" y="6408"/>
                </a:cubicBezTo>
                <a:lnTo>
                  <a:pt x="21600" y="6194"/>
                </a:lnTo>
                <a:cubicBezTo>
                  <a:pt x="21576" y="5955"/>
                  <a:pt x="21546" y="5846"/>
                  <a:pt x="21505" y="5835"/>
                </a:cubicBezTo>
                <a:cubicBezTo>
                  <a:pt x="21402" y="5808"/>
                  <a:pt x="21328" y="5690"/>
                  <a:pt x="21328" y="5551"/>
                </a:cubicBezTo>
                <a:cubicBezTo>
                  <a:pt x="21328" y="5298"/>
                  <a:pt x="21074" y="5148"/>
                  <a:pt x="20686" y="5172"/>
                </a:cubicBezTo>
                <a:cubicBezTo>
                  <a:pt x="20530" y="5182"/>
                  <a:pt x="20436" y="5113"/>
                  <a:pt x="20366" y="4933"/>
                </a:cubicBezTo>
                <a:cubicBezTo>
                  <a:pt x="20254" y="4649"/>
                  <a:pt x="19887" y="4522"/>
                  <a:pt x="19616" y="4675"/>
                </a:cubicBezTo>
                <a:cubicBezTo>
                  <a:pt x="19477" y="4753"/>
                  <a:pt x="19360" y="4742"/>
                  <a:pt x="19032" y="4623"/>
                </a:cubicBezTo>
                <a:cubicBezTo>
                  <a:pt x="18631" y="4476"/>
                  <a:pt x="18624" y="4477"/>
                  <a:pt x="18390" y="4635"/>
                </a:cubicBezTo>
                <a:cubicBezTo>
                  <a:pt x="18260" y="4724"/>
                  <a:pt x="18113" y="4955"/>
                  <a:pt x="18064" y="5150"/>
                </a:cubicBezTo>
                <a:cubicBezTo>
                  <a:pt x="17914" y="5744"/>
                  <a:pt x="17747" y="5553"/>
                  <a:pt x="17718" y="4754"/>
                </a:cubicBezTo>
                <a:cubicBezTo>
                  <a:pt x="17687" y="3899"/>
                  <a:pt x="17475" y="3326"/>
                  <a:pt x="16940" y="2637"/>
                </a:cubicBezTo>
                <a:cubicBezTo>
                  <a:pt x="16426" y="1976"/>
                  <a:pt x="15238" y="1190"/>
                  <a:pt x="14185" y="816"/>
                </a:cubicBezTo>
                <a:cubicBezTo>
                  <a:pt x="13241" y="481"/>
                  <a:pt x="11798" y="127"/>
                  <a:pt x="11384" y="127"/>
                </a:cubicBezTo>
                <a:cubicBezTo>
                  <a:pt x="11238" y="127"/>
                  <a:pt x="11085" y="91"/>
                  <a:pt x="11045" y="47"/>
                </a:cubicBezTo>
                <a:cubicBezTo>
                  <a:pt x="11026" y="27"/>
                  <a:pt x="10479" y="13"/>
                  <a:pt x="9857" y="0"/>
                </a:cubicBezTo>
                <a:close/>
                <a:moveTo>
                  <a:pt x="20045" y="9372"/>
                </a:moveTo>
                <a:cubicBezTo>
                  <a:pt x="19974" y="9372"/>
                  <a:pt x="19918" y="9418"/>
                  <a:pt x="19918" y="9474"/>
                </a:cubicBezTo>
                <a:cubicBezTo>
                  <a:pt x="19918" y="9675"/>
                  <a:pt x="19336" y="10149"/>
                  <a:pt x="18927" y="10281"/>
                </a:cubicBezTo>
                <a:cubicBezTo>
                  <a:pt x="18697" y="10355"/>
                  <a:pt x="18508" y="10433"/>
                  <a:pt x="18508" y="10453"/>
                </a:cubicBezTo>
                <a:cubicBezTo>
                  <a:pt x="18508" y="10473"/>
                  <a:pt x="18601" y="10488"/>
                  <a:pt x="18714" y="10488"/>
                </a:cubicBezTo>
                <a:cubicBezTo>
                  <a:pt x="19005" y="10487"/>
                  <a:pt x="19638" y="10211"/>
                  <a:pt x="19845" y="9995"/>
                </a:cubicBezTo>
                <a:cubicBezTo>
                  <a:pt x="20090" y="9737"/>
                  <a:pt x="20207" y="9372"/>
                  <a:pt x="20045" y="9372"/>
                </a:cubicBezTo>
                <a:close/>
                <a:moveTo>
                  <a:pt x="21157" y="9925"/>
                </a:moveTo>
                <a:cubicBezTo>
                  <a:pt x="21117" y="9944"/>
                  <a:pt x="21046" y="10034"/>
                  <a:pt x="20927" y="10208"/>
                </a:cubicBezTo>
                <a:cubicBezTo>
                  <a:pt x="20613" y="10671"/>
                  <a:pt x="20267" y="10909"/>
                  <a:pt x="19654" y="11082"/>
                </a:cubicBezTo>
                <a:cubicBezTo>
                  <a:pt x="19412" y="11151"/>
                  <a:pt x="19213" y="11224"/>
                  <a:pt x="19213" y="11245"/>
                </a:cubicBezTo>
                <a:cubicBezTo>
                  <a:pt x="19213" y="11360"/>
                  <a:pt x="19816" y="11255"/>
                  <a:pt x="20248" y="11065"/>
                </a:cubicBezTo>
                <a:cubicBezTo>
                  <a:pt x="20773" y="10834"/>
                  <a:pt x="21215" y="10344"/>
                  <a:pt x="21203" y="10004"/>
                </a:cubicBezTo>
                <a:cubicBezTo>
                  <a:pt x="21202" y="9966"/>
                  <a:pt x="21198" y="9942"/>
                  <a:pt x="21188" y="9930"/>
                </a:cubicBezTo>
                <a:cubicBezTo>
                  <a:pt x="21181" y="9921"/>
                  <a:pt x="21171" y="9919"/>
                  <a:pt x="21157" y="9925"/>
                </a:cubicBezTo>
                <a:close/>
              </a:path>
            </a:pathLst>
          </a:custGeom>
          <a:ln w="12700">
            <a:miter lim="400000"/>
          </a:ln>
        </p:spPr>
      </p:pic>
      <p:sp>
        <p:nvSpPr>
          <p:cNvPr id="1049" name="De pie"/>
          <p:cNvSpPr txBox="1"/>
          <p:nvPr/>
        </p:nvSpPr>
        <p:spPr>
          <a:xfrm>
            <a:off x="5399192" y="8184092"/>
            <a:ext cx="2443481" cy="11747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7000">
                <a:latin typeface="Phosphate Inline"/>
                <a:ea typeface="Phosphate Inline"/>
                <a:cs typeface="Phosphate Inline"/>
                <a:sym typeface="Phosphate Inline"/>
              </a:defRPr>
            </a:lvl1pPr>
          </a:lstStyle>
          <a:p>
            <a:pPr/>
            <a:r>
              <a:t>De pie</a:t>
            </a:r>
          </a:p>
        </p:txBody>
      </p:sp>
      <p:pic>
        <p:nvPicPr>
          <p:cNvPr id="1050" name="Imagen" descr="Imagen"/>
          <p:cNvPicPr>
            <a:picLocks noChangeAspect="1"/>
          </p:cNvPicPr>
          <p:nvPr/>
        </p:nvPicPr>
        <p:blipFill>
          <a:blip r:embed="rId3">
            <a:extLst/>
          </a:blip>
          <a:srcRect l="0" t="21614" r="0" b="0"/>
          <a:stretch>
            <a:fillRect/>
          </a:stretch>
        </p:blipFill>
        <p:spPr>
          <a:xfrm>
            <a:off x="851854" y="1181649"/>
            <a:ext cx="2510598" cy="1301068"/>
          </a:xfrm>
          <a:custGeom>
            <a:avLst/>
            <a:gdLst/>
            <a:ahLst/>
            <a:cxnLst>
              <a:cxn ang="0">
                <a:pos x="wd2" y="hd2"/>
              </a:cxn>
              <a:cxn ang="5400000">
                <a:pos x="wd2" y="hd2"/>
              </a:cxn>
              <a:cxn ang="10800000">
                <a:pos x="wd2" y="hd2"/>
              </a:cxn>
              <a:cxn ang="16200000">
                <a:pos x="wd2" y="hd2"/>
              </a:cxn>
            </a:cxnLst>
            <a:rect l="0" t="0" r="r" b="b"/>
            <a:pathLst>
              <a:path w="21600" h="21553" fill="norm" stroke="1" extrusionOk="0">
                <a:moveTo>
                  <a:pt x="9854" y="5"/>
                </a:moveTo>
                <a:cubicBezTo>
                  <a:pt x="8217" y="57"/>
                  <a:pt x="7164" y="535"/>
                  <a:pt x="7341" y="1418"/>
                </a:cubicBezTo>
                <a:cubicBezTo>
                  <a:pt x="7387" y="1648"/>
                  <a:pt x="7217" y="1965"/>
                  <a:pt x="6901" y="2253"/>
                </a:cubicBezTo>
                <a:cubicBezTo>
                  <a:pt x="6618" y="2510"/>
                  <a:pt x="6402" y="2844"/>
                  <a:pt x="6419" y="2996"/>
                </a:cubicBezTo>
                <a:cubicBezTo>
                  <a:pt x="6453" y="3288"/>
                  <a:pt x="6263" y="3530"/>
                  <a:pt x="5620" y="4015"/>
                </a:cubicBezTo>
                <a:cubicBezTo>
                  <a:pt x="5390" y="4189"/>
                  <a:pt x="5144" y="4699"/>
                  <a:pt x="5026" y="5238"/>
                </a:cubicBezTo>
                <a:cubicBezTo>
                  <a:pt x="4843" y="6076"/>
                  <a:pt x="4037" y="7670"/>
                  <a:pt x="3793" y="7670"/>
                </a:cubicBezTo>
                <a:cubicBezTo>
                  <a:pt x="3626" y="7670"/>
                  <a:pt x="3317" y="8783"/>
                  <a:pt x="3408" y="9063"/>
                </a:cubicBezTo>
                <a:cubicBezTo>
                  <a:pt x="3455" y="9209"/>
                  <a:pt x="3968" y="8380"/>
                  <a:pt x="4545" y="7216"/>
                </a:cubicBezTo>
                <a:cubicBezTo>
                  <a:pt x="5546" y="5196"/>
                  <a:pt x="5626" y="5088"/>
                  <a:pt x="6351" y="4955"/>
                </a:cubicBezTo>
                <a:cubicBezTo>
                  <a:pt x="6949" y="4845"/>
                  <a:pt x="7173" y="4925"/>
                  <a:pt x="7399" y="5316"/>
                </a:cubicBezTo>
                <a:cubicBezTo>
                  <a:pt x="7557" y="5590"/>
                  <a:pt x="7832" y="5952"/>
                  <a:pt x="8010" y="6125"/>
                </a:cubicBezTo>
                <a:cubicBezTo>
                  <a:pt x="8350" y="6453"/>
                  <a:pt x="8386" y="6930"/>
                  <a:pt x="8236" y="9162"/>
                </a:cubicBezTo>
                <a:cubicBezTo>
                  <a:pt x="8127" y="10783"/>
                  <a:pt x="7183" y="12945"/>
                  <a:pt x="6293" y="13612"/>
                </a:cubicBezTo>
                <a:cubicBezTo>
                  <a:pt x="5902" y="13905"/>
                  <a:pt x="5425" y="14378"/>
                  <a:pt x="5234" y="14657"/>
                </a:cubicBezTo>
                <a:cubicBezTo>
                  <a:pt x="5044" y="14937"/>
                  <a:pt x="4781" y="15164"/>
                  <a:pt x="4647" y="15164"/>
                </a:cubicBezTo>
                <a:cubicBezTo>
                  <a:pt x="4513" y="15164"/>
                  <a:pt x="4212" y="15553"/>
                  <a:pt x="3978" y="16031"/>
                </a:cubicBezTo>
                <a:cubicBezTo>
                  <a:pt x="3341" y="17331"/>
                  <a:pt x="2129" y="18301"/>
                  <a:pt x="1530" y="17984"/>
                </a:cubicBezTo>
                <a:cubicBezTo>
                  <a:pt x="1140" y="17777"/>
                  <a:pt x="1055" y="17803"/>
                  <a:pt x="1069" y="18148"/>
                </a:cubicBezTo>
                <a:cubicBezTo>
                  <a:pt x="1079" y="18397"/>
                  <a:pt x="879" y="18708"/>
                  <a:pt x="580" y="18904"/>
                </a:cubicBezTo>
                <a:cubicBezTo>
                  <a:pt x="122" y="19204"/>
                  <a:pt x="68" y="19351"/>
                  <a:pt x="27" y="20396"/>
                </a:cubicBezTo>
                <a:lnTo>
                  <a:pt x="0" y="21106"/>
                </a:lnTo>
                <a:lnTo>
                  <a:pt x="0" y="21553"/>
                </a:lnTo>
                <a:lnTo>
                  <a:pt x="21600" y="21553"/>
                </a:lnTo>
                <a:lnTo>
                  <a:pt x="21600" y="12271"/>
                </a:lnTo>
                <a:lnTo>
                  <a:pt x="21600" y="2989"/>
                </a:lnTo>
                <a:lnTo>
                  <a:pt x="21201" y="2832"/>
                </a:lnTo>
                <a:cubicBezTo>
                  <a:pt x="20981" y="2745"/>
                  <a:pt x="20084" y="2479"/>
                  <a:pt x="19206" y="2240"/>
                </a:cubicBezTo>
                <a:cubicBezTo>
                  <a:pt x="18329" y="2000"/>
                  <a:pt x="16831" y="1512"/>
                  <a:pt x="15874" y="1149"/>
                </a:cubicBezTo>
                <a:cubicBezTo>
                  <a:pt x="13714" y="328"/>
                  <a:pt x="11492" y="-47"/>
                  <a:pt x="9854" y="5"/>
                </a:cubicBezTo>
                <a:close/>
                <a:moveTo>
                  <a:pt x="5012" y="2391"/>
                </a:moveTo>
                <a:cubicBezTo>
                  <a:pt x="4994" y="2391"/>
                  <a:pt x="4836" y="2679"/>
                  <a:pt x="4661" y="3035"/>
                </a:cubicBezTo>
                <a:cubicBezTo>
                  <a:pt x="4457" y="3451"/>
                  <a:pt x="4411" y="3686"/>
                  <a:pt x="4534" y="3686"/>
                </a:cubicBezTo>
                <a:cubicBezTo>
                  <a:pt x="4640" y="3686"/>
                  <a:pt x="4798" y="3392"/>
                  <a:pt x="4886" y="3035"/>
                </a:cubicBezTo>
                <a:cubicBezTo>
                  <a:pt x="4974" y="2679"/>
                  <a:pt x="5031" y="2391"/>
                  <a:pt x="5012" y="2391"/>
                </a:cubicBezTo>
                <a:close/>
                <a:moveTo>
                  <a:pt x="3421" y="10463"/>
                </a:moveTo>
                <a:cubicBezTo>
                  <a:pt x="3290" y="10496"/>
                  <a:pt x="3034" y="10853"/>
                  <a:pt x="2646" y="11542"/>
                </a:cubicBezTo>
                <a:cubicBezTo>
                  <a:pt x="2261" y="12226"/>
                  <a:pt x="2065" y="12794"/>
                  <a:pt x="2117" y="13053"/>
                </a:cubicBezTo>
                <a:cubicBezTo>
                  <a:pt x="2184" y="13390"/>
                  <a:pt x="2271" y="13406"/>
                  <a:pt x="2585" y="13152"/>
                </a:cubicBezTo>
                <a:cubicBezTo>
                  <a:pt x="3113" y="12725"/>
                  <a:pt x="3269" y="12398"/>
                  <a:pt x="3452" y="11344"/>
                </a:cubicBezTo>
                <a:cubicBezTo>
                  <a:pt x="3560" y="10723"/>
                  <a:pt x="3553" y="10431"/>
                  <a:pt x="3421" y="10463"/>
                </a:cubicBezTo>
                <a:close/>
                <a:moveTo>
                  <a:pt x="2578" y="14736"/>
                </a:moveTo>
                <a:cubicBezTo>
                  <a:pt x="2522" y="14628"/>
                  <a:pt x="2278" y="14857"/>
                  <a:pt x="2035" y="15249"/>
                </a:cubicBezTo>
                <a:cubicBezTo>
                  <a:pt x="1792" y="15640"/>
                  <a:pt x="1655" y="16039"/>
                  <a:pt x="1731" y="16130"/>
                </a:cubicBezTo>
                <a:cubicBezTo>
                  <a:pt x="1808" y="16220"/>
                  <a:pt x="1831" y="16505"/>
                  <a:pt x="1782" y="16767"/>
                </a:cubicBezTo>
                <a:cubicBezTo>
                  <a:pt x="1733" y="17030"/>
                  <a:pt x="1741" y="17164"/>
                  <a:pt x="1799" y="17063"/>
                </a:cubicBezTo>
                <a:cubicBezTo>
                  <a:pt x="1858" y="16963"/>
                  <a:pt x="1922" y="16691"/>
                  <a:pt x="1939" y="16459"/>
                </a:cubicBezTo>
                <a:cubicBezTo>
                  <a:pt x="1957" y="16228"/>
                  <a:pt x="2130" y="15789"/>
                  <a:pt x="2325" y="15486"/>
                </a:cubicBezTo>
                <a:cubicBezTo>
                  <a:pt x="2521" y="15182"/>
                  <a:pt x="2634" y="14845"/>
                  <a:pt x="2578" y="14736"/>
                </a:cubicBezTo>
                <a:close/>
              </a:path>
            </a:pathLst>
          </a:custGeom>
          <a:ln w="12700">
            <a:miter lim="400000"/>
          </a:ln>
        </p:spPr>
      </p:pic>
      <p:pic>
        <p:nvPicPr>
          <p:cNvPr id="1051" name="Imagen" descr="Imagen"/>
          <p:cNvPicPr>
            <a:picLocks noChangeAspect="1"/>
          </p:cNvPicPr>
          <p:nvPr/>
        </p:nvPicPr>
        <p:blipFill>
          <a:blip r:embed="rId4">
            <a:extLst/>
          </a:blip>
          <a:srcRect l="11564" t="9537" r="10598" b="7842"/>
          <a:stretch>
            <a:fillRect/>
          </a:stretch>
        </p:blipFill>
        <p:spPr>
          <a:xfrm>
            <a:off x="1155278" y="3366536"/>
            <a:ext cx="1927623" cy="2707128"/>
          </a:xfrm>
          <a:custGeom>
            <a:avLst/>
            <a:gdLst/>
            <a:ahLst/>
            <a:cxnLst>
              <a:cxn ang="0">
                <a:pos x="wd2" y="hd2"/>
              </a:cxn>
              <a:cxn ang="5400000">
                <a:pos x="wd2" y="hd2"/>
              </a:cxn>
              <a:cxn ang="10800000">
                <a:pos x="wd2" y="hd2"/>
              </a:cxn>
              <a:cxn ang="16200000">
                <a:pos x="wd2" y="hd2"/>
              </a:cxn>
            </a:cxnLst>
            <a:rect l="0" t="0" r="r" b="b"/>
            <a:pathLst>
              <a:path w="21597" h="21572" fill="norm" stroke="1" extrusionOk="0">
                <a:moveTo>
                  <a:pt x="10854" y="0"/>
                </a:moveTo>
                <a:cubicBezTo>
                  <a:pt x="8905" y="0"/>
                  <a:pt x="8122" y="216"/>
                  <a:pt x="7635" y="889"/>
                </a:cubicBezTo>
                <a:cubicBezTo>
                  <a:pt x="7284" y="1373"/>
                  <a:pt x="7227" y="1545"/>
                  <a:pt x="6981" y="2884"/>
                </a:cubicBezTo>
                <a:cubicBezTo>
                  <a:pt x="6720" y="4303"/>
                  <a:pt x="6305" y="4593"/>
                  <a:pt x="4367" y="4706"/>
                </a:cubicBezTo>
                <a:cubicBezTo>
                  <a:pt x="3575" y="4752"/>
                  <a:pt x="2444" y="4923"/>
                  <a:pt x="1854" y="5082"/>
                </a:cubicBezTo>
                <a:cubicBezTo>
                  <a:pt x="340" y="5491"/>
                  <a:pt x="0" y="5951"/>
                  <a:pt x="0" y="7593"/>
                </a:cubicBezTo>
                <a:cubicBezTo>
                  <a:pt x="0" y="9898"/>
                  <a:pt x="566" y="10261"/>
                  <a:pt x="4758" y="10636"/>
                </a:cubicBezTo>
                <a:cubicBezTo>
                  <a:pt x="6472" y="10789"/>
                  <a:pt x="6454" y="10749"/>
                  <a:pt x="6625" y="14345"/>
                </a:cubicBezTo>
                <a:cubicBezTo>
                  <a:pt x="6824" y="18523"/>
                  <a:pt x="7141" y="20306"/>
                  <a:pt x="7799" y="20905"/>
                </a:cubicBezTo>
                <a:cubicBezTo>
                  <a:pt x="7906" y="21002"/>
                  <a:pt x="8300" y="21199"/>
                  <a:pt x="8671" y="21344"/>
                </a:cubicBezTo>
                <a:cubicBezTo>
                  <a:pt x="9236" y="21565"/>
                  <a:pt x="9622" y="21599"/>
                  <a:pt x="11068" y="21556"/>
                </a:cubicBezTo>
                <a:cubicBezTo>
                  <a:pt x="12987" y="21499"/>
                  <a:pt x="13718" y="21260"/>
                  <a:pt x="14265" y="20506"/>
                </a:cubicBezTo>
                <a:cubicBezTo>
                  <a:pt x="14684" y="19929"/>
                  <a:pt x="15054" y="17388"/>
                  <a:pt x="15194" y="14130"/>
                </a:cubicBezTo>
                <a:cubicBezTo>
                  <a:pt x="15343" y="10662"/>
                  <a:pt x="15232" y="10808"/>
                  <a:pt x="18009" y="10516"/>
                </a:cubicBezTo>
                <a:cubicBezTo>
                  <a:pt x="19948" y="10311"/>
                  <a:pt x="20503" y="10127"/>
                  <a:pt x="21215" y="9447"/>
                </a:cubicBezTo>
                <a:cubicBezTo>
                  <a:pt x="21538" y="9139"/>
                  <a:pt x="21595" y="8874"/>
                  <a:pt x="21597" y="7704"/>
                </a:cubicBezTo>
                <a:cubicBezTo>
                  <a:pt x="21600" y="5516"/>
                  <a:pt x="21040" y="5090"/>
                  <a:pt x="17764" y="4772"/>
                </a:cubicBezTo>
                <a:cubicBezTo>
                  <a:pt x="15319" y="4535"/>
                  <a:pt x="15154" y="4419"/>
                  <a:pt x="14794" y="2691"/>
                </a:cubicBezTo>
                <a:cubicBezTo>
                  <a:pt x="14326" y="450"/>
                  <a:pt x="13668" y="-1"/>
                  <a:pt x="10854" y="0"/>
                </a:cubicBezTo>
                <a:close/>
              </a:path>
            </a:pathLst>
          </a:custGeom>
          <a:ln w="12700">
            <a:miter lim="400000"/>
          </a:ln>
        </p:spPr>
      </p:pic>
      <p:pic>
        <p:nvPicPr>
          <p:cNvPr id="1052" name="Imagen" descr="Imagen"/>
          <p:cNvPicPr>
            <a:picLocks noChangeAspect="1"/>
          </p:cNvPicPr>
          <p:nvPr/>
        </p:nvPicPr>
        <p:blipFill>
          <a:blip r:embed="rId5">
            <a:extLst/>
          </a:blip>
          <a:srcRect l="0" t="2271" r="0" b="3"/>
          <a:stretch>
            <a:fillRect/>
          </a:stretch>
        </p:blipFill>
        <p:spPr>
          <a:xfrm>
            <a:off x="783166" y="6521136"/>
            <a:ext cx="2921001" cy="2718030"/>
          </a:xfrm>
          <a:custGeom>
            <a:avLst/>
            <a:gdLst/>
            <a:ahLst/>
            <a:cxnLst>
              <a:cxn ang="0">
                <a:pos x="wd2" y="hd2"/>
              </a:cxn>
              <a:cxn ang="5400000">
                <a:pos x="wd2" y="hd2"/>
              </a:cxn>
              <a:cxn ang="10800000">
                <a:pos x="wd2" y="hd2"/>
              </a:cxn>
              <a:cxn ang="16200000">
                <a:pos x="wd2" y="hd2"/>
              </a:cxn>
            </a:cxnLst>
            <a:rect l="0" t="0" r="r" b="b"/>
            <a:pathLst>
              <a:path w="21600" h="21570" fill="norm" stroke="1" extrusionOk="0">
                <a:moveTo>
                  <a:pt x="6891" y="5"/>
                </a:moveTo>
                <a:cubicBezTo>
                  <a:pt x="6702" y="-30"/>
                  <a:pt x="6513" y="113"/>
                  <a:pt x="5878" y="644"/>
                </a:cubicBezTo>
                <a:cubicBezTo>
                  <a:pt x="5330" y="1104"/>
                  <a:pt x="4995" y="1484"/>
                  <a:pt x="4995" y="1643"/>
                </a:cubicBezTo>
                <a:cubicBezTo>
                  <a:pt x="4995" y="1794"/>
                  <a:pt x="5755" y="2735"/>
                  <a:pt x="6835" y="3917"/>
                </a:cubicBezTo>
                <a:cubicBezTo>
                  <a:pt x="7848" y="5026"/>
                  <a:pt x="8695" y="6017"/>
                  <a:pt x="8716" y="6118"/>
                </a:cubicBezTo>
                <a:cubicBezTo>
                  <a:pt x="8738" y="6219"/>
                  <a:pt x="8646" y="6367"/>
                  <a:pt x="8514" y="6443"/>
                </a:cubicBezTo>
                <a:cubicBezTo>
                  <a:pt x="7498" y="7025"/>
                  <a:pt x="3622" y="10742"/>
                  <a:pt x="3622" y="11136"/>
                </a:cubicBezTo>
                <a:cubicBezTo>
                  <a:pt x="3622" y="11273"/>
                  <a:pt x="3842" y="11659"/>
                  <a:pt x="4112" y="11992"/>
                </a:cubicBezTo>
                <a:cubicBezTo>
                  <a:pt x="4381" y="12326"/>
                  <a:pt x="4637" y="12722"/>
                  <a:pt x="4681" y="12871"/>
                </a:cubicBezTo>
                <a:cubicBezTo>
                  <a:pt x="4806" y="13292"/>
                  <a:pt x="5286" y="13202"/>
                  <a:pt x="5908" y="12641"/>
                </a:cubicBezTo>
                <a:cubicBezTo>
                  <a:pt x="6213" y="12365"/>
                  <a:pt x="6754" y="11875"/>
                  <a:pt x="7111" y="11554"/>
                </a:cubicBezTo>
                <a:cubicBezTo>
                  <a:pt x="7967" y="10781"/>
                  <a:pt x="8091" y="10910"/>
                  <a:pt x="7807" y="12295"/>
                </a:cubicBezTo>
                <a:cubicBezTo>
                  <a:pt x="7580" y="13397"/>
                  <a:pt x="7127" y="15204"/>
                  <a:pt x="6823" y="16219"/>
                </a:cubicBezTo>
                <a:cubicBezTo>
                  <a:pt x="6724" y="16550"/>
                  <a:pt x="6565" y="17211"/>
                  <a:pt x="6471" y="17687"/>
                </a:cubicBezTo>
                <a:cubicBezTo>
                  <a:pt x="6333" y="18390"/>
                  <a:pt x="6238" y="18589"/>
                  <a:pt x="5963" y="18754"/>
                </a:cubicBezTo>
                <a:cubicBezTo>
                  <a:pt x="5658" y="18938"/>
                  <a:pt x="5592" y="18937"/>
                  <a:pt x="5259" y="18726"/>
                </a:cubicBezTo>
                <a:cubicBezTo>
                  <a:pt x="4808" y="18441"/>
                  <a:pt x="4150" y="18430"/>
                  <a:pt x="3205" y="18694"/>
                </a:cubicBezTo>
                <a:cubicBezTo>
                  <a:pt x="2799" y="18807"/>
                  <a:pt x="1943" y="18893"/>
                  <a:pt x="1241" y="18893"/>
                </a:cubicBezTo>
                <a:lnTo>
                  <a:pt x="0" y="18893"/>
                </a:lnTo>
                <a:lnTo>
                  <a:pt x="0" y="20231"/>
                </a:lnTo>
                <a:lnTo>
                  <a:pt x="0" y="21570"/>
                </a:lnTo>
                <a:lnTo>
                  <a:pt x="21600" y="21570"/>
                </a:lnTo>
                <a:lnTo>
                  <a:pt x="21600" y="19888"/>
                </a:lnTo>
                <a:lnTo>
                  <a:pt x="21600" y="18206"/>
                </a:lnTo>
                <a:lnTo>
                  <a:pt x="19229" y="18238"/>
                </a:lnTo>
                <a:cubicBezTo>
                  <a:pt x="17260" y="18262"/>
                  <a:pt x="16818" y="18233"/>
                  <a:pt x="16637" y="18065"/>
                </a:cubicBezTo>
                <a:cubicBezTo>
                  <a:pt x="16295" y="17747"/>
                  <a:pt x="15683" y="17673"/>
                  <a:pt x="15364" y="17913"/>
                </a:cubicBezTo>
                <a:cubicBezTo>
                  <a:pt x="15210" y="18028"/>
                  <a:pt x="15045" y="18069"/>
                  <a:pt x="14994" y="18005"/>
                </a:cubicBezTo>
                <a:cubicBezTo>
                  <a:pt x="14942" y="17941"/>
                  <a:pt x="14800" y="17379"/>
                  <a:pt x="14680" y="16754"/>
                </a:cubicBezTo>
                <a:cubicBezTo>
                  <a:pt x="14560" y="16129"/>
                  <a:pt x="14387" y="15450"/>
                  <a:pt x="14295" y="15249"/>
                </a:cubicBezTo>
                <a:cubicBezTo>
                  <a:pt x="14067" y="14749"/>
                  <a:pt x="13949" y="14115"/>
                  <a:pt x="14049" y="13942"/>
                </a:cubicBezTo>
                <a:cubicBezTo>
                  <a:pt x="14099" y="13855"/>
                  <a:pt x="14338" y="14002"/>
                  <a:pt x="14662" y="14323"/>
                </a:cubicBezTo>
                <a:cubicBezTo>
                  <a:pt x="15528" y="15178"/>
                  <a:pt x="15624" y="15168"/>
                  <a:pt x="16558" y="14143"/>
                </a:cubicBezTo>
                <a:cubicBezTo>
                  <a:pt x="17130" y="13516"/>
                  <a:pt x="17357" y="13169"/>
                  <a:pt x="17330" y="12969"/>
                </a:cubicBezTo>
                <a:cubicBezTo>
                  <a:pt x="17307" y="12798"/>
                  <a:pt x="16496" y="11933"/>
                  <a:pt x="15296" y="10799"/>
                </a:cubicBezTo>
                <a:cubicBezTo>
                  <a:pt x="13334" y="8945"/>
                  <a:pt x="13300" y="8904"/>
                  <a:pt x="13339" y="8417"/>
                </a:cubicBezTo>
                <a:cubicBezTo>
                  <a:pt x="13360" y="8145"/>
                  <a:pt x="13315" y="7716"/>
                  <a:pt x="13236" y="7460"/>
                </a:cubicBezTo>
                <a:cubicBezTo>
                  <a:pt x="13038" y="6819"/>
                  <a:pt x="13169" y="6662"/>
                  <a:pt x="13612" y="7013"/>
                </a:cubicBezTo>
                <a:cubicBezTo>
                  <a:pt x="13883" y="7228"/>
                  <a:pt x="14041" y="7269"/>
                  <a:pt x="14228" y="7177"/>
                </a:cubicBezTo>
                <a:cubicBezTo>
                  <a:pt x="14366" y="7110"/>
                  <a:pt x="15379" y="6097"/>
                  <a:pt x="16479" y="4925"/>
                </a:cubicBezTo>
                <a:cubicBezTo>
                  <a:pt x="17883" y="3428"/>
                  <a:pt x="18477" y="2704"/>
                  <a:pt x="18477" y="2493"/>
                </a:cubicBezTo>
                <a:cubicBezTo>
                  <a:pt x="18477" y="2327"/>
                  <a:pt x="18245" y="1902"/>
                  <a:pt x="17961" y="1548"/>
                </a:cubicBezTo>
                <a:cubicBezTo>
                  <a:pt x="17394" y="843"/>
                  <a:pt x="17245" y="707"/>
                  <a:pt x="17016" y="704"/>
                </a:cubicBezTo>
                <a:cubicBezTo>
                  <a:pt x="16823" y="701"/>
                  <a:pt x="15489" y="1927"/>
                  <a:pt x="13744" y="3712"/>
                </a:cubicBezTo>
                <a:lnTo>
                  <a:pt x="12397" y="5092"/>
                </a:lnTo>
                <a:lnTo>
                  <a:pt x="11745" y="4748"/>
                </a:lnTo>
                <a:cubicBezTo>
                  <a:pt x="11264" y="4494"/>
                  <a:pt x="10617" y="3866"/>
                  <a:pt x="9262" y="2339"/>
                </a:cubicBezTo>
                <a:cubicBezTo>
                  <a:pt x="8254" y="1204"/>
                  <a:pt x="7280" y="192"/>
                  <a:pt x="7096" y="90"/>
                </a:cubicBezTo>
                <a:cubicBezTo>
                  <a:pt x="7017" y="45"/>
                  <a:pt x="6954" y="16"/>
                  <a:pt x="6891" y="5"/>
                </a:cubicBezTo>
                <a:close/>
              </a:path>
            </a:pathLst>
          </a:custGeom>
          <a:ln w="12700">
            <a:miter lim="400000"/>
          </a:ln>
        </p:spPr>
      </p:pic>
      <p:pic>
        <p:nvPicPr>
          <p:cNvPr id="1053" name="Imagen" descr="Imagen"/>
          <p:cNvPicPr>
            <a:picLocks noChangeAspect="1"/>
          </p:cNvPicPr>
          <p:nvPr/>
        </p:nvPicPr>
        <p:blipFill>
          <a:blip r:embed="rId6">
            <a:extLst/>
          </a:blip>
          <a:srcRect l="131" t="162" r="47" b="374"/>
          <a:stretch>
            <a:fillRect/>
          </a:stretch>
        </p:blipFill>
        <p:spPr>
          <a:xfrm>
            <a:off x="9228798" y="1341701"/>
            <a:ext cx="3321448" cy="24253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1348" y="0"/>
                </a:moveTo>
                <a:cubicBezTo>
                  <a:pt x="10281" y="27"/>
                  <a:pt x="9713" y="69"/>
                  <a:pt x="9666" y="134"/>
                </a:cubicBezTo>
                <a:cubicBezTo>
                  <a:pt x="9597" y="229"/>
                  <a:pt x="9303" y="330"/>
                  <a:pt x="9013" y="357"/>
                </a:cubicBezTo>
                <a:cubicBezTo>
                  <a:pt x="8722" y="384"/>
                  <a:pt x="8385" y="427"/>
                  <a:pt x="8264" y="456"/>
                </a:cubicBezTo>
                <a:cubicBezTo>
                  <a:pt x="8143" y="485"/>
                  <a:pt x="7797" y="562"/>
                  <a:pt x="7495" y="626"/>
                </a:cubicBezTo>
                <a:cubicBezTo>
                  <a:pt x="7193" y="689"/>
                  <a:pt x="6823" y="795"/>
                  <a:pt x="6672" y="862"/>
                </a:cubicBezTo>
                <a:cubicBezTo>
                  <a:pt x="6521" y="930"/>
                  <a:pt x="6188" y="1060"/>
                  <a:pt x="5931" y="1152"/>
                </a:cubicBezTo>
                <a:cubicBezTo>
                  <a:pt x="5674" y="1245"/>
                  <a:pt x="5277" y="1391"/>
                  <a:pt x="5051" y="1474"/>
                </a:cubicBezTo>
                <a:cubicBezTo>
                  <a:pt x="4824" y="1557"/>
                  <a:pt x="3898" y="1864"/>
                  <a:pt x="2991" y="2160"/>
                </a:cubicBezTo>
                <a:cubicBezTo>
                  <a:pt x="2085" y="2455"/>
                  <a:pt x="1036" y="2837"/>
                  <a:pt x="658" y="3004"/>
                </a:cubicBezTo>
                <a:lnTo>
                  <a:pt x="0" y="3294"/>
                </a:lnTo>
                <a:cubicBezTo>
                  <a:pt x="28" y="3796"/>
                  <a:pt x="90" y="3982"/>
                  <a:pt x="245" y="4224"/>
                </a:cubicBezTo>
                <a:cubicBezTo>
                  <a:pt x="391" y="4452"/>
                  <a:pt x="613" y="4641"/>
                  <a:pt x="738" y="4641"/>
                </a:cubicBezTo>
                <a:cubicBezTo>
                  <a:pt x="863" y="4641"/>
                  <a:pt x="1704" y="4363"/>
                  <a:pt x="2609" y="4022"/>
                </a:cubicBezTo>
                <a:cubicBezTo>
                  <a:pt x="4505" y="3309"/>
                  <a:pt x="4811" y="3324"/>
                  <a:pt x="4253" y="4114"/>
                </a:cubicBezTo>
                <a:cubicBezTo>
                  <a:pt x="4051" y="4401"/>
                  <a:pt x="3805" y="4673"/>
                  <a:pt x="3709" y="4715"/>
                </a:cubicBezTo>
                <a:cubicBezTo>
                  <a:pt x="3568" y="4776"/>
                  <a:pt x="3529" y="5073"/>
                  <a:pt x="3505" y="6260"/>
                </a:cubicBezTo>
                <a:cubicBezTo>
                  <a:pt x="3488" y="7069"/>
                  <a:pt x="3430" y="7973"/>
                  <a:pt x="3373" y="8267"/>
                </a:cubicBezTo>
                <a:cubicBezTo>
                  <a:pt x="3311" y="8589"/>
                  <a:pt x="3309" y="8993"/>
                  <a:pt x="3368" y="9275"/>
                </a:cubicBezTo>
                <a:cubicBezTo>
                  <a:pt x="3422" y="9534"/>
                  <a:pt x="3437" y="9785"/>
                  <a:pt x="3402" y="9833"/>
                </a:cubicBezTo>
                <a:cubicBezTo>
                  <a:pt x="3367" y="9881"/>
                  <a:pt x="3323" y="10829"/>
                  <a:pt x="3301" y="11943"/>
                </a:cubicBezTo>
                <a:lnTo>
                  <a:pt x="3260" y="13969"/>
                </a:lnTo>
                <a:lnTo>
                  <a:pt x="3773" y="14510"/>
                </a:lnTo>
                <a:cubicBezTo>
                  <a:pt x="4055" y="14805"/>
                  <a:pt x="4329" y="15047"/>
                  <a:pt x="4380" y="15047"/>
                </a:cubicBezTo>
                <a:cubicBezTo>
                  <a:pt x="4430" y="15047"/>
                  <a:pt x="4845" y="15287"/>
                  <a:pt x="5301" y="15581"/>
                </a:cubicBezTo>
                <a:cubicBezTo>
                  <a:pt x="6359" y="16261"/>
                  <a:pt x="6708" y="16456"/>
                  <a:pt x="6803" y="16429"/>
                </a:cubicBezTo>
                <a:cubicBezTo>
                  <a:pt x="6846" y="16417"/>
                  <a:pt x="7192" y="16540"/>
                  <a:pt x="7573" y="16701"/>
                </a:cubicBezTo>
                <a:cubicBezTo>
                  <a:pt x="9027" y="17316"/>
                  <a:pt x="11008" y="17662"/>
                  <a:pt x="12822" y="17616"/>
                </a:cubicBezTo>
                <a:cubicBezTo>
                  <a:pt x="15339" y="17553"/>
                  <a:pt x="15397" y="17544"/>
                  <a:pt x="15597" y="17270"/>
                </a:cubicBezTo>
                <a:cubicBezTo>
                  <a:pt x="15702" y="17125"/>
                  <a:pt x="15900" y="17003"/>
                  <a:pt x="16035" y="17001"/>
                </a:cubicBezTo>
                <a:cubicBezTo>
                  <a:pt x="16427" y="16996"/>
                  <a:pt x="17970" y="16331"/>
                  <a:pt x="18789" y="15814"/>
                </a:cubicBezTo>
                <a:cubicBezTo>
                  <a:pt x="19201" y="15554"/>
                  <a:pt x="19586" y="15385"/>
                  <a:pt x="19646" y="15436"/>
                </a:cubicBezTo>
                <a:cubicBezTo>
                  <a:pt x="19759" y="15531"/>
                  <a:pt x="19999" y="16209"/>
                  <a:pt x="20015" y="16478"/>
                </a:cubicBezTo>
                <a:cubicBezTo>
                  <a:pt x="20020" y="16561"/>
                  <a:pt x="20064" y="16717"/>
                  <a:pt x="20113" y="16825"/>
                </a:cubicBezTo>
                <a:cubicBezTo>
                  <a:pt x="20171" y="16952"/>
                  <a:pt x="20102" y="17149"/>
                  <a:pt x="19917" y="17383"/>
                </a:cubicBezTo>
                <a:cubicBezTo>
                  <a:pt x="19761" y="17582"/>
                  <a:pt x="19633" y="17808"/>
                  <a:pt x="19633" y="17885"/>
                </a:cubicBezTo>
                <a:cubicBezTo>
                  <a:pt x="19633" y="18100"/>
                  <a:pt x="18679" y="19126"/>
                  <a:pt x="18413" y="19196"/>
                </a:cubicBezTo>
                <a:cubicBezTo>
                  <a:pt x="18283" y="19231"/>
                  <a:pt x="18169" y="19279"/>
                  <a:pt x="18162" y="19303"/>
                </a:cubicBezTo>
                <a:cubicBezTo>
                  <a:pt x="18155" y="19326"/>
                  <a:pt x="18088" y="19495"/>
                  <a:pt x="18012" y="19681"/>
                </a:cubicBezTo>
                <a:cubicBezTo>
                  <a:pt x="17841" y="20101"/>
                  <a:pt x="17838" y="20485"/>
                  <a:pt x="18002" y="21031"/>
                </a:cubicBezTo>
                <a:cubicBezTo>
                  <a:pt x="18072" y="21264"/>
                  <a:pt x="18123" y="21506"/>
                  <a:pt x="18113" y="21568"/>
                </a:cubicBezTo>
                <a:cubicBezTo>
                  <a:pt x="18111" y="21580"/>
                  <a:pt x="18255" y="21589"/>
                  <a:pt x="18309" y="21600"/>
                </a:cubicBezTo>
                <a:cubicBezTo>
                  <a:pt x="18843" y="21566"/>
                  <a:pt x="19154" y="21523"/>
                  <a:pt x="19195" y="21455"/>
                </a:cubicBezTo>
                <a:cubicBezTo>
                  <a:pt x="19270" y="21331"/>
                  <a:pt x="19421" y="21229"/>
                  <a:pt x="19533" y="21229"/>
                </a:cubicBezTo>
                <a:cubicBezTo>
                  <a:pt x="19842" y="21229"/>
                  <a:pt x="20495" y="20361"/>
                  <a:pt x="20795" y="19550"/>
                </a:cubicBezTo>
                <a:cubicBezTo>
                  <a:pt x="20942" y="19150"/>
                  <a:pt x="21186" y="18710"/>
                  <a:pt x="21337" y="18574"/>
                </a:cubicBezTo>
                <a:lnTo>
                  <a:pt x="21600" y="18338"/>
                </a:lnTo>
                <a:cubicBezTo>
                  <a:pt x="21589" y="17182"/>
                  <a:pt x="21557" y="16227"/>
                  <a:pt x="21512" y="16189"/>
                </a:cubicBezTo>
                <a:cubicBezTo>
                  <a:pt x="21459" y="16143"/>
                  <a:pt x="21383" y="15915"/>
                  <a:pt x="21342" y="15687"/>
                </a:cubicBezTo>
                <a:cubicBezTo>
                  <a:pt x="21184" y="14796"/>
                  <a:pt x="20340" y="13582"/>
                  <a:pt x="19618" y="13202"/>
                </a:cubicBezTo>
                <a:cubicBezTo>
                  <a:pt x="19397" y="13085"/>
                  <a:pt x="19301" y="12132"/>
                  <a:pt x="19445" y="11487"/>
                </a:cubicBezTo>
                <a:cubicBezTo>
                  <a:pt x="19521" y="11146"/>
                  <a:pt x="19506" y="10914"/>
                  <a:pt x="19391" y="10611"/>
                </a:cubicBezTo>
                <a:cubicBezTo>
                  <a:pt x="19267" y="10286"/>
                  <a:pt x="19258" y="10023"/>
                  <a:pt x="19344" y="9370"/>
                </a:cubicBezTo>
                <a:cubicBezTo>
                  <a:pt x="19424" y="8763"/>
                  <a:pt x="19418" y="8404"/>
                  <a:pt x="19318" y="8027"/>
                </a:cubicBezTo>
                <a:cubicBezTo>
                  <a:pt x="19230" y="7691"/>
                  <a:pt x="19217" y="7422"/>
                  <a:pt x="19285" y="7246"/>
                </a:cubicBezTo>
                <a:cubicBezTo>
                  <a:pt x="19342" y="7098"/>
                  <a:pt x="19425" y="6550"/>
                  <a:pt x="19468" y="6027"/>
                </a:cubicBezTo>
                <a:cubicBezTo>
                  <a:pt x="19541" y="5151"/>
                  <a:pt x="19519" y="4997"/>
                  <a:pt x="19205" y="4121"/>
                </a:cubicBezTo>
                <a:cubicBezTo>
                  <a:pt x="18876" y="3204"/>
                  <a:pt x="17866" y="1774"/>
                  <a:pt x="17548" y="1774"/>
                </a:cubicBezTo>
                <a:cubicBezTo>
                  <a:pt x="17478" y="1774"/>
                  <a:pt x="17313" y="1693"/>
                  <a:pt x="17181" y="1594"/>
                </a:cubicBezTo>
                <a:cubicBezTo>
                  <a:pt x="17049" y="1496"/>
                  <a:pt x="16867" y="1400"/>
                  <a:pt x="16776" y="1382"/>
                </a:cubicBezTo>
                <a:cubicBezTo>
                  <a:pt x="16686" y="1364"/>
                  <a:pt x="16315" y="1180"/>
                  <a:pt x="15953" y="972"/>
                </a:cubicBezTo>
                <a:cubicBezTo>
                  <a:pt x="15590" y="764"/>
                  <a:pt x="14948" y="549"/>
                  <a:pt x="14526" y="491"/>
                </a:cubicBezTo>
                <a:cubicBezTo>
                  <a:pt x="14103" y="434"/>
                  <a:pt x="13648" y="293"/>
                  <a:pt x="13514" y="177"/>
                </a:cubicBezTo>
                <a:cubicBezTo>
                  <a:pt x="13400" y="78"/>
                  <a:pt x="12692" y="29"/>
                  <a:pt x="11348" y="0"/>
                </a:cubicBezTo>
                <a:close/>
                <a:moveTo>
                  <a:pt x="9857" y="7723"/>
                </a:moveTo>
                <a:cubicBezTo>
                  <a:pt x="10653" y="7646"/>
                  <a:pt x="12495" y="7963"/>
                  <a:pt x="13867" y="8412"/>
                </a:cubicBezTo>
                <a:cubicBezTo>
                  <a:pt x="14170" y="8511"/>
                  <a:pt x="14580" y="8638"/>
                  <a:pt x="14779" y="8692"/>
                </a:cubicBezTo>
                <a:cubicBezTo>
                  <a:pt x="15267" y="8822"/>
                  <a:pt x="15268" y="9019"/>
                  <a:pt x="14781" y="9250"/>
                </a:cubicBezTo>
                <a:cubicBezTo>
                  <a:pt x="14291" y="9483"/>
                  <a:pt x="11382" y="9607"/>
                  <a:pt x="10461" y="9434"/>
                </a:cubicBezTo>
                <a:cubicBezTo>
                  <a:pt x="10098" y="9366"/>
                  <a:pt x="9695" y="9344"/>
                  <a:pt x="9562" y="9388"/>
                </a:cubicBezTo>
                <a:cubicBezTo>
                  <a:pt x="9430" y="9431"/>
                  <a:pt x="9290" y="9397"/>
                  <a:pt x="9253" y="9314"/>
                </a:cubicBezTo>
                <a:cubicBezTo>
                  <a:pt x="9215" y="9230"/>
                  <a:pt x="9003" y="9158"/>
                  <a:pt x="8780" y="9151"/>
                </a:cubicBezTo>
                <a:cubicBezTo>
                  <a:pt x="8171" y="9132"/>
                  <a:pt x="6661" y="8659"/>
                  <a:pt x="6661" y="8487"/>
                </a:cubicBezTo>
                <a:cubicBezTo>
                  <a:pt x="6662" y="8215"/>
                  <a:pt x="7938" y="7908"/>
                  <a:pt x="9857" y="7723"/>
                </a:cubicBezTo>
                <a:close/>
              </a:path>
            </a:pathLst>
          </a:custGeom>
          <a:ln w="12700">
            <a:miter lim="400000"/>
          </a:ln>
        </p:spPr>
      </p:pic>
      <p:pic>
        <p:nvPicPr>
          <p:cNvPr id="1054" name="Imagen" descr="Imagen"/>
          <p:cNvPicPr>
            <a:picLocks noChangeAspect="1"/>
          </p:cNvPicPr>
          <p:nvPr/>
        </p:nvPicPr>
        <p:blipFill>
          <a:blip r:embed="rId7">
            <a:extLst/>
          </a:blip>
          <a:stretch>
            <a:fillRect/>
          </a:stretch>
        </p:blipFill>
        <p:spPr>
          <a:xfrm>
            <a:off x="9497483" y="4552950"/>
            <a:ext cx="2781302" cy="2781300"/>
          </a:xfrm>
          <a:prstGeom prst="rect">
            <a:avLst/>
          </a:prstGeom>
          <a:ln w="12700">
            <a:miter lim="400000"/>
          </a:ln>
        </p:spPr>
      </p:pic>
      <p:pic>
        <p:nvPicPr>
          <p:cNvPr id="1055" name="Captura de pantalla 2020-04-06 a las 13.54.21.png" descr="Captura de pantalla 2020-04-06 a las 13.54.21.png">
            <a:hlinkClick r:id="rId8" invalidUrl="" action="ppaction://hlinksldjump" tgtFrame="" tooltip="" history="1" highlightClick="0" endSnd="0"/>
          </p:cNvPr>
          <p:cNvPicPr>
            <a:picLocks noChangeAspect="1"/>
          </p:cNvPicPr>
          <p:nvPr/>
        </p:nvPicPr>
        <p:blipFill>
          <a:blip r:embed="rId9">
            <a:extLst/>
          </a:blip>
          <a:srcRect l="58598" t="28750" r="37498" b="64985"/>
          <a:stretch>
            <a:fillRect/>
          </a:stretch>
        </p:blipFill>
        <p:spPr>
          <a:xfrm>
            <a:off x="3201059" y="8210840"/>
            <a:ext cx="774228" cy="776477"/>
          </a:xfrm>
          <a:custGeom>
            <a:avLst/>
            <a:gdLst/>
            <a:ahLst/>
            <a:cxnLst>
              <a:cxn ang="0">
                <a:pos x="wd2" y="hd2"/>
              </a:cxn>
              <a:cxn ang="5400000">
                <a:pos x="wd2" y="hd2"/>
              </a:cxn>
              <a:cxn ang="10800000">
                <a:pos x="wd2" y="hd2"/>
              </a:cxn>
              <a:cxn ang="16200000">
                <a:pos x="wd2" y="hd2"/>
              </a:cxn>
            </a:cxnLst>
            <a:rect l="0" t="0" r="r" b="b"/>
            <a:pathLst>
              <a:path w="20612" h="21160" fill="norm" stroke="1" extrusionOk="0">
                <a:moveTo>
                  <a:pt x="9930" y="6"/>
                </a:moveTo>
                <a:cubicBezTo>
                  <a:pt x="9537" y="19"/>
                  <a:pt x="9137" y="46"/>
                  <a:pt x="8736" y="103"/>
                </a:cubicBezTo>
                <a:cubicBezTo>
                  <a:pt x="5654" y="540"/>
                  <a:pt x="2501" y="2761"/>
                  <a:pt x="1181" y="5414"/>
                </a:cubicBezTo>
                <a:cubicBezTo>
                  <a:pt x="-988" y="9773"/>
                  <a:pt x="-101" y="15337"/>
                  <a:pt x="3273" y="18457"/>
                </a:cubicBezTo>
                <a:cubicBezTo>
                  <a:pt x="4495" y="19587"/>
                  <a:pt x="6728" y="20706"/>
                  <a:pt x="8250" y="20966"/>
                </a:cubicBezTo>
                <a:cubicBezTo>
                  <a:pt x="10833" y="21406"/>
                  <a:pt x="12770" y="21112"/>
                  <a:pt x="15139" y="19917"/>
                </a:cubicBezTo>
                <a:cubicBezTo>
                  <a:pt x="18518" y="18212"/>
                  <a:pt x="20612" y="14650"/>
                  <a:pt x="20612" y="10573"/>
                </a:cubicBezTo>
                <a:cubicBezTo>
                  <a:pt x="20612" y="4407"/>
                  <a:pt x="15824" y="-194"/>
                  <a:pt x="9930" y="6"/>
                </a:cubicBezTo>
                <a:close/>
                <a:moveTo>
                  <a:pt x="10236" y="2364"/>
                </a:moveTo>
                <a:cubicBezTo>
                  <a:pt x="10452" y="2355"/>
                  <a:pt x="10668" y="2368"/>
                  <a:pt x="10870" y="2407"/>
                </a:cubicBezTo>
                <a:cubicBezTo>
                  <a:pt x="12175" y="2657"/>
                  <a:pt x="13699" y="3825"/>
                  <a:pt x="14251" y="4992"/>
                </a:cubicBezTo>
                <a:cubicBezTo>
                  <a:pt x="15012" y="6601"/>
                  <a:pt x="14898" y="7691"/>
                  <a:pt x="13607" y="11124"/>
                </a:cubicBezTo>
                <a:cubicBezTo>
                  <a:pt x="12976" y="12800"/>
                  <a:pt x="12407" y="14386"/>
                  <a:pt x="12360" y="14650"/>
                </a:cubicBezTo>
                <a:cubicBezTo>
                  <a:pt x="12284" y="15075"/>
                  <a:pt x="12081" y="15140"/>
                  <a:pt x="10384" y="15201"/>
                </a:cubicBezTo>
                <a:cubicBezTo>
                  <a:pt x="9260" y="15242"/>
                  <a:pt x="8411" y="15163"/>
                  <a:pt x="8324" y="15018"/>
                </a:cubicBezTo>
                <a:cubicBezTo>
                  <a:pt x="8242" y="14883"/>
                  <a:pt x="8004" y="14217"/>
                  <a:pt x="7806" y="13536"/>
                </a:cubicBezTo>
                <a:cubicBezTo>
                  <a:pt x="7609" y="12855"/>
                  <a:pt x="7094" y="11387"/>
                  <a:pt x="6654" y="10270"/>
                </a:cubicBezTo>
                <a:cubicBezTo>
                  <a:pt x="5736" y="7939"/>
                  <a:pt x="5634" y="6526"/>
                  <a:pt x="6295" y="5035"/>
                </a:cubicBezTo>
                <a:cubicBezTo>
                  <a:pt x="6944" y="3572"/>
                  <a:pt x="8721" y="2421"/>
                  <a:pt x="10236" y="2364"/>
                </a:cubicBezTo>
                <a:close/>
                <a:moveTo>
                  <a:pt x="10141" y="16164"/>
                </a:moveTo>
                <a:cubicBezTo>
                  <a:pt x="10808" y="16161"/>
                  <a:pt x="11510" y="16323"/>
                  <a:pt x="11800" y="16651"/>
                </a:cubicBezTo>
                <a:cubicBezTo>
                  <a:pt x="12184" y="17085"/>
                  <a:pt x="12165" y="17145"/>
                  <a:pt x="11335" y="17970"/>
                </a:cubicBezTo>
                <a:cubicBezTo>
                  <a:pt x="10857" y="18445"/>
                  <a:pt x="10399" y="18835"/>
                  <a:pt x="10310" y="18835"/>
                </a:cubicBezTo>
                <a:cubicBezTo>
                  <a:pt x="10221" y="18835"/>
                  <a:pt x="9756" y="18461"/>
                  <a:pt x="9285" y="17992"/>
                </a:cubicBezTo>
                <a:cubicBezTo>
                  <a:pt x="8571" y="17283"/>
                  <a:pt x="8459" y="17060"/>
                  <a:pt x="8662" y="16672"/>
                </a:cubicBezTo>
                <a:cubicBezTo>
                  <a:pt x="8835" y="16341"/>
                  <a:pt x="9475" y="16166"/>
                  <a:pt x="10141" y="16164"/>
                </a:cubicBezTo>
                <a:close/>
              </a:path>
            </a:pathLst>
          </a:custGeom>
          <a:ln w="12700">
            <a:miter lim="400000"/>
          </a:ln>
        </p:spPr>
      </p:pic>
      <p:pic>
        <p:nvPicPr>
          <p:cNvPr id="1056" name="Captura de pantalla 2020-04-06 a las 13.54.21.png" descr="Captura de pantalla 2020-04-06 a las 13.54.21.png">
            <a:hlinkClick r:id="rId10" invalidUrl="" action="ppaction://hlinksldjump" tgtFrame="" tooltip="" history="1" highlightClick="0" endSnd="0"/>
          </p:cNvPr>
          <p:cNvPicPr>
            <a:picLocks noChangeAspect="1"/>
          </p:cNvPicPr>
          <p:nvPr/>
        </p:nvPicPr>
        <p:blipFill>
          <a:blip r:embed="rId9">
            <a:extLst/>
          </a:blip>
          <a:srcRect l="58598" t="28750" r="37498" b="64985"/>
          <a:stretch>
            <a:fillRect/>
          </a:stretch>
        </p:blipFill>
        <p:spPr>
          <a:xfrm>
            <a:off x="8833418" y="1014173"/>
            <a:ext cx="774227" cy="776477"/>
          </a:xfrm>
          <a:custGeom>
            <a:avLst/>
            <a:gdLst/>
            <a:ahLst/>
            <a:cxnLst>
              <a:cxn ang="0">
                <a:pos x="wd2" y="hd2"/>
              </a:cxn>
              <a:cxn ang="5400000">
                <a:pos x="wd2" y="hd2"/>
              </a:cxn>
              <a:cxn ang="10800000">
                <a:pos x="wd2" y="hd2"/>
              </a:cxn>
              <a:cxn ang="16200000">
                <a:pos x="wd2" y="hd2"/>
              </a:cxn>
            </a:cxnLst>
            <a:rect l="0" t="0" r="r" b="b"/>
            <a:pathLst>
              <a:path w="20612" h="21160" fill="norm" stroke="1" extrusionOk="0">
                <a:moveTo>
                  <a:pt x="9930" y="6"/>
                </a:moveTo>
                <a:cubicBezTo>
                  <a:pt x="9537" y="19"/>
                  <a:pt x="9137" y="46"/>
                  <a:pt x="8736" y="103"/>
                </a:cubicBezTo>
                <a:cubicBezTo>
                  <a:pt x="5654" y="540"/>
                  <a:pt x="2501" y="2761"/>
                  <a:pt x="1181" y="5414"/>
                </a:cubicBezTo>
                <a:cubicBezTo>
                  <a:pt x="-988" y="9773"/>
                  <a:pt x="-101" y="15337"/>
                  <a:pt x="3273" y="18457"/>
                </a:cubicBezTo>
                <a:cubicBezTo>
                  <a:pt x="4495" y="19587"/>
                  <a:pt x="6728" y="20706"/>
                  <a:pt x="8250" y="20966"/>
                </a:cubicBezTo>
                <a:cubicBezTo>
                  <a:pt x="10833" y="21406"/>
                  <a:pt x="12770" y="21112"/>
                  <a:pt x="15139" y="19917"/>
                </a:cubicBezTo>
                <a:cubicBezTo>
                  <a:pt x="18518" y="18212"/>
                  <a:pt x="20612" y="14650"/>
                  <a:pt x="20612" y="10573"/>
                </a:cubicBezTo>
                <a:cubicBezTo>
                  <a:pt x="20612" y="4407"/>
                  <a:pt x="15824" y="-194"/>
                  <a:pt x="9930" y="6"/>
                </a:cubicBezTo>
                <a:close/>
                <a:moveTo>
                  <a:pt x="10236" y="2364"/>
                </a:moveTo>
                <a:cubicBezTo>
                  <a:pt x="10452" y="2355"/>
                  <a:pt x="10668" y="2368"/>
                  <a:pt x="10870" y="2407"/>
                </a:cubicBezTo>
                <a:cubicBezTo>
                  <a:pt x="12175" y="2657"/>
                  <a:pt x="13699" y="3825"/>
                  <a:pt x="14251" y="4992"/>
                </a:cubicBezTo>
                <a:cubicBezTo>
                  <a:pt x="15012" y="6601"/>
                  <a:pt x="14898" y="7691"/>
                  <a:pt x="13607" y="11124"/>
                </a:cubicBezTo>
                <a:cubicBezTo>
                  <a:pt x="12976" y="12800"/>
                  <a:pt x="12407" y="14386"/>
                  <a:pt x="12360" y="14650"/>
                </a:cubicBezTo>
                <a:cubicBezTo>
                  <a:pt x="12284" y="15075"/>
                  <a:pt x="12081" y="15140"/>
                  <a:pt x="10384" y="15201"/>
                </a:cubicBezTo>
                <a:cubicBezTo>
                  <a:pt x="9260" y="15242"/>
                  <a:pt x="8411" y="15163"/>
                  <a:pt x="8324" y="15018"/>
                </a:cubicBezTo>
                <a:cubicBezTo>
                  <a:pt x="8242" y="14883"/>
                  <a:pt x="8004" y="14217"/>
                  <a:pt x="7806" y="13536"/>
                </a:cubicBezTo>
                <a:cubicBezTo>
                  <a:pt x="7609" y="12855"/>
                  <a:pt x="7094" y="11387"/>
                  <a:pt x="6654" y="10270"/>
                </a:cubicBezTo>
                <a:cubicBezTo>
                  <a:pt x="5736" y="7939"/>
                  <a:pt x="5634" y="6526"/>
                  <a:pt x="6295" y="5035"/>
                </a:cubicBezTo>
                <a:cubicBezTo>
                  <a:pt x="6944" y="3572"/>
                  <a:pt x="8721" y="2421"/>
                  <a:pt x="10236" y="2364"/>
                </a:cubicBezTo>
                <a:close/>
                <a:moveTo>
                  <a:pt x="10141" y="16164"/>
                </a:moveTo>
                <a:cubicBezTo>
                  <a:pt x="10808" y="16161"/>
                  <a:pt x="11510" y="16323"/>
                  <a:pt x="11800" y="16651"/>
                </a:cubicBezTo>
                <a:cubicBezTo>
                  <a:pt x="12184" y="17085"/>
                  <a:pt x="12165" y="17145"/>
                  <a:pt x="11335" y="17970"/>
                </a:cubicBezTo>
                <a:cubicBezTo>
                  <a:pt x="10857" y="18445"/>
                  <a:pt x="10399" y="18835"/>
                  <a:pt x="10310" y="18835"/>
                </a:cubicBezTo>
                <a:cubicBezTo>
                  <a:pt x="10221" y="18835"/>
                  <a:pt x="9756" y="18461"/>
                  <a:pt x="9285" y="17992"/>
                </a:cubicBezTo>
                <a:cubicBezTo>
                  <a:pt x="8571" y="17283"/>
                  <a:pt x="8459" y="17060"/>
                  <a:pt x="8662" y="16672"/>
                </a:cubicBezTo>
                <a:cubicBezTo>
                  <a:pt x="8835" y="16341"/>
                  <a:pt x="9475" y="16166"/>
                  <a:pt x="10141" y="16164"/>
                </a:cubicBezTo>
                <a:close/>
              </a:path>
            </a:pathLst>
          </a:custGeom>
          <a:ln w="12700">
            <a:miter lim="400000"/>
          </a:ln>
        </p:spPr>
      </p:pic>
      <p:pic>
        <p:nvPicPr>
          <p:cNvPr id="1057" name="Captura de pantalla 2020-04-06 a las 13.54.21.png" descr="Captura de pantalla 2020-04-06 a las 13.54.21.png">
            <a:hlinkClick r:id="rId11" invalidUrl="" action="ppaction://hlinksldjump" tgtFrame="" tooltip="" history="1" highlightClick="0" endSnd="0"/>
          </p:cNvPr>
          <p:cNvPicPr>
            <a:picLocks noChangeAspect="1"/>
          </p:cNvPicPr>
          <p:nvPr/>
        </p:nvPicPr>
        <p:blipFill>
          <a:blip r:embed="rId9">
            <a:extLst/>
          </a:blip>
          <a:srcRect l="58598" t="28750" r="37498" b="64985"/>
          <a:stretch>
            <a:fillRect/>
          </a:stretch>
        </p:blipFill>
        <p:spPr>
          <a:xfrm>
            <a:off x="1340418" y="5555513"/>
            <a:ext cx="774227" cy="776476"/>
          </a:xfrm>
          <a:custGeom>
            <a:avLst/>
            <a:gdLst/>
            <a:ahLst/>
            <a:cxnLst>
              <a:cxn ang="0">
                <a:pos x="wd2" y="hd2"/>
              </a:cxn>
              <a:cxn ang="5400000">
                <a:pos x="wd2" y="hd2"/>
              </a:cxn>
              <a:cxn ang="10800000">
                <a:pos x="wd2" y="hd2"/>
              </a:cxn>
              <a:cxn ang="16200000">
                <a:pos x="wd2" y="hd2"/>
              </a:cxn>
            </a:cxnLst>
            <a:rect l="0" t="0" r="r" b="b"/>
            <a:pathLst>
              <a:path w="20612" h="21160" fill="norm" stroke="1" extrusionOk="0">
                <a:moveTo>
                  <a:pt x="9930" y="6"/>
                </a:moveTo>
                <a:cubicBezTo>
                  <a:pt x="9537" y="19"/>
                  <a:pt x="9137" y="46"/>
                  <a:pt x="8736" y="103"/>
                </a:cubicBezTo>
                <a:cubicBezTo>
                  <a:pt x="5654" y="540"/>
                  <a:pt x="2501" y="2761"/>
                  <a:pt x="1181" y="5414"/>
                </a:cubicBezTo>
                <a:cubicBezTo>
                  <a:pt x="-988" y="9773"/>
                  <a:pt x="-101" y="15337"/>
                  <a:pt x="3273" y="18457"/>
                </a:cubicBezTo>
                <a:cubicBezTo>
                  <a:pt x="4495" y="19587"/>
                  <a:pt x="6728" y="20706"/>
                  <a:pt x="8250" y="20966"/>
                </a:cubicBezTo>
                <a:cubicBezTo>
                  <a:pt x="10833" y="21406"/>
                  <a:pt x="12770" y="21112"/>
                  <a:pt x="15139" y="19917"/>
                </a:cubicBezTo>
                <a:cubicBezTo>
                  <a:pt x="18518" y="18212"/>
                  <a:pt x="20612" y="14650"/>
                  <a:pt x="20612" y="10573"/>
                </a:cubicBezTo>
                <a:cubicBezTo>
                  <a:pt x="20612" y="4407"/>
                  <a:pt x="15824" y="-194"/>
                  <a:pt x="9930" y="6"/>
                </a:cubicBezTo>
                <a:close/>
                <a:moveTo>
                  <a:pt x="10236" y="2364"/>
                </a:moveTo>
                <a:cubicBezTo>
                  <a:pt x="10452" y="2355"/>
                  <a:pt x="10668" y="2368"/>
                  <a:pt x="10870" y="2407"/>
                </a:cubicBezTo>
                <a:cubicBezTo>
                  <a:pt x="12175" y="2657"/>
                  <a:pt x="13699" y="3825"/>
                  <a:pt x="14251" y="4992"/>
                </a:cubicBezTo>
                <a:cubicBezTo>
                  <a:pt x="15012" y="6601"/>
                  <a:pt x="14898" y="7691"/>
                  <a:pt x="13607" y="11124"/>
                </a:cubicBezTo>
                <a:cubicBezTo>
                  <a:pt x="12976" y="12800"/>
                  <a:pt x="12407" y="14386"/>
                  <a:pt x="12360" y="14650"/>
                </a:cubicBezTo>
                <a:cubicBezTo>
                  <a:pt x="12284" y="15075"/>
                  <a:pt x="12081" y="15140"/>
                  <a:pt x="10384" y="15201"/>
                </a:cubicBezTo>
                <a:cubicBezTo>
                  <a:pt x="9260" y="15242"/>
                  <a:pt x="8411" y="15163"/>
                  <a:pt x="8324" y="15018"/>
                </a:cubicBezTo>
                <a:cubicBezTo>
                  <a:pt x="8242" y="14883"/>
                  <a:pt x="8004" y="14217"/>
                  <a:pt x="7806" y="13536"/>
                </a:cubicBezTo>
                <a:cubicBezTo>
                  <a:pt x="7609" y="12855"/>
                  <a:pt x="7094" y="11387"/>
                  <a:pt x="6654" y="10270"/>
                </a:cubicBezTo>
                <a:cubicBezTo>
                  <a:pt x="5736" y="7939"/>
                  <a:pt x="5634" y="6526"/>
                  <a:pt x="6295" y="5035"/>
                </a:cubicBezTo>
                <a:cubicBezTo>
                  <a:pt x="6944" y="3572"/>
                  <a:pt x="8721" y="2421"/>
                  <a:pt x="10236" y="2364"/>
                </a:cubicBezTo>
                <a:close/>
                <a:moveTo>
                  <a:pt x="10141" y="16164"/>
                </a:moveTo>
                <a:cubicBezTo>
                  <a:pt x="10808" y="16161"/>
                  <a:pt x="11510" y="16323"/>
                  <a:pt x="11800" y="16651"/>
                </a:cubicBezTo>
                <a:cubicBezTo>
                  <a:pt x="12184" y="17085"/>
                  <a:pt x="12165" y="17145"/>
                  <a:pt x="11335" y="17970"/>
                </a:cubicBezTo>
                <a:cubicBezTo>
                  <a:pt x="10857" y="18445"/>
                  <a:pt x="10399" y="18835"/>
                  <a:pt x="10310" y="18835"/>
                </a:cubicBezTo>
                <a:cubicBezTo>
                  <a:pt x="10221" y="18835"/>
                  <a:pt x="9756" y="18461"/>
                  <a:pt x="9285" y="17992"/>
                </a:cubicBezTo>
                <a:cubicBezTo>
                  <a:pt x="8571" y="17283"/>
                  <a:pt x="8459" y="17060"/>
                  <a:pt x="8662" y="16672"/>
                </a:cubicBezTo>
                <a:cubicBezTo>
                  <a:pt x="8835" y="16341"/>
                  <a:pt x="9475" y="16166"/>
                  <a:pt x="10141" y="16164"/>
                </a:cubicBezTo>
                <a:close/>
              </a:path>
            </a:pathLst>
          </a:custGeom>
          <a:ln w="12700">
            <a:miter lim="400000"/>
          </a:ln>
        </p:spPr>
      </p:pic>
      <p:pic>
        <p:nvPicPr>
          <p:cNvPr id="1058" name="Captura de pantalla 2020-04-06 a las 13.54.21.png" descr="Captura de pantalla 2020-04-06 a las 13.54.21.png">
            <a:hlinkClick r:id="rId12" invalidUrl="" action="ppaction://hlinksldjump" tgtFrame="" tooltip="" history="1" highlightClick="0" endSnd="0"/>
          </p:cNvPr>
          <p:cNvPicPr>
            <a:picLocks noChangeAspect="1"/>
          </p:cNvPicPr>
          <p:nvPr/>
        </p:nvPicPr>
        <p:blipFill>
          <a:blip r:embed="rId9">
            <a:extLst/>
          </a:blip>
          <a:srcRect l="58598" t="28750" r="37498" b="64985"/>
          <a:stretch>
            <a:fillRect/>
          </a:stretch>
        </p:blipFill>
        <p:spPr>
          <a:xfrm>
            <a:off x="3201059" y="2013240"/>
            <a:ext cx="774228" cy="776476"/>
          </a:xfrm>
          <a:custGeom>
            <a:avLst/>
            <a:gdLst/>
            <a:ahLst/>
            <a:cxnLst>
              <a:cxn ang="0">
                <a:pos x="wd2" y="hd2"/>
              </a:cxn>
              <a:cxn ang="5400000">
                <a:pos x="wd2" y="hd2"/>
              </a:cxn>
              <a:cxn ang="10800000">
                <a:pos x="wd2" y="hd2"/>
              </a:cxn>
              <a:cxn ang="16200000">
                <a:pos x="wd2" y="hd2"/>
              </a:cxn>
            </a:cxnLst>
            <a:rect l="0" t="0" r="r" b="b"/>
            <a:pathLst>
              <a:path w="20612" h="21160" fill="norm" stroke="1" extrusionOk="0">
                <a:moveTo>
                  <a:pt x="9930" y="6"/>
                </a:moveTo>
                <a:cubicBezTo>
                  <a:pt x="9537" y="19"/>
                  <a:pt x="9137" y="46"/>
                  <a:pt x="8736" y="103"/>
                </a:cubicBezTo>
                <a:cubicBezTo>
                  <a:pt x="5654" y="540"/>
                  <a:pt x="2501" y="2761"/>
                  <a:pt x="1181" y="5414"/>
                </a:cubicBezTo>
                <a:cubicBezTo>
                  <a:pt x="-988" y="9773"/>
                  <a:pt x="-101" y="15337"/>
                  <a:pt x="3273" y="18457"/>
                </a:cubicBezTo>
                <a:cubicBezTo>
                  <a:pt x="4495" y="19587"/>
                  <a:pt x="6728" y="20706"/>
                  <a:pt x="8250" y="20966"/>
                </a:cubicBezTo>
                <a:cubicBezTo>
                  <a:pt x="10833" y="21406"/>
                  <a:pt x="12770" y="21112"/>
                  <a:pt x="15139" y="19917"/>
                </a:cubicBezTo>
                <a:cubicBezTo>
                  <a:pt x="18518" y="18212"/>
                  <a:pt x="20612" y="14650"/>
                  <a:pt x="20612" y="10573"/>
                </a:cubicBezTo>
                <a:cubicBezTo>
                  <a:pt x="20612" y="4407"/>
                  <a:pt x="15824" y="-194"/>
                  <a:pt x="9930" y="6"/>
                </a:cubicBezTo>
                <a:close/>
                <a:moveTo>
                  <a:pt x="10236" y="2364"/>
                </a:moveTo>
                <a:cubicBezTo>
                  <a:pt x="10452" y="2355"/>
                  <a:pt x="10668" y="2368"/>
                  <a:pt x="10870" y="2407"/>
                </a:cubicBezTo>
                <a:cubicBezTo>
                  <a:pt x="12175" y="2657"/>
                  <a:pt x="13699" y="3825"/>
                  <a:pt x="14251" y="4992"/>
                </a:cubicBezTo>
                <a:cubicBezTo>
                  <a:pt x="15012" y="6601"/>
                  <a:pt x="14898" y="7691"/>
                  <a:pt x="13607" y="11124"/>
                </a:cubicBezTo>
                <a:cubicBezTo>
                  <a:pt x="12976" y="12800"/>
                  <a:pt x="12407" y="14386"/>
                  <a:pt x="12360" y="14650"/>
                </a:cubicBezTo>
                <a:cubicBezTo>
                  <a:pt x="12284" y="15075"/>
                  <a:pt x="12081" y="15140"/>
                  <a:pt x="10384" y="15201"/>
                </a:cubicBezTo>
                <a:cubicBezTo>
                  <a:pt x="9260" y="15242"/>
                  <a:pt x="8411" y="15163"/>
                  <a:pt x="8324" y="15018"/>
                </a:cubicBezTo>
                <a:cubicBezTo>
                  <a:pt x="8242" y="14883"/>
                  <a:pt x="8004" y="14217"/>
                  <a:pt x="7806" y="13536"/>
                </a:cubicBezTo>
                <a:cubicBezTo>
                  <a:pt x="7609" y="12855"/>
                  <a:pt x="7094" y="11387"/>
                  <a:pt x="6654" y="10270"/>
                </a:cubicBezTo>
                <a:cubicBezTo>
                  <a:pt x="5736" y="7939"/>
                  <a:pt x="5634" y="6526"/>
                  <a:pt x="6295" y="5035"/>
                </a:cubicBezTo>
                <a:cubicBezTo>
                  <a:pt x="6944" y="3572"/>
                  <a:pt x="8721" y="2421"/>
                  <a:pt x="10236" y="2364"/>
                </a:cubicBezTo>
                <a:close/>
                <a:moveTo>
                  <a:pt x="10141" y="16164"/>
                </a:moveTo>
                <a:cubicBezTo>
                  <a:pt x="10808" y="16161"/>
                  <a:pt x="11510" y="16323"/>
                  <a:pt x="11800" y="16651"/>
                </a:cubicBezTo>
                <a:cubicBezTo>
                  <a:pt x="12184" y="17085"/>
                  <a:pt x="12165" y="17145"/>
                  <a:pt x="11335" y="17970"/>
                </a:cubicBezTo>
                <a:cubicBezTo>
                  <a:pt x="10857" y="18445"/>
                  <a:pt x="10399" y="18835"/>
                  <a:pt x="10310" y="18835"/>
                </a:cubicBezTo>
                <a:cubicBezTo>
                  <a:pt x="10221" y="18835"/>
                  <a:pt x="9756" y="18461"/>
                  <a:pt x="9285" y="17992"/>
                </a:cubicBezTo>
                <a:cubicBezTo>
                  <a:pt x="8571" y="17283"/>
                  <a:pt x="8459" y="17060"/>
                  <a:pt x="8662" y="16672"/>
                </a:cubicBezTo>
                <a:cubicBezTo>
                  <a:pt x="8835" y="16341"/>
                  <a:pt x="9475" y="16166"/>
                  <a:pt x="10141" y="16164"/>
                </a:cubicBezTo>
                <a:close/>
              </a:path>
            </a:pathLst>
          </a:custGeom>
          <a:ln w="12700">
            <a:miter lim="400000"/>
          </a:ln>
        </p:spPr>
      </p:pic>
      <p:pic>
        <p:nvPicPr>
          <p:cNvPr id="1059" name="Captura de pantalla 2020-04-06 a las 13.54.21.png" descr="Captura de pantalla 2020-04-06 a las 13.54.21.png">
            <a:hlinkClick r:id="rId13" invalidUrl="" action="ppaction://hlinksldjump" tgtFrame="" tooltip="" history="1" highlightClick="0" endSnd="0"/>
          </p:cNvPr>
          <p:cNvPicPr>
            <a:picLocks noChangeAspect="1"/>
          </p:cNvPicPr>
          <p:nvPr/>
        </p:nvPicPr>
        <p:blipFill>
          <a:blip r:embed="rId9">
            <a:extLst/>
          </a:blip>
          <a:srcRect l="58598" t="28750" r="37498" b="64985"/>
          <a:stretch>
            <a:fillRect/>
          </a:stretch>
        </p:blipFill>
        <p:spPr>
          <a:xfrm>
            <a:off x="11720551" y="6763040"/>
            <a:ext cx="774227" cy="776476"/>
          </a:xfrm>
          <a:custGeom>
            <a:avLst/>
            <a:gdLst/>
            <a:ahLst/>
            <a:cxnLst>
              <a:cxn ang="0">
                <a:pos x="wd2" y="hd2"/>
              </a:cxn>
              <a:cxn ang="5400000">
                <a:pos x="wd2" y="hd2"/>
              </a:cxn>
              <a:cxn ang="10800000">
                <a:pos x="wd2" y="hd2"/>
              </a:cxn>
              <a:cxn ang="16200000">
                <a:pos x="wd2" y="hd2"/>
              </a:cxn>
            </a:cxnLst>
            <a:rect l="0" t="0" r="r" b="b"/>
            <a:pathLst>
              <a:path w="20612" h="21160" fill="norm" stroke="1" extrusionOk="0">
                <a:moveTo>
                  <a:pt x="9930" y="6"/>
                </a:moveTo>
                <a:cubicBezTo>
                  <a:pt x="9537" y="19"/>
                  <a:pt x="9137" y="46"/>
                  <a:pt x="8736" y="103"/>
                </a:cubicBezTo>
                <a:cubicBezTo>
                  <a:pt x="5654" y="540"/>
                  <a:pt x="2501" y="2761"/>
                  <a:pt x="1181" y="5414"/>
                </a:cubicBezTo>
                <a:cubicBezTo>
                  <a:pt x="-988" y="9773"/>
                  <a:pt x="-101" y="15337"/>
                  <a:pt x="3273" y="18457"/>
                </a:cubicBezTo>
                <a:cubicBezTo>
                  <a:pt x="4495" y="19587"/>
                  <a:pt x="6728" y="20706"/>
                  <a:pt x="8250" y="20966"/>
                </a:cubicBezTo>
                <a:cubicBezTo>
                  <a:pt x="10833" y="21406"/>
                  <a:pt x="12770" y="21112"/>
                  <a:pt x="15139" y="19917"/>
                </a:cubicBezTo>
                <a:cubicBezTo>
                  <a:pt x="18518" y="18212"/>
                  <a:pt x="20612" y="14650"/>
                  <a:pt x="20612" y="10573"/>
                </a:cubicBezTo>
                <a:cubicBezTo>
                  <a:pt x="20612" y="4407"/>
                  <a:pt x="15824" y="-194"/>
                  <a:pt x="9930" y="6"/>
                </a:cubicBezTo>
                <a:close/>
                <a:moveTo>
                  <a:pt x="10236" y="2364"/>
                </a:moveTo>
                <a:cubicBezTo>
                  <a:pt x="10452" y="2355"/>
                  <a:pt x="10668" y="2368"/>
                  <a:pt x="10870" y="2407"/>
                </a:cubicBezTo>
                <a:cubicBezTo>
                  <a:pt x="12175" y="2657"/>
                  <a:pt x="13699" y="3825"/>
                  <a:pt x="14251" y="4992"/>
                </a:cubicBezTo>
                <a:cubicBezTo>
                  <a:pt x="15012" y="6601"/>
                  <a:pt x="14898" y="7691"/>
                  <a:pt x="13607" y="11124"/>
                </a:cubicBezTo>
                <a:cubicBezTo>
                  <a:pt x="12976" y="12800"/>
                  <a:pt x="12407" y="14386"/>
                  <a:pt x="12360" y="14650"/>
                </a:cubicBezTo>
                <a:cubicBezTo>
                  <a:pt x="12284" y="15075"/>
                  <a:pt x="12081" y="15140"/>
                  <a:pt x="10384" y="15201"/>
                </a:cubicBezTo>
                <a:cubicBezTo>
                  <a:pt x="9260" y="15242"/>
                  <a:pt x="8411" y="15163"/>
                  <a:pt x="8324" y="15018"/>
                </a:cubicBezTo>
                <a:cubicBezTo>
                  <a:pt x="8242" y="14883"/>
                  <a:pt x="8004" y="14217"/>
                  <a:pt x="7806" y="13536"/>
                </a:cubicBezTo>
                <a:cubicBezTo>
                  <a:pt x="7609" y="12855"/>
                  <a:pt x="7094" y="11387"/>
                  <a:pt x="6654" y="10270"/>
                </a:cubicBezTo>
                <a:cubicBezTo>
                  <a:pt x="5736" y="7939"/>
                  <a:pt x="5634" y="6526"/>
                  <a:pt x="6295" y="5035"/>
                </a:cubicBezTo>
                <a:cubicBezTo>
                  <a:pt x="6944" y="3572"/>
                  <a:pt x="8721" y="2421"/>
                  <a:pt x="10236" y="2364"/>
                </a:cubicBezTo>
                <a:close/>
                <a:moveTo>
                  <a:pt x="10141" y="16164"/>
                </a:moveTo>
                <a:cubicBezTo>
                  <a:pt x="10808" y="16161"/>
                  <a:pt x="11510" y="16323"/>
                  <a:pt x="11800" y="16651"/>
                </a:cubicBezTo>
                <a:cubicBezTo>
                  <a:pt x="12184" y="17085"/>
                  <a:pt x="12165" y="17145"/>
                  <a:pt x="11335" y="17970"/>
                </a:cubicBezTo>
                <a:cubicBezTo>
                  <a:pt x="10857" y="18445"/>
                  <a:pt x="10399" y="18835"/>
                  <a:pt x="10310" y="18835"/>
                </a:cubicBezTo>
                <a:cubicBezTo>
                  <a:pt x="10221" y="18835"/>
                  <a:pt x="9756" y="18461"/>
                  <a:pt x="9285" y="17992"/>
                </a:cubicBezTo>
                <a:cubicBezTo>
                  <a:pt x="8571" y="17283"/>
                  <a:pt x="8459" y="17060"/>
                  <a:pt x="8662" y="16672"/>
                </a:cubicBezTo>
                <a:cubicBezTo>
                  <a:pt x="8835" y="16341"/>
                  <a:pt x="9475" y="16166"/>
                  <a:pt x="10141" y="16164"/>
                </a:cubicBezTo>
                <a:close/>
              </a:path>
            </a:pathLst>
          </a:custGeom>
          <a:ln w="12700">
            <a:miter lim="400000"/>
          </a:ln>
        </p:spPr>
      </p:pic>
      <p:pic>
        <p:nvPicPr>
          <p:cNvPr id="1060" name="Captura de pantalla 2020-04-06 a las 14.18.19.png" descr="Captura de pantalla 2020-04-06 a las 14.18.19.png">
            <a:hlinkClick r:id="rId14" invalidUrl="" action="ppaction://hlinksldjump" tgtFrame="" tooltip="" history="1" highlightClick="0" endSnd="0"/>
          </p:cNvPr>
          <p:cNvPicPr>
            <a:picLocks noChangeAspect="1"/>
          </p:cNvPicPr>
          <p:nvPr/>
        </p:nvPicPr>
        <p:blipFill>
          <a:blip r:embed="rId15">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2" name="La ola: les pediremos que levanten las manos a la altura de los hombros mientras inspiran y que las bajen como si estuvieran acariciando la ola espirando."/>
          <p:cNvSpPr txBox="1"/>
          <p:nvPr/>
        </p:nvSpPr>
        <p:spPr>
          <a:xfrm>
            <a:off x="1213544" y="782504"/>
            <a:ext cx="10950245" cy="405684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marL="685800" indent="-228600" algn="l" defTabSz="449580">
              <a:lnSpc>
                <a:spcPct val="107916"/>
              </a:lnSpc>
              <a:spcBef>
                <a:spcPts val="800"/>
              </a:spcBef>
              <a:buSzPct val="100000"/>
              <a:buFont typeface="Comic Sans MS"/>
              <a:buChar char="-"/>
              <a:defRPr sz="5000" u="sng">
                <a:uFill>
                  <a:solidFill>
                    <a:srgbClr val="000000"/>
                  </a:solidFill>
                </a:uFill>
                <a:latin typeface="Papyrus"/>
                <a:ea typeface="Papyrus"/>
                <a:cs typeface="Papyrus"/>
                <a:sym typeface="Papyrus"/>
              </a:defRPr>
            </a:pPr>
            <a:r>
              <a:t>La ola:</a:t>
            </a:r>
            <a:r>
              <a:rPr u="none"/>
              <a:t> </a:t>
            </a:r>
            <a:r>
              <a:rPr sz="3800" u="none"/>
              <a:t>les pediremos que levanten las manos a la altura de los hombros mientras inspiran y que las bajen como si estuvieran acariciando la ola espirando.</a:t>
            </a:r>
          </a:p>
        </p:txBody>
      </p:sp>
      <p:pic>
        <p:nvPicPr>
          <p:cNvPr id="1063"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5" name="La cruz: les pediremos que se pongan de pie e inspiren con las manos en las caderas, acto seguido deberán flexionar el cuerpo hacia las distintas direcciones (delante, detrás, izquierda, derecha) espirando; además les propondremos pegar los brazos a ambo"/>
          <p:cNvSpPr txBox="1"/>
          <p:nvPr/>
        </p:nvSpPr>
        <p:spPr>
          <a:xfrm>
            <a:off x="1027276" y="826822"/>
            <a:ext cx="10950248" cy="8099913"/>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marL="685800" indent="-228600" algn="just" defTabSz="449580">
              <a:lnSpc>
                <a:spcPct val="107916"/>
              </a:lnSpc>
              <a:spcBef>
                <a:spcPts val="800"/>
              </a:spcBef>
              <a:buSzPct val="100000"/>
              <a:buFont typeface="Comic Sans MS"/>
              <a:buChar char="-"/>
              <a:defRPr sz="5000" u="sng">
                <a:uFill>
                  <a:solidFill>
                    <a:srgbClr val="000000"/>
                  </a:solidFill>
                </a:uFill>
                <a:latin typeface="Papyrus"/>
                <a:ea typeface="Papyrus"/>
                <a:cs typeface="Papyrus"/>
                <a:sym typeface="Papyrus"/>
              </a:defRPr>
            </a:pPr>
            <a:r>
              <a:t>La cruz:</a:t>
            </a:r>
            <a:r>
              <a:rPr sz="3800" u="none"/>
              <a:t> les pediremos que se pongan de pie e inspiren con las manos en las caderas, acto seguido deberán flexionar el cuerpo hacia las distintas direcciones (delante, detrás, izquierda, derecha) espirando; además les propondremos pegar los brazos a ambos lados del cuerpo, inspirando, y que “desplieguen” las alas hasta formar una cruz, espirando</a:t>
            </a:r>
          </a:p>
        </p:txBody>
      </p:sp>
      <p:pic>
        <p:nvPicPr>
          <p:cNvPr id="1066"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8" name="El molino: primero con un brazo y luego con otro, inspirar con el brazo al frente mientras sube hacia arriba, espirar cuando el brazo va hacia atrás…finalmente hacerlo con los dos brazos a la vez."/>
          <p:cNvSpPr txBox="1"/>
          <p:nvPr/>
        </p:nvSpPr>
        <p:spPr>
          <a:xfrm>
            <a:off x="1213544" y="378194"/>
            <a:ext cx="10950245" cy="486545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marL="685800" indent="-228600" algn="just" defTabSz="449580">
              <a:lnSpc>
                <a:spcPct val="107916"/>
              </a:lnSpc>
              <a:spcBef>
                <a:spcPts val="800"/>
              </a:spcBef>
              <a:buSzPct val="100000"/>
              <a:buFont typeface="Comic Sans MS"/>
              <a:buChar char="-"/>
              <a:defRPr sz="5000" u="sng">
                <a:uFill>
                  <a:solidFill>
                    <a:srgbClr val="000000"/>
                  </a:solidFill>
                </a:uFill>
                <a:latin typeface="Papyrus"/>
                <a:ea typeface="Papyrus"/>
                <a:cs typeface="Papyrus"/>
                <a:sym typeface="Papyrus"/>
              </a:defRPr>
            </a:pPr>
            <a:r>
              <a:t>El molino:</a:t>
            </a:r>
            <a:r>
              <a:rPr sz="3800" u="none"/>
              <a:t> primero con un brazo y luego con otro, inspirar con el brazo al frente mientras sube hacia arriba, espirar cuando el brazo va hacia atrás…finalmente hacerlo con los dos brazos a la vez.</a:t>
            </a:r>
          </a:p>
        </p:txBody>
      </p:sp>
      <p:pic>
        <p:nvPicPr>
          <p:cNvPr id="1069"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4" name="image4.jpeg" descr="image4.jpeg"/>
          <p:cNvPicPr>
            <a:picLocks noChangeAspect="1"/>
          </p:cNvPicPr>
          <p:nvPr/>
        </p:nvPicPr>
        <p:blipFill>
          <a:blip r:embed="rId2">
            <a:extLst/>
          </a:blip>
          <a:stretch>
            <a:fillRect/>
          </a:stretch>
        </p:blipFill>
        <p:spPr>
          <a:xfrm>
            <a:off x="-432652" y="-192470"/>
            <a:ext cx="15199457" cy="10138541"/>
          </a:xfrm>
          <a:prstGeom prst="rect">
            <a:avLst/>
          </a:prstGeom>
          <a:ln w="12700">
            <a:miter lim="400000"/>
          </a:ln>
        </p:spPr>
      </p:pic>
      <p:pic>
        <p:nvPicPr>
          <p:cNvPr id="265"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7" t="28750" r="37499" b="64984"/>
          <a:stretch>
            <a:fillRect/>
          </a:stretch>
        </p:blipFill>
        <p:spPr>
          <a:xfrm>
            <a:off x="454066" y="328852"/>
            <a:ext cx="895366" cy="898295"/>
          </a:xfrm>
          <a:custGeom>
            <a:avLst/>
            <a:gdLst/>
            <a:ahLst/>
            <a:cxnLst>
              <a:cxn ang="0">
                <a:pos x="wd2" y="hd2"/>
              </a:cxn>
              <a:cxn ang="5400000">
                <a:pos x="wd2" y="hd2"/>
              </a:cxn>
              <a:cxn ang="10800000">
                <a:pos x="wd2" y="hd2"/>
              </a:cxn>
              <a:cxn ang="16200000">
                <a:pos x="wd2" y="hd2"/>
              </a:cxn>
            </a:cxnLst>
            <a:rect l="0" t="0" r="r" b="b"/>
            <a:pathLst>
              <a:path w="20610" h="21160" fill="norm" stroke="1" extrusionOk="0">
                <a:moveTo>
                  <a:pt x="9922" y="6"/>
                </a:moveTo>
                <a:cubicBezTo>
                  <a:pt x="9529" y="19"/>
                  <a:pt x="9136" y="42"/>
                  <a:pt x="8734" y="99"/>
                </a:cubicBezTo>
                <a:cubicBezTo>
                  <a:pt x="5652" y="536"/>
                  <a:pt x="2500" y="2757"/>
                  <a:pt x="1179" y="5410"/>
                </a:cubicBezTo>
                <a:cubicBezTo>
                  <a:pt x="-990" y="9769"/>
                  <a:pt x="-95" y="15331"/>
                  <a:pt x="3280" y="18451"/>
                </a:cubicBezTo>
                <a:cubicBezTo>
                  <a:pt x="4502" y="19580"/>
                  <a:pt x="6727" y="20706"/>
                  <a:pt x="8250" y="20966"/>
                </a:cubicBezTo>
                <a:cubicBezTo>
                  <a:pt x="10833" y="21406"/>
                  <a:pt x="12777" y="21114"/>
                  <a:pt x="15147" y="19919"/>
                </a:cubicBezTo>
                <a:cubicBezTo>
                  <a:pt x="18526" y="18214"/>
                  <a:pt x="20610" y="14646"/>
                  <a:pt x="20610" y="10570"/>
                </a:cubicBezTo>
                <a:cubicBezTo>
                  <a:pt x="20610" y="4406"/>
                  <a:pt x="15817" y="-194"/>
                  <a:pt x="9922" y="6"/>
                </a:cubicBezTo>
                <a:close/>
                <a:moveTo>
                  <a:pt x="10232" y="2362"/>
                </a:moveTo>
                <a:cubicBezTo>
                  <a:pt x="10449" y="2353"/>
                  <a:pt x="10661" y="2371"/>
                  <a:pt x="10863" y="2409"/>
                </a:cubicBezTo>
                <a:cubicBezTo>
                  <a:pt x="12168" y="2660"/>
                  <a:pt x="13700" y="3822"/>
                  <a:pt x="14252" y="4989"/>
                </a:cubicBezTo>
                <a:cubicBezTo>
                  <a:pt x="15013" y="6598"/>
                  <a:pt x="14894" y="7679"/>
                  <a:pt x="13603" y="11112"/>
                </a:cubicBezTo>
                <a:cubicBezTo>
                  <a:pt x="12973" y="12788"/>
                  <a:pt x="12417" y="14382"/>
                  <a:pt x="12370" y="14646"/>
                </a:cubicBezTo>
                <a:cubicBezTo>
                  <a:pt x="12294" y="15072"/>
                  <a:pt x="12075" y="15127"/>
                  <a:pt x="10378" y="15188"/>
                </a:cubicBezTo>
                <a:cubicBezTo>
                  <a:pt x="9254" y="15229"/>
                  <a:pt x="8410" y="15155"/>
                  <a:pt x="8323" y="15011"/>
                </a:cubicBezTo>
                <a:cubicBezTo>
                  <a:pt x="8241" y="14876"/>
                  <a:pt x="8009" y="14205"/>
                  <a:pt x="7811" y="13524"/>
                </a:cubicBezTo>
                <a:cubicBezTo>
                  <a:pt x="7614" y="12843"/>
                  <a:pt x="7091" y="11379"/>
                  <a:pt x="6651" y="10262"/>
                </a:cubicBezTo>
                <a:cubicBezTo>
                  <a:pt x="5733" y="7931"/>
                  <a:pt x="5643" y="6517"/>
                  <a:pt x="6304" y="5026"/>
                </a:cubicBezTo>
                <a:cubicBezTo>
                  <a:pt x="6953" y="3564"/>
                  <a:pt x="8717" y="2419"/>
                  <a:pt x="10232" y="2362"/>
                </a:cubicBezTo>
                <a:close/>
                <a:moveTo>
                  <a:pt x="10150" y="16161"/>
                </a:moveTo>
                <a:cubicBezTo>
                  <a:pt x="10817" y="16159"/>
                  <a:pt x="11513" y="16318"/>
                  <a:pt x="11803" y="16647"/>
                </a:cubicBezTo>
                <a:cubicBezTo>
                  <a:pt x="12187" y="17080"/>
                  <a:pt x="12168" y="17140"/>
                  <a:pt x="11338" y="17965"/>
                </a:cubicBezTo>
                <a:cubicBezTo>
                  <a:pt x="10859" y="18440"/>
                  <a:pt x="10394" y="18834"/>
                  <a:pt x="10305" y="18834"/>
                </a:cubicBezTo>
                <a:cubicBezTo>
                  <a:pt x="10216" y="18834"/>
                  <a:pt x="9753" y="18453"/>
                  <a:pt x="9282" y="17984"/>
                </a:cubicBezTo>
                <a:cubicBezTo>
                  <a:pt x="8568" y="17275"/>
                  <a:pt x="8467" y="17055"/>
                  <a:pt x="8670" y="16666"/>
                </a:cubicBezTo>
                <a:cubicBezTo>
                  <a:pt x="8843" y="16336"/>
                  <a:pt x="9483" y="16164"/>
                  <a:pt x="10150" y="16161"/>
                </a:cubicBezTo>
                <a:close/>
              </a:path>
            </a:pathLst>
          </a:custGeom>
          <a:ln w="12700">
            <a:miter lim="400000"/>
          </a:ln>
        </p:spPr>
      </p:pic>
      <p:pic>
        <p:nvPicPr>
          <p:cNvPr id="266"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3" t="38560" r="37700" b="27559"/>
          <a:stretch>
            <a:fillRect/>
          </a:stretch>
        </p:blipFill>
        <p:spPr>
          <a:xfrm>
            <a:off x="11848192" y="8615070"/>
            <a:ext cx="899090" cy="898245"/>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8" y="0"/>
                  <a:pt x="9040" y="68"/>
                  <a:pt x="8291" y="248"/>
                </a:cubicBezTo>
                <a:cubicBezTo>
                  <a:pt x="4332" y="1197"/>
                  <a:pt x="1326" y="4169"/>
                  <a:pt x="289" y="8151"/>
                </a:cubicBezTo>
                <a:cubicBezTo>
                  <a:pt x="-96" y="9628"/>
                  <a:pt x="-96" y="11975"/>
                  <a:pt x="289" y="13451"/>
                </a:cubicBezTo>
                <a:cubicBezTo>
                  <a:pt x="648" y="14831"/>
                  <a:pt x="1566" y="16689"/>
                  <a:pt x="2406" y="17722"/>
                </a:cubicBezTo>
                <a:cubicBezTo>
                  <a:pt x="3752" y="19381"/>
                  <a:pt x="6000" y="20794"/>
                  <a:pt x="8167" y="21345"/>
                </a:cubicBezTo>
                <a:cubicBezTo>
                  <a:pt x="9037" y="21566"/>
                  <a:pt x="9549" y="21600"/>
                  <a:pt x="11072" y="21564"/>
                </a:cubicBezTo>
                <a:cubicBezTo>
                  <a:pt x="12741" y="21525"/>
                  <a:pt x="13043" y="21481"/>
                  <a:pt x="14176" y="21097"/>
                </a:cubicBezTo>
                <a:cubicBezTo>
                  <a:pt x="15970" y="20488"/>
                  <a:pt x="17084" y="19784"/>
                  <a:pt x="18485" y="18370"/>
                </a:cubicBezTo>
                <a:cubicBezTo>
                  <a:pt x="19526" y="17320"/>
                  <a:pt x="19777" y="16968"/>
                  <a:pt x="20365" y="15768"/>
                </a:cubicBezTo>
                <a:cubicBezTo>
                  <a:pt x="21328" y="13803"/>
                  <a:pt x="21504" y="13041"/>
                  <a:pt x="21504" y="10801"/>
                </a:cubicBezTo>
                <a:cubicBezTo>
                  <a:pt x="21504" y="8561"/>
                  <a:pt x="21328" y="7799"/>
                  <a:pt x="20365" y="5834"/>
                </a:cubicBezTo>
                <a:cubicBezTo>
                  <a:pt x="19777" y="4634"/>
                  <a:pt x="19526" y="4282"/>
                  <a:pt x="18485" y="3232"/>
                </a:cubicBezTo>
                <a:cubicBezTo>
                  <a:pt x="18305" y="3050"/>
                  <a:pt x="18126" y="2877"/>
                  <a:pt x="17954" y="2717"/>
                </a:cubicBezTo>
                <a:cubicBezTo>
                  <a:pt x="17900" y="2723"/>
                  <a:pt x="17842" y="2700"/>
                  <a:pt x="17812" y="2650"/>
                </a:cubicBezTo>
                <a:cubicBezTo>
                  <a:pt x="17798" y="2628"/>
                  <a:pt x="17793" y="2608"/>
                  <a:pt x="17793" y="2583"/>
                </a:cubicBezTo>
                <a:cubicBezTo>
                  <a:pt x="16684" y="1590"/>
                  <a:pt x="15667" y="1009"/>
                  <a:pt x="14176" y="505"/>
                </a:cubicBezTo>
                <a:cubicBezTo>
                  <a:pt x="13090" y="137"/>
                  <a:pt x="12691" y="72"/>
                  <a:pt x="11205" y="19"/>
                </a:cubicBezTo>
                <a:cubicBezTo>
                  <a:pt x="10844" y="7"/>
                  <a:pt x="10537" y="0"/>
                  <a:pt x="10275" y="0"/>
                </a:cubicBezTo>
                <a:close/>
                <a:moveTo>
                  <a:pt x="10911" y="4404"/>
                </a:moveTo>
                <a:cubicBezTo>
                  <a:pt x="12860" y="4408"/>
                  <a:pt x="14801" y="5407"/>
                  <a:pt x="15799" y="7522"/>
                </a:cubicBezTo>
                <a:cubicBezTo>
                  <a:pt x="16194" y="8359"/>
                  <a:pt x="16226" y="8510"/>
                  <a:pt x="16226" y="9876"/>
                </a:cubicBezTo>
                <a:cubicBezTo>
                  <a:pt x="16226" y="11243"/>
                  <a:pt x="16196" y="11389"/>
                  <a:pt x="15799" y="12231"/>
                </a:cubicBezTo>
                <a:cubicBezTo>
                  <a:pt x="15032" y="13858"/>
                  <a:pt x="13513" y="15053"/>
                  <a:pt x="11775" y="15396"/>
                </a:cubicBezTo>
                <a:lnTo>
                  <a:pt x="11006" y="15549"/>
                </a:lnTo>
                <a:lnTo>
                  <a:pt x="11006" y="16121"/>
                </a:lnTo>
                <a:cubicBezTo>
                  <a:pt x="11006" y="16435"/>
                  <a:pt x="10958" y="16715"/>
                  <a:pt x="10901" y="16750"/>
                </a:cubicBezTo>
                <a:cubicBezTo>
                  <a:pt x="10743" y="16848"/>
                  <a:pt x="7389" y="14312"/>
                  <a:pt x="7522" y="14195"/>
                </a:cubicBezTo>
                <a:cubicBezTo>
                  <a:pt x="8202" y="13597"/>
                  <a:pt x="10786" y="11809"/>
                  <a:pt x="10882" y="11869"/>
                </a:cubicBezTo>
                <a:cubicBezTo>
                  <a:pt x="10951" y="11912"/>
                  <a:pt x="11006" y="12211"/>
                  <a:pt x="11006" y="12536"/>
                </a:cubicBezTo>
                <a:cubicBezTo>
                  <a:pt x="11006" y="13113"/>
                  <a:pt x="11012" y="13122"/>
                  <a:pt x="11366" y="13041"/>
                </a:cubicBezTo>
                <a:cubicBezTo>
                  <a:pt x="13033" y="12660"/>
                  <a:pt x="14003" y="11357"/>
                  <a:pt x="13882" y="9667"/>
                </a:cubicBezTo>
                <a:cubicBezTo>
                  <a:pt x="13729" y="7547"/>
                  <a:pt x="11589" y="6271"/>
                  <a:pt x="9525" y="7064"/>
                </a:cubicBezTo>
                <a:cubicBezTo>
                  <a:pt x="8756" y="7360"/>
                  <a:pt x="8027" y="8148"/>
                  <a:pt x="7826" y="8904"/>
                </a:cubicBezTo>
                <a:cubicBezTo>
                  <a:pt x="7568" y="9873"/>
                  <a:pt x="7579" y="9871"/>
                  <a:pt x="6449" y="9914"/>
                </a:cubicBezTo>
                <a:cubicBezTo>
                  <a:pt x="5883" y="9935"/>
                  <a:pt x="5363" y="9901"/>
                  <a:pt x="5301" y="9838"/>
                </a:cubicBezTo>
                <a:cubicBezTo>
                  <a:pt x="5238" y="9776"/>
                  <a:pt x="5245" y="9403"/>
                  <a:pt x="5320" y="9009"/>
                </a:cubicBezTo>
                <a:cubicBezTo>
                  <a:pt x="5883" y="6026"/>
                  <a:pt x="8405" y="4398"/>
                  <a:pt x="10911" y="4404"/>
                </a:cubicBezTo>
                <a:close/>
              </a:path>
            </a:pathLst>
          </a:custGeom>
          <a:ln w="12700">
            <a:miter lim="400000"/>
          </a:ln>
        </p:spPr>
      </p:pic>
      <p:sp>
        <p:nvSpPr>
          <p:cNvPr id="267" name="La roca"/>
          <p:cNvSpPr txBox="1"/>
          <p:nvPr/>
        </p:nvSpPr>
        <p:spPr>
          <a:xfrm>
            <a:off x="1321504" y="7356485"/>
            <a:ext cx="3922986" cy="1270001"/>
          </a:xfrm>
          <a:prstGeom prst="rect">
            <a:avLst/>
          </a:prstGeom>
          <a:ln w="12700">
            <a:miter lim="400000"/>
          </a:ln>
          <a:effectLst>
            <a:outerShdw sx="100000" sy="100000" kx="0" ky="0" algn="b" rotWithShape="0" blurRad="25400" dist="504575" dir="3580882">
              <a:srgbClr val="413D30">
                <a:alpha val="94851"/>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sz="8000">
                <a:solidFill>
                  <a:srgbClr val="FFFFFF"/>
                </a:solidFill>
                <a:latin typeface="Baskerville"/>
                <a:ea typeface="Baskerville"/>
                <a:cs typeface="Baskerville"/>
                <a:sym typeface="Baskerville"/>
              </a:defRPr>
            </a:lvl1pPr>
          </a:lstStyle>
          <a:p>
            <a:pPr/>
            <a:r>
              <a:t>La roca</a:t>
            </a:r>
          </a:p>
        </p:txBody>
      </p:sp>
    </p:spTree>
  </p:cSld>
  <p:clrMapOvr>
    <a:masterClrMapping/>
  </p:clrMapOvr>
  <p:transition xmlns:p14="http://schemas.microsoft.com/office/powerpoint/2010/main" spd="med" advClick="1"/>
</p:sld>
</file>

<file path=ppt/slides/slide1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71" name="Trepando por la cuerda: imaginar que ascienden por una cuerda ejecutando los movimientos lentos y conscientes de las manos, los brazos y los hombros"/>
          <p:cNvSpPr txBox="1"/>
          <p:nvPr/>
        </p:nvSpPr>
        <p:spPr>
          <a:xfrm>
            <a:off x="1213544" y="782504"/>
            <a:ext cx="10950245" cy="405684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marL="685800" indent="-228600" algn="just" defTabSz="449580">
              <a:lnSpc>
                <a:spcPct val="107916"/>
              </a:lnSpc>
              <a:spcBef>
                <a:spcPts val="800"/>
              </a:spcBef>
              <a:buSzPct val="100000"/>
              <a:buFont typeface="Comic Sans MS"/>
              <a:buChar char="-"/>
              <a:defRPr sz="5000" u="sng">
                <a:uFill>
                  <a:solidFill>
                    <a:srgbClr val="000000"/>
                  </a:solidFill>
                </a:uFill>
                <a:latin typeface="Papyrus"/>
                <a:ea typeface="Papyrus"/>
                <a:cs typeface="Papyrus"/>
                <a:sym typeface="Papyrus"/>
              </a:defRPr>
            </a:pPr>
            <a:r>
              <a:t>Trepando por la cuerda:</a:t>
            </a:r>
            <a:r>
              <a:rPr sz="3800" u="none"/>
              <a:t> imaginar que ascienden por una cuerda ejecutando los movimientos lentos y conscientes de las manos, los brazos y los hombros</a:t>
            </a:r>
          </a:p>
        </p:txBody>
      </p:sp>
      <p:pic>
        <p:nvPicPr>
          <p:cNvPr id="1072"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74" name="Visualizando la respiración: les pediremos que hagan tres respiraciones conscientes: inspirando por la nariz y espirando por la boca mientras apoyan la mano en su abdomen."/>
          <p:cNvSpPr txBox="1"/>
          <p:nvPr/>
        </p:nvSpPr>
        <p:spPr>
          <a:xfrm>
            <a:off x="1027276" y="1571994"/>
            <a:ext cx="10950248" cy="486545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marL="685800" indent="-228600" algn="just" defTabSz="449580">
              <a:lnSpc>
                <a:spcPct val="107916"/>
              </a:lnSpc>
              <a:spcBef>
                <a:spcPts val="800"/>
              </a:spcBef>
              <a:buSzPct val="100000"/>
              <a:buFont typeface="Comic Sans MS"/>
              <a:buChar char="-"/>
              <a:defRPr sz="5000" u="sng">
                <a:uFill>
                  <a:solidFill>
                    <a:srgbClr val="000000"/>
                  </a:solidFill>
                </a:uFill>
                <a:latin typeface="Papyrus"/>
                <a:ea typeface="Papyrus"/>
                <a:cs typeface="Papyrus"/>
                <a:sym typeface="Papyrus"/>
              </a:defRPr>
            </a:pPr>
            <a:r>
              <a:t>Visualizando la respiración:</a:t>
            </a:r>
            <a:r>
              <a:rPr sz="3800" u="none"/>
              <a:t> les pediremos que hagan tres respiraciones conscientes: inspirando por la nariz y espirando por la boca mientras apoyan la mano en su abdomen.</a:t>
            </a:r>
          </a:p>
        </p:txBody>
      </p:sp>
      <p:pic>
        <p:nvPicPr>
          <p:cNvPr id="1075"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1"/>
        </a:solidFill>
      </p:bgPr>
    </p:bg>
    <p:spTree>
      <p:nvGrpSpPr>
        <p:cNvPr id="1" name=""/>
        <p:cNvGrpSpPr/>
        <p:nvPr/>
      </p:nvGrpSpPr>
      <p:grpSpPr>
        <a:xfrm>
          <a:off x="0" y="0"/>
          <a:ext cx="0" cy="0"/>
          <a:chOff x="0" y="0"/>
          <a:chExt cx="0" cy="0"/>
        </a:xfrm>
      </p:grpSpPr>
      <p:pic>
        <p:nvPicPr>
          <p:cNvPr id="1077" name="Imagen" descr="Imagen"/>
          <p:cNvPicPr>
            <a:picLocks noChangeAspect="1"/>
          </p:cNvPicPr>
          <p:nvPr/>
        </p:nvPicPr>
        <p:blipFill>
          <a:blip r:embed="rId2">
            <a:extLst/>
          </a:blip>
          <a:srcRect l="386" t="220" r="354" b="144"/>
          <a:stretch>
            <a:fillRect/>
          </a:stretch>
        </p:blipFill>
        <p:spPr>
          <a:xfrm>
            <a:off x="3857761" y="410013"/>
            <a:ext cx="4982369" cy="79513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45" y="0"/>
                </a:moveTo>
                <a:cubicBezTo>
                  <a:pt x="9696" y="20"/>
                  <a:pt x="9573" y="46"/>
                  <a:pt x="9573" y="88"/>
                </a:cubicBezTo>
                <a:cubicBezTo>
                  <a:pt x="9573" y="163"/>
                  <a:pt x="9663" y="302"/>
                  <a:pt x="9769" y="398"/>
                </a:cubicBezTo>
                <a:cubicBezTo>
                  <a:pt x="10050" y="649"/>
                  <a:pt x="9907" y="795"/>
                  <a:pt x="9382" y="795"/>
                </a:cubicBezTo>
                <a:cubicBezTo>
                  <a:pt x="8894" y="795"/>
                  <a:pt x="8348" y="965"/>
                  <a:pt x="8130" y="1185"/>
                </a:cubicBezTo>
                <a:cubicBezTo>
                  <a:pt x="8004" y="1311"/>
                  <a:pt x="8043" y="1336"/>
                  <a:pt x="8505" y="1412"/>
                </a:cubicBezTo>
                <a:cubicBezTo>
                  <a:pt x="8790" y="1460"/>
                  <a:pt x="9175" y="1587"/>
                  <a:pt x="9360" y="1697"/>
                </a:cubicBezTo>
                <a:lnTo>
                  <a:pt x="9697" y="1896"/>
                </a:lnTo>
                <a:lnTo>
                  <a:pt x="9188" y="2203"/>
                </a:lnTo>
                <a:cubicBezTo>
                  <a:pt x="8858" y="2401"/>
                  <a:pt x="8403" y="2570"/>
                  <a:pt x="7892" y="2681"/>
                </a:cubicBezTo>
                <a:cubicBezTo>
                  <a:pt x="5129" y="3286"/>
                  <a:pt x="3340" y="4743"/>
                  <a:pt x="3340" y="6385"/>
                </a:cubicBezTo>
                <a:cubicBezTo>
                  <a:pt x="3340" y="6780"/>
                  <a:pt x="3310" y="6823"/>
                  <a:pt x="2899" y="7028"/>
                </a:cubicBezTo>
                <a:lnTo>
                  <a:pt x="2457" y="7249"/>
                </a:lnTo>
                <a:lnTo>
                  <a:pt x="2502" y="7795"/>
                </a:lnTo>
                <a:cubicBezTo>
                  <a:pt x="2580" y="8722"/>
                  <a:pt x="3185" y="9286"/>
                  <a:pt x="4145" y="9325"/>
                </a:cubicBezTo>
                <a:cubicBezTo>
                  <a:pt x="4508" y="9339"/>
                  <a:pt x="4619" y="9390"/>
                  <a:pt x="4871" y="9669"/>
                </a:cubicBezTo>
                <a:lnTo>
                  <a:pt x="5165" y="9997"/>
                </a:lnTo>
                <a:lnTo>
                  <a:pt x="4279" y="10547"/>
                </a:lnTo>
                <a:cubicBezTo>
                  <a:pt x="2324" y="11763"/>
                  <a:pt x="1021" y="13526"/>
                  <a:pt x="707" y="15376"/>
                </a:cubicBezTo>
                <a:cubicBezTo>
                  <a:pt x="651" y="15709"/>
                  <a:pt x="558" y="15913"/>
                  <a:pt x="451" y="15939"/>
                </a:cubicBezTo>
                <a:cubicBezTo>
                  <a:pt x="358" y="15961"/>
                  <a:pt x="249" y="16114"/>
                  <a:pt x="206" y="16278"/>
                </a:cubicBezTo>
                <a:cubicBezTo>
                  <a:pt x="164" y="16443"/>
                  <a:pt x="81" y="16599"/>
                  <a:pt x="22" y="16621"/>
                </a:cubicBezTo>
                <a:cubicBezTo>
                  <a:pt x="14" y="16625"/>
                  <a:pt x="8" y="16793"/>
                  <a:pt x="0" y="16839"/>
                </a:cubicBezTo>
                <a:cubicBezTo>
                  <a:pt x="13" y="17091"/>
                  <a:pt x="22" y="17757"/>
                  <a:pt x="38" y="17763"/>
                </a:cubicBezTo>
                <a:cubicBezTo>
                  <a:pt x="105" y="17789"/>
                  <a:pt x="160" y="17891"/>
                  <a:pt x="160" y="17988"/>
                </a:cubicBezTo>
                <a:cubicBezTo>
                  <a:pt x="160" y="18298"/>
                  <a:pt x="998" y="19236"/>
                  <a:pt x="1528" y="19520"/>
                </a:cubicBezTo>
                <a:cubicBezTo>
                  <a:pt x="2156" y="19857"/>
                  <a:pt x="3087" y="20004"/>
                  <a:pt x="3828" y="19886"/>
                </a:cubicBezTo>
                <a:cubicBezTo>
                  <a:pt x="4118" y="19840"/>
                  <a:pt x="4399" y="19871"/>
                  <a:pt x="4855" y="19970"/>
                </a:cubicBezTo>
                <a:cubicBezTo>
                  <a:pt x="4861" y="19947"/>
                  <a:pt x="4883" y="19926"/>
                  <a:pt x="4917" y="19913"/>
                </a:cubicBezTo>
                <a:cubicBezTo>
                  <a:pt x="4949" y="19900"/>
                  <a:pt x="4987" y="19896"/>
                  <a:pt x="5021" y="19901"/>
                </a:cubicBezTo>
                <a:cubicBezTo>
                  <a:pt x="5055" y="19906"/>
                  <a:pt x="5085" y="19919"/>
                  <a:pt x="5105" y="19939"/>
                </a:cubicBezTo>
                <a:cubicBezTo>
                  <a:pt x="5134" y="19968"/>
                  <a:pt x="5121" y="20000"/>
                  <a:pt x="5093" y="20027"/>
                </a:cubicBezTo>
                <a:cubicBezTo>
                  <a:pt x="5385" y="20096"/>
                  <a:pt x="5601" y="20142"/>
                  <a:pt x="6170" y="20293"/>
                </a:cubicBezTo>
                <a:cubicBezTo>
                  <a:pt x="7177" y="20561"/>
                  <a:pt x="8198" y="20822"/>
                  <a:pt x="8443" y="20872"/>
                </a:cubicBezTo>
                <a:cubicBezTo>
                  <a:pt x="8687" y="20923"/>
                  <a:pt x="9248" y="21112"/>
                  <a:pt x="9689" y="21294"/>
                </a:cubicBezTo>
                <a:lnTo>
                  <a:pt x="10430" y="21600"/>
                </a:lnTo>
                <a:cubicBezTo>
                  <a:pt x="11036" y="21581"/>
                  <a:pt x="11256" y="21550"/>
                  <a:pt x="11363" y="21495"/>
                </a:cubicBezTo>
                <a:cubicBezTo>
                  <a:pt x="11784" y="21282"/>
                  <a:pt x="11930" y="21021"/>
                  <a:pt x="11973" y="20413"/>
                </a:cubicBezTo>
                <a:cubicBezTo>
                  <a:pt x="11996" y="20098"/>
                  <a:pt x="12074" y="19805"/>
                  <a:pt x="12145" y="19760"/>
                </a:cubicBezTo>
                <a:cubicBezTo>
                  <a:pt x="12349" y="19632"/>
                  <a:pt x="15794" y="19612"/>
                  <a:pt x="17582" y="19728"/>
                </a:cubicBezTo>
                <a:cubicBezTo>
                  <a:pt x="19676" y="19864"/>
                  <a:pt x="21211" y="19863"/>
                  <a:pt x="21474" y="19726"/>
                </a:cubicBezTo>
                <a:cubicBezTo>
                  <a:pt x="21525" y="19700"/>
                  <a:pt x="21562" y="19547"/>
                  <a:pt x="21590" y="19218"/>
                </a:cubicBezTo>
                <a:cubicBezTo>
                  <a:pt x="21571" y="19167"/>
                  <a:pt x="21550" y="19131"/>
                  <a:pt x="21524" y="19115"/>
                </a:cubicBezTo>
                <a:cubicBezTo>
                  <a:pt x="21320" y="18987"/>
                  <a:pt x="21323" y="17838"/>
                  <a:pt x="21528" y="17710"/>
                </a:cubicBezTo>
                <a:cubicBezTo>
                  <a:pt x="21557" y="17692"/>
                  <a:pt x="21580" y="17543"/>
                  <a:pt x="21600" y="17229"/>
                </a:cubicBezTo>
                <a:cubicBezTo>
                  <a:pt x="21575" y="17038"/>
                  <a:pt x="21547" y="16893"/>
                  <a:pt x="21498" y="16834"/>
                </a:cubicBezTo>
                <a:cubicBezTo>
                  <a:pt x="21383" y="16694"/>
                  <a:pt x="21343" y="16515"/>
                  <a:pt x="21390" y="16331"/>
                </a:cubicBezTo>
                <a:cubicBezTo>
                  <a:pt x="21517" y="15835"/>
                  <a:pt x="21379" y="15704"/>
                  <a:pt x="19996" y="14993"/>
                </a:cubicBezTo>
                <a:cubicBezTo>
                  <a:pt x="18796" y="14376"/>
                  <a:pt x="16687" y="13196"/>
                  <a:pt x="14162" y="11728"/>
                </a:cubicBezTo>
                <a:lnTo>
                  <a:pt x="13188" y="11161"/>
                </a:lnTo>
                <a:lnTo>
                  <a:pt x="13617" y="11031"/>
                </a:lnTo>
                <a:cubicBezTo>
                  <a:pt x="14582" y="10744"/>
                  <a:pt x="15683" y="9924"/>
                  <a:pt x="15686" y="9487"/>
                </a:cubicBezTo>
                <a:cubicBezTo>
                  <a:pt x="15687" y="9396"/>
                  <a:pt x="15921" y="9208"/>
                  <a:pt x="16252" y="9035"/>
                </a:cubicBezTo>
                <a:cubicBezTo>
                  <a:pt x="16911" y="8690"/>
                  <a:pt x="17435" y="8056"/>
                  <a:pt x="17376" y="7673"/>
                </a:cubicBezTo>
                <a:cubicBezTo>
                  <a:pt x="17346" y="7474"/>
                  <a:pt x="17248" y="7393"/>
                  <a:pt x="16910" y="7287"/>
                </a:cubicBezTo>
                <a:lnTo>
                  <a:pt x="16481" y="7153"/>
                </a:lnTo>
                <a:lnTo>
                  <a:pt x="16523" y="6406"/>
                </a:lnTo>
                <a:cubicBezTo>
                  <a:pt x="16567" y="5583"/>
                  <a:pt x="16357" y="4842"/>
                  <a:pt x="15920" y="4297"/>
                </a:cubicBezTo>
                <a:cubicBezTo>
                  <a:pt x="15235" y="3442"/>
                  <a:pt x="14216" y="2857"/>
                  <a:pt x="12944" y="2585"/>
                </a:cubicBezTo>
                <a:cubicBezTo>
                  <a:pt x="12181" y="2423"/>
                  <a:pt x="12000" y="2196"/>
                  <a:pt x="12328" y="1814"/>
                </a:cubicBezTo>
                <a:cubicBezTo>
                  <a:pt x="12572" y="1531"/>
                  <a:pt x="13523" y="1024"/>
                  <a:pt x="13811" y="1024"/>
                </a:cubicBezTo>
                <a:cubicBezTo>
                  <a:pt x="14216" y="1024"/>
                  <a:pt x="13794" y="675"/>
                  <a:pt x="13295" y="596"/>
                </a:cubicBezTo>
                <a:cubicBezTo>
                  <a:pt x="12906" y="535"/>
                  <a:pt x="12156" y="622"/>
                  <a:pt x="11782" y="773"/>
                </a:cubicBezTo>
                <a:cubicBezTo>
                  <a:pt x="11504" y="886"/>
                  <a:pt x="11473" y="881"/>
                  <a:pt x="11259" y="716"/>
                </a:cubicBezTo>
                <a:cubicBezTo>
                  <a:pt x="11134" y="619"/>
                  <a:pt x="10994" y="500"/>
                  <a:pt x="10946" y="450"/>
                </a:cubicBezTo>
                <a:cubicBezTo>
                  <a:pt x="10898" y="399"/>
                  <a:pt x="10627" y="267"/>
                  <a:pt x="10342" y="155"/>
                </a:cubicBezTo>
                <a:lnTo>
                  <a:pt x="9945" y="0"/>
                </a:lnTo>
                <a:close/>
                <a:moveTo>
                  <a:pt x="11705" y="14229"/>
                </a:moveTo>
                <a:cubicBezTo>
                  <a:pt x="11798" y="14207"/>
                  <a:pt x="12388" y="14310"/>
                  <a:pt x="13016" y="14456"/>
                </a:cubicBezTo>
                <a:cubicBezTo>
                  <a:pt x="13644" y="14603"/>
                  <a:pt x="14764" y="14833"/>
                  <a:pt x="15504" y="14966"/>
                </a:cubicBezTo>
                <a:cubicBezTo>
                  <a:pt x="16244" y="15100"/>
                  <a:pt x="16890" y="15234"/>
                  <a:pt x="16941" y="15264"/>
                </a:cubicBezTo>
                <a:cubicBezTo>
                  <a:pt x="17029" y="15317"/>
                  <a:pt x="16860" y="16390"/>
                  <a:pt x="16719" y="16669"/>
                </a:cubicBezTo>
                <a:cubicBezTo>
                  <a:pt x="16665" y="16775"/>
                  <a:pt x="16716" y="16806"/>
                  <a:pt x="16960" y="16806"/>
                </a:cubicBezTo>
                <a:cubicBezTo>
                  <a:pt x="17189" y="16806"/>
                  <a:pt x="17358" y="16722"/>
                  <a:pt x="17596" y="16496"/>
                </a:cubicBezTo>
                <a:cubicBezTo>
                  <a:pt x="17906" y="16203"/>
                  <a:pt x="17934" y="16197"/>
                  <a:pt x="18150" y="16319"/>
                </a:cubicBezTo>
                <a:cubicBezTo>
                  <a:pt x="18500" y="16518"/>
                  <a:pt x="18646" y="16940"/>
                  <a:pt x="18532" y="17418"/>
                </a:cubicBezTo>
                <a:cubicBezTo>
                  <a:pt x="18465" y="17701"/>
                  <a:pt x="18376" y="17843"/>
                  <a:pt x="18253" y="17851"/>
                </a:cubicBezTo>
                <a:cubicBezTo>
                  <a:pt x="17978" y="17871"/>
                  <a:pt x="16029" y="17659"/>
                  <a:pt x="15729" y="17576"/>
                </a:cubicBezTo>
                <a:cubicBezTo>
                  <a:pt x="15580" y="17536"/>
                  <a:pt x="15431" y="17404"/>
                  <a:pt x="15385" y="17272"/>
                </a:cubicBezTo>
                <a:lnTo>
                  <a:pt x="15301" y="17040"/>
                </a:lnTo>
                <a:lnTo>
                  <a:pt x="14181" y="17018"/>
                </a:lnTo>
                <a:lnTo>
                  <a:pt x="13059" y="16996"/>
                </a:lnTo>
                <a:lnTo>
                  <a:pt x="13020" y="16747"/>
                </a:lnTo>
                <a:cubicBezTo>
                  <a:pt x="12991" y="16565"/>
                  <a:pt x="12852" y="16434"/>
                  <a:pt x="12500" y="16257"/>
                </a:cubicBezTo>
                <a:cubicBezTo>
                  <a:pt x="12235" y="16124"/>
                  <a:pt x="12020" y="15968"/>
                  <a:pt x="12020" y="15912"/>
                </a:cubicBezTo>
                <a:cubicBezTo>
                  <a:pt x="12020" y="15856"/>
                  <a:pt x="11877" y="15550"/>
                  <a:pt x="11702" y="15233"/>
                </a:cubicBezTo>
                <a:cubicBezTo>
                  <a:pt x="11376" y="14642"/>
                  <a:pt x="11376" y="14308"/>
                  <a:pt x="11705" y="14229"/>
                </a:cubicBezTo>
                <a:close/>
              </a:path>
            </a:pathLst>
          </a:custGeom>
          <a:ln w="12700">
            <a:miter lim="400000"/>
          </a:ln>
        </p:spPr>
      </p:pic>
      <p:pic>
        <p:nvPicPr>
          <p:cNvPr id="1078" name="Imagen" descr="Imagen">
            <a:hlinkClick r:id="rId3" invalidUrl="" action="ppaction://hlinksldjump" tgtFrame="" tooltip="" history="1" highlightClick="0" endSnd="0"/>
          </p:cNvPr>
          <p:cNvPicPr>
            <a:picLocks noChangeAspect="1"/>
          </p:cNvPicPr>
          <p:nvPr/>
        </p:nvPicPr>
        <p:blipFill>
          <a:blip r:embed="rId4">
            <a:extLst/>
          </a:blip>
          <a:srcRect l="4005" t="27618" r="5022" b="11927"/>
          <a:stretch>
            <a:fillRect/>
          </a:stretch>
        </p:blipFill>
        <p:spPr>
          <a:xfrm>
            <a:off x="887024" y="1053809"/>
            <a:ext cx="2599520" cy="1727470"/>
          </a:xfrm>
          <a:custGeom>
            <a:avLst/>
            <a:gdLst/>
            <a:ahLst/>
            <a:cxnLst>
              <a:cxn ang="0">
                <a:pos x="wd2" y="hd2"/>
              </a:cxn>
              <a:cxn ang="5400000">
                <a:pos x="wd2" y="hd2"/>
              </a:cxn>
              <a:cxn ang="10800000">
                <a:pos x="wd2" y="hd2"/>
              </a:cxn>
              <a:cxn ang="16200000">
                <a:pos x="wd2" y="hd2"/>
              </a:cxn>
            </a:cxnLst>
            <a:rect l="0" t="0" r="r" b="b"/>
            <a:pathLst>
              <a:path w="21579" h="21223" fill="norm" stroke="1" extrusionOk="0">
                <a:moveTo>
                  <a:pt x="10041" y="6"/>
                </a:moveTo>
                <a:cubicBezTo>
                  <a:pt x="9585" y="-55"/>
                  <a:pt x="9187" y="355"/>
                  <a:pt x="8249" y="1405"/>
                </a:cubicBezTo>
                <a:cubicBezTo>
                  <a:pt x="7706" y="2014"/>
                  <a:pt x="7024" y="2624"/>
                  <a:pt x="6734" y="2761"/>
                </a:cubicBezTo>
                <a:cubicBezTo>
                  <a:pt x="6443" y="2897"/>
                  <a:pt x="5893" y="3372"/>
                  <a:pt x="5511" y="3819"/>
                </a:cubicBezTo>
                <a:cubicBezTo>
                  <a:pt x="5130" y="4265"/>
                  <a:pt x="4199" y="5031"/>
                  <a:pt x="3443" y="5521"/>
                </a:cubicBezTo>
                <a:cubicBezTo>
                  <a:pt x="2339" y="6238"/>
                  <a:pt x="2015" y="6550"/>
                  <a:pt x="1789" y="7115"/>
                </a:cubicBezTo>
                <a:cubicBezTo>
                  <a:pt x="1635" y="7501"/>
                  <a:pt x="1245" y="8204"/>
                  <a:pt x="925" y="8671"/>
                </a:cubicBezTo>
                <a:cubicBezTo>
                  <a:pt x="71" y="9919"/>
                  <a:pt x="-21" y="10293"/>
                  <a:pt x="3" y="12508"/>
                </a:cubicBezTo>
                <a:cubicBezTo>
                  <a:pt x="21" y="14190"/>
                  <a:pt x="82" y="14633"/>
                  <a:pt x="435" y="15750"/>
                </a:cubicBezTo>
                <a:cubicBezTo>
                  <a:pt x="892" y="17193"/>
                  <a:pt x="1637" y="18527"/>
                  <a:pt x="2365" y="19193"/>
                </a:cubicBezTo>
                <a:cubicBezTo>
                  <a:pt x="3491" y="20222"/>
                  <a:pt x="5424" y="20479"/>
                  <a:pt x="7669" y="19900"/>
                </a:cubicBezTo>
                <a:lnTo>
                  <a:pt x="8888" y="19588"/>
                </a:lnTo>
                <a:lnTo>
                  <a:pt x="9518" y="20134"/>
                </a:lnTo>
                <a:cubicBezTo>
                  <a:pt x="9864" y="20434"/>
                  <a:pt x="10414" y="20802"/>
                  <a:pt x="10740" y="20953"/>
                </a:cubicBezTo>
                <a:cubicBezTo>
                  <a:pt x="12020" y="21545"/>
                  <a:pt x="14260" y="21123"/>
                  <a:pt x="15247" y="20100"/>
                </a:cubicBezTo>
                <a:cubicBezTo>
                  <a:pt x="15404" y="19937"/>
                  <a:pt x="15642" y="19802"/>
                  <a:pt x="15774" y="19802"/>
                </a:cubicBezTo>
                <a:cubicBezTo>
                  <a:pt x="16084" y="19802"/>
                  <a:pt x="17016" y="18503"/>
                  <a:pt x="17016" y="18071"/>
                </a:cubicBezTo>
                <a:cubicBezTo>
                  <a:pt x="17016" y="17667"/>
                  <a:pt x="17329" y="17410"/>
                  <a:pt x="18064" y="17213"/>
                </a:cubicBezTo>
                <a:cubicBezTo>
                  <a:pt x="18882" y="16994"/>
                  <a:pt x="20259" y="15999"/>
                  <a:pt x="20693" y="15312"/>
                </a:cubicBezTo>
                <a:cubicBezTo>
                  <a:pt x="21302" y="14348"/>
                  <a:pt x="21541" y="13241"/>
                  <a:pt x="21563" y="11284"/>
                </a:cubicBezTo>
                <a:lnTo>
                  <a:pt x="21579" y="9519"/>
                </a:lnTo>
                <a:lnTo>
                  <a:pt x="20950" y="8583"/>
                </a:lnTo>
                <a:cubicBezTo>
                  <a:pt x="20603" y="8069"/>
                  <a:pt x="20129" y="7088"/>
                  <a:pt x="19895" y="6403"/>
                </a:cubicBezTo>
                <a:cubicBezTo>
                  <a:pt x="19488" y="5204"/>
                  <a:pt x="19424" y="5119"/>
                  <a:pt x="18209" y="4219"/>
                </a:cubicBezTo>
                <a:cubicBezTo>
                  <a:pt x="17012" y="3334"/>
                  <a:pt x="16231" y="2955"/>
                  <a:pt x="13306" y="1820"/>
                </a:cubicBezTo>
                <a:cubicBezTo>
                  <a:pt x="12617" y="1553"/>
                  <a:pt x="11605" y="993"/>
                  <a:pt x="11056" y="581"/>
                </a:cubicBezTo>
                <a:cubicBezTo>
                  <a:pt x="10610" y="246"/>
                  <a:pt x="10315" y="42"/>
                  <a:pt x="10041" y="6"/>
                </a:cubicBezTo>
                <a:close/>
              </a:path>
            </a:pathLst>
          </a:custGeom>
          <a:ln w="12700">
            <a:miter lim="400000"/>
          </a:ln>
        </p:spPr>
      </p:pic>
      <p:pic>
        <p:nvPicPr>
          <p:cNvPr id="1079" name="Imagen" descr="Imagen">
            <a:hlinkClick r:id="rId5" invalidUrl="" action="ppaction://hlinksldjump" tgtFrame="" tooltip="" history="1" highlightClick="0" endSnd="0"/>
          </p:cNvPr>
          <p:cNvPicPr>
            <a:picLocks noChangeAspect="1"/>
          </p:cNvPicPr>
          <p:nvPr/>
        </p:nvPicPr>
        <p:blipFill>
          <a:blip r:embed="rId6">
            <a:extLst/>
          </a:blip>
          <a:stretch>
            <a:fillRect/>
          </a:stretch>
        </p:blipFill>
        <p:spPr>
          <a:xfrm>
            <a:off x="643735" y="5040800"/>
            <a:ext cx="2422046" cy="2545335"/>
          </a:xfrm>
          <a:prstGeom prst="rect">
            <a:avLst/>
          </a:prstGeom>
          <a:ln w="12700">
            <a:miter lim="400000"/>
          </a:ln>
        </p:spPr>
      </p:pic>
      <p:pic>
        <p:nvPicPr>
          <p:cNvPr id="1080" name="Imagen" descr="Imagen">
            <a:hlinkClick r:id="rId7" invalidUrl="" action="ppaction://hlinksldjump" tgtFrame="" tooltip="" history="1" highlightClick="0" endSnd="0"/>
          </p:cNvPr>
          <p:cNvPicPr>
            <a:picLocks noChangeAspect="1"/>
          </p:cNvPicPr>
          <p:nvPr/>
        </p:nvPicPr>
        <p:blipFill>
          <a:blip r:embed="rId8">
            <a:extLst/>
          </a:blip>
          <a:srcRect l="13139" t="13525" r="12265" b="13201"/>
          <a:stretch>
            <a:fillRect/>
          </a:stretch>
        </p:blipFill>
        <p:spPr>
          <a:xfrm>
            <a:off x="9711997" y="1149304"/>
            <a:ext cx="2042546" cy="2006206"/>
          </a:xfrm>
          <a:custGeom>
            <a:avLst/>
            <a:gdLst/>
            <a:ahLst/>
            <a:cxnLst>
              <a:cxn ang="0">
                <a:pos x="wd2" y="hd2"/>
              </a:cxn>
              <a:cxn ang="5400000">
                <a:pos x="wd2" y="hd2"/>
              </a:cxn>
              <a:cxn ang="10800000">
                <a:pos x="wd2" y="hd2"/>
              </a:cxn>
              <a:cxn ang="16200000">
                <a:pos x="wd2" y="hd2"/>
              </a:cxn>
            </a:cxnLst>
            <a:rect l="0" t="0" r="r" b="b"/>
            <a:pathLst>
              <a:path w="21363" h="21598" fill="norm" stroke="1" extrusionOk="0">
                <a:moveTo>
                  <a:pt x="10554" y="0"/>
                </a:moveTo>
                <a:cubicBezTo>
                  <a:pt x="9532" y="0"/>
                  <a:pt x="8504" y="96"/>
                  <a:pt x="7818" y="286"/>
                </a:cubicBezTo>
                <a:cubicBezTo>
                  <a:pt x="3424" y="1502"/>
                  <a:pt x="361" y="5342"/>
                  <a:pt x="27" y="10041"/>
                </a:cubicBezTo>
                <a:cubicBezTo>
                  <a:pt x="-228" y="13626"/>
                  <a:pt x="1323" y="17227"/>
                  <a:pt x="4037" y="19342"/>
                </a:cubicBezTo>
                <a:cubicBezTo>
                  <a:pt x="5256" y="20292"/>
                  <a:pt x="6854" y="21067"/>
                  <a:pt x="8283" y="21401"/>
                </a:cubicBezTo>
                <a:cubicBezTo>
                  <a:pt x="8857" y="21535"/>
                  <a:pt x="9533" y="21599"/>
                  <a:pt x="10263" y="21598"/>
                </a:cubicBezTo>
                <a:cubicBezTo>
                  <a:pt x="12454" y="21596"/>
                  <a:pt x="15108" y="21025"/>
                  <a:pt x="16739" y="20111"/>
                </a:cubicBezTo>
                <a:cubicBezTo>
                  <a:pt x="19587" y="18516"/>
                  <a:pt x="21372" y="15457"/>
                  <a:pt x="21363" y="12198"/>
                </a:cubicBezTo>
                <a:cubicBezTo>
                  <a:pt x="21357" y="10219"/>
                  <a:pt x="20770" y="7660"/>
                  <a:pt x="19906" y="5853"/>
                </a:cubicBezTo>
                <a:cubicBezTo>
                  <a:pt x="18624" y="3173"/>
                  <a:pt x="16122" y="1068"/>
                  <a:pt x="13281" y="282"/>
                </a:cubicBezTo>
                <a:cubicBezTo>
                  <a:pt x="12598" y="92"/>
                  <a:pt x="11576" y="-1"/>
                  <a:pt x="10554" y="0"/>
                </a:cubicBezTo>
                <a:close/>
              </a:path>
            </a:pathLst>
          </a:custGeom>
          <a:ln w="12700">
            <a:miter lim="400000"/>
          </a:ln>
        </p:spPr>
      </p:pic>
      <p:pic>
        <p:nvPicPr>
          <p:cNvPr id="1081" name="Imagen" descr="Imagen">
            <a:hlinkClick r:id="rId9" invalidUrl="" action="ppaction://hlinksldjump" tgtFrame="" tooltip="" history="1" highlightClick="0" endSnd="0"/>
          </p:cNvPr>
          <p:cNvPicPr>
            <a:picLocks noChangeAspect="1"/>
          </p:cNvPicPr>
          <p:nvPr/>
        </p:nvPicPr>
        <p:blipFill>
          <a:blip r:embed="rId10">
            <a:extLst/>
          </a:blip>
          <a:srcRect l="221" t="289" r="27" b="575"/>
          <a:stretch>
            <a:fillRect/>
          </a:stretch>
        </p:blipFill>
        <p:spPr>
          <a:xfrm>
            <a:off x="9349736" y="5926809"/>
            <a:ext cx="3045223" cy="15815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039" y="0"/>
                </a:moveTo>
                <a:lnTo>
                  <a:pt x="4645" y="482"/>
                </a:lnTo>
                <a:cubicBezTo>
                  <a:pt x="4050" y="1212"/>
                  <a:pt x="3722" y="1938"/>
                  <a:pt x="2818" y="4499"/>
                </a:cubicBezTo>
                <a:cubicBezTo>
                  <a:pt x="2235" y="6149"/>
                  <a:pt x="1868" y="6912"/>
                  <a:pt x="1247" y="7778"/>
                </a:cubicBezTo>
                <a:cubicBezTo>
                  <a:pt x="380" y="8988"/>
                  <a:pt x="94" y="9293"/>
                  <a:pt x="0" y="11095"/>
                </a:cubicBezTo>
                <a:lnTo>
                  <a:pt x="267" y="11871"/>
                </a:lnTo>
                <a:cubicBezTo>
                  <a:pt x="836" y="13518"/>
                  <a:pt x="2296" y="14566"/>
                  <a:pt x="4915" y="15204"/>
                </a:cubicBezTo>
                <a:cubicBezTo>
                  <a:pt x="5705" y="15396"/>
                  <a:pt x="6650" y="15624"/>
                  <a:pt x="7012" y="15714"/>
                </a:cubicBezTo>
                <a:lnTo>
                  <a:pt x="7668" y="15882"/>
                </a:lnTo>
                <a:lnTo>
                  <a:pt x="7736" y="16841"/>
                </a:lnTo>
                <a:cubicBezTo>
                  <a:pt x="7837" y="18289"/>
                  <a:pt x="8143" y="18818"/>
                  <a:pt x="8806" y="18684"/>
                </a:cubicBezTo>
                <a:cubicBezTo>
                  <a:pt x="9103" y="18624"/>
                  <a:pt x="9424" y="18531"/>
                  <a:pt x="9521" y="18483"/>
                </a:cubicBezTo>
                <a:cubicBezTo>
                  <a:pt x="9650" y="18419"/>
                  <a:pt x="9713" y="18681"/>
                  <a:pt x="9763" y="19464"/>
                </a:cubicBezTo>
                <a:cubicBezTo>
                  <a:pt x="9800" y="20049"/>
                  <a:pt x="9903" y="20692"/>
                  <a:pt x="9991" y="20895"/>
                </a:cubicBezTo>
                <a:cubicBezTo>
                  <a:pt x="10227" y="21441"/>
                  <a:pt x="11080" y="21358"/>
                  <a:pt x="11911" y="20711"/>
                </a:cubicBezTo>
                <a:cubicBezTo>
                  <a:pt x="13129" y="19762"/>
                  <a:pt x="13216" y="19767"/>
                  <a:pt x="14013" y="20782"/>
                </a:cubicBezTo>
                <a:lnTo>
                  <a:pt x="14652" y="21600"/>
                </a:lnTo>
                <a:cubicBezTo>
                  <a:pt x="14767" y="21592"/>
                  <a:pt x="14784" y="21581"/>
                  <a:pt x="14858" y="21573"/>
                </a:cubicBezTo>
                <a:cubicBezTo>
                  <a:pt x="14957" y="21562"/>
                  <a:pt x="15073" y="21552"/>
                  <a:pt x="15142" y="21540"/>
                </a:cubicBezTo>
                <a:cubicBezTo>
                  <a:pt x="15213" y="21528"/>
                  <a:pt x="15231" y="21516"/>
                  <a:pt x="15266" y="21502"/>
                </a:cubicBezTo>
                <a:cubicBezTo>
                  <a:pt x="15285" y="21484"/>
                  <a:pt x="15383" y="21448"/>
                  <a:pt x="15432" y="21421"/>
                </a:cubicBezTo>
                <a:cubicBezTo>
                  <a:pt x="15466" y="21400"/>
                  <a:pt x="15499" y="21375"/>
                  <a:pt x="15556" y="21356"/>
                </a:cubicBezTo>
                <a:cubicBezTo>
                  <a:pt x="15890" y="21205"/>
                  <a:pt x="16406" y="21009"/>
                  <a:pt x="17113" y="20803"/>
                </a:cubicBezTo>
                <a:cubicBezTo>
                  <a:pt x="18362" y="20440"/>
                  <a:pt x="18974" y="20170"/>
                  <a:pt x="18974" y="19979"/>
                </a:cubicBezTo>
                <a:cubicBezTo>
                  <a:pt x="18974" y="19654"/>
                  <a:pt x="18780" y="19516"/>
                  <a:pt x="18005" y="19307"/>
                </a:cubicBezTo>
                <a:cubicBezTo>
                  <a:pt x="17510" y="19174"/>
                  <a:pt x="17382" y="18995"/>
                  <a:pt x="16654" y="17432"/>
                </a:cubicBezTo>
                <a:cubicBezTo>
                  <a:pt x="16585" y="17285"/>
                  <a:pt x="16557" y="17211"/>
                  <a:pt x="16499" y="17085"/>
                </a:cubicBezTo>
                <a:cubicBezTo>
                  <a:pt x="16469" y="17039"/>
                  <a:pt x="16443" y="16986"/>
                  <a:pt x="16432" y="16928"/>
                </a:cubicBezTo>
                <a:cubicBezTo>
                  <a:pt x="15809" y="15549"/>
                  <a:pt x="15856" y="15368"/>
                  <a:pt x="16693" y="14749"/>
                </a:cubicBezTo>
                <a:cubicBezTo>
                  <a:pt x="16986" y="14532"/>
                  <a:pt x="17379" y="14148"/>
                  <a:pt x="17566" y="13892"/>
                </a:cubicBezTo>
                <a:cubicBezTo>
                  <a:pt x="17626" y="13811"/>
                  <a:pt x="17751" y="13713"/>
                  <a:pt x="17862" y="13621"/>
                </a:cubicBezTo>
                <a:cubicBezTo>
                  <a:pt x="17904" y="13573"/>
                  <a:pt x="17948" y="13543"/>
                  <a:pt x="17997" y="13502"/>
                </a:cubicBezTo>
                <a:cubicBezTo>
                  <a:pt x="18017" y="13487"/>
                  <a:pt x="18032" y="13473"/>
                  <a:pt x="18053" y="13459"/>
                </a:cubicBezTo>
                <a:cubicBezTo>
                  <a:pt x="18154" y="13382"/>
                  <a:pt x="18254" y="13312"/>
                  <a:pt x="18349" y="13296"/>
                </a:cubicBezTo>
                <a:cubicBezTo>
                  <a:pt x="18457" y="13236"/>
                  <a:pt x="18562" y="13165"/>
                  <a:pt x="18667" y="13123"/>
                </a:cubicBezTo>
                <a:cubicBezTo>
                  <a:pt x="19085" y="12955"/>
                  <a:pt x="19648" y="12600"/>
                  <a:pt x="19917" y="12337"/>
                </a:cubicBezTo>
                <a:cubicBezTo>
                  <a:pt x="20775" y="11497"/>
                  <a:pt x="20994" y="9786"/>
                  <a:pt x="20350" y="8976"/>
                </a:cubicBezTo>
                <a:lnTo>
                  <a:pt x="20057" y="8607"/>
                </a:lnTo>
                <a:lnTo>
                  <a:pt x="20344" y="7529"/>
                </a:lnTo>
                <a:cubicBezTo>
                  <a:pt x="20502" y="6934"/>
                  <a:pt x="20850" y="6064"/>
                  <a:pt x="21119" y="5599"/>
                </a:cubicBezTo>
                <a:lnTo>
                  <a:pt x="21600" y="4764"/>
                </a:lnTo>
                <a:cubicBezTo>
                  <a:pt x="21600" y="4759"/>
                  <a:pt x="21600" y="4759"/>
                  <a:pt x="21600" y="4754"/>
                </a:cubicBezTo>
                <a:lnTo>
                  <a:pt x="21310" y="4390"/>
                </a:lnTo>
                <a:cubicBezTo>
                  <a:pt x="20869" y="3837"/>
                  <a:pt x="18959" y="2506"/>
                  <a:pt x="18565" y="2472"/>
                </a:cubicBezTo>
                <a:cubicBezTo>
                  <a:pt x="18552" y="2469"/>
                  <a:pt x="18545" y="2464"/>
                  <a:pt x="18532" y="2461"/>
                </a:cubicBezTo>
                <a:cubicBezTo>
                  <a:pt x="18092" y="2469"/>
                  <a:pt x="17581" y="3135"/>
                  <a:pt x="16795" y="4737"/>
                </a:cubicBezTo>
                <a:cubicBezTo>
                  <a:pt x="16375" y="5592"/>
                  <a:pt x="16014" y="6130"/>
                  <a:pt x="15857" y="6130"/>
                </a:cubicBezTo>
                <a:cubicBezTo>
                  <a:pt x="15717" y="6130"/>
                  <a:pt x="14896" y="5626"/>
                  <a:pt x="14030" y="5008"/>
                </a:cubicBezTo>
                <a:cubicBezTo>
                  <a:pt x="12241" y="3733"/>
                  <a:pt x="9182" y="1870"/>
                  <a:pt x="7421" y="981"/>
                </a:cubicBezTo>
                <a:cubicBezTo>
                  <a:pt x="6767" y="651"/>
                  <a:pt x="6138" y="279"/>
                  <a:pt x="6024" y="157"/>
                </a:cubicBezTo>
                <a:cubicBezTo>
                  <a:pt x="5966" y="95"/>
                  <a:pt x="5597" y="40"/>
                  <a:pt x="5039" y="0"/>
                </a:cubicBezTo>
                <a:close/>
              </a:path>
            </a:pathLst>
          </a:custGeom>
          <a:ln w="12700">
            <a:miter lim="400000"/>
          </a:ln>
        </p:spPr>
      </p:pic>
      <p:pic>
        <p:nvPicPr>
          <p:cNvPr id="1082" name="Captura de pantalla 2020-04-06 a las 14.18.19.png" descr="Captura de pantalla 2020-04-06 a las 14.18.19.png">
            <a:hlinkClick r:id="rId11" invalidUrl="" action="ppaction://hlinksldjump" tgtFrame="" tooltip="" history="1" highlightClick="0" endSnd="0"/>
          </p:cNvPr>
          <p:cNvPicPr>
            <a:picLocks noChangeAspect="1"/>
          </p:cNvPicPr>
          <p:nvPr/>
        </p:nvPicPr>
        <p:blipFill>
          <a:blip r:embed="rId12">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
        <p:nvSpPr>
          <p:cNvPr id="1083" name="SENTADO"/>
          <p:cNvSpPr txBox="1"/>
          <p:nvPr/>
        </p:nvSpPr>
        <p:spPr>
          <a:xfrm>
            <a:off x="4540465" y="8302849"/>
            <a:ext cx="3616961"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7000">
                <a:latin typeface="Phosphate Inline"/>
                <a:ea typeface="Phosphate Inline"/>
                <a:cs typeface="Phosphate Inline"/>
                <a:sym typeface="Phosphate Inline"/>
              </a:defRPr>
            </a:lvl1pPr>
          </a:lstStyle>
          <a:p>
            <a:pPr/>
            <a:r>
              <a:t>SENTADO</a:t>
            </a:r>
          </a:p>
        </p:txBody>
      </p:sp>
    </p:spTree>
  </p:cSld>
  <p:clrMapOvr>
    <a:masterClrMapping/>
  </p:clrMapOvr>
  <p:transition xmlns:p14="http://schemas.microsoft.com/office/powerpoint/2010/main" spd="med" advClick="1"/>
</p:sld>
</file>

<file path=ppt/slides/slide1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85" name="La cueva de las manos: les pediremos que inspiren mientras juntan solo las yemas de los dedos para construir una cueva y que, sin separarlas en ningún momento, junten las palmas de las manos mientras espiran."/>
          <p:cNvSpPr txBox="1"/>
          <p:nvPr/>
        </p:nvSpPr>
        <p:spPr>
          <a:xfrm>
            <a:off x="1213544" y="923288"/>
            <a:ext cx="10950245" cy="489286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marL="685800" indent="-228600" algn="just" defTabSz="449580">
              <a:lnSpc>
                <a:spcPct val="107916"/>
              </a:lnSpc>
              <a:spcBef>
                <a:spcPts val="800"/>
              </a:spcBef>
              <a:buSzPct val="100000"/>
              <a:buFont typeface="Comic Sans MS"/>
              <a:buChar char="-"/>
              <a:defRPr sz="5100" u="sng">
                <a:uFill>
                  <a:solidFill>
                    <a:srgbClr val="000000"/>
                  </a:solidFill>
                </a:uFill>
                <a:latin typeface="Papyrus"/>
                <a:ea typeface="Papyrus"/>
                <a:cs typeface="Papyrus"/>
                <a:sym typeface="Papyrus"/>
              </a:defRPr>
            </a:pPr>
            <a:r>
              <a:t>La cueva de las manos:</a:t>
            </a:r>
            <a:r>
              <a:rPr sz="3800"/>
              <a:t> </a:t>
            </a:r>
            <a:r>
              <a:rPr sz="3800" u="none"/>
              <a:t>les pediremos que inspiren mientras juntan solo las yemas de los dedos para construir una cueva y que, sin separarlas en ningún momento, junten las palmas de las manos mientras espiran.</a:t>
            </a:r>
          </a:p>
        </p:txBody>
      </p:sp>
      <p:pic>
        <p:nvPicPr>
          <p:cNvPr id="1086"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88" name="La torre que cae: pondremos los brazos colgando al lado del cuerpo, inspiramos, al espirar dejaremos caer el cuerpo hacia un lado, repetiremos tres veces, y luego hacia el otro."/>
          <p:cNvSpPr txBox="1"/>
          <p:nvPr/>
        </p:nvSpPr>
        <p:spPr>
          <a:xfrm>
            <a:off x="1213544" y="378194"/>
            <a:ext cx="10950245" cy="486545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marL="685800" indent="-228600" algn="l" defTabSz="449580">
              <a:lnSpc>
                <a:spcPct val="107916"/>
              </a:lnSpc>
              <a:spcBef>
                <a:spcPts val="800"/>
              </a:spcBef>
              <a:buSzPct val="100000"/>
              <a:buFont typeface="Comic Sans MS"/>
              <a:buChar char="-"/>
              <a:defRPr sz="5000" u="sng">
                <a:uFill>
                  <a:solidFill>
                    <a:srgbClr val="000000"/>
                  </a:solidFill>
                </a:uFill>
                <a:latin typeface="Papyrus"/>
                <a:ea typeface="Papyrus"/>
                <a:cs typeface="Papyrus"/>
                <a:sym typeface="Papyrus"/>
              </a:defRPr>
            </a:pPr>
            <a:r>
              <a:t>La torre que cae:</a:t>
            </a:r>
            <a:r>
              <a:rPr sz="3800"/>
              <a:t> </a:t>
            </a:r>
            <a:r>
              <a:rPr sz="3800" u="none"/>
              <a:t>pondremos los brazos colgando al lado del cuerpo, inspiramos, al espirar dejaremos caer el cuerpo hacia un lado, repetiremos tres veces, y luego hacia el otro.</a:t>
            </a:r>
          </a:p>
        </p:txBody>
      </p:sp>
      <p:pic>
        <p:nvPicPr>
          <p:cNvPr id="1089"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1" name="La pelota que sube y baja:  imaginaremos que sostenemos una pelota grande entre las manos. Al inspirar la subimos con las palmas hacia arriba, al espirar la bajamos con las palmas hacia abajo."/>
          <p:cNvSpPr txBox="1"/>
          <p:nvPr/>
        </p:nvSpPr>
        <p:spPr>
          <a:xfrm>
            <a:off x="1289744" y="1167685"/>
            <a:ext cx="10950245" cy="5674069"/>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marL="685800" indent="-228600" algn="just" defTabSz="449580">
              <a:lnSpc>
                <a:spcPct val="107916"/>
              </a:lnSpc>
              <a:spcBef>
                <a:spcPts val="800"/>
              </a:spcBef>
              <a:buSzPct val="100000"/>
              <a:buFont typeface="Comic Sans MS"/>
              <a:buChar char="-"/>
              <a:defRPr sz="5000" u="sng">
                <a:uFill>
                  <a:solidFill>
                    <a:srgbClr val="000000"/>
                  </a:solidFill>
                </a:uFill>
                <a:latin typeface="Papyrus"/>
                <a:ea typeface="Papyrus"/>
                <a:cs typeface="Papyrus"/>
                <a:sym typeface="Papyrus"/>
              </a:defRPr>
            </a:pPr>
            <a:r>
              <a:t>La pelota que sube y baja: </a:t>
            </a:r>
            <a:r>
              <a:rPr sz="3800"/>
              <a:t> </a:t>
            </a:r>
            <a:r>
              <a:rPr sz="3800" u="none"/>
              <a:t>imaginaremos que sostenemos una pelota grande entre las manos. Al inspirar la subimos con las palmas hacia arriba, al espirar la bajamos con las palmas hacia abajo.</a:t>
            </a:r>
          </a:p>
        </p:txBody>
      </p:sp>
      <p:pic>
        <p:nvPicPr>
          <p:cNvPr id="1092"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4" name="El avión: extenderemos los brazos hacia los lados a la altura de los hombros, las palmas hacia abajo. Al inhalar, levantaremos la mano izquierda y bajaremos la derecha, al espirar, levantaremos la derecha y bajaremos la izquierda."/>
          <p:cNvSpPr txBox="1"/>
          <p:nvPr/>
        </p:nvSpPr>
        <p:spPr>
          <a:xfrm>
            <a:off x="1289744" y="1015285"/>
            <a:ext cx="10950245" cy="5674069"/>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marL="685800" indent="-228600" algn="just" defTabSz="449580">
              <a:lnSpc>
                <a:spcPct val="107916"/>
              </a:lnSpc>
              <a:spcBef>
                <a:spcPts val="800"/>
              </a:spcBef>
              <a:buSzPct val="100000"/>
              <a:buFont typeface="Comic Sans MS"/>
              <a:buChar char="-"/>
              <a:defRPr sz="5000" u="sng">
                <a:uFill>
                  <a:solidFill>
                    <a:srgbClr val="000000"/>
                  </a:solidFill>
                </a:uFill>
                <a:latin typeface="Papyrus"/>
                <a:ea typeface="Papyrus"/>
                <a:cs typeface="Papyrus"/>
                <a:sym typeface="Papyrus"/>
              </a:defRPr>
            </a:pPr>
            <a:r>
              <a:t>El avión:</a:t>
            </a:r>
            <a:r>
              <a:rPr sz="3800"/>
              <a:t> </a:t>
            </a:r>
            <a:r>
              <a:rPr sz="3800" u="none"/>
              <a:t>extenderemos los brazos hacia los lados a la altura de los hombros, las palmas hacia abajo. Al inhalar, levantaremos la mano izquierda y bajaremos la derecha, al espirar, levantaremos la derecha y bajaremos la izquierda.</a:t>
            </a:r>
          </a:p>
        </p:txBody>
      </p:sp>
      <p:pic>
        <p:nvPicPr>
          <p:cNvPr id="1095"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97" name="Imagen" descr="Imagen"/>
          <p:cNvPicPr>
            <a:picLocks noChangeAspect="1"/>
          </p:cNvPicPr>
          <p:nvPr/>
        </p:nvPicPr>
        <p:blipFill>
          <a:blip r:embed="rId2">
            <a:extLst/>
          </a:blip>
          <a:stretch>
            <a:fillRect/>
          </a:stretch>
        </p:blipFill>
        <p:spPr>
          <a:xfrm>
            <a:off x="-836246" y="0"/>
            <a:ext cx="14677292" cy="9753600"/>
          </a:xfrm>
          <a:prstGeom prst="rect">
            <a:avLst/>
          </a:prstGeom>
          <a:ln w="12700">
            <a:miter lim="400000"/>
          </a:ln>
        </p:spPr>
      </p:pic>
      <p:pic>
        <p:nvPicPr>
          <p:cNvPr id="1098"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7" t="28749" r="37500" b="64984"/>
          <a:stretch>
            <a:fillRect/>
          </a:stretch>
        </p:blipFill>
        <p:spPr>
          <a:xfrm>
            <a:off x="11746160" y="242531"/>
            <a:ext cx="1183218" cy="1187581"/>
          </a:xfrm>
          <a:custGeom>
            <a:avLst/>
            <a:gdLst/>
            <a:ahLst/>
            <a:cxnLst>
              <a:cxn ang="0">
                <a:pos x="wd2" y="hd2"/>
              </a:cxn>
              <a:cxn ang="5400000">
                <a:pos x="wd2" y="hd2"/>
              </a:cxn>
              <a:cxn ang="10800000">
                <a:pos x="wd2" y="hd2"/>
              </a:cxn>
              <a:cxn ang="16200000">
                <a:pos x="wd2" y="hd2"/>
              </a:cxn>
            </a:cxnLst>
            <a:rect l="0" t="0" r="r" b="b"/>
            <a:pathLst>
              <a:path w="20607" h="21160" fill="norm" stroke="1" extrusionOk="0">
                <a:moveTo>
                  <a:pt x="9928" y="6"/>
                </a:moveTo>
                <a:cubicBezTo>
                  <a:pt x="9535" y="19"/>
                  <a:pt x="9133" y="48"/>
                  <a:pt x="8732" y="105"/>
                </a:cubicBezTo>
                <a:cubicBezTo>
                  <a:pt x="5649" y="542"/>
                  <a:pt x="2498" y="2756"/>
                  <a:pt x="1177" y="5409"/>
                </a:cubicBezTo>
                <a:cubicBezTo>
                  <a:pt x="-993" y="9767"/>
                  <a:pt x="-91" y="15336"/>
                  <a:pt x="3285" y="18456"/>
                </a:cubicBezTo>
                <a:cubicBezTo>
                  <a:pt x="4507" y="19586"/>
                  <a:pt x="6732" y="20706"/>
                  <a:pt x="8255" y="20966"/>
                </a:cubicBezTo>
                <a:cubicBezTo>
                  <a:pt x="10839" y="21406"/>
                  <a:pt x="12776" y="21114"/>
                  <a:pt x="15146" y="19919"/>
                </a:cubicBezTo>
                <a:cubicBezTo>
                  <a:pt x="18526" y="18215"/>
                  <a:pt x="20607" y="14647"/>
                  <a:pt x="20607" y="10571"/>
                </a:cubicBezTo>
                <a:cubicBezTo>
                  <a:pt x="20607" y="4406"/>
                  <a:pt x="15825" y="-194"/>
                  <a:pt x="9928" y="6"/>
                </a:cubicBezTo>
                <a:close/>
                <a:moveTo>
                  <a:pt x="10232" y="2361"/>
                </a:moveTo>
                <a:cubicBezTo>
                  <a:pt x="10448" y="2352"/>
                  <a:pt x="10665" y="2371"/>
                  <a:pt x="10868" y="2410"/>
                </a:cubicBezTo>
                <a:cubicBezTo>
                  <a:pt x="12173" y="2661"/>
                  <a:pt x="13702" y="3824"/>
                  <a:pt x="14255" y="4991"/>
                </a:cubicBezTo>
                <a:cubicBezTo>
                  <a:pt x="15016" y="6600"/>
                  <a:pt x="14897" y="7682"/>
                  <a:pt x="13605" y="11115"/>
                </a:cubicBezTo>
                <a:cubicBezTo>
                  <a:pt x="12974" y="12791"/>
                  <a:pt x="12422" y="14380"/>
                  <a:pt x="12375" y="14644"/>
                </a:cubicBezTo>
                <a:cubicBezTo>
                  <a:pt x="12299" y="15070"/>
                  <a:pt x="12081" y="15135"/>
                  <a:pt x="10384" y="15196"/>
                </a:cubicBezTo>
                <a:cubicBezTo>
                  <a:pt x="9259" y="15237"/>
                  <a:pt x="8411" y="15163"/>
                  <a:pt x="8324" y="15019"/>
                </a:cubicBezTo>
                <a:cubicBezTo>
                  <a:pt x="8242" y="14884"/>
                  <a:pt x="8011" y="14215"/>
                  <a:pt x="7813" y="13534"/>
                </a:cubicBezTo>
                <a:cubicBezTo>
                  <a:pt x="7616" y="12853"/>
                  <a:pt x="7098" y="11383"/>
                  <a:pt x="6658" y="10267"/>
                </a:cubicBezTo>
                <a:cubicBezTo>
                  <a:pt x="5739" y="7935"/>
                  <a:pt x="5645" y="6524"/>
                  <a:pt x="6306" y="5034"/>
                </a:cubicBezTo>
                <a:cubicBezTo>
                  <a:pt x="6956" y="3571"/>
                  <a:pt x="8716" y="2418"/>
                  <a:pt x="10232" y="2361"/>
                </a:cubicBezTo>
                <a:close/>
                <a:moveTo>
                  <a:pt x="10149" y="16164"/>
                </a:moveTo>
                <a:cubicBezTo>
                  <a:pt x="10816" y="16162"/>
                  <a:pt x="11517" y="16323"/>
                  <a:pt x="11808" y="16652"/>
                </a:cubicBezTo>
                <a:cubicBezTo>
                  <a:pt x="12191" y="17085"/>
                  <a:pt x="12168" y="17150"/>
                  <a:pt x="11338" y="17975"/>
                </a:cubicBezTo>
                <a:cubicBezTo>
                  <a:pt x="10859" y="18451"/>
                  <a:pt x="10397" y="18837"/>
                  <a:pt x="10308" y="18837"/>
                </a:cubicBezTo>
                <a:cubicBezTo>
                  <a:pt x="10218" y="18837"/>
                  <a:pt x="9756" y="18457"/>
                  <a:pt x="9285" y="17989"/>
                </a:cubicBezTo>
                <a:cubicBezTo>
                  <a:pt x="8571" y="17279"/>
                  <a:pt x="8474" y="17056"/>
                  <a:pt x="8677" y="16667"/>
                </a:cubicBezTo>
                <a:cubicBezTo>
                  <a:pt x="8850" y="16336"/>
                  <a:pt x="9482" y="16167"/>
                  <a:pt x="10149" y="16164"/>
                </a:cubicBezTo>
                <a:close/>
              </a:path>
            </a:pathLst>
          </a:custGeom>
          <a:ln w="12700">
            <a:miter lim="400000"/>
          </a:ln>
        </p:spPr>
      </p:pic>
      <p:pic>
        <p:nvPicPr>
          <p:cNvPr id="1099"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93737" y="8699871"/>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01" name="Les pediremos que cojan una pelota para cada pareja y les daremos indicaciones para pasársela (rodando, lanzando, botando…) pidiéndoles que lo hagan despacio y tranquilos, inspirando al coger la pelota y espirando al lanzarla, rodarla o botarla."/>
          <p:cNvSpPr txBox="1"/>
          <p:nvPr/>
        </p:nvSpPr>
        <p:spPr>
          <a:xfrm>
            <a:off x="1213544" y="340915"/>
            <a:ext cx="10950245" cy="4940013"/>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lvl1pPr marL="685800" indent="-228600" algn="just" defTabSz="449580">
              <a:lnSpc>
                <a:spcPct val="107916"/>
              </a:lnSpc>
              <a:spcBef>
                <a:spcPts val="800"/>
              </a:spcBef>
              <a:buSzPct val="100000"/>
              <a:buFont typeface="Comic Sans MS"/>
              <a:buChar char="-"/>
              <a:defRPr sz="3400">
                <a:uFill>
                  <a:solidFill>
                    <a:srgbClr val="000000"/>
                  </a:solidFill>
                </a:uFill>
                <a:latin typeface="Papyrus"/>
                <a:ea typeface="Papyrus"/>
                <a:cs typeface="Papyrus"/>
                <a:sym typeface="Papyrus"/>
              </a:defRPr>
            </a:lvl1pPr>
          </a:lstStyle>
          <a:p>
            <a:pPr/>
            <a:r>
              <a:t>Les pediremos que cojan una pelota para cada pareja y les daremos indicaciones para pasársela (rodando, lanzando, botando…) pidiéndoles que lo hagan despacio y tranquilos, inspirando al coger la pelota y espirando al lanzarla, rodarla o botarla.</a:t>
            </a:r>
          </a:p>
        </p:txBody>
      </p:sp>
      <p:pic>
        <p:nvPicPr>
          <p:cNvPr id="1102"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3"/>
        </a:solidFill>
      </p:bgPr>
    </p:bg>
    <p:spTree>
      <p:nvGrpSpPr>
        <p:cNvPr id="1" name=""/>
        <p:cNvGrpSpPr/>
        <p:nvPr/>
      </p:nvGrpSpPr>
      <p:grpSpPr>
        <a:xfrm>
          <a:off x="0" y="0"/>
          <a:ext cx="0" cy="0"/>
          <a:chOff x="0" y="0"/>
          <a:chExt cx="0" cy="0"/>
        </a:xfrm>
      </p:grpSpPr>
      <p:pic>
        <p:nvPicPr>
          <p:cNvPr id="1104" name="Captura de pantalla 2020-04-06 a las 13.54.21.png" descr="Captura de pantalla 2020-04-06 a las 13.54.21.png">
            <a:hlinkClick r:id="rId2" invalidUrl="" action="ppaction://hlinksldjump" tgtFrame="" tooltip="" history="1" highlightClick="0" endSnd="0"/>
          </p:cNvPr>
          <p:cNvPicPr>
            <a:picLocks noChangeAspect="1"/>
          </p:cNvPicPr>
          <p:nvPr/>
        </p:nvPicPr>
        <p:blipFill>
          <a:blip r:embed="rId3">
            <a:extLst/>
          </a:blip>
          <a:srcRect l="58597" t="28749" r="37500" b="64984"/>
          <a:stretch>
            <a:fillRect/>
          </a:stretch>
        </p:blipFill>
        <p:spPr>
          <a:xfrm>
            <a:off x="11746160" y="242531"/>
            <a:ext cx="1183218" cy="1187581"/>
          </a:xfrm>
          <a:custGeom>
            <a:avLst/>
            <a:gdLst/>
            <a:ahLst/>
            <a:cxnLst>
              <a:cxn ang="0">
                <a:pos x="wd2" y="hd2"/>
              </a:cxn>
              <a:cxn ang="5400000">
                <a:pos x="wd2" y="hd2"/>
              </a:cxn>
              <a:cxn ang="10800000">
                <a:pos x="wd2" y="hd2"/>
              </a:cxn>
              <a:cxn ang="16200000">
                <a:pos x="wd2" y="hd2"/>
              </a:cxn>
            </a:cxnLst>
            <a:rect l="0" t="0" r="r" b="b"/>
            <a:pathLst>
              <a:path w="20607" h="21160" fill="norm" stroke="1" extrusionOk="0">
                <a:moveTo>
                  <a:pt x="9928" y="6"/>
                </a:moveTo>
                <a:cubicBezTo>
                  <a:pt x="9535" y="19"/>
                  <a:pt x="9133" y="48"/>
                  <a:pt x="8732" y="105"/>
                </a:cubicBezTo>
                <a:cubicBezTo>
                  <a:pt x="5649" y="542"/>
                  <a:pt x="2498" y="2756"/>
                  <a:pt x="1177" y="5409"/>
                </a:cubicBezTo>
                <a:cubicBezTo>
                  <a:pt x="-993" y="9767"/>
                  <a:pt x="-91" y="15336"/>
                  <a:pt x="3285" y="18456"/>
                </a:cubicBezTo>
                <a:cubicBezTo>
                  <a:pt x="4507" y="19586"/>
                  <a:pt x="6732" y="20706"/>
                  <a:pt x="8255" y="20966"/>
                </a:cubicBezTo>
                <a:cubicBezTo>
                  <a:pt x="10839" y="21406"/>
                  <a:pt x="12776" y="21114"/>
                  <a:pt x="15146" y="19919"/>
                </a:cubicBezTo>
                <a:cubicBezTo>
                  <a:pt x="18526" y="18215"/>
                  <a:pt x="20607" y="14647"/>
                  <a:pt x="20607" y="10571"/>
                </a:cubicBezTo>
                <a:cubicBezTo>
                  <a:pt x="20607" y="4406"/>
                  <a:pt x="15825" y="-194"/>
                  <a:pt x="9928" y="6"/>
                </a:cubicBezTo>
                <a:close/>
                <a:moveTo>
                  <a:pt x="10232" y="2361"/>
                </a:moveTo>
                <a:cubicBezTo>
                  <a:pt x="10448" y="2352"/>
                  <a:pt x="10665" y="2371"/>
                  <a:pt x="10868" y="2410"/>
                </a:cubicBezTo>
                <a:cubicBezTo>
                  <a:pt x="12173" y="2661"/>
                  <a:pt x="13702" y="3824"/>
                  <a:pt x="14255" y="4991"/>
                </a:cubicBezTo>
                <a:cubicBezTo>
                  <a:pt x="15016" y="6600"/>
                  <a:pt x="14897" y="7682"/>
                  <a:pt x="13605" y="11115"/>
                </a:cubicBezTo>
                <a:cubicBezTo>
                  <a:pt x="12974" y="12791"/>
                  <a:pt x="12422" y="14380"/>
                  <a:pt x="12375" y="14644"/>
                </a:cubicBezTo>
                <a:cubicBezTo>
                  <a:pt x="12299" y="15070"/>
                  <a:pt x="12081" y="15135"/>
                  <a:pt x="10384" y="15196"/>
                </a:cubicBezTo>
                <a:cubicBezTo>
                  <a:pt x="9259" y="15237"/>
                  <a:pt x="8411" y="15163"/>
                  <a:pt x="8324" y="15019"/>
                </a:cubicBezTo>
                <a:cubicBezTo>
                  <a:pt x="8242" y="14884"/>
                  <a:pt x="8011" y="14215"/>
                  <a:pt x="7813" y="13534"/>
                </a:cubicBezTo>
                <a:cubicBezTo>
                  <a:pt x="7616" y="12853"/>
                  <a:pt x="7098" y="11383"/>
                  <a:pt x="6658" y="10267"/>
                </a:cubicBezTo>
                <a:cubicBezTo>
                  <a:pt x="5739" y="7935"/>
                  <a:pt x="5645" y="6524"/>
                  <a:pt x="6306" y="5034"/>
                </a:cubicBezTo>
                <a:cubicBezTo>
                  <a:pt x="6956" y="3571"/>
                  <a:pt x="8716" y="2418"/>
                  <a:pt x="10232" y="2361"/>
                </a:cubicBezTo>
                <a:close/>
                <a:moveTo>
                  <a:pt x="10149" y="16164"/>
                </a:moveTo>
                <a:cubicBezTo>
                  <a:pt x="10816" y="16162"/>
                  <a:pt x="11517" y="16323"/>
                  <a:pt x="11808" y="16652"/>
                </a:cubicBezTo>
                <a:cubicBezTo>
                  <a:pt x="12191" y="17085"/>
                  <a:pt x="12168" y="17150"/>
                  <a:pt x="11338" y="17975"/>
                </a:cubicBezTo>
                <a:cubicBezTo>
                  <a:pt x="10859" y="18451"/>
                  <a:pt x="10397" y="18837"/>
                  <a:pt x="10308" y="18837"/>
                </a:cubicBezTo>
                <a:cubicBezTo>
                  <a:pt x="10218" y="18837"/>
                  <a:pt x="9756" y="18457"/>
                  <a:pt x="9285" y="17989"/>
                </a:cubicBezTo>
                <a:cubicBezTo>
                  <a:pt x="8571" y="17279"/>
                  <a:pt x="8474" y="17056"/>
                  <a:pt x="8677" y="16667"/>
                </a:cubicBezTo>
                <a:cubicBezTo>
                  <a:pt x="8850" y="16336"/>
                  <a:pt x="9482" y="16167"/>
                  <a:pt x="10149" y="16164"/>
                </a:cubicBezTo>
                <a:close/>
              </a:path>
            </a:pathLst>
          </a:custGeom>
          <a:ln w="12700">
            <a:miter lim="400000"/>
          </a:ln>
        </p:spPr>
      </p:pic>
      <p:pic>
        <p:nvPicPr>
          <p:cNvPr id="1105" name="Captura de pantalla 2020-04-06 a las 14.18.19.png" descr="Captura de pantalla 2020-04-06 a las 14.18.19.png">
            <a:hlinkClick r:id="rId4" invalidUrl="" action="ppaction://hlinksldjump" tgtFrame="" tooltip="" history="1" highlightClick="0" endSnd="0"/>
          </p:cNvPr>
          <p:cNvPicPr>
            <a:picLocks noChangeAspect="1"/>
          </p:cNvPicPr>
          <p:nvPr/>
        </p:nvPicPr>
        <p:blipFill>
          <a:blip r:embed="rId5">
            <a:extLst/>
          </a:blip>
          <a:srcRect l="41106" t="38554" r="37702" b="27552"/>
          <a:stretch>
            <a:fillRect/>
          </a:stretch>
        </p:blipFill>
        <p:spPr>
          <a:xfrm>
            <a:off x="11893737" y="8699871"/>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1106" name="Imagen" descr="Imagen"/>
          <p:cNvPicPr>
            <a:picLocks noChangeAspect="1"/>
          </p:cNvPicPr>
          <p:nvPr/>
        </p:nvPicPr>
        <p:blipFill>
          <a:blip r:embed="rId6">
            <a:extLst/>
          </a:blip>
          <a:srcRect l="9509" t="46053" r="76382" b="17886"/>
          <a:stretch>
            <a:fillRect/>
          </a:stretch>
        </p:blipFill>
        <p:spPr>
          <a:xfrm>
            <a:off x="1287907" y="1110731"/>
            <a:ext cx="4015264" cy="7263038"/>
          </a:xfrm>
          <a:custGeom>
            <a:avLst/>
            <a:gdLst/>
            <a:ahLst/>
            <a:cxnLst>
              <a:cxn ang="0">
                <a:pos x="wd2" y="hd2"/>
              </a:cxn>
              <a:cxn ang="5400000">
                <a:pos x="wd2" y="hd2"/>
              </a:cxn>
              <a:cxn ang="10800000">
                <a:pos x="wd2" y="hd2"/>
              </a:cxn>
              <a:cxn ang="16200000">
                <a:pos x="wd2" y="hd2"/>
              </a:cxn>
            </a:cxnLst>
            <a:rect l="0" t="0" r="r" b="b"/>
            <a:pathLst>
              <a:path w="21080" h="21498" fill="norm" stroke="1" extrusionOk="0">
                <a:moveTo>
                  <a:pt x="15521" y="2"/>
                </a:moveTo>
                <a:cubicBezTo>
                  <a:pt x="15348" y="6"/>
                  <a:pt x="15128" y="18"/>
                  <a:pt x="14841" y="34"/>
                </a:cubicBezTo>
                <a:cubicBezTo>
                  <a:pt x="12961" y="144"/>
                  <a:pt x="10186" y="712"/>
                  <a:pt x="6397" y="1761"/>
                </a:cubicBezTo>
                <a:cubicBezTo>
                  <a:pt x="3480" y="2569"/>
                  <a:pt x="2832" y="2809"/>
                  <a:pt x="1690" y="3504"/>
                </a:cubicBezTo>
                <a:cubicBezTo>
                  <a:pt x="-93" y="4590"/>
                  <a:pt x="-326" y="5056"/>
                  <a:pt x="346" y="6191"/>
                </a:cubicBezTo>
                <a:cubicBezTo>
                  <a:pt x="999" y="7296"/>
                  <a:pt x="2483" y="8863"/>
                  <a:pt x="3613" y="9640"/>
                </a:cubicBezTo>
                <a:cubicBezTo>
                  <a:pt x="5014" y="10604"/>
                  <a:pt x="6431" y="10979"/>
                  <a:pt x="9059" y="11082"/>
                </a:cubicBezTo>
                <a:cubicBezTo>
                  <a:pt x="9712" y="11108"/>
                  <a:pt x="9840" y="11571"/>
                  <a:pt x="9220" y="11662"/>
                </a:cubicBezTo>
                <a:cubicBezTo>
                  <a:pt x="8955" y="11702"/>
                  <a:pt x="8438" y="11985"/>
                  <a:pt x="8074" y="12292"/>
                </a:cubicBezTo>
                <a:cubicBezTo>
                  <a:pt x="7216" y="13016"/>
                  <a:pt x="4641" y="16017"/>
                  <a:pt x="4303" y="16686"/>
                </a:cubicBezTo>
                <a:cubicBezTo>
                  <a:pt x="4285" y="16723"/>
                  <a:pt x="4078" y="17067"/>
                  <a:pt x="3846" y="17451"/>
                </a:cubicBezTo>
                <a:cubicBezTo>
                  <a:pt x="3431" y="18138"/>
                  <a:pt x="3432" y="18155"/>
                  <a:pt x="3915" y="18427"/>
                </a:cubicBezTo>
                <a:cubicBezTo>
                  <a:pt x="4185" y="18580"/>
                  <a:pt x="4409" y="18866"/>
                  <a:pt x="4409" y="19063"/>
                </a:cubicBezTo>
                <a:cubicBezTo>
                  <a:pt x="4409" y="19260"/>
                  <a:pt x="4704" y="19775"/>
                  <a:pt x="5065" y="20208"/>
                </a:cubicBezTo>
                <a:cubicBezTo>
                  <a:pt x="5680" y="20947"/>
                  <a:pt x="5794" y="21008"/>
                  <a:pt x="6913" y="21189"/>
                </a:cubicBezTo>
                <a:cubicBezTo>
                  <a:pt x="7570" y="21295"/>
                  <a:pt x="8377" y="21410"/>
                  <a:pt x="8705" y="21446"/>
                </a:cubicBezTo>
                <a:cubicBezTo>
                  <a:pt x="10010" y="21590"/>
                  <a:pt x="18378" y="21410"/>
                  <a:pt x="19650" y="21210"/>
                </a:cubicBezTo>
                <a:cubicBezTo>
                  <a:pt x="21169" y="20972"/>
                  <a:pt x="21274" y="20926"/>
                  <a:pt x="20892" y="20666"/>
                </a:cubicBezTo>
                <a:cubicBezTo>
                  <a:pt x="20731" y="20557"/>
                  <a:pt x="20669" y="20344"/>
                  <a:pt x="20752" y="20195"/>
                </a:cubicBezTo>
                <a:cubicBezTo>
                  <a:pt x="20854" y="20014"/>
                  <a:pt x="20748" y="19850"/>
                  <a:pt x="20429" y="19696"/>
                </a:cubicBezTo>
                <a:cubicBezTo>
                  <a:pt x="19995" y="19486"/>
                  <a:pt x="19983" y="19434"/>
                  <a:pt x="20296" y="19092"/>
                </a:cubicBezTo>
                <a:cubicBezTo>
                  <a:pt x="20714" y="18637"/>
                  <a:pt x="20743" y="18008"/>
                  <a:pt x="20354" y="17789"/>
                </a:cubicBezTo>
                <a:cubicBezTo>
                  <a:pt x="20197" y="17700"/>
                  <a:pt x="19762" y="17628"/>
                  <a:pt x="19388" y="17628"/>
                </a:cubicBezTo>
                <a:cubicBezTo>
                  <a:pt x="18894" y="17628"/>
                  <a:pt x="18397" y="17452"/>
                  <a:pt x="17577" y="16988"/>
                </a:cubicBezTo>
                <a:cubicBezTo>
                  <a:pt x="16283" y="16256"/>
                  <a:pt x="14838" y="15052"/>
                  <a:pt x="14787" y="14665"/>
                </a:cubicBezTo>
                <a:cubicBezTo>
                  <a:pt x="14768" y="14520"/>
                  <a:pt x="14573" y="14290"/>
                  <a:pt x="14354" y="14154"/>
                </a:cubicBezTo>
                <a:cubicBezTo>
                  <a:pt x="14135" y="14018"/>
                  <a:pt x="13956" y="13841"/>
                  <a:pt x="13956" y="13762"/>
                </a:cubicBezTo>
                <a:cubicBezTo>
                  <a:pt x="13956" y="13683"/>
                  <a:pt x="13808" y="13588"/>
                  <a:pt x="13629" y="13549"/>
                </a:cubicBezTo>
                <a:cubicBezTo>
                  <a:pt x="13237" y="13464"/>
                  <a:pt x="13333" y="12169"/>
                  <a:pt x="13752" y="11885"/>
                </a:cubicBezTo>
                <a:cubicBezTo>
                  <a:pt x="13896" y="11786"/>
                  <a:pt x="14479" y="11707"/>
                  <a:pt x="15048" y="11707"/>
                </a:cubicBezTo>
                <a:cubicBezTo>
                  <a:pt x="17495" y="11707"/>
                  <a:pt x="19739" y="11193"/>
                  <a:pt x="20417" y="10479"/>
                </a:cubicBezTo>
                <a:cubicBezTo>
                  <a:pt x="20560" y="10328"/>
                  <a:pt x="20765" y="9711"/>
                  <a:pt x="20873" y="9106"/>
                </a:cubicBezTo>
                <a:lnTo>
                  <a:pt x="21071" y="8005"/>
                </a:lnTo>
                <a:lnTo>
                  <a:pt x="20332" y="7656"/>
                </a:lnTo>
                <a:cubicBezTo>
                  <a:pt x="19627" y="7323"/>
                  <a:pt x="19580" y="7235"/>
                  <a:pt x="19309" y="5792"/>
                </a:cubicBezTo>
                <a:cubicBezTo>
                  <a:pt x="19093" y="4641"/>
                  <a:pt x="18903" y="4185"/>
                  <a:pt x="18523" y="3896"/>
                </a:cubicBezTo>
                <a:lnTo>
                  <a:pt x="18023" y="3516"/>
                </a:lnTo>
                <a:lnTo>
                  <a:pt x="18973" y="3091"/>
                </a:lnTo>
                <a:cubicBezTo>
                  <a:pt x="19693" y="2769"/>
                  <a:pt x="19923" y="2573"/>
                  <a:pt x="19923" y="2273"/>
                </a:cubicBezTo>
                <a:cubicBezTo>
                  <a:pt x="19923" y="1791"/>
                  <a:pt x="19060" y="1533"/>
                  <a:pt x="17017" y="1409"/>
                </a:cubicBezTo>
                <a:cubicBezTo>
                  <a:pt x="15391" y="1310"/>
                  <a:pt x="14937" y="1090"/>
                  <a:pt x="15629" y="737"/>
                </a:cubicBezTo>
                <a:cubicBezTo>
                  <a:pt x="15891" y="603"/>
                  <a:pt x="16104" y="375"/>
                  <a:pt x="16104" y="228"/>
                </a:cubicBezTo>
                <a:cubicBezTo>
                  <a:pt x="16104" y="47"/>
                  <a:pt x="16037" y="-10"/>
                  <a:pt x="15521" y="2"/>
                </a:cubicBezTo>
                <a:close/>
              </a:path>
            </a:pathLst>
          </a:custGeom>
          <a:ln w="12700">
            <a:miter lim="400000"/>
          </a:ln>
        </p:spPr>
      </p:pic>
      <p:grpSp>
        <p:nvGrpSpPr>
          <p:cNvPr id="1109" name="Grupo"/>
          <p:cNvGrpSpPr/>
          <p:nvPr/>
        </p:nvGrpSpPr>
        <p:grpSpPr>
          <a:xfrm>
            <a:off x="5798001" y="731917"/>
            <a:ext cx="6654672" cy="7482800"/>
            <a:chOff x="0" y="0"/>
            <a:chExt cx="6654671" cy="7482799"/>
          </a:xfrm>
        </p:grpSpPr>
        <p:pic>
          <p:nvPicPr>
            <p:cNvPr id="1107" name="Imagen" descr="Imagen"/>
            <p:cNvPicPr>
              <a:picLocks noChangeAspect="1"/>
            </p:cNvPicPr>
            <p:nvPr/>
          </p:nvPicPr>
          <p:blipFill>
            <a:blip r:embed="rId6">
              <a:extLst/>
            </a:blip>
            <a:srcRect l="70017" t="48334" r="9253" b="17189"/>
            <a:stretch>
              <a:fillRect/>
            </a:stretch>
          </p:blipFill>
          <p:spPr>
            <a:xfrm>
              <a:off x="548182" y="295609"/>
              <a:ext cx="6106490" cy="7187192"/>
            </a:xfrm>
            <a:custGeom>
              <a:avLst/>
              <a:gdLst/>
              <a:ahLst/>
              <a:cxnLst>
                <a:cxn ang="0">
                  <a:pos x="wd2" y="hd2"/>
                </a:cxn>
                <a:cxn ang="5400000">
                  <a:pos x="wd2" y="hd2"/>
                </a:cxn>
                <a:cxn ang="10800000">
                  <a:pos x="wd2" y="hd2"/>
                </a:cxn>
                <a:cxn ang="16200000">
                  <a:pos x="wd2" y="hd2"/>
                </a:cxn>
              </a:cxnLst>
              <a:rect l="0" t="0" r="r" b="b"/>
              <a:pathLst>
                <a:path w="21453" h="21556" fill="norm" stroke="1" extrusionOk="0">
                  <a:moveTo>
                    <a:pt x="0" y="0"/>
                  </a:moveTo>
                  <a:lnTo>
                    <a:pt x="0" y="9200"/>
                  </a:lnTo>
                  <a:cubicBezTo>
                    <a:pt x="358" y="9196"/>
                    <a:pt x="621" y="9192"/>
                    <a:pt x="1064" y="9188"/>
                  </a:cubicBezTo>
                  <a:lnTo>
                    <a:pt x="5404" y="9152"/>
                  </a:lnTo>
                  <a:lnTo>
                    <a:pt x="5404" y="4071"/>
                  </a:lnTo>
                  <a:lnTo>
                    <a:pt x="5404" y="0"/>
                  </a:lnTo>
                  <a:lnTo>
                    <a:pt x="0" y="0"/>
                  </a:lnTo>
                  <a:close/>
                  <a:moveTo>
                    <a:pt x="11539" y="132"/>
                  </a:moveTo>
                  <a:cubicBezTo>
                    <a:pt x="11513" y="131"/>
                    <a:pt x="11489" y="136"/>
                    <a:pt x="11469" y="146"/>
                  </a:cubicBezTo>
                  <a:cubicBezTo>
                    <a:pt x="11389" y="188"/>
                    <a:pt x="11353" y="324"/>
                    <a:pt x="11381" y="551"/>
                  </a:cubicBezTo>
                  <a:cubicBezTo>
                    <a:pt x="11414" y="819"/>
                    <a:pt x="11345" y="1030"/>
                    <a:pt x="11190" y="1112"/>
                  </a:cubicBezTo>
                  <a:cubicBezTo>
                    <a:pt x="10882" y="1275"/>
                    <a:pt x="9730" y="1133"/>
                    <a:pt x="9294" y="878"/>
                  </a:cubicBezTo>
                  <a:cubicBezTo>
                    <a:pt x="8757" y="564"/>
                    <a:pt x="8662" y="652"/>
                    <a:pt x="8746" y="1403"/>
                  </a:cubicBezTo>
                  <a:cubicBezTo>
                    <a:pt x="8802" y="1898"/>
                    <a:pt x="8988" y="2312"/>
                    <a:pt x="9340" y="2739"/>
                  </a:cubicBezTo>
                  <a:cubicBezTo>
                    <a:pt x="9773" y="3264"/>
                    <a:pt x="9826" y="3421"/>
                    <a:pt x="9703" y="3789"/>
                  </a:cubicBezTo>
                  <a:cubicBezTo>
                    <a:pt x="9623" y="4026"/>
                    <a:pt x="9599" y="4776"/>
                    <a:pt x="9651" y="5456"/>
                  </a:cubicBezTo>
                  <a:lnTo>
                    <a:pt x="9749" y="6695"/>
                  </a:lnTo>
                  <a:lnTo>
                    <a:pt x="9160" y="7132"/>
                  </a:lnTo>
                  <a:cubicBezTo>
                    <a:pt x="8839" y="7373"/>
                    <a:pt x="8485" y="7598"/>
                    <a:pt x="8370" y="7631"/>
                  </a:cubicBezTo>
                  <a:cubicBezTo>
                    <a:pt x="8205" y="7678"/>
                    <a:pt x="8203" y="7793"/>
                    <a:pt x="8354" y="8164"/>
                  </a:cubicBezTo>
                  <a:cubicBezTo>
                    <a:pt x="8460" y="8424"/>
                    <a:pt x="8546" y="8872"/>
                    <a:pt x="8546" y="9161"/>
                  </a:cubicBezTo>
                  <a:cubicBezTo>
                    <a:pt x="8546" y="10296"/>
                    <a:pt x="8705" y="10583"/>
                    <a:pt x="9506" y="10885"/>
                  </a:cubicBezTo>
                  <a:cubicBezTo>
                    <a:pt x="9968" y="11060"/>
                    <a:pt x="10781" y="11193"/>
                    <a:pt x="11635" y="11239"/>
                  </a:cubicBezTo>
                  <a:cubicBezTo>
                    <a:pt x="12395" y="11279"/>
                    <a:pt x="13059" y="11368"/>
                    <a:pt x="13108" y="11436"/>
                  </a:cubicBezTo>
                  <a:cubicBezTo>
                    <a:pt x="13158" y="11504"/>
                    <a:pt x="12949" y="11651"/>
                    <a:pt x="12647" y="11759"/>
                  </a:cubicBezTo>
                  <a:cubicBezTo>
                    <a:pt x="11736" y="12085"/>
                    <a:pt x="10476" y="13499"/>
                    <a:pt x="10602" y="14056"/>
                  </a:cubicBezTo>
                  <a:cubicBezTo>
                    <a:pt x="10651" y="14273"/>
                    <a:pt x="10511" y="14487"/>
                    <a:pt x="10121" y="14780"/>
                  </a:cubicBezTo>
                  <a:cubicBezTo>
                    <a:pt x="9529" y="15223"/>
                    <a:pt x="7960" y="15791"/>
                    <a:pt x="7321" y="15791"/>
                  </a:cubicBezTo>
                  <a:cubicBezTo>
                    <a:pt x="6839" y="15791"/>
                    <a:pt x="6596" y="16032"/>
                    <a:pt x="6458" y="16650"/>
                  </a:cubicBezTo>
                  <a:cubicBezTo>
                    <a:pt x="6341" y="17176"/>
                    <a:pt x="6093" y="17518"/>
                    <a:pt x="5905" y="17419"/>
                  </a:cubicBezTo>
                  <a:cubicBezTo>
                    <a:pt x="5838" y="17384"/>
                    <a:pt x="5539" y="17573"/>
                    <a:pt x="5234" y="17841"/>
                  </a:cubicBezTo>
                  <a:cubicBezTo>
                    <a:pt x="4929" y="18110"/>
                    <a:pt x="4551" y="18331"/>
                    <a:pt x="4392" y="18331"/>
                  </a:cubicBezTo>
                  <a:cubicBezTo>
                    <a:pt x="4233" y="18331"/>
                    <a:pt x="4063" y="18387"/>
                    <a:pt x="4014" y="18454"/>
                  </a:cubicBezTo>
                  <a:cubicBezTo>
                    <a:pt x="3965" y="18522"/>
                    <a:pt x="3411" y="18617"/>
                    <a:pt x="2784" y="18670"/>
                  </a:cubicBezTo>
                  <a:cubicBezTo>
                    <a:pt x="1522" y="18776"/>
                    <a:pt x="843" y="19070"/>
                    <a:pt x="1272" y="19319"/>
                  </a:cubicBezTo>
                  <a:cubicBezTo>
                    <a:pt x="1408" y="19399"/>
                    <a:pt x="2077" y="19614"/>
                    <a:pt x="2759" y="19800"/>
                  </a:cubicBezTo>
                  <a:cubicBezTo>
                    <a:pt x="3441" y="19986"/>
                    <a:pt x="3990" y="20193"/>
                    <a:pt x="3978" y="20259"/>
                  </a:cubicBezTo>
                  <a:cubicBezTo>
                    <a:pt x="3965" y="20324"/>
                    <a:pt x="3464" y="20448"/>
                    <a:pt x="2862" y="20532"/>
                  </a:cubicBezTo>
                  <a:cubicBezTo>
                    <a:pt x="1856" y="20673"/>
                    <a:pt x="1228" y="20869"/>
                    <a:pt x="1782" y="20872"/>
                  </a:cubicBezTo>
                  <a:cubicBezTo>
                    <a:pt x="2039" y="20873"/>
                    <a:pt x="4769" y="21249"/>
                    <a:pt x="5817" y="21427"/>
                  </a:cubicBezTo>
                  <a:cubicBezTo>
                    <a:pt x="6796" y="21595"/>
                    <a:pt x="9831" y="21600"/>
                    <a:pt x="9951" y="21435"/>
                  </a:cubicBezTo>
                  <a:cubicBezTo>
                    <a:pt x="10007" y="21357"/>
                    <a:pt x="10663" y="21296"/>
                    <a:pt x="11408" y="21295"/>
                  </a:cubicBezTo>
                  <a:cubicBezTo>
                    <a:pt x="13181" y="21295"/>
                    <a:pt x="17222" y="21029"/>
                    <a:pt x="17679" y="20885"/>
                  </a:cubicBezTo>
                  <a:lnTo>
                    <a:pt x="18041" y="20774"/>
                  </a:lnTo>
                  <a:lnTo>
                    <a:pt x="17679" y="20607"/>
                  </a:lnTo>
                  <a:lnTo>
                    <a:pt x="17322" y="20443"/>
                  </a:lnTo>
                  <a:lnTo>
                    <a:pt x="17670" y="19936"/>
                  </a:lnTo>
                  <a:cubicBezTo>
                    <a:pt x="17883" y="19628"/>
                    <a:pt x="18035" y="19152"/>
                    <a:pt x="18053" y="18720"/>
                  </a:cubicBezTo>
                  <a:cubicBezTo>
                    <a:pt x="18071" y="18262"/>
                    <a:pt x="18171" y="17948"/>
                    <a:pt x="18336" y="17845"/>
                  </a:cubicBezTo>
                  <a:cubicBezTo>
                    <a:pt x="18568" y="17700"/>
                    <a:pt x="18567" y="17544"/>
                    <a:pt x="18304" y="16210"/>
                  </a:cubicBezTo>
                  <a:cubicBezTo>
                    <a:pt x="17957" y="14451"/>
                    <a:pt x="17363" y="12520"/>
                    <a:pt x="17059" y="12165"/>
                  </a:cubicBezTo>
                  <a:cubicBezTo>
                    <a:pt x="16939" y="12024"/>
                    <a:pt x="16519" y="11845"/>
                    <a:pt x="16125" y="11764"/>
                  </a:cubicBezTo>
                  <a:cubicBezTo>
                    <a:pt x="15493" y="11633"/>
                    <a:pt x="15399" y="11564"/>
                    <a:pt x="15355" y="11185"/>
                  </a:cubicBezTo>
                  <a:cubicBezTo>
                    <a:pt x="15284" y="10573"/>
                    <a:pt x="15656" y="10371"/>
                    <a:pt x="16883" y="10360"/>
                  </a:cubicBezTo>
                  <a:cubicBezTo>
                    <a:pt x="17701" y="10353"/>
                    <a:pt x="18048" y="10276"/>
                    <a:pt x="18522" y="9999"/>
                  </a:cubicBezTo>
                  <a:cubicBezTo>
                    <a:pt x="19182" y="9615"/>
                    <a:pt x="20342" y="8342"/>
                    <a:pt x="21013" y="7264"/>
                  </a:cubicBezTo>
                  <a:cubicBezTo>
                    <a:pt x="21569" y="6370"/>
                    <a:pt x="21600" y="5154"/>
                    <a:pt x="21094" y="4261"/>
                  </a:cubicBezTo>
                  <a:cubicBezTo>
                    <a:pt x="20639" y="3459"/>
                    <a:pt x="19338" y="2500"/>
                    <a:pt x="18258" y="2175"/>
                  </a:cubicBezTo>
                  <a:cubicBezTo>
                    <a:pt x="17782" y="2031"/>
                    <a:pt x="17191" y="1795"/>
                    <a:pt x="16946" y="1650"/>
                  </a:cubicBezTo>
                  <a:cubicBezTo>
                    <a:pt x="16209" y="1213"/>
                    <a:pt x="15337" y="957"/>
                    <a:pt x="14354" y="887"/>
                  </a:cubicBezTo>
                  <a:cubicBezTo>
                    <a:pt x="13134" y="800"/>
                    <a:pt x="12071" y="560"/>
                    <a:pt x="11836" y="318"/>
                  </a:cubicBezTo>
                  <a:cubicBezTo>
                    <a:pt x="11719" y="197"/>
                    <a:pt x="11617" y="137"/>
                    <a:pt x="11539" y="132"/>
                  </a:cubicBezTo>
                  <a:close/>
                  <a:moveTo>
                    <a:pt x="8348" y="17980"/>
                  </a:moveTo>
                  <a:cubicBezTo>
                    <a:pt x="8371" y="17980"/>
                    <a:pt x="8390" y="17983"/>
                    <a:pt x="8406" y="17991"/>
                  </a:cubicBezTo>
                  <a:cubicBezTo>
                    <a:pt x="8591" y="18089"/>
                    <a:pt x="8580" y="18575"/>
                    <a:pt x="8391" y="18675"/>
                  </a:cubicBezTo>
                  <a:cubicBezTo>
                    <a:pt x="8307" y="18720"/>
                    <a:pt x="8188" y="18951"/>
                    <a:pt x="8127" y="19187"/>
                  </a:cubicBezTo>
                  <a:cubicBezTo>
                    <a:pt x="8064" y="19433"/>
                    <a:pt x="7866" y="19677"/>
                    <a:pt x="7662" y="19751"/>
                  </a:cubicBezTo>
                  <a:cubicBezTo>
                    <a:pt x="7466" y="19824"/>
                    <a:pt x="7145" y="19981"/>
                    <a:pt x="6949" y="20103"/>
                  </a:cubicBezTo>
                  <a:cubicBezTo>
                    <a:pt x="6436" y="20421"/>
                    <a:pt x="6344" y="20156"/>
                    <a:pt x="6711" y="19425"/>
                  </a:cubicBezTo>
                  <a:cubicBezTo>
                    <a:pt x="6984" y="18881"/>
                    <a:pt x="7876" y="18089"/>
                    <a:pt x="8271" y="17991"/>
                  </a:cubicBezTo>
                  <a:cubicBezTo>
                    <a:pt x="8299" y="17984"/>
                    <a:pt x="8326" y="17981"/>
                    <a:pt x="8348" y="17980"/>
                  </a:cubicBezTo>
                  <a:close/>
                  <a:moveTo>
                    <a:pt x="10369" y="19333"/>
                  </a:moveTo>
                  <a:lnTo>
                    <a:pt x="10948" y="19623"/>
                  </a:lnTo>
                  <a:cubicBezTo>
                    <a:pt x="11411" y="19857"/>
                    <a:pt x="11492" y="19957"/>
                    <a:pt x="11341" y="20113"/>
                  </a:cubicBezTo>
                  <a:cubicBezTo>
                    <a:pt x="11236" y="20221"/>
                    <a:pt x="11102" y="20299"/>
                    <a:pt x="11045" y="20290"/>
                  </a:cubicBezTo>
                  <a:cubicBezTo>
                    <a:pt x="10138" y="20146"/>
                    <a:pt x="9946" y="20001"/>
                    <a:pt x="10182" y="19623"/>
                  </a:cubicBezTo>
                  <a:lnTo>
                    <a:pt x="10369" y="19333"/>
                  </a:lnTo>
                  <a:close/>
                </a:path>
              </a:pathLst>
            </a:custGeom>
            <a:ln w="12700" cap="flat">
              <a:noFill/>
              <a:miter lim="400000"/>
            </a:ln>
            <a:effectLst/>
          </p:spPr>
        </p:pic>
        <p:sp>
          <p:nvSpPr>
            <p:cNvPr id="1108" name="Rectángulo"/>
            <p:cNvSpPr/>
            <p:nvPr/>
          </p:nvSpPr>
          <p:spPr>
            <a:xfrm>
              <a:off x="0" y="0"/>
              <a:ext cx="2359974" cy="3702540"/>
            </a:xfrm>
            <a:prstGeom prst="rect">
              <a:avLst/>
            </a:prstGeom>
            <a:solidFill>
              <a:schemeClr val="accent3"/>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pic>
        <p:nvPicPr>
          <p:cNvPr id="1110" name="Imagen" descr="Imagen"/>
          <p:cNvPicPr>
            <a:picLocks noChangeAspect="1"/>
          </p:cNvPicPr>
          <p:nvPr/>
        </p:nvPicPr>
        <p:blipFill>
          <a:blip r:embed="rId7">
            <a:extLst/>
          </a:blip>
          <a:srcRect l="5004" t="27491" r="5552" b="27701"/>
          <a:stretch>
            <a:fillRect/>
          </a:stretch>
        </p:blipFill>
        <p:spPr>
          <a:xfrm rot="1020000">
            <a:off x="5274908" y="1064853"/>
            <a:ext cx="3341658" cy="1674020"/>
          </a:xfrm>
          <a:custGeom>
            <a:avLst/>
            <a:gdLst/>
            <a:ahLst/>
            <a:cxnLst>
              <a:cxn ang="0">
                <a:pos x="wd2" y="hd2"/>
              </a:cxn>
              <a:cxn ang="5400000">
                <a:pos x="wd2" y="hd2"/>
              </a:cxn>
              <a:cxn ang="10800000">
                <a:pos x="wd2" y="hd2"/>
              </a:cxn>
              <a:cxn ang="16200000">
                <a:pos x="wd2" y="hd2"/>
              </a:cxn>
            </a:cxnLst>
            <a:rect l="0" t="0" r="r" b="b"/>
            <a:pathLst>
              <a:path w="21543" h="21600" fill="norm" stroke="1" extrusionOk="0">
                <a:moveTo>
                  <a:pt x="32" y="0"/>
                </a:moveTo>
                <a:lnTo>
                  <a:pt x="9" y="271"/>
                </a:lnTo>
                <a:cubicBezTo>
                  <a:pt x="-30" y="676"/>
                  <a:pt x="61" y="1659"/>
                  <a:pt x="196" y="2269"/>
                </a:cubicBezTo>
                <a:cubicBezTo>
                  <a:pt x="378" y="3094"/>
                  <a:pt x="598" y="3522"/>
                  <a:pt x="1385" y="4558"/>
                </a:cubicBezTo>
                <a:cubicBezTo>
                  <a:pt x="2133" y="5542"/>
                  <a:pt x="2349" y="5934"/>
                  <a:pt x="2545" y="6673"/>
                </a:cubicBezTo>
                <a:cubicBezTo>
                  <a:pt x="2707" y="7286"/>
                  <a:pt x="2706" y="8729"/>
                  <a:pt x="2542" y="9878"/>
                </a:cubicBezTo>
                <a:cubicBezTo>
                  <a:pt x="2396" y="10896"/>
                  <a:pt x="2340" y="11072"/>
                  <a:pt x="2020" y="11532"/>
                </a:cubicBezTo>
                <a:cubicBezTo>
                  <a:pt x="1718" y="11966"/>
                  <a:pt x="1603" y="12355"/>
                  <a:pt x="1603" y="12956"/>
                </a:cubicBezTo>
                <a:cubicBezTo>
                  <a:pt x="1603" y="13522"/>
                  <a:pt x="1710" y="13922"/>
                  <a:pt x="1979" y="14369"/>
                </a:cubicBezTo>
                <a:cubicBezTo>
                  <a:pt x="2220" y="14769"/>
                  <a:pt x="2222" y="14810"/>
                  <a:pt x="2148" y="16249"/>
                </a:cubicBezTo>
                <a:cubicBezTo>
                  <a:pt x="2085" y="17473"/>
                  <a:pt x="2218" y="17919"/>
                  <a:pt x="2808" y="18492"/>
                </a:cubicBezTo>
                <a:cubicBezTo>
                  <a:pt x="3091" y="18767"/>
                  <a:pt x="3156" y="18900"/>
                  <a:pt x="3440" y="19726"/>
                </a:cubicBezTo>
                <a:cubicBezTo>
                  <a:pt x="3615" y="20233"/>
                  <a:pt x="3877" y="20862"/>
                  <a:pt x="4021" y="21124"/>
                </a:cubicBezTo>
                <a:lnTo>
                  <a:pt x="4287" y="21600"/>
                </a:lnTo>
                <a:lnTo>
                  <a:pt x="4515" y="21103"/>
                </a:lnTo>
                <a:cubicBezTo>
                  <a:pt x="5164" y="19713"/>
                  <a:pt x="6401" y="18888"/>
                  <a:pt x="7997" y="18778"/>
                </a:cubicBezTo>
                <a:cubicBezTo>
                  <a:pt x="9234" y="18694"/>
                  <a:pt x="9670" y="18850"/>
                  <a:pt x="11090" y="19874"/>
                </a:cubicBezTo>
                <a:cubicBezTo>
                  <a:pt x="12238" y="20703"/>
                  <a:pt x="13637" y="21282"/>
                  <a:pt x="14736" y="21385"/>
                </a:cubicBezTo>
                <a:cubicBezTo>
                  <a:pt x="15429" y="21450"/>
                  <a:pt x="15965" y="21362"/>
                  <a:pt x="15946" y="21190"/>
                </a:cubicBezTo>
                <a:cubicBezTo>
                  <a:pt x="15940" y="21131"/>
                  <a:pt x="16074" y="20983"/>
                  <a:pt x="16243" y="20857"/>
                </a:cubicBezTo>
                <a:cubicBezTo>
                  <a:pt x="16664" y="20546"/>
                  <a:pt x="17006" y="20184"/>
                  <a:pt x="17522" y="19511"/>
                </a:cubicBezTo>
                <a:cubicBezTo>
                  <a:pt x="17762" y="19197"/>
                  <a:pt x="17986" y="18972"/>
                  <a:pt x="18016" y="19009"/>
                </a:cubicBezTo>
                <a:cubicBezTo>
                  <a:pt x="18052" y="19054"/>
                  <a:pt x="18047" y="19128"/>
                  <a:pt x="18003" y="19234"/>
                </a:cubicBezTo>
                <a:cubicBezTo>
                  <a:pt x="17967" y="19321"/>
                  <a:pt x="18144" y="19119"/>
                  <a:pt x="18397" y="18789"/>
                </a:cubicBezTo>
                <a:cubicBezTo>
                  <a:pt x="18650" y="18459"/>
                  <a:pt x="19318" y="17669"/>
                  <a:pt x="19881" y="17032"/>
                </a:cubicBezTo>
                <a:cubicBezTo>
                  <a:pt x="20647" y="16167"/>
                  <a:pt x="20967" y="15748"/>
                  <a:pt x="21145" y="15368"/>
                </a:cubicBezTo>
                <a:cubicBezTo>
                  <a:pt x="21391" y="14845"/>
                  <a:pt x="21570" y="14038"/>
                  <a:pt x="21539" y="13596"/>
                </a:cubicBezTo>
                <a:cubicBezTo>
                  <a:pt x="21523" y="13373"/>
                  <a:pt x="21496" y="13360"/>
                  <a:pt x="20958" y="13309"/>
                </a:cubicBezTo>
                <a:cubicBezTo>
                  <a:pt x="20092" y="13227"/>
                  <a:pt x="20032" y="13103"/>
                  <a:pt x="20001" y="11343"/>
                </a:cubicBezTo>
                <a:cubicBezTo>
                  <a:pt x="19980" y="10178"/>
                  <a:pt x="19971" y="10119"/>
                  <a:pt x="19763" y="9279"/>
                </a:cubicBezTo>
                <a:cubicBezTo>
                  <a:pt x="19527" y="8327"/>
                  <a:pt x="19299" y="7842"/>
                  <a:pt x="19001" y="7676"/>
                </a:cubicBezTo>
                <a:cubicBezTo>
                  <a:pt x="18894" y="7617"/>
                  <a:pt x="18567" y="7569"/>
                  <a:pt x="18277" y="7569"/>
                </a:cubicBezTo>
                <a:cubicBezTo>
                  <a:pt x="17686" y="7568"/>
                  <a:pt x="17501" y="7457"/>
                  <a:pt x="17269" y="6964"/>
                </a:cubicBezTo>
                <a:cubicBezTo>
                  <a:pt x="17123" y="6653"/>
                  <a:pt x="17117" y="6604"/>
                  <a:pt x="17087" y="5336"/>
                </a:cubicBezTo>
                <a:cubicBezTo>
                  <a:pt x="17051" y="3819"/>
                  <a:pt x="16990" y="3479"/>
                  <a:pt x="16583" y="2663"/>
                </a:cubicBezTo>
                <a:cubicBezTo>
                  <a:pt x="16213" y="1922"/>
                  <a:pt x="15926" y="1675"/>
                  <a:pt x="15396" y="1639"/>
                </a:cubicBezTo>
                <a:cubicBezTo>
                  <a:pt x="15157" y="1622"/>
                  <a:pt x="14936" y="1649"/>
                  <a:pt x="14902" y="1695"/>
                </a:cubicBezTo>
                <a:cubicBezTo>
                  <a:pt x="14856" y="1757"/>
                  <a:pt x="14881" y="1939"/>
                  <a:pt x="14997" y="2391"/>
                </a:cubicBezTo>
                <a:cubicBezTo>
                  <a:pt x="15129" y="2913"/>
                  <a:pt x="15145" y="3084"/>
                  <a:pt x="15122" y="3544"/>
                </a:cubicBezTo>
                <a:cubicBezTo>
                  <a:pt x="15065" y="4720"/>
                  <a:pt x="14698" y="5453"/>
                  <a:pt x="14073" y="5638"/>
                </a:cubicBezTo>
                <a:cubicBezTo>
                  <a:pt x="13275" y="5875"/>
                  <a:pt x="12524" y="5337"/>
                  <a:pt x="11530" y="3820"/>
                </a:cubicBezTo>
                <a:cubicBezTo>
                  <a:pt x="10948" y="2932"/>
                  <a:pt x="10304" y="2113"/>
                  <a:pt x="9785" y="1598"/>
                </a:cubicBezTo>
                <a:cubicBezTo>
                  <a:pt x="8888" y="708"/>
                  <a:pt x="8279" y="405"/>
                  <a:pt x="7224" y="323"/>
                </a:cubicBezTo>
                <a:cubicBezTo>
                  <a:pt x="6355" y="254"/>
                  <a:pt x="6303" y="263"/>
                  <a:pt x="4535" y="1004"/>
                </a:cubicBezTo>
                <a:cubicBezTo>
                  <a:pt x="3440" y="1463"/>
                  <a:pt x="3175" y="1542"/>
                  <a:pt x="2478" y="1593"/>
                </a:cubicBezTo>
                <a:cubicBezTo>
                  <a:pt x="1842" y="1639"/>
                  <a:pt x="1604" y="1615"/>
                  <a:pt x="1301" y="1480"/>
                </a:cubicBezTo>
                <a:cubicBezTo>
                  <a:pt x="787" y="1250"/>
                  <a:pt x="448" y="912"/>
                  <a:pt x="224" y="415"/>
                </a:cubicBezTo>
                <a:lnTo>
                  <a:pt x="32" y="0"/>
                </a:lnTo>
                <a:close/>
              </a:path>
            </a:pathLst>
          </a:custGeom>
          <a:ln w="12700">
            <a:miter lim="400000"/>
          </a:ln>
        </p:spPr>
      </p:pic>
      <p:sp>
        <p:nvSpPr>
          <p:cNvPr id="1111" name="Figura"/>
          <p:cNvSpPr/>
          <p:nvPr/>
        </p:nvSpPr>
        <p:spPr>
          <a:xfrm flipH="1">
            <a:off x="7785164" y="3641142"/>
            <a:ext cx="777532" cy="648673"/>
          </a:xfrm>
          <a:custGeom>
            <a:avLst/>
            <a:gdLst/>
            <a:ahLst/>
            <a:cxnLst>
              <a:cxn ang="0">
                <a:pos x="wd2" y="hd2"/>
              </a:cxn>
              <a:cxn ang="5400000">
                <a:pos x="wd2" y="hd2"/>
              </a:cxn>
              <a:cxn ang="10800000">
                <a:pos x="wd2" y="hd2"/>
              </a:cxn>
              <a:cxn ang="16200000">
                <a:pos x="wd2" y="hd2"/>
              </a:cxn>
            </a:cxnLst>
            <a:rect l="0" t="0" r="r" b="b"/>
            <a:pathLst>
              <a:path w="21598" h="21586" fill="norm" stroke="1" extrusionOk="0">
                <a:moveTo>
                  <a:pt x="11007" y="3"/>
                </a:moveTo>
                <a:cubicBezTo>
                  <a:pt x="10519" y="-14"/>
                  <a:pt x="10178" y="40"/>
                  <a:pt x="10143" y="46"/>
                </a:cubicBezTo>
                <a:cubicBezTo>
                  <a:pt x="9825" y="98"/>
                  <a:pt x="9605" y="450"/>
                  <a:pt x="9648" y="830"/>
                </a:cubicBezTo>
                <a:cubicBezTo>
                  <a:pt x="9692" y="1210"/>
                  <a:pt x="9984" y="1474"/>
                  <a:pt x="10301" y="1422"/>
                </a:cubicBezTo>
                <a:cubicBezTo>
                  <a:pt x="10319" y="1419"/>
                  <a:pt x="12142" y="1155"/>
                  <a:pt x="13202" y="2265"/>
                </a:cubicBezTo>
                <a:cubicBezTo>
                  <a:pt x="13739" y="2827"/>
                  <a:pt x="14011" y="3682"/>
                  <a:pt x="14008" y="4804"/>
                </a:cubicBezTo>
                <a:lnTo>
                  <a:pt x="14008" y="4830"/>
                </a:lnTo>
                <a:cubicBezTo>
                  <a:pt x="14009" y="4842"/>
                  <a:pt x="14024" y="6068"/>
                  <a:pt x="13259" y="7015"/>
                </a:cubicBezTo>
                <a:cubicBezTo>
                  <a:pt x="12615" y="7814"/>
                  <a:pt x="11591" y="8215"/>
                  <a:pt x="10224" y="8212"/>
                </a:cubicBezTo>
                <a:lnTo>
                  <a:pt x="581" y="8212"/>
                </a:lnTo>
                <a:cubicBezTo>
                  <a:pt x="260" y="8212"/>
                  <a:pt x="0" y="8524"/>
                  <a:pt x="0" y="8908"/>
                </a:cubicBezTo>
                <a:cubicBezTo>
                  <a:pt x="0" y="9291"/>
                  <a:pt x="260" y="9603"/>
                  <a:pt x="581" y="9603"/>
                </a:cubicBezTo>
                <a:lnTo>
                  <a:pt x="10222" y="9603"/>
                </a:lnTo>
                <a:cubicBezTo>
                  <a:pt x="11918" y="9606"/>
                  <a:pt x="13221" y="9062"/>
                  <a:pt x="14093" y="7982"/>
                </a:cubicBezTo>
                <a:cubicBezTo>
                  <a:pt x="15162" y="6657"/>
                  <a:pt x="15171" y="5000"/>
                  <a:pt x="15168" y="4798"/>
                </a:cubicBezTo>
                <a:cubicBezTo>
                  <a:pt x="15169" y="3260"/>
                  <a:pt x="14766" y="2055"/>
                  <a:pt x="13966" y="1218"/>
                </a:cubicBezTo>
                <a:cubicBezTo>
                  <a:pt x="13047" y="255"/>
                  <a:pt x="11820" y="32"/>
                  <a:pt x="11007" y="3"/>
                </a:cubicBezTo>
                <a:close/>
                <a:moveTo>
                  <a:pt x="18476" y="6734"/>
                </a:moveTo>
                <a:cubicBezTo>
                  <a:pt x="18113" y="6721"/>
                  <a:pt x="17862" y="6760"/>
                  <a:pt x="17835" y="6765"/>
                </a:cubicBezTo>
                <a:cubicBezTo>
                  <a:pt x="17519" y="6817"/>
                  <a:pt x="17297" y="7166"/>
                  <a:pt x="17339" y="7545"/>
                </a:cubicBezTo>
                <a:cubicBezTo>
                  <a:pt x="17382" y="7925"/>
                  <a:pt x="17674" y="8191"/>
                  <a:pt x="17991" y="8141"/>
                </a:cubicBezTo>
                <a:cubicBezTo>
                  <a:pt x="18003" y="8140"/>
                  <a:pt x="19225" y="7959"/>
                  <a:pt x="19926" y="8697"/>
                </a:cubicBezTo>
                <a:cubicBezTo>
                  <a:pt x="20272" y="9062"/>
                  <a:pt x="20439" y="9601"/>
                  <a:pt x="20437" y="10347"/>
                </a:cubicBezTo>
                <a:lnTo>
                  <a:pt x="20439" y="10373"/>
                </a:lnTo>
                <a:cubicBezTo>
                  <a:pt x="20439" y="10381"/>
                  <a:pt x="20449" y="11166"/>
                  <a:pt x="19953" y="11780"/>
                </a:cubicBezTo>
                <a:cubicBezTo>
                  <a:pt x="19530" y="12304"/>
                  <a:pt x="18848" y="12570"/>
                  <a:pt x="17928" y="12570"/>
                </a:cubicBezTo>
                <a:cubicBezTo>
                  <a:pt x="17923" y="12570"/>
                  <a:pt x="17919" y="12570"/>
                  <a:pt x="17915" y="12570"/>
                </a:cubicBezTo>
                <a:lnTo>
                  <a:pt x="581" y="12546"/>
                </a:lnTo>
                <a:cubicBezTo>
                  <a:pt x="261" y="12546"/>
                  <a:pt x="1" y="12858"/>
                  <a:pt x="0" y="13242"/>
                </a:cubicBezTo>
                <a:cubicBezTo>
                  <a:pt x="0" y="13625"/>
                  <a:pt x="259" y="13936"/>
                  <a:pt x="579" y="13937"/>
                </a:cubicBezTo>
                <a:lnTo>
                  <a:pt x="17913" y="13959"/>
                </a:lnTo>
                <a:cubicBezTo>
                  <a:pt x="17919" y="13959"/>
                  <a:pt x="17924" y="13959"/>
                  <a:pt x="17930" y="13959"/>
                </a:cubicBezTo>
                <a:cubicBezTo>
                  <a:pt x="19175" y="13959"/>
                  <a:pt x="20136" y="13552"/>
                  <a:pt x="20786" y="12746"/>
                </a:cubicBezTo>
                <a:cubicBezTo>
                  <a:pt x="21582" y="11760"/>
                  <a:pt x="21600" y="10526"/>
                  <a:pt x="21598" y="10345"/>
                </a:cubicBezTo>
                <a:cubicBezTo>
                  <a:pt x="21599" y="9190"/>
                  <a:pt x="21292" y="8281"/>
                  <a:pt x="20685" y="7646"/>
                </a:cubicBezTo>
                <a:cubicBezTo>
                  <a:pt x="19996" y="6924"/>
                  <a:pt x="19082" y="6757"/>
                  <a:pt x="18476" y="6734"/>
                </a:cubicBezTo>
                <a:close/>
                <a:moveTo>
                  <a:pt x="15068" y="16652"/>
                </a:moveTo>
                <a:lnTo>
                  <a:pt x="579" y="16666"/>
                </a:lnTo>
                <a:cubicBezTo>
                  <a:pt x="259" y="16666"/>
                  <a:pt x="0" y="16977"/>
                  <a:pt x="0" y="17361"/>
                </a:cubicBezTo>
                <a:cubicBezTo>
                  <a:pt x="1" y="17745"/>
                  <a:pt x="260" y="18055"/>
                  <a:pt x="581" y="18055"/>
                </a:cubicBezTo>
                <a:lnTo>
                  <a:pt x="15070" y="18040"/>
                </a:lnTo>
                <a:cubicBezTo>
                  <a:pt x="15073" y="18040"/>
                  <a:pt x="15076" y="18040"/>
                  <a:pt x="15078" y="18040"/>
                </a:cubicBezTo>
                <a:cubicBezTo>
                  <a:pt x="15565" y="18040"/>
                  <a:pt x="15920" y="18171"/>
                  <a:pt x="16133" y="18426"/>
                </a:cubicBezTo>
                <a:cubicBezTo>
                  <a:pt x="16371" y="18712"/>
                  <a:pt x="16372" y="19087"/>
                  <a:pt x="16372" y="19092"/>
                </a:cubicBezTo>
                <a:lnTo>
                  <a:pt x="16372" y="19118"/>
                </a:lnTo>
                <a:cubicBezTo>
                  <a:pt x="16373" y="19486"/>
                  <a:pt x="16297" y="19746"/>
                  <a:pt x="16140" y="19912"/>
                </a:cubicBezTo>
                <a:cubicBezTo>
                  <a:pt x="15853" y="20215"/>
                  <a:pt x="15324" y="20212"/>
                  <a:pt x="15144" y="20185"/>
                </a:cubicBezTo>
                <a:cubicBezTo>
                  <a:pt x="14828" y="20135"/>
                  <a:pt x="14538" y="20400"/>
                  <a:pt x="14494" y="20779"/>
                </a:cubicBezTo>
                <a:cubicBezTo>
                  <a:pt x="14451" y="21160"/>
                  <a:pt x="14671" y="21509"/>
                  <a:pt x="14989" y="21562"/>
                </a:cubicBezTo>
                <a:cubicBezTo>
                  <a:pt x="15025" y="21568"/>
                  <a:pt x="15152" y="21586"/>
                  <a:pt x="15330" y="21586"/>
                </a:cubicBezTo>
                <a:cubicBezTo>
                  <a:pt x="15730" y="21586"/>
                  <a:pt x="16392" y="21493"/>
                  <a:pt x="16901" y="20961"/>
                </a:cubicBezTo>
                <a:cubicBezTo>
                  <a:pt x="17189" y="20659"/>
                  <a:pt x="17533" y="20097"/>
                  <a:pt x="17533" y="19124"/>
                </a:cubicBezTo>
                <a:cubicBezTo>
                  <a:pt x="17535" y="18965"/>
                  <a:pt x="17519" y="18144"/>
                  <a:pt x="16976" y="17472"/>
                </a:cubicBezTo>
                <a:cubicBezTo>
                  <a:pt x="16535" y="16926"/>
                  <a:pt x="15897" y="16646"/>
                  <a:pt x="15068" y="16652"/>
                </a:cubicBezTo>
                <a:close/>
              </a:path>
            </a:pathLst>
          </a:custGeom>
          <a:solidFill>
            <a:srgbClr val="D6D5D5"/>
          </a:solidFill>
          <a:ln w="12700">
            <a:miter lim="400000"/>
          </a:ln>
        </p:spPr>
        <p:txBody>
          <a:bodyPr lIns="50800" tIns="50800" rIns="50800" bIns="50800" anchor="ctr"/>
          <a:lstStyle/>
          <a:p>
            <a:pPr>
              <a:defRPr sz="2200">
                <a:solidFill>
                  <a:srgbClr val="FFFFFF"/>
                </a:solidFill>
              </a:defRPr>
            </a:pPr>
          </a:p>
        </p:txBody>
      </p:sp>
      <p:sp>
        <p:nvSpPr>
          <p:cNvPr id="1112" name="Figura"/>
          <p:cNvSpPr/>
          <p:nvPr/>
        </p:nvSpPr>
        <p:spPr>
          <a:xfrm>
            <a:off x="5558435" y="3971342"/>
            <a:ext cx="777530" cy="648673"/>
          </a:xfrm>
          <a:custGeom>
            <a:avLst/>
            <a:gdLst/>
            <a:ahLst/>
            <a:cxnLst>
              <a:cxn ang="0">
                <a:pos x="wd2" y="hd2"/>
              </a:cxn>
              <a:cxn ang="5400000">
                <a:pos x="wd2" y="hd2"/>
              </a:cxn>
              <a:cxn ang="10800000">
                <a:pos x="wd2" y="hd2"/>
              </a:cxn>
              <a:cxn ang="16200000">
                <a:pos x="wd2" y="hd2"/>
              </a:cxn>
            </a:cxnLst>
            <a:rect l="0" t="0" r="r" b="b"/>
            <a:pathLst>
              <a:path w="21598" h="21586" fill="norm" stroke="1" extrusionOk="0">
                <a:moveTo>
                  <a:pt x="11007" y="3"/>
                </a:moveTo>
                <a:cubicBezTo>
                  <a:pt x="10519" y="-14"/>
                  <a:pt x="10178" y="40"/>
                  <a:pt x="10143" y="46"/>
                </a:cubicBezTo>
                <a:cubicBezTo>
                  <a:pt x="9825" y="98"/>
                  <a:pt x="9605" y="450"/>
                  <a:pt x="9648" y="830"/>
                </a:cubicBezTo>
                <a:cubicBezTo>
                  <a:pt x="9692" y="1210"/>
                  <a:pt x="9984" y="1474"/>
                  <a:pt x="10301" y="1422"/>
                </a:cubicBezTo>
                <a:cubicBezTo>
                  <a:pt x="10319" y="1419"/>
                  <a:pt x="12142" y="1155"/>
                  <a:pt x="13202" y="2265"/>
                </a:cubicBezTo>
                <a:cubicBezTo>
                  <a:pt x="13739" y="2827"/>
                  <a:pt x="14011" y="3682"/>
                  <a:pt x="14008" y="4804"/>
                </a:cubicBezTo>
                <a:lnTo>
                  <a:pt x="14008" y="4830"/>
                </a:lnTo>
                <a:cubicBezTo>
                  <a:pt x="14009" y="4842"/>
                  <a:pt x="14024" y="6068"/>
                  <a:pt x="13259" y="7015"/>
                </a:cubicBezTo>
                <a:cubicBezTo>
                  <a:pt x="12615" y="7814"/>
                  <a:pt x="11591" y="8215"/>
                  <a:pt x="10224" y="8212"/>
                </a:cubicBezTo>
                <a:lnTo>
                  <a:pt x="581" y="8212"/>
                </a:lnTo>
                <a:cubicBezTo>
                  <a:pt x="260" y="8212"/>
                  <a:pt x="0" y="8524"/>
                  <a:pt x="0" y="8908"/>
                </a:cubicBezTo>
                <a:cubicBezTo>
                  <a:pt x="0" y="9291"/>
                  <a:pt x="260" y="9603"/>
                  <a:pt x="581" y="9603"/>
                </a:cubicBezTo>
                <a:lnTo>
                  <a:pt x="10222" y="9603"/>
                </a:lnTo>
                <a:cubicBezTo>
                  <a:pt x="11918" y="9606"/>
                  <a:pt x="13221" y="9062"/>
                  <a:pt x="14093" y="7982"/>
                </a:cubicBezTo>
                <a:cubicBezTo>
                  <a:pt x="15162" y="6657"/>
                  <a:pt x="15171" y="5000"/>
                  <a:pt x="15168" y="4798"/>
                </a:cubicBezTo>
                <a:cubicBezTo>
                  <a:pt x="15169" y="3260"/>
                  <a:pt x="14766" y="2055"/>
                  <a:pt x="13966" y="1218"/>
                </a:cubicBezTo>
                <a:cubicBezTo>
                  <a:pt x="13047" y="255"/>
                  <a:pt x="11820" y="32"/>
                  <a:pt x="11007" y="3"/>
                </a:cubicBezTo>
                <a:close/>
                <a:moveTo>
                  <a:pt x="18476" y="6734"/>
                </a:moveTo>
                <a:cubicBezTo>
                  <a:pt x="18113" y="6721"/>
                  <a:pt x="17862" y="6760"/>
                  <a:pt x="17835" y="6765"/>
                </a:cubicBezTo>
                <a:cubicBezTo>
                  <a:pt x="17519" y="6817"/>
                  <a:pt x="17297" y="7166"/>
                  <a:pt x="17339" y="7545"/>
                </a:cubicBezTo>
                <a:cubicBezTo>
                  <a:pt x="17382" y="7925"/>
                  <a:pt x="17674" y="8191"/>
                  <a:pt x="17991" y="8141"/>
                </a:cubicBezTo>
                <a:cubicBezTo>
                  <a:pt x="18003" y="8140"/>
                  <a:pt x="19225" y="7959"/>
                  <a:pt x="19926" y="8697"/>
                </a:cubicBezTo>
                <a:cubicBezTo>
                  <a:pt x="20272" y="9062"/>
                  <a:pt x="20439" y="9601"/>
                  <a:pt x="20437" y="10347"/>
                </a:cubicBezTo>
                <a:lnTo>
                  <a:pt x="20439" y="10373"/>
                </a:lnTo>
                <a:cubicBezTo>
                  <a:pt x="20439" y="10381"/>
                  <a:pt x="20449" y="11166"/>
                  <a:pt x="19953" y="11780"/>
                </a:cubicBezTo>
                <a:cubicBezTo>
                  <a:pt x="19530" y="12304"/>
                  <a:pt x="18848" y="12570"/>
                  <a:pt x="17928" y="12570"/>
                </a:cubicBezTo>
                <a:cubicBezTo>
                  <a:pt x="17923" y="12570"/>
                  <a:pt x="17919" y="12570"/>
                  <a:pt x="17915" y="12570"/>
                </a:cubicBezTo>
                <a:lnTo>
                  <a:pt x="581" y="12546"/>
                </a:lnTo>
                <a:cubicBezTo>
                  <a:pt x="261" y="12546"/>
                  <a:pt x="1" y="12858"/>
                  <a:pt x="0" y="13242"/>
                </a:cubicBezTo>
                <a:cubicBezTo>
                  <a:pt x="0" y="13625"/>
                  <a:pt x="259" y="13936"/>
                  <a:pt x="579" y="13937"/>
                </a:cubicBezTo>
                <a:lnTo>
                  <a:pt x="17913" y="13959"/>
                </a:lnTo>
                <a:cubicBezTo>
                  <a:pt x="17919" y="13959"/>
                  <a:pt x="17924" y="13959"/>
                  <a:pt x="17930" y="13959"/>
                </a:cubicBezTo>
                <a:cubicBezTo>
                  <a:pt x="19175" y="13959"/>
                  <a:pt x="20136" y="13552"/>
                  <a:pt x="20786" y="12746"/>
                </a:cubicBezTo>
                <a:cubicBezTo>
                  <a:pt x="21582" y="11760"/>
                  <a:pt x="21600" y="10526"/>
                  <a:pt x="21598" y="10345"/>
                </a:cubicBezTo>
                <a:cubicBezTo>
                  <a:pt x="21599" y="9190"/>
                  <a:pt x="21292" y="8281"/>
                  <a:pt x="20685" y="7646"/>
                </a:cubicBezTo>
                <a:cubicBezTo>
                  <a:pt x="19996" y="6924"/>
                  <a:pt x="19082" y="6757"/>
                  <a:pt x="18476" y="6734"/>
                </a:cubicBezTo>
                <a:close/>
                <a:moveTo>
                  <a:pt x="15068" y="16652"/>
                </a:moveTo>
                <a:lnTo>
                  <a:pt x="579" y="16666"/>
                </a:lnTo>
                <a:cubicBezTo>
                  <a:pt x="259" y="16666"/>
                  <a:pt x="0" y="16977"/>
                  <a:pt x="0" y="17361"/>
                </a:cubicBezTo>
                <a:cubicBezTo>
                  <a:pt x="1" y="17745"/>
                  <a:pt x="260" y="18055"/>
                  <a:pt x="581" y="18055"/>
                </a:cubicBezTo>
                <a:lnTo>
                  <a:pt x="15070" y="18040"/>
                </a:lnTo>
                <a:cubicBezTo>
                  <a:pt x="15073" y="18040"/>
                  <a:pt x="15076" y="18040"/>
                  <a:pt x="15078" y="18040"/>
                </a:cubicBezTo>
                <a:cubicBezTo>
                  <a:pt x="15565" y="18040"/>
                  <a:pt x="15920" y="18171"/>
                  <a:pt x="16133" y="18426"/>
                </a:cubicBezTo>
                <a:cubicBezTo>
                  <a:pt x="16371" y="18712"/>
                  <a:pt x="16372" y="19087"/>
                  <a:pt x="16372" y="19092"/>
                </a:cubicBezTo>
                <a:lnTo>
                  <a:pt x="16372" y="19118"/>
                </a:lnTo>
                <a:cubicBezTo>
                  <a:pt x="16373" y="19486"/>
                  <a:pt x="16297" y="19746"/>
                  <a:pt x="16140" y="19912"/>
                </a:cubicBezTo>
                <a:cubicBezTo>
                  <a:pt x="15853" y="20215"/>
                  <a:pt x="15324" y="20212"/>
                  <a:pt x="15144" y="20185"/>
                </a:cubicBezTo>
                <a:cubicBezTo>
                  <a:pt x="14828" y="20135"/>
                  <a:pt x="14538" y="20400"/>
                  <a:pt x="14494" y="20779"/>
                </a:cubicBezTo>
                <a:cubicBezTo>
                  <a:pt x="14451" y="21160"/>
                  <a:pt x="14671" y="21509"/>
                  <a:pt x="14989" y="21562"/>
                </a:cubicBezTo>
                <a:cubicBezTo>
                  <a:pt x="15025" y="21568"/>
                  <a:pt x="15152" y="21586"/>
                  <a:pt x="15330" y="21586"/>
                </a:cubicBezTo>
                <a:cubicBezTo>
                  <a:pt x="15730" y="21586"/>
                  <a:pt x="16392" y="21493"/>
                  <a:pt x="16901" y="20961"/>
                </a:cubicBezTo>
                <a:cubicBezTo>
                  <a:pt x="17189" y="20659"/>
                  <a:pt x="17533" y="20097"/>
                  <a:pt x="17533" y="19124"/>
                </a:cubicBezTo>
                <a:cubicBezTo>
                  <a:pt x="17535" y="18965"/>
                  <a:pt x="17519" y="18144"/>
                  <a:pt x="16976" y="17472"/>
                </a:cubicBezTo>
                <a:cubicBezTo>
                  <a:pt x="16535" y="16926"/>
                  <a:pt x="15897" y="16646"/>
                  <a:pt x="15068" y="16652"/>
                </a:cubicBezTo>
                <a:close/>
              </a:path>
            </a:pathLst>
          </a:custGeom>
          <a:solidFill>
            <a:srgbClr val="D6D5D5"/>
          </a:solidFill>
          <a:ln w="12700">
            <a:miter lim="400000"/>
          </a:ln>
        </p:spPr>
        <p:txBody>
          <a:bodyPr lIns="50800" tIns="50800" rIns="50800" bIns="50800" anchor="ctr"/>
          <a:lstStyle/>
          <a:p>
            <a:pPr>
              <a:defRPr sz="2200">
                <a:solidFill>
                  <a:srgbClr val="FFFFFF"/>
                </a:solidFill>
              </a:defRPr>
            </a:pP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9" name="PROPUESTA 5. La roca…"/>
          <p:cNvSpPr txBox="1"/>
          <p:nvPr/>
        </p:nvSpPr>
        <p:spPr>
          <a:xfrm>
            <a:off x="349560" y="-15484"/>
            <a:ext cx="12305680" cy="9310435"/>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57200">
              <a:lnSpc>
                <a:spcPts val="4400"/>
              </a:lnSpc>
              <a:defRPr sz="2500">
                <a:latin typeface="Papyrus"/>
                <a:ea typeface="Papyrus"/>
                <a:cs typeface="Papyrus"/>
                <a:sym typeface="Papyrus"/>
              </a:defRPr>
            </a:pPr>
            <a:r>
              <a:t>PROPUESTA 5. La roca</a:t>
            </a:r>
          </a:p>
          <a:p>
            <a:pPr algn="just" defTabSz="457200">
              <a:lnSpc>
                <a:spcPts val="4400"/>
              </a:lnSpc>
              <a:defRPr sz="2500">
                <a:latin typeface="Papyrus"/>
                <a:ea typeface="Papyrus"/>
                <a:cs typeface="Papyrus"/>
                <a:sym typeface="Papyrus"/>
              </a:defRPr>
            </a:pPr>
          </a:p>
          <a:p>
            <a:pPr algn="just" defTabSz="449580">
              <a:lnSpc>
                <a:spcPct val="107916"/>
              </a:lnSpc>
              <a:spcBef>
                <a:spcPts val="800"/>
              </a:spcBef>
              <a:defRPr sz="2500">
                <a:uFill>
                  <a:solidFill>
                    <a:srgbClr val="000000"/>
                  </a:solidFill>
                </a:uFill>
                <a:latin typeface="Papyrus"/>
                <a:ea typeface="Papyrus"/>
                <a:cs typeface="Papyrus"/>
                <a:sym typeface="Papyrus"/>
              </a:defRPr>
            </a:pPr>
            <a:r>
              <a:t>De la misma forma que en la actividad anterior, explicaremos a los alumnos que, para empezar nuestras prácticas, el primer paso siempre es estar tranquilos y con actitud de cuerpo atento, en este caso sintiéndonos como si fuéramos una roca…que por más que la golpee el mar permanece impasible, por muy agitado que esté, ella sigue quieta, parada, sin sufrir ningún cambio inmediato en su exterior…del mismo modo, nosotros, vamos a parar un instante para poder percibir lo que estamos sintiendo y poder concentrarnos y observar nuestro interior.</a:t>
            </a:r>
          </a:p>
          <a:p>
            <a:pPr algn="just" defTabSz="449580">
              <a:lnSpc>
                <a:spcPct val="107916"/>
              </a:lnSpc>
              <a:spcBef>
                <a:spcPts val="800"/>
              </a:spcBef>
              <a:defRPr sz="2500">
                <a:uFill>
                  <a:solidFill>
                    <a:srgbClr val="000000"/>
                  </a:solidFill>
                </a:uFill>
                <a:latin typeface="Papyrus"/>
                <a:ea typeface="Papyrus"/>
                <a:cs typeface="Papyrus"/>
                <a:sym typeface="Papyrus"/>
              </a:defRPr>
            </a:pPr>
            <a:r>
              <a:t>Sintiéndonos una roca, podremos permanecer parados, lo que nos ayudará a estar atentos a nuestro interior, desechando cualquier estímulo externo e incluso interno, que nos haga movernos y perder nuestra postura de cuerpo atento tan importante para la realización de cualquier práctica relacionada con el mindfulness.</a:t>
            </a:r>
          </a:p>
          <a:p>
            <a:pPr algn="just" defTabSz="449580">
              <a:lnSpc>
                <a:spcPct val="107916"/>
              </a:lnSpc>
              <a:spcBef>
                <a:spcPts val="800"/>
              </a:spcBef>
              <a:defRPr sz="2500">
                <a:uFill>
                  <a:solidFill>
                    <a:srgbClr val="000000"/>
                  </a:solidFill>
                </a:uFill>
                <a:latin typeface="Papyrus"/>
                <a:ea typeface="Papyrus"/>
                <a:cs typeface="Papyrus"/>
                <a:sym typeface="Papyrus"/>
              </a:defRPr>
            </a:pPr>
            <a:r>
              <a:t>Les indicamos la postura que deben adoptar para facilitar </a:t>
            </a:r>
            <a:r>
              <a:rPr>
                <a:uFill>
                  <a:solidFill>
                    <a:srgbClr val="FF2600"/>
                  </a:solidFill>
                </a:uFill>
              </a:rPr>
              <a:t>“el cuerpo atento”/”la atención plena”</a:t>
            </a:r>
            <a:r>
              <a:t>: sentados, espalda recta, manos sobre los muslos, piernas no cruzadas y pies apoyados en el suelo.</a:t>
            </a:r>
          </a:p>
        </p:txBody>
      </p:sp>
      <p:pic>
        <p:nvPicPr>
          <p:cNvPr id="270"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14" t="38566" r="37694" b="27549"/>
          <a:stretch>
            <a:fillRect/>
          </a:stretch>
        </p:blipFill>
        <p:spPr>
          <a:xfrm>
            <a:off x="11899614" y="8525807"/>
            <a:ext cx="874148" cy="873596"/>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7" y="0"/>
                </a:moveTo>
                <a:cubicBezTo>
                  <a:pt x="9491" y="0"/>
                  <a:pt x="9044" y="55"/>
                  <a:pt x="8295" y="235"/>
                </a:cubicBezTo>
                <a:cubicBezTo>
                  <a:pt x="4335" y="1183"/>
                  <a:pt x="1327" y="4163"/>
                  <a:pt x="289" y="8145"/>
                </a:cubicBezTo>
                <a:cubicBezTo>
                  <a:pt x="-96" y="9621"/>
                  <a:pt x="-96" y="11972"/>
                  <a:pt x="289" y="13448"/>
                </a:cubicBezTo>
                <a:cubicBezTo>
                  <a:pt x="648" y="14828"/>
                  <a:pt x="1569" y="16688"/>
                  <a:pt x="2408" y="17722"/>
                </a:cubicBezTo>
                <a:cubicBezTo>
                  <a:pt x="3756" y="19380"/>
                  <a:pt x="5999" y="20788"/>
                  <a:pt x="8168" y="21339"/>
                </a:cubicBezTo>
                <a:cubicBezTo>
                  <a:pt x="9038" y="21560"/>
                  <a:pt x="9544" y="21600"/>
                  <a:pt x="11067" y="21564"/>
                </a:cubicBezTo>
                <a:cubicBezTo>
                  <a:pt x="12737" y="21525"/>
                  <a:pt x="13039" y="21478"/>
                  <a:pt x="14172" y="21094"/>
                </a:cubicBezTo>
                <a:cubicBezTo>
                  <a:pt x="15966" y="20484"/>
                  <a:pt x="17084" y="19783"/>
                  <a:pt x="18487" y="18369"/>
                </a:cubicBezTo>
                <a:cubicBezTo>
                  <a:pt x="19528" y="17319"/>
                  <a:pt x="19775" y="16961"/>
                  <a:pt x="20362" y="15761"/>
                </a:cubicBezTo>
                <a:cubicBezTo>
                  <a:pt x="21325" y="13797"/>
                  <a:pt x="21504" y="13032"/>
                  <a:pt x="21504" y="10792"/>
                </a:cubicBezTo>
                <a:cubicBezTo>
                  <a:pt x="21504" y="8553"/>
                  <a:pt x="21325" y="7797"/>
                  <a:pt x="20362" y="5832"/>
                </a:cubicBezTo>
                <a:cubicBezTo>
                  <a:pt x="19775" y="4633"/>
                  <a:pt x="19528" y="4275"/>
                  <a:pt x="18487" y="3225"/>
                </a:cubicBezTo>
                <a:cubicBezTo>
                  <a:pt x="18307" y="3043"/>
                  <a:pt x="18133" y="2875"/>
                  <a:pt x="17960" y="2715"/>
                </a:cubicBezTo>
                <a:cubicBezTo>
                  <a:pt x="17906" y="2721"/>
                  <a:pt x="17844" y="2695"/>
                  <a:pt x="17814" y="2646"/>
                </a:cubicBezTo>
                <a:cubicBezTo>
                  <a:pt x="17800" y="2623"/>
                  <a:pt x="17795" y="2603"/>
                  <a:pt x="17794" y="2578"/>
                </a:cubicBezTo>
                <a:cubicBezTo>
                  <a:pt x="16685" y="1586"/>
                  <a:pt x="15663" y="1005"/>
                  <a:pt x="14172" y="500"/>
                </a:cubicBezTo>
                <a:cubicBezTo>
                  <a:pt x="13086" y="133"/>
                  <a:pt x="12691" y="73"/>
                  <a:pt x="11204" y="20"/>
                </a:cubicBezTo>
                <a:cubicBezTo>
                  <a:pt x="10843" y="7"/>
                  <a:pt x="10540" y="0"/>
                  <a:pt x="10277" y="0"/>
                </a:cubicBezTo>
                <a:close/>
                <a:moveTo>
                  <a:pt x="10911" y="4401"/>
                </a:moveTo>
                <a:cubicBezTo>
                  <a:pt x="12860" y="4406"/>
                  <a:pt x="14804" y="5403"/>
                  <a:pt x="15802" y="7518"/>
                </a:cubicBezTo>
                <a:cubicBezTo>
                  <a:pt x="16197" y="8355"/>
                  <a:pt x="16222" y="8504"/>
                  <a:pt x="16222" y="9870"/>
                </a:cubicBezTo>
                <a:cubicBezTo>
                  <a:pt x="16222" y="11237"/>
                  <a:pt x="16200" y="11381"/>
                  <a:pt x="15802" y="12223"/>
                </a:cubicBezTo>
                <a:cubicBezTo>
                  <a:pt x="15035" y="13850"/>
                  <a:pt x="13509" y="15045"/>
                  <a:pt x="11770" y="15389"/>
                </a:cubicBezTo>
                <a:lnTo>
                  <a:pt x="10999" y="15536"/>
                </a:lnTo>
                <a:lnTo>
                  <a:pt x="10999" y="16114"/>
                </a:lnTo>
                <a:cubicBezTo>
                  <a:pt x="10999" y="16429"/>
                  <a:pt x="10958" y="16716"/>
                  <a:pt x="10901" y="16751"/>
                </a:cubicBezTo>
                <a:cubicBezTo>
                  <a:pt x="10744" y="16849"/>
                  <a:pt x="7381" y="14310"/>
                  <a:pt x="7514" y="14193"/>
                </a:cubicBezTo>
                <a:cubicBezTo>
                  <a:pt x="8194" y="13595"/>
                  <a:pt x="10786" y="11801"/>
                  <a:pt x="10882" y="11860"/>
                </a:cubicBezTo>
                <a:cubicBezTo>
                  <a:pt x="10951" y="11903"/>
                  <a:pt x="10999" y="12202"/>
                  <a:pt x="10999" y="12527"/>
                </a:cubicBezTo>
                <a:cubicBezTo>
                  <a:pt x="10999" y="13104"/>
                  <a:pt x="11016" y="13117"/>
                  <a:pt x="11370" y="13036"/>
                </a:cubicBezTo>
                <a:cubicBezTo>
                  <a:pt x="13037" y="12655"/>
                  <a:pt x="14011" y="11355"/>
                  <a:pt x="13889" y="9665"/>
                </a:cubicBezTo>
                <a:cubicBezTo>
                  <a:pt x="13736" y="7546"/>
                  <a:pt x="11590" y="6263"/>
                  <a:pt x="9525" y="7057"/>
                </a:cubicBezTo>
                <a:cubicBezTo>
                  <a:pt x="8755" y="7352"/>
                  <a:pt x="8027" y="8145"/>
                  <a:pt x="7826" y="8900"/>
                </a:cubicBezTo>
                <a:cubicBezTo>
                  <a:pt x="7568" y="9869"/>
                  <a:pt x="7569" y="9867"/>
                  <a:pt x="6440" y="9910"/>
                </a:cubicBezTo>
                <a:cubicBezTo>
                  <a:pt x="5873" y="9931"/>
                  <a:pt x="5359" y="9894"/>
                  <a:pt x="5297" y="9831"/>
                </a:cubicBezTo>
                <a:cubicBezTo>
                  <a:pt x="5235" y="9769"/>
                  <a:pt x="5242" y="9402"/>
                  <a:pt x="5317" y="9008"/>
                </a:cubicBezTo>
                <a:cubicBezTo>
                  <a:pt x="5880" y="6026"/>
                  <a:pt x="8405" y="4396"/>
                  <a:pt x="10911" y="4401"/>
                </a:cubicBezTo>
                <a:close/>
              </a:path>
            </a:pathLst>
          </a:custGeom>
          <a:ln w="12700">
            <a:miter lim="400000"/>
          </a:ln>
        </p:spPr>
      </p:pic>
    </p:spTree>
  </p:cSld>
  <p:clrMapOvr>
    <a:masterClrMapping/>
  </p:clrMapOvr>
  <p:transition xmlns:p14="http://schemas.microsoft.com/office/powerpoint/2010/main" spd="med" advClick="1"/>
</p:sld>
</file>

<file path=ppt/slides/slide1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14" name="Se sentarán muy cerca uno en frente de otro y tendrán un pañuelo que tendrán que hacer “volar” para poder taparle la cara al compañero haciendo espiraciones con la boca, la nariz…"/>
          <p:cNvSpPr txBox="1"/>
          <p:nvPr/>
        </p:nvSpPr>
        <p:spPr>
          <a:xfrm>
            <a:off x="1213544" y="986577"/>
            <a:ext cx="10950245" cy="3648697"/>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lvl1pPr marL="685800" indent="-228600" algn="just" defTabSz="449580">
              <a:lnSpc>
                <a:spcPct val="107916"/>
              </a:lnSpc>
              <a:spcBef>
                <a:spcPts val="800"/>
              </a:spcBef>
              <a:buSzPct val="100000"/>
              <a:buFont typeface="Comic Sans MS"/>
              <a:buChar char="-"/>
              <a:defRPr sz="3600">
                <a:uFill>
                  <a:solidFill>
                    <a:srgbClr val="000000"/>
                  </a:solidFill>
                </a:uFill>
                <a:latin typeface="Papyrus"/>
                <a:ea typeface="Papyrus"/>
                <a:cs typeface="Papyrus"/>
                <a:sym typeface="Papyrus"/>
              </a:defRPr>
            </a:lvl1pPr>
          </a:lstStyle>
          <a:p>
            <a:pPr/>
            <a:r>
              <a:t>Se sentarán muy cerca uno en frente de otro y tendrán un pañuelo que tendrán que hacer “volar” para poder taparle la cara al compañero haciendo espiraciones con la boca, la nariz…</a:t>
            </a:r>
          </a:p>
        </p:txBody>
      </p:sp>
      <p:pic>
        <p:nvPicPr>
          <p:cNvPr id="1115"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1EB001"/>
        </a:solidFill>
      </p:bgPr>
    </p:bg>
    <p:spTree>
      <p:nvGrpSpPr>
        <p:cNvPr id="1" name=""/>
        <p:cNvGrpSpPr/>
        <p:nvPr/>
      </p:nvGrpSpPr>
      <p:grpSpPr>
        <a:xfrm>
          <a:off x="0" y="0"/>
          <a:ext cx="0" cy="0"/>
          <a:chOff x="0" y="0"/>
          <a:chExt cx="0" cy="0"/>
        </a:xfrm>
      </p:grpSpPr>
      <p:pic>
        <p:nvPicPr>
          <p:cNvPr id="1117" name="Imagen" descr="Imagen"/>
          <p:cNvPicPr>
            <a:picLocks noChangeAspect="1"/>
          </p:cNvPicPr>
          <p:nvPr/>
        </p:nvPicPr>
        <p:blipFill>
          <a:blip r:embed="rId2">
            <a:extLst/>
          </a:blip>
          <a:srcRect l="4507" t="0" r="20659" b="3656"/>
          <a:stretch>
            <a:fillRect/>
          </a:stretch>
        </p:blipFill>
        <p:spPr>
          <a:xfrm>
            <a:off x="592911" y="-9812"/>
            <a:ext cx="11386408" cy="9773208"/>
          </a:xfrm>
          <a:custGeom>
            <a:avLst/>
            <a:gdLst/>
            <a:ahLst/>
            <a:cxnLst>
              <a:cxn ang="0">
                <a:pos x="wd2" y="hd2"/>
              </a:cxn>
              <a:cxn ang="5400000">
                <a:pos x="wd2" y="hd2"/>
              </a:cxn>
              <a:cxn ang="10800000">
                <a:pos x="wd2" y="hd2"/>
              </a:cxn>
              <a:cxn ang="16200000">
                <a:pos x="wd2" y="hd2"/>
              </a:cxn>
            </a:cxnLst>
            <a:rect l="0" t="0" r="r" b="b"/>
            <a:pathLst>
              <a:path w="21484" h="21594" fill="norm" stroke="1" extrusionOk="0">
                <a:moveTo>
                  <a:pt x="6593" y="0"/>
                </a:moveTo>
                <a:lnTo>
                  <a:pt x="6503" y="126"/>
                </a:lnTo>
                <a:cubicBezTo>
                  <a:pt x="6429" y="232"/>
                  <a:pt x="6401" y="242"/>
                  <a:pt x="6322" y="186"/>
                </a:cubicBezTo>
                <a:cubicBezTo>
                  <a:pt x="6212" y="107"/>
                  <a:pt x="5903" y="188"/>
                  <a:pt x="5537" y="391"/>
                </a:cubicBezTo>
                <a:cubicBezTo>
                  <a:pt x="5332" y="505"/>
                  <a:pt x="5288" y="560"/>
                  <a:pt x="5303" y="684"/>
                </a:cubicBezTo>
                <a:cubicBezTo>
                  <a:pt x="5306" y="705"/>
                  <a:pt x="5210" y="816"/>
                  <a:pt x="5091" y="930"/>
                </a:cubicBezTo>
                <a:cubicBezTo>
                  <a:pt x="4816" y="1193"/>
                  <a:pt x="4047" y="2342"/>
                  <a:pt x="3875" y="2746"/>
                </a:cubicBezTo>
                <a:cubicBezTo>
                  <a:pt x="3779" y="2970"/>
                  <a:pt x="3735" y="3175"/>
                  <a:pt x="3714" y="3502"/>
                </a:cubicBezTo>
                <a:cubicBezTo>
                  <a:pt x="3698" y="3749"/>
                  <a:pt x="3641" y="4095"/>
                  <a:pt x="3587" y="4271"/>
                </a:cubicBezTo>
                <a:cubicBezTo>
                  <a:pt x="3488" y="4601"/>
                  <a:pt x="3460" y="5239"/>
                  <a:pt x="3536" y="5463"/>
                </a:cubicBezTo>
                <a:cubicBezTo>
                  <a:pt x="3564" y="5548"/>
                  <a:pt x="3524" y="5658"/>
                  <a:pt x="3370" y="5912"/>
                </a:cubicBezTo>
                <a:cubicBezTo>
                  <a:pt x="3259" y="6097"/>
                  <a:pt x="3108" y="6386"/>
                  <a:pt x="3035" y="6556"/>
                </a:cubicBezTo>
                <a:cubicBezTo>
                  <a:pt x="2910" y="6846"/>
                  <a:pt x="2905" y="6882"/>
                  <a:pt x="2957" y="7176"/>
                </a:cubicBezTo>
                <a:cubicBezTo>
                  <a:pt x="2987" y="7347"/>
                  <a:pt x="3012" y="7564"/>
                  <a:pt x="3012" y="7657"/>
                </a:cubicBezTo>
                <a:cubicBezTo>
                  <a:pt x="3012" y="7751"/>
                  <a:pt x="3045" y="7950"/>
                  <a:pt x="3084" y="8102"/>
                </a:cubicBezTo>
                <a:cubicBezTo>
                  <a:pt x="3124" y="8253"/>
                  <a:pt x="3179" y="8553"/>
                  <a:pt x="3207" y="8769"/>
                </a:cubicBezTo>
                <a:cubicBezTo>
                  <a:pt x="3235" y="8985"/>
                  <a:pt x="3289" y="9285"/>
                  <a:pt x="3326" y="9436"/>
                </a:cubicBezTo>
                <a:cubicBezTo>
                  <a:pt x="3363" y="9586"/>
                  <a:pt x="3381" y="9730"/>
                  <a:pt x="3367" y="9757"/>
                </a:cubicBezTo>
                <a:cubicBezTo>
                  <a:pt x="3352" y="9785"/>
                  <a:pt x="3238" y="9868"/>
                  <a:pt x="3113" y="9942"/>
                </a:cubicBezTo>
                <a:cubicBezTo>
                  <a:pt x="2771" y="10145"/>
                  <a:pt x="2231" y="10688"/>
                  <a:pt x="1910" y="11149"/>
                </a:cubicBezTo>
                <a:cubicBezTo>
                  <a:pt x="1679" y="11481"/>
                  <a:pt x="1624" y="11596"/>
                  <a:pt x="1624" y="11760"/>
                </a:cubicBezTo>
                <a:cubicBezTo>
                  <a:pt x="1624" y="11871"/>
                  <a:pt x="1610" y="12203"/>
                  <a:pt x="1594" y="12496"/>
                </a:cubicBezTo>
                <a:lnTo>
                  <a:pt x="1566" y="13028"/>
                </a:lnTo>
                <a:lnTo>
                  <a:pt x="1846" y="13162"/>
                </a:lnTo>
                <a:cubicBezTo>
                  <a:pt x="2000" y="13236"/>
                  <a:pt x="2271" y="13306"/>
                  <a:pt x="2448" y="13322"/>
                </a:cubicBezTo>
                <a:cubicBezTo>
                  <a:pt x="2703" y="13344"/>
                  <a:pt x="2790" y="13378"/>
                  <a:pt x="2874" y="13482"/>
                </a:cubicBezTo>
                <a:lnTo>
                  <a:pt x="2979" y="13613"/>
                </a:lnTo>
                <a:lnTo>
                  <a:pt x="2845" y="13839"/>
                </a:lnTo>
                <a:cubicBezTo>
                  <a:pt x="2669" y="14137"/>
                  <a:pt x="2534" y="14137"/>
                  <a:pt x="2227" y="13839"/>
                </a:cubicBezTo>
                <a:cubicBezTo>
                  <a:pt x="1978" y="13599"/>
                  <a:pt x="1883" y="13588"/>
                  <a:pt x="1696" y="13786"/>
                </a:cubicBezTo>
                <a:cubicBezTo>
                  <a:pt x="1633" y="13853"/>
                  <a:pt x="1557" y="13877"/>
                  <a:pt x="1471" y="13858"/>
                </a:cubicBezTo>
                <a:cubicBezTo>
                  <a:pt x="1360" y="13832"/>
                  <a:pt x="1337" y="13852"/>
                  <a:pt x="1307" y="13988"/>
                </a:cubicBezTo>
                <a:cubicBezTo>
                  <a:pt x="1288" y="14076"/>
                  <a:pt x="1274" y="14223"/>
                  <a:pt x="1275" y="14316"/>
                </a:cubicBezTo>
                <a:cubicBezTo>
                  <a:pt x="1276" y="14409"/>
                  <a:pt x="1250" y="14523"/>
                  <a:pt x="1217" y="14569"/>
                </a:cubicBezTo>
                <a:cubicBezTo>
                  <a:pt x="1037" y="14827"/>
                  <a:pt x="629" y="15943"/>
                  <a:pt x="689" y="16013"/>
                </a:cubicBezTo>
                <a:cubicBezTo>
                  <a:pt x="698" y="16025"/>
                  <a:pt x="721" y="15979"/>
                  <a:pt x="739" y="15912"/>
                </a:cubicBezTo>
                <a:cubicBezTo>
                  <a:pt x="757" y="15845"/>
                  <a:pt x="845" y="15757"/>
                  <a:pt x="934" y="15713"/>
                </a:cubicBezTo>
                <a:cubicBezTo>
                  <a:pt x="1109" y="15628"/>
                  <a:pt x="1556" y="15605"/>
                  <a:pt x="1596" y="15680"/>
                </a:cubicBezTo>
                <a:cubicBezTo>
                  <a:pt x="1641" y="15765"/>
                  <a:pt x="1082" y="16352"/>
                  <a:pt x="907" y="16403"/>
                </a:cubicBezTo>
                <a:cubicBezTo>
                  <a:pt x="776" y="16442"/>
                  <a:pt x="720" y="16502"/>
                  <a:pt x="651" y="16674"/>
                </a:cubicBezTo>
                <a:cubicBezTo>
                  <a:pt x="603" y="16796"/>
                  <a:pt x="481" y="17059"/>
                  <a:pt x="380" y="17259"/>
                </a:cubicBezTo>
                <a:cubicBezTo>
                  <a:pt x="-36" y="18085"/>
                  <a:pt x="-114" y="18998"/>
                  <a:pt x="164" y="19808"/>
                </a:cubicBezTo>
                <a:cubicBezTo>
                  <a:pt x="285" y="20164"/>
                  <a:pt x="838" y="21180"/>
                  <a:pt x="956" y="21265"/>
                </a:cubicBezTo>
                <a:cubicBezTo>
                  <a:pt x="982" y="21284"/>
                  <a:pt x="992" y="21322"/>
                  <a:pt x="979" y="21348"/>
                </a:cubicBezTo>
                <a:cubicBezTo>
                  <a:pt x="894" y="21509"/>
                  <a:pt x="1696" y="21509"/>
                  <a:pt x="2293" y="21348"/>
                </a:cubicBezTo>
                <a:cubicBezTo>
                  <a:pt x="3030" y="21149"/>
                  <a:pt x="3932" y="20962"/>
                  <a:pt x="4721" y="20845"/>
                </a:cubicBezTo>
                <a:cubicBezTo>
                  <a:pt x="5148" y="20781"/>
                  <a:pt x="5525" y="20720"/>
                  <a:pt x="5558" y="20706"/>
                </a:cubicBezTo>
                <a:cubicBezTo>
                  <a:pt x="5643" y="20672"/>
                  <a:pt x="7026" y="20470"/>
                  <a:pt x="7463" y="20428"/>
                </a:cubicBezTo>
                <a:cubicBezTo>
                  <a:pt x="7660" y="20409"/>
                  <a:pt x="8133" y="20380"/>
                  <a:pt x="8515" y="20366"/>
                </a:cubicBezTo>
                <a:cubicBezTo>
                  <a:pt x="8896" y="20352"/>
                  <a:pt x="9266" y="20326"/>
                  <a:pt x="9336" y="20309"/>
                </a:cubicBezTo>
                <a:cubicBezTo>
                  <a:pt x="9406" y="20292"/>
                  <a:pt x="9686" y="20308"/>
                  <a:pt x="9958" y="20345"/>
                </a:cubicBezTo>
                <a:cubicBezTo>
                  <a:pt x="10543" y="20425"/>
                  <a:pt x="10830" y="20439"/>
                  <a:pt x="10944" y="20392"/>
                </a:cubicBezTo>
                <a:cubicBezTo>
                  <a:pt x="10993" y="20371"/>
                  <a:pt x="10877" y="20328"/>
                  <a:pt x="10668" y="20289"/>
                </a:cubicBezTo>
                <a:cubicBezTo>
                  <a:pt x="10255" y="20212"/>
                  <a:pt x="10060" y="20133"/>
                  <a:pt x="10123" y="20065"/>
                </a:cubicBezTo>
                <a:cubicBezTo>
                  <a:pt x="10146" y="20039"/>
                  <a:pt x="10425" y="19987"/>
                  <a:pt x="10740" y="19950"/>
                </a:cubicBezTo>
                <a:cubicBezTo>
                  <a:pt x="11056" y="19913"/>
                  <a:pt x="11405" y="19862"/>
                  <a:pt x="11515" y="19838"/>
                </a:cubicBezTo>
                <a:cubicBezTo>
                  <a:pt x="11756" y="19786"/>
                  <a:pt x="11852" y="19876"/>
                  <a:pt x="11896" y="20193"/>
                </a:cubicBezTo>
                <a:cubicBezTo>
                  <a:pt x="11911" y="20304"/>
                  <a:pt x="11954" y="20423"/>
                  <a:pt x="11990" y="20458"/>
                </a:cubicBezTo>
                <a:cubicBezTo>
                  <a:pt x="12026" y="20493"/>
                  <a:pt x="12056" y="20552"/>
                  <a:pt x="12056" y="20588"/>
                </a:cubicBezTo>
                <a:cubicBezTo>
                  <a:pt x="12056" y="20674"/>
                  <a:pt x="12402" y="21294"/>
                  <a:pt x="12517" y="21414"/>
                </a:cubicBezTo>
                <a:cubicBezTo>
                  <a:pt x="12566" y="21465"/>
                  <a:pt x="12681" y="21531"/>
                  <a:pt x="12774" y="21560"/>
                </a:cubicBezTo>
                <a:cubicBezTo>
                  <a:pt x="12840" y="21581"/>
                  <a:pt x="12944" y="21592"/>
                  <a:pt x="13068" y="21594"/>
                </a:cubicBezTo>
                <a:cubicBezTo>
                  <a:pt x="13439" y="21600"/>
                  <a:pt x="13985" y="21529"/>
                  <a:pt x="14197" y="21428"/>
                </a:cubicBezTo>
                <a:cubicBezTo>
                  <a:pt x="14360" y="21351"/>
                  <a:pt x="14389" y="21318"/>
                  <a:pt x="14345" y="21256"/>
                </a:cubicBezTo>
                <a:cubicBezTo>
                  <a:pt x="14303" y="21197"/>
                  <a:pt x="14327" y="21112"/>
                  <a:pt x="14449" y="20885"/>
                </a:cubicBezTo>
                <a:cubicBezTo>
                  <a:pt x="15073" y="19728"/>
                  <a:pt x="15167" y="19489"/>
                  <a:pt x="15165" y="19039"/>
                </a:cubicBezTo>
                <a:cubicBezTo>
                  <a:pt x="15164" y="18648"/>
                  <a:pt x="15043" y="17858"/>
                  <a:pt x="14952" y="17653"/>
                </a:cubicBezTo>
                <a:cubicBezTo>
                  <a:pt x="14912" y="17562"/>
                  <a:pt x="14872" y="17444"/>
                  <a:pt x="14865" y="17388"/>
                </a:cubicBezTo>
                <a:cubicBezTo>
                  <a:pt x="14858" y="17332"/>
                  <a:pt x="14836" y="17258"/>
                  <a:pt x="14816" y="17222"/>
                </a:cubicBezTo>
                <a:cubicBezTo>
                  <a:pt x="14794" y="17180"/>
                  <a:pt x="14855" y="17106"/>
                  <a:pt x="14980" y="17024"/>
                </a:cubicBezTo>
                <a:cubicBezTo>
                  <a:pt x="15217" y="16868"/>
                  <a:pt x="15358" y="16574"/>
                  <a:pt x="15356" y="16239"/>
                </a:cubicBezTo>
                <a:cubicBezTo>
                  <a:pt x="15355" y="15997"/>
                  <a:pt x="15221" y="15573"/>
                  <a:pt x="15091" y="15406"/>
                </a:cubicBezTo>
                <a:cubicBezTo>
                  <a:pt x="15029" y="15325"/>
                  <a:pt x="15068" y="15238"/>
                  <a:pt x="15457" y="14606"/>
                </a:cubicBezTo>
                <a:cubicBezTo>
                  <a:pt x="15696" y="14216"/>
                  <a:pt x="16031" y="13625"/>
                  <a:pt x="16201" y="13294"/>
                </a:cubicBezTo>
                <a:cubicBezTo>
                  <a:pt x="16638" y="12440"/>
                  <a:pt x="17451" y="10534"/>
                  <a:pt x="17773" y="9610"/>
                </a:cubicBezTo>
                <a:cubicBezTo>
                  <a:pt x="18170" y="8470"/>
                  <a:pt x="18306" y="8192"/>
                  <a:pt x="18560" y="8003"/>
                </a:cubicBezTo>
                <a:cubicBezTo>
                  <a:pt x="18994" y="7681"/>
                  <a:pt x="20423" y="7085"/>
                  <a:pt x="20956" y="7004"/>
                </a:cubicBezTo>
                <a:cubicBezTo>
                  <a:pt x="21227" y="6963"/>
                  <a:pt x="21336" y="6920"/>
                  <a:pt x="21399" y="6830"/>
                </a:cubicBezTo>
                <a:cubicBezTo>
                  <a:pt x="21456" y="6748"/>
                  <a:pt x="21486" y="6680"/>
                  <a:pt x="21484" y="6615"/>
                </a:cubicBezTo>
                <a:cubicBezTo>
                  <a:pt x="21481" y="6508"/>
                  <a:pt x="21391" y="6413"/>
                  <a:pt x="21198" y="6289"/>
                </a:cubicBezTo>
                <a:cubicBezTo>
                  <a:pt x="21042" y="6189"/>
                  <a:pt x="20873" y="6108"/>
                  <a:pt x="20821" y="6108"/>
                </a:cubicBezTo>
                <a:cubicBezTo>
                  <a:pt x="20710" y="6108"/>
                  <a:pt x="20645" y="6021"/>
                  <a:pt x="20603" y="5815"/>
                </a:cubicBezTo>
                <a:cubicBezTo>
                  <a:pt x="20562" y="5615"/>
                  <a:pt x="20326" y="5468"/>
                  <a:pt x="20124" y="5516"/>
                </a:cubicBezTo>
                <a:cubicBezTo>
                  <a:pt x="20042" y="5535"/>
                  <a:pt x="19850" y="5573"/>
                  <a:pt x="19699" y="5599"/>
                </a:cubicBezTo>
                <a:cubicBezTo>
                  <a:pt x="19547" y="5625"/>
                  <a:pt x="19374" y="5686"/>
                  <a:pt x="19312" y="5733"/>
                </a:cubicBezTo>
                <a:cubicBezTo>
                  <a:pt x="19208" y="5813"/>
                  <a:pt x="19172" y="5806"/>
                  <a:pt x="18798" y="5629"/>
                </a:cubicBezTo>
                <a:cubicBezTo>
                  <a:pt x="18153" y="5323"/>
                  <a:pt x="17670" y="5380"/>
                  <a:pt x="17440" y="5790"/>
                </a:cubicBezTo>
                <a:cubicBezTo>
                  <a:pt x="17398" y="5865"/>
                  <a:pt x="17340" y="6087"/>
                  <a:pt x="17315" y="6283"/>
                </a:cubicBezTo>
                <a:cubicBezTo>
                  <a:pt x="17205" y="7080"/>
                  <a:pt x="17166" y="7234"/>
                  <a:pt x="16985" y="7550"/>
                </a:cubicBezTo>
                <a:cubicBezTo>
                  <a:pt x="16736" y="7986"/>
                  <a:pt x="15802" y="9284"/>
                  <a:pt x="15111" y="10152"/>
                </a:cubicBezTo>
                <a:cubicBezTo>
                  <a:pt x="14542" y="10868"/>
                  <a:pt x="14193" y="11429"/>
                  <a:pt x="14017" y="11910"/>
                </a:cubicBezTo>
                <a:cubicBezTo>
                  <a:pt x="13905" y="12216"/>
                  <a:pt x="13834" y="12192"/>
                  <a:pt x="13727" y="11810"/>
                </a:cubicBezTo>
                <a:cubicBezTo>
                  <a:pt x="13679" y="11641"/>
                  <a:pt x="13532" y="11418"/>
                  <a:pt x="13221" y="11043"/>
                </a:cubicBezTo>
                <a:lnTo>
                  <a:pt x="12781" y="10513"/>
                </a:lnTo>
                <a:lnTo>
                  <a:pt x="12904" y="10229"/>
                </a:lnTo>
                <a:cubicBezTo>
                  <a:pt x="12971" y="10073"/>
                  <a:pt x="13084" y="9845"/>
                  <a:pt x="13156" y="9721"/>
                </a:cubicBezTo>
                <a:cubicBezTo>
                  <a:pt x="13228" y="9598"/>
                  <a:pt x="13335" y="9387"/>
                  <a:pt x="13394" y="9251"/>
                </a:cubicBezTo>
                <a:cubicBezTo>
                  <a:pt x="13452" y="9116"/>
                  <a:pt x="13580" y="8883"/>
                  <a:pt x="13676" y="8736"/>
                </a:cubicBezTo>
                <a:cubicBezTo>
                  <a:pt x="13772" y="8588"/>
                  <a:pt x="13943" y="8290"/>
                  <a:pt x="14056" y="8074"/>
                </a:cubicBezTo>
                <a:lnTo>
                  <a:pt x="14262" y="7681"/>
                </a:lnTo>
                <a:lnTo>
                  <a:pt x="14211" y="7356"/>
                </a:lnTo>
                <a:cubicBezTo>
                  <a:pt x="14111" y="6716"/>
                  <a:pt x="13975" y="6343"/>
                  <a:pt x="13786" y="6180"/>
                </a:cubicBezTo>
                <a:cubicBezTo>
                  <a:pt x="13690" y="6098"/>
                  <a:pt x="13553" y="5968"/>
                  <a:pt x="13480" y="5891"/>
                </a:cubicBezTo>
                <a:cubicBezTo>
                  <a:pt x="13363" y="5766"/>
                  <a:pt x="13337" y="5759"/>
                  <a:pt x="13231" y="5825"/>
                </a:cubicBezTo>
                <a:cubicBezTo>
                  <a:pt x="13125" y="5892"/>
                  <a:pt x="13095" y="5886"/>
                  <a:pt x="12946" y="5752"/>
                </a:cubicBezTo>
                <a:cubicBezTo>
                  <a:pt x="12746" y="5574"/>
                  <a:pt x="12673" y="5566"/>
                  <a:pt x="12592" y="5717"/>
                </a:cubicBezTo>
                <a:cubicBezTo>
                  <a:pt x="12559" y="5780"/>
                  <a:pt x="12511" y="5816"/>
                  <a:pt x="12485" y="5798"/>
                </a:cubicBezTo>
                <a:cubicBezTo>
                  <a:pt x="12410" y="5744"/>
                  <a:pt x="12432" y="5416"/>
                  <a:pt x="12520" y="5268"/>
                </a:cubicBezTo>
                <a:cubicBezTo>
                  <a:pt x="12614" y="5111"/>
                  <a:pt x="12608" y="4777"/>
                  <a:pt x="12506" y="4491"/>
                </a:cubicBezTo>
                <a:cubicBezTo>
                  <a:pt x="12437" y="4297"/>
                  <a:pt x="12455" y="4173"/>
                  <a:pt x="12543" y="4236"/>
                </a:cubicBezTo>
                <a:cubicBezTo>
                  <a:pt x="12612" y="4287"/>
                  <a:pt x="12548" y="4054"/>
                  <a:pt x="12426" y="3811"/>
                </a:cubicBezTo>
                <a:cubicBezTo>
                  <a:pt x="12174" y="3310"/>
                  <a:pt x="12055" y="3016"/>
                  <a:pt x="12082" y="2965"/>
                </a:cubicBezTo>
                <a:cubicBezTo>
                  <a:pt x="12099" y="2934"/>
                  <a:pt x="11949" y="2626"/>
                  <a:pt x="11751" y="2281"/>
                </a:cubicBezTo>
                <a:cubicBezTo>
                  <a:pt x="11552" y="1936"/>
                  <a:pt x="11382" y="1602"/>
                  <a:pt x="11374" y="1539"/>
                </a:cubicBezTo>
                <a:cubicBezTo>
                  <a:pt x="11354" y="1385"/>
                  <a:pt x="11137" y="971"/>
                  <a:pt x="10945" y="718"/>
                </a:cubicBezTo>
                <a:cubicBezTo>
                  <a:pt x="10858" y="604"/>
                  <a:pt x="10607" y="396"/>
                  <a:pt x="10387" y="255"/>
                </a:cubicBezTo>
                <a:lnTo>
                  <a:pt x="9987" y="0"/>
                </a:lnTo>
                <a:lnTo>
                  <a:pt x="6593" y="0"/>
                </a:lnTo>
                <a:close/>
                <a:moveTo>
                  <a:pt x="12545" y="6002"/>
                </a:moveTo>
                <a:cubicBezTo>
                  <a:pt x="12603" y="6014"/>
                  <a:pt x="12648" y="6141"/>
                  <a:pt x="12638" y="6309"/>
                </a:cubicBezTo>
                <a:cubicBezTo>
                  <a:pt x="12631" y="6437"/>
                  <a:pt x="12668" y="6596"/>
                  <a:pt x="12741" y="6750"/>
                </a:cubicBezTo>
                <a:cubicBezTo>
                  <a:pt x="12912" y="7106"/>
                  <a:pt x="12907" y="7595"/>
                  <a:pt x="12732" y="7946"/>
                </a:cubicBezTo>
                <a:cubicBezTo>
                  <a:pt x="12658" y="8094"/>
                  <a:pt x="12535" y="8247"/>
                  <a:pt x="12452" y="8294"/>
                </a:cubicBezTo>
                <a:cubicBezTo>
                  <a:pt x="12371" y="8340"/>
                  <a:pt x="12265" y="8435"/>
                  <a:pt x="12216" y="8507"/>
                </a:cubicBezTo>
                <a:cubicBezTo>
                  <a:pt x="12118" y="8649"/>
                  <a:pt x="12056" y="8622"/>
                  <a:pt x="12056" y="8436"/>
                </a:cubicBezTo>
                <a:cubicBezTo>
                  <a:pt x="12056" y="8218"/>
                  <a:pt x="12301" y="7201"/>
                  <a:pt x="12378" y="7101"/>
                </a:cubicBezTo>
                <a:cubicBezTo>
                  <a:pt x="12436" y="7026"/>
                  <a:pt x="12442" y="6975"/>
                  <a:pt x="12404" y="6879"/>
                </a:cubicBezTo>
                <a:cubicBezTo>
                  <a:pt x="12347" y="6732"/>
                  <a:pt x="12404" y="6126"/>
                  <a:pt x="12483" y="6033"/>
                </a:cubicBezTo>
                <a:cubicBezTo>
                  <a:pt x="12504" y="6009"/>
                  <a:pt x="12526" y="5999"/>
                  <a:pt x="12545" y="6002"/>
                </a:cubicBezTo>
                <a:close/>
              </a:path>
            </a:pathLst>
          </a:custGeom>
          <a:ln w="12700">
            <a:miter lim="400000"/>
          </a:ln>
        </p:spPr>
      </p:pic>
      <p:pic>
        <p:nvPicPr>
          <p:cNvPr id="1118"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7" t="28749" r="37500" b="64984"/>
          <a:stretch>
            <a:fillRect/>
          </a:stretch>
        </p:blipFill>
        <p:spPr>
          <a:xfrm>
            <a:off x="11746160" y="242531"/>
            <a:ext cx="1183218" cy="1187581"/>
          </a:xfrm>
          <a:custGeom>
            <a:avLst/>
            <a:gdLst/>
            <a:ahLst/>
            <a:cxnLst>
              <a:cxn ang="0">
                <a:pos x="wd2" y="hd2"/>
              </a:cxn>
              <a:cxn ang="5400000">
                <a:pos x="wd2" y="hd2"/>
              </a:cxn>
              <a:cxn ang="10800000">
                <a:pos x="wd2" y="hd2"/>
              </a:cxn>
              <a:cxn ang="16200000">
                <a:pos x="wd2" y="hd2"/>
              </a:cxn>
            </a:cxnLst>
            <a:rect l="0" t="0" r="r" b="b"/>
            <a:pathLst>
              <a:path w="20607" h="21160" fill="norm" stroke="1" extrusionOk="0">
                <a:moveTo>
                  <a:pt x="9928" y="6"/>
                </a:moveTo>
                <a:cubicBezTo>
                  <a:pt x="9535" y="19"/>
                  <a:pt x="9133" y="48"/>
                  <a:pt x="8732" y="105"/>
                </a:cubicBezTo>
                <a:cubicBezTo>
                  <a:pt x="5649" y="542"/>
                  <a:pt x="2498" y="2756"/>
                  <a:pt x="1177" y="5409"/>
                </a:cubicBezTo>
                <a:cubicBezTo>
                  <a:pt x="-993" y="9767"/>
                  <a:pt x="-91" y="15336"/>
                  <a:pt x="3285" y="18456"/>
                </a:cubicBezTo>
                <a:cubicBezTo>
                  <a:pt x="4507" y="19586"/>
                  <a:pt x="6732" y="20706"/>
                  <a:pt x="8255" y="20966"/>
                </a:cubicBezTo>
                <a:cubicBezTo>
                  <a:pt x="10839" y="21406"/>
                  <a:pt x="12776" y="21114"/>
                  <a:pt x="15146" y="19919"/>
                </a:cubicBezTo>
                <a:cubicBezTo>
                  <a:pt x="18526" y="18215"/>
                  <a:pt x="20607" y="14647"/>
                  <a:pt x="20607" y="10571"/>
                </a:cubicBezTo>
                <a:cubicBezTo>
                  <a:pt x="20607" y="4406"/>
                  <a:pt x="15825" y="-194"/>
                  <a:pt x="9928" y="6"/>
                </a:cubicBezTo>
                <a:close/>
                <a:moveTo>
                  <a:pt x="10232" y="2361"/>
                </a:moveTo>
                <a:cubicBezTo>
                  <a:pt x="10448" y="2352"/>
                  <a:pt x="10665" y="2371"/>
                  <a:pt x="10868" y="2410"/>
                </a:cubicBezTo>
                <a:cubicBezTo>
                  <a:pt x="12173" y="2661"/>
                  <a:pt x="13702" y="3824"/>
                  <a:pt x="14255" y="4991"/>
                </a:cubicBezTo>
                <a:cubicBezTo>
                  <a:pt x="15016" y="6600"/>
                  <a:pt x="14897" y="7682"/>
                  <a:pt x="13605" y="11115"/>
                </a:cubicBezTo>
                <a:cubicBezTo>
                  <a:pt x="12974" y="12791"/>
                  <a:pt x="12422" y="14380"/>
                  <a:pt x="12375" y="14644"/>
                </a:cubicBezTo>
                <a:cubicBezTo>
                  <a:pt x="12299" y="15070"/>
                  <a:pt x="12081" y="15135"/>
                  <a:pt x="10384" y="15196"/>
                </a:cubicBezTo>
                <a:cubicBezTo>
                  <a:pt x="9259" y="15237"/>
                  <a:pt x="8411" y="15163"/>
                  <a:pt x="8324" y="15019"/>
                </a:cubicBezTo>
                <a:cubicBezTo>
                  <a:pt x="8242" y="14884"/>
                  <a:pt x="8011" y="14215"/>
                  <a:pt x="7813" y="13534"/>
                </a:cubicBezTo>
                <a:cubicBezTo>
                  <a:pt x="7616" y="12853"/>
                  <a:pt x="7098" y="11383"/>
                  <a:pt x="6658" y="10267"/>
                </a:cubicBezTo>
                <a:cubicBezTo>
                  <a:pt x="5739" y="7935"/>
                  <a:pt x="5645" y="6524"/>
                  <a:pt x="6306" y="5034"/>
                </a:cubicBezTo>
                <a:cubicBezTo>
                  <a:pt x="6956" y="3571"/>
                  <a:pt x="8716" y="2418"/>
                  <a:pt x="10232" y="2361"/>
                </a:cubicBezTo>
                <a:close/>
                <a:moveTo>
                  <a:pt x="10149" y="16164"/>
                </a:moveTo>
                <a:cubicBezTo>
                  <a:pt x="10816" y="16162"/>
                  <a:pt x="11517" y="16323"/>
                  <a:pt x="11808" y="16652"/>
                </a:cubicBezTo>
                <a:cubicBezTo>
                  <a:pt x="12191" y="17085"/>
                  <a:pt x="12168" y="17150"/>
                  <a:pt x="11338" y="17975"/>
                </a:cubicBezTo>
                <a:cubicBezTo>
                  <a:pt x="10859" y="18451"/>
                  <a:pt x="10397" y="18837"/>
                  <a:pt x="10308" y="18837"/>
                </a:cubicBezTo>
                <a:cubicBezTo>
                  <a:pt x="10218" y="18837"/>
                  <a:pt x="9756" y="18457"/>
                  <a:pt x="9285" y="17989"/>
                </a:cubicBezTo>
                <a:cubicBezTo>
                  <a:pt x="8571" y="17279"/>
                  <a:pt x="8474" y="17056"/>
                  <a:pt x="8677" y="16667"/>
                </a:cubicBezTo>
                <a:cubicBezTo>
                  <a:pt x="8850" y="16336"/>
                  <a:pt x="9482" y="16167"/>
                  <a:pt x="10149" y="16164"/>
                </a:cubicBezTo>
                <a:close/>
              </a:path>
            </a:pathLst>
          </a:custGeom>
          <a:ln w="12700">
            <a:miter lim="400000"/>
          </a:ln>
        </p:spPr>
      </p:pic>
      <p:pic>
        <p:nvPicPr>
          <p:cNvPr id="1119"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93737" y="8699871"/>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1120" name="Imagen" descr="Imagen"/>
          <p:cNvPicPr>
            <a:picLocks noChangeAspect="1"/>
          </p:cNvPicPr>
          <p:nvPr/>
        </p:nvPicPr>
        <p:blipFill>
          <a:blip r:embed="rId7">
            <a:extLst/>
          </a:blip>
          <a:srcRect l="319" t="319" r="411" b="338"/>
          <a:stretch>
            <a:fillRect/>
          </a:stretch>
        </p:blipFill>
        <p:spPr>
          <a:xfrm>
            <a:off x="9410293" y="8150004"/>
            <a:ext cx="1623617" cy="162480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8" y="0"/>
                </a:moveTo>
                <a:cubicBezTo>
                  <a:pt x="9584" y="47"/>
                  <a:pt x="8824" y="112"/>
                  <a:pt x="8770" y="200"/>
                </a:cubicBezTo>
                <a:cubicBezTo>
                  <a:pt x="8677" y="350"/>
                  <a:pt x="8382" y="475"/>
                  <a:pt x="8115" y="475"/>
                </a:cubicBezTo>
                <a:cubicBezTo>
                  <a:pt x="7131" y="475"/>
                  <a:pt x="4315" y="2151"/>
                  <a:pt x="3078" y="3472"/>
                </a:cubicBezTo>
                <a:cubicBezTo>
                  <a:pt x="1834" y="4801"/>
                  <a:pt x="480" y="7223"/>
                  <a:pt x="475" y="8136"/>
                </a:cubicBezTo>
                <a:cubicBezTo>
                  <a:pt x="474" y="8388"/>
                  <a:pt x="350" y="8671"/>
                  <a:pt x="201" y="8763"/>
                </a:cubicBezTo>
                <a:cubicBezTo>
                  <a:pt x="112" y="8818"/>
                  <a:pt x="47" y="9576"/>
                  <a:pt x="0" y="10800"/>
                </a:cubicBezTo>
                <a:cubicBezTo>
                  <a:pt x="47" y="12023"/>
                  <a:pt x="112" y="12787"/>
                  <a:pt x="201" y="12842"/>
                </a:cubicBezTo>
                <a:cubicBezTo>
                  <a:pt x="350" y="12934"/>
                  <a:pt x="474" y="13217"/>
                  <a:pt x="475" y="13470"/>
                </a:cubicBezTo>
                <a:cubicBezTo>
                  <a:pt x="480" y="14382"/>
                  <a:pt x="1834" y="16805"/>
                  <a:pt x="3078" y="18134"/>
                </a:cubicBezTo>
                <a:cubicBezTo>
                  <a:pt x="4315" y="19455"/>
                  <a:pt x="7131" y="21130"/>
                  <a:pt x="8115" y="21130"/>
                </a:cubicBezTo>
                <a:cubicBezTo>
                  <a:pt x="8382" y="21130"/>
                  <a:pt x="8677" y="21250"/>
                  <a:pt x="8770" y="21400"/>
                </a:cubicBezTo>
                <a:cubicBezTo>
                  <a:pt x="8821" y="21482"/>
                  <a:pt x="9453" y="21553"/>
                  <a:pt x="10533" y="21600"/>
                </a:cubicBezTo>
                <a:cubicBezTo>
                  <a:pt x="11717" y="21553"/>
                  <a:pt x="12522" y="21486"/>
                  <a:pt x="12651" y="21415"/>
                </a:cubicBezTo>
                <a:cubicBezTo>
                  <a:pt x="12910" y="21274"/>
                  <a:pt x="13735" y="20965"/>
                  <a:pt x="14483" y="20729"/>
                </a:cubicBezTo>
                <a:cubicBezTo>
                  <a:pt x="17234" y="19862"/>
                  <a:pt x="19876" y="17221"/>
                  <a:pt x="20745" y="14472"/>
                </a:cubicBezTo>
                <a:cubicBezTo>
                  <a:pt x="20981" y="13725"/>
                  <a:pt x="21289" y="12901"/>
                  <a:pt x="21431" y="12641"/>
                </a:cubicBezTo>
                <a:cubicBezTo>
                  <a:pt x="21497" y="12521"/>
                  <a:pt x="21554" y="11773"/>
                  <a:pt x="21600" y="10716"/>
                </a:cubicBezTo>
                <a:lnTo>
                  <a:pt x="21600" y="10330"/>
                </a:lnTo>
                <a:cubicBezTo>
                  <a:pt x="21554" y="9403"/>
                  <a:pt x="21491" y="8810"/>
                  <a:pt x="21415" y="8763"/>
                </a:cubicBezTo>
                <a:cubicBezTo>
                  <a:pt x="21266" y="8671"/>
                  <a:pt x="21142" y="8388"/>
                  <a:pt x="21141" y="8136"/>
                </a:cubicBezTo>
                <a:cubicBezTo>
                  <a:pt x="21135" y="7223"/>
                  <a:pt x="19787" y="4801"/>
                  <a:pt x="18543" y="3472"/>
                </a:cubicBezTo>
                <a:cubicBezTo>
                  <a:pt x="17306" y="2151"/>
                  <a:pt x="14485" y="475"/>
                  <a:pt x="13501" y="475"/>
                </a:cubicBezTo>
                <a:cubicBezTo>
                  <a:pt x="13234" y="475"/>
                  <a:pt x="12944" y="350"/>
                  <a:pt x="12851" y="200"/>
                </a:cubicBezTo>
                <a:cubicBezTo>
                  <a:pt x="12797" y="112"/>
                  <a:pt x="12033" y="47"/>
                  <a:pt x="10808" y="0"/>
                </a:cubicBezTo>
                <a:close/>
              </a:path>
            </a:pathLst>
          </a:custGeom>
          <a:ln w="12700">
            <a:miter lim="400000"/>
          </a:ln>
        </p:spPr>
      </p:pic>
    </p:spTree>
  </p:cSld>
  <p:clrMapOvr>
    <a:masterClrMapping/>
  </p:clrMapOvr>
  <p:transition xmlns:p14="http://schemas.microsoft.com/office/powerpoint/2010/main" spd="med" advClick="1"/>
</p:sld>
</file>

<file path=ppt/slides/slide1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22" name="Les daremos una bola de poliespán a cada pareja y, sentados o tumbados boca abajo, les pediremos que se la pasen sin utilizar las manos…solo haciéndola rodar gracias a sus espiraciones nasales o soplando."/>
          <p:cNvSpPr txBox="1"/>
          <p:nvPr/>
        </p:nvSpPr>
        <p:spPr>
          <a:xfrm>
            <a:off x="1213544" y="602825"/>
            <a:ext cx="10950245" cy="441619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lvl1pPr marL="685800" indent="-228600" algn="just" defTabSz="449580">
              <a:lnSpc>
                <a:spcPct val="107916"/>
              </a:lnSpc>
              <a:spcBef>
                <a:spcPts val="800"/>
              </a:spcBef>
              <a:buSzPct val="100000"/>
              <a:buFont typeface="Comic Sans MS"/>
              <a:buChar char="-"/>
              <a:defRPr sz="3600">
                <a:uFill>
                  <a:solidFill>
                    <a:srgbClr val="000000"/>
                  </a:solidFill>
                </a:uFill>
                <a:latin typeface="Papyrus"/>
                <a:ea typeface="Papyrus"/>
                <a:cs typeface="Papyrus"/>
                <a:sym typeface="Papyrus"/>
              </a:defRPr>
            </a:lvl1pPr>
          </a:lstStyle>
          <a:p>
            <a:pPr/>
            <a:r>
              <a:t>Les daremos una bola de poliespán a cada pareja y, sentados o tumbados boca abajo, les pediremos que se la pasen sin utilizar las manos…solo haciéndola rodar gracias a sus espiraciones nasales o soplando.</a:t>
            </a:r>
          </a:p>
        </p:txBody>
      </p:sp>
      <p:pic>
        <p:nvPicPr>
          <p:cNvPr id="1123"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25" name="Imagen" descr="Imagen"/>
          <p:cNvPicPr>
            <a:picLocks noChangeAspect="1"/>
          </p:cNvPicPr>
          <p:nvPr/>
        </p:nvPicPr>
        <p:blipFill>
          <a:blip r:embed="rId2">
            <a:extLst/>
          </a:blip>
          <a:stretch>
            <a:fillRect/>
          </a:stretch>
        </p:blipFill>
        <p:spPr>
          <a:xfrm>
            <a:off x="-1069417" y="-358595"/>
            <a:ext cx="16929559" cy="10470791"/>
          </a:xfrm>
          <a:prstGeom prst="rect">
            <a:avLst/>
          </a:prstGeom>
          <a:ln w="12700">
            <a:miter lim="400000"/>
          </a:ln>
        </p:spPr>
      </p:pic>
      <p:pic>
        <p:nvPicPr>
          <p:cNvPr id="1126" name="Imagen" descr="Imagen"/>
          <p:cNvPicPr>
            <a:picLocks noChangeAspect="1"/>
          </p:cNvPicPr>
          <p:nvPr/>
        </p:nvPicPr>
        <p:blipFill>
          <a:blip r:embed="rId3">
            <a:extLst/>
          </a:blip>
          <a:srcRect l="319" t="319" r="411" b="338"/>
          <a:stretch>
            <a:fillRect/>
          </a:stretch>
        </p:blipFill>
        <p:spPr>
          <a:xfrm>
            <a:off x="8318093" y="3628804"/>
            <a:ext cx="1623617" cy="162480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8" y="0"/>
                </a:moveTo>
                <a:cubicBezTo>
                  <a:pt x="9584" y="47"/>
                  <a:pt x="8824" y="112"/>
                  <a:pt x="8770" y="200"/>
                </a:cubicBezTo>
                <a:cubicBezTo>
                  <a:pt x="8677" y="350"/>
                  <a:pt x="8382" y="475"/>
                  <a:pt x="8115" y="475"/>
                </a:cubicBezTo>
                <a:cubicBezTo>
                  <a:pt x="7131" y="475"/>
                  <a:pt x="4315" y="2151"/>
                  <a:pt x="3078" y="3472"/>
                </a:cubicBezTo>
                <a:cubicBezTo>
                  <a:pt x="1834" y="4801"/>
                  <a:pt x="480" y="7223"/>
                  <a:pt x="475" y="8136"/>
                </a:cubicBezTo>
                <a:cubicBezTo>
                  <a:pt x="474" y="8388"/>
                  <a:pt x="350" y="8671"/>
                  <a:pt x="201" y="8763"/>
                </a:cubicBezTo>
                <a:cubicBezTo>
                  <a:pt x="112" y="8818"/>
                  <a:pt x="47" y="9576"/>
                  <a:pt x="0" y="10800"/>
                </a:cubicBezTo>
                <a:cubicBezTo>
                  <a:pt x="47" y="12023"/>
                  <a:pt x="112" y="12787"/>
                  <a:pt x="201" y="12842"/>
                </a:cubicBezTo>
                <a:cubicBezTo>
                  <a:pt x="350" y="12934"/>
                  <a:pt x="474" y="13217"/>
                  <a:pt x="475" y="13470"/>
                </a:cubicBezTo>
                <a:cubicBezTo>
                  <a:pt x="480" y="14382"/>
                  <a:pt x="1834" y="16805"/>
                  <a:pt x="3078" y="18134"/>
                </a:cubicBezTo>
                <a:cubicBezTo>
                  <a:pt x="4315" y="19455"/>
                  <a:pt x="7131" y="21130"/>
                  <a:pt x="8115" y="21130"/>
                </a:cubicBezTo>
                <a:cubicBezTo>
                  <a:pt x="8382" y="21130"/>
                  <a:pt x="8677" y="21250"/>
                  <a:pt x="8770" y="21400"/>
                </a:cubicBezTo>
                <a:cubicBezTo>
                  <a:pt x="8821" y="21482"/>
                  <a:pt x="9453" y="21553"/>
                  <a:pt x="10533" y="21600"/>
                </a:cubicBezTo>
                <a:cubicBezTo>
                  <a:pt x="11717" y="21553"/>
                  <a:pt x="12522" y="21486"/>
                  <a:pt x="12651" y="21415"/>
                </a:cubicBezTo>
                <a:cubicBezTo>
                  <a:pt x="12910" y="21274"/>
                  <a:pt x="13735" y="20965"/>
                  <a:pt x="14483" y="20729"/>
                </a:cubicBezTo>
                <a:cubicBezTo>
                  <a:pt x="17234" y="19862"/>
                  <a:pt x="19876" y="17221"/>
                  <a:pt x="20745" y="14472"/>
                </a:cubicBezTo>
                <a:cubicBezTo>
                  <a:pt x="20981" y="13725"/>
                  <a:pt x="21289" y="12901"/>
                  <a:pt x="21431" y="12641"/>
                </a:cubicBezTo>
                <a:cubicBezTo>
                  <a:pt x="21497" y="12521"/>
                  <a:pt x="21554" y="11773"/>
                  <a:pt x="21600" y="10716"/>
                </a:cubicBezTo>
                <a:lnTo>
                  <a:pt x="21600" y="10330"/>
                </a:lnTo>
                <a:cubicBezTo>
                  <a:pt x="21554" y="9403"/>
                  <a:pt x="21491" y="8810"/>
                  <a:pt x="21415" y="8763"/>
                </a:cubicBezTo>
                <a:cubicBezTo>
                  <a:pt x="21266" y="8671"/>
                  <a:pt x="21142" y="8388"/>
                  <a:pt x="21141" y="8136"/>
                </a:cubicBezTo>
                <a:cubicBezTo>
                  <a:pt x="21135" y="7223"/>
                  <a:pt x="19787" y="4801"/>
                  <a:pt x="18543" y="3472"/>
                </a:cubicBezTo>
                <a:cubicBezTo>
                  <a:pt x="17306" y="2151"/>
                  <a:pt x="14485" y="475"/>
                  <a:pt x="13501" y="475"/>
                </a:cubicBezTo>
                <a:cubicBezTo>
                  <a:pt x="13234" y="475"/>
                  <a:pt x="12944" y="350"/>
                  <a:pt x="12851" y="200"/>
                </a:cubicBezTo>
                <a:cubicBezTo>
                  <a:pt x="12797" y="112"/>
                  <a:pt x="12033" y="47"/>
                  <a:pt x="10808" y="0"/>
                </a:cubicBezTo>
                <a:close/>
              </a:path>
            </a:pathLst>
          </a:custGeom>
          <a:ln w="12700">
            <a:miter lim="400000"/>
          </a:ln>
        </p:spPr>
      </p:pic>
      <p:sp>
        <p:nvSpPr>
          <p:cNvPr id="1127" name="Figura"/>
          <p:cNvSpPr/>
          <p:nvPr/>
        </p:nvSpPr>
        <p:spPr>
          <a:xfrm flipH="1" rot="4080000">
            <a:off x="9714481" y="6059689"/>
            <a:ext cx="763847" cy="1145913"/>
          </a:xfrm>
          <a:custGeom>
            <a:avLst/>
            <a:gdLst/>
            <a:ahLst/>
            <a:cxnLst>
              <a:cxn ang="0">
                <a:pos x="wd2" y="hd2"/>
              </a:cxn>
              <a:cxn ang="5400000">
                <a:pos x="wd2" y="hd2"/>
              </a:cxn>
              <a:cxn ang="10800000">
                <a:pos x="wd2" y="hd2"/>
              </a:cxn>
              <a:cxn ang="16200000">
                <a:pos x="wd2" y="hd2"/>
              </a:cxn>
            </a:cxnLst>
            <a:rect l="0" t="0" r="r" b="b"/>
            <a:pathLst>
              <a:path w="21598" h="21586" fill="norm" stroke="1" extrusionOk="0">
                <a:moveTo>
                  <a:pt x="11007" y="3"/>
                </a:moveTo>
                <a:cubicBezTo>
                  <a:pt x="10519" y="-14"/>
                  <a:pt x="10178" y="40"/>
                  <a:pt x="10143" y="46"/>
                </a:cubicBezTo>
                <a:cubicBezTo>
                  <a:pt x="9825" y="98"/>
                  <a:pt x="9605" y="450"/>
                  <a:pt x="9648" y="830"/>
                </a:cubicBezTo>
                <a:cubicBezTo>
                  <a:pt x="9692" y="1210"/>
                  <a:pt x="9984" y="1474"/>
                  <a:pt x="10301" y="1422"/>
                </a:cubicBezTo>
                <a:cubicBezTo>
                  <a:pt x="10319" y="1419"/>
                  <a:pt x="12142" y="1155"/>
                  <a:pt x="13202" y="2265"/>
                </a:cubicBezTo>
                <a:cubicBezTo>
                  <a:pt x="13739" y="2827"/>
                  <a:pt x="14011" y="3682"/>
                  <a:pt x="14008" y="4804"/>
                </a:cubicBezTo>
                <a:lnTo>
                  <a:pt x="14008" y="4830"/>
                </a:lnTo>
                <a:cubicBezTo>
                  <a:pt x="14009" y="4842"/>
                  <a:pt x="14024" y="6068"/>
                  <a:pt x="13259" y="7015"/>
                </a:cubicBezTo>
                <a:cubicBezTo>
                  <a:pt x="12615" y="7814"/>
                  <a:pt x="11591" y="8215"/>
                  <a:pt x="10224" y="8212"/>
                </a:cubicBezTo>
                <a:lnTo>
                  <a:pt x="581" y="8212"/>
                </a:lnTo>
                <a:cubicBezTo>
                  <a:pt x="260" y="8212"/>
                  <a:pt x="0" y="8524"/>
                  <a:pt x="0" y="8908"/>
                </a:cubicBezTo>
                <a:cubicBezTo>
                  <a:pt x="0" y="9291"/>
                  <a:pt x="260" y="9603"/>
                  <a:pt x="581" y="9603"/>
                </a:cubicBezTo>
                <a:lnTo>
                  <a:pt x="10222" y="9603"/>
                </a:lnTo>
                <a:cubicBezTo>
                  <a:pt x="11918" y="9606"/>
                  <a:pt x="13221" y="9062"/>
                  <a:pt x="14093" y="7982"/>
                </a:cubicBezTo>
                <a:cubicBezTo>
                  <a:pt x="15162" y="6657"/>
                  <a:pt x="15171" y="5000"/>
                  <a:pt x="15168" y="4798"/>
                </a:cubicBezTo>
                <a:cubicBezTo>
                  <a:pt x="15169" y="3260"/>
                  <a:pt x="14766" y="2055"/>
                  <a:pt x="13966" y="1218"/>
                </a:cubicBezTo>
                <a:cubicBezTo>
                  <a:pt x="13047" y="255"/>
                  <a:pt x="11820" y="32"/>
                  <a:pt x="11007" y="3"/>
                </a:cubicBezTo>
                <a:close/>
                <a:moveTo>
                  <a:pt x="18476" y="6734"/>
                </a:moveTo>
                <a:cubicBezTo>
                  <a:pt x="18113" y="6721"/>
                  <a:pt x="17862" y="6760"/>
                  <a:pt x="17835" y="6765"/>
                </a:cubicBezTo>
                <a:cubicBezTo>
                  <a:pt x="17519" y="6817"/>
                  <a:pt x="17297" y="7166"/>
                  <a:pt x="17339" y="7545"/>
                </a:cubicBezTo>
                <a:cubicBezTo>
                  <a:pt x="17382" y="7925"/>
                  <a:pt x="17674" y="8191"/>
                  <a:pt x="17991" y="8141"/>
                </a:cubicBezTo>
                <a:cubicBezTo>
                  <a:pt x="18003" y="8140"/>
                  <a:pt x="19225" y="7959"/>
                  <a:pt x="19926" y="8697"/>
                </a:cubicBezTo>
                <a:cubicBezTo>
                  <a:pt x="20272" y="9062"/>
                  <a:pt x="20439" y="9601"/>
                  <a:pt x="20437" y="10347"/>
                </a:cubicBezTo>
                <a:lnTo>
                  <a:pt x="20439" y="10373"/>
                </a:lnTo>
                <a:cubicBezTo>
                  <a:pt x="20439" y="10381"/>
                  <a:pt x="20449" y="11166"/>
                  <a:pt x="19953" y="11780"/>
                </a:cubicBezTo>
                <a:cubicBezTo>
                  <a:pt x="19530" y="12304"/>
                  <a:pt x="18848" y="12570"/>
                  <a:pt x="17928" y="12570"/>
                </a:cubicBezTo>
                <a:cubicBezTo>
                  <a:pt x="17923" y="12570"/>
                  <a:pt x="17919" y="12570"/>
                  <a:pt x="17915" y="12570"/>
                </a:cubicBezTo>
                <a:lnTo>
                  <a:pt x="581" y="12546"/>
                </a:lnTo>
                <a:cubicBezTo>
                  <a:pt x="261" y="12546"/>
                  <a:pt x="1" y="12858"/>
                  <a:pt x="0" y="13242"/>
                </a:cubicBezTo>
                <a:cubicBezTo>
                  <a:pt x="0" y="13625"/>
                  <a:pt x="259" y="13936"/>
                  <a:pt x="579" y="13937"/>
                </a:cubicBezTo>
                <a:lnTo>
                  <a:pt x="17913" y="13959"/>
                </a:lnTo>
                <a:cubicBezTo>
                  <a:pt x="17919" y="13959"/>
                  <a:pt x="17924" y="13959"/>
                  <a:pt x="17930" y="13959"/>
                </a:cubicBezTo>
                <a:cubicBezTo>
                  <a:pt x="19175" y="13959"/>
                  <a:pt x="20136" y="13552"/>
                  <a:pt x="20786" y="12746"/>
                </a:cubicBezTo>
                <a:cubicBezTo>
                  <a:pt x="21582" y="11760"/>
                  <a:pt x="21600" y="10526"/>
                  <a:pt x="21598" y="10345"/>
                </a:cubicBezTo>
                <a:cubicBezTo>
                  <a:pt x="21599" y="9190"/>
                  <a:pt x="21292" y="8281"/>
                  <a:pt x="20685" y="7646"/>
                </a:cubicBezTo>
                <a:cubicBezTo>
                  <a:pt x="19996" y="6924"/>
                  <a:pt x="19082" y="6757"/>
                  <a:pt x="18476" y="6734"/>
                </a:cubicBezTo>
                <a:close/>
                <a:moveTo>
                  <a:pt x="15068" y="16652"/>
                </a:moveTo>
                <a:lnTo>
                  <a:pt x="579" y="16666"/>
                </a:lnTo>
                <a:cubicBezTo>
                  <a:pt x="259" y="16666"/>
                  <a:pt x="0" y="16977"/>
                  <a:pt x="0" y="17361"/>
                </a:cubicBezTo>
                <a:cubicBezTo>
                  <a:pt x="1" y="17745"/>
                  <a:pt x="260" y="18055"/>
                  <a:pt x="581" y="18055"/>
                </a:cubicBezTo>
                <a:lnTo>
                  <a:pt x="15070" y="18040"/>
                </a:lnTo>
                <a:cubicBezTo>
                  <a:pt x="15073" y="18040"/>
                  <a:pt x="15076" y="18040"/>
                  <a:pt x="15078" y="18040"/>
                </a:cubicBezTo>
                <a:cubicBezTo>
                  <a:pt x="15565" y="18040"/>
                  <a:pt x="15920" y="18171"/>
                  <a:pt x="16133" y="18426"/>
                </a:cubicBezTo>
                <a:cubicBezTo>
                  <a:pt x="16371" y="18712"/>
                  <a:pt x="16372" y="19087"/>
                  <a:pt x="16372" y="19092"/>
                </a:cubicBezTo>
                <a:lnTo>
                  <a:pt x="16372" y="19118"/>
                </a:lnTo>
                <a:cubicBezTo>
                  <a:pt x="16373" y="19486"/>
                  <a:pt x="16297" y="19746"/>
                  <a:pt x="16140" y="19912"/>
                </a:cubicBezTo>
                <a:cubicBezTo>
                  <a:pt x="15853" y="20215"/>
                  <a:pt x="15324" y="20212"/>
                  <a:pt x="15144" y="20185"/>
                </a:cubicBezTo>
                <a:cubicBezTo>
                  <a:pt x="14828" y="20135"/>
                  <a:pt x="14538" y="20400"/>
                  <a:pt x="14494" y="20779"/>
                </a:cubicBezTo>
                <a:cubicBezTo>
                  <a:pt x="14451" y="21160"/>
                  <a:pt x="14671" y="21509"/>
                  <a:pt x="14989" y="21562"/>
                </a:cubicBezTo>
                <a:cubicBezTo>
                  <a:pt x="15025" y="21568"/>
                  <a:pt x="15152" y="21586"/>
                  <a:pt x="15330" y="21586"/>
                </a:cubicBezTo>
                <a:cubicBezTo>
                  <a:pt x="15730" y="21586"/>
                  <a:pt x="16392" y="21493"/>
                  <a:pt x="16901" y="20961"/>
                </a:cubicBezTo>
                <a:cubicBezTo>
                  <a:pt x="17189" y="20659"/>
                  <a:pt x="17533" y="20097"/>
                  <a:pt x="17533" y="19124"/>
                </a:cubicBezTo>
                <a:cubicBezTo>
                  <a:pt x="17535" y="18965"/>
                  <a:pt x="17519" y="18144"/>
                  <a:pt x="16976" y="17472"/>
                </a:cubicBezTo>
                <a:cubicBezTo>
                  <a:pt x="16535" y="16926"/>
                  <a:pt x="15897" y="16646"/>
                  <a:pt x="15068" y="16652"/>
                </a:cubicBezTo>
                <a:close/>
              </a:path>
            </a:pathLst>
          </a:custGeom>
          <a:solidFill>
            <a:schemeClr val="accent1"/>
          </a:solidFill>
          <a:ln w="12700">
            <a:miter lim="400000"/>
          </a:ln>
        </p:spPr>
        <p:txBody>
          <a:bodyPr lIns="50800" tIns="50800" rIns="50800" bIns="50800" anchor="ctr"/>
          <a:lstStyle/>
          <a:p>
            <a:pPr>
              <a:defRPr sz="2200">
                <a:solidFill>
                  <a:srgbClr val="FFFFFF"/>
                </a:solidFill>
              </a:defRPr>
            </a:pPr>
          </a:p>
        </p:txBody>
      </p:sp>
      <p:sp>
        <p:nvSpPr>
          <p:cNvPr id="1128" name="Figura"/>
          <p:cNvSpPr/>
          <p:nvPr/>
        </p:nvSpPr>
        <p:spPr>
          <a:xfrm flipH="1" rot="4860000">
            <a:off x="3720082" y="8523491"/>
            <a:ext cx="763846" cy="1145913"/>
          </a:xfrm>
          <a:custGeom>
            <a:avLst/>
            <a:gdLst/>
            <a:ahLst/>
            <a:cxnLst>
              <a:cxn ang="0">
                <a:pos x="wd2" y="hd2"/>
              </a:cxn>
              <a:cxn ang="5400000">
                <a:pos x="wd2" y="hd2"/>
              </a:cxn>
              <a:cxn ang="10800000">
                <a:pos x="wd2" y="hd2"/>
              </a:cxn>
              <a:cxn ang="16200000">
                <a:pos x="wd2" y="hd2"/>
              </a:cxn>
            </a:cxnLst>
            <a:rect l="0" t="0" r="r" b="b"/>
            <a:pathLst>
              <a:path w="21598" h="21586" fill="norm" stroke="1" extrusionOk="0">
                <a:moveTo>
                  <a:pt x="11007" y="3"/>
                </a:moveTo>
                <a:cubicBezTo>
                  <a:pt x="10519" y="-14"/>
                  <a:pt x="10178" y="40"/>
                  <a:pt x="10143" y="46"/>
                </a:cubicBezTo>
                <a:cubicBezTo>
                  <a:pt x="9825" y="98"/>
                  <a:pt x="9605" y="450"/>
                  <a:pt x="9648" y="830"/>
                </a:cubicBezTo>
                <a:cubicBezTo>
                  <a:pt x="9692" y="1210"/>
                  <a:pt x="9984" y="1474"/>
                  <a:pt x="10301" y="1422"/>
                </a:cubicBezTo>
                <a:cubicBezTo>
                  <a:pt x="10319" y="1419"/>
                  <a:pt x="12142" y="1155"/>
                  <a:pt x="13202" y="2265"/>
                </a:cubicBezTo>
                <a:cubicBezTo>
                  <a:pt x="13739" y="2827"/>
                  <a:pt x="14011" y="3682"/>
                  <a:pt x="14008" y="4804"/>
                </a:cubicBezTo>
                <a:lnTo>
                  <a:pt x="14008" y="4830"/>
                </a:lnTo>
                <a:cubicBezTo>
                  <a:pt x="14009" y="4842"/>
                  <a:pt x="14024" y="6068"/>
                  <a:pt x="13259" y="7015"/>
                </a:cubicBezTo>
                <a:cubicBezTo>
                  <a:pt x="12615" y="7814"/>
                  <a:pt x="11591" y="8215"/>
                  <a:pt x="10224" y="8212"/>
                </a:cubicBezTo>
                <a:lnTo>
                  <a:pt x="581" y="8212"/>
                </a:lnTo>
                <a:cubicBezTo>
                  <a:pt x="260" y="8212"/>
                  <a:pt x="0" y="8524"/>
                  <a:pt x="0" y="8908"/>
                </a:cubicBezTo>
                <a:cubicBezTo>
                  <a:pt x="0" y="9291"/>
                  <a:pt x="260" y="9603"/>
                  <a:pt x="581" y="9603"/>
                </a:cubicBezTo>
                <a:lnTo>
                  <a:pt x="10222" y="9603"/>
                </a:lnTo>
                <a:cubicBezTo>
                  <a:pt x="11918" y="9606"/>
                  <a:pt x="13221" y="9062"/>
                  <a:pt x="14093" y="7982"/>
                </a:cubicBezTo>
                <a:cubicBezTo>
                  <a:pt x="15162" y="6657"/>
                  <a:pt x="15171" y="5000"/>
                  <a:pt x="15168" y="4798"/>
                </a:cubicBezTo>
                <a:cubicBezTo>
                  <a:pt x="15169" y="3260"/>
                  <a:pt x="14766" y="2055"/>
                  <a:pt x="13966" y="1218"/>
                </a:cubicBezTo>
                <a:cubicBezTo>
                  <a:pt x="13047" y="255"/>
                  <a:pt x="11820" y="32"/>
                  <a:pt x="11007" y="3"/>
                </a:cubicBezTo>
                <a:close/>
                <a:moveTo>
                  <a:pt x="18476" y="6734"/>
                </a:moveTo>
                <a:cubicBezTo>
                  <a:pt x="18113" y="6721"/>
                  <a:pt x="17862" y="6760"/>
                  <a:pt x="17835" y="6765"/>
                </a:cubicBezTo>
                <a:cubicBezTo>
                  <a:pt x="17519" y="6817"/>
                  <a:pt x="17297" y="7166"/>
                  <a:pt x="17339" y="7545"/>
                </a:cubicBezTo>
                <a:cubicBezTo>
                  <a:pt x="17382" y="7925"/>
                  <a:pt x="17674" y="8191"/>
                  <a:pt x="17991" y="8141"/>
                </a:cubicBezTo>
                <a:cubicBezTo>
                  <a:pt x="18003" y="8140"/>
                  <a:pt x="19225" y="7959"/>
                  <a:pt x="19926" y="8697"/>
                </a:cubicBezTo>
                <a:cubicBezTo>
                  <a:pt x="20272" y="9062"/>
                  <a:pt x="20439" y="9601"/>
                  <a:pt x="20437" y="10347"/>
                </a:cubicBezTo>
                <a:lnTo>
                  <a:pt x="20439" y="10373"/>
                </a:lnTo>
                <a:cubicBezTo>
                  <a:pt x="20439" y="10381"/>
                  <a:pt x="20449" y="11166"/>
                  <a:pt x="19953" y="11780"/>
                </a:cubicBezTo>
                <a:cubicBezTo>
                  <a:pt x="19530" y="12304"/>
                  <a:pt x="18848" y="12570"/>
                  <a:pt x="17928" y="12570"/>
                </a:cubicBezTo>
                <a:cubicBezTo>
                  <a:pt x="17923" y="12570"/>
                  <a:pt x="17919" y="12570"/>
                  <a:pt x="17915" y="12570"/>
                </a:cubicBezTo>
                <a:lnTo>
                  <a:pt x="581" y="12546"/>
                </a:lnTo>
                <a:cubicBezTo>
                  <a:pt x="261" y="12546"/>
                  <a:pt x="1" y="12858"/>
                  <a:pt x="0" y="13242"/>
                </a:cubicBezTo>
                <a:cubicBezTo>
                  <a:pt x="0" y="13625"/>
                  <a:pt x="259" y="13936"/>
                  <a:pt x="579" y="13937"/>
                </a:cubicBezTo>
                <a:lnTo>
                  <a:pt x="17913" y="13959"/>
                </a:lnTo>
                <a:cubicBezTo>
                  <a:pt x="17919" y="13959"/>
                  <a:pt x="17924" y="13959"/>
                  <a:pt x="17930" y="13959"/>
                </a:cubicBezTo>
                <a:cubicBezTo>
                  <a:pt x="19175" y="13959"/>
                  <a:pt x="20136" y="13552"/>
                  <a:pt x="20786" y="12746"/>
                </a:cubicBezTo>
                <a:cubicBezTo>
                  <a:pt x="21582" y="11760"/>
                  <a:pt x="21600" y="10526"/>
                  <a:pt x="21598" y="10345"/>
                </a:cubicBezTo>
                <a:cubicBezTo>
                  <a:pt x="21599" y="9190"/>
                  <a:pt x="21292" y="8281"/>
                  <a:pt x="20685" y="7646"/>
                </a:cubicBezTo>
                <a:cubicBezTo>
                  <a:pt x="19996" y="6924"/>
                  <a:pt x="19082" y="6757"/>
                  <a:pt x="18476" y="6734"/>
                </a:cubicBezTo>
                <a:close/>
                <a:moveTo>
                  <a:pt x="15068" y="16652"/>
                </a:moveTo>
                <a:lnTo>
                  <a:pt x="579" y="16666"/>
                </a:lnTo>
                <a:cubicBezTo>
                  <a:pt x="259" y="16666"/>
                  <a:pt x="0" y="16977"/>
                  <a:pt x="0" y="17361"/>
                </a:cubicBezTo>
                <a:cubicBezTo>
                  <a:pt x="1" y="17745"/>
                  <a:pt x="260" y="18055"/>
                  <a:pt x="581" y="18055"/>
                </a:cubicBezTo>
                <a:lnTo>
                  <a:pt x="15070" y="18040"/>
                </a:lnTo>
                <a:cubicBezTo>
                  <a:pt x="15073" y="18040"/>
                  <a:pt x="15076" y="18040"/>
                  <a:pt x="15078" y="18040"/>
                </a:cubicBezTo>
                <a:cubicBezTo>
                  <a:pt x="15565" y="18040"/>
                  <a:pt x="15920" y="18171"/>
                  <a:pt x="16133" y="18426"/>
                </a:cubicBezTo>
                <a:cubicBezTo>
                  <a:pt x="16371" y="18712"/>
                  <a:pt x="16372" y="19087"/>
                  <a:pt x="16372" y="19092"/>
                </a:cubicBezTo>
                <a:lnTo>
                  <a:pt x="16372" y="19118"/>
                </a:lnTo>
                <a:cubicBezTo>
                  <a:pt x="16373" y="19486"/>
                  <a:pt x="16297" y="19746"/>
                  <a:pt x="16140" y="19912"/>
                </a:cubicBezTo>
                <a:cubicBezTo>
                  <a:pt x="15853" y="20215"/>
                  <a:pt x="15324" y="20212"/>
                  <a:pt x="15144" y="20185"/>
                </a:cubicBezTo>
                <a:cubicBezTo>
                  <a:pt x="14828" y="20135"/>
                  <a:pt x="14538" y="20400"/>
                  <a:pt x="14494" y="20779"/>
                </a:cubicBezTo>
                <a:cubicBezTo>
                  <a:pt x="14451" y="21160"/>
                  <a:pt x="14671" y="21509"/>
                  <a:pt x="14989" y="21562"/>
                </a:cubicBezTo>
                <a:cubicBezTo>
                  <a:pt x="15025" y="21568"/>
                  <a:pt x="15152" y="21586"/>
                  <a:pt x="15330" y="21586"/>
                </a:cubicBezTo>
                <a:cubicBezTo>
                  <a:pt x="15730" y="21586"/>
                  <a:pt x="16392" y="21493"/>
                  <a:pt x="16901" y="20961"/>
                </a:cubicBezTo>
                <a:cubicBezTo>
                  <a:pt x="17189" y="20659"/>
                  <a:pt x="17533" y="20097"/>
                  <a:pt x="17533" y="19124"/>
                </a:cubicBezTo>
                <a:cubicBezTo>
                  <a:pt x="17535" y="18965"/>
                  <a:pt x="17519" y="18144"/>
                  <a:pt x="16976" y="17472"/>
                </a:cubicBezTo>
                <a:cubicBezTo>
                  <a:pt x="16535" y="16926"/>
                  <a:pt x="15897" y="16646"/>
                  <a:pt x="15068" y="16652"/>
                </a:cubicBezTo>
                <a:close/>
              </a:path>
            </a:pathLst>
          </a:custGeom>
          <a:solidFill>
            <a:schemeClr val="accent1"/>
          </a:solidFill>
          <a:ln w="12700">
            <a:miter lim="400000"/>
          </a:ln>
        </p:spPr>
        <p:txBody>
          <a:bodyPr lIns="50800" tIns="50800" rIns="50800" bIns="50800" anchor="ctr"/>
          <a:lstStyle/>
          <a:p>
            <a:pPr>
              <a:defRPr sz="2200">
                <a:solidFill>
                  <a:srgbClr val="FFFFFF"/>
                </a:solidFill>
              </a:defRPr>
            </a:pPr>
          </a:p>
        </p:txBody>
      </p:sp>
      <p:sp>
        <p:nvSpPr>
          <p:cNvPr id="1129" name="Óvalo"/>
          <p:cNvSpPr/>
          <p:nvPr/>
        </p:nvSpPr>
        <p:spPr>
          <a:xfrm>
            <a:off x="2918510" y="6550521"/>
            <a:ext cx="1558333" cy="1552081"/>
          </a:xfrm>
          <a:prstGeom prst="ellipse">
            <a:avLst/>
          </a:prstGeom>
          <a:gradFill>
            <a:gsLst>
              <a:gs pos="0">
                <a:srgbClr val="45EE32"/>
              </a:gs>
              <a:gs pos="100000">
                <a:srgbClr val="0A2707"/>
              </a:gs>
            </a:gsLst>
            <a:path path="circle">
              <a:fillToRect l="37721" t="-19636" r="62278" b="119636"/>
            </a:path>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130" name="Óvalo"/>
          <p:cNvSpPr/>
          <p:nvPr/>
        </p:nvSpPr>
        <p:spPr>
          <a:xfrm>
            <a:off x="-1094690" y="1546720"/>
            <a:ext cx="1558333" cy="1552082"/>
          </a:xfrm>
          <a:prstGeom prst="ellipse">
            <a:avLst/>
          </a:prstGeom>
          <a:gradFill>
            <a:gsLst>
              <a:gs pos="1598">
                <a:srgbClr val="FF2E46"/>
              </a:gs>
              <a:gs pos="100000">
                <a:srgbClr val="0A2707"/>
              </a:gs>
            </a:gsLst>
            <a:path path="circle">
              <a:fillToRect l="37721" t="-19636" r="62278" b="119636"/>
            </a:path>
          </a:gradFill>
          <a:ln w="12700">
            <a:solidFill>
              <a:srgbClr val="FFFFFF"/>
            </a:solidFill>
            <a:miter lim="400000"/>
          </a:ln>
        </p:spPr>
        <p:txBody>
          <a:bodyPr lIns="50800" tIns="50800" rIns="50800" bIns="50800" anchor="ctr"/>
          <a:lstStyle/>
          <a:p>
            <a:pPr>
              <a:defRPr sz="2200">
                <a:solidFill>
                  <a:srgbClr val="FFFFFF"/>
                </a:solidFill>
              </a:defRPr>
            </a:pPr>
          </a:p>
        </p:txBody>
      </p:sp>
      <p:pic>
        <p:nvPicPr>
          <p:cNvPr id="1131" name="Captura de pantalla 2020-04-06 a las 13.54.21.png" descr="Captura de pantalla 2020-04-06 a las 13.54.21.png">
            <a:hlinkClick r:id="rId4" invalidUrl="" action="ppaction://hlinksldjump" tgtFrame="" tooltip="" history="1" highlightClick="0" endSnd="0"/>
          </p:cNvPr>
          <p:cNvPicPr>
            <a:picLocks noChangeAspect="1"/>
          </p:cNvPicPr>
          <p:nvPr/>
        </p:nvPicPr>
        <p:blipFill>
          <a:blip r:embed="rId5">
            <a:extLst/>
          </a:blip>
          <a:srcRect l="58597" t="28749" r="37500" b="64984"/>
          <a:stretch>
            <a:fillRect/>
          </a:stretch>
        </p:blipFill>
        <p:spPr>
          <a:xfrm>
            <a:off x="11415960" y="267931"/>
            <a:ext cx="1183218" cy="1187581"/>
          </a:xfrm>
          <a:custGeom>
            <a:avLst/>
            <a:gdLst/>
            <a:ahLst/>
            <a:cxnLst>
              <a:cxn ang="0">
                <a:pos x="wd2" y="hd2"/>
              </a:cxn>
              <a:cxn ang="5400000">
                <a:pos x="wd2" y="hd2"/>
              </a:cxn>
              <a:cxn ang="10800000">
                <a:pos x="wd2" y="hd2"/>
              </a:cxn>
              <a:cxn ang="16200000">
                <a:pos x="wd2" y="hd2"/>
              </a:cxn>
            </a:cxnLst>
            <a:rect l="0" t="0" r="r" b="b"/>
            <a:pathLst>
              <a:path w="20607" h="21160" fill="norm" stroke="1" extrusionOk="0">
                <a:moveTo>
                  <a:pt x="9928" y="6"/>
                </a:moveTo>
                <a:cubicBezTo>
                  <a:pt x="9535" y="19"/>
                  <a:pt x="9133" y="48"/>
                  <a:pt x="8732" y="105"/>
                </a:cubicBezTo>
                <a:cubicBezTo>
                  <a:pt x="5649" y="542"/>
                  <a:pt x="2498" y="2756"/>
                  <a:pt x="1177" y="5409"/>
                </a:cubicBezTo>
                <a:cubicBezTo>
                  <a:pt x="-993" y="9767"/>
                  <a:pt x="-91" y="15336"/>
                  <a:pt x="3285" y="18456"/>
                </a:cubicBezTo>
                <a:cubicBezTo>
                  <a:pt x="4507" y="19586"/>
                  <a:pt x="6732" y="20706"/>
                  <a:pt x="8255" y="20966"/>
                </a:cubicBezTo>
                <a:cubicBezTo>
                  <a:pt x="10839" y="21406"/>
                  <a:pt x="12776" y="21114"/>
                  <a:pt x="15146" y="19919"/>
                </a:cubicBezTo>
                <a:cubicBezTo>
                  <a:pt x="18526" y="18215"/>
                  <a:pt x="20607" y="14647"/>
                  <a:pt x="20607" y="10571"/>
                </a:cubicBezTo>
                <a:cubicBezTo>
                  <a:pt x="20607" y="4406"/>
                  <a:pt x="15825" y="-194"/>
                  <a:pt x="9928" y="6"/>
                </a:cubicBezTo>
                <a:close/>
                <a:moveTo>
                  <a:pt x="10232" y="2361"/>
                </a:moveTo>
                <a:cubicBezTo>
                  <a:pt x="10448" y="2352"/>
                  <a:pt x="10665" y="2371"/>
                  <a:pt x="10868" y="2410"/>
                </a:cubicBezTo>
                <a:cubicBezTo>
                  <a:pt x="12173" y="2661"/>
                  <a:pt x="13702" y="3824"/>
                  <a:pt x="14255" y="4991"/>
                </a:cubicBezTo>
                <a:cubicBezTo>
                  <a:pt x="15016" y="6600"/>
                  <a:pt x="14897" y="7682"/>
                  <a:pt x="13605" y="11115"/>
                </a:cubicBezTo>
                <a:cubicBezTo>
                  <a:pt x="12974" y="12791"/>
                  <a:pt x="12422" y="14380"/>
                  <a:pt x="12375" y="14644"/>
                </a:cubicBezTo>
                <a:cubicBezTo>
                  <a:pt x="12299" y="15070"/>
                  <a:pt x="12081" y="15135"/>
                  <a:pt x="10384" y="15196"/>
                </a:cubicBezTo>
                <a:cubicBezTo>
                  <a:pt x="9259" y="15237"/>
                  <a:pt x="8411" y="15163"/>
                  <a:pt x="8324" y="15019"/>
                </a:cubicBezTo>
                <a:cubicBezTo>
                  <a:pt x="8242" y="14884"/>
                  <a:pt x="8011" y="14215"/>
                  <a:pt x="7813" y="13534"/>
                </a:cubicBezTo>
                <a:cubicBezTo>
                  <a:pt x="7616" y="12853"/>
                  <a:pt x="7098" y="11383"/>
                  <a:pt x="6658" y="10267"/>
                </a:cubicBezTo>
                <a:cubicBezTo>
                  <a:pt x="5739" y="7935"/>
                  <a:pt x="5645" y="6524"/>
                  <a:pt x="6306" y="5034"/>
                </a:cubicBezTo>
                <a:cubicBezTo>
                  <a:pt x="6956" y="3571"/>
                  <a:pt x="8716" y="2418"/>
                  <a:pt x="10232" y="2361"/>
                </a:cubicBezTo>
                <a:close/>
                <a:moveTo>
                  <a:pt x="10149" y="16164"/>
                </a:moveTo>
                <a:cubicBezTo>
                  <a:pt x="10816" y="16162"/>
                  <a:pt x="11517" y="16323"/>
                  <a:pt x="11808" y="16652"/>
                </a:cubicBezTo>
                <a:cubicBezTo>
                  <a:pt x="12191" y="17085"/>
                  <a:pt x="12168" y="17150"/>
                  <a:pt x="11338" y="17975"/>
                </a:cubicBezTo>
                <a:cubicBezTo>
                  <a:pt x="10859" y="18451"/>
                  <a:pt x="10397" y="18837"/>
                  <a:pt x="10308" y="18837"/>
                </a:cubicBezTo>
                <a:cubicBezTo>
                  <a:pt x="10218" y="18837"/>
                  <a:pt x="9756" y="18457"/>
                  <a:pt x="9285" y="17989"/>
                </a:cubicBezTo>
                <a:cubicBezTo>
                  <a:pt x="8571" y="17279"/>
                  <a:pt x="8474" y="17056"/>
                  <a:pt x="8677" y="16667"/>
                </a:cubicBezTo>
                <a:cubicBezTo>
                  <a:pt x="8850" y="16336"/>
                  <a:pt x="9482" y="16167"/>
                  <a:pt x="10149" y="16164"/>
                </a:cubicBezTo>
                <a:close/>
              </a:path>
            </a:pathLst>
          </a:custGeom>
          <a:ln w="12700">
            <a:miter lim="400000"/>
          </a:ln>
        </p:spPr>
      </p:pic>
      <p:pic>
        <p:nvPicPr>
          <p:cNvPr id="1132" name="Captura de pantalla 2020-04-06 a las 14.18.19.png" descr="Captura de pantalla 2020-04-06 a las 14.18.19.png">
            <a:hlinkClick r:id="rId6" invalidUrl="" action="ppaction://hlinksldjump" tgtFrame="" tooltip="" history="1" highlightClick="0" endSnd="0"/>
          </p:cNvPr>
          <p:cNvPicPr>
            <a:picLocks noChangeAspect="1"/>
          </p:cNvPicPr>
          <p:nvPr/>
        </p:nvPicPr>
        <p:blipFill>
          <a:blip r:embed="rId7">
            <a:extLst/>
          </a:blip>
          <a:srcRect l="41106" t="38554" r="37702" b="27552"/>
          <a:stretch>
            <a:fillRect/>
          </a:stretch>
        </p:blipFill>
        <p:spPr>
          <a:xfrm>
            <a:off x="11563537" y="8675596"/>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34" name="Repartiremos a cada uno una bola de poliespán, de las utilizadas en la actividad anterior, y propondremos carreras de un lado a otro del aula en la que participará a la vez todo el grupo y cuyas reglas siguen siendo las mismas…primero se hará una carrera"/>
          <p:cNvSpPr txBox="1"/>
          <p:nvPr/>
        </p:nvSpPr>
        <p:spPr>
          <a:xfrm>
            <a:off x="1027276" y="885983"/>
            <a:ext cx="10950248" cy="7981592"/>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lvl1pPr marL="685800" indent="-228600" algn="just" defTabSz="449580">
              <a:lnSpc>
                <a:spcPct val="107916"/>
              </a:lnSpc>
              <a:spcBef>
                <a:spcPts val="800"/>
              </a:spcBef>
              <a:buSzPct val="100000"/>
              <a:buFont typeface="Comic Sans MS"/>
              <a:buChar char="-"/>
              <a:defRPr sz="3500">
                <a:uFill>
                  <a:solidFill>
                    <a:srgbClr val="000000"/>
                  </a:solidFill>
                </a:uFill>
                <a:latin typeface="Papyrus"/>
                <a:ea typeface="Papyrus"/>
                <a:cs typeface="Papyrus"/>
                <a:sym typeface="Papyrus"/>
              </a:defRPr>
            </a:lvl1pPr>
          </a:lstStyle>
          <a:p>
            <a:pPr/>
            <a:r>
              <a:t>Repartiremos a cada uno una bola de poliespán, de las utilizadas en la actividad anterior, y propondremos carreras de un lado a otro del aula en la que participará a la vez todo el grupo y cuyas reglas siguen siendo las mismas…primero se hará una carrera soplando y después otra espirando por la nariz…debemos recordarles que antes de hacer la espiración para mover la bola deben ser conscientes de haber hecho una inspiración.</a:t>
            </a:r>
          </a:p>
        </p:txBody>
      </p:sp>
      <p:pic>
        <p:nvPicPr>
          <p:cNvPr id="1135"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1EB001"/>
        </a:solidFill>
      </p:bgPr>
    </p:bg>
    <p:spTree>
      <p:nvGrpSpPr>
        <p:cNvPr id="1" name=""/>
        <p:cNvGrpSpPr/>
        <p:nvPr/>
      </p:nvGrpSpPr>
      <p:grpSpPr>
        <a:xfrm>
          <a:off x="0" y="0"/>
          <a:ext cx="0" cy="0"/>
          <a:chOff x="0" y="0"/>
          <a:chExt cx="0" cy="0"/>
        </a:xfrm>
      </p:grpSpPr>
      <p:grpSp>
        <p:nvGrpSpPr>
          <p:cNvPr id="1140" name="Grupo"/>
          <p:cNvGrpSpPr/>
          <p:nvPr/>
        </p:nvGrpSpPr>
        <p:grpSpPr>
          <a:xfrm>
            <a:off x="6832599" y="3208530"/>
            <a:ext cx="4064001" cy="3492444"/>
            <a:chOff x="0" y="-8"/>
            <a:chExt cx="4064000" cy="3492443"/>
          </a:xfrm>
        </p:grpSpPr>
        <p:pic>
          <p:nvPicPr>
            <p:cNvPr id="1137" name="Imagen" descr="Imagen"/>
            <p:cNvPicPr>
              <a:picLocks noChangeAspect="1"/>
            </p:cNvPicPr>
            <p:nvPr/>
          </p:nvPicPr>
          <p:blipFill>
            <a:blip r:embed="rId2">
              <a:extLst/>
            </a:blip>
            <a:srcRect l="14883" t="13428" r="67219" b="53604"/>
            <a:stretch>
              <a:fillRect/>
            </a:stretch>
          </p:blipFill>
          <p:spPr>
            <a:xfrm>
              <a:off x="814981" y="-9"/>
              <a:ext cx="2549130" cy="2812716"/>
            </a:xfrm>
            <a:custGeom>
              <a:avLst/>
              <a:gdLst/>
              <a:ahLst/>
              <a:cxnLst>
                <a:cxn ang="0">
                  <a:pos x="wd2" y="hd2"/>
                </a:cxn>
                <a:cxn ang="5400000">
                  <a:pos x="wd2" y="hd2"/>
                </a:cxn>
                <a:cxn ang="10800000">
                  <a:pos x="wd2" y="hd2"/>
                </a:cxn>
                <a:cxn ang="16200000">
                  <a:pos x="wd2" y="hd2"/>
                </a:cxn>
              </a:cxnLst>
              <a:rect l="0" t="0" r="r" b="b"/>
              <a:pathLst>
                <a:path w="21600" h="21421" fill="norm" stroke="1" extrusionOk="0">
                  <a:moveTo>
                    <a:pt x="9880" y="16"/>
                  </a:moveTo>
                  <a:cubicBezTo>
                    <a:pt x="6999" y="152"/>
                    <a:pt x="4694" y="1396"/>
                    <a:pt x="2919" y="3773"/>
                  </a:cubicBezTo>
                  <a:cubicBezTo>
                    <a:pt x="401" y="7145"/>
                    <a:pt x="636" y="10893"/>
                    <a:pt x="3686" y="15899"/>
                  </a:cubicBezTo>
                  <a:cubicBezTo>
                    <a:pt x="4177" y="16706"/>
                    <a:pt x="6753" y="19100"/>
                    <a:pt x="7745" y="19674"/>
                  </a:cubicBezTo>
                  <a:cubicBezTo>
                    <a:pt x="8218" y="19948"/>
                    <a:pt x="9066" y="20367"/>
                    <a:pt x="9628" y="20605"/>
                  </a:cubicBezTo>
                  <a:cubicBezTo>
                    <a:pt x="10327" y="20901"/>
                    <a:pt x="10647" y="21159"/>
                    <a:pt x="10623" y="21421"/>
                  </a:cubicBezTo>
                  <a:lnTo>
                    <a:pt x="10926" y="21421"/>
                  </a:lnTo>
                  <a:cubicBezTo>
                    <a:pt x="10894" y="21114"/>
                    <a:pt x="11168" y="20882"/>
                    <a:pt x="11851" y="20566"/>
                  </a:cubicBezTo>
                  <a:cubicBezTo>
                    <a:pt x="14744" y="19225"/>
                    <a:pt x="16935" y="17176"/>
                    <a:pt x="18456" y="14385"/>
                  </a:cubicBezTo>
                  <a:cubicBezTo>
                    <a:pt x="19575" y="12329"/>
                    <a:pt x="19975" y="10575"/>
                    <a:pt x="19858" y="8213"/>
                  </a:cubicBezTo>
                  <a:cubicBezTo>
                    <a:pt x="19769" y="6406"/>
                    <a:pt x="19688" y="6104"/>
                    <a:pt x="18957" y="4773"/>
                  </a:cubicBezTo>
                  <a:cubicBezTo>
                    <a:pt x="17134" y="1458"/>
                    <a:pt x="14011" y="-179"/>
                    <a:pt x="9880" y="16"/>
                  </a:cubicBezTo>
                  <a:close/>
                  <a:moveTo>
                    <a:pt x="21600" y="16851"/>
                  </a:moveTo>
                  <a:cubicBezTo>
                    <a:pt x="21219" y="17030"/>
                    <a:pt x="20835" y="17233"/>
                    <a:pt x="20447" y="17465"/>
                  </a:cubicBezTo>
                  <a:cubicBezTo>
                    <a:pt x="18893" y="18391"/>
                    <a:pt x="17644" y="19835"/>
                    <a:pt x="16922" y="21421"/>
                  </a:cubicBezTo>
                  <a:lnTo>
                    <a:pt x="21600" y="21421"/>
                  </a:lnTo>
                  <a:lnTo>
                    <a:pt x="21600" y="16851"/>
                  </a:lnTo>
                  <a:close/>
                  <a:moveTo>
                    <a:pt x="0" y="17159"/>
                  </a:moveTo>
                  <a:lnTo>
                    <a:pt x="0" y="21421"/>
                  </a:lnTo>
                  <a:lnTo>
                    <a:pt x="3874" y="21421"/>
                  </a:lnTo>
                  <a:cubicBezTo>
                    <a:pt x="3690" y="21006"/>
                    <a:pt x="3486" y="20595"/>
                    <a:pt x="3232" y="20188"/>
                  </a:cubicBezTo>
                  <a:cubicBezTo>
                    <a:pt x="2417" y="18886"/>
                    <a:pt x="1335" y="17884"/>
                    <a:pt x="0" y="17159"/>
                  </a:cubicBezTo>
                  <a:close/>
                </a:path>
              </a:pathLst>
            </a:custGeom>
            <a:ln w="12700" cap="flat">
              <a:noFill/>
              <a:miter lim="400000"/>
            </a:ln>
            <a:effectLst/>
          </p:spPr>
        </p:pic>
        <p:sp>
          <p:nvSpPr>
            <p:cNvPr id="1138" name="Rectángulo redondeado"/>
            <p:cNvSpPr/>
            <p:nvPr/>
          </p:nvSpPr>
          <p:spPr>
            <a:xfrm>
              <a:off x="-1" y="2222433"/>
              <a:ext cx="1270001" cy="1270002"/>
            </a:xfrm>
            <a:prstGeom prst="roundRect">
              <a:avLst>
                <a:gd name="adj" fmla="val 15000"/>
              </a:avLst>
            </a:prstGeom>
            <a:solidFill>
              <a:srgbClr val="1EB001"/>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sp>
          <p:nvSpPr>
            <p:cNvPr id="1139" name="Rectángulo redondeado"/>
            <p:cNvSpPr/>
            <p:nvPr/>
          </p:nvSpPr>
          <p:spPr>
            <a:xfrm>
              <a:off x="2794000" y="2222433"/>
              <a:ext cx="1270000" cy="1270002"/>
            </a:xfrm>
            <a:prstGeom prst="roundRect">
              <a:avLst>
                <a:gd name="adj" fmla="val 15000"/>
              </a:avLst>
            </a:prstGeom>
            <a:solidFill>
              <a:srgbClr val="1EB001"/>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grpSp>
        <p:nvGrpSpPr>
          <p:cNvPr id="1143" name="Grupo"/>
          <p:cNvGrpSpPr/>
          <p:nvPr/>
        </p:nvGrpSpPr>
        <p:grpSpPr>
          <a:xfrm>
            <a:off x="2640556" y="76198"/>
            <a:ext cx="3480846" cy="4157255"/>
            <a:chOff x="-205" y="0"/>
            <a:chExt cx="3480845" cy="4157253"/>
          </a:xfrm>
        </p:grpSpPr>
        <p:pic>
          <p:nvPicPr>
            <p:cNvPr id="1141" name="Imagen" descr="Imagen"/>
            <p:cNvPicPr>
              <a:picLocks noChangeAspect="1"/>
            </p:cNvPicPr>
            <p:nvPr/>
          </p:nvPicPr>
          <p:blipFill>
            <a:blip r:embed="rId2">
              <a:extLst/>
            </a:blip>
            <a:srcRect l="3362" t="38302" r="81143" b="27474"/>
            <a:stretch>
              <a:fillRect/>
            </a:stretch>
          </p:blipFill>
          <p:spPr>
            <a:xfrm>
              <a:off x="-206" y="963391"/>
              <a:ext cx="2413924" cy="3193863"/>
            </a:xfrm>
            <a:custGeom>
              <a:avLst/>
              <a:gdLst/>
              <a:ahLst/>
              <a:cxnLst>
                <a:cxn ang="0">
                  <a:pos x="wd2" y="hd2"/>
                </a:cxn>
                <a:cxn ang="5400000">
                  <a:pos x="wd2" y="hd2"/>
                </a:cxn>
                <a:cxn ang="10800000">
                  <a:pos x="wd2" y="hd2"/>
                </a:cxn>
                <a:cxn ang="16200000">
                  <a:pos x="wd2" y="hd2"/>
                </a:cxn>
              </a:cxnLst>
              <a:rect l="0" t="0" r="r" b="b"/>
              <a:pathLst>
                <a:path w="21374" h="21576" fill="norm" stroke="1" extrusionOk="0">
                  <a:moveTo>
                    <a:pt x="9862" y="0"/>
                  </a:moveTo>
                  <a:cubicBezTo>
                    <a:pt x="9362" y="31"/>
                    <a:pt x="8865" y="81"/>
                    <a:pt x="8372" y="172"/>
                  </a:cubicBezTo>
                  <a:cubicBezTo>
                    <a:pt x="6492" y="519"/>
                    <a:pt x="5709" y="840"/>
                    <a:pt x="4324" y="1828"/>
                  </a:cubicBezTo>
                  <a:cubicBezTo>
                    <a:pt x="3907" y="2126"/>
                    <a:pt x="3046" y="2740"/>
                    <a:pt x="2412" y="3193"/>
                  </a:cubicBezTo>
                  <a:cubicBezTo>
                    <a:pt x="715" y="4406"/>
                    <a:pt x="-68" y="6057"/>
                    <a:pt x="5" y="8274"/>
                  </a:cubicBezTo>
                  <a:cubicBezTo>
                    <a:pt x="81" y="10567"/>
                    <a:pt x="434" y="11635"/>
                    <a:pt x="1857" y="13880"/>
                  </a:cubicBezTo>
                  <a:cubicBezTo>
                    <a:pt x="2837" y="15426"/>
                    <a:pt x="3435" y="16060"/>
                    <a:pt x="5048" y="17282"/>
                  </a:cubicBezTo>
                  <a:cubicBezTo>
                    <a:pt x="6139" y="18109"/>
                    <a:pt x="7803" y="19115"/>
                    <a:pt x="8741" y="19515"/>
                  </a:cubicBezTo>
                  <a:cubicBezTo>
                    <a:pt x="9678" y="19916"/>
                    <a:pt x="10499" y="20229"/>
                    <a:pt x="10572" y="20212"/>
                  </a:cubicBezTo>
                  <a:cubicBezTo>
                    <a:pt x="11593" y="19987"/>
                    <a:pt x="14434" y="18517"/>
                    <a:pt x="15727" y="17545"/>
                  </a:cubicBezTo>
                  <a:cubicBezTo>
                    <a:pt x="18476" y="15477"/>
                    <a:pt x="19895" y="13457"/>
                    <a:pt x="20682" y="10491"/>
                  </a:cubicBezTo>
                  <a:cubicBezTo>
                    <a:pt x="21532" y="7288"/>
                    <a:pt x="20620" y="4743"/>
                    <a:pt x="17744" y="2284"/>
                  </a:cubicBezTo>
                  <a:cubicBezTo>
                    <a:pt x="16166" y="935"/>
                    <a:pt x="13825" y="135"/>
                    <a:pt x="11380" y="0"/>
                  </a:cubicBezTo>
                  <a:lnTo>
                    <a:pt x="9862" y="0"/>
                  </a:lnTo>
                  <a:close/>
                  <a:moveTo>
                    <a:pt x="20724" y="0"/>
                  </a:moveTo>
                  <a:cubicBezTo>
                    <a:pt x="20930" y="223"/>
                    <a:pt x="21145" y="445"/>
                    <a:pt x="21374" y="670"/>
                  </a:cubicBezTo>
                  <a:lnTo>
                    <a:pt x="21374" y="0"/>
                  </a:lnTo>
                  <a:lnTo>
                    <a:pt x="20724" y="0"/>
                  </a:lnTo>
                  <a:close/>
                  <a:moveTo>
                    <a:pt x="10751" y="20987"/>
                  </a:moveTo>
                  <a:cubicBezTo>
                    <a:pt x="10648" y="20981"/>
                    <a:pt x="10536" y="21022"/>
                    <a:pt x="10393" y="21113"/>
                  </a:cubicBezTo>
                  <a:cubicBezTo>
                    <a:pt x="10111" y="21292"/>
                    <a:pt x="10100" y="21386"/>
                    <a:pt x="10340" y="21499"/>
                  </a:cubicBezTo>
                  <a:cubicBezTo>
                    <a:pt x="10514" y="21581"/>
                    <a:pt x="10818" y="21600"/>
                    <a:pt x="11015" y="21542"/>
                  </a:cubicBezTo>
                  <a:cubicBezTo>
                    <a:pt x="11290" y="21462"/>
                    <a:pt x="11301" y="21374"/>
                    <a:pt x="11067" y="21159"/>
                  </a:cubicBezTo>
                  <a:cubicBezTo>
                    <a:pt x="10950" y="21051"/>
                    <a:pt x="10855" y="20994"/>
                    <a:pt x="10751" y="20987"/>
                  </a:cubicBezTo>
                  <a:close/>
                </a:path>
              </a:pathLst>
            </a:custGeom>
            <a:ln w="12700" cap="flat">
              <a:noFill/>
              <a:miter lim="400000"/>
            </a:ln>
            <a:effectLst/>
          </p:spPr>
        </p:pic>
        <p:sp>
          <p:nvSpPr>
            <p:cNvPr id="1142" name="Rectángulo redondeado"/>
            <p:cNvSpPr/>
            <p:nvPr/>
          </p:nvSpPr>
          <p:spPr>
            <a:xfrm>
              <a:off x="2210637" y="0"/>
              <a:ext cx="1270003" cy="1270001"/>
            </a:xfrm>
            <a:prstGeom prst="roundRect">
              <a:avLst>
                <a:gd name="adj" fmla="val 15000"/>
              </a:avLst>
            </a:prstGeom>
            <a:solidFill>
              <a:srgbClr val="1EB001"/>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
        <p:nvSpPr>
          <p:cNvPr id="1144" name="Figura"/>
          <p:cNvSpPr/>
          <p:nvPr/>
        </p:nvSpPr>
        <p:spPr>
          <a:xfrm rot="16200000">
            <a:off x="3021619" y="4791068"/>
            <a:ext cx="1373546" cy="1145913"/>
          </a:xfrm>
          <a:custGeom>
            <a:avLst/>
            <a:gdLst/>
            <a:ahLst/>
            <a:cxnLst>
              <a:cxn ang="0">
                <a:pos x="wd2" y="hd2"/>
              </a:cxn>
              <a:cxn ang="5400000">
                <a:pos x="wd2" y="hd2"/>
              </a:cxn>
              <a:cxn ang="10800000">
                <a:pos x="wd2" y="hd2"/>
              </a:cxn>
              <a:cxn ang="16200000">
                <a:pos x="wd2" y="hd2"/>
              </a:cxn>
            </a:cxnLst>
            <a:rect l="0" t="0" r="r" b="b"/>
            <a:pathLst>
              <a:path w="21598" h="21586" fill="norm" stroke="1" extrusionOk="0">
                <a:moveTo>
                  <a:pt x="11007" y="3"/>
                </a:moveTo>
                <a:cubicBezTo>
                  <a:pt x="10519" y="-14"/>
                  <a:pt x="10178" y="40"/>
                  <a:pt x="10143" y="46"/>
                </a:cubicBezTo>
                <a:cubicBezTo>
                  <a:pt x="9825" y="98"/>
                  <a:pt x="9605" y="450"/>
                  <a:pt x="9648" y="830"/>
                </a:cubicBezTo>
                <a:cubicBezTo>
                  <a:pt x="9692" y="1210"/>
                  <a:pt x="9984" y="1474"/>
                  <a:pt x="10301" y="1422"/>
                </a:cubicBezTo>
                <a:cubicBezTo>
                  <a:pt x="10319" y="1419"/>
                  <a:pt x="12142" y="1155"/>
                  <a:pt x="13202" y="2265"/>
                </a:cubicBezTo>
                <a:cubicBezTo>
                  <a:pt x="13739" y="2827"/>
                  <a:pt x="14011" y="3682"/>
                  <a:pt x="14008" y="4804"/>
                </a:cubicBezTo>
                <a:lnTo>
                  <a:pt x="14008" y="4830"/>
                </a:lnTo>
                <a:cubicBezTo>
                  <a:pt x="14009" y="4842"/>
                  <a:pt x="14024" y="6068"/>
                  <a:pt x="13259" y="7015"/>
                </a:cubicBezTo>
                <a:cubicBezTo>
                  <a:pt x="12615" y="7814"/>
                  <a:pt x="11591" y="8215"/>
                  <a:pt x="10224" y="8212"/>
                </a:cubicBezTo>
                <a:lnTo>
                  <a:pt x="581" y="8212"/>
                </a:lnTo>
                <a:cubicBezTo>
                  <a:pt x="260" y="8212"/>
                  <a:pt x="0" y="8524"/>
                  <a:pt x="0" y="8908"/>
                </a:cubicBezTo>
                <a:cubicBezTo>
                  <a:pt x="0" y="9291"/>
                  <a:pt x="260" y="9603"/>
                  <a:pt x="581" y="9603"/>
                </a:cubicBezTo>
                <a:lnTo>
                  <a:pt x="10222" y="9603"/>
                </a:lnTo>
                <a:cubicBezTo>
                  <a:pt x="11918" y="9606"/>
                  <a:pt x="13221" y="9062"/>
                  <a:pt x="14093" y="7982"/>
                </a:cubicBezTo>
                <a:cubicBezTo>
                  <a:pt x="15162" y="6657"/>
                  <a:pt x="15171" y="5000"/>
                  <a:pt x="15168" y="4798"/>
                </a:cubicBezTo>
                <a:cubicBezTo>
                  <a:pt x="15169" y="3260"/>
                  <a:pt x="14766" y="2055"/>
                  <a:pt x="13966" y="1218"/>
                </a:cubicBezTo>
                <a:cubicBezTo>
                  <a:pt x="13047" y="255"/>
                  <a:pt x="11820" y="32"/>
                  <a:pt x="11007" y="3"/>
                </a:cubicBezTo>
                <a:close/>
                <a:moveTo>
                  <a:pt x="18476" y="6734"/>
                </a:moveTo>
                <a:cubicBezTo>
                  <a:pt x="18113" y="6721"/>
                  <a:pt x="17862" y="6760"/>
                  <a:pt x="17835" y="6765"/>
                </a:cubicBezTo>
                <a:cubicBezTo>
                  <a:pt x="17519" y="6817"/>
                  <a:pt x="17297" y="7166"/>
                  <a:pt x="17339" y="7545"/>
                </a:cubicBezTo>
                <a:cubicBezTo>
                  <a:pt x="17382" y="7925"/>
                  <a:pt x="17674" y="8191"/>
                  <a:pt x="17991" y="8141"/>
                </a:cubicBezTo>
                <a:cubicBezTo>
                  <a:pt x="18003" y="8140"/>
                  <a:pt x="19225" y="7959"/>
                  <a:pt x="19926" y="8697"/>
                </a:cubicBezTo>
                <a:cubicBezTo>
                  <a:pt x="20272" y="9062"/>
                  <a:pt x="20439" y="9601"/>
                  <a:pt x="20437" y="10347"/>
                </a:cubicBezTo>
                <a:lnTo>
                  <a:pt x="20439" y="10373"/>
                </a:lnTo>
                <a:cubicBezTo>
                  <a:pt x="20439" y="10381"/>
                  <a:pt x="20449" y="11166"/>
                  <a:pt x="19953" y="11780"/>
                </a:cubicBezTo>
                <a:cubicBezTo>
                  <a:pt x="19530" y="12304"/>
                  <a:pt x="18848" y="12570"/>
                  <a:pt x="17928" y="12570"/>
                </a:cubicBezTo>
                <a:cubicBezTo>
                  <a:pt x="17923" y="12570"/>
                  <a:pt x="17919" y="12570"/>
                  <a:pt x="17915" y="12570"/>
                </a:cubicBezTo>
                <a:lnTo>
                  <a:pt x="581" y="12546"/>
                </a:lnTo>
                <a:cubicBezTo>
                  <a:pt x="261" y="12546"/>
                  <a:pt x="1" y="12858"/>
                  <a:pt x="0" y="13242"/>
                </a:cubicBezTo>
                <a:cubicBezTo>
                  <a:pt x="0" y="13625"/>
                  <a:pt x="259" y="13936"/>
                  <a:pt x="579" y="13937"/>
                </a:cubicBezTo>
                <a:lnTo>
                  <a:pt x="17913" y="13959"/>
                </a:lnTo>
                <a:cubicBezTo>
                  <a:pt x="17919" y="13959"/>
                  <a:pt x="17924" y="13959"/>
                  <a:pt x="17930" y="13959"/>
                </a:cubicBezTo>
                <a:cubicBezTo>
                  <a:pt x="19175" y="13959"/>
                  <a:pt x="20136" y="13552"/>
                  <a:pt x="20786" y="12746"/>
                </a:cubicBezTo>
                <a:cubicBezTo>
                  <a:pt x="21582" y="11760"/>
                  <a:pt x="21600" y="10526"/>
                  <a:pt x="21598" y="10345"/>
                </a:cubicBezTo>
                <a:cubicBezTo>
                  <a:pt x="21599" y="9190"/>
                  <a:pt x="21292" y="8281"/>
                  <a:pt x="20685" y="7646"/>
                </a:cubicBezTo>
                <a:cubicBezTo>
                  <a:pt x="19996" y="6924"/>
                  <a:pt x="19082" y="6757"/>
                  <a:pt x="18476" y="6734"/>
                </a:cubicBezTo>
                <a:close/>
                <a:moveTo>
                  <a:pt x="15068" y="16652"/>
                </a:moveTo>
                <a:lnTo>
                  <a:pt x="579" y="16666"/>
                </a:lnTo>
                <a:cubicBezTo>
                  <a:pt x="259" y="16666"/>
                  <a:pt x="0" y="16977"/>
                  <a:pt x="0" y="17361"/>
                </a:cubicBezTo>
                <a:cubicBezTo>
                  <a:pt x="1" y="17745"/>
                  <a:pt x="260" y="18055"/>
                  <a:pt x="581" y="18055"/>
                </a:cubicBezTo>
                <a:lnTo>
                  <a:pt x="15070" y="18040"/>
                </a:lnTo>
                <a:cubicBezTo>
                  <a:pt x="15073" y="18040"/>
                  <a:pt x="15076" y="18040"/>
                  <a:pt x="15078" y="18040"/>
                </a:cubicBezTo>
                <a:cubicBezTo>
                  <a:pt x="15565" y="18040"/>
                  <a:pt x="15920" y="18171"/>
                  <a:pt x="16133" y="18426"/>
                </a:cubicBezTo>
                <a:cubicBezTo>
                  <a:pt x="16371" y="18712"/>
                  <a:pt x="16372" y="19087"/>
                  <a:pt x="16372" y="19092"/>
                </a:cubicBezTo>
                <a:lnTo>
                  <a:pt x="16372" y="19118"/>
                </a:lnTo>
                <a:cubicBezTo>
                  <a:pt x="16373" y="19486"/>
                  <a:pt x="16297" y="19746"/>
                  <a:pt x="16140" y="19912"/>
                </a:cubicBezTo>
                <a:cubicBezTo>
                  <a:pt x="15853" y="20215"/>
                  <a:pt x="15324" y="20212"/>
                  <a:pt x="15144" y="20185"/>
                </a:cubicBezTo>
                <a:cubicBezTo>
                  <a:pt x="14828" y="20135"/>
                  <a:pt x="14538" y="20400"/>
                  <a:pt x="14494" y="20779"/>
                </a:cubicBezTo>
                <a:cubicBezTo>
                  <a:pt x="14451" y="21160"/>
                  <a:pt x="14671" y="21509"/>
                  <a:pt x="14989" y="21562"/>
                </a:cubicBezTo>
                <a:cubicBezTo>
                  <a:pt x="15025" y="21568"/>
                  <a:pt x="15152" y="21586"/>
                  <a:pt x="15330" y="21586"/>
                </a:cubicBezTo>
                <a:cubicBezTo>
                  <a:pt x="15730" y="21586"/>
                  <a:pt x="16392" y="21493"/>
                  <a:pt x="16901" y="20961"/>
                </a:cubicBezTo>
                <a:cubicBezTo>
                  <a:pt x="17189" y="20659"/>
                  <a:pt x="17533" y="20097"/>
                  <a:pt x="17533" y="19124"/>
                </a:cubicBezTo>
                <a:cubicBezTo>
                  <a:pt x="17535" y="18965"/>
                  <a:pt x="17519" y="18144"/>
                  <a:pt x="16976" y="17472"/>
                </a:cubicBezTo>
                <a:cubicBezTo>
                  <a:pt x="16535" y="16926"/>
                  <a:pt x="15897" y="16646"/>
                  <a:pt x="15068" y="16652"/>
                </a:cubicBezTo>
                <a:close/>
              </a:path>
            </a:pathLst>
          </a:custGeom>
          <a:solidFill>
            <a:srgbClr val="D6D5D5"/>
          </a:solidFill>
          <a:ln w="12700">
            <a:miter lim="400000"/>
          </a:ln>
        </p:spPr>
        <p:txBody>
          <a:bodyPr lIns="50800" tIns="50800" rIns="50800" bIns="50800" anchor="ctr"/>
          <a:lstStyle/>
          <a:p>
            <a:pPr>
              <a:defRPr sz="2200">
                <a:solidFill>
                  <a:srgbClr val="FFFFFF"/>
                </a:solidFill>
              </a:defRPr>
            </a:pPr>
          </a:p>
        </p:txBody>
      </p:sp>
      <p:sp>
        <p:nvSpPr>
          <p:cNvPr id="1145" name="Figura"/>
          <p:cNvSpPr/>
          <p:nvPr/>
        </p:nvSpPr>
        <p:spPr>
          <a:xfrm rot="17280000">
            <a:off x="6857021" y="6158038"/>
            <a:ext cx="1373545" cy="1145913"/>
          </a:xfrm>
          <a:custGeom>
            <a:avLst/>
            <a:gdLst/>
            <a:ahLst/>
            <a:cxnLst>
              <a:cxn ang="0">
                <a:pos x="wd2" y="hd2"/>
              </a:cxn>
              <a:cxn ang="5400000">
                <a:pos x="wd2" y="hd2"/>
              </a:cxn>
              <a:cxn ang="10800000">
                <a:pos x="wd2" y="hd2"/>
              </a:cxn>
              <a:cxn ang="16200000">
                <a:pos x="wd2" y="hd2"/>
              </a:cxn>
            </a:cxnLst>
            <a:rect l="0" t="0" r="r" b="b"/>
            <a:pathLst>
              <a:path w="21598" h="21586" fill="norm" stroke="1" extrusionOk="0">
                <a:moveTo>
                  <a:pt x="11007" y="3"/>
                </a:moveTo>
                <a:cubicBezTo>
                  <a:pt x="10519" y="-14"/>
                  <a:pt x="10178" y="40"/>
                  <a:pt x="10143" y="46"/>
                </a:cubicBezTo>
                <a:cubicBezTo>
                  <a:pt x="9825" y="98"/>
                  <a:pt x="9605" y="450"/>
                  <a:pt x="9648" y="830"/>
                </a:cubicBezTo>
                <a:cubicBezTo>
                  <a:pt x="9692" y="1210"/>
                  <a:pt x="9984" y="1474"/>
                  <a:pt x="10301" y="1422"/>
                </a:cubicBezTo>
                <a:cubicBezTo>
                  <a:pt x="10319" y="1419"/>
                  <a:pt x="12142" y="1155"/>
                  <a:pt x="13202" y="2265"/>
                </a:cubicBezTo>
                <a:cubicBezTo>
                  <a:pt x="13739" y="2827"/>
                  <a:pt x="14011" y="3682"/>
                  <a:pt x="14008" y="4804"/>
                </a:cubicBezTo>
                <a:lnTo>
                  <a:pt x="14008" y="4830"/>
                </a:lnTo>
                <a:cubicBezTo>
                  <a:pt x="14009" y="4842"/>
                  <a:pt x="14024" y="6068"/>
                  <a:pt x="13259" y="7015"/>
                </a:cubicBezTo>
                <a:cubicBezTo>
                  <a:pt x="12615" y="7814"/>
                  <a:pt x="11591" y="8215"/>
                  <a:pt x="10224" y="8212"/>
                </a:cubicBezTo>
                <a:lnTo>
                  <a:pt x="581" y="8212"/>
                </a:lnTo>
                <a:cubicBezTo>
                  <a:pt x="260" y="8212"/>
                  <a:pt x="0" y="8524"/>
                  <a:pt x="0" y="8908"/>
                </a:cubicBezTo>
                <a:cubicBezTo>
                  <a:pt x="0" y="9291"/>
                  <a:pt x="260" y="9603"/>
                  <a:pt x="581" y="9603"/>
                </a:cubicBezTo>
                <a:lnTo>
                  <a:pt x="10222" y="9603"/>
                </a:lnTo>
                <a:cubicBezTo>
                  <a:pt x="11918" y="9606"/>
                  <a:pt x="13221" y="9062"/>
                  <a:pt x="14093" y="7982"/>
                </a:cubicBezTo>
                <a:cubicBezTo>
                  <a:pt x="15162" y="6657"/>
                  <a:pt x="15171" y="5000"/>
                  <a:pt x="15168" y="4798"/>
                </a:cubicBezTo>
                <a:cubicBezTo>
                  <a:pt x="15169" y="3260"/>
                  <a:pt x="14766" y="2055"/>
                  <a:pt x="13966" y="1218"/>
                </a:cubicBezTo>
                <a:cubicBezTo>
                  <a:pt x="13047" y="255"/>
                  <a:pt x="11820" y="32"/>
                  <a:pt x="11007" y="3"/>
                </a:cubicBezTo>
                <a:close/>
                <a:moveTo>
                  <a:pt x="18476" y="6734"/>
                </a:moveTo>
                <a:cubicBezTo>
                  <a:pt x="18113" y="6721"/>
                  <a:pt x="17862" y="6760"/>
                  <a:pt x="17835" y="6765"/>
                </a:cubicBezTo>
                <a:cubicBezTo>
                  <a:pt x="17519" y="6817"/>
                  <a:pt x="17297" y="7166"/>
                  <a:pt x="17339" y="7545"/>
                </a:cubicBezTo>
                <a:cubicBezTo>
                  <a:pt x="17382" y="7925"/>
                  <a:pt x="17674" y="8191"/>
                  <a:pt x="17991" y="8141"/>
                </a:cubicBezTo>
                <a:cubicBezTo>
                  <a:pt x="18003" y="8140"/>
                  <a:pt x="19225" y="7959"/>
                  <a:pt x="19926" y="8697"/>
                </a:cubicBezTo>
                <a:cubicBezTo>
                  <a:pt x="20272" y="9062"/>
                  <a:pt x="20439" y="9601"/>
                  <a:pt x="20437" y="10347"/>
                </a:cubicBezTo>
                <a:lnTo>
                  <a:pt x="20439" y="10373"/>
                </a:lnTo>
                <a:cubicBezTo>
                  <a:pt x="20439" y="10381"/>
                  <a:pt x="20449" y="11166"/>
                  <a:pt x="19953" y="11780"/>
                </a:cubicBezTo>
                <a:cubicBezTo>
                  <a:pt x="19530" y="12304"/>
                  <a:pt x="18848" y="12570"/>
                  <a:pt x="17928" y="12570"/>
                </a:cubicBezTo>
                <a:cubicBezTo>
                  <a:pt x="17923" y="12570"/>
                  <a:pt x="17919" y="12570"/>
                  <a:pt x="17915" y="12570"/>
                </a:cubicBezTo>
                <a:lnTo>
                  <a:pt x="581" y="12546"/>
                </a:lnTo>
                <a:cubicBezTo>
                  <a:pt x="261" y="12546"/>
                  <a:pt x="1" y="12858"/>
                  <a:pt x="0" y="13242"/>
                </a:cubicBezTo>
                <a:cubicBezTo>
                  <a:pt x="0" y="13625"/>
                  <a:pt x="259" y="13936"/>
                  <a:pt x="579" y="13937"/>
                </a:cubicBezTo>
                <a:lnTo>
                  <a:pt x="17913" y="13959"/>
                </a:lnTo>
                <a:cubicBezTo>
                  <a:pt x="17919" y="13959"/>
                  <a:pt x="17924" y="13959"/>
                  <a:pt x="17930" y="13959"/>
                </a:cubicBezTo>
                <a:cubicBezTo>
                  <a:pt x="19175" y="13959"/>
                  <a:pt x="20136" y="13552"/>
                  <a:pt x="20786" y="12746"/>
                </a:cubicBezTo>
                <a:cubicBezTo>
                  <a:pt x="21582" y="11760"/>
                  <a:pt x="21600" y="10526"/>
                  <a:pt x="21598" y="10345"/>
                </a:cubicBezTo>
                <a:cubicBezTo>
                  <a:pt x="21599" y="9190"/>
                  <a:pt x="21292" y="8281"/>
                  <a:pt x="20685" y="7646"/>
                </a:cubicBezTo>
                <a:cubicBezTo>
                  <a:pt x="19996" y="6924"/>
                  <a:pt x="19082" y="6757"/>
                  <a:pt x="18476" y="6734"/>
                </a:cubicBezTo>
                <a:close/>
                <a:moveTo>
                  <a:pt x="15068" y="16652"/>
                </a:moveTo>
                <a:lnTo>
                  <a:pt x="579" y="16666"/>
                </a:lnTo>
                <a:cubicBezTo>
                  <a:pt x="259" y="16666"/>
                  <a:pt x="0" y="16977"/>
                  <a:pt x="0" y="17361"/>
                </a:cubicBezTo>
                <a:cubicBezTo>
                  <a:pt x="1" y="17745"/>
                  <a:pt x="260" y="18055"/>
                  <a:pt x="581" y="18055"/>
                </a:cubicBezTo>
                <a:lnTo>
                  <a:pt x="15070" y="18040"/>
                </a:lnTo>
                <a:cubicBezTo>
                  <a:pt x="15073" y="18040"/>
                  <a:pt x="15076" y="18040"/>
                  <a:pt x="15078" y="18040"/>
                </a:cubicBezTo>
                <a:cubicBezTo>
                  <a:pt x="15565" y="18040"/>
                  <a:pt x="15920" y="18171"/>
                  <a:pt x="16133" y="18426"/>
                </a:cubicBezTo>
                <a:cubicBezTo>
                  <a:pt x="16371" y="18712"/>
                  <a:pt x="16372" y="19087"/>
                  <a:pt x="16372" y="19092"/>
                </a:cubicBezTo>
                <a:lnTo>
                  <a:pt x="16372" y="19118"/>
                </a:lnTo>
                <a:cubicBezTo>
                  <a:pt x="16373" y="19486"/>
                  <a:pt x="16297" y="19746"/>
                  <a:pt x="16140" y="19912"/>
                </a:cubicBezTo>
                <a:cubicBezTo>
                  <a:pt x="15853" y="20215"/>
                  <a:pt x="15324" y="20212"/>
                  <a:pt x="15144" y="20185"/>
                </a:cubicBezTo>
                <a:cubicBezTo>
                  <a:pt x="14828" y="20135"/>
                  <a:pt x="14538" y="20400"/>
                  <a:pt x="14494" y="20779"/>
                </a:cubicBezTo>
                <a:cubicBezTo>
                  <a:pt x="14451" y="21160"/>
                  <a:pt x="14671" y="21509"/>
                  <a:pt x="14989" y="21562"/>
                </a:cubicBezTo>
                <a:cubicBezTo>
                  <a:pt x="15025" y="21568"/>
                  <a:pt x="15152" y="21586"/>
                  <a:pt x="15330" y="21586"/>
                </a:cubicBezTo>
                <a:cubicBezTo>
                  <a:pt x="15730" y="21586"/>
                  <a:pt x="16392" y="21493"/>
                  <a:pt x="16901" y="20961"/>
                </a:cubicBezTo>
                <a:cubicBezTo>
                  <a:pt x="17189" y="20659"/>
                  <a:pt x="17533" y="20097"/>
                  <a:pt x="17533" y="19124"/>
                </a:cubicBezTo>
                <a:cubicBezTo>
                  <a:pt x="17535" y="18965"/>
                  <a:pt x="17519" y="18144"/>
                  <a:pt x="16976" y="17472"/>
                </a:cubicBezTo>
                <a:cubicBezTo>
                  <a:pt x="16535" y="16926"/>
                  <a:pt x="15897" y="16646"/>
                  <a:pt x="15068" y="16652"/>
                </a:cubicBezTo>
                <a:close/>
              </a:path>
            </a:pathLst>
          </a:custGeom>
          <a:solidFill>
            <a:srgbClr val="D6D5D5"/>
          </a:solidFill>
          <a:ln w="12700">
            <a:miter lim="400000"/>
          </a:ln>
        </p:spPr>
        <p:txBody>
          <a:bodyPr lIns="50800" tIns="50800" rIns="50800" bIns="50800" anchor="ctr"/>
          <a:lstStyle/>
          <a:p>
            <a:pPr>
              <a:defRPr sz="2200">
                <a:solidFill>
                  <a:srgbClr val="FFFFFF"/>
                </a:solidFill>
              </a:defRPr>
            </a:pPr>
          </a:p>
        </p:txBody>
      </p:sp>
      <p:sp>
        <p:nvSpPr>
          <p:cNvPr id="1146" name="Figura"/>
          <p:cNvSpPr/>
          <p:nvPr/>
        </p:nvSpPr>
        <p:spPr>
          <a:xfrm rot="15300000">
            <a:off x="9066819" y="7199441"/>
            <a:ext cx="1373546" cy="1145913"/>
          </a:xfrm>
          <a:custGeom>
            <a:avLst/>
            <a:gdLst/>
            <a:ahLst/>
            <a:cxnLst>
              <a:cxn ang="0">
                <a:pos x="wd2" y="hd2"/>
              </a:cxn>
              <a:cxn ang="5400000">
                <a:pos x="wd2" y="hd2"/>
              </a:cxn>
              <a:cxn ang="10800000">
                <a:pos x="wd2" y="hd2"/>
              </a:cxn>
              <a:cxn ang="16200000">
                <a:pos x="wd2" y="hd2"/>
              </a:cxn>
            </a:cxnLst>
            <a:rect l="0" t="0" r="r" b="b"/>
            <a:pathLst>
              <a:path w="21598" h="21586" fill="norm" stroke="1" extrusionOk="0">
                <a:moveTo>
                  <a:pt x="11007" y="3"/>
                </a:moveTo>
                <a:cubicBezTo>
                  <a:pt x="10519" y="-14"/>
                  <a:pt x="10178" y="40"/>
                  <a:pt x="10143" y="46"/>
                </a:cubicBezTo>
                <a:cubicBezTo>
                  <a:pt x="9825" y="98"/>
                  <a:pt x="9605" y="450"/>
                  <a:pt x="9648" y="830"/>
                </a:cubicBezTo>
                <a:cubicBezTo>
                  <a:pt x="9692" y="1210"/>
                  <a:pt x="9984" y="1474"/>
                  <a:pt x="10301" y="1422"/>
                </a:cubicBezTo>
                <a:cubicBezTo>
                  <a:pt x="10319" y="1419"/>
                  <a:pt x="12142" y="1155"/>
                  <a:pt x="13202" y="2265"/>
                </a:cubicBezTo>
                <a:cubicBezTo>
                  <a:pt x="13739" y="2827"/>
                  <a:pt x="14011" y="3682"/>
                  <a:pt x="14008" y="4804"/>
                </a:cubicBezTo>
                <a:lnTo>
                  <a:pt x="14008" y="4830"/>
                </a:lnTo>
                <a:cubicBezTo>
                  <a:pt x="14009" y="4842"/>
                  <a:pt x="14024" y="6068"/>
                  <a:pt x="13259" y="7015"/>
                </a:cubicBezTo>
                <a:cubicBezTo>
                  <a:pt x="12615" y="7814"/>
                  <a:pt x="11591" y="8215"/>
                  <a:pt x="10224" y="8212"/>
                </a:cubicBezTo>
                <a:lnTo>
                  <a:pt x="581" y="8212"/>
                </a:lnTo>
                <a:cubicBezTo>
                  <a:pt x="260" y="8212"/>
                  <a:pt x="0" y="8524"/>
                  <a:pt x="0" y="8908"/>
                </a:cubicBezTo>
                <a:cubicBezTo>
                  <a:pt x="0" y="9291"/>
                  <a:pt x="260" y="9603"/>
                  <a:pt x="581" y="9603"/>
                </a:cubicBezTo>
                <a:lnTo>
                  <a:pt x="10222" y="9603"/>
                </a:lnTo>
                <a:cubicBezTo>
                  <a:pt x="11918" y="9606"/>
                  <a:pt x="13221" y="9062"/>
                  <a:pt x="14093" y="7982"/>
                </a:cubicBezTo>
                <a:cubicBezTo>
                  <a:pt x="15162" y="6657"/>
                  <a:pt x="15171" y="5000"/>
                  <a:pt x="15168" y="4798"/>
                </a:cubicBezTo>
                <a:cubicBezTo>
                  <a:pt x="15169" y="3260"/>
                  <a:pt x="14766" y="2055"/>
                  <a:pt x="13966" y="1218"/>
                </a:cubicBezTo>
                <a:cubicBezTo>
                  <a:pt x="13047" y="255"/>
                  <a:pt x="11820" y="32"/>
                  <a:pt x="11007" y="3"/>
                </a:cubicBezTo>
                <a:close/>
                <a:moveTo>
                  <a:pt x="18476" y="6734"/>
                </a:moveTo>
                <a:cubicBezTo>
                  <a:pt x="18113" y="6721"/>
                  <a:pt x="17862" y="6760"/>
                  <a:pt x="17835" y="6765"/>
                </a:cubicBezTo>
                <a:cubicBezTo>
                  <a:pt x="17519" y="6817"/>
                  <a:pt x="17297" y="7166"/>
                  <a:pt x="17339" y="7545"/>
                </a:cubicBezTo>
                <a:cubicBezTo>
                  <a:pt x="17382" y="7925"/>
                  <a:pt x="17674" y="8191"/>
                  <a:pt x="17991" y="8141"/>
                </a:cubicBezTo>
                <a:cubicBezTo>
                  <a:pt x="18003" y="8140"/>
                  <a:pt x="19225" y="7959"/>
                  <a:pt x="19926" y="8697"/>
                </a:cubicBezTo>
                <a:cubicBezTo>
                  <a:pt x="20272" y="9062"/>
                  <a:pt x="20439" y="9601"/>
                  <a:pt x="20437" y="10347"/>
                </a:cubicBezTo>
                <a:lnTo>
                  <a:pt x="20439" y="10373"/>
                </a:lnTo>
                <a:cubicBezTo>
                  <a:pt x="20439" y="10381"/>
                  <a:pt x="20449" y="11166"/>
                  <a:pt x="19953" y="11780"/>
                </a:cubicBezTo>
                <a:cubicBezTo>
                  <a:pt x="19530" y="12304"/>
                  <a:pt x="18848" y="12570"/>
                  <a:pt x="17928" y="12570"/>
                </a:cubicBezTo>
                <a:cubicBezTo>
                  <a:pt x="17923" y="12570"/>
                  <a:pt x="17919" y="12570"/>
                  <a:pt x="17915" y="12570"/>
                </a:cubicBezTo>
                <a:lnTo>
                  <a:pt x="581" y="12546"/>
                </a:lnTo>
                <a:cubicBezTo>
                  <a:pt x="261" y="12546"/>
                  <a:pt x="1" y="12858"/>
                  <a:pt x="0" y="13242"/>
                </a:cubicBezTo>
                <a:cubicBezTo>
                  <a:pt x="0" y="13625"/>
                  <a:pt x="259" y="13936"/>
                  <a:pt x="579" y="13937"/>
                </a:cubicBezTo>
                <a:lnTo>
                  <a:pt x="17913" y="13959"/>
                </a:lnTo>
                <a:cubicBezTo>
                  <a:pt x="17919" y="13959"/>
                  <a:pt x="17924" y="13959"/>
                  <a:pt x="17930" y="13959"/>
                </a:cubicBezTo>
                <a:cubicBezTo>
                  <a:pt x="19175" y="13959"/>
                  <a:pt x="20136" y="13552"/>
                  <a:pt x="20786" y="12746"/>
                </a:cubicBezTo>
                <a:cubicBezTo>
                  <a:pt x="21582" y="11760"/>
                  <a:pt x="21600" y="10526"/>
                  <a:pt x="21598" y="10345"/>
                </a:cubicBezTo>
                <a:cubicBezTo>
                  <a:pt x="21599" y="9190"/>
                  <a:pt x="21292" y="8281"/>
                  <a:pt x="20685" y="7646"/>
                </a:cubicBezTo>
                <a:cubicBezTo>
                  <a:pt x="19996" y="6924"/>
                  <a:pt x="19082" y="6757"/>
                  <a:pt x="18476" y="6734"/>
                </a:cubicBezTo>
                <a:close/>
                <a:moveTo>
                  <a:pt x="15068" y="16652"/>
                </a:moveTo>
                <a:lnTo>
                  <a:pt x="579" y="16666"/>
                </a:lnTo>
                <a:cubicBezTo>
                  <a:pt x="259" y="16666"/>
                  <a:pt x="0" y="16977"/>
                  <a:pt x="0" y="17361"/>
                </a:cubicBezTo>
                <a:cubicBezTo>
                  <a:pt x="1" y="17745"/>
                  <a:pt x="260" y="18055"/>
                  <a:pt x="581" y="18055"/>
                </a:cubicBezTo>
                <a:lnTo>
                  <a:pt x="15070" y="18040"/>
                </a:lnTo>
                <a:cubicBezTo>
                  <a:pt x="15073" y="18040"/>
                  <a:pt x="15076" y="18040"/>
                  <a:pt x="15078" y="18040"/>
                </a:cubicBezTo>
                <a:cubicBezTo>
                  <a:pt x="15565" y="18040"/>
                  <a:pt x="15920" y="18171"/>
                  <a:pt x="16133" y="18426"/>
                </a:cubicBezTo>
                <a:cubicBezTo>
                  <a:pt x="16371" y="18712"/>
                  <a:pt x="16372" y="19087"/>
                  <a:pt x="16372" y="19092"/>
                </a:cubicBezTo>
                <a:lnTo>
                  <a:pt x="16372" y="19118"/>
                </a:lnTo>
                <a:cubicBezTo>
                  <a:pt x="16373" y="19486"/>
                  <a:pt x="16297" y="19746"/>
                  <a:pt x="16140" y="19912"/>
                </a:cubicBezTo>
                <a:cubicBezTo>
                  <a:pt x="15853" y="20215"/>
                  <a:pt x="15324" y="20212"/>
                  <a:pt x="15144" y="20185"/>
                </a:cubicBezTo>
                <a:cubicBezTo>
                  <a:pt x="14828" y="20135"/>
                  <a:pt x="14538" y="20400"/>
                  <a:pt x="14494" y="20779"/>
                </a:cubicBezTo>
                <a:cubicBezTo>
                  <a:pt x="14451" y="21160"/>
                  <a:pt x="14671" y="21509"/>
                  <a:pt x="14989" y="21562"/>
                </a:cubicBezTo>
                <a:cubicBezTo>
                  <a:pt x="15025" y="21568"/>
                  <a:pt x="15152" y="21586"/>
                  <a:pt x="15330" y="21586"/>
                </a:cubicBezTo>
                <a:cubicBezTo>
                  <a:pt x="15730" y="21586"/>
                  <a:pt x="16392" y="21493"/>
                  <a:pt x="16901" y="20961"/>
                </a:cubicBezTo>
                <a:cubicBezTo>
                  <a:pt x="17189" y="20659"/>
                  <a:pt x="17533" y="20097"/>
                  <a:pt x="17533" y="19124"/>
                </a:cubicBezTo>
                <a:cubicBezTo>
                  <a:pt x="17535" y="18965"/>
                  <a:pt x="17519" y="18144"/>
                  <a:pt x="16976" y="17472"/>
                </a:cubicBezTo>
                <a:cubicBezTo>
                  <a:pt x="16535" y="16926"/>
                  <a:pt x="15897" y="16646"/>
                  <a:pt x="15068" y="16652"/>
                </a:cubicBezTo>
                <a:close/>
              </a:path>
            </a:pathLst>
          </a:custGeom>
          <a:solidFill>
            <a:srgbClr val="D6D5D5"/>
          </a:solidFill>
          <a:ln w="12700">
            <a:miter lim="400000"/>
          </a:ln>
        </p:spPr>
        <p:txBody>
          <a:bodyPr lIns="50800" tIns="50800" rIns="50800" bIns="50800" anchor="ctr"/>
          <a:lstStyle/>
          <a:p>
            <a:pPr>
              <a:defRPr sz="2200">
                <a:solidFill>
                  <a:srgbClr val="FFFFFF"/>
                </a:solidFill>
              </a:defRPr>
            </a:pPr>
          </a:p>
        </p:txBody>
      </p:sp>
      <p:pic>
        <p:nvPicPr>
          <p:cNvPr id="1147"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7" t="28749" r="37500" b="64984"/>
          <a:stretch>
            <a:fillRect/>
          </a:stretch>
        </p:blipFill>
        <p:spPr>
          <a:xfrm>
            <a:off x="11415960" y="267931"/>
            <a:ext cx="1183218" cy="1187581"/>
          </a:xfrm>
          <a:custGeom>
            <a:avLst/>
            <a:gdLst/>
            <a:ahLst/>
            <a:cxnLst>
              <a:cxn ang="0">
                <a:pos x="wd2" y="hd2"/>
              </a:cxn>
              <a:cxn ang="5400000">
                <a:pos x="wd2" y="hd2"/>
              </a:cxn>
              <a:cxn ang="10800000">
                <a:pos x="wd2" y="hd2"/>
              </a:cxn>
              <a:cxn ang="16200000">
                <a:pos x="wd2" y="hd2"/>
              </a:cxn>
            </a:cxnLst>
            <a:rect l="0" t="0" r="r" b="b"/>
            <a:pathLst>
              <a:path w="20607" h="21160" fill="norm" stroke="1" extrusionOk="0">
                <a:moveTo>
                  <a:pt x="9928" y="6"/>
                </a:moveTo>
                <a:cubicBezTo>
                  <a:pt x="9535" y="19"/>
                  <a:pt x="9133" y="48"/>
                  <a:pt x="8732" y="105"/>
                </a:cubicBezTo>
                <a:cubicBezTo>
                  <a:pt x="5649" y="542"/>
                  <a:pt x="2498" y="2756"/>
                  <a:pt x="1177" y="5409"/>
                </a:cubicBezTo>
                <a:cubicBezTo>
                  <a:pt x="-993" y="9767"/>
                  <a:pt x="-91" y="15336"/>
                  <a:pt x="3285" y="18456"/>
                </a:cubicBezTo>
                <a:cubicBezTo>
                  <a:pt x="4507" y="19586"/>
                  <a:pt x="6732" y="20706"/>
                  <a:pt x="8255" y="20966"/>
                </a:cubicBezTo>
                <a:cubicBezTo>
                  <a:pt x="10839" y="21406"/>
                  <a:pt x="12776" y="21114"/>
                  <a:pt x="15146" y="19919"/>
                </a:cubicBezTo>
                <a:cubicBezTo>
                  <a:pt x="18526" y="18215"/>
                  <a:pt x="20607" y="14647"/>
                  <a:pt x="20607" y="10571"/>
                </a:cubicBezTo>
                <a:cubicBezTo>
                  <a:pt x="20607" y="4406"/>
                  <a:pt x="15825" y="-194"/>
                  <a:pt x="9928" y="6"/>
                </a:cubicBezTo>
                <a:close/>
                <a:moveTo>
                  <a:pt x="10232" y="2361"/>
                </a:moveTo>
                <a:cubicBezTo>
                  <a:pt x="10448" y="2352"/>
                  <a:pt x="10665" y="2371"/>
                  <a:pt x="10868" y="2410"/>
                </a:cubicBezTo>
                <a:cubicBezTo>
                  <a:pt x="12173" y="2661"/>
                  <a:pt x="13702" y="3824"/>
                  <a:pt x="14255" y="4991"/>
                </a:cubicBezTo>
                <a:cubicBezTo>
                  <a:pt x="15016" y="6600"/>
                  <a:pt x="14897" y="7682"/>
                  <a:pt x="13605" y="11115"/>
                </a:cubicBezTo>
                <a:cubicBezTo>
                  <a:pt x="12974" y="12791"/>
                  <a:pt x="12422" y="14380"/>
                  <a:pt x="12375" y="14644"/>
                </a:cubicBezTo>
                <a:cubicBezTo>
                  <a:pt x="12299" y="15070"/>
                  <a:pt x="12081" y="15135"/>
                  <a:pt x="10384" y="15196"/>
                </a:cubicBezTo>
                <a:cubicBezTo>
                  <a:pt x="9259" y="15237"/>
                  <a:pt x="8411" y="15163"/>
                  <a:pt x="8324" y="15019"/>
                </a:cubicBezTo>
                <a:cubicBezTo>
                  <a:pt x="8242" y="14884"/>
                  <a:pt x="8011" y="14215"/>
                  <a:pt x="7813" y="13534"/>
                </a:cubicBezTo>
                <a:cubicBezTo>
                  <a:pt x="7616" y="12853"/>
                  <a:pt x="7098" y="11383"/>
                  <a:pt x="6658" y="10267"/>
                </a:cubicBezTo>
                <a:cubicBezTo>
                  <a:pt x="5739" y="7935"/>
                  <a:pt x="5645" y="6524"/>
                  <a:pt x="6306" y="5034"/>
                </a:cubicBezTo>
                <a:cubicBezTo>
                  <a:pt x="6956" y="3571"/>
                  <a:pt x="8716" y="2418"/>
                  <a:pt x="10232" y="2361"/>
                </a:cubicBezTo>
                <a:close/>
                <a:moveTo>
                  <a:pt x="10149" y="16164"/>
                </a:moveTo>
                <a:cubicBezTo>
                  <a:pt x="10816" y="16162"/>
                  <a:pt x="11517" y="16323"/>
                  <a:pt x="11808" y="16652"/>
                </a:cubicBezTo>
                <a:cubicBezTo>
                  <a:pt x="12191" y="17085"/>
                  <a:pt x="12168" y="17150"/>
                  <a:pt x="11338" y="17975"/>
                </a:cubicBezTo>
                <a:cubicBezTo>
                  <a:pt x="10859" y="18451"/>
                  <a:pt x="10397" y="18837"/>
                  <a:pt x="10308" y="18837"/>
                </a:cubicBezTo>
                <a:cubicBezTo>
                  <a:pt x="10218" y="18837"/>
                  <a:pt x="9756" y="18457"/>
                  <a:pt x="9285" y="17989"/>
                </a:cubicBezTo>
                <a:cubicBezTo>
                  <a:pt x="8571" y="17279"/>
                  <a:pt x="8474" y="17056"/>
                  <a:pt x="8677" y="16667"/>
                </a:cubicBezTo>
                <a:cubicBezTo>
                  <a:pt x="8850" y="16336"/>
                  <a:pt x="9482" y="16167"/>
                  <a:pt x="10149" y="16164"/>
                </a:cubicBezTo>
                <a:close/>
              </a:path>
            </a:pathLst>
          </a:custGeom>
          <a:ln w="12700">
            <a:miter lim="400000"/>
          </a:ln>
        </p:spPr>
      </p:pic>
      <p:pic>
        <p:nvPicPr>
          <p:cNvPr id="1148"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563537" y="8675596"/>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0" name="Haremos grupos de 4-5 alumnos y daremos a cada uno un globo. El objetivo del juego es llevar el globo a la línea de meta soplándolo, de forma coordinada, para que se mantenga en el aire sin tocar el suelo…si llegara a tocar deberán volver al principio."/>
          <p:cNvSpPr txBox="1"/>
          <p:nvPr/>
        </p:nvSpPr>
        <p:spPr>
          <a:xfrm>
            <a:off x="1027278" y="1519501"/>
            <a:ext cx="10950245" cy="5021240"/>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lvl1pPr marL="685800" indent="-228600" algn="just" defTabSz="449580">
              <a:lnSpc>
                <a:spcPct val="107916"/>
              </a:lnSpc>
              <a:spcBef>
                <a:spcPts val="800"/>
              </a:spcBef>
              <a:buSzPct val="100000"/>
              <a:buFont typeface="Comic Sans MS"/>
              <a:buChar char="-"/>
              <a:defRPr sz="3500">
                <a:uFill>
                  <a:solidFill>
                    <a:srgbClr val="000000"/>
                  </a:solidFill>
                </a:uFill>
                <a:latin typeface="Papyrus"/>
                <a:ea typeface="Papyrus"/>
                <a:cs typeface="Papyrus"/>
                <a:sym typeface="Papyrus"/>
              </a:defRPr>
            </a:lvl1pPr>
          </a:lstStyle>
          <a:p>
            <a:pPr/>
            <a:r>
              <a:t>Haremos grupos de 4-5 alumnos y daremos a cada uno un globo. El objetivo del juego es llevar el globo a la línea de meta soplándolo, de forma coordinada, para que se mantenga en el aire sin tocar el suelo…si llegara a tocar deberán volver al principio.</a:t>
            </a:r>
          </a:p>
        </p:txBody>
      </p:sp>
      <p:pic>
        <p:nvPicPr>
          <p:cNvPr id="1151"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pic>
        <p:nvPicPr>
          <p:cNvPr id="1153"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7" t="28749" r="37500" b="64984"/>
          <a:stretch>
            <a:fillRect/>
          </a:stretch>
        </p:blipFill>
        <p:spPr>
          <a:xfrm>
            <a:off x="11415960" y="267931"/>
            <a:ext cx="1183218" cy="1187581"/>
          </a:xfrm>
          <a:custGeom>
            <a:avLst/>
            <a:gdLst/>
            <a:ahLst/>
            <a:cxnLst>
              <a:cxn ang="0">
                <a:pos x="wd2" y="hd2"/>
              </a:cxn>
              <a:cxn ang="5400000">
                <a:pos x="wd2" y="hd2"/>
              </a:cxn>
              <a:cxn ang="10800000">
                <a:pos x="wd2" y="hd2"/>
              </a:cxn>
              <a:cxn ang="16200000">
                <a:pos x="wd2" y="hd2"/>
              </a:cxn>
            </a:cxnLst>
            <a:rect l="0" t="0" r="r" b="b"/>
            <a:pathLst>
              <a:path w="20607" h="21160" fill="norm" stroke="1" extrusionOk="0">
                <a:moveTo>
                  <a:pt x="9928" y="6"/>
                </a:moveTo>
                <a:cubicBezTo>
                  <a:pt x="9535" y="19"/>
                  <a:pt x="9133" y="48"/>
                  <a:pt x="8732" y="105"/>
                </a:cubicBezTo>
                <a:cubicBezTo>
                  <a:pt x="5649" y="542"/>
                  <a:pt x="2498" y="2756"/>
                  <a:pt x="1177" y="5409"/>
                </a:cubicBezTo>
                <a:cubicBezTo>
                  <a:pt x="-993" y="9767"/>
                  <a:pt x="-91" y="15336"/>
                  <a:pt x="3285" y="18456"/>
                </a:cubicBezTo>
                <a:cubicBezTo>
                  <a:pt x="4507" y="19586"/>
                  <a:pt x="6732" y="20706"/>
                  <a:pt x="8255" y="20966"/>
                </a:cubicBezTo>
                <a:cubicBezTo>
                  <a:pt x="10839" y="21406"/>
                  <a:pt x="12776" y="21114"/>
                  <a:pt x="15146" y="19919"/>
                </a:cubicBezTo>
                <a:cubicBezTo>
                  <a:pt x="18526" y="18215"/>
                  <a:pt x="20607" y="14647"/>
                  <a:pt x="20607" y="10571"/>
                </a:cubicBezTo>
                <a:cubicBezTo>
                  <a:pt x="20607" y="4406"/>
                  <a:pt x="15825" y="-194"/>
                  <a:pt x="9928" y="6"/>
                </a:cubicBezTo>
                <a:close/>
                <a:moveTo>
                  <a:pt x="10232" y="2361"/>
                </a:moveTo>
                <a:cubicBezTo>
                  <a:pt x="10448" y="2352"/>
                  <a:pt x="10665" y="2371"/>
                  <a:pt x="10868" y="2410"/>
                </a:cubicBezTo>
                <a:cubicBezTo>
                  <a:pt x="12173" y="2661"/>
                  <a:pt x="13702" y="3824"/>
                  <a:pt x="14255" y="4991"/>
                </a:cubicBezTo>
                <a:cubicBezTo>
                  <a:pt x="15016" y="6600"/>
                  <a:pt x="14897" y="7682"/>
                  <a:pt x="13605" y="11115"/>
                </a:cubicBezTo>
                <a:cubicBezTo>
                  <a:pt x="12974" y="12791"/>
                  <a:pt x="12422" y="14380"/>
                  <a:pt x="12375" y="14644"/>
                </a:cubicBezTo>
                <a:cubicBezTo>
                  <a:pt x="12299" y="15070"/>
                  <a:pt x="12081" y="15135"/>
                  <a:pt x="10384" y="15196"/>
                </a:cubicBezTo>
                <a:cubicBezTo>
                  <a:pt x="9259" y="15237"/>
                  <a:pt x="8411" y="15163"/>
                  <a:pt x="8324" y="15019"/>
                </a:cubicBezTo>
                <a:cubicBezTo>
                  <a:pt x="8242" y="14884"/>
                  <a:pt x="8011" y="14215"/>
                  <a:pt x="7813" y="13534"/>
                </a:cubicBezTo>
                <a:cubicBezTo>
                  <a:pt x="7616" y="12853"/>
                  <a:pt x="7098" y="11383"/>
                  <a:pt x="6658" y="10267"/>
                </a:cubicBezTo>
                <a:cubicBezTo>
                  <a:pt x="5739" y="7935"/>
                  <a:pt x="5645" y="6524"/>
                  <a:pt x="6306" y="5034"/>
                </a:cubicBezTo>
                <a:cubicBezTo>
                  <a:pt x="6956" y="3571"/>
                  <a:pt x="8716" y="2418"/>
                  <a:pt x="10232" y="2361"/>
                </a:cubicBezTo>
                <a:close/>
                <a:moveTo>
                  <a:pt x="10149" y="16164"/>
                </a:moveTo>
                <a:cubicBezTo>
                  <a:pt x="10816" y="16162"/>
                  <a:pt x="11517" y="16323"/>
                  <a:pt x="11808" y="16652"/>
                </a:cubicBezTo>
                <a:cubicBezTo>
                  <a:pt x="12191" y="17085"/>
                  <a:pt x="12168" y="17150"/>
                  <a:pt x="11338" y="17975"/>
                </a:cubicBezTo>
                <a:cubicBezTo>
                  <a:pt x="10859" y="18451"/>
                  <a:pt x="10397" y="18837"/>
                  <a:pt x="10308" y="18837"/>
                </a:cubicBezTo>
                <a:cubicBezTo>
                  <a:pt x="10218" y="18837"/>
                  <a:pt x="9756" y="18457"/>
                  <a:pt x="9285" y="17989"/>
                </a:cubicBezTo>
                <a:cubicBezTo>
                  <a:pt x="8571" y="17279"/>
                  <a:pt x="8474" y="17056"/>
                  <a:pt x="8677" y="16667"/>
                </a:cubicBezTo>
                <a:cubicBezTo>
                  <a:pt x="8850" y="16336"/>
                  <a:pt x="9482" y="16167"/>
                  <a:pt x="10149" y="16164"/>
                </a:cubicBezTo>
                <a:close/>
              </a:path>
            </a:pathLst>
          </a:custGeom>
          <a:ln w="12700">
            <a:miter lim="400000"/>
          </a:ln>
        </p:spPr>
      </p:pic>
      <p:pic>
        <p:nvPicPr>
          <p:cNvPr id="1154"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563537" y="8675596"/>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1155" name="Imagen" descr="Imagen"/>
          <p:cNvPicPr>
            <a:picLocks noChangeAspect="1"/>
          </p:cNvPicPr>
          <p:nvPr/>
        </p:nvPicPr>
        <p:blipFill>
          <a:blip r:embed="rId7">
            <a:extLst/>
          </a:blip>
          <a:srcRect l="61051" t="30849" r="7293" b="37774"/>
          <a:stretch>
            <a:fillRect/>
          </a:stretch>
        </p:blipFill>
        <p:spPr>
          <a:xfrm>
            <a:off x="1185960" y="1616893"/>
            <a:ext cx="2516642" cy="2494513"/>
          </a:xfrm>
          <a:custGeom>
            <a:avLst/>
            <a:gdLst/>
            <a:ahLst/>
            <a:cxnLst>
              <a:cxn ang="0">
                <a:pos x="wd2" y="hd2"/>
              </a:cxn>
              <a:cxn ang="5400000">
                <a:pos x="wd2" y="hd2"/>
              </a:cxn>
              <a:cxn ang="10800000">
                <a:pos x="wd2" y="hd2"/>
              </a:cxn>
              <a:cxn ang="16200000">
                <a:pos x="wd2" y="hd2"/>
              </a:cxn>
            </a:cxnLst>
            <a:rect l="0" t="0" r="r" b="b"/>
            <a:pathLst>
              <a:path w="21535" h="21596" fill="norm" stroke="1" extrusionOk="0">
                <a:moveTo>
                  <a:pt x="10008" y="12"/>
                </a:moveTo>
                <a:cubicBezTo>
                  <a:pt x="8898" y="61"/>
                  <a:pt x="8040" y="264"/>
                  <a:pt x="6959" y="696"/>
                </a:cubicBezTo>
                <a:cubicBezTo>
                  <a:pt x="3515" y="2074"/>
                  <a:pt x="1029" y="5106"/>
                  <a:pt x="357" y="8736"/>
                </a:cubicBezTo>
                <a:cubicBezTo>
                  <a:pt x="110" y="10064"/>
                  <a:pt x="181" y="12324"/>
                  <a:pt x="509" y="13563"/>
                </a:cubicBezTo>
                <a:cubicBezTo>
                  <a:pt x="1282" y="16481"/>
                  <a:pt x="3308" y="19035"/>
                  <a:pt x="5909" y="20373"/>
                </a:cubicBezTo>
                <a:cubicBezTo>
                  <a:pt x="7232" y="21053"/>
                  <a:pt x="8152" y="21317"/>
                  <a:pt x="10141" y="21582"/>
                </a:cubicBezTo>
                <a:cubicBezTo>
                  <a:pt x="10227" y="21594"/>
                  <a:pt x="10377" y="21594"/>
                  <a:pt x="10514" y="21596"/>
                </a:cubicBezTo>
                <a:lnTo>
                  <a:pt x="10844" y="21596"/>
                </a:lnTo>
                <a:cubicBezTo>
                  <a:pt x="11538" y="21575"/>
                  <a:pt x="12475" y="21485"/>
                  <a:pt x="13021" y="21369"/>
                </a:cubicBezTo>
                <a:cubicBezTo>
                  <a:pt x="15244" y="20897"/>
                  <a:pt x="17049" y="19888"/>
                  <a:pt x="18590" y="18256"/>
                </a:cubicBezTo>
                <a:cubicBezTo>
                  <a:pt x="19966" y="16799"/>
                  <a:pt x="20927" y="14944"/>
                  <a:pt x="21348" y="12934"/>
                </a:cubicBezTo>
                <a:cubicBezTo>
                  <a:pt x="21573" y="11858"/>
                  <a:pt x="21600" y="9802"/>
                  <a:pt x="21402" y="8839"/>
                </a:cubicBezTo>
                <a:cubicBezTo>
                  <a:pt x="20655" y="5199"/>
                  <a:pt x="18617" y="2535"/>
                  <a:pt x="15381" y="971"/>
                </a:cubicBezTo>
                <a:cubicBezTo>
                  <a:pt x="14011" y="308"/>
                  <a:pt x="12997" y="72"/>
                  <a:pt x="11221" y="12"/>
                </a:cubicBezTo>
                <a:cubicBezTo>
                  <a:pt x="10777" y="-3"/>
                  <a:pt x="10379" y="-4"/>
                  <a:pt x="10008" y="12"/>
                </a:cubicBezTo>
                <a:close/>
                <a:moveTo>
                  <a:pt x="9978" y="1177"/>
                </a:moveTo>
                <a:lnTo>
                  <a:pt x="10307" y="1531"/>
                </a:lnTo>
                <a:cubicBezTo>
                  <a:pt x="10593" y="1840"/>
                  <a:pt x="10686" y="1878"/>
                  <a:pt x="11044" y="1830"/>
                </a:cubicBezTo>
                <a:cubicBezTo>
                  <a:pt x="11302" y="1795"/>
                  <a:pt x="11534" y="1831"/>
                  <a:pt x="11662" y="1926"/>
                </a:cubicBezTo>
                <a:cubicBezTo>
                  <a:pt x="11894" y="2098"/>
                  <a:pt x="12454" y="2120"/>
                  <a:pt x="12688" y="1970"/>
                </a:cubicBezTo>
                <a:cubicBezTo>
                  <a:pt x="12794" y="1902"/>
                  <a:pt x="12928" y="1936"/>
                  <a:pt x="13109" y="2080"/>
                </a:cubicBezTo>
                <a:cubicBezTo>
                  <a:pt x="13450" y="2351"/>
                  <a:pt x="13789" y="2351"/>
                  <a:pt x="14138" y="2074"/>
                </a:cubicBezTo>
                <a:lnTo>
                  <a:pt x="14416" y="1854"/>
                </a:lnTo>
                <a:lnTo>
                  <a:pt x="15153" y="2242"/>
                </a:lnTo>
                <a:cubicBezTo>
                  <a:pt x="15844" y="2607"/>
                  <a:pt x="16500" y="3074"/>
                  <a:pt x="17347" y="3805"/>
                </a:cubicBezTo>
                <a:cubicBezTo>
                  <a:pt x="17637" y="4054"/>
                  <a:pt x="17714" y="4210"/>
                  <a:pt x="17741" y="4602"/>
                </a:cubicBezTo>
                <a:cubicBezTo>
                  <a:pt x="17766" y="4955"/>
                  <a:pt x="17847" y="5146"/>
                  <a:pt x="18040" y="5310"/>
                </a:cubicBezTo>
                <a:cubicBezTo>
                  <a:pt x="18199" y="5446"/>
                  <a:pt x="18314" y="5672"/>
                  <a:pt x="18325" y="5870"/>
                </a:cubicBezTo>
                <a:cubicBezTo>
                  <a:pt x="18338" y="6097"/>
                  <a:pt x="18462" y="6302"/>
                  <a:pt x="18726" y="6530"/>
                </a:cubicBezTo>
                <a:cubicBezTo>
                  <a:pt x="18959" y="6731"/>
                  <a:pt x="19106" y="6958"/>
                  <a:pt x="19106" y="7114"/>
                </a:cubicBezTo>
                <a:cubicBezTo>
                  <a:pt x="19106" y="7499"/>
                  <a:pt x="19284" y="7761"/>
                  <a:pt x="19633" y="7884"/>
                </a:cubicBezTo>
                <a:cubicBezTo>
                  <a:pt x="19913" y="7982"/>
                  <a:pt x="19967" y="8077"/>
                  <a:pt x="20125" y="8784"/>
                </a:cubicBezTo>
                <a:cubicBezTo>
                  <a:pt x="20223" y="9221"/>
                  <a:pt x="20302" y="9844"/>
                  <a:pt x="20302" y="10168"/>
                </a:cubicBezTo>
                <a:cubicBezTo>
                  <a:pt x="20302" y="10705"/>
                  <a:pt x="20275" y="10768"/>
                  <a:pt x="19989" y="10917"/>
                </a:cubicBezTo>
                <a:cubicBezTo>
                  <a:pt x="19640" y="11100"/>
                  <a:pt x="19541" y="11289"/>
                  <a:pt x="19541" y="11766"/>
                </a:cubicBezTo>
                <a:cubicBezTo>
                  <a:pt x="19541" y="11944"/>
                  <a:pt x="19462" y="12213"/>
                  <a:pt x="19364" y="12364"/>
                </a:cubicBezTo>
                <a:cubicBezTo>
                  <a:pt x="19243" y="12552"/>
                  <a:pt x="19203" y="12781"/>
                  <a:pt x="19239" y="13106"/>
                </a:cubicBezTo>
                <a:cubicBezTo>
                  <a:pt x="19278" y="13460"/>
                  <a:pt x="19241" y="13642"/>
                  <a:pt x="19089" y="13831"/>
                </a:cubicBezTo>
                <a:cubicBezTo>
                  <a:pt x="18840" y="14143"/>
                  <a:pt x="18834" y="14538"/>
                  <a:pt x="19069" y="14941"/>
                </a:cubicBezTo>
                <a:cubicBezTo>
                  <a:pt x="19240" y="15234"/>
                  <a:pt x="19234" y="15262"/>
                  <a:pt x="18994" y="15666"/>
                </a:cubicBezTo>
                <a:cubicBezTo>
                  <a:pt x="18664" y="16224"/>
                  <a:pt x="18037" y="17039"/>
                  <a:pt x="17761" y="17267"/>
                </a:cubicBezTo>
                <a:cubicBezTo>
                  <a:pt x="17615" y="17387"/>
                  <a:pt x="17425" y="17428"/>
                  <a:pt x="17198" y="17391"/>
                </a:cubicBezTo>
                <a:cubicBezTo>
                  <a:pt x="16821" y="17329"/>
                  <a:pt x="16412" y="17502"/>
                  <a:pt x="16192" y="17817"/>
                </a:cubicBezTo>
                <a:cubicBezTo>
                  <a:pt x="16113" y="17928"/>
                  <a:pt x="15952" y="18019"/>
                  <a:pt x="15832" y="18019"/>
                </a:cubicBezTo>
                <a:cubicBezTo>
                  <a:pt x="15504" y="18019"/>
                  <a:pt x="15195" y="18221"/>
                  <a:pt x="15089" y="18504"/>
                </a:cubicBezTo>
                <a:cubicBezTo>
                  <a:pt x="15019" y="18690"/>
                  <a:pt x="14876" y="18777"/>
                  <a:pt x="14552" y="18830"/>
                </a:cubicBezTo>
                <a:cubicBezTo>
                  <a:pt x="14211" y="18885"/>
                  <a:pt x="14076" y="18974"/>
                  <a:pt x="13948" y="19225"/>
                </a:cubicBezTo>
                <a:cubicBezTo>
                  <a:pt x="13857" y="19403"/>
                  <a:pt x="13781" y="19623"/>
                  <a:pt x="13781" y="19713"/>
                </a:cubicBezTo>
                <a:cubicBezTo>
                  <a:pt x="13781" y="19939"/>
                  <a:pt x="13728" y="19961"/>
                  <a:pt x="12745" y="20150"/>
                </a:cubicBezTo>
                <a:cubicBezTo>
                  <a:pt x="11659" y="20358"/>
                  <a:pt x="11076" y="20399"/>
                  <a:pt x="10249" y="20328"/>
                </a:cubicBezTo>
                <a:cubicBezTo>
                  <a:pt x="9621" y="20274"/>
                  <a:pt x="9590" y="20258"/>
                  <a:pt x="9404" y="19857"/>
                </a:cubicBezTo>
                <a:cubicBezTo>
                  <a:pt x="9257" y="19542"/>
                  <a:pt x="9127" y="19423"/>
                  <a:pt x="8860" y="19366"/>
                </a:cubicBezTo>
                <a:cubicBezTo>
                  <a:pt x="8667" y="19325"/>
                  <a:pt x="8472" y="19303"/>
                  <a:pt x="8422" y="19318"/>
                </a:cubicBezTo>
                <a:cubicBezTo>
                  <a:pt x="8373" y="19332"/>
                  <a:pt x="8177" y="19215"/>
                  <a:pt x="7991" y="19057"/>
                </a:cubicBezTo>
                <a:cubicBezTo>
                  <a:pt x="7715" y="18822"/>
                  <a:pt x="7579" y="18778"/>
                  <a:pt x="7261" y="18830"/>
                </a:cubicBezTo>
                <a:cubicBezTo>
                  <a:pt x="6956" y="18879"/>
                  <a:pt x="6832" y="18846"/>
                  <a:pt x="6690" y="18679"/>
                </a:cubicBezTo>
                <a:cubicBezTo>
                  <a:pt x="6447" y="18391"/>
                  <a:pt x="6004" y="18289"/>
                  <a:pt x="5665" y="18445"/>
                </a:cubicBezTo>
                <a:cubicBezTo>
                  <a:pt x="5320" y="18604"/>
                  <a:pt x="5176" y="18517"/>
                  <a:pt x="4238" y="17573"/>
                </a:cubicBezTo>
                <a:cubicBezTo>
                  <a:pt x="3763" y="17095"/>
                  <a:pt x="3576" y="16832"/>
                  <a:pt x="3624" y="16710"/>
                </a:cubicBezTo>
                <a:cubicBezTo>
                  <a:pt x="3829" y="16185"/>
                  <a:pt x="3801" y="15860"/>
                  <a:pt x="3522" y="15525"/>
                </a:cubicBezTo>
                <a:cubicBezTo>
                  <a:pt x="3366" y="15338"/>
                  <a:pt x="3240" y="15073"/>
                  <a:pt x="3240" y="14941"/>
                </a:cubicBezTo>
                <a:cubicBezTo>
                  <a:pt x="3240" y="14590"/>
                  <a:pt x="3044" y="14284"/>
                  <a:pt x="2751" y="14171"/>
                </a:cubicBezTo>
                <a:cubicBezTo>
                  <a:pt x="2543" y="14091"/>
                  <a:pt x="2486" y="13980"/>
                  <a:pt x="2459" y="13601"/>
                </a:cubicBezTo>
                <a:cubicBezTo>
                  <a:pt x="2428" y="13174"/>
                  <a:pt x="2382" y="13105"/>
                  <a:pt x="1990" y="12900"/>
                </a:cubicBezTo>
                <a:cubicBezTo>
                  <a:pt x="1519" y="12653"/>
                  <a:pt x="1412" y="12363"/>
                  <a:pt x="1399" y="11306"/>
                </a:cubicBezTo>
                <a:cubicBezTo>
                  <a:pt x="1394" y="10873"/>
                  <a:pt x="1437" y="10768"/>
                  <a:pt x="1718" y="10557"/>
                </a:cubicBezTo>
                <a:cubicBezTo>
                  <a:pt x="1961" y="10376"/>
                  <a:pt x="2044" y="10224"/>
                  <a:pt x="2044" y="9966"/>
                </a:cubicBezTo>
                <a:cubicBezTo>
                  <a:pt x="2044" y="9776"/>
                  <a:pt x="2143" y="9418"/>
                  <a:pt x="2262" y="9169"/>
                </a:cubicBezTo>
                <a:cubicBezTo>
                  <a:pt x="2429" y="8820"/>
                  <a:pt x="2456" y="8641"/>
                  <a:pt x="2381" y="8375"/>
                </a:cubicBezTo>
                <a:cubicBezTo>
                  <a:pt x="2301" y="8095"/>
                  <a:pt x="2320" y="7993"/>
                  <a:pt x="2489" y="7839"/>
                </a:cubicBezTo>
                <a:cubicBezTo>
                  <a:pt x="2713" y="7634"/>
                  <a:pt x="2782" y="6871"/>
                  <a:pt x="2588" y="6750"/>
                </a:cubicBezTo>
                <a:cubicBezTo>
                  <a:pt x="2355" y="6604"/>
                  <a:pt x="2511" y="6165"/>
                  <a:pt x="3084" y="5348"/>
                </a:cubicBezTo>
                <a:cubicBezTo>
                  <a:pt x="3660" y="4525"/>
                  <a:pt x="3696" y="4492"/>
                  <a:pt x="4119" y="4492"/>
                </a:cubicBezTo>
                <a:cubicBezTo>
                  <a:pt x="4645" y="4492"/>
                  <a:pt x="4961" y="4338"/>
                  <a:pt x="5074" y="4029"/>
                </a:cubicBezTo>
                <a:cubicBezTo>
                  <a:pt x="5120" y="3904"/>
                  <a:pt x="5325" y="3748"/>
                  <a:pt x="5529" y="3681"/>
                </a:cubicBezTo>
                <a:cubicBezTo>
                  <a:pt x="5795" y="3594"/>
                  <a:pt x="5955" y="3441"/>
                  <a:pt x="6093" y="3145"/>
                </a:cubicBezTo>
                <a:cubicBezTo>
                  <a:pt x="6235" y="2840"/>
                  <a:pt x="6350" y="2737"/>
                  <a:pt x="6541" y="2737"/>
                </a:cubicBezTo>
                <a:cubicBezTo>
                  <a:pt x="6805" y="2737"/>
                  <a:pt x="7001" y="2562"/>
                  <a:pt x="7206" y="2146"/>
                </a:cubicBezTo>
                <a:cubicBezTo>
                  <a:pt x="7366" y="1822"/>
                  <a:pt x="7739" y="1660"/>
                  <a:pt x="8945" y="1397"/>
                </a:cubicBezTo>
                <a:lnTo>
                  <a:pt x="9978" y="1177"/>
                </a:lnTo>
                <a:close/>
                <a:moveTo>
                  <a:pt x="98" y="21019"/>
                </a:moveTo>
                <a:lnTo>
                  <a:pt x="0" y="21039"/>
                </a:lnTo>
                <a:lnTo>
                  <a:pt x="0" y="21596"/>
                </a:lnTo>
                <a:lnTo>
                  <a:pt x="309" y="21596"/>
                </a:lnTo>
                <a:cubicBezTo>
                  <a:pt x="284" y="21521"/>
                  <a:pt x="273" y="21444"/>
                  <a:pt x="248" y="21383"/>
                </a:cubicBezTo>
                <a:lnTo>
                  <a:pt x="98" y="21019"/>
                </a:lnTo>
                <a:close/>
              </a:path>
            </a:pathLst>
          </a:custGeom>
          <a:ln w="12700">
            <a:miter lim="400000"/>
          </a:ln>
        </p:spPr>
      </p:pic>
      <p:pic>
        <p:nvPicPr>
          <p:cNvPr id="1156" name="Imagen" descr="Imagen"/>
          <p:cNvPicPr>
            <a:picLocks noChangeAspect="1"/>
          </p:cNvPicPr>
          <p:nvPr/>
        </p:nvPicPr>
        <p:blipFill>
          <a:blip r:embed="rId7">
            <a:extLst/>
          </a:blip>
          <a:srcRect l="61051" t="30849" r="7293" b="37774"/>
          <a:stretch>
            <a:fillRect/>
          </a:stretch>
        </p:blipFill>
        <p:spPr>
          <a:xfrm>
            <a:off x="7241320" y="1888674"/>
            <a:ext cx="2516642" cy="2494512"/>
          </a:xfrm>
          <a:custGeom>
            <a:avLst/>
            <a:gdLst/>
            <a:ahLst/>
            <a:cxnLst>
              <a:cxn ang="0">
                <a:pos x="wd2" y="hd2"/>
              </a:cxn>
              <a:cxn ang="5400000">
                <a:pos x="wd2" y="hd2"/>
              </a:cxn>
              <a:cxn ang="10800000">
                <a:pos x="wd2" y="hd2"/>
              </a:cxn>
              <a:cxn ang="16200000">
                <a:pos x="wd2" y="hd2"/>
              </a:cxn>
            </a:cxnLst>
            <a:rect l="0" t="0" r="r" b="b"/>
            <a:pathLst>
              <a:path w="21535" h="21596" fill="norm" stroke="1" extrusionOk="0">
                <a:moveTo>
                  <a:pt x="10008" y="12"/>
                </a:moveTo>
                <a:cubicBezTo>
                  <a:pt x="8898" y="61"/>
                  <a:pt x="8040" y="264"/>
                  <a:pt x="6959" y="696"/>
                </a:cubicBezTo>
                <a:cubicBezTo>
                  <a:pt x="3515" y="2074"/>
                  <a:pt x="1029" y="5106"/>
                  <a:pt x="357" y="8736"/>
                </a:cubicBezTo>
                <a:cubicBezTo>
                  <a:pt x="110" y="10064"/>
                  <a:pt x="181" y="12324"/>
                  <a:pt x="509" y="13563"/>
                </a:cubicBezTo>
                <a:cubicBezTo>
                  <a:pt x="1282" y="16481"/>
                  <a:pt x="3308" y="19035"/>
                  <a:pt x="5909" y="20373"/>
                </a:cubicBezTo>
                <a:cubicBezTo>
                  <a:pt x="7232" y="21053"/>
                  <a:pt x="8152" y="21317"/>
                  <a:pt x="10141" y="21582"/>
                </a:cubicBezTo>
                <a:cubicBezTo>
                  <a:pt x="10227" y="21594"/>
                  <a:pt x="10377" y="21594"/>
                  <a:pt x="10514" y="21596"/>
                </a:cubicBezTo>
                <a:lnTo>
                  <a:pt x="10844" y="21596"/>
                </a:lnTo>
                <a:cubicBezTo>
                  <a:pt x="11538" y="21575"/>
                  <a:pt x="12475" y="21485"/>
                  <a:pt x="13021" y="21369"/>
                </a:cubicBezTo>
                <a:cubicBezTo>
                  <a:pt x="15244" y="20897"/>
                  <a:pt x="17049" y="19888"/>
                  <a:pt x="18590" y="18256"/>
                </a:cubicBezTo>
                <a:cubicBezTo>
                  <a:pt x="19966" y="16799"/>
                  <a:pt x="20927" y="14944"/>
                  <a:pt x="21348" y="12934"/>
                </a:cubicBezTo>
                <a:cubicBezTo>
                  <a:pt x="21573" y="11858"/>
                  <a:pt x="21600" y="9802"/>
                  <a:pt x="21402" y="8839"/>
                </a:cubicBezTo>
                <a:cubicBezTo>
                  <a:pt x="20655" y="5199"/>
                  <a:pt x="18617" y="2535"/>
                  <a:pt x="15381" y="971"/>
                </a:cubicBezTo>
                <a:cubicBezTo>
                  <a:pt x="14011" y="308"/>
                  <a:pt x="12997" y="72"/>
                  <a:pt x="11221" y="12"/>
                </a:cubicBezTo>
                <a:cubicBezTo>
                  <a:pt x="10777" y="-3"/>
                  <a:pt x="10379" y="-4"/>
                  <a:pt x="10008" y="12"/>
                </a:cubicBezTo>
                <a:close/>
                <a:moveTo>
                  <a:pt x="9978" y="1177"/>
                </a:moveTo>
                <a:lnTo>
                  <a:pt x="10307" y="1531"/>
                </a:lnTo>
                <a:cubicBezTo>
                  <a:pt x="10593" y="1840"/>
                  <a:pt x="10686" y="1878"/>
                  <a:pt x="11044" y="1830"/>
                </a:cubicBezTo>
                <a:cubicBezTo>
                  <a:pt x="11302" y="1795"/>
                  <a:pt x="11534" y="1831"/>
                  <a:pt x="11662" y="1926"/>
                </a:cubicBezTo>
                <a:cubicBezTo>
                  <a:pt x="11894" y="2098"/>
                  <a:pt x="12454" y="2120"/>
                  <a:pt x="12688" y="1970"/>
                </a:cubicBezTo>
                <a:cubicBezTo>
                  <a:pt x="12794" y="1902"/>
                  <a:pt x="12928" y="1936"/>
                  <a:pt x="13109" y="2080"/>
                </a:cubicBezTo>
                <a:cubicBezTo>
                  <a:pt x="13450" y="2351"/>
                  <a:pt x="13789" y="2351"/>
                  <a:pt x="14138" y="2074"/>
                </a:cubicBezTo>
                <a:lnTo>
                  <a:pt x="14416" y="1854"/>
                </a:lnTo>
                <a:lnTo>
                  <a:pt x="15153" y="2242"/>
                </a:lnTo>
                <a:cubicBezTo>
                  <a:pt x="15844" y="2607"/>
                  <a:pt x="16500" y="3074"/>
                  <a:pt x="17347" y="3805"/>
                </a:cubicBezTo>
                <a:cubicBezTo>
                  <a:pt x="17637" y="4054"/>
                  <a:pt x="17714" y="4210"/>
                  <a:pt x="17741" y="4602"/>
                </a:cubicBezTo>
                <a:cubicBezTo>
                  <a:pt x="17766" y="4955"/>
                  <a:pt x="17847" y="5146"/>
                  <a:pt x="18040" y="5310"/>
                </a:cubicBezTo>
                <a:cubicBezTo>
                  <a:pt x="18199" y="5446"/>
                  <a:pt x="18314" y="5672"/>
                  <a:pt x="18325" y="5870"/>
                </a:cubicBezTo>
                <a:cubicBezTo>
                  <a:pt x="18338" y="6097"/>
                  <a:pt x="18462" y="6302"/>
                  <a:pt x="18726" y="6530"/>
                </a:cubicBezTo>
                <a:cubicBezTo>
                  <a:pt x="18959" y="6731"/>
                  <a:pt x="19106" y="6958"/>
                  <a:pt x="19106" y="7114"/>
                </a:cubicBezTo>
                <a:cubicBezTo>
                  <a:pt x="19106" y="7499"/>
                  <a:pt x="19284" y="7761"/>
                  <a:pt x="19633" y="7884"/>
                </a:cubicBezTo>
                <a:cubicBezTo>
                  <a:pt x="19913" y="7982"/>
                  <a:pt x="19967" y="8077"/>
                  <a:pt x="20125" y="8784"/>
                </a:cubicBezTo>
                <a:cubicBezTo>
                  <a:pt x="20223" y="9221"/>
                  <a:pt x="20302" y="9844"/>
                  <a:pt x="20302" y="10168"/>
                </a:cubicBezTo>
                <a:cubicBezTo>
                  <a:pt x="20302" y="10705"/>
                  <a:pt x="20275" y="10768"/>
                  <a:pt x="19989" y="10917"/>
                </a:cubicBezTo>
                <a:cubicBezTo>
                  <a:pt x="19640" y="11100"/>
                  <a:pt x="19541" y="11289"/>
                  <a:pt x="19541" y="11766"/>
                </a:cubicBezTo>
                <a:cubicBezTo>
                  <a:pt x="19541" y="11944"/>
                  <a:pt x="19462" y="12213"/>
                  <a:pt x="19364" y="12364"/>
                </a:cubicBezTo>
                <a:cubicBezTo>
                  <a:pt x="19243" y="12552"/>
                  <a:pt x="19203" y="12781"/>
                  <a:pt x="19239" y="13106"/>
                </a:cubicBezTo>
                <a:cubicBezTo>
                  <a:pt x="19278" y="13460"/>
                  <a:pt x="19241" y="13642"/>
                  <a:pt x="19089" y="13831"/>
                </a:cubicBezTo>
                <a:cubicBezTo>
                  <a:pt x="18840" y="14143"/>
                  <a:pt x="18834" y="14538"/>
                  <a:pt x="19069" y="14941"/>
                </a:cubicBezTo>
                <a:cubicBezTo>
                  <a:pt x="19240" y="15234"/>
                  <a:pt x="19234" y="15262"/>
                  <a:pt x="18994" y="15666"/>
                </a:cubicBezTo>
                <a:cubicBezTo>
                  <a:pt x="18664" y="16224"/>
                  <a:pt x="18037" y="17039"/>
                  <a:pt x="17761" y="17267"/>
                </a:cubicBezTo>
                <a:cubicBezTo>
                  <a:pt x="17615" y="17387"/>
                  <a:pt x="17425" y="17428"/>
                  <a:pt x="17198" y="17391"/>
                </a:cubicBezTo>
                <a:cubicBezTo>
                  <a:pt x="16821" y="17329"/>
                  <a:pt x="16412" y="17502"/>
                  <a:pt x="16192" y="17817"/>
                </a:cubicBezTo>
                <a:cubicBezTo>
                  <a:pt x="16113" y="17928"/>
                  <a:pt x="15952" y="18019"/>
                  <a:pt x="15832" y="18019"/>
                </a:cubicBezTo>
                <a:cubicBezTo>
                  <a:pt x="15504" y="18019"/>
                  <a:pt x="15195" y="18221"/>
                  <a:pt x="15089" y="18504"/>
                </a:cubicBezTo>
                <a:cubicBezTo>
                  <a:pt x="15019" y="18690"/>
                  <a:pt x="14876" y="18777"/>
                  <a:pt x="14552" y="18830"/>
                </a:cubicBezTo>
                <a:cubicBezTo>
                  <a:pt x="14211" y="18885"/>
                  <a:pt x="14076" y="18974"/>
                  <a:pt x="13948" y="19225"/>
                </a:cubicBezTo>
                <a:cubicBezTo>
                  <a:pt x="13857" y="19403"/>
                  <a:pt x="13781" y="19623"/>
                  <a:pt x="13781" y="19713"/>
                </a:cubicBezTo>
                <a:cubicBezTo>
                  <a:pt x="13781" y="19939"/>
                  <a:pt x="13728" y="19961"/>
                  <a:pt x="12745" y="20150"/>
                </a:cubicBezTo>
                <a:cubicBezTo>
                  <a:pt x="11659" y="20358"/>
                  <a:pt x="11076" y="20399"/>
                  <a:pt x="10249" y="20328"/>
                </a:cubicBezTo>
                <a:cubicBezTo>
                  <a:pt x="9621" y="20274"/>
                  <a:pt x="9590" y="20258"/>
                  <a:pt x="9404" y="19857"/>
                </a:cubicBezTo>
                <a:cubicBezTo>
                  <a:pt x="9257" y="19542"/>
                  <a:pt x="9127" y="19423"/>
                  <a:pt x="8860" y="19366"/>
                </a:cubicBezTo>
                <a:cubicBezTo>
                  <a:pt x="8667" y="19325"/>
                  <a:pt x="8472" y="19303"/>
                  <a:pt x="8422" y="19318"/>
                </a:cubicBezTo>
                <a:cubicBezTo>
                  <a:pt x="8373" y="19332"/>
                  <a:pt x="8177" y="19215"/>
                  <a:pt x="7991" y="19057"/>
                </a:cubicBezTo>
                <a:cubicBezTo>
                  <a:pt x="7715" y="18822"/>
                  <a:pt x="7579" y="18778"/>
                  <a:pt x="7261" y="18830"/>
                </a:cubicBezTo>
                <a:cubicBezTo>
                  <a:pt x="6956" y="18879"/>
                  <a:pt x="6832" y="18846"/>
                  <a:pt x="6690" y="18679"/>
                </a:cubicBezTo>
                <a:cubicBezTo>
                  <a:pt x="6447" y="18391"/>
                  <a:pt x="6004" y="18289"/>
                  <a:pt x="5665" y="18445"/>
                </a:cubicBezTo>
                <a:cubicBezTo>
                  <a:pt x="5320" y="18604"/>
                  <a:pt x="5176" y="18517"/>
                  <a:pt x="4238" y="17573"/>
                </a:cubicBezTo>
                <a:cubicBezTo>
                  <a:pt x="3763" y="17095"/>
                  <a:pt x="3576" y="16832"/>
                  <a:pt x="3624" y="16710"/>
                </a:cubicBezTo>
                <a:cubicBezTo>
                  <a:pt x="3829" y="16185"/>
                  <a:pt x="3801" y="15860"/>
                  <a:pt x="3522" y="15525"/>
                </a:cubicBezTo>
                <a:cubicBezTo>
                  <a:pt x="3366" y="15338"/>
                  <a:pt x="3240" y="15073"/>
                  <a:pt x="3240" y="14941"/>
                </a:cubicBezTo>
                <a:cubicBezTo>
                  <a:pt x="3240" y="14590"/>
                  <a:pt x="3044" y="14284"/>
                  <a:pt x="2751" y="14171"/>
                </a:cubicBezTo>
                <a:cubicBezTo>
                  <a:pt x="2543" y="14091"/>
                  <a:pt x="2486" y="13980"/>
                  <a:pt x="2459" y="13601"/>
                </a:cubicBezTo>
                <a:cubicBezTo>
                  <a:pt x="2428" y="13174"/>
                  <a:pt x="2382" y="13105"/>
                  <a:pt x="1990" y="12900"/>
                </a:cubicBezTo>
                <a:cubicBezTo>
                  <a:pt x="1519" y="12653"/>
                  <a:pt x="1412" y="12363"/>
                  <a:pt x="1399" y="11306"/>
                </a:cubicBezTo>
                <a:cubicBezTo>
                  <a:pt x="1394" y="10873"/>
                  <a:pt x="1437" y="10768"/>
                  <a:pt x="1718" y="10557"/>
                </a:cubicBezTo>
                <a:cubicBezTo>
                  <a:pt x="1961" y="10376"/>
                  <a:pt x="2044" y="10224"/>
                  <a:pt x="2044" y="9966"/>
                </a:cubicBezTo>
                <a:cubicBezTo>
                  <a:pt x="2044" y="9776"/>
                  <a:pt x="2143" y="9418"/>
                  <a:pt x="2262" y="9169"/>
                </a:cubicBezTo>
                <a:cubicBezTo>
                  <a:pt x="2429" y="8820"/>
                  <a:pt x="2456" y="8641"/>
                  <a:pt x="2381" y="8375"/>
                </a:cubicBezTo>
                <a:cubicBezTo>
                  <a:pt x="2301" y="8095"/>
                  <a:pt x="2320" y="7993"/>
                  <a:pt x="2489" y="7839"/>
                </a:cubicBezTo>
                <a:cubicBezTo>
                  <a:pt x="2713" y="7634"/>
                  <a:pt x="2782" y="6871"/>
                  <a:pt x="2588" y="6750"/>
                </a:cubicBezTo>
                <a:cubicBezTo>
                  <a:pt x="2355" y="6604"/>
                  <a:pt x="2511" y="6165"/>
                  <a:pt x="3084" y="5348"/>
                </a:cubicBezTo>
                <a:cubicBezTo>
                  <a:pt x="3660" y="4525"/>
                  <a:pt x="3696" y="4492"/>
                  <a:pt x="4119" y="4492"/>
                </a:cubicBezTo>
                <a:cubicBezTo>
                  <a:pt x="4645" y="4492"/>
                  <a:pt x="4961" y="4338"/>
                  <a:pt x="5074" y="4029"/>
                </a:cubicBezTo>
                <a:cubicBezTo>
                  <a:pt x="5120" y="3904"/>
                  <a:pt x="5325" y="3748"/>
                  <a:pt x="5529" y="3681"/>
                </a:cubicBezTo>
                <a:cubicBezTo>
                  <a:pt x="5795" y="3594"/>
                  <a:pt x="5955" y="3441"/>
                  <a:pt x="6093" y="3145"/>
                </a:cubicBezTo>
                <a:cubicBezTo>
                  <a:pt x="6235" y="2840"/>
                  <a:pt x="6350" y="2737"/>
                  <a:pt x="6541" y="2737"/>
                </a:cubicBezTo>
                <a:cubicBezTo>
                  <a:pt x="6805" y="2737"/>
                  <a:pt x="7001" y="2562"/>
                  <a:pt x="7206" y="2146"/>
                </a:cubicBezTo>
                <a:cubicBezTo>
                  <a:pt x="7366" y="1822"/>
                  <a:pt x="7739" y="1660"/>
                  <a:pt x="8945" y="1397"/>
                </a:cubicBezTo>
                <a:lnTo>
                  <a:pt x="9978" y="1177"/>
                </a:lnTo>
                <a:close/>
                <a:moveTo>
                  <a:pt x="98" y="21019"/>
                </a:moveTo>
                <a:lnTo>
                  <a:pt x="0" y="21039"/>
                </a:lnTo>
                <a:lnTo>
                  <a:pt x="0" y="21596"/>
                </a:lnTo>
                <a:lnTo>
                  <a:pt x="309" y="21596"/>
                </a:lnTo>
                <a:cubicBezTo>
                  <a:pt x="284" y="21521"/>
                  <a:pt x="273" y="21444"/>
                  <a:pt x="248" y="21383"/>
                </a:cubicBezTo>
                <a:lnTo>
                  <a:pt x="98" y="21019"/>
                </a:lnTo>
                <a:close/>
              </a:path>
            </a:pathLst>
          </a:custGeom>
          <a:ln w="12700">
            <a:miter lim="400000"/>
          </a:ln>
        </p:spPr>
      </p:pic>
      <p:pic>
        <p:nvPicPr>
          <p:cNvPr id="1157" name="Imagen" descr="Imagen"/>
          <p:cNvPicPr>
            <a:picLocks noChangeAspect="1"/>
          </p:cNvPicPr>
          <p:nvPr/>
        </p:nvPicPr>
        <p:blipFill>
          <a:blip r:embed="rId7">
            <a:extLst/>
          </a:blip>
          <a:srcRect l="61051" t="30849" r="7293" b="37774"/>
          <a:stretch>
            <a:fillRect/>
          </a:stretch>
        </p:blipFill>
        <p:spPr>
          <a:xfrm>
            <a:off x="4470180" y="5162733"/>
            <a:ext cx="2516643" cy="2494513"/>
          </a:xfrm>
          <a:custGeom>
            <a:avLst/>
            <a:gdLst/>
            <a:ahLst/>
            <a:cxnLst>
              <a:cxn ang="0">
                <a:pos x="wd2" y="hd2"/>
              </a:cxn>
              <a:cxn ang="5400000">
                <a:pos x="wd2" y="hd2"/>
              </a:cxn>
              <a:cxn ang="10800000">
                <a:pos x="wd2" y="hd2"/>
              </a:cxn>
              <a:cxn ang="16200000">
                <a:pos x="wd2" y="hd2"/>
              </a:cxn>
            </a:cxnLst>
            <a:rect l="0" t="0" r="r" b="b"/>
            <a:pathLst>
              <a:path w="21535" h="21596" fill="norm" stroke="1" extrusionOk="0">
                <a:moveTo>
                  <a:pt x="10008" y="12"/>
                </a:moveTo>
                <a:cubicBezTo>
                  <a:pt x="8898" y="61"/>
                  <a:pt x="8040" y="264"/>
                  <a:pt x="6959" y="696"/>
                </a:cubicBezTo>
                <a:cubicBezTo>
                  <a:pt x="3515" y="2074"/>
                  <a:pt x="1029" y="5106"/>
                  <a:pt x="357" y="8736"/>
                </a:cubicBezTo>
                <a:cubicBezTo>
                  <a:pt x="110" y="10064"/>
                  <a:pt x="181" y="12324"/>
                  <a:pt x="509" y="13563"/>
                </a:cubicBezTo>
                <a:cubicBezTo>
                  <a:pt x="1282" y="16481"/>
                  <a:pt x="3308" y="19035"/>
                  <a:pt x="5909" y="20373"/>
                </a:cubicBezTo>
                <a:cubicBezTo>
                  <a:pt x="7232" y="21053"/>
                  <a:pt x="8152" y="21317"/>
                  <a:pt x="10141" y="21582"/>
                </a:cubicBezTo>
                <a:cubicBezTo>
                  <a:pt x="10227" y="21594"/>
                  <a:pt x="10377" y="21594"/>
                  <a:pt x="10514" y="21596"/>
                </a:cubicBezTo>
                <a:lnTo>
                  <a:pt x="10844" y="21596"/>
                </a:lnTo>
                <a:cubicBezTo>
                  <a:pt x="11538" y="21575"/>
                  <a:pt x="12475" y="21485"/>
                  <a:pt x="13021" y="21369"/>
                </a:cubicBezTo>
                <a:cubicBezTo>
                  <a:pt x="15244" y="20897"/>
                  <a:pt x="17049" y="19888"/>
                  <a:pt x="18590" y="18256"/>
                </a:cubicBezTo>
                <a:cubicBezTo>
                  <a:pt x="19966" y="16799"/>
                  <a:pt x="20927" y="14944"/>
                  <a:pt x="21348" y="12934"/>
                </a:cubicBezTo>
                <a:cubicBezTo>
                  <a:pt x="21573" y="11858"/>
                  <a:pt x="21600" y="9802"/>
                  <a:pt x="21402" y="8839"/>
                </a:cubicBezTo>
                <a:cubicBezTo>
                  <a:pt x="20655" y="5199"/>
                  <a:pt x="18617" y="2535"/>
                  <a:pt x="15381" y="971"/>
                </a:cubicBezTo>
                <a:cubicBezTo>
                  <a:pt x="14011" y="308"/>
                  <a:pt x="12997" y="72"/>
                  <a:pt x="11221" y="12"/>
                </a:cubicBezTo>
                <a:cubicBezTo>
                  <a:pt x="10777" y="-3"/>
                  <a:pt x="10379" y="-4"/>
                  <a:pt x="10008" y="12"/>
                </a:cubicBezTo>
                <a:close/>
                <a:moveTo>
                  <a:pt x="9978" y="1177"/>
                </a:moveTo>
                <a:lnTo>
                  <a:pt x="10307" y="1531"/>
                </a:lnTo>
                <a:cubicBezTo>
                  <a:pt x="10593" y="1840"/>
                  <a:pt x="10686" y="1878"/>
                  <a:pt x="11044" y="1830"/>
                </a:cubicBezTo>
                <a:cubicBezTo>
                  <a:pt x="11302" y="1795"/>
                  <a:pt x="11534" y="1831"/>
                  <a:pt x="11662" y="1926"/>
                </a:cubicBezTo>
                <a:cubicBezTo>
                  <a:pt x="11894" y="2098"/>
                  <a:pt x="12454" y="2120"/>
                  <a:pt x="12688" y="1970"/>
                </a:cubicBezTo>
                <a:cubicBezTo>
                  <a:pt x="12794" y="1902"/>
                  <a:pt x="12928" y="1936"/>
                  <a:pt x="13109" y="2080"/>
                </a:cubicBezTo>
                <a:cubicBezTo>
                  <a:pt x="13450" y="2351"/>
                  <a:pt x="13789" y="2351"/>
                  <a:pt x="14138" y="2074"/>
                </a:cubicBezTo>
                <a:lnTo>
                  <a:pt x="14416" y="1854"/>
                </a:lnTo>
                <a:lnTo>
                  <a:pt x="15153" y="2242"/>
                </a:lnTo>
                <a:cubicBezTo>
                  <a:pt x="15844" y="2607"/>
                  <a:pt x="16500" y="3074"/>
                  <a:pt x="17347" y="3805"/>
                </a:cubicBezTo>
                <a:cubicBezTo>
                  <a:pt x="17637" y="4054"/>
                  <a:pt x="17714" y="4210"/>
                  <a:pt x="17741" y="4602"/>
                </a:cubicBezTo>
                <a:cubicBezTo>
                  <a:pt x="17766" y="4955"/>
                  <a:pt x="17847" y="5146"/>
                  <a:pt x="18040" y="5310"/>
                </a:cubicBezTo>
                <a:cubicBezTo>
                  <a:pt x="18199" y="5446"/>
                  <a:pt x="18314" y="5672"/>
                  <a:pt x="18325" y="5870"/>
                </a:cubicBezTo>
                <a:cubicBezTo>
                  <a:pt x="18338" y="6097"/>
                  <a:pt x="18462" y="6302"/>
                  <a:pt x="18726" y="6530"/>
                </a:cubicBezTo>
                <a:cubicBezTo>
                  <a:pt x="18959" y="6731"/>
                  <a:pt x="19106" y="6958"/>
                  <a:pt x="19106" y="7114"/>
                </a:cubicBezTo>
                <a:cubicBezTo>
                  <a:pt x="19106" y="7499"/>
                  <a:pt x="19284" y="7761"/>
                  <a:pt x="19633" y="7884"/>
                </a:cubicBezTo>
                <a:cubicBezTo>
                  <a:pt x="19913" y="7982"/>
                  <a:pt x="19967" y="8077"/>
                  <a:pt x="20125" y="8784"/>
                </a:cubicBezTo>
                <a:cubicBezTo>
                  <a:pt x="20223" y="9221"/>
                  <a:pt x="20302" y="9844"/>
                  <a:pt x="20302" y="10168"/>
                </a:cubicBezTo>
                <a:cubicBezTo>
                  <a:pt x="20302" y="10705"/>
                  <a:pt x="20275" y="10768"/>
                  <a:pt x="19989" y="10917"/>
                </a:cubicBezTo>
                <a:cubicBezTo>
                  <a:pt x="19640" y="11100"/>
                  <a:pt x="19541" y="11289"/>
                  <a:pt x="19541" y="11766"/>
                </a:cubicBezTo>
                <a:cubicBezTo>
                  <a:pt x="19541" y="11944"/>
                  <a:pt x="19462" y="12213"/>
                  <a:pt x="19364" y="12364"/>
                </a:cubicBezTo>
                <a:cubicBezTo>
                  <a:pt x="19243" y="12552"/>
                  <a:pt x="19203" y="12781"/>
                  <a:pt x="19239" y="13106"/>
                </a:cubicBezTo>
                <a:cubicBezTo>
                  <a:pt x="19278" y="13460"/>
                  <a:pt x="19241" y="13642"/>
                  <a:pt x="19089" y="13831"/>
                </a:cubicBezTo>
                <a:cubicBezTo>
                  <a:pt x="18840" y="14143"/>
                  <a:pt x="18834" y="14538"/>
                  <a:pt x="19069" y="14941"/>
                </a:cubicBezTo>
                <a:cubicBezTo>
                  <a:pt x="19240" y="15234"/>
                  <a:pt x="19234" y="15262"/>
                  <a:pt x="18994" y="15666"/>
                </a:cubicBezTo>
                <a:cubicBezTo>
                  <a:pt x="18664" y="16224"/>
                  <a:pt x="18037" y="17039"/>
                  <a:pt x="17761" y="17267"/>
                </a:cubicBezTo>
                <a:cubicBezTo>
                  <a:pt x="17615" y="17387"/>
                  <a:pt x="17425" y="17428"/>
                  <a:pt x="17198" y="17391"/>
                </a:cubicBezTo>
                <a:cubicBezTo>
                  <a:pt x="16821" y="17329"/>
                  <a:pt x="16412" y="17502"/>
                  <a:pt x="16192" y="17817"/>
                </a:cubicBezTo>
                <a:cubicBezTo>
                  <a:pt x="16113" y="17928"/>
                  <a:pt x="15952" y="18019"/>
                  <a:pt x="15832" y="18019"/>
                </a:cubicBezTo>
                <a:cubicBezTo>
                  <a:pt x="15504" y="18019"/>
                  <a:pt x="15195" y="18221"/>
                  <a:pt x="15089" y="18504"/>
                </a:cubicBezTo>
                <a:cubicBezTo>
                  <a:pt x="15019" y="18690"/>
                  <a:pt x="14876" y="18777"/>
                  <a:pt x="14552" y="18830"/>
                </a:cubicBezTo>
                <a:cubicBezTo>
                  <a:pt x="14211" y="18885"/>
                  <a:pt x="14076" y="18974"/>
                  <a:pt x="13948" y="19225"/>
                </a:cubicBezTo>
                <a:cubicBezTo>
                  <a:pt x="13857" y="19403"/>
                  <a:pt x="13781" y="19623"/>
                  <a:pt x="13781" y="19713"/>
                </a:cubicBezTo>
                <a:cubicBezTo>
                  <a:pt x="13781" y="19939"/>
                  <a:pt x="13728" y="19961"/>
                  <a:pt x="12745" y="20150"/>
                </a:cubicBezTo>
                <a:cubicBezTo>
                  <a:pt x="11659" y="20358"/>
                  <a:pt x="11076" y="20399"/>
                  <a:pt x="10249" y="20328"/>
                </a:cubicBezTo>
                <a:cubicBezTo>
                  <a:pt x="9621" y="20274"/>
                  <a:pt x="9590" y="20258"/>
                  <a:pt x="9404" y="19857"/>
                </a:cubicBezTo>
                <a:cubicBezTo>
                  <a:pt x="9257" y="19542"/>
                  <a:pt x="9127" y="19423"/>
                  <a:pt x="8860" y="19366"/>
                </a:cubicBezTo>
                <a:cubicBezTo>
                  <a:pt x="8667" y="19325"/>
                  <a:pt x="8472" y="19303"/>
                  <a:pt x="8422" y="19318"/>
                </a:cubicBezTo>
                <a:cubicBezTo>
                  <a:pt x="8373" y="19332"/>
                  <a:pt x="8177" y="19215"/>
                  <a:pt x="7991" y="19057"/>
                </a:cubicBezTo>
                <a:cubicBezTo>
                  <a:pt x="7715" y="18822"/>
                  <a:pt x="7579" y="18778"/>
                  <a:pt x="7261" y="18830"/>
                </a:cubicBezTo>
                <a:cubicBezTo>
                  <a:pt x="6956" y="18879"/>
                  <a:pt x="6832" y="18846"/>
                  <a:pt x="6690" y="18679"/>
                </a:cubicBezTo>
                <a:cubicBezTo>
                  <a:pt x="6447" y="18391"/>
                  <a:pt x="6004" y="18289"/>
                  <a:pt x="5665" y="18445"/>
                </a:cubicBezTo>
                <a:cubicBezTo>
                  <a:pt x="5320" y="18604"/>
                  <a:pt x="5176" y="18517"/>
                  <a:pt x="4238" y="17573"/>
                </a:cubicBezTo>
                <a:cubicBezTo>
                  <a:pt x="3763" y="17095"/>
                  <a:pt x="3576" y="16832"/>
                  <a:pt x="3624" y="16710"/>
                </a:cubicBezTo>
                <a:cubicBezTo>
                  <a:pt x="3829" y="16185"/>
                  <a:pt x="3801" y="15860"/>
                  <a:pt x="3522" y="15525"/>
                </a:cubicBezTo>
                <a:cubicBezTo>
                  <a:pt x="3366" y="15338"/>
                  <a:pt x="3240" y="15073"/>
                  <a:pt x="3240" y="14941"/>
                </a:cubicBezTo>
                <a:cubicBezTo>
                  <a:pt x="3240" y="14590"/>
                  <a:pt x="3044" y="14284"/>
                  <a:pt x="2751" y="14171"/>
                </a:cubicBezTo>
                <a:cubicBezTo>
                  <a:pt x="2543" y="14091"/>
                  <a:pt x="2486" y="13980"/>
                  <a:pt x="2459" y="13601"/>
                </a:cubicBezTo>
                <a:cubicBezTo>
                  <a:pt x="2428" y="13174"/>
                  <a:pt x="2382" y="13105"/>
                  <a:pt x="1990" y="12900"/>
                </a:cubicBezTo>
                <a:cubicBezTo>
                  <a:pt x="1519" y="12653"/>
                  <a:pt x="1412" y="12363"/>
                  <a:pt x="1399" y="11306"/>
                </a:cubicBezTo>
                <a:cubicBezTo>
                  <a:pt x="1394" y="10873"/>
                  <a:pt x="1437" y="10768"/>
                  <a:pt x="1718" y="10557"/>
                </a:cubicBezTo>
                <a:cubicBezTo>
                  <a:pt x="1961" y="10376"/>
                  <a:pt x="2044" y="10224"/>
                  <a:pt x="2044" y="9966"/>
                </a:cubicBezTo>
                <a:cubicBezTo>
                  <a:pt x="2044" y="9776"/>
                  <a:pt x="2143" y="9418"/>
                  <a:pt x="2262" y="9169"/>
                </a:cubicBezTo>
                <a:cubicBezTo>
                  <a:pt x="2429" y="8820"/>
                  <a:pt x="2456" y="8641"/>
                  <a:pt x="2381" y="8375"/>
                </a:cubicBezTo>
                <a:cubicBezTo>
                  <a:pt x="2301" y="8095"/>
                  <a:pt x="2320" y="7993"/>
                  <a:pt x="2489" y="7839"/>
                </a:cubicBezTo>
                <a:cubicBezTo>
                  <a:pt x="2713" y="7634"/>
                  <a:pt x="2782" y="6871"/>
                  <a:pt x="2588" y="6750"/>
                </a:cubicBezTo>
                <a:cubicBezTo>
                  <a:pt x="2355" y="6604"/>
                  <a:pt x="2511" y="6165"/>
                  <a:pt x="3084" y="5348"/>
                </a:cubicBezTo>
                <a:cubicBezTo>
                  <a:pt x="3660" y="4525"/>
                  <a:pt x="3696" y="4492"/>
                  <a:pt x="4119" y="4492"/>
                </a:cubicBezTo>
                <a:cubicBezTo>
                  <a:pt x="4645" y="4492"/>
                  <a:pt x="4961" y="4338"/>
                  <a:pt x="5074" y="4029"/>
                </a:cubicBezTo>
                <a:cubicBezTo>
                  <a:pt x="5120" y="3904"/>
                  <a:pt x="5325" y="3748"/>
                  <a:pt x="5529" y="3681"/>
                </a:cubicBezTo>
                <a:cubicBezTo>
                  <a:pt x="5795" y="3594"/>
                  <a:pt x="5955" y="3441"/>
                  <a:pt x="6093" y="3145"/>
                </a:cubicBezTo>
                <a:cubicBezTo>
                  <a:pt x="6235" y="2840"/>
                  <a:pt x="6350" y="2737"/>
                  <a:pt x="6541" y="2737"/>
                </a:cubicBezTo>
                <a:cubicBezTo>
                  <a:pt x="6805" y="2737"/>
                  <a:pt x="7001" y="2562"/>
                  <a:pt x="7206" y="2146"/>
                </a:cubicBezTo>
                <a:cubicBezTo>
                  <a:pt x="7366" y="1822"/>
                  <a:pt x="7739" y="1660"/>
                  <a:pt x="8945" y="1397"/>
                </a:cubicBezTo>
                <a:lnTo>
                  <a:pt x="9978" y="1177"/>
                </a:lnTo>
                <a:close/>
                <a:moveTo>
                  <a:pt x="98" y="21019"/>
                </a:moveTo>
                <a:lnTo>
                  <a:pt x="0" y="21039"/>
                </a:lnTo>
                <a:lnTo>
                  <a:pt x="0" y="21596"/>
                </a:lnTo>
                <a:lnTo>
                  <a:pt x="309" y="21596"/>
                </a:lnTo>
                <a:cubicBezTo>
                  <a:pt x="284" y="21521"/>
                  <a:pt x="273" y="21444"/>
                  <a:pt x="248" y="21383"/>
                </a:cubicBezTo>
                <a:lnTo>
                  <a:pt x="98" y="21019"/>
                </a:lnTo>
                <a:close/>
              </a:path>
            </a:pathLst>
          </a:custGeom>
          <a:ln w="12700">
            <a:miter lim="400000"/>
          </a:ln>
        </p:spPr>
      </p:pic>
      <p:sp>
        <p:nvSpPr>
          <p:cNvPr id="1158" name="Círculo"/>
          <p:cNvSpPr/>
          <p:nvPr/>
        </p:nvSpPr>
        <p:spPr>
          <a:xfrm>
            <a:off x="5140259" y="6355298"/>
            <a:ext cx="568483" cy="566203"/>
          </a:xfrm>
          <a:prstGeom prst="ellipse">
            <a:avLst/>
          </a:prstGeom>
          <a:gradFill>
            <a:gsLst>
              <a:gs pos="0">
                <a:srgbClr val="45EE32"/>
              </a:gs>
              <a:gs pos="100000">
                <a:srgbClr val="0A2707"/>
              </a:gs>
            </a:gsLst>
            <a:path path="circle">
              <a:fillToRect l="37721" t="-19636" r="62278" b="119636"/>
            </a:path>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159" name="Círculo"/>
          <p:cNvSpPr/>
          <p:nvPr/>
        </p:nvSpPr>
        <p:spPr>
          <a:xfrm>
            <a:off x="2067610" y="2156321"/>
            <a:ext cx="568483" cy="568277"/>
          </a:xfrm>
          <a:prstGeom prst="ellipse">
            <a:avLst/>
          </a:prstGeom>
          <a:gradFill>
            <a:gsLst>
              <a:gs pos="1598">
                <a:srgbClr val="FF2E46"/>
              </a:gs>
              <a:gs pos="100000">
                <a:srgbClr val="0A2707"/>
              </a:gs>
            </a:gsLst>
            <a:path path="circle">
              <a:fillToRect l="37721" t="-19636" r="62278" b="119636"/>
            </a:path>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160" name="Círculo"/>
          <p:cNvSpPr/>
          <p:nvPr/>
        </p:nvSpPr>
        <p:spPr>
          <a:xfrm>
            <a:off x="5318059" y="5428422"/>
            <a:ext cx="568483" cy="566203"/>
          </a:xfrm>
          <a:prstGeom prst="ellipse">
            <a:avLst/>
          </a:prstGeom>
          <a:gradFill>
            <a:gsLst>
              <a:gs pos="0">
                <a:srgbClr val="45EE32"/>
              </a:gs>
              <a:gs pos="100000">
                <a:srgbClr val="0A2707"/>
              </a:gs>
            </a:gsLst>
            <a:path path="circle">
              <a:fillToRect l="37721" t="-19636" r="62278" b="119636"/>
            </a:path>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161" name="Círculo"/>
          <p:cNvSpPr/>
          <p:nvPr/>
        </p:nvSpPr>
        <p:spPr>
          <a:xfrm>
            <a:off x="5140259" y="4593699"/>
            <a:ext cx="568483" cy="566203"/>
          </a:xfrm>
          <a:prstGeom prst="ellipse">
            <a:avLst/>
          </a:prstGeom>
          <a:gradFill>
            <a:gsLst>
              <a:gs pos="0">
                <a:srgbClr val="45EE32"/>
              </a:gs>
              <a:gs pos="100000">
                <a:srgbClr val="0A2707"/>
              </a:gs>
            </a:gsLst>
            <a:path path="circle">
              <a:fillToRect l="37721" t="-19636" r="62278" b="119636"/>
            </a:path>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162" name="Círculo"/>
          <p:cNvSpPr/>
          <p:nvPr/>
        </p:nvSpPr>
        <p:spPr>
          <a:xfrm>
            <a:off x="6092759" y="6355298"/>
            <a:ext cx="568483" cy="566203"/>
          </a:xfrm>
          <a:prstGeom prst="ellipse">
            <a:avLst/>
          </a:prstGeom>
          <a:gradFill>
            <a:gsLst>
              <a:gs pos="0">
                <a:srgbClr val="45EE32"/>
              </a:gs>
              <a:gs pos="100000">
                <a:srgbClr val="0A2707"/>
              </a:gs>
            </a:gsLst>
            <a:path path="circle">
              <a:fillToRect l="37721" t="-19636" r="62278" b="119636"/>
            </a:path>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163" name="Círculo"/>
          <p:cNvSpPr/>
          <p:nvPr/>
        </p:nvSpPr>
        <p:spPr>
          <a:xfrm>
            <a:off x="1800910" y="2956421"/>
            <a:ext cx="568483" cy="568277"/>
          </a:xfrm>
          <a:prstGeom prst="ellipse">
            <a:avLst/>
          </a:prstGeom>
          <a:gradFill>
            <a:gsLst>
              <a:gs pos="1598">
                <a:srgbClr val="FF2E46"/>
              </a:gs>
              <a:gs pos="100000">
                <a:srgbClr val="0A2707"/>
              </a:gs>
            </a:gsLst>
            <a:path path="circle">
              <a:fillToRect l="37721" t="-19636" r="62278" b="119636"/>
            </a:path>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164" name="Círculo"/>
          <p:cNvSpPr/>
          <p:nvPr/>
        </p:nvSpPr>
        <p:spPr>
          <a:xfrm>
            <a:off x="2626410" y="3045321"/>
            <a:ext cx="568483" cy="568277"/>
          </a:xfrm>
          <a:prstGeom prst="ellipse">
            <a:avLst/>
          </a:prstGeom>
          <a:gradFill>
            <a:gsLst>
              <a:gs pos="1598">
                <a:srgbClr val="FF2E46"/>
              </a:gs>
              <a:gs pos="100000">
                <a:srgbClr val="0A2707"/>
              </a:gs>
            </a:gsLst>
            <a:path path="circle">
              <a:fillToRect l="37721" t="-19636" r="62278" b="119636"/>
            </a:path>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165" name="Círculo"/>
          <p:cNvSpPr/>
          <p:nvPr/>
        </p:nvSpPr>
        <p:spPr>
          <a:xfrm>
            <a:off x="3105682" y="1800721"/>
            <a:ext cx="568483" cy="568277"/>
          </a:xfrm>
          <a:prstGeom prst="ellipse">
            <a:avLst/>
          </a:prstGeom>
          <a:gradFill>
            <a:gsLst>
              <a:gs pos="1598">
                <a:srgbClr val="FF2E46"/>
              </a:gs>
              <a:gs pos="100000">
                <a:srgbClr val="0A2707"/>
              </a:gs>
            </a:gsLst>
            <a:path path="circle">
              <a:fillToRect l="37721" t="-19636" r="62278" b="119636"/>
            </a:path>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166" name="Círculo"/>
          <p:cNvSpPr/>
          <p:nvPr/>
        </p:nvSpPr>
        <p:spPr>
          <a:xfrm>
            <a:off x="7998510" y="2016621"/>
            <a:ext cx="568483" cy="568277"/>
          </a:xfrm>
          <a:prstGeom prst="ellipse">
            <a:avLst/>
          </a:prstGeom>
          <a:gradFill>
            <a:gsLst>
              <a:gs pos="1598">
                <a:srgbClr val="FFDA12"/>
              </a:gs>
              <a:gs pos="72319">
                <a:srgbClr val="9D740E"/>
              </a:gs>
              <a:gs pos="100000">
                <a:srgbClr val="3B0F0A"/>
              </a:gs>
            </a:gsLst>
            <a:path path="circle">
              <a:fillToRect l="37721" t="-19636" r="62278" b="119636"/>
            </a:path>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167" name="Círculo"/>
          <p:cNvSpPr/>
          <p:nvPr/>
        </p:nvSpPr>
        <p:spPr>
          <a:xfrm>
            <a:off x="7769910" y="2851825"/>
            <a:ext cx="568483" cy="568277"/>
          </a:xfrm>
          <a:prstGeom prst="ellipse">
            <a:avLst/>
          </a:prstGeom>
          <a:gradFill>
            <a:gsLst>
              <a:gs pos="1598">
                <a:srgbClr val="FFDA12"/>
              </a:gs>
              <a:gs pos="72319">
                <a:srgbClr val="9D740E"/>
              </a:gs>
              <a:gs pos="100000">
                <a:srgbClr val="3B0F0A"/>
              </a:gs>
            </a:gsLst>
            <a:path path="circle">
              <a:fillToRect l="37721" t="-19636" r="62278" b="119636"/>
            </a:path>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168" name="Círculo"/>
          <p:cNvSpPr/>
          <p:nvPr/>
        </p:nvSpPr>
        <p:spPr>
          <a:xfrm>
            <a:off x="8608110" y="3369712"/>
            <a:ext cx="568483" cy="568277"/>
          </a:xfrm>
          <a:prstGeom prst="ellipse">
            <a:avLst/>
          </a:prstGeom>
          <a:gradFill>
            <a:gsLst>
              <a:gs pos="1598">
                <a:srgbClr val="FFDA12"/>
              </a:gs>
              <a:gs pos="72319">
                <a:srgbClr val="9D740E"/>
              </a:gs>
              <a:gs pos="100000">
                <a:srgbClr val="3B0F0A"/>
              </a:gs>
            </a:gsLst>
            <a:path path="circle">
              <a:fillToRect l="37721" t="-19636" r="62278" b="119636"/>
            </a:path>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169" name="Círculo"/>
          <p:cNvSpPr/>
          <p:nvPr/>
        </p:nvSpPr>
        <p:spPr>
          <a:xfrm>
            <a:off x="8709710" y="2410321"/>
            <a:ext cx="568483" cy="568277"/>
          </a:xfrm>
          <a:prstGeom prst="ellipse">
            <a:avLst/>
          </a:prstGeom>
          <a:gradFill>
            <a:gsLst>
              <a:gs pos="1598">
                <a:srgbClr val="FFDA12"/>
              </a:gs>
              <a:gs pos="72319">
                <a:srgbClr val="9D740E"/>
              </a:gs>
              <a:gs pos="100000">
                <a:srgbClr val="3B0F0A"/>
              </a:gs>
            </a:gsLst>
            <a:path path="circle">
              <a:fillToRect l="37721" t="-19636" r="62278" b="119636"/>
            </a:path>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170" name="Figura"/>
          <p:cNvSpPr/>
          <p:nvPr/>
        </p:nvSpPr>
        <p:spPr>
          <a:xfrm rot="19620000">
            <a:off x="779810" y="3642577"/>
            <a:ext cx="767143" cy="640007"/>
          </a:xfrm>
          <a:custGeom>
            <a:avLst/>
            <a:gdLst/>
            <a:ahLst/>
            <a:cxnLst>
              <a:cxn ang="0">
                <a:pos x="wd2" y="hd2"/>
              </a:cxn>
              <a:cxn ang="5400000">
                <a:pos x="wd2" y="hd2"/>
              </a:cxn>
              <a:cxn ang="10800000">
                <a:pos x="wd2" y="hd2"/>
              </a:cxn>
              <a:cxn ang="16200000">
                <a:pos x="wd2" y="hd2"/>
              </a:cxn>
            </a:cxnLst>
            <a:rect l="0" t="0" r="r" b="b"/>
            <a:pathLst>
              <a:path w="21598" h="21586" fill="norm" stroke="1" extrusionOk="0">
                <a:moveTo>
                  <a:pt x="11007" y="3"/>
                </a:moveTo>
                <a:cubicBezTo>
                  <a:pt x="10519" y="-14"/>
                  <a:pt x="10178" y="40"/>
                  <a:pt x="10143" y="46"/>
                </a:cubicBezTo>
                <a:cubicBezTo>
                  <a:pt x="9825" y="98"/>
                  <a:pt x="9605" y="450"/>
                  <a:pt x="9648" y="830"/>
                </a:cubicBezTo>
                <a:cubicBezTo>
                  <a:pt x="9692" y="1210"/>
                  <a:pt x="9984" y="1474"/>
                  <a:pt x="10301" y="1422"/>
                </a:cubicBezTo>
                <a:cubicBezTo>
                  <a:pt x="10319" y="1419"/>
                  <a:pt x="12142" y="1155"/>
                  <a:pt x="13202" y="2265"/>
                </a:cubicBezTo>
                <a:cubicBezTo>
                  <a:pt x="13739" y="2827"/>
                  <a:pt x="14011" y="3682"/>
                  <a:pt x="14008" y="4804"/>
                </a:cubicBezTo>
                <a:lnTo>
                  <a:pt x="14008" y="4830"/>
                </a:lnTo>
                <a:cubicBezTo>
                  <a:pt x="14009" y="4842"/>
                  <a:pt x="14024" y="6068"/>
                  <a:pt x="13259" y="7015"/>
                </a:cubicBezTo>
                <a:cubicBezTo>
                  <a:pt x="12615" y="7814"/>
                  <a:pt x="11591" y="8215"/>
                  <a:pt x="10224" y="8212"/>
                </a:cubicBezTo>
                <a:lnTo>
                  <a:pt x="581" y="8212"/>
                </a:lnTo>
                <a:cubicBezTo>
                  <a:pt x="260" y="8212"/>
                  <a:pt x="0" y="8524"/>
                  <a:pt x="0" y="8908"/>
                </a:cubicBezTo>
                <a:cubicBezTo>
                  <a:pt x="0" y="9291"/>
                  <a:pt x="260" y="9603"/>
                  <a:pt x="581" y="9603"/>
                </a:cubicBezTo>
                <a:lnTo>
                  <a:pt x="10222" y="9603"/>
                </a:lnTo>
                <a:cubicBezTo>
                  <a:pt x="11918" y="9606"/>
                  <a:pt x="13221" y="9062"/>
                  <a:pt x="14093" y="7982"/>
                </a:cubicBezTo>
                <a:cubicBezTo>
                  <a:pt x="15162" y="6657"/>
                  <a:pt x="15171" y="5000"/>
                  <a:pt x="15168" y="4798"/>
                </a:cubicBezTo>
                <a:cubicBezTo>
                  <a:pt x="15169" y="3260"/>
                  <a:pt x="14766" y="2055"/>
                  <a:pt x="13966" y="1218"/>
                </a:cubicBezTo>
                <a:cubicBezTo>
                  <a:pt x="13047" y="255"/>
                  <a:pt x="11820" y="32"/>
                  <a:pt x="11007" y="3"/>
                </a:cubicBezTo>
                <a:close/>
                <a:moveTo>
                  <a:pt x="18476" y="6734"/>
                </a:moveTo>
                <a:cubicBezTo>
                  <a:pt x="18113" y="6721"/>
                  <a:pt x="17862" y="6760"/>
                  <a:pt x="17835" y="6765"/>
                </a:cubicBezTo>
                <a:cubicBezTo>
                  <a:pt x="17519" y="6817"/>
                  <a:pt x="17297" y="7166"/>
                  <a:pt x="17339" y="7545"/>
                </a:cubicBezTo>
                <a:cubicBezTo>
                  <a:pt x="17382" y="7925"/>
                  <a:pt x="17674" y="8191"/>
                  <a:pt x="17991" y="8141"/>
                </a:cubicBezTo>
                <a:cubicBezTo>
                  <a:pt x="18003" y="8140"/>
                  <a:pt x="19225" y="7959"/>
                  <a:pt x="19926" y="8697"/>
                </a:cubicBezTo>
                <a:cubicBezTo>
                  <a:pt x="20272" y="9062"/>
                  <a:pt x="20439" y="9601"/>
                  <a:pt x="20437" y="10347"/>
                </a:cubicBezTo>
                <a:lnTo>
                  <a:pt x="20439" y="10373"/>
                </a:lnTo>
                <a:cubicBezTo>
                  <a:pt x="20439" y="10381"/>
                  <a:pt x="20449" y="11166"/>
                  <a:pt x="19953" y="11780"/>
                </a:cubicBezTo>
                <a:cubicBezTo>
                  <a:pt x="19530" y="12304"/>
                  <a:pt x="18848" y="12570"/>
                  <a:pt x="17928" y="12570"/>
                </a:cubicBezTo>
                <a:cubicBezTo>
                  <a:pt x="17923" y="12570"/>
                  <a:pt x="17919" y="12570"/>
                  <a:pt x="17915" y="12570"/>
                </a:cubicBezTo>
                <a:lnTo>
                  <a:pt x="581" y="12546"/>
                </a:lnTo>
                <a:cubicBezTo>
                  <a:pt x="261" y="12546"/>
                  <a:pt x="1" y="12858"/>
                  <a:pt x="0" y="13242"/>
                </a:cubicBezTo>
                <a:cubicBezTo>
                  <a:pt x="0" y="13625"/>
                  <a:pt x="259" y="13936"/>
                  <a:pt x="579" y="13937"/>
                </a:cubicBezTo>
                <a:lnTo>
                  <a:pt x="17913" y="13959"/>
                </a:lnTo>
                <a:cubicBezTo>
                  <a:pt x="17919" y="13959"/>
                  <a:pt x="17924" y="13959"/>
                  <a:pt x="17930" y="13959"/>
                </a:cubicBezTo>
                <a:cubicBezTo>
                  <a:pt x="19175" y="13959"/>
                  <a:pt x="20136" y="13552"/>
                  <a:pt x="20786" y="12746"/>
                </a:cubicBezTo>
                <a:cubicBezTo>
                  <a:pt x="21582" y="11760"/>
                  <a:pt x="21600" y="10526"/>
                  <a:pt x="21598" y="10345"/>
                </a:cubicBezTo>
                <a:cubicBezTo>
                  <a:pt x="21599" y="9190"/>
                  <a:pt x="21292" y="8281"/>
                  <a:pt x="20685" y="7646"/>
                </a:cubicBezTo>
                <a:cubicBezTo>
                  <a:pt x="19996" y="6924"/>
                  <a:pt x="19082" y="6757"/>
                  <a:pt x="18476" y="6734"/>
                </a:cubicBezTo>
                <a:close/>
                <a:moveTo>
                  <a:pt x="15068" y="16652"/>
                </a:moveTo>
                <a:lnTo>
                  <a:pt x="579" y="16666"/>
                </a:lnTo>
                <a:cubicBezTo>
                  <a:pt x="259" y="16666"/>
                  <a:pt x="0" y="16977"/>
                  <a:pt x="0" y="17361"/>
                </a:cubicBezTo>
                <a:cubicBezTo>
                  <a:pt x="1" y="17745"/>
                  <a:pt x="260" y="18055"/>
                  <a:pt x="581" y="18055"/>
                </a:cubicBezTo>
                <a:lnTo>
                  <a:pt x="15070" y="18040"/>
                </a:lnTo>
                <a:cubicBezTo>
                  <a:pt x="15073" y="18040"/>
                  <a:pt x="15076" y="18040"/>
                  <a:pt x="15078" y="18040"/>
                </a:cubicBezTo>
                <a:cubicBezTo>
                  <a:pt x="15565" y="18040"/>
                  <a:pt x="15920" y="18171"/>
                  <a:pt x="16133" y="18426"/>
                </a:cubicBezTo>
                <a:cubicBezTo>
                  <a:pt x="16371" y="18712"/>
                  <a:pt x="16372" y="19087"/>
                  <a:pt x="16372" y="19092"/>
                </a:cubicBezTo>
                <a:lnTo>
                  <a:pt x="16372" y="19118"/>
                </a:lnTo>
                <a:cubicBezTo>
                  <a:pt x="16373" y="19486"/>
                  <a:pt x="16297" y="19746"/>
                  <a:pt x="16140" y="19912"/>
                </a:cubicBezTo>
                <a:cubicBezTo>
                  <a:pt x="15853" y="20215"/>
                  <a:pt x="15324" y="20212"/>
                  <a:pt x="15144" y="20185"/>
                </a:cubicBezTo>
                <a:cubicBezTo>
                  <a:pt x="14828" y="20135"/>
                  <a:pt x="14538" y="20400"/>
                  <a:pt x="14494" y="20779"/>
                </a:cubicBezTo>
                <a:cubicBezTo>
                  <a:pt x="14451" y="21160"/>
                  <a:pt x="14671" y="21509"/>
                  <a:pt x="14989" y="21562"/>
                </a:cubicBezTo>
                <a:cubicBezTo>
                  <a:pt x="15025" y="21568"/>
                  <a:pt x="15152" y="21586"/>
                  <a:pt x="15330" y="21586"/>
                </a:cubicBezTo>
                <a:cubicBezTo>
                  <a:pt x="15730" y="21586"/>
                  <a:pt x="16392" y="21493"/>
                  <a:pt x="16901" y="20961"/>
                </a:cubicBezTo>
                <a:cubicBezTo>
                  <a:pt x="17189" y="20659"/>
                  <a:pt x="17533" y="20097"/>
                  <a:pt x="17533" y="19124"/>
                </a:cubicBezTo>
                <a:cubicBezTo>
                  <a:pt x="17535" y="18965"/>
                  <a:pt x="17519" y="18144"/>
                  <a:pt x="16976" y="17472"/>
                </a:cubicBezTo>
                <a:cubicBezTo>
                  <a:pt x="16535" y="16926"/>
                  <a:pt x="15897" y="16646"/>
                  <a:pt x="15068" y="16652"/>
                </a:cubicBezTo>
                <a:close/>
              </a:path>
            </a:pathLst>
          </a:custGeom>
          <a:solidFill>
            <a:srgbClr val="F45460"/>
          </a:solidFill>
          <a:ln w="12700">
            <a:miter lim="400000"/>
          </a:ln>
        </p:spPr>
        <p:txBody>
          <a:bodyPr lIns="50800" tIns="50800" rIns="50800" bIns="50800" anchor="ctr"/>
          <a:lstStyle/>
          <a:p>
            <a:pPr>
              <a:defRPr sz="2200">
                <a:solidFill>
                  <a:srgbClr val="FFFFFF"/>
                </a:solidFill>
              </a:defRPr>
            </a:pPr>
          </a:p>
        </p:txBody>
      </p:sp>
      <p:sp>
        <p:nvSpPr>
          <p:cNvPr id="1171" name="Figura"/>
          <p:cNvSpPr/>
          <p:nvPr/>
        </p:nvSpPr>
        <p:spPr>
          <a:xfrm>
            <a:off x="303830" y="2374451"/>
            <a:ext cx="767143" cy="640006"/>
          </a:xfrm>
          <a:custGeom>
            <a:avLst/>
            <a:gdLst/>
            <a:ahLst/>
            <a:cxnLst>
              <a:cxn ang="0">
                <a:pos x="wd2" y="hd2"/>
              </a:cxn>
              <a:cxn ang="5400000">
                <a:pos x="wd2" y="hd2"/>
              </a:cxn>
              <a:cxn ang="10800000">
                <a:pos x="wd2" y="hd2"/>
              </a:cxn>
              <a:cxn ang="16200000">
                <a:pos x="wd2" y="hd2"/>
              </a:cxn>
            </a:cxnLst>
            <a:rect l="0" t="0" r="r" b="b"/>
            <a:pathLst>
              <a:path w="21598" h="21586" fill="norm" stroke="1" extrusionOk="0">
                <a:moveTo>
                  <a:pt x="11007" y="3"/>
                </a:moveTo>
                <a:cubicBezTo>
                  <a:pt x="10519" y="-14"/>
                  <a:pt x="10178" y="40"/>
                  <a:pt x="10143" y="46"/>
                </a:cubicBezTo>
                <a:cubicBezTo>
                  <a:pt x="9825" y="98"/>
                  <a:pt x="9605" y="450"/>
                  <a:pt x="9648" y="830"/>
                </a:cubicBezTo>
                <a:cubicBezTo>
                  <a:pt x="9692" y="1210"/>
                  <a:pt x="9984" y="1474"/>
                  <a:pt x="10301" y="1422"/>
                </a:cubicBezTo>
                <a:cubicBezTo>
                  <a:pt x="10319" y="1419"/>
                  <a:pt x="12142" y="1155"/>
                  <a:pt x="13202" y="2265"/>
                </a:cubicBezTo>
                <a:cubicBezTo>
                  <a:pt x="13739" y="2827"/>
                  <a:pt x="14011" y="3682"/>
                  <a:pt x="14008" y="4804"/>
                </a:cubicBezTo>
                <a:lnTo>
                  <a:pt x="14008" y="4830"/>
                </a:lnTo>
                <a:cubicBezTo>
                  <a:pt x="14009" y="4842"/>
                  <a:pt x="14024" y="6068"/>
                  <a:pt x="13259" y="7015"/>
                </a:cubicBezTo>
                <a:cubicBezTo>
                  <a:pt x="12615" y="7814"/>
                  <a:pt x="11591" y="8215"/>
                  <a:pt x="10224" y="8212"/>
                </a:cubicBezTo>
                <a:lnTo>
                  <a:pt x="581" y="8212"/>
                </a:lnTo>
                <a:cubicBezTo>
                  <a:pt x="260" y="8212"/>
                  <a:pt x="0" y="8524"/>
                  <a:pt x="0" y="8908"/>
                </a:cubicBezTo>
                <a:cubicBezTo>
                  <a:pt x="0" y="9291"/>
                  <a:pt x="260" y="9603"/>
                  <a:pt x="581" y="9603"/>
                </a:cubicBezTo>
                <a:lnTo>
                  <a:pt x="10222" y="9603"/>
                </a:lnTo>
                <a:cubicBezTo>
                  <a:pt x="11918" y="9606"/>
                  <a:pt x="13221" y="9062"/>
                  <a:pt x="14093" y="7982"/>
                </a:cubicBezTo>
                <a:cubicBezTo>
                  <a:pt x="15162" y="6657"/>
                  <a:pt x="15171" y="5000"/>
                  <a:pt x="15168" y="4798"/>
                </a:cubicBezTo>
                <a:cubicBezTo>
                  <a:pt x="15169" y="3260"/>
                  <a:pt x="14766" y="2055"/>
                  <a:pt x="13966" y="1218"/>
                </a:cubicBezTo>
                <a:cubicBezTo>
                  <a:pt x="13047" y="255"/>
                  <a:pt x="11820" y="32"/>
                  <a:pt x="11007" y="3"/>
                </a:cubicBezTo>
                <a:close/>
                <a:moveTo>
                  <a:pt x="18476" y="6734"/>
                </a:moveTo>
                <a:cubicBezTo>
                  <a:pt x="18113" y="6721"/>
                  <a:pt x="17862" y="6760"/>
                  <a:pt x="17835" y="6765"/>
                </a:cubicBezTo>
                <a:cubicBezTo>
                  <a:pt x="17519" y="6817"/>
                  <a:pt x="17297" y="7166"/>
                  <a:pt x="17339" y="7545"/>
                </a:cubicBezTo>
                <a:cubicBezTo>
                  <a:pt x="17382" y="7925"/>
                  <a:pt x="17674" y="8191"/>
                  <a:pt x="17991" y="8141"/>
                </a:cubicBezTo>
                <a:cubicBezTo>
                  <a:pt x="18003" y="8140"/>
                  <a:pt x="19225" y="7959"/>
                  <a:pt x="19926" y="8697"/>
                </a:cubicBezTo>
                <a:cubicBezTo>
                  <a:pt x="20272" y="9062"/>
                  <a:pt x="20439" y="9601"/>
                  <a:pt x="20437" y="10347"/>
                </a:cubicBezTo>
                <a:lnTo>
                  <a:pt x="20439" y="10373"/>
                </a:lnTo>
                <a:cubicBezTo>
                  <a:pt x="20439" y="10381"/>
                  <a:pt x="20449" y="11166"/>
                  <a:pt x="19953" y="11780"/>
                </a:cubicBezTo>
                <a:cubicBezTo>
                  <a:pt x="19530" y="12304"/>
                  <a:pt x="18848" y="12570"/>
                  <a:pt x="17928" y="12570"/>
                </a:cubicBezTo>
                <a:cubicBezTo>
                  <a:pt x="17923" y="12570"/>
                  <a:pt x="17919" y="12570"/>
                  <a:pt x="17915" y="12570"/>
                </a:cubicBezTo>
                <a:lnTo>
                  <a:pt x="581" y="12546"/>
                </a:lnTo>
                <a:cubicBezTo>
                  <a:pt x="261" y="12546"/>
                  <a:pt x="1" y="12858"/>
                  <a:pt x="0" y="13242"/>
                </a:cubicBezTo>
                <a:cubicBezTo>
                  <a:pt x="0" y="13625"/>
                  <a:pt x="259" y="13936"/>
                  <a:pt x="579" y="13937"/>
                </a:cubicBezTo>
                <a:lnTo>
                  <a:pt x="17913" y="13959"/>
                </a:lnTo>
                <a:cubicBezTo>
                  <a:pt x="17919" y="13959"/>
                  <a:pt x="17924" y="13959"/>
                  <a:pt x="17930" y="13959"/>
                </a:cubicBezTo>
                <a:cubicBezTo>
                  <a:pt x="19175" y="13959"/>
                  <a:pt x="20136" y="13552"/>
                  <a:pt x="20786" y="12746"/>
                </a:cubicBezTo>
                <a:cubicBezTo>
                  <a:pt x="21582" y="11760"/>
                  <a:pt x="21600" y="10526"/>
                  <a:pt x="21598" y="10345"/>
                </a:cubicBezTo>
                <a:cubicBezTo>
                  <a:pt x="21599" y="9190"/>
                  <a:pt x="21292" y="8281"/>
                  <a:pt x="20685" y="7646"/>
                </a:cubicBezTo>
                <a:cubicBezTo>
                  <a:pt x="19996" y="6924"/>
                  <a:pt x="19082" y="6757"/>
                  <a:pt x="18476" y="6734"/>
                </a:cubicBezTo>
                <a:close/>
                <a:moveTo>
                  <a:pt x="15068" y="16652"/>
                </a:moveTo>
                <a:lnTo>
                  <a:pt x="579" y="16666"/>
                </a:lnTo>
                <a:cubicBezTo>
                  <a:pt x="259" y="16666"/>
                  <a:pt x="0" y="16977"/>
                  <a:pt x="0" y="17361"/>
                </a:cubicBezTo>
                <a:cubicBezTo>
                  <a:pt x="1" y="17745"/>
                  <a:pt x="260" y="18055"/>
                  <a:pt x="581" y="18055"/>
                </a:cubicBezTo>
                <a:lnTo>
                  <a:pt x="15070" y="18040"/>
                </a:lnTo>
                <a:cubicBezTo>
                  <a:pt x="15073" y="18040"/>
                  <a:pt x="15076" y="18040"/>
                  <a:pt x="15078" y="18040"/>
                </a:cubicBezTo>
                <a:cubicBezTo>
                  <a:pt x="15565" y="18040"/>
                  <a:pt x="15920" y="18171"/>
                  <a:pt x="16133" y="18426"/>
                </a:cubicBezTo>
                <a:cubicBezTo>
                  <a:pt x="16371" y="18712"/>
                  <a:pt x="16372" y="19087"/>
                  <a:pt x="16372" y="19092"/>
                </a:cubicBezTo>
                <a:lnTo>
                  <a:pt x="16372" y="19118"/>
                </a:lnTo>
                <a:cubicBezTo>
                  <a:pt x="16373" y="19486"/>
                  <a:pt x="16297" y="19746"/>
                  <a:pt x="16140" y="19912"/>
                </a:cubicBezTo>
                <a:cubicBezTo>
                  <a:pt x="15853" y="20215"/>
                  <a:pt x="15324" y="20212"/>
                  <a:pt x="15144" y="20185"/>
                </a:cubicBezTo>
                <a:cubicBezTo>
                  <a:pt x="14828" y="20135"/>
                  <a:pt x="14538" y="20400"/>
                  <a:pt x="14494" y="20779"/>
                </a:cubicBezTo>
                <a:cubicBezTo>
                  <a:pt x="14451" y="21160"/>
                  <a:pt x="14671" y="21509"/>
                  <a:pt x="14989" y="21562"/>
                </a:cubicBezTo>
                <a:cubicBezTo>
                  <a:pt x="15025" y="21568"/>
                  <a:pt x="15152" y="21586"/>
                  <a:pt x="15330" y="21586"/>
                </a:cubicBezTo>
                <a:cubicBezTo>
                  <a:pt x="15730" y="21586"/>
                  <a:pt x="16392" y="21493"/>
                  <a:pt x="16901" y="20961"/>
                </a:cubicBezTo>
                <a:cubicBezTo>
                  <a:pt x="17189" y="20659"/>
                  <a:pt x="17533" y="20097"/>
                  <a:pt x="17533" y="19124"/>
                </a:cubicBezTo>
                <a:cubicBezTo>
                  <a:pt x="17535" y="18965"/>
                  <a:pt x="17519" y="18144"/>
                  <a:pt x="16976" y="17472"/>
                </a:cubicBezTo>
                <a:cubicBezTo>
                  <a:pt x="16535" y="16926"/>
                  <a:pt x="15897" y="16646"/>
                  <a:pt x="15068" y="16652"/>
                </a:cubicBezTo>
                <a:close/>
              </a:path>
            </a:pathLst>
          </a:custGeom>
          <a:solidFill>
            <a:srgbClr val="F45460"/>
          </a:solidFill>
          <a:ln w="12700">
            <a:miter lim="400000"/>
          </a:ln>
        </p:spPr>
        <p:txBody>
          <a:bodyPr lIns="50800" tIns="50800" rIns="50800" bIns="50800" anchor="ctr"/>
          <a:lstStyle/>
          <a:p>
            <a:pPr>
              <a:defRPr sz="2200">
                <a:solidFill>
                  <a:srgbClr val="FFFFFF"/>
                </a:solidFill>
              </a:defRPr>
            </a:pPr>
          </a:p>
        </p:txBody>
      </p:sp>
      <p:sp>
        <p:nvSpPr>
          <p:cNvPr id="1172" name="Figura"/>
          <p:cNvSpPr/>
          <p:nvPr/>
        </p:nvSpPr>
        <p:spPr>
          <a:xfrm rot="2520000">
            <a:off x="824533" y="1037843"/>
            <a:ext cx="767143" cy="640008"/>
          </a:xfrm>
          <a:custGeom>
            <a:avLst/>
            <a:gdLst/>
            <a:ahLst/>
            <a:cxnLst>
              <a:cxn ang="0">
                <a:pos x="wd2" y="hd2"/>
              </a:cxn>
              <a:cxn ang="5400000">
                <a:pos x="wd2" y="hd2"/>
              </a:cxn>
              <a:cxn ang="10800000">
                <a:pos x="wd2" y="hd2"/>
              </a:cxn>
              <a:cxn ang="16200000">
                <a:pos x="wd2" y="hd2"/>
              </a:cxn>
            </a:cxnLst>
            <a:rect l="0" t="0" r="r" b="b"/>
            <a:pathLst>
              <a:path w="21598" h="21586" fill="norm" stroke="1" extrusionOk="0">
                <a:moveTo>
                  <a:pt x="11007" y="3"/>
                </a:moveTo>
                <a:cubicBezTo>
                  <a:pt x="10519" y="-14"/>
                  <a:pt x="10178" y="40"/>
                  <a:pt x="10143" y="46"/>
                </a:cubicBezTo>
                <a:cubicBezTo>
                  <a:pt x="9825" y="98"/>
                  <a:pt x="9605" y="450"/>
                  <a:pt x="9648" y="830"/>
                </a:cubicBezTo>
                <a:cubicBezTo>
                  <a:pt x="9692" y="1210"/>
                  <a:pt x="9984" y="1474"/>
                  <a:pt x="10301" y="1422"/>
                </a:cubicBezTo>
                <a:cubicBezTo>
                  <a:pt x="10319" y="1419"/>
                  <a:pt x="12142" y="1155"/>
                  <a:pt x="13202" y="2265"/>
                </a:cubicBezTo>
                <a:cubicBezTo>
                  <a:pt x="13739" y="2827"/>
                  <a:pt x="14011" y="3682"/>
                  <a:pt x="14008" y="4804"/>
                </a:cubicBezTo>
                <a:lnTo>
                  <a:pt x="14008" y="4830"/>
                </a:lnTo>
                <a:cubicBezTo>
                  <a:pt x="14009" y="4842"/>
                  <a:pt x="14024" y="6068"/>
                  <a:pt x="13259" y="7015"/>
                </a:cubicBezTo>
                <a:cubicBezTo>
                  <a:pt x="12615" y="7814"/>
                  <a:pt x="11591" y="8215"/>
                  <a:pt x="10224" y="8212"/>
                </a:cubicBezTo>
                <a:lnTo>
                  <a:pt x="581" y="8212"/>
                </a:lnTo>
                <a:cubicBezTo>
                  <a:pt x="260" y="8212"/>
                  <a:pt x="0" y="8524"/>
                  <a:pt x="0" y="8908"/>
                </a:cubicBezTo>
                <a:cubicBezTo>
                  <a:pt x="0" y="9291"/>
                  <a:pt x="260" y="9603"/>
                  <a:pt x="581" y="9603"/>
                </a:cubicBezTo>
                <a:lnTo>
                  <a:pt x="10222" y="9603"/>
                </a:lnTo>
                <a:cubicBezTo>
                  <a:pt x="11918" y="9606"/>
                  <a:pt x="13221" y="9062"/>
                  <a:pt x="14093" y="7982"/>
                </a:cubicBezTo>
                <a:cubicBezTo>
                  <a:pt x="15162" y="6657"/>
                  <a:pt x="15171" y="5000"/>
                  <a:pt x="15168" y="4798"/>
                </a:cubicBezTo>
                <a:cubicBezTo>
                  <a:pt x="15169" y="3260"/>
                  <a:pt x="14766" y="2055"/>
                  <a:pt x="13966" y="1218"/>
                </a:cubicBezTo>
                <a:cubicBezTo>
                  <a:pt x="13047" y="255"/>
                  <a:pt x="11820" y="32"/>
                  <a:pt x="11007" y="3"/>
                </a:cubicBezTo>
                <a:close/>
                <a:moveTo>
                  <a:pt x="18476" y="6734"/>
                </a:moveTo>
                <a:cubicBezTo>
                  <a:pt x="18113" y="6721"/>
                  <a:pt x="17862" y="6760"/>
                  <a:pt x="17835" y="6765"/>
                </a:cubicBezTo>
                <a:cubicBezTo>
                  <a:pt x="17519" y="6817"/>
                  <a:pt x="17297" y="7166"/>
                  <a:pt x="17339" y="7545"/>
                </a:cubicBezTo>
                <a:cubicBezTo>
                  <a:pt x="17382" y="7925"/>
                  <a:pt x="17674" y="8191"/>
                  <a:pt x="17991" y="8141"/>
                </a:cubicBezTo>
                <a:cubicBezTo>
                  <a:pt x="18003" y="8140"/>
                  <a:pt x="19225" y="7959"/>
                  <a:pt x="19926" y="8697"/>
                </a:cubicBezTo>
                <a:cubicBezTo>
                  <a:pt x="20272" y="9062"/>
                  <a:pt x="20439" y="9601"/>
                  <a:pt x="20437" y="10347"/>
                </a:cubicBezTo>
                <a:lnTo>
                  <a:pt x="20439" y="10373"/>
                </a:lnTo>
                <a:cubicBezTo>
                  <a:pt x="20439" y="10381"/>
                  <a:pt x="20449" y="11166"/>
                  <a:pt x="19953" y="11780"/>
                </a:cubicBezTo>
                <a:cubicBezTo>
                  <a:pt x="19530" y="12304"/>
                  <a:pt x="18848" y="12570"/>
                  <a:pt x="17928" y="12570"/>
                </a:cubicBezTo>
                <a:cubicBezTo>
                  <a:pt x="17923" y="12570"/>
                  <a:pt x="17919" y="12570"/>
                  <a:pt x="17915" y="12570"/>
                </a:cubicBezTo>
                <a:lnTo>
                  <a:pt x="581" y="12546"/>
                </a:lnTo>
                <a:cubicBezTo>
                  <a:pt x="261" y="12546"/>
                  <a:pt x="1" y="12858"/>
                  <a:pt x="0" y="13242"/>
                </a:cubicBezTo>
                <a:cubicBezTo>
                  <a:pt x="0" y="13625"/>
                  <a:pt x="259" y="13936"/>
                  <a:pt x="579" y="13937"/>
                </a:cubicBezTo>
                <a:lnTo>
                  <a:pt x="17913" y="13959"/>
                </a:lnTo>
                <a:cubicBezTo>
                  <a:pt x="17919" y="13959"/>
                  <a:pt x="17924" y="13959"/>
                  <a:pt x="17930" y="13959"/>
                </a:cubicBezTo>
                <a:cubicBezTo>
                  <a:pt x="19175" y="13959"/>
                  <a:pt x="20136" y="13552"/>
                  <a:pt x="20786" y="12746"/>
                </a:cubicBezTo>
                <a:cubicBezTo>
                  <a:pt x="21582" y="11760"/>
                  <a:pt x="21600" y="10526"/>
                  <a:pt x="21598" y="10345"/>
                </a:cubicBezTo>
                <a:cubicBezTo>
                  <a:pt x="21599" y="9190"/>
                  <a:pt x="21292" y="8281"/>
                  <a:pt x="20685" y="7646"/>
                </a:cubicBezTo>
                <a:cubicBezTo>
                  <a:pt x="19996" y="6924"/>
                  <a:pt x="19082" y="6757"/>
                  <a:pt x="18476" y="6734"/>
                </a:cubicBezTo>
                <a:close/>
                <a:moveTo>
                  <a:pt x="15068" y="16652"/>
                </a:moveTo>
                <a:lnTo>
                  <a:pt x="579" y="16666"/>
                </a:lnTo>
                <a:cubicBezTo>
                  <a:pt x="259" y="16666"/>
                  <a:pt x="0" y="16977"/>
                  <a:pt x="0" y="17361"/>
                </a:cubicBezTo>
                <a:cubicBezTo>
                  <a:pt x="1" y="17745"/>
                  <a:pt x="260" y="18055"/>
                  <a:pt x="581" y="18055"/>
                </a:cubicBezTo>
                <a:lnTo>
                  <a:pt x="15070" y="18040"/>
                </a:lnTo>
                <a:cubicBezTo>
                  <a:pt x="15073" y="18040"/>
                  <a:pt x="15076" y="18040"/>
                  <a:pt x="15078" y="18040"/>
                </a:cubicBezTo>
                <a:cubicBezTo>
                  <a:pt x="15565" y="18040"/>
                  <a:pt x="15920" y="18171"/>
                  <a:pt x="16133" y="18426"/>
                </a:cubicBezTo>
                <a:cubicBezTo>
                  <a:pt x="16371" y="18712"/>
                  <a:pt x="16372" y="19087"/>
                  <a:pt x="16372" y="19092"/>
                </a:cubicBezTo>
                <a:lnTo>
                  <a:pt x="16372" y="19118"/>
                </a:lnTo>
                <a:cubicBezTo>
                  <a:pt x="16373" y="19486"/>
                  <a:pt x="16297" y="19746"/>
                  <a:pt x="16140" y="19912"/>
                </a:cubicBezTo>
                <a:cubicBezTo>
                  <a:pt x="15853" y="20215"/>
                  <a:pt x="15324" y="20212"/>
                  <a:pt x="15144" y="20185"/>
                </a:cubicBezTo>
                <a:cubicBezTo>
                  <a:pt x="14828" y="20135"/>
                  <a:pt x="14538" y="20400"/>
                  <a:pt x="14494" y="20779"/>
                </a:cubicBezTo>
                <a:cubicBezTo>
                  <a:pt x="14451" y="21160"/>
                  <a:pt x="14671" y="21509"/>
                  <a:pt x="14989" y="21562"/>
                </a:cubicBezTo>
                <a:cubicBezTo>
                  <a:pt x="15025" y="21568"/>
                  <a:pt x="15152" y="21586"/>
                  <a:pt x="15330" y="21586"/>
                </a:cubicBezTo>
                <a:cubicBezTo>
                  <a:pt x="15730" y="21586"/>
                  <a:pt x="16392" y="21493"/>
                  <a:pt x="16901" y="20961"/>
                </a:cubicBezTo>
                <a:cubicBezTo>
                  <a:pt x="17189" y="20659"/>
                  <a:pt x="17533" y="20097"/>
                  <a:pt x="17533" y="19124"/>
                </a:cubicBezTo>
                <a:cubicBezTo>
                  <a:pt x="17535" y="18965"/>
                  <a:pt x="17519" y="18144"/>
                  <a:pt x="16976" y="17472"/>
                </a:cubicBezTo>
                <a:cubicBezTo>
                  <a:pt x="16535" y="16926"/>
                  <a:pt x="15897" y="16646"/>
                  <a:pt x="15068" y="16652"/>
                </a:cubicBezTo>
                <a:close/>
              </a:path>
            </a:pathLst>
          </a:custGeom>
          <a:solidFill>
            <a:srgbClr val="F45460"/>
          </a:solidFill>
          <a:ln w="12700">
            <a:miter lim="400000"/>
          </a:ln>
        </p:spPr>
        <p:txBody>
          <a:bodyPr lIns="50800" tIns="50800" rIns="50800" bIns="50800" anchor="ctr"/>
          <a:lstStyle/>
          <a:p>
            <a:pPr>
              <a:defRPr sz="2200">
                <a:solidFill>
                  <a:srgbClr val="FFFFFF"/>
                </a:solidFill>
              </a:defRPr>
            </a:pPr>
          </a:p>
        </p:txBody>
      </p:sp>
      <p:sp>
        <p:nvSpPr>
          <p:cNvPr id="1173" name="Figura"/>
          <p:cNvSpPr/>
          <p:nvPr/>
        </p:nvSpPr>
        <p:spPr>
          <a:xfrm rot="13980000">
            <a:off x="6361724" y="7591046"/>
            <a:ext cx="767143" cy="640007"/>
          </a:xfrm>
          <a:custGeom>
            <a:avLst/>
            <a:gdLst/>
            <a:ahLst/>
            <a:cxnLst>
              <a:cxn ang="0">
                <a:pos x="wd2" y="hd2"/>
              </a:cxn>
              <a:cxn ang="5400000">
                <a:pos x="wd2" y="hd2"/>
              </a:cxn>
              <a:cxn ang="10800000">
                <a:pos x="wd2" y="hd2"/>
              </a:cxn>
              <a:cxn ang="16200000">
                <a:pos x="wd2" y="hd2"/>
              </a:cxn>
            </a:cxnLst>
            <a:rect l="0" t="0" r="r" b="b"/>
            <a:pathLst>
              <a:path w="21598" h="21586" fill="norm" stroke="1" extrusionOk="0">
                <a:moveTo>
                  <a:pt x="11007" y="3"/>
                </a:moveTo>
                <a:cubicBezTo>
                  <a:pt x="10519" y="-14"/>
                  <a:pt x="10178" y="40"/>
                  <a:pt x="10143" y="46"/>
                </a:cubicBezTo>
                <a:cubicBezTo>
                  <a:pt x="9825" y="98"/>
                  <a:pt x="9605" y="450"/>
                  <a:pt x="9648" y="830"/>
                </a:cubicBezTo>
                <a:cubicBezTo>
                  <a:pt x="9692" y="1210"/>
                  <a:pt x="9984" y="1474"/>
                  <a:pt x="10301" y="1422"/>
                </a:cubicBezTo>
                <a:cubicBezTo>
                  <a:pt x="10319" y="1419"/>
                  <a:pt x="12142" y="1155"/>
                  <a:pt x="13202" y="2265"/>
                </a:cubicBezTo>
                <a:cubicBezTo>
                  <a:pt x="13739" y="2827"/>
                  <a:pt x="14011" y="3682"/>
                  <a:pt x="14008" y="4804"/>
                </a:cubicBezTo>
                <a:lnTo>
                  <a:pt x="14008" y="4830"/>
                </a:lnTo>
                <a:cubicBezTo>
                  <a:pt x="14009" y="4842"/>
                  <a:pt x="14024" y="6068"/>
                  <a:pt x="13259" y="7015"/>
                </a:cubicBezTo>
                <a:cubicBezTo>
                  <a:pt x="12615" y="7814"/>
                  <a:pt x="11591" y="8215"/>
                  <a:pt x="10224" y="8212"/>
                </a:cubicBezTo>
                <a:lnTo>
                  <a:pt x="581" y="8212"/>
                </a:lnTo>
                <a:cubicBezTo>
                  <a:pt x="260" y="8212"/>
                  <a:pt x="0" y="8524"/>
                  <a:pt x="0" y="8908"/>
                </a:cubicBezTo>
                <a:cubicBezTo>
                  <a:pt x="0" y="9291"/>
                  <a:pt x="260" y="9603"/>
                  <a:pt x="581" y="9603"/>
                </a:cubicBezTo>
                <a:lnTo>
                  <a:pt x="10222" y="9603"/>
                </a:lnTo>
                <a:cubicBezTo>
                  <a:pt x="11918" y="9606"/>
                  <a:pt x="13221" y="9062"/>
                  <a:pt x="14093" y="7982"/>
                </a:cubicBezTo>
                <a:cubicBezTo>
                  <a:pt x="15162" y="6657"/>
                  <a:pt x="15171" y="5000"/>
                  <a:pt x="15168" y="4798"/>
                </a:cubicBezTo>
                <a:cubicBezTo>
                  <a:pt x="15169" y="3260"/>
                  <a:pt x="14766" y="2055"/>
                  <a:pt x="13966" y="1218"/>
                </a:cubicBezTo>
                <a:cubicBezTo>
                  <a:pt x="13047" y="255"/>
                  <a:pt x="11820" y="32"/>
                  <a:pt x="11007" y="3"/>
                </a:cubicBezTo>
                <a:close/>
                <a:moveTo>
                  <a:pt x="18476" y="6734"/>
                </a:moveTo>
                <a:cubicBezTo>
                  <a:pt x="18113" y="6721"/>
                  <a:pt x="17862" y="6760"/>
                  <a:pt x="17835" y="6765"/>
                </a:cubicBezTo>
                <a:cubicBezTo>
                  <a:pt x="17519" y="6817"/>
                  <a:pt x="17297" y="7166"/>
                  <a:pt x="17339" y="7545"/>
                </a:cubicBezTo>
                <a:cubicBezTo>
                  <a:pt x="17382" y="7925"/>
                  <a:pt x="17674" y="8191"/>
                  <a:pt x="17991" y="8141"/>
                </a:cubicBezTo>
                <a:cubicBezTo>
                  <a:pt x="18003" y="8140"/>
                  <a:pt x="19225" y="7959"/>
                  <a:pt x="19926" y="8697"/>
                </a:cubicBezTo>
                <a:cubicBezTo>
                  <a:pt x="20272" y="9062"/>
                  <a:pt x="20439" y="9601"/>
                  <a:pt x="20437" y="10347"/>
                </a:cubicBezTo>
                <a:lnTo>
                  <a:pt x="20439" y="10373"/>
                </a:lnTo>
                <a:cubicBezTo>
                  <a:pt x="20439" y="10381"/>
                  <a:pt x="20449" y="11166"/>
                  <a:pt x="19953" y="11780"/>
                </a:cubicBezTo>
                <a:cubicBezTo>
                  <a:pt x="19530" y="12304"/>
                  <a:pt x="18848" y="12570"/>
                  <a:pt x="17928" y="12570"/>
                </a:cubicBezTo>
                <a:cubicBezTo>
                  <a:pt x="17923" y="12570"/>
                  <a:pt x="17919" y="12570"/>
                  <a:pt x="17915" y="12570"/>
                </a:cubicBezTo>
                <a:lnTo>
                  <a:pt x="581" y="12546"/>
                </a:lnTo>
                <a:cubicBezTo>
                  <a:pt x="261" y="12546"/>
                  <a:pt x="1" y="12858"/>
                  <a:pt x="0" y="13242"/>
                </a:cubicBezTo>
                <a:cubicBezTo>
                  <a:pt x="0" y="13625"/>
                  <a:pt x="259" y="13936"/>
                  <a:pt x="579" y="13937"/>
                </a:cubicBezTo>
                <a:lnTo>
                  <a:pt x="17913" y="13959"/>
                </a:lnTo>
                <a:cubicBezTo>
                  <a:pt x="17919" y="13959"/>
                  <a:pt x="17924" y="13959"/>
                  <a:pt x="17930" y="13959"/>
                </a:cubicBezTo>
                <a:cubicBezTo>
                  <a:pt x="19175" y="13959"/>
                  <a:pt x="20136" y="13552"/>
                  <a:pt x="20786" y="12746"/>
                </a:cubicBezTo>
                <a:cubicBezTo>
                  <a:pt x="21582" y="11760"/>
                  <a:pt x="21600" y="10526"/>
                  <a:pt x="21598" y="10345"/>
                </a:cubicBezTo>
                <a:cubicBezTo>
                  <a:pt x="21599" y="9190"/>
                  <a:pt x="21292" y="8281"/>
                  <a:pt x="20685" y="7646"/>
                </a:cubicBezTo>
                <a:cubicBezTo>
                  <a:pt x="19996" y="6924"/>
                  <a:pt x="19082" y="6757"/>
                  <a:pt x="18476" y="6734"/>
                </a:cubicBezTo>
                <a:close/>
                <a:moveTo>
                  <a:pt x="15068" y="16652"/>
                </a:moveTo>
                <a:lnTo>
                  <a:pt x="579" y="16666"/>
                </a:lnTo>
                <a:cubicBezTo>
                  <a:pt x="259" y="16666"/>
                  <a:pt x="0" y="16977"/>
                  <a:pt x="0" y="17361"/>
                </a:cubicBezTo>
                <a:cubicBezTo>
                  <a:pt x="1" y="17745"/>
                  <a:pt x="260" y="18055"/>
                  <a:pt x="581" y="18055"/>
                </a:cubicBezTo>
                <a:lnTo>
                  <a:pt x="15070" y="18040"/>
                </a:lnTo>
                <a:cubicBezTo>
                  <a:pt x="15073" y="18040"/>
                  <a:pt x="15076" y="18040"/>
                  <a:pt x="15078" y="18040"/>
                </a:cubicBezTo>
                <a:cubicBezTo>
                  <a:pt x="15565" y="18040"/>
                  <a:pt x="15920" y="18171"/>
                  <a:pt x="16133" y="18426"/>
                </a:cubicBezTo>
                <a:cubicBezTo>
                  <a:pt x="16371" y="18712"/>
                  <a:pt x="16372" y="19087"/>
                  <a:pt x="16372" y="19092"/>
                </a:cubicBezTo>
                <a:lnTo>
                  <a:pt x="16372" y="19118"/>
                </a:lnTo>
                <a:cubicBezTo>
                  <a:pt x="16373" y="19486"/>
                  <a:pt x="16297" y="19746"/>
                  <a:pt x="16140" y="19912"/>
                </a:cubicBezTo>
                <a:cubicBezTo>
                  <a:pt x="15853" y="20215"/>
                  <a:pt x="15324" y="20212"/>
                  <a:pt x="15144" y="20185"/>
                </a:cubicBezTo>
                <a:cubicBezTo>
                  <a:pt x="14828" y="20135"/>
                  <a:pt x="14538" y="20400"/>
                  <a:pt x="14494" y="20779"/>
                </a:cubicBezTo>
                <a:cubicBezTo>
                  <a:pt x="14451" y="21160"/>
                  <a:pt x="14671" y="21509"/>
                  <a:pt x="14989" y="21562"/>
                </a:cubicBezTo>
                <a:cubicBezTo>
                  <a:pt x="15025" y="21568"/>
                  <a:pt x="15152" y="21586"/>
                  <a:pt x="15330" y="21586"/>
                </a:cubicBezTo>
                <a:cubicBezTo>
                  <a:pt x="15730" y="21586"/>
                  <a:pt x="16392" y="21493"/>
                  <a:pt x="16901" y="20961"/>
                </a:cubicBezTo>
                <a:cubicBezTo>
                  <a:pt x="17189" y="20659"/>
                  <a:pt x="17533" y="20097"/>
                  <a:pt x="17533" y="19124"/>
                </a:cubicBezTo>
                <a:cubicBezTo>
                  <a:pt x="17535" y="18965"/>
                  <a:pt x="17519" y="18144"/>
                  <a:pt x="16976" y="17472"/>
                </a:cubicBezTo>
                <a:cubicBezTo>
                  <a:pt x="16535" y="16926"/>
                  <a:pt x="15897" y="16646"/>
                  <a:pt x="15068" y="16652"/>
                </a:cubicBezTo>
                <a:close/>
              </a:path>
            </a:pathLst>
          </a:custGeom>
          <a:solidFill>
            <a:srgbClr val="F45460"/>
          </a:solidFill>
          <a:ln w="12700">
            <a:miter lim="400000"/>
          </a:ln>
        </p:spPr>
        <p:txBody>
          <a:bodyPr lIns="50800" tIns="50800" rIns="50800" bIns="50800" anchor="ctr"/>
          <a:lstStyle/>
          <a:p>
            <a:pPr>
              <a:defRPr sz="2200">
                <a:solidFill>
                  <a:srgbClr val="FFFFFF"/>
                </a:solidFill>
              </a:defRPr>
            </a:pPr>
          </a:p>
        </p:txBody>
      </p:sp>
      <p:sp>
        <p:nvSpPr>
          <p:cNvPr id="1174" name="Figura"/>
          <p:cNvSpPr/>
          <p:nvPr/>
        </p:nvSpPr>
        <p:spPr>
          <a:xfrm rot="14280000">
            <a:off x="9235802" y="4432828"/>
            <a:ext cx="767142" cy="640007"/>
          </a:xfrm>
          <a:custGeom>
            <a:avLst/>
            <a:gdLst/>
            <a:ahLst/>
            <a:cxnLst>
              <a:cxn ang="0">
                <a:pos x="wd2" y="hd2"/>
              </a:cxn>
              <a:cxn ang="5400000">
                <a:pos x="wd2" y="hd2"/>
              </a:cxn>
              <a:cxn ang="10800000">
                <a:pos x="wd2" y="hd2"/>
              </a:cxn>
              <a:cxn ang="16200000">
                <a:pos x="wd2" y="hd2"/>
              </a:cxn>
            </a:cxnLst>
            <a:rect l="0" t="0" r="r" b="b"/>
            <a:pathLst>
              <a:path w="21598" h="21586" fill="norm" stroke="1" extrusionOk="0">
                <a:moveTo>
                  <a:pt x="11007" y="3"/>
                </a:moveTo>
                <a:cubicBezTo>
                  <a:pt x="10519" y="-14"/>
                  <a:pt x="10178" y="40"/>
                  <a:pt x="10143" y="46"/>
                </a:cubicBezTo>
                <a:cubicBezTo>
                  <a:pt x="9825" y="98"/>
                  <a:pt x="9605" y="450"/>
                  <a:pt x="9648" y="830"/>
                </a:cubicBezTo>
                <a:cubicBezTo>
                  <a:pt x="9692" y="1210"/>
                  <a:pt x="9984" y="1474"/>
                  <a:pt x="10301" y="1422"/>
                </a:cubicBezTo>
                <a:cubicBezTo>
                  <a:pt x="10319" y="1419"/>
                  <a:pt x="12142" y="1155"/>
                  <a:pt x="13202" y="2265"/>
                </a:cubicBezTo>
                <a:cubicBezTo>
                  <a:pt x="13739" y="2827"/>
                  <a:pt x="14011" y="3682"/>
                  <a:pt x="14008" y="4804"/>
                </a:cubicBezTo>
                <a:lnTo>
                  <a:pt x="14008" y="4830"/>
                </a:lnTo>
                <a:cubicBezTo>
                  <a:pt x="14009" y="4842"/>
                  <a:pt x="14024" y="6068"/>
                  <a:pt x="13259" y="7015"/>
                </a:cubicBezTo>
                <a:cubicBezTo>
                  <a:pt x="12615" y="7814"/>
                  <a:pt x="11591" y="8215"/>
                  <a:pt x="10224" y="8212"/>
                </a:cubicBezTo>
                <a:lnTo>
                  <a:pt x="581" y="8212"/>
                </a:lnTo>
                <a:cubicBezTo>
                  <a:pt x="260" y="8212"/>
                  <a:pt x="0" y="8524"/>
                  <a:pt x="0" y="8908"/>
                </a:cubicBezTo>
                <a:cubicBezTo>
                  <a:pt x="0" y="9291"/>
                  <a:pt x="260" y="9603"/>
                  <a:pt x="581" y="9603"/>
                </a:cubicBezTo>
                <a:lnTo>
                  <a:pt x="10222" y="9603"/>
                </a:lnTo>
                <a:cubicBezTo>
                  <a:pt x="11918" y="9606"/>
                  <a:pt x="13221" y="9062"/>
                  <a:pt x="14093" y="7982"/>
                </a:cubicBezTo>
                <a:cubicBezTo>
                  <a:pt x="15162" y="6657"/>
                  <a:pt x="15171" y="5000"/>
                  <a:pt x="15168" y="4798"/>
                </a:cubicBezTo>
                <a:cubicBezTo>
                  <a:pt x="15169" y="3260"/>
                  <a:pt x="14766" y="2055"/>
                  <a:pt x="13966" y="1218"/>
                </a:cubicBezTo>
                <a:cubicBezTo>
                  <a:pt x="13047" y="255"/>
                  <a:pt x="11820" y="32"/>
                  <a:pt x="11007" y="3"/>
                </a:cubicBezTo>
                <a:close/>
                <a:moveTo>
                  <a:pt x="18476" y="6734"/>
                </a:moveTo>
                <a:cubicBezTo>
                  <a:pt x="18113" y="6721"/>
                  <a:pt x="17862" y="6760"/>
                  <a:pt x="17835" y="6765"/>
                </a:cubicBezTo>
                <a:cubicBezTo>
                  <a:pt x="17519" y="6817"/>
                  <a:pt x="17297" y="7166"/>
                  <a:pt x="17339" y="7545"/>
                </a:cubicBezTo>
                <a:cubicBezTo>
                  <a:pt x="17382" y="7925"/>
                  <a:pt x="17674" y="8191"/>
                  <a:pt x="17991" y="8141"/>
                </a:cubicBezTo>
                <a:cubicBezTo>
                  <a:pt x="18003" y="8140"/>
                  <a:pt x="19225" y="7959"/>
                  <a:pt x="19926" y="8697"/>
                </a:cubicBezTo>
                <a:cubicBezTo>
                  <a:pt x="20272" y="9062"/>
                  <a:pt x="20439" y="9601"/>
                  <a:pt x="20437" y="10347"/>
                </a:cubicBezTo>
                <a:lnTo>
                  <a:pt x="20439" y="10373"/>
                </a:lnTo>
                <a:cubicBezTo>
                  <a:pt x="20439" y="10381"/>
                  <a:pt x="20449" y="11166"/>
                  <a:pt x="19953" y="11780"/>
                </a:cubicBezTo>
                <a:cubicBezTo>
                  <a:pt x="19530" y="12304"/>
                  <a:pt x="18848" y="12570"/>
                  <a:pt x="17928" y="12570"/>
                </a:cubicBezTo>
                <a:cubicBezTo>
                  <a:pt x="17923" y="12570"/>
                  <a:pt x="17919" y="12570"/>
                  <a:pt x="17915" y="12570"/>
                </a:cubicBezTo>
                <a:lnTo>
                  <a:pt x="581" y="12546"/>
                </a:lnTo>
                <a:cubicBezTo>
                  <a:pt x="261" y="12546"/>
                  <a:pt x="1" y="12858"/>
                  <a:pt x="0" y="13242"/>
                </a:cubicBezTo>
                <a:cubicBezTo>
                  <a:pt x="0" y="13625"/>
                  <a:pt x="259" y="13936"/>
                  <a:pt x="579" y="13937"/>
                </a:cubicBezTo>
                <a:lnTo>
                  <a:pt x="17913" y="13959"/>
                </a:lnTo>
                <a:cubicBezTo>
                  <a:pt x="17919" y="13959"/>
                  <a:pt x="17924" y="13959"/>
                  <a:pt x="17930" y="13959"/>
                </a:cubicBezTo>
                <a:cubicBezTo>
                  <a:pt x="19175" y="13959"/>
                  <a:pt x="20136" y="13552"/>
                  <a:pt x="20786" y="12746"/>
                </a:cubicBezTo>
                <a:cubicBezTo>
                  <a:pt x="21582" y="11760"/>
                  <a:pt x="21600" y="10526"/>
                  <a:pt x="21598" y="10345"/>
                </a:cubicBezTo>
                <a:cubicBezTo>
                  <a:pt x="21599" y="9190"/>
                  <a:pt x="21292" y="8281"/>
                  <a:pt x="20685" y="7646"/>
                </a:cubicBezTo>
                <a:cubicBezTo>
                  <a:pt x="19996" y="6924"/>
                  <a:pt x="19082" y="6757"/>
                  <a:pt x="18476" y="6734"/>
                </a:cubicBezTo>
                <a:close/>
                <a:moveTo>
                  <a:pt x="15068" y="16652"/>
                </a:moveTo>
                <a:lnTo>
                  <a:pt x="579" y="16666"/>
                </a:lnTo>
                <a:cubicBezTo>
                  <a:pt x="259" y="16666"/>
                  <a:pt x="0" y="16977"/>
                  <a:pt x="0" y="17361"/>
                </a:cubicBezTo>
                <a:cubicBezTo>
                  <a:pt x="1" y="17745"/>
                  <a:pt x="260" y="18055"/>
                  <a:pt x="581" y="18055"/>
                </a:cubicBezTo>
                <a:lnTo>
                  <a:pt x="15070" y="18040"/>
                </a:lnTo>
                <a:cubicBezTo>
                  <a:pt x="15073" y="18040"/>
                  <a:pt x="15076" y="18040"/>
                  <a:pt x="15078" y="18040"/>
                </a:cubicBezTo>
                <a:cubicBezTo>
                  <a:pt x="15565" y="18040"/>
                  <a:pt x="15920" y="18171"/>
                  <a:pt x="16133" y="18426"/>
                </a:cubicBezTo>
                <a:cubicBezTo>
                  <a:pt x="16371" y="18712"/>
                  <a:pt x="16372" y="19087"/>
                  <a:pt x="16372" y="19092"/>
                </a:cubicBezTo>
                <a:lnTo>
                  <a:pt x="16372" y="19118"/>
                </a:lnTo>
                <a:cubicBezTo>
                  <a:pt x="16373" y="19486"/>
                  <a:pt x="16297" y="19746"/>
                  <a:pt x="16140" y="19912"/>
                </a:cubicBezTo>
                <a:cubicBezTo>
                  <a:pt x="15853" y="20215"/>
                  <a:pt x="15324" y="20212"/>
                  <a:pt x="15144" y="20185"/>
                </a:cubicBezTo>
                <a:cubicBezTo>
                  <a:pt x="14828" y="20135"/>
                  <a:pt x="14538" y="20400"/>
                  <a:pt x="14494" y="20779"/>
                </a:cubicBezTo>
                <a:cubicBezTo>
                  <a:pt x="14451" y="21160"/>
                  <a:pt x="14671" y="21509"/>
                  <a:pt x="14989" y="21562"/>
                </a:cubicBezTo>
                <a:cubicBezTo>
                  <a:pt x="15025" y="21568"/>
                  <a:pt x="15152" y="21586"/>
                  <a:pt x="15330" y="21586"/>
                </a:cubicBezTo>
                <a:cubicBezTo>
                  <a:pt x="15730" y="21586"/>
                  <a:pt x="16392" y="21493"/>
                  <a:pt x="16901" y="20961"/>
                </a:cubicBezTo>
                <a:cubicBezTo>
                  <a:pt x="17189" y="20659"/>
                  <a:pt x="17533" y="20097"/>
                  <a:pt x="17533" y="19124"/>
                </a:cubicBezTo>
                <a:cubicBezTo>
                  <a:pt x="17535" y="18965"/>
                  <a:pt x="17519" y="18144"/>
                  <a:pt x="16976" y="17472"/>
                </a:cubicBezTo>
                <a:cubicBezTo>
                  <a:pt x="16535" y="16926"/>
                  <a:pt x="15897" y="16646"/>
                  <a:pt x="15068" y="16652"/>
                </a:cubicBezTo>
                <a:close/>
              </a:path>
            </a:pathLst>
          </a:custGeom>
          <a:solidFill>
            <a:srgbClr val="F45460"/>
          </a:solidFill>
          <a:ln w="12700">
            <a:miter lim="400000"/>
          </a:ln>
        </p:spPr>
        <p:txBody>
          <a:bodyPr lIns="50800" tIns="50800" rIns="50800" bIns="50800" anchor="ctr"/>
          <a:lstStyle/>
          <a:p>
            <a:pPr>
              <a:defRPr sz="2200">
                <a:solidFill>
                  <a:srgbClr val="FFFFFF"/>
                </a:solidFill>
              </a:defRPr>
            </a:pPr>
          </a:p>
        </p:txBody>
      </p:sp>
      <p:sp>
        <p:nvSpPr>
          <p:cNvPr id="1175" name="Figura"/>
          <p:cNvSpPr/>
          <p:nvPr/>
        </p:nvSpPr>
        <p:spPr>
          <a:xfrm flipH="1" rot="6780000">
            <a:off x="3809033" y="7210045"/>
            <a:ext cx="767143" cy="640006"/>
          </a:xfrm>
          <a:custGeom>
            <a:avLst/>
            <a:gdLst/>
            <a:ahLst/>
            <a:cxnLst>
              <a:cxn ang="0">
                <a:pos x="wd2" y="hd2"/>
              </a:cxn>
              <a:cxn ang="5400000">
                <a:pos x="wd2" y="hd2"/>
              </a:cxn>
              <a:cxn ang="10800000">
                <a:pos x="wd2" y="hd2"/>
              </a:cxn>
              <a:cxn ang="16200000">
                <a:pos x="wd2" y="hd2"/>
              </a:cxn>
            </a:cxnLst>
            <a:rect l="0" t="0" r="r" b="b"/>
            <a:pathLst>
              <a:path w="21598" h="21586" fill="norm" stroke="1" extrusionOk="0">
                <a:moveTo>
                  <a:pt x="11007" y="3"/>
                </a:moveTo>
                <a:cubicBezTo>
                  <a:pt x="10519" y="-14"/>
                  <a:pt x="10178" y="40"/>
                  <a:pt x="10143" y="46"/>
                </a:cubicBezTo>
                <a:cubicBezTo>
                  <a:pt x="9825" y="98"/>
                  <a:pt x="9605" y="450"/>
                  <a:pt x="9648" y="830"/>
                </a:cubicBezTo>
                <a:cubicBezTo>
                  <a:pt x="9692" y="1210"/>
                  <a:pt x="9984" y="1474"/>
                  <a:pt x="10301" y="1422"/>
                </a:cubicBezTo>
                <a:cubicBezTo>
                  <a:pt x="10319" y="1419"/>
                  <a:pt x="12142" y="1155"/>
                  <a:pt x="13202" y="2265"/>
                </a:cubicBezTo>
                <a:cubicBezTo>
                  <a:pt x="13739" y="2827"/>
                  <a:pt x="14011" y="3682"/>
                  <a:pt x="14008" y="4804"/>
                </a:cubicBezTo>
                <a:lnTo>
                  <a:pt x="14008" y="4830"/>
                </a:lnTo>
                <a:cubicBezTo>
                  <a:pt x="14009" y="4842"/>
                  <a:pt x="14024" y="6068"/>
                  <a:pt x="13259" y="7015"/>
                </a:cubicBezTo>
                <a:cubicBezTo>
                  <a:pt x="12615" y="7814"/>
                  <a:pt x="11591" y="8215"/>
                  <a:pt x="10224" y="8212"/>
                </a:cubicBezTo>
                <a:lnTo>
                  <a:pt x="581" y="8212"/>
                </a:lnTo>
                <a:cubicBezTo>
                  <a:pt x="260" y="8212"/>
                  <a:pt x="0" y="8524"/>
                  <a:pt x="0" y="8908"/>
                </a:cubicBezTo>
                <a:cubicBezTo>
                  <a:pt x="0" y="9291"/>
                  <a:pt x="260" y="9603"/>
                  <a:pt x="581" y="9603"/>
                </a:cubicBezTo>
                <a:lnTo>
                  <a:pt x="10222" y="9603"/>
                </a:lnTo>
                <a:cubicBezTo>
                  <a:pt x="11918" y="9606"/>
                  <a:pt x="13221" y="9062"/>
                  <a:pt x="14093" y="7982"/>
                </a:cubicBezTo>
                <a:cubicBezTo>
                  <a:pt x="15162" y="6657"/>
                  <a:pt x="15171" y="5000"/>
                  <a:pt x="15168" y="4798"/>
                </a:cubicBezTo>
                <a:cubicBezTo>
                  <a:pt x="15169" y="3260"/>
                  <a:pt x="14766" y="2055"/>
                  <a:pt x="13966" y="1218"/>
                </a:cubicBezTo>
                <a:cubicBezTo>
                  <a:pt x="13047" y="255"/>
                  <a:pt x="11820" y="32"/>
                  <a:pt x="11007" y="3"/>
                </a:cubicBezTo>
                <a:close/>
                <a:moveTo>
                  <a:pt x="18476" y="6734"/>
                </a:moveTo>
                <a:cubicBezTo>
                  <a:pt x="18113" y="6721"/>
                  <a:pt x="17862" y="6760"/>
                  <a:pt x="17835" y="6765"/>
                </a:cubicBezTo>
                <a:cubicBezTo>
                  <a:pt x="17519" y="6817"/>
                  <a:pt x="17297" y="7166"/>
                  <a:pt x="17339" y="7545"/>
                </a:cubicBezTo>
                <a:cubicBezTo>
                  <a:pt x="17382" y="7925"/>
                  <a:pt x="17674" y="8191"/>
                  <a:pt x="17991" y="8141"/>
                </a:cubicBezTo>
                <a:cubicBezTo>
                  <a:pt x="18003" y="8140"/>
                  <a:pt x="19225" y="7959"/>
                  <a:pt x="19926" y="8697"/>
                </a:cubicBezTo>
                <a:cubicBezTo>
                  <a:pt x="20272" y="9062"/>
                  <a:pt x="20439" y="9601"/>
                  <a:pt x="20437" y="10347"/>
                </a:cubicBezTo>
                <a:lnTo>
                  <a:pt x="20439" y="10373"/>
                </a:lnTo>
                <a:cubicBezTo>
                  <a:pt x="20439" y="10381"/>
                  <a:pt x="20449" y="11166"/>
                  <a:pt x="19953" y="11780"/>
                </a:cubicBezTo>
                <a:cubicBezTo>
                  <a:pt x="19530" y="12304"/>
                  <a:pt x="18848" y="12570"/>
                  <a:pt x="17928" y="12570"/>
                </a:cubicBezTo>
                <a:cubicBezTo>
                  <a:pt x="17923" y="12570"/>
                  <a:pt x="17919" y="12570"/>
                  <a:pt x="17915" y="12570"/>
                </a:cubicBezTo>
                <a:lnTo>
                  <a:pt x="581" y="12546"/>
                </a:lnTo>
                <a:cubicBezTo>
                  <a:pt x="261" y="12546"/>
                  <a:pt x="1" y="12858"/>
                  <a:pt x="0" y="13242"/>
                </a:cubicBezTo>
                <a:cubicBezTo>
                  <a:pt x="0" y="13625"/>
                  <a:pt x="259" y="13936"/>
                  <a:pt x="579" y="13937"/>
                </a:cubicBezTo>
                <a:lnTo>
                  <a:pt x="17913" y="13959"/>
                </a:lnTo>
                <a:cubicBezTo>
                  <a:pt x="17919" y="13959"/>
                  <a:pt x="17924" y="13959"/>
                  <a:pt x="17930" y="13959"/>
                </a:cubicBezTo>
                <a:cubicBezTo>
                  <a:pt x="19175" y="13959"/>
                  <a:pt x="20136" y="13552"/>
                  <a:pt x="20786" y="12746"/>
                </a:cubicBezTo>
                <a:cubicBezTo>
                  <a:pt x="21582" y="11760"/>
                  <a:pt x="21600" y="10526"/>
                  <a:pt x="21598" y="10345"/>
                </a:cubicBezTo>
                <a:cubicBezTo>
                  <a:pt x="21599" y="9190"/>
                  <a:pt x="21292" y="8281"/>
                  <a:pt x="20685" y="7646"/>
                </a:cubicBezTo>
                <a:cubicBezTo>
                  <a:pt x="19996" y="6924"/>
                  <a:pt x="19082" y="6757"/>
                  <a:pt x="18476" y="6734"/>
                </a:cubicBezTo>
                <a:close/>
                <a:moveTo>
                  <a:pt x="15068" y="16652"/>
                </a:moveTo>
                <a:lnTo>
                  <a:pt x="579" y="16666"/>
                </a:lnTo>
                <a:cubicBezTo>
                  <a:pt x="259" y="16666"/>
                  <a:pt x="0" y="16977"/>
                  <a:pt x="0" y="17361"/>
                </a:cubicBezTo>
                <a:cubicBezTo>
                  <a:pt x="1" y="17745"/>
                  <a:pt x="260" y="18055"/>
                  <a:pt x="581" y="18055"/>
                </a:cubicBezTo>
                <a:lnTo>
                  <a:pt x="15070" y="18040"/>
                </a:lnTo>
                <a:cubicBezTo>
                  <a:pt x="15073" y="18040"/>
                  <a:pt x="15076" y="18040"/>
                  <a:pt x="15078" y="18040"/>
                </a:cubicBezTo>
                <a:cubicBezTo>
                  <a:pt x="15565" y="18040"/>
                  <a:pt x="15920" y="18171"/>
                  <a:pt x="16133" y="18426"/>
                </a:cubicBezTo>
                <a:cubicBezTo>
                  <a:pt x="16371" y="18712"/>
                  <a:pt x="16372" y="19087"/>
                  <a:pt x="16372" y="19092"/>
                </a:cubicBezTo>
                <a:lnTo>
                  <a:pt x="16372" y="19118"/>
                </a:lnTo>
                <a:cubicBezTo>
                  <a:pt x="16373" y="19486"/>
                  <a:pt x="16297" y="19746"/>
                  <a:pt x="16140" y="19912"/>
                </a:cubicBezTo>
                <a:cubicBezTo>
                  <a:pt x="15853" y="20215"/>
                  <a:pt x="15324" y="20212"/>
                  <a:pt x="15144" y="20185"/>
                </a:cubicBezTo>
                <a:cubicBezTo>
                  <a:pt x="14828" y="20135"/>
                  <a:pt x="14538" y="20400"/>
                  <a:pt x="14494" y="20779"/>
                </a:cubicBezTo>
                <a:cubicBezTo>
                  <a:pt x="14451" y="21160"/>
                  <a:pt x="14671" y="21509"/>
                  <a:pt x="14989" y="21562"/>
                </a:cubicBezTo>
                <a:cubicBezTo>
                  <a:pt x="15025" y="21568"/>
                  <a:pt x="15152" y="21586"/>
                  <a:pt x="15330" y="21586"/>
                </a:cubicBezTo>
                <a:cubicBezTo>
                  <a:pt x="15730" y="21586"/>
                  <a:pt x="16392" y="21493"/>
                  <a:pt x="16901" y="20961"/>
                </a:cubicBezTo>
                <a:cubicBezTo>
                  <a:pt x="17189" y="20659"/>
                  <a:pt x="17533" y="20097"/>
                  <a:pt x="17533" y="19124"/>
                </a:cubicBezTo>
                <a:cubicBezTo>
                  <a:pt x="17535" y="18965"/>
                  <a:pt x="17519" y="18144"/>
                  <a:pt x="16976" y="17472"/>
                </a:cubicBezTo>
                <a:cubicBezTo>
                  <a:pt x="16535" y="16926"/>
                  <a:pt x="15897" y="16646"/>
                  <a:pt x="15068" y="16652"/>
                </a:cubicBezTo>
                <a:close/>
              </a:path>
            </a:pathLst>
          </a:custGeom>
          <a:solidFill>
            <a:srgbClr val="F45460"/>
          </a:solidFill>
          <a:ln w="12700">
            <a:miter lim="400000"/>
          </a:ln>
        </p:spPr>
        <p:txBody>
          <a:bodyPr lIns="50800" tIns="50800" rIns="50800" bIns="50800" anchor="ctr"/>
          <a:lstStyle/>
          <a:p>
            <a:pPr>
              <a:defRPr sz="2200">
                <a:solidFill>
                  <a:srgbClr val="FFFFFF"/>
                </a:solidFill>
              </a:defRPr>
            </a:pPr>
          </a:p>
        </p:txBody>
      </p:sp>
      <p:sp>
        <p:nvSpPr>
          <p:cNvPr id="1176" name="Figura"/>
          <p:cNvSpPr/>
          <p:nvPr/>
        </p:nvSpPr>
        <p:spPr>
          <a:xfrm rot="15900000">
            <a:off x="5048200" y="7845043"/>
            <a:ext cx="767143" cy="640007"/>
          </a:xfrm>
          <a:custGeom>
            <a:avLst/>
            <a:gdLst/>
            <a:ahLst/>
            <a:cxnLst>
              <a:cxn ang="0">
                <a:pos x="wd2" y="hd2"/>
              </a:cxn>
              <a:cxn ang="5400000">
                <a:pos x="wd2" y="hd2"/>
              </a:cxn>
              <a:cxn ang="10800000">
                <a:pos x="wd2" y="hd2"/>
              </a:cxn>
              <a:cxn ang="16200000">
                <a:pos x="wd2" y="hd2"/>
              </a:cxn>
            </a:cxnLst>
            <a:rect l="0" t="0" r="r" b="b"/>
            <a:pathLst>
              <a:path w="21598" h="21586" fill="norm" stroke="1" extrusionOk="0">
                <a:moveTo>
                  <a:pt x="11007" y="3"/>
                </a:moveTo>
                <a:cubicBezTo>
                  <a:pt x="10519" y="-14"/>
                  <a:pt x="10178" y="40"/>
                  <a:pt x="10143" y="46"/>
                </a:cubicBezTo>
                <a:cubicBezTo>
                  <a:pt x="9825" y="98"/>
                  <a:pt x="9605" y="450"/>
                  <a:pt x="9648" y="830"/>
                </a:cubicBezTo>
                <a:cubicBezTo>
                  <a:pt x="9692" y="1210"/>
                  <a:pt x="9984" y="1474"/>
                  <a:pt x="10301" y="1422"/>
                </a:cubicBezTo>
                <a:cubicBezTo>
                  <a:pt x="10319" y="1419"/>
                  <a:pt x="12142" y="1155"/>
                  <a:pt x="13202" y="2265"/>
                </a:cubicBezTo>
                <a:cubicBezTo>
                  <a:pt x="13739" y="2827"/>
                  <a:pt x="14011" y="3682"/>
                  <a:pt x="14008" y="4804"/>
                </a:cubicBezTo>
                <a:lnTo>
                  <a:pt x="14008" y="4830"/>
                </a:lnTo>
                <a:cubicBezTo>
                  <a:pt x="14009" y="4842"/>
                  <a:pt x="14024" y="6068"/>
                  <a:pt x="13259" y="7015"/>
                </a:cubicBezTo>
                <a:cubicBezTo>
                  <a:pt x="12615" y="7814"/>
                  <a:pt x="11591" y="8215"/>
                  <a:pt x="10224" y="8212"/>
                </a:cubicBezTo>
                <a:lnTo>
                  <a:pt x="581" y="8212"/>
                </a:lnTo>
                <a:cubicBezTo>
                  <a:pt x="260" y="8212"/>
                  <a:pt x="0" y="8524"/>
                  <a:pt x="0" y="8908"/>
                </a:cubicBezTo>
                <a:cubicBezTo>
                  <a:pt x="0" y="9291"/>
                  <a:pt x="260" y="9603"/>
                  <a:pt x="581" y="9603"/>
                </a:cubicBezTo>
                <a:lnTo>
                  <a:pt x="10222" y="9603"/>
                </a:lnTo>
                <a:cubicBezTo>
                  <a:pt x="11918" y="9606"/>
                  <a:pt x="13221" y="9062"/>
                  <a:pt x="14093" y="7982"/>
                </a:cubicBezTo>
                <a:cubicBezTo>
                  <a:pt x="15162" y="6657"/>
                  <a:pt x="15171" y="5000"/>
                  <a:pt x="15168" y="4798"/>
                </a:cubicBezTo>
                <a:cubicBezTo>
                  <a:pt x="15169" y="3260"/>
                  <a:pt x="14766" y="2055"/>
                  <a:pt x="13966" y="1218"/>
                </a:cubicBezTo>
                <a:cubicBezTo>
                  <a:pt x="13047" y="255"/>
                  <a:pt x="11820" y="32"/>
                  <a:pt x="11007" y="3"/>
                </a:cubicBezTo>
                <a:close/>
                <a:moveTo>
                  <a:pt x="18476" y="6734"/>
                </a:moveTo>
                <a:cubicBezTo>
                  <a:pt x="18113" y="6721"/>
                  <a:pt x="17862" y="6760"/>
                  <a:pt x="17835" y="6765"/>
                </a:cubicBezTo>
                <a:cubicBezTo>
                  <a:pt x="17519" y="6817"/>
                  <a:pt x="17297" y="7166"/>
                  <a:pt x="17339" y="7545"/>
                </a:cubicBezTo>
                <a:cubicBezTo>
                  <a:pt x="17382" y="7925"/>
                  <a:pt x="17674" y="8191"/>
                  <a:pt x="17991" y="8141"/>
                </a:cubicBezTo>
                <a:cubicBezTo>
                  <a:pt x="18003" y="8140"/>
                  <a:pt x="19225" y="7959"/>
                  <a:pt x="19926" y="8697"/>
                </a:cubicBezTo>
                <a:cubicBezTo>
                  <a:pt x="20272" y="9062"/>
                  <a:pt x="20439" y="9601"/>
                  <a:pt x="20437" y="10347"/>
                </a:cubicBezTo>
                <a:lnTo>
                  <a:pt x="20439" y="10373"/>
                </a:lnTo>
                <a:cubicBezTo>
                  <a:pt x="20439" y="10381"/>
                  <a:pt x="20449" y="11166"/>
                  <a:pt x="19953" y="11780"/>
                </a:cubicBezTo>
                <a:cubicBezTo>
                  <a:pt x="19530" y="12304"/>
                  <a:pt x="18848" y="12570"/>
                  <a:pt x="17928" y="12570"/>
                </a:cubicBezTo>
                <a:cubicBezTo>
                  <a:pt x="17923" y="12570"/>
                  <a:pt x="17919" y="12570"/>
                  <a:pt x="17915" y="12570"/>
                </a:cubicBezTo>
                <a:lnTo>
                  <a:pt x="581" y="12546"/>
                </a:lnTo>
                <a:cubicBezTo>
                  <a:pt x="261" y="12546"/>
                  <a:pt x="1" y="12858"/>
                  <a:pt x="0" y="13242"/>
                </a:cubicBezTo>
                <a:cubicBezTo>
                  <a:pt x="0" y="13625"/>
                  <a:pt x="259" y="13936"/>
                  <a:pt x="579" y="13937"/>
                </a:cubicBezTo>
                <a:lnTo>
                  <a:pt x="17913" y="13959"/>
                </a:lnTo>
                <a:cubicBezTo>
                  <a:pt x="17919" y="13959"/>
                  <a:pt x="17924" y="13959"/>
                  <a:pt x="17930" y="13959"/>
                </a:cubicBezTo>
                <a:cubicBezTo>
                  <a:pt x="19175" y="13959"/>
                  <a:pt x="20136" y="13552"/>
                  <a:pt x="20786" y="12746"/>
                </a:cubicBezTo>
                <a:cubicBezTo>
                  <a:pt x="21582" y="11760"/>
                  <a:pt x="21600" y="10526"/>
                  <a:pt x="21598" y="10345"/>
                </a:cubicBezTo>
                <a:cubicBezTo>
                  <a:pt x="21599" y="9190"/>
                  <a:pt x="21292" y="8281"/>
                  <a:pt x="20685" y="7646"/>
                </a:cubicBezTo>
                <a:cubicBezTo>
                  <a:pt x="19996" y="6924"/>
                  <a:pt x="19082" y="6757"/>
                  <a:pt x="18476" y="6734"/>
                </a:cubicBezTo>
                <a:close/>
                <a:moveTo>
                  <a:pt x="15068" y="16652"/>
                </a:moveTo>
                <a:lnTo>
                  <a:pt x="579" y="16666"/>
                </a:lnTo>
                <a:cubicBezTo>
                  <a:pt x="259" y="16666"/>
                  <a:pt x="0" y="16977"/>
                  <a:pt x="0" y="17361"/>
                </a:cubicBezTo>
                <a:cubicBezTo>
                  <a:pt x="1" y="17745"/>
                  <a:pt x="260" y="18055"/>
                  <a:pt x="581" y="18055"/>
                </a:cubicBezTo>
                <a:lnTo>
                  <a:pt x="15070" y="18040"/>
                </a:lnTo>
                <a:cubicBezTo>
                  <a:pt x="15073" y="18040"/>
                  <a:pt x="15076" y="18040"/>
                  <a:pt x="15078" y="18040"/>
                </a:cubicBezTo>
                <a:cubicBezTo>
                  <a:pt x="15565" y="18040"/>
                  <a:pt x="15920" y="18171"/>
                  <a:pt x="16133" y="18426"/>
                </a:cubicBezTo>
                <a:cubicBezTo>
                  <a:pt x="16371" y="18712"/>
                  <a:pt x="16372" y="19087"/>
                  <a:pt x="16372" y="19092"/>
                </a:cubicBezTo>
                <a:lnTo>
                  <a:pt x="16372" y="19118"/>
                </a:lnTo>
                <a:cubicBezTo>
                  <a:pt x="16373" y="19486"/>
                  <a:pt x="16297" y="19746"/>
                  <a:pt x="16140" y="19912"/>
                </a:cubicBezTo>
                <a:cubicBezTo>
                  <a:pt x="15853" y="20215"/>
                  <a:pt x="15324" y="20212"/>
                  <a:pt x="15144" y="20185"/>
                </a:cubicBezTo>
                <a:cubicBezTo>
                  <a:pt x="14828" y="20135"/>
                  <a:pt x="14538" y="20400"/>
                  <a:pt x="14494" y="20779"/>
                </a:cubicBezTo>
                <a:cubicBezTo>
                  <a:pt x="14451" y="21160"/>
                  <a:pt x="14671" y="21509"/>
                  <a:pt x="14989" y="21562"/>
                </a:cubicBezTo>
                <a:cubicBezTo>
                  <a:pt x="15025" y="21568"/>
                  <a:pt x="15152" y="21586"/>
                  <a:pt x="15330" y="21586"/>
                </a:cubicBezTo>
                <a:cubicBezTo>
                  <a:pt x="15730" y="21586"/>
                  <a:pt x="16392" y="21493"/>
                  <a:pt x="16901" y="20961"/>
                </a:cubicBezTo>
                <a:cubicBezTo>
                  <a:pt x="17189" y="20659"/>
                  <a:pt x="17533" y="20097"/>
                  <a:pt x="17533" y="19124"/>
                </a:cubicBezTo>
                <a:cubicBezTo>
                  <a:pt x="17535" y="18965"/>
                  <a:pt x="17519" y="18144"/>
                  <a:pt x="16976" y="17472"/>
                </a:cubicBezTo>
                <a:cubicBezTo>
                  <a:pt x="16535" y="16926"/>
                  <a:pt x="15897" y="16646"/>
                  <a:pt x="15068" y="16652"/>
                </a:cubicBezTo>
                <a:close/>
              </a:path>
            </a:pathLst>
          </a:custGeom>
          <a:solidFill>
            <a:srgbClr val="F45460"/>
          </a:solidFill>
          <a:ln w="12700">
            <a:miter lim="400000"/>
          </a:ln>
        </p:spPr>
        <p:txBody>
          <a:bodyPr lIns="50800" tIns="50800" rIns="50800" bIns="50800" anchor="ctr"/>
          <a:lstStyle/>
          <a:p>
            <a:pPr>
              <a:defRPr sz="2200">
                <a:solidFill>
                  <a:srgbClr val="FFFFFF"/>
                </a:solidFill>
              </a:defRPr>
            </a:pPr>
          </a:p>
        </p:txBody>
      </p:sp>
      <p:sp>
        <p:nvSpPr>
          <p:cNvPr id="1177" name="Figura"/>
          <p:cNvSpPr/>
          <p:nvPr/>
        </p:nvSpPr>
        <p:spPr>
          <a:xfrm rot="13500000">
            <a:off x="9930424" y="3226329"/>
            <a:ext cx="767143" cy="640007"/>
          </a:xfrm>
          <a:custGeom>
            <a:avLst/>
            <a:gdLst/>
            <a:ahLst/>
            <a:cxnLst>
              <a:cxn ang="0">
                <a:pos x="wd2" y="hd2"/>
              </a:cxn>
              <a:cxn ang="5400000">
                <a:pos x="wd2" y="hd2"/>
              </a:cxn>
              <a:cxn ang="10800000">
                <a:pos x="wd2" y="hd2"/>
              </a:cxn>
              <a:cxn ang="16200000">
                <a:pos x="wd2" y="hd2"/>
              </a:cxn>
            </a:cxnLst>
            <a:rect l="0" t="0" r="r" b="b"/>
            <a:pathLst>
              <a:path w="21598" h="21586" fill="norm" stroke="1" extrusionOk="0">
                <a:moveTo>
                  <a:pt x="11007" y="3"/>
                </a:moveTo>
                <a:cubicBezTo>
                  <a:pt x="10519" y="-14"/>
                  <a:pt x="10178" y="40"/>
                  <a:pt x="10143" y="46"/>
                </a:cubicBezTo>
                <a:cubicBezTo>
                  <a:pt x="9825" y="98"/>
                  <a:pt x="9605" y="450"/>
                  <a:pt x="9648" y="830"/>
                </a:cubicBezTo>
                <a:cubicBezTo>
                  <a:pt x="9692" y="1210"/>
                  <a:pt x="9984" y="1474"/>
                  <a:pt x="10301" y="1422"/>
                </a:cubicBezTo>
                <a:cubicBezTo>
                  <a:pt x="10319" y="1419"/>
                  <a:pt x="12142" y="1155"/>
                  <a:pt x="13202" y="2265"/>
                </a:cubicBezTo>
                <a:cubicBezTo>
                  <a:pt x="13739" y="2827"/>
                  <a:pt x="14011" y="3682"/>
                  <a:pt x="14008" y="4804"/>
                </a:cubicBezTo>
                <a:lnTo>
                  <a:pt x="14008" y="4830"/>
                </a:lnTo>
                <a:cubicBezTo>
                  <a:pt x="14009" y="4842"/>
                  <a:pt x="14024" y="6068"/>
                  <a:pt x="13259" y="7015"/>
                </a:cubicBezTo>
                <a:cubicBezTo>
                  <a:pt x="12615" y="7814"/>
                  <a:pt x="11591" y="8215"/>
                  <a:pt x="10224" y="8212"/>
                </a:cubicBezTo>
                <a:lnTo>
                  <a:pt x="581" y="8212"/>
                </a:lnTo>
                <a:cubicBezTo>
                  <a:pt x="260" y="8212"/>
                  <a:pt x="0" y="8524"/>
                  <a:pt x="0" y="8908"/>
                </a:cubicBezTo>
                <a:cubicBezTo>
                  <a:pt x="0" y="9291"/>
                  <a:pt x="260" y="9603"/>
                  <a:pt x="581" y="9603"/>
                </a:cubicBezTo>
                <a:lnTo>
                  <a:pt x="10222" y="9603"/>
                </a:lnTo>
                <a:cubicBezTo>
                  <a:pt x="11918" y="9606"/>
                  <a:pt x="13221" y="9062"/>
                  <a:pt x="14093" y="7982"/>
                </a:cubicBezTo>
                <a:cubicBezTo>
                  <a:pt x="15162" y="6657"/>
                  <a:pt x="15171" y="5000"/>
                  <a:pt x="15168" y="4798"/>
                </a:cubicBezTo>
                <a:cubicBezTo>
                  <a:pt x="15169" y="3260"/>
                  <a:pt x="14766" y="2055"/>
                  <a:pt x="13966" y="1218"/>
                </a:cubicBezTo>
                <a:cubicBezTo>
                  <a:pt x="13047" y="255"/>
                  <a:pt x="11820" y="32"/>
                  <a:pt x="11007" y="3"/>
                </a:cubicBezTo>
                <a:close/>
                <a:moveTo>
                  <a:pt x="18476" y="6734"/>
                </a:moveTo>
                <a:cubicBezTo>
                  <a:pt x="18113" y="6721"/>
                  <a:pt x="17862" y="6760"/>
                  <a:pt x="17835" y="6765"/>
                </a:cubicBezTo>
                <a:cubicBezTo>
                  <a:pt x="17519" y="6817"/>
                  <a:pt x="17297" y="7166"/>
                  <a:pt x="17339" y="7545"/>
                </a:cubicBezTo>
                <a:cubicBezTo>
                  <a:pt x="17382" y="7925"/>
                  <a:pt x="17674" y="8191"/>
                  <a:pt x="17991" y="8141"/>
                </a:cubicBezTo>
                <a:cubicBezTo>
                  <a:pt x="18003" y="8140"/>
                  <a:pt x="19225" y="7959"/>
                  <a:pt x="19926" y="8697"/>
                </a:cubicBezTo>
                <a:cubicBezTo>
                  <a:pt x="20272" y="9062"/>
                  <a:pt x="20439" y="9601"/>
                  <a:pt x="20437" y="10347"/>
                </a:cubicBezTo>
                <a:lnTo>
                  <a:pt x="20439" y="10373"/>
                </a:lnTo>
                <a:cubicBezTo>
                  <a:pt x="20439" y="10381"/>
                  <a:pt x="20449" y="11166"/>
                  <a:pt x="19953" y="11780"/>
                </a:cubicBezTo>
                <a:cubicBezTo>
                  <a:pt x="19530" y="12304"/>
                  <a:pt x="18848" y="12570"/>
                  <a:pt x="17928" y="12570"/>
                </a:cubicBezTo>
                <a:cubicBezTo>
                  <a:pt x="17923" y="12570"/>
                  <a:pt x="17919" y="12570"/>
                  <a:pt x="17915" y="12570"/>
                </a:cubicBezTo>
                <a:lnTo>
                  <a:pt x="581" y="12546"/>
                </a:lnTo>
                <a:cubicBezTo>
                  <a:pt x="261" y="12546"/>
                  <a:pt x="1" y="12858"/>
                  <a:pt x="0" y="13242"/>
                </a:cubicBezTo>
                <a:cubicBezTo>
                  <a:pt x="0" y="13625"/>
                  <a:pt x="259" y="13936"/>
                  <a:pt x="579" y="13937"/>
                </a:cubicBezTo>
                <a:lnTo>
                  <a:pt x="17913" y="13959"/>
                </a:lnTo>
                <a:cubicBezTo>
                  <a:pt x="17919" y="13959"/>
                  <a:pt x="17924" y="13959"/>
                  <a:pt x="17930" y="13959"/>
                </a:cubicBezTo>
                <a:cubicBezTo>
                  <a:pt x="19175" y="13959"/>
                  <a:pt x="20136" y="13552"/>
                  <a:pt x="20786" y="12746"/>
                </a:cubicBezTo>
                <a:cubicBezTo>
                  <a:pt x="21582" y="11760"/>
                  <a:pt x="21600" y="10526"/>
                  <a:pt x="21598" y="10345"/>
                </a:cubicBezTo>
                <a:cubicBezTo>
                  <a:pt x="21599" y="9190"/>
                  <a:pt x="21292" y="8281"/>
                  <a:pt x="20685" y="7646"/>
                </a:cubicBezTo>
                <a:cubicBezTo>
                  <a:pt x="19996" y="6924"/>
                  <a:pt x="19082" y="6757"/>
                  <a:pt x="18476" y="6734"/>
                </a:cubicBezTo>
                <a:close/>
                <a:moveTo>
                  <a:pt x="15068" y="16652"/>
                </a:moveTo>
                <a:lnTo>
                  <a:pt x="579" y="16666"/>
                </a:lnTo>
                <a:cubicBezTo>
                  <a:pt x="259" y="16666"/>
                  <a:pt x="0" y="16977"/>
                  <a:pt x="0" y="17361"/>
                </a:cubicBezTo>
                <a:cubicBezTo>
                  <a:pt x="1" y="17745"/>
                  <a:pt x="260" y="18055"/>
                  <a:pt x="581" y="18055"/>
                </a:cubicBezTo>
                <a:lnTo>
                  <a:pt x="15070" y="18040"/>
                </a:lnTo>
                <a:cubicBezTo>
                  <a:pt x="15073" y="18040"/>
                  <a:pt x="15076" y="18040"/>
                  <a:pt x="15078" y="18040"/>
                </a:cubicBezTo>
                <a:cubicBezTo>
                  <a:pt x="15565" y="18040"/>
                  <a:pt x="15920" y="18171"/>
                  <a:pt x="16133" y="18426"/>
                </a:cubicBezTo>
                <a:cubicBezTo>
                  <a:pt x="16371" y="18712"/>
                  <a:pt x="16372" y="19087"/>
                  <a:pt x="16372" y="19092"/>
                </a:cubicBezTo>
                <a:lnTo>
                  <a:pt x="16372" y="19118"/>
                </a:lnTo>
                <a:cubicBezTo>
                  <a:pt x="16373" y="19486"/>
                  <a:pt x="16297" y="19746"/>
                  <a:pt x="16140" y="19912"/>
                </a:cubicBezTo>
                <a:cubicBezTo>
                  <a:pt x="15853" y="20215"/>
                  <a:pt x="15324" y="20212"/>
                  <a:pt x="15144" y="20185"/>
                </a:cubicBezTo>
                <a:cubicBezTo>
                  <a:pt x="14828" y="20135"/>
                  <a:pt x="14538" y="20400"/>
                  <a:pt x="14494" y="20779"/>
                </a:cubicBezTo>
                <a:cubicBezTo>
                  <a:pt x="14451" y="21160"/>
                  <a:pt x="14671" y="21509"/>
                  <a:pt x="14989" y="21562"/>
                </a:cubicBezTo>
                <a:cubicBezTo>
                  <a:pt x="15025" y="21568"/>
                  <a:pt x="15152" y="21586"/>
                  <a:pt x="15330" y="21586"/>
                </a:cubicBezTo>
                <a:cubicBezTo>
                  <a:pt x="15730" y="21586"/>
                  <a:pt x="16392" y="21493"/>
                  <a:pt x="16901" y="20961"/>
                </a:cubicBezTo>
                <a:cubicBezTo>
                  <a:pt x="17189" y="20659"/>
                  <a:pt x="17533" y="20097"/>
                  <a:pt x="17533" y="19124"/>
                </a:cubicBezTo>
                <a:cubicBezTo>
                  <a:pt x="17535" y="18965"/>
                  <a:pt x="17519" y="18144"/>
                  <a:pt x="16976" y="17472"/>
                </a:cubicBezTo>
                <a:cubicBezTo>
                  <a:pt x="16535" y="16926"/>
                  <a:pt x="15897" y="16646"/>
                  <a:pt x="15068" y="16652"/>
                </a:cubicBezTo>
                <a:close/>
              </a:path>
            </a:pathLst>
          </a:custGeom>
          <a:solidFill>
            <a:srgbClr val="F45460"/>
          </a:solidFill>
          <a:ln w="12700">
            <a:miter lim="400000"/>
          </a:ln>
        </p:spPr>
        <p:txBody>
          <a:bodyPr lIns="50800" tIns="50800" rIns="50800" bIns="50800" anchor="ctr"/>
          <a:lstStyle/>
          <a:p>
            <a:pPr>
              <a:defRPr sz="2200">
                <a:solidFill>
                  <a:srgbClr val="FFFFFF"/>
                </a:solidFill>
              </a:defRPr>
            </a:pPr>
          </a:p>
        </p:txBody>
      </p:sp>
      <p:sp>
        <p:nvSpPr>
          <p:cNvPr id="1178" name="Figura"/>
          <p:cNvSpPr/>
          <p:nvPr/>
        </p:nvSpPr>
        <p:spPr>
          <a:xfrm rot="16080000">
            <a:off x="7771424" y="4699525"/>
            <a:ext cx="767143" cy="640007"/>
          </a:xfrm>
          <a:custGeom>
            <a:avLst/>
            <a:gdLst/>
            <a:ahLst/>
            <a:cxnLst>
              <a:cxn ang="0">
                <a:pos x="wd2" y="hd2"/>
              </a:cxn>
              <a:cxn ang="5400000">
                <a:pos x="wd2" y="hd2"/>
              </a:cxn>
              <a:cxn ang="10800000">
                <a:pos x="wd2" y="hd2"/>
              </a:cxn>
              <a:cxn ang="16200000">
                <a:pos x="wd2" y="hd2"/>
              </a:cxn>
            </a:cxnLst>
            <a:rect l="0" t="0" r="r" b="b"/>
            <a:pathLst>
              <a:path w="21598" h="21586" fill="norm" stroke="1" extrusionOk="0">
                <a:moveTo>
                  <a:pt x="11007" y="3"/>
                </a:moveTo>
                <a:cubicBezTo>
                  <a:pt x="10519" y="-14"/>
                  <a:pt x="10178" y="40"/>
                  <a:pt x="10143" y="46"/>
                </a:cubicBezTo>
                <a:cubicBezTo>
                  <a:pt x="9825" y="98"/>
                  <a:pt x="9605" y="450"/>
                  <a:pt x="9648" y="830"/>
                </a:cubicBezTo>
                <a:cubicBezTo>
                  <a:pt x="9692" y="1210"/>
                  <a:pt x="9984" y="1474"/>
                  <a:pt x="10301" y="1422"/>
                </a:cubicBezTo>
                <a:cubicBezTo>
                  <a:pt x="10319" y="1419"/>
                  <a:pt x="12142" y="1155"/>
                  <a:pt x="13202" y="2265"/>
                </a:cubicBezTo>
                <a:cubicBezTo>
                  <a:pt x="13739" y="2827"/>
                  <a:pt x="14011" y="3682"/>
                  <a:pt x="14008" y="4804"/>
                </a:cubicBezTo>
                <a:lnTo>
                  <a:pt x="14008" y="4830"/>
                </a:lnTo>
                <a:cubicBezTo>
                  <a:pt x="14009" y="4842"/>
                  <a:pt x="14024" y="6068"/>
                  <a:pt x="13259" y="7015"/>
                </a:cubicBezTo>
                <a:cubicBezTo>
                  <a:pt x="12615" y="7814"/>
                  <a:pt x="11591" y="8215"/>
                  <a:pt x="10224" y="8212"/>
                </a:cubicBezTo>
                <a:lnTo>
                  <a:pt x="581" y="8212"/>
                </a:lnTo>
                <a:cubicBezTo>
                  <a:pt x="260" y="8212"/>
                  <a:pt x="0" y="8524"/>
                  <a:pt x="0" y="8908"/>
                </a:cubicBezTo>
                <a:cubicBezTo>
                  <a:pt x="0" y="9291"/>
                  <a:pt x="260" y="9603"/>
                  <a:pt x="581" y="9603"/>
                </a:cubicBezTo>
                <a:lnTo>
                  <a:pt x="10222" y="9603"/>
                </a:lnTo>
                <a:cubicBezTo>
                  <a:pt x="11918" y="9606"/>
                  <a:pt x="13221" y="9062"/>
                  <a:pt x="14093" y="7982"/>
                </a:cubicBezTo>
                <a:cubicBezTo>
                  <a:pt x="15162" y="6657"/>
                  <a:pt x="15171" y="5000"/>
                  <a:pt x="15168" y="4798"/>
                </a:cubicBezTo>
                <a:cubicBezTo>
                  <a:pt x="15169" y="3260"/>
                  <a:pt x="14766" y="2055"/>
                  <a:pt x="13966" y="1218"/>
                </a:cubicBezTo>
                <a:cubicBezTo>
                  <a:pt x="13047" y="255"/>
                  <a:pt x="11820" y="32"/>
                  <a:pt x="11007" y="3"/>
                </a:cubicBezTo>
                <a:close/>
                <a:moveTo>
                  <a:pt x="18476" y="6734"/>
                </a:moveTo>
                <a:cubicBezTo>
                  <a:pt x="18113" y="6721"/>
                  <a:pt x="17862" y="6760"/>
                  <a:pt x="17835" y="6765"/>
                </a:cubicBezTo>
                <a:cubicBezTo>
                  <a:pt x="17519" y="6817"/>
                  <a:pt x="17297" y="7166"/>
                  <a:pt x="17339" y="7545"/>
                </a:cubicBezTo>
                <a:cubicBezTo>
                  <a:pt x="17382" y="7925"/>
                  <a:pt x="17674" y="8191"/>
                  <a:pt x="17991" y="8141"/>
                </a:cubicBezTo>
                <a:cubicBezTo>
                  <a:pt x="18003" y="8140"/>
                  <a:pt x="19225" y="7959"/>
                  <a:pt x="19926" y="8697"/>
                </a:cubicBezTo>
                <a:cubicBezTo>
                  <a:pt x="20272" y="9062"/>
                  <a:pt x="20439" y="9601"/>
                  <a:pt x="20437" y="10347"/>
                </a:cubicBezTo>
                <a:lnTo>
                  <a:pt x="20439" y="10373"/>
                </a:lnTo>
                <a:cubicBezTo>
                  <a:pt x="20439" y="10381"/>
                  <a:pt x="20449" y="11166"/>
                  <a:pt x="19953" y="11780"/>
                </a:cubicBezTo>
                <a:cubicBezTo>
                  <a:pt x="19530" y="12304"/>
                  <a:pt x="18848" y="12570"/>
                  <a:pt x="17928" y="12570"/>
                </a:cubicBezTo>
                <a:cubicBezTo>
                  <a:pt x="17923" y="12570"/>
                  <a:pt x="17919" y="12570"/>
                  <a:pt x="17915" y="12570"/>
                </a:cubicBezTo>
                <a:lnTo>
                  <a:pt x="581" y="12546"/>
                </a:lnTo>
                <a:cubicBezTo>
                  <a:pt x="261" y="12546"/>
                  <a:pt x="1" y="12858"/>
                  <a:pt x="0" y="13242"/>
                </a:cubicBezTo>
                <a:cubicBezTo>
                  <a:pt x="0" y="13625"/>
                  <a:pt x="259" y="13936"/>
                  <a:pt x="579" y="13937"/>
                </a:cubicBezTo>
                <a:lnTo>
                  <a:pt x="17913" y="13959"/>
                </a:lnTo>
                <a:cubicBezTo>
                  <a:pt x="17919" y="13959"/>
                  <a:pt x="17924" y="13959"/>
                  <a:pt x="17930" y="13959"/>
                </a:cubicBezTo>
                <a:cubicBezTo>
                  <a:pt x="19175" y="13959"/>
                  <a:pt x="20136" y="13552"/>
                  <a:pt x="20786" y="12746"/>
                </a:cubicBezTo>
                <a:cubicBezTo>
                  <a:pt x="21582" y="11760"/>
                  <a:pt x="21600" y="10526"/>
                  <a:pt x="21598" y="10345"/>
                </a:cubicBezTo>
                <a:cubicBezTo>
                  <a:pt x="21599" y="9190"/>
                  <a:pt x="21292" y="8281"/>
                  <a:pt x="20685" y="7646"/>
                </a:cubicBezTo>
                <a:cubicBezTo>
                  <a:pt x="19996" y="6924"/>
                  <a:pt x="19082" y="6757"/>
                  <a:pt x="18476" y="6734"/>
                </a:cubicBezTo>
                <a:close/>
                <a:moveTo>
                  <a:pt x="15068" y="16652"/>
                </a:moveTo>
                <a:lnTo>
                  <a:pt x="579" y="16666"/>
                </a:lnTo>
                <a:cubicBezTo>
                  <a:pt x="259" y="16666"/>
                  <a:pt x="0" y="16977"/>
                  <a:pt x="0" y="17361"/>
                </a:cubicBezTo>
                <a:cubicBezTo>
                  <a:pt x="1" y="17745"/>
                  <a:pt x="260" y="18055"/>
                  <a:pt x="581" y="18055"/>
                </a:cubicBezTo>
                <a:lnTo>
                  <a:pt x="15070" y="18040"/>
                </a:lnTo>
                <a:cubicBezTo>
                  <a:pt x="15073" y="18040"/>
                  <a:pt x="15076" y="18040"/>
                  <a:pt x="15078" y="18040"/>
                </a:cubicBezTo>
                <a:cubicBezTo>
                  <a:pt x="15565" y="18040"/>
                  <a:pt x="15920" y="18171"/>
                  <a:pt x="16133" y="18426"/>
                </a:cubicBezTo>
                <a:cubicBezTo>
                  <a:pt x="16371" y="18712"/>
                  <a:pt x="16372" y="19087"/>
                  <a:pt x="16372" y="19092"/>
                </a:cubicBezTo>
                <a:lnTo>
                  <a:pt x="16372" y="19118"/>
                </a:lnTo>
                <a:cubicBezTo>
                  <a:pt x="16373" y="19486"/>
                  <a:pt x="16297" y="19746"/>
                  <a:pt x="16140" y="19912"/>
                </a:cubicBezTo>
                <a:cubicBezTo>
                  <a:pt x="15853" y="20215"/>
                  <a:pt x="15324" y="20212"/>
                  <a:pt x="15144" y="20185"/>
                </a:cubicBezTo>
                <a:cubicBezTo>
                  <a:pt x="14828" y="20135"/>
                  <a:pt x="14538" y="20400"/>
                  <a:pt x="14494" y="20779"/>
                </a:cubicBezTo>
                <a:cubicBezTo>
                  <a:pt x="14451" y="21160"/>
                  <a:pt x="14671" y="21509"/>
                  <a:pt x="14989" y="21562"/>
                </a:cubicBezTo>
                <a:cubicBezTo>
                  <a:pt x="15025" y="21568"/>
                  <a:pt x="15152" y="21586"/>
                  <a:pt x="15330" y="21586"/>
                </a:cubicBezTo>
                <a:cubicBezTo>
                  <a:pt x="15730" y="21586"/>
                  <a:pt x="16392" y="21493"/>
                  <a:pt x="16901" y="20961"/>
                </a:cubicBezTo>
                <a:cubicBezTo>
                  <a:pt x="17189" y="20659"/>
                  <a:pt x="17533" y="20097"/>
                  <a:pt x="17533" y="19124"/>
                </a:cubicBezTo>
                <a:cubicBezTo>
                  <a:pt x="17535" y="18965"/>
                  <a:pt x="17519" y="18144"/>
                  <a:pt x="16976" y="17472"/>
                </a:cubicBezTo>
                <a:cubicBezTo>
                  <a:pt x="16535" y="16926"/>
                  <a:pt x="15897" y="16646"/>
                  <a:pt x="15068" y="16652"/>
                </a:cubicBezTo>
                <a:close/>
              </a:path>
            </a:pathLst>
          </a:custGeom>
          <a:solidFill>
            <a:srgbClr val="F45460"/>
          </a:solidFill>
          <a:ln w="12700">
            <a:miter lim="400000"/>
          </a:ln>
        </p:spPr>
        <p:txBody>
          <a:bodyPr lIns="50800" tIns="50800" rIns="50800" bIns="50800" anchor="ctr"/>
          <a:lstStyle/>
          <a:p>
            <a:pPr>
              <a:defRPr sz="2200">
                <a:solidFill>
                  <a:srgbClr val="FFFFFF"/>
                </a:solidFill>
              </a:defRPr>
            </a:pPr>
          </a:p>
        </p:txBody>
      </p:sp>
    </p:spTree>
  </p:cSld>
  <p:clrMapOvr>
    <a:masterClrMapping/>
  </p:clrMapOvr>
  <p:transition xmlns:p14="http://schemas.microsoft.com/office/powerpoint/2010/main" spd="med" advClick="1"/>
</p:sld>
</file>

<file path=ppt/slides/slide1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80" name="En este juego cada grupo cogerá un aro y una bola de poliespán por alumno…colocarán las bolas dentro del aro y el objetivo del juego será sacar fuera del aro las de sus compañeros, mediante soplidos y por turnos. No habrá eliminación, sino que irán suman"/>
          <p:cNvSpPr txBox="1"/>
          <p:nvPr/>
        </p:nvSpPr>
        <p:spPr>
          <a:xfrm>
            <a:off x="1027278" y="670771"/>
            <a:ext cx="10950245" cy="671869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lvl1pPr marL="685800" indent="-228600" algn="just" defTabSz="449580">
              <a:lnSpc>
                <a:spcPct val="107916"/>
              </a:lnSpc>
              <a:spcBef>
                <a:spcPts val="800"/>
              </a:spcBef>
              <a:buSzPct val="100000"/>
              <a:buFont typeface="Comic Sans MS"/>
              <a:buChar char="-"/>
              <a:defRPr sz="3600">
                <a:uFill>
                  <a:solidFill>
                    <a:srgbClr val="000000"/>
                  </a:solidFill>
                </a:uFill>
                <a:latin typeface="Papyrus"/>
                <a:ea typeface="Papyrus"/>
                <a:cs typeface="Papyrus"/>
                <a:sym typeface="Papyrus"/>
              </a:defRPr>
            </a:lvl1pPr>
          </a:lstStyle>
          <a:p>
            <a:pPr/>
            <a:r>
              <a:t>En este juego cada grupo cogerá un aro y una bola de poliespán por alumno…colocarán las bolas dentro del aro y el objetivo del juego será sacar fuera del aro las de sus compañeros, mediante soplidos y por turnos. No habrá eliminación, sino que irán sumando puntos por cada pelota que saquen fuera, y perdiendo uno cada vez que saquen la suya.</a:t>
            </a:r>
          </a:p>
        </p:txBody>
      </p:sp>
      <p:pic>
        <p:nvPicPr>
          <p:cNvPr id="1181"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83" name="Imagen" descr="Imagen"/>
          <p:cNvPicPr>
            <a:picLocks noChangeAspect="1"/>
          </p:cNvPicPr>
          <p:nvPr/>
        </p:nvPicPr>
        <p:blipFill>
          <a:blip r:embed="rId2">
            <a:extLst/>
          </a:blip>
          <a:stretch>
            <a:fillRect/>
          </a:stretch>
        </p:blipFill>
        <p:spPr>
          <a:xfrm>
            <a:off x="-1909235" y="-128622"/>
            <a:ext cx="15028273" cy="10010844"/>
          </a:xfrm>
          <a:prstGeom prst="rect">
            <a:avLst/>
          </a:prstGeom>
          <a:ln w="12700">
            <a:miter lim="400000"/>
          </a:ln>
        </p:spPr>
      </p:pic>
      <p:pic>
        <p:nvPicPr>
          <p:cNvPr id="1184"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7" t="28749" r="37500" b="64984"/>
          <a:stretch>
            <a:fillRect/>
          </a:stretch>
        </p:blipFill>
        <p:spPr>
          <a:xfrm>
            <a:off x="11415960" y="267931"/>
            <a:ext cx="1183218" cy="1187581"/>
          </a:xfrm>
          <a:custGeom>
            <a:avLst/>
            <a:gdLst/>
            <a:ahLst/>
            <a:cxnLst>
              <a:cxn ang="0">
                <a:pos x="wd2" y="hd2"/>
              </a:cxn>
              <a:cxn ang="5400000">
                <a:pos x="wd2" y="hd2"/>
              </a:cxn>
              <a:cxn ang="10800000">
                <a:pos x="wd2" y="hd2"/>
              </a:cxn>
              <a:cxn ang="16200000">
                <a:pos x="wd2" y="hd2"/>
              </a:cxn>
            </a:cxnLst>
            <a:rect l="0" t="0" r="r" b="b"/>
            <a:pathLst>
              <a:path w="20607" h="21160" fill="norm" stroke="1" extrusionOk="0">
                <a:moveTo>
                  <a:pt x="9928" y="6"/>
                </a:moveTo>
                <a:cubicBezTo>
                  <a:pt x="9535" y="19"/>
                  <a:pt x="9133" y="48"/>
                  <a:pt x="8732" y="105"/>
                </a:cubicBezTo>
                <a:cubicBezTo>
                  <a:pt x="5649" y="542"/>
                  <a:pt x="2498" y="2756"/>
                  <a:pt x="1177" y="5409"/>
                </a:cubicBezTo>
                <a:cubicBezTo>
                  <a:pt x="-993" y="9767"/>
                  <a:pt x="-91" y="15336"/>
                  <a:pt x="3285" y="18456"/>
                </a:cubicBezTo>
                <a:cubicBezTo>
                  <a:pt x="4507" y="19586"/>
                  <a:pt x="6732" y="20706"/>
                  <a:pt x="8255" y="20966"/>
                </a:cubicBezTo>
                <a:cubicBezTo>
                  <a:pt x="10839" y="21406"/>
                  <a:pt x="12776" y="21114"/>
                  <a:pt x="15146" y="19919"/>
                </a:cubicBezTo>
                <a:cubicBezTo>
                  <a:pt x="18526" y="18215"/>
                  <a:pt x="20607" y="14647"/>
                  <a:pt x="20607" y="10571"/>
                </a:cubicBezTo>
                <a:cubicBezTo>
                  <a:pt x="20607" y="4406"/>
                  <a:pt x="15825" y="-194"/>
                  <a:pt x="9928" y="6"/>
                </a:cubicBezTo>
                <a:close/>
                <a:moveTo>
                  <a:pt x="10232" y="2361"/>
                </a:moveTo>
                <a:cubicBezTo>
                  <a:pt x="10448" y="2352"/>
                  <a:pt x="10665" y="2371"/>
                  <a:pt x="10868" y="2410"/>
                </a:cubicBezTo>
                <a:cubicBezTo>
                  <a:pt x="12173" y="2661"/>
                  <a:pt x="13702" y="3824"/>
                  <a:pt x="14255" y="4991"/>
                </a:cubicBezTo>
                <a:cubicBezTo>
                  <a:pt x="15016" y="6600"/>
                  <a:pt x="14897" y="7682"/>
                  <a:pt x="13605" y="11115"/>
                </a:cubicBezTo>
                <a:cubicBezTo>
                  <a:pt x="12974" y="12791"/>
                  <a:pt x="12422" y="14380"/>
                  <a:pt x="12375" y="14644"/>
                </a:cubicBezTo>
                <a:cubicBezTo>
                  <a:pt x="12299" y="15070"/>
                  <a:pt x="12081" y="15135"/>
                  <a:pt x="10384" y="15196"/>
                </a:cubicBezTo>
                <a:cubicBezTo>
                  <a:pt x="9259" y="15237"/>
                  <a:pt x="8411" y="15163"/>
                  <a:pt x="8324" y="15019"/>
                </a:cubicBezTo>
                <a:cubicBezTo>
                  <a:pt x="8242" y="14884"/>
                  <a:pt x="8011" y="14215"/>
                  <a:pt x="7813" y="13534"/>
                </a:cubicBezTo>
                <a:cubicBezTo>
                  <a:pt x="7616" y="12853"/>
                  <a:pt x="7098" y="11383"/>
                  <a:pt x="6658" y="10267"/>
                </a:cubicBezTo>
                <a:cubicBezTo>
                  <a:pt x="5739" y="7935"/>
                  <a:pt x="5645" y="6524"/>
                  <a:pt x="6306" y="5034"/>
                </a:cubicBezTo>
                <a:cubicBezTo>
                  <a:pt x="6956" y="3571"/>
                  <a:pt x="8716" y="2418"/>
                  <a:pt x="10232" y="2361"/>
                </a:cubicBezTo>
                <a:close/>
                <a:moveTo>
                  <a:pt x="10149" y="16164"/>
                </a:moveTo>
                <a:cubicBezTo>
                  <a:pt x="10816" y="16162"/>
                  <a:pt x="11517" y="16323"/>
                  <a:pt x="11808" y="16652"/>
                </a:cubicBezTo>
                <a:cubicBezTo>
                  <a:pt x="12191" y="17085"/>
                  <a:pt x="12168" y="17150"/>
                  <a:pt x="11338" y="17975"/>
                </a:cubicBezTo>
                <a:cubicBezTo>
                  <a:pt x="10859" y="18451"/>
                  <a:pt x="10397" y="18837"/>
                  <a:pt x="10308" y="18837"/>
                </a:cubicBezTo>
                <a:cubicBezTo>
                  <a:pt x="10218" y="18837"/>
                  <a:pt x="9756" y="18457"/>
                  <a:pt x="9285" y="17989"/>
                </a:cubicBezTo>
                <a:cubicBezTo>
                  <a:pt x="8571" y="17279"/>
                  <a:pt x="8474" y="17056"/>
                  <a:pt x="8677" y="16667"/>
                </a:cubicBezTo>
                <a:cubicBezTo>
                  <a:pt x="8850" y="16336"/>
                  <a:pt x="9482" y="16167"/>
                  <a:pt x="10149" y="16164"/>
                </a:cubicBezTo>
                <a:close/>
              </a:path>
            </a:pathLst>
          </a:custGeom>
          <a:ln w="12700">
            <a:miter lim="400000"/>
          </a:ln>
        </p:spPr>
      </p:pic>
      <p:pic>
        <p:nvPicPr>
          <p:cNvPr id="1185"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563537" y="8675596"/>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2" name="image3.jpeg" descr="image3.jpeg"/>
          <p:cNvPicPr>
            <a:picLocks noChangeAspect="1"/>
          </p:cNvPicPr>
          <p:nvPr/>
        </p:nvPicPr>
        <p:blipFill>
          <a:blip r:embed="rId2">
            <a:extLst/>
          </a:blip>
          <a:stretch>
            <a:fillRect/>
          </a:stretch>
        </p:blipFill>
        <p:spPr>
          <a:xfrm>
            <a:off x="-152896" y="-29047"/>
            <a:ext cx="16091172" cy="9811693"/>
          </a:xfrm>
          <a:prstGeom prst="rect">
            <a:avLst/>
          </a:prstGeom>
          <a:ln w="12700">
            <a:miter lim="400000"/>
          </a:ln>
        </p:spPr>
      </p:pic>
      <p:pic>
        <p:nvPicPr>
          <p:cNvPr id="273"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7" t="28750" r="37499" b="64984"/>
          <a:stretch>
            <a:fillRect/>
          </a:stretch>
        </p:blipFill>
        <p:spPr>
          <a:xfrm>
            <a:off x="11850201" y="362719"/>
            <a:ext cx="895366" cy="898294"/>
          </a:xfrm>
          <a:custGeom>
            <a:avLst/>
            <a:gdLst/>
            <a:ahLst/>
            <a:cxnLst>
              <a:cxn ang="0">
                <a:pos x="wd2" y="hd2"/>
              </a:cxn>
              <a:cxn ang="5400000">
                <a:pos x="wd2" y="hd2"/>
              </a:cxn>
              <a:cxn ang="10800000">
                <a:pos x="wd2" y="hd2"/>
              </a:cxn>
              <a:cxn ang="16200000">
                <a:pos x="wd2" y="hd2"/>
              </a:cxn>
            </a:cxnLst>
            <a:rect l="0" t="0" r="r" b="b"/>
            <a:pathLst>
              <a:path w="20610" h="21160" fill="norm" stroke="1" extrusionOk="0">
                <a:moveTo>
                  <a:pt x="9922" y="6"/>
                </a:moveTo>
                <a:cubicBezTo>
                  <a:pt x="9529" y="19"/>
                  <a:pt x="9136" y="42"/>
                  <a:pt x="8734" y="99"/>
                </a:cubicBezTo>
                <a:cubicBezTo>
                  <a:pt x="5652" y="536"/>
                  <a:pt x="2500" y="2757"/>
                  <a:pt x="1179" y="5410"/>
                </a:cubicBezTo>
                <a:cubicBezTo>
                  <a:pt x="-990" y="9769"/>
                  <a:pt x="-95" y="15331"/>
                  <a:pt x="3280" y="18451"/>
                </a:cubicBezTo>
                <a:cubicBezTo>
                  <a:pt x="4502" y="19580"/>
                  <a:pt x="6727" y="20706"/>
                  <a:pt x="8250" y="20966"/>
                </a:cubicBezTo>
                <a:cubicBezTo>
                  <a:pt x="10833" y="21406"/>
                  <a:pt x="12777" y="21114"/>
                  <a:pt x="15147" y="19919"/>
                </a:cubicBezTo>
                <a:cubicBezTo>
                  <a:pt x="18526" y="18214"/>
                  <a:pt x="20610" y="14646"/>
                  <a:pt x="20610" y="10570"/>
                </a:cubicBezTo>
                <a:cubicBezTo>
                  <a:pt x="20610" y="4406"/>
                  <a:pt x="15816" y="-194"/>
                  <a:pt x="9922" y="6"/>
                </a:cubicBezTo>
                <a:close/>
                <a:moveTo>
                  <a:pt x="10232" y="2362"/>
                </a:moveTo>
                <a:cubicBezTo>
                  <a:pt x="10449" y="2353"/>
                  <a:pt x="10661" y="2371"/>
                  <a:pt x="10863" y="2409"/>
                </a:cubicBezTo>
                <a:cubicBezTo>
                  <a:pt x="12168" y="2660"/>
                  <a:pt x="13700" y="3822"/>
                  <a:pt x="14252" y="4989"/>
                </a:cubicBezTo>
                <a:cubicBezTo>
                  <a:pt x="15013" y="6598"/>
                  <a:pt x="14894" y="7679"/>
                  <a:pt x="13603" y="11112"/>
                </a:cubicBezTo>
                <a:cubicBezTo>
                  <a:pt x="12973" y="12788"/>
                  <a:pt x="12417" y="14382"/>
                  <a:pt x="12370" y="14646"/>
                </a:cubicBezTo>
                <a:cubicBezTo>
                  <a:pt x="12294" y="15072"/>
                  <a:pt x="12075" y="15127"/>
                  <a:pt x="10378" y="15188"/>
                </a:cubicBezTo>
                <a:cubicBezTo>
                  <a:pt x="9254" y="15229"/>
                  <a:pt x="8410" y="15155"/>
                  <a:pt x="8323" y="15011"/>
                </a:cubicBezTo>
                <a:cubicBezTo>
                  <a:pt x="8241" y="14876"/>
                  <a:pt x="8009" y="14205"/>
                  <a:pt x="7811" y="13524"/>
                </a:cubicBezTo>
                <a:cubicBezTo>
                  <a:pt x="7614" y="12843"/>
                  <a:pt x="7091" y="11379"/>
                  <a:pt x="6651" y="10262"/>
                </a:cubicBezTo>
                <a:cubicBezTo>
                  <a:pt x="5733" y="7931"/>
                  <a:pt x="5643" y="6517"/>
                  <a:pt x="6304" y="5026"/>
                </a:cubicBezTo>
                <a:cubicBezTo>
                  <a:pt x="6953" y="3564"/>
                  <a:pt x="8717" y="2419"/>
                  <a:pt x="10232" y="2362"/>
                </a:cubicBezTo>
                <a:close/>
                <a:moveTo>
                  <a:pt x="10150" y="16161"/>
                </a:moveTo>
                <a:cubicBezTo>
                  <a:pt x="10817" y="16159"/>
                  <a:pt x="11513" y="16318"/>
                  <a:pt x="11803" y="16647"/>
                </a:cubicBezTo>
                <a:cubicBezTo>
                  <a:pt x="12187" y="17080"/>
                  <a:pt x="12168" y="17140"/>
                  <a:pt x="11338" y="17965"/>
                </a:cubicBezTo>
                <a:cubicBezTo>
                  <a:pt x="10859" y="18440"/>
                  <a:pt x="10394" y="18834"/>
                  <a:pt x="10305" y="18834"/>
                </a:cubicBezTo>
                <a:cubicBezTo>
                  <a:pt x="10216" y="18834"/>
                  <a:pt x="9753" y="18453"/>
                  <a:pt x="9282" y="17984"/>
                </a:cubicBezTo>
                <a:cubicBezTo>
                  <a:pt x="8568" y="17275"/>
                  <a:pt x="8467" y="17055"/>
                  <a:pt x="8670" y="16666"/>
                </a:cubicBezTo>
                <a:cubicBezTo>
                  <a:pt x="8843" y="16336"/>
                  <a:pt x="9483" y="16164"/>
                  <a:pt x="10150" y="16161"/>
                </a:cubicBezTo>
                <a:close/>
              </a:path>
            </a:pathLst>
          </a:custGeom>
          <a:ln w="12700">
            <a:miter lim="400000"/>
          </a:ln>
        </p:spPr>
      </p:pic>
      <p:pic>
        <p:nvPicPr>
          <p:cNvPr id="274"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3" t="38560" r="37700" b="27559"/>
          <a:stretch>
            <a:fillRect/>
          </a:stretch>
        </p:blipFill>
        <p:spPr>
          <a:xfrm>
            <a:off x="11848192" y="8615070"/>
            <a:ext cx="899090" cy="898245"/>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8" y="0"/>
                  <a:pt x="9040" y="68"/>
                  <a:pt x="8291" y="248"/>
                </a:cubicBezTo>
                <a:cubicBezTo>
                  <a:pt x="4332" y="1197"/>
                  <a:pt x="1326" y="4169"/>
                  <a:pt x="289" y="8151"/>
                </a:cubicBezTo>
                <a:cubicBezTo>
                  <a:pt x="-96" y="9628"/>
                  <a:pt x="-96" y="11975"/>
                  <a:pt x="289" y="13451"/>
                </a:cubicBezTo>
                <a:cubicBezTo>
                  <a:pt x="648" y="14831"/>
                  <a:pt x="1566" y="16689"/>
                  <a:pt x="2406" y="17722"/>
                </a:cubicBezTo>
                <a:cubicBezTo>
                  <a:pt x="3752" y="19381"/>
                  <a:pt x="6000" y="20794"/>
                  <a:pt x="8167" y="21345"/>
                </a:cubicBezTo>
                <a:cubicBezTo>
                  <a:pt x="9037" y="21566"/>
                  <a:pt x="9549" y="21600"/>
                  <a:pt x="11072" y="21564"/>
                </a:cubicBezTo>
                <a:cubicBezTo>
                  <a:pt x="12741" y="21525"/>
                  <a:pt x="13043" y="21481"/>
                  <a:pt x="14176" y="21097"/>
                </a:cubicBezTo>
                <a:cubicBezTo>
                  <a:pt x="15970" y="20488"/>
                  <a:pt x="17084" y="19784"/>
                  <a:pt x="18485" y="18370"/>
                </a:cubicBezTo>
                <a:cubicBezTo>
                  <a:pt x="19526" y="17320"/>
                  <a:pt x="19777" y="16968"/>
                  <a:pt x="20365" y="15768"/>
                </a:cubicBezTo>
                <a:cubicBezTo>
                  <a:pt x="21328" y="13803"/>
                  <a:pt x="21504" y="13041"/>
                  <a:pt x="21504" y="10801"/>
                </a:cubicBezTo>
                <a:cubicBezTo>
                  <a:pt x="21504" y="8561"/>
                  <a:pt x="21328" y="7799"/>
                  <a:pt x="20365" y="5834"/>
                </a:cubicBezTo>
                <a:cubicBezTo>
                  <a:pt x="19777" y="4634"/>
                  <a:pt x="19526" y="4282"/>
                  <a:pt x="18485" y="3232"/>
                </a:cubicBezTo>
                <a:cubicBezTo>
                  <a:pt x="18305" y="3050"/>
                  <a:pt x="18126" y="2877"/>
                  <a:pt x="17954" y="2717"/>
                </a:cubicBezTo>
                <a:cubicBezTo>
                  <a:pt x="17900" y="2723"/>
                  <a:pt x="17842" y="2700"/>
                  <a:pt x="17812" y="2650"/>
                </a:cubicBezTo>
                <a:cubicBezTo>
                  <a:pt x="17798" y="2628"/>
                  <a:pt x="17793" y="2608"/>
                  <a:pt x="17793" y="2583"/>
                </a:cubicBezTo>
                <a:cubicBezTo>
                  <a:pt x="16684" y="1590"/>
                  <a:pt x="15667" y="1009"/>
                  <a:pt x="14176" y="505"/>
                </a:cubicBezTo>
                <a:cubicBezTo>
                  <a:pt x="13090" y="137"/>
                  <a:pt x="12691" y="72"/>
                  <a:pt x="11205" y="19"/>
                </a:cubicBezTo>
                <a:cubicBezTo>
                  <a:pt x="10844" y="7"/>
                  <a:pt x="10537" y="0"/>
                  <a:pt x="10275" y="0"/>
                </a:cubicBezTo>
                <a:close/>
                <a:moveTo>
                  <a:pt x="10911" y="4404"/>
                </a:moveTo>
                <a:cubicBezTo>
                  <a:pt x="12860" y="4408"/>
                  <a:pt x="14801" y="5407"/>
                  <a:pt x="15799" y="7522"/>
                </a:cubicBezTo>
                <a:cubicBezTo>
                  <a:pt x="16194" y="8359"/>
                  <a:pt x="16226" y="8510"/>
                  <a:pt x="16226" y="9876"/>
                </a:cubicBezTo>
                <a:cubicBezTo>
                  <a:pt x="16226" y="11243"/>
                  <a:pt x="16196" y="11389"/>
                  <a:pt x="15799" y="12231"/>
                </a:cubicBezTo>
                <a:cubicBezTo>
                  <a:pt x="15032" y="13858"/>
                  <a:pt x="13513" y="15053"/>
                  <a:pt x="11775" y="15396"/>
                </a:cubicBezTo>
                <a:lnTo>
                  <a:pt x="11006" y="15549"/>
                </a:lnTo>
                <a:lnTo>
                  <a:pt x="11006" y="16121"/>
                </a:lnTo>
                <a:cubicBezTo>
                  <a:pt x="11006" y="16435"/>
                  <a:pt x="10958" y="16715"/>
                  <a:pt x="10901" y="16750"/>
                </a:cubicBezTo>
                <a:cubicBezTo>
                  <a:pt x="10743" y="16848"/>
                  <a:pt x="7389" y="14312"/>
                  <a:pt x="7522" y="14195"/>
                </a:cubicBezTo>
                <a:cubicBezTo>
                  <a:pt x="8202" y="13597"/>
                  <a:pt x="10786" y="11809"/>
                  <a:pt x="10882" y="11869"/>
                </a:cubicBezTo>
                <a:cubicBezTo>
                  <a:pt x="10951" y="11912"/>
                  <a:pt x="11006" y="12211"/>
                  <a:pt x="11006" y="12536"/>
                </a:cubicBezTo>
                <a:cubicBezTo>
                  <a:pt x="11006" y="13113"/>
                  <a:pt x="11012" y="13122"/>
                  <a:pt x="11366" y="13041"/>
                </a:cubicBezTo>
                <a:cubicBezTo>
                  <a:pt x="13033" y="12660"/>
                  <a:pt x="14003" y="11357"/>
                  <a:pt x="13882" y="9667"/>
                </a:cubicBezTo>
                <a:cubicBezTo>
                  <a:pt x="13729" y="7547"/>
                  <a:pt x="11589" y="6271"/>
                  <a:pt x="9525" y="7064"/>
                </a:cubicBezTo>
                <a:cubicBezTo>
                  <a:pt x="8756" y="7360"/>
                  <a:pt x="8027" y="8148"/>
                  <a:pt x="7826" y="8904"/>
                </a:cubicBezTo>
                <a:cubicBezTo>
                  <a:pt x="7568" y="9873"/>
                  <a:pt x="7579" y="9871"/>
                  <a:pt x="6449" y="9914"/>
                </a:cubicBezTo>
                <a:cubicBezTo>
                  <a:pt x="5883" y="9935"/>
                  <a:pt x="5363" y="9901"/>
                  <a:pt x="5301" y="9838"/>
                </a:cubicBezTo>
                <a:cubicBezTo>
                  <a:pt x="5238" y="9776"/>
                  <a:pt x="5245" y="9403"/>
                  <a:pt x="5320" y="9009"/>
                </a:cubicBezTo>
                <a:cubicBezTo>
                  <a:pt x="5883" y="6026"/>
                  <a:pt x="8405" y="4398"/>
                  <a:pt x="10911" y="4404"/>
                </a:cubicBezTo>
                <a:close/>
              </a:path>
            </a:pathLst>
          </a:custGeom>
          <a:ln w="12700">
            <a:miter lim="400000"/>
          </a:ln>
        </p:spPr>
      </p:pic>
      <p:sp>
        <p:nvSpPr>
          <p:cNvPr id="275" name="El faro"/>
          <p:cNvSpPr txBox="1"/>
          <p:nvPr/>
        </p:nvSpPr>
        <p:spPr>
          <a:xfrm>
            <a:off x="1016704" y="373601"/>
            <a:ext cx="4614458" cy="1587501"/>
          </a:xfrm>
          <a:prstGeom prst="rect">
            <a:avLst/>
          </a:prstGeom>
          <a:ln w="12700">
            <a:miter lim="400000"/>
          </a:ln>
          <a:effectLst>
            <a:outerShdw sx="100000" sy="100000" kx="0" ky="0" algn="b" rotWithShape="0" blurRad="0" dist="432436" dir="2223704">
              <a:srgbClr val="F1F3DA">
                <a:alpha val="20786"/>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sz="10100">
                <a:solidFill>
                  <a:srgbClr val="D28349"/>
                </a:solidFill>
                <a:latin typeface="Baskerville"/>
                <a:ea typeface="Baskerville"/>
                <a:cs typeface="Baskerville"/>
                <a:sym typeface="Baskerville"/>
              </a:defRPr>
            </a:lvl1pPr>
          </a:lstStyle>
          <a:p>
            <a:pPr/>
            <a:r>
              <a:t>El faro</a:t>
            </a:r>
          </a:p>
        </p:txBody>
      </p:sp>
    </p:spTree>
  </p:cSld>
  <p:clrMapOvr>
    <a:masterClrMapping/>
  </p:clrMapOvr>
  <p:transition xmlns:p14="http://schemas.microsoft.com/office/powerpoint/2010/main" spd="med" advClick="1"/>
</p:sld>
</file>

<file path=ppt/slides/slide1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87" name="Relajación:…"/>
          <p:cNvSpPr txBox="1"/>
          <p:nvPr/>
        </p:nvSpPr>
        <p:spPr>
          <a:xfrm>
            <a:off x="642289" y="509269"/>
            <a:ext cx="11720221" cy="873501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49580">
              <a:lnSpc>
                <a:spcPct val="107916"/>
              </a:lnSpc>
              <a:spcBef>
                <a:spcPts val="800"/>
              </a:spcBef>
              <a:defRPr sz="2900" u="sng">
                <a:uFill>
                  <a:solidFill>
                    <a:srgbClr val="000000"/>
                  </a:solidFill>
                </a:uFill>
                <a:latin typeface="Papyrus"/>
                <a:ea typeface="Papyrus"/>
                <a:cs typeface="Papyrus"/>
                <a:sym typeface="Papyrus"/>
              </a:defRPr>
            </a:pPr>
            <a:r>
              <a:t>Relajación:</a:t>
            </a:r>
          </a:p>
          <a:p>
            <a:pPr algn="just" defTabSz="449580">
              <a:lnSpc>
                <a:spcPct val="107916"/>
              </a:lnSpc>
              <a:spcBef>
                <a:spcPts val="800"/>
              </a:spcBef>
              <a:defRPr sz="2900">
                <a:uFill>
                  <a:solidFill>
                    <a:srgbClr val="000000"/>
                  </a:solidFill>
                </a:uFill>
                <a:latin typeface="Papyrus"/>
                <a:ea typeface="Papyrus"/>
                <a:cs typeface="Papyrus"/>
                <a:sym typeface="Papyrus"/>
              </a:defRPr>
            </a:pPr>
            <a:r>
              <a:t>Para finalizar la sesión, pondremos música con sonidos de la naturaleza y tumbados boca arriba les daremos a cada uno un saquito ligero que tendrán que colocarse primero en el abdomen, mientras respiran de forma pausada y consciente, y más tarde sobre el pecho…les pediremos que hagan varias respiraciones desde los tres puntos importantes (anclas): nariz, pecho y abdomen.</a:t>
            </a:r>
          </a:p>
          <a:p>
            <a:pPr algn="just" defTabSz="449580">
              <a:lnSpc>
                <a:spcPct val="107916"/>
              </a:lnSpc>
              <a:spcBef>
                <a:spcPts val="800"/>
              </a:spcBef>
              <a:defRPr sz="2900">
                <a:uFill>
                  <a:solidFill>
                    <a:srgbClr val="000000"/>
                  </a:solidFill>
                </a:uFill>
                <a:latin typeface="Papyrus"/>
                <a:ea typeface="Papyrus"/>
                <a:cs typeface="Papyrus"/>
                <a:sym typeface="Papyrus"/>
              </a:defRPr>
            </a:pPr>
          </a:p>
          <a:p>
            <a:pPr marL="685800" indent="-228600" algn="just" defTabSz="449580">
              <a:lnSpc>
                <a:spcPct val="107916"/>
              </a:lnSpc>
              <a:spcBef>
                <a:spcPts val="800"/>
              </a:spcBef>
              <a:buSzPct val="100000"/>
              <a:buFont typeface="Comic Sans MS"/>
              <a:buChar char="-"/>
              <a:defRPr sz="2900">
                <a:uFill>
                  <a:solidFill>
                    <a:srgbClr val="000000"/>
                  </a:solidFill>
                </a:uFill>
                <a:latin typeface="Papyrus"/>
                <a:ea typeface="Papyrus"/>
                <a:cs typeface="Papyrus"/>
                <a:sym typeface="Papyrus"/>
              </a:defRPr>
            </a:pPr>
            <a:r>
              <a:t>Nos tumbaremos todos en el suelo y en esta posición les pedimos que inspiren y, que al espirar extiendan brazos y piernas. Les explicaremos que la estrella de mar tiene la boca en el centro, coincidiendo con nuestro abdomen (reforzando así la idea de la respiración abdominal)</a:t>
            </a:r>
          </a:p>
        </p:txBody>
      </p:sp>
      <p:pic>
        <p:nvPicPr>
          <p:cNvPr id="1188"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90" name="Imagen" descr="Imagen"/>
          <p:cNvPicPr>
            <a:picLocks noChangeAspect="1"/>
          </p:cNvPicPr>
          <p:nvPr/>
        </p:nvPicPr>
        <p:blipFill>
          <a:blip r:embed="rId2">
            <a:extLst/>
          </a:blip>
          <a:stretch>
            <a:fillRect/>
          </a:stretch>
        </p:blipFill>
        <p:spPr>
          <a:xfrm>
            <a:off x="-637965" y="0"/>
            <a:ext cx="14657051" cy="9753600"/>
          </a:xfrm>
          <a:prstGeom prst="rect">
            <a:avLst/>
          </a:prstGeom>
          <a:ln w="12700">
            <a:miter lim="400000"/>
          </a:ln>
        </p:spPr>
      </p:pic>
      <p:pic>
        <p:nvPicPr>
          <p:cNvPr id="1191"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06" t="38554" r="37702" b="27552"/>
          <a:stretch>
            <a:fillRect/>
          </a:stretch>
        </p:blipFill>
        <p:spPr>
          <a:xfrm>
            <a:off x="11696248"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1192" name="Captura de pantalla 2020-04-06 a las 13.54.21.png" descr="Captura de pantalla 2020-04-06 a las 13.54.21.png">
            <a:hlinkClick r:id="rId5" invalidUrl="" action="ppaction://hlinksldjump" tgtFrame="" tooltip="" history="1" highlightClick="0" endSnd="0"/>
          </p:cNvPr>
          <p:cNvPicPr>
            <a:picLocks noChangeAspect="1"/>
          </p:cNvPicPr>
          <p:nvPr/>
        </p:nvPicPr>
        <p:blipFill>
          <a:blip r:embed="rId6">
            <a:extLst/>
          </a:blip>
          <a:srcRect l="58597" t="28749" r="37500" b="64984"/>
          <a:stretch>
            <a:fillRect/>
          </a:stretch>
        </p:blipFill>
        <p:spPr>
          <a:xfrm>
            <a:off x="11548669" y="276398"/>
            <a:ext cx="1183218" cy="1187581"/>
          </a:xfrm>
          <a:custGeom>
            <a:avLst/>
            <a:gdLst/>
            <a:ahLst/>
            <a:cxnLst>
              <a:cxn ang="0">
                <a:pos x="wd2" y="hd2"/>
              </a:cxn>
              <a:cxn ang="5400000">
                <a:pos x="wd2" y="hd2"/>
              </a:cxn>
              <a:cxn ang="10800000">
                <a:pos x="wd2" y="hd2"/>
              </a:cxn>
              <a:cxn ang="16200000">
                <a:pos x="wd2" y="hd2"/>
              </a:cxn>
            </a:cxnLst>
            <a:rect l="0" t="0" r="r" b="b"/>
            <a:pathLst>
              <a:path w="20607" h="21160" fill="norm" stroke="1" extrusionOk="0">
                <a:moveTo>
                  <a:pt x="9928" y="6"/>
                </a:moveTo>
                <a:cubicBezTo>
                  <a:pt x="9535" y="19"/>
                  <a:pt x="9133" y="48"/>
                  <a:pt x="8732" y="105"/>
                </a:cubicBezTo>
                <a:cubicBezTo>
                  <a:pt x="5649" y="542"/>
                  <a:pt x="2498" y="2756"/>
                  <a:pt x="1177" y="5409"/>
                </a:cubicBezTo>
                <a:cubicBezTo>
                  <a:pt x="-993" y="9767"/>
                  <a:pt x="-91" y="15336"/>
                  <a:pt x="3285" y="18456"/>
                </a:cubicBezTo>
                <a:cubicBezTo>
                  <a:pt x="4507" y="19586"/>
                  <a:pt x="6732" y="20706"/>
                  <a:pt x="8255" y="20966"/>
                </a:cubicBezTo>
                <a:cubicBezTo>
                  <a:pt x="10839" y="21406"/>
                  <a:pt x="12776" y="21114"/>
                  <a:pt x="15146" y="19919"/>
                </a:cubicBezTo>
                <a:cubicBezTo>
                  <a:pt x="18526" y="18215"/>
                  <a:pt x="20607" y="14647"/>
                  <a:pt x="20607" y="10571"/>
                </a:cubicBezTo>
                <a:cubicBezTo>
                  <a:pt x="20607" y="4406"/>
                  <a:pt x="15825" y="-194"/>
                  <a:pt x="9928" y="6"/>
                </a:cubicBezTo>
                <a:close/>
                <a:moveTo>
                  <a:pt x="10232" y="2361"/>
                </a:moveTo>
                <a:cubicBezTo>
                  <a:pt x="10448" y="2352"/>
                  <a:pt x="10665" y="2371"/>
                  <a:pt x="10868" y="2410"/>
                </a:cubicBezTo>
                <a:cubicBezTo>
                  <a:pt x="12173" y="2661"/>
                  <a:pt x="13702" y="3824"/>
                  <a:pt x="14255" y="4991"/>
                </a:cubicBezTo>
                <a:cubicBezTo>
                  <a:pt x="15016" y="6600"/>
                  <a:pt x="14897" y="7682"/>
                  <a:pt x="13605" y="11115"/>
                </a:cubicBezTo>
                <a:cubicBezTo>
                  <a:pt x="12974" y="12791"/>
                  <a:pt x="12422" y="14380"/>
                  <a:pt x="12375" y="14644"/>
                </a:cubicBezTo>
                <a:cubicBezTo>
                  <a:pt x="12299" y="15070"/>
                  <a:pt x="12081" y="15135"/>
                  <a:pt x="10384" y="15196"/>
                </a:cubicBezTo>
                <a:cubicBezTo>
                  <a:pt x="9259" y="15237"/>
                  <a:pt x="8411" y="15163"/>
                  <a:pt x="8324" y="15019"/>
                </a:cubicBezTo>
                <a:cubicBezTo>
                  <a:pt x="8242" y="14884"/>
                  <a:pt x="8011" y="14215"/>
                  <a:pt x="7813" y="13534"/>
                </a:cubicBezTo>
                <a:cubicBezTo>
                  <a:pt x="7616" y="12853"/>
                  <a:pt x="7098" y="11383"/>
                  <a:pt x="6658" y="10267"/>
                </a:cubicBezTo>
                <a:cubicBezTo>
                  <a:pt x="5739" y="7935"/>
                  <a:pt x="5645" y="6524"/>
                  <a:pt x="6306" y="5034"/>
                </a:cubicBezTo>
                <a:cubicBezTo>
                  <a:pt x="6956" y="3571"/>
                  <a:pt x="8716" y="2418"/>
                  <a:pt x="10232" y="2361"/>
                </a:cubicBezTo>
                <a:close/>
                <a:moveTo>
                  <a:pt x="10149" y="16164"/>
                </a:moveTo>
                <a:cubicBezTo>
                  <a:pt x="10816" y="16162"/>
                  <a:pt x="11517" y="16323"/>
                  <a:pt x="11808" y="16652"/>
                </a:cubicBezTo>
                <a:cubicBezTo>
                  <a:pt x="12191" y="17085"/>
                  <a:pt x="12168" y="17150"/>
                  <a:pt x="11338" y="17975"/>
                </a:cubicBezTo>
                <a:cubicBezTo>
                  <a:pt x="10859" y="18451"/>
                  <a:pt x="10397" y="18837"/>
                  <a:pt x="10308" y="18837"/>
                </a:cubicBezTo>
                <a:cubicBezTo>
                  <a:pt x="10218" y="18837"/>
                  <a:pt x="9756" y="18457"/>
                  <a:pt x="9285" y="17989"/>
                </a:cubicBezTo>
                <a:cubicBezTo>
                  <a:pt x="8571" y="17279"/>
                  <a:pt x="8474" y="17056"/>
                  <a:pt x="8677" y="16667"/>
                </a:cubicBezTo>
                <a:cubicBezTo>
                  <a:pt x="8850" y="16336"/>
                  <a:pt x="9482" y="16167"/>
                  <a:pt x="10149" y="16164"/>
                </a:cubicBezTo>
                <a:close/>
              </a:path>
            </a:pathLst>
          </a:custGeom>
          <a:ln w="12700">
            <a:miter lim="400000"/>
          </a:ln>
        </p:spPr>
      </p:pic>
      <p:grpSp>
        <p:nvGrpSpPr>
          <p:cNvPr id="1195" name="Figura"/>
          <p:cNvGrpSpPr/>
          <p:nvPr/>
        </p:nvGrpSpPr>
        <p:grpSpPr>
          <a:xfrm>
            <a:off x="1011587" y="2234499"/>
            <a:ext cx="1228026" cy="1423802"/>
            <a:chOff x="0" y="-1"/>
            <a:chExt cx="1228024" cy="1423800"/>
          </a:xfrm>
        </p:grpSpPr>
        <p:sp>
          <p:nvSpPr>
            <p:cNvPr id="1193" name="Figura"/>
            <p:cNvSpPr/>
            <p:nvPr/>
          </p:nvSpPr>
          <p:spPr>
            <a:xfrm>
              <a:off x="31752" y="31770"/>
              <a:ext cx="1164522" cy="1360327"/>
            </a:xfrm>
            <a:custGeom>
              <a:avLst/>
              <a:gdLst/>
              <a:ahLst/>
              <a:cxnLst>
                <a:cxn ang="0">
                  <a:pos x="wd2" y="hd2"/>
                </a:cxn>
                <a:cxn ang="5400000">
                  <a:pos x="wd2" y="hd2"/>
                </a:cxn>
                <a:cxn ang="10800000">
                  <a:pos x="wd2" y="hd2"/>
                </a:cxn>
                <a:cxn ang="16200000">
                  <a:pos x="wd2" y="hd2"/>
                </a:cxn>
              </a:cxnLst>
              <a:rect l="0" t="0" r="r" b="b"/>
              <a:pathLst>
                <a:path w="21556" h="21563" fill="norm" stroke="1" extrusionOk="0">
                  <a:moveTo>
                    <a:pt x="10536" y="11"/>
                  </a:moveTo>
                  <a:cubicBezTo>
                    <a:pt x="9380" y="118"/>
                    <a:pt x="8481" y="954"/>
                    <a:pt x="8481" y="1967"/>
                  </a:cubicBezTo>
                  <a:cubicBezTo>
                    <a:pt x="8481" y="2667"/>
                    <a:pt x="8908" y="3281"/>
                    <a:pt x="9556" y="3631"/>
                  </a:cubicBezTo>
                  <a:cubicBezTo>
                    <a:pt x="9876" y="3804"/>
                    <a:pt x="10045" y="4127"/>
                    <a:pt x="10008" y="4456"/>
                  </a:cubicBezTo>
                  <a:lnTo>
                    <a:pt x="9959" y="4907"/>
                  </a:lnTo>
                  <a:cubicBezTo>
                    <a:pt x="9864" y="5122"/>
                    <a:pt x="9618" y="5269"/>
                    <a:pt x="9347" y="5269"/>
                  </a:cubicBezTo>
                  <a:lnTo>
                    <a:pt x="6486" y="5269"/>
                  </a:lnTo>
                  <a:cubicBezTo>
                    <a:pt x="6348" y="5269"/>
                    <a:pt x="6216" y="5209"/>
                    <a:pt x="6134" y="5112"/>
                  </a:cubicBezTo>
                  <a:cubicBezTo>
                    <a:pt x="5958" y="4891"/>
                    <a:pt x="5662" y="4752"/>
                    <a:pt x="5323" y="4757"/>
                  </a:cubicBezTo>
                  <a:cubicBezTo>
                    <a:pt x="4813" y="4762"/>
                    <a:pt x="4386" y="5134"/>
                    <a:pt x="4380" y="5570"/>
                  </a:cubicBezTo>
                  <a:cubicBezTo>
                    <a:pt x="4373" y="6033"/>
                    <a:pt x="4808" y="6405"/>
                    <a:pt x="5342" y="6405"/>
                  </a:cubicBezTo>
                  <a:cubicBezTo>
                    <a:pt x="5563" y="6405"/>
                    <a:pt x="5770" y="6341"/>
                    <a:pt x="5934" y="6233"/>
                  </a:cubicBezTo>
                  <a:cubicBezTo>
                    <a:pt x="6066" y="6147"/>
                    <a:pt x="6241" y="6120"/>
                    <a:pt x="6392" y="6179"/>
                  </a:cubicBezTo>
                  <a:lnTo>
                    <a:pt x="9273" y="7298"/>
                  </a:lnTo>
                  <a:cubicBezTo>
                    <a:pt x="9612" y="7428"/>
                    <a:pt x="9820" y="7724"/>
                    <a:pt x="9801" y="8042"/>
                  </a:cubicBezTo>
                  <a:cubicBezTo>
                    <a:pt x="9688" y="9695"/>
                    <a:pt x="9342" y="14823"/>
                    <a:pt x="9110" y="17165"/>
                  </a:cubicBezTo>
                  <a:cubicBezTo>
                    <a:pt x="9072" y="17531"/>
                    <a:pt x="8700" y="17805"/>
                    <a:pt x="8272" y="17778"/>
                  </a:cubicBezTo>
                  <a:cubicBezTo>
                    <a:pt x="5091" y="17562"/>
                    <a:pt x="3191" y="16033"/>
                    <a:pt x="2310" y="15085"/>
                  </a:cubicBezTo>
                  <a:cubicBezTo>
                    <a:pt x="2228" y="14999"/>
                    <a:pt x="2273" y="14865"/>
                    <a:pt x="2399" y="14828"/>
                  </a:cubicBezTo>
                  <a:lnTo>
                    <a:pt x="3096" y="14612"/>
                  </a:lnTo>
                  <a:cubicBezTo>
                    <a:pt x="3235" y="14569"/>
                    <a:pt x="3272" y="14412"/>
                    <a:pt x="3159" y="14326"/>
                  </a:cubicBezTo>
                  <a:lnTo>
                    <a:pt x="2010" y="13491"/>
                  </a:lnTo>
                  <a:lnTo>
                    <a:pt x="858" y="12657"/>
                  </a:lnTo>
                  <a:cubicBezTo>
                    <a:pt x="745" y="12576"/>
                    <a:pt x="569" y="12630"/>
                    <a:pt x="544" y="12754"/>
                  </a:cubicBezTo>
                  <a:lnTo>
                    <a:pt x="274" y="14025"/>
                  </a:lnTo>
                  <a:lnTo>
                    <a:pt x="3" y="15295"/>
                  </a:lnTo>
                  <a:cubicBezTo>
                    <a:pt x="-22" y="15419"/>
                    <a:pt x="116" y="15527"/>
                    <a:pt x="261" y="15484"/>
                  </a:cubicBezTo>
                  <a:lnTo>
                    <a:pt x="1053" y="15242"/>
                  </a:lnTo>
                  <a:cubicBezTo>
                    <a:pt x="1153" y="15209"/>
                    <a:pt x="1260" y="15258"/>
                    <a:pt x="1298" y="15339"/>
                  </a:cubicBezTo>
                  <a:cubicBezTo>
                    <a:pt x="2682" y="18414"/>
                    <a:pt x="6638" y="19679"/>
                    <a:pt x="8449" y="20336"/>
                  </a:cubicBezTo>
                  <a:cubicBezTo>
                    <a:pt x="9172" y="20600"/>
                    <a:pt x="9757" y="20935"/>
                    <a:pt x="10216" y="21258"/>
                  </a:cubicBezTo>
                  <a:cubicBezTo>
                    <a:pt x="10317" y="21328"/>
                    <a:pt x="10411" y="21397"/>
                    <a:pt x="10499" y="21467"/>
                  </a:cubicBezTo>
                  <a:cubicBezTo>
                    <a:pt x="10669" y="21596"/>
                    <a:pt x="10921" y="21596"/>
                    <a:pt x="11090" y="21467"/>
                  </a:cubicBezTo>
                  <a:cubicBezTo>
                    <a:pt x="11178" y="21397"/>
                    <a:pt x="11273" y="21328"/>
                    <a:pt x="11373" y="21258"/>
                  </a:cubicBezTo>
                  <a:cubicBezTo>
                    <a:pt x="11832" y="20935"/>
                    <a:pt x="12423" y="20594"/>
                    <a:pt x="13140" y="20336"/>
                  </a:cubicBezTo>
                  <a:cubicBezTo>
                    <a:pt x="14951" y="19679"/>
                    <a:pt x="18906" y="18420"/>
                    <a:pt x="20289" y="15339"/>
                  </a:cubicBezTo>
                  <a:cubicBezTo>
                    <a:pt x="20327" y="15253"/>
                    <a:pt x="20434" y="15209"/>
                    <a:pt x="20535" y="15242"/>
                  </a:cubicBezTo>
                  <a:lnTo>
                    <a:pt x="21327" y="15484"/>
                  </a:lnTo>
                  <a:cubicBezTo>
                    <a:pt x="21440" y="15522"/>
                    <a:pt x="21578" y="15419"/>
                    <a:pt x="21553" y="15295"/>
                  </a:cubicBezTo>
                  <a:lnTo>
                    <a:pt x="21284" y="14025"/>
                  </a:lnTo>
                  <a:lnTo>
                    <a:pt x="21012" y="12754"/>
                  </a:lnTo>
                  <a:cubicBezTo>
                    <a:pt x="20987" y="12630"/>
                    <a:pt x="20811" y="12576"/>
                    <a:pt x="20698" y="12657"/>
                  </a:cubicBezTo>
                  <a:lnTo>
                    <a:pt x="19548" y="13491"/>
                  </a:lnTo>
                  <a:lnTo>
                    <a:pt x="18397" y="14326"/>
                  </a:lnTo>
                  <a:cubicBezTo>
                    <a:pt x="18284" y="14407"/>
                    <a:pt x="18315" y="14569"/>
                    <a:pt x="18460" y="14612"/>
                  </a:cubicBezTo>
                  <a:lnTo>
                    <a:pt x="19157" y="14828"/>
                  </a:lnTo>
                  <a:cubicBezTo>
                    <a:pt x="19283" y="14865"/>
                    <a:pt x="19328" y="14999"/>
                    <a:pt x="19246" y="15085"/>
                  </a:cubicBezTo>
                  <a:cubicBezTo>
                    <a:pt x="18359" y="16033"/>
                    <a:pt x="16459" y="17557"/>
                    <a:pt x="13284" y="17778"/>
                  </a:cubicBezTo>
                  <a:cubicBezTo>
                    <a:pt x="12856" y="17805"/>
                    <a:pt x="12480" y="17531"/>
                    <a:pt x="12448" y="17165"/>
                  </a:cubicBezTo>
                  <a:cubicBezTo>
                    <a:pt x="12216" y="14817"/>
                    <a:pt x="11864" y="9695"/>
                    <a:pt x="11757" y="8042"/>
                  </a:cubicBezTo>
                  <a:cubicBezTo>
                    <a:pt x="11738" y="7724"/>
                    <a:pt x="11946" y="7428"/>
                    <a:pt x="12285" y="7298"/>
                  </a:cubicBezTo>
                  <a:lnTo>
                    <a:pt x="15178" y="6172"/>
                  </a:lnTo>
                  <a:cubicBezTo>
                    <a:pt x="15323" y="6119"/>
                    <a:pt x="15485" y="6140"/>
                    <a:pt x="15610" y="6226"/>
                  </a:cubicBezTo>
                  <a:cubicBezTo>
                    <a:pt x="15818" y="6372"/>
                    <a:pt x="16102" y="6442"/>
                    <a:pt x="16404" y="6388"/>
                  </a:cubicBezTo>
                  <a:cubicBezTo>
                    <a:pt x="16781" y="6323"/>
                    <a:pt x="17083" y="6066"/>
                    <a:pt x="17159" y="5748"/>
                  </a:cubicBezTo>
                  <a:cubicBezTo>
                    <a:pt x="17278" y="5221"/>
                    <a:pt x="16807" y="4757"/>
                    <a:pt x="16216" y="4757"/>
                  </a:cubicBezTo>
                  <a:cubicBezTo>
                    <a:pt x="15889" y="4757"/>
                    <a:pt x="15606" y="4897"/>
                    <a:pt x="15429" y="5107"/>
                  </a:cubicBezTo>
                  <a:cubicBezTo>
                    <a:pt x="15348" y="5209"/>
                    <a:pt x="15214" y="5269"/>
                    <a:pt x="15076" y="5269"/>
                  </a:cubicBezTo>
                  <a:lnTo>
                    <a:pt x="12215" y="5269"/>
                  </a:lnTo>
                  <a:cubicBezTo>
                    <a:pt x="11944" y="5269"/>
                    <a:pt x="11700" y="5122"/>
                    <a:pt x="11605" y="4907"/>
                  </a:cubicBezTo>
                  <a:lnTo>
                    <a:pt x="11554" y="4434"/>
                  </a:lnTo>
                  <a:cubicBezTo>
                    <a:pt x="11517" y="4116"/>
                    <a:pt x="11688" y="3803"/>
                    <a:pt x="12002" y="3636"/>
                  </a:cubicBezTo>
                  <a:cubicBezTo>
                    <a:pt x="12732" y="3248"/>
                    <a:pt x="13183" y="2517"/>
                    <a:pt x="13063" y="1709"/>
                  </a:cubicBezTo>
                  <a:cubicBezTo>
                    <a:pt x="12931" y="821"/>
                    <a:pt x="12083" y="110"/>
                    <a:pt x="11045" y="13"/>
                  </a:cubicBezTo>
                  <a:cubicBezTo>
                    <a:pt x="10872" y="-3"/>
                    <a:pt x="10701" y="-4"/>
                    <a:pt x="10536" y="11"/>
                  </a:cubicBezTo>
                  <a:close/>
                  <a:moveTo>
                    <a:pt x="10762" y="1095"/>
                  </a:moveTo>
                  <a:cubicBezTo>
                    <a:pt x="11328" y="1095"/>
                    <a:pt x="11782" y="1482"/>
                    <a:pt x="11782" y="1967"/>
                  </a:cubicBezTo>
                  <a:cubicBezTo>
                    <a:pt x="11782" y="2451"/>
                    <a:pt x="11322" y="2840"/>
                    <a:pt x="10762" y="2840"/>
                  </a:cubicBezTo>
                  <a:cubicBezTo>
                    <a:pt x="10203" y="2840"/>
                    <a:pt x="9744" y="2451"/>
                    <a:pt x="9744" y="1967"/>
                  </a:cubicBezTo>
                  <a:cubicBezTo>
                    <a:pt x="9744" y="1482"/>
                    <a:pt x="10196" y="1095"/>
                    <a:pt x="10762" y="1095"/>
                  </a:cubicBezTo>
                  <a:close/>
                </a:path>
              </a:pathLst>
            </a:custGeom>
            <a:solidFill>
              <a:schemeClr val="accent1"/>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1194" name="Figura Figura" descr="Figura Figura"/>
            <p:cNvPicPr>
              <a:picLocks noChangeAspect="1"/>
            </p:cNvPicPr>
            <p:nvPr/>
          </p:nvPicPr>
          <p:blipFill>
            <a:blip r:embed="rId7">
              <a:extLst/>
            </a:blip>
            <a:stretch>
              <a:fillRect/>
            </a:stretch>
          </p:blipFill>
          <p:spPr>
            <a:xfrm>
              <a:off x="0" y="-2"/>
              <a:ext cx="1228025" cy="1423801"/>
            </a:xfrm>
            <a:prstGeom prst="rect">
              <a:avLst/>
            </a:prstGeom>
            <a:ln w="12700" cap="flat">
              <a:noFill/>
              <a:miter lim="400000"/>
            </a:ln>
            <a:effectLst/>
          </p:spPr>
        </p:pic>
      </p:grpSp>
      <p:grpSp>
        <p:nvGrpSpPr>
          <p:cNvPr id="1198" name="Figura"/>
          <p:cNvGrpSpPr/>
          <p:nvPr/>
        </p:nvGrpSpPr>
        <p:grpSpPr>
          <a:xfrm>
            <a:off x="4110387" y="2234499"/>
            <a:ext cx="1228026" cy="1423802"/>
            <a:chOff x="0" y="-1"/>
            <a:chExt cx="1228024" cy="1423800"/>
          </a:xfrm>
        </p:grpSpPr>
        <p:sp>
          <p:nvSpPr>
            <p:cNvPr id="1196" name="Figura"/>
            <p:cNvSpPr/>
            <p:nvPr/>
          </p:nvSpPr>
          <p:spPr>
            <a:xfrm>
              <a:off x="31752" y="31770"/>
              <a:ext cx="1164522" cy="1360327"/>
            </a:xfrm>
            <a:custGeom>
              <a:avLst/>
              <a:gdLst/>
              <a:ahLst/>
              <a:cxnLst>
                <a:cxn ang="0">
                  <a:pos x="wd2" y="hd2"/>
                </a:cxn>
                <a:cxn ang="5400000">
                  <a:pos x="wd2" y="hd2"/>
                </a:cxn>
                <a:cxn ang="10800000">
                  <a:pos x="wd2" y="hd2"/>
                </a:cxn>
                <a:cxn ang="16200000">
                  <a:pos x="wd2" y="hd2"/>
                </a:cxn>
              </a:cxnLst>
              <a:rect l="0" t="0" r="r" b="b"/>
              <a:pathLst>
                <a:path w="21556" h="21563" fill="norm" stroke="1" extrusionOk="0">
                  <a:moveTo>
                    <a:pt x="10536" y="11"/>
                  </a:moveTo>
                  <a:cubicBezTo>
                    <a:pt x="9380" y="118"/>
                    <a:pt x="8481" y="954"/>
                    <a:pt x="8481" y="1967"/>
                  </a:cubicBezTo>
                  <a:cubicBezTo>
                    <a:pt x="8481" y="2667"/>
                    <a:pt x="8908" y="3281"/>
                    <a:pt x="9556" y="3631"/>
                  </a:cubicBezTo>
                  <a:cubicBezTo>
                    <a:pt x="9876" y="3804"/>
                    <a:pt x="10045" y="4127"/>
                    <a:pt x="10008" y="4456"/>
                  </a:cubicBezTo>
                  <a:lnTo>
                    <a:pt x="9959" y="4907"/>
                  </a:lnTo>
                  <a:cubicBezTo>
                    <a:pt x="9864" y="5122"/>
                    <a:pt x="9618" y="5269"/>
                    <a:pt x="9347" y="5269"/>
                  </a:cubicBezTo>
                  <a:lnTo>
                    <a:pt x="6486" y="5269"/>
                  </a:lnTo>
                  <a:cubicBezTo>
                    <a:pt x="6348" y="5269"/>
                    <a:pt x="6216" y="5209"/>
                    <a:pt x="6134" y="5112"/>
                  </a:cubicBezTo>
                  <a:cubicBezTo>
                    <a:pt x="5958" y="4891"/>
                    <a:pt x="5662" y="4752"/>
                    <a:pt x="5323" y="4757"/>
                  </a:cubicBezTo>
                  <a:cubicBezTo>
                    <a:pt x="4813" y="4762"/>
                    <a:pt x="4386" y="5134"/>
                    <a:pt x="4380" y="5570"/>
                  </a:cubicBezTo>
                  <a:cubicBezTo>
                    <a:pt x="4373" y="6033"/>
                    <a:pt x="4808" y="6405"/>
                    <a:pt x="5342" y="6405"/>
                  </a:cubicBezTo>
                  <a:cubicBezTo>
                    <a:pt x="5563" y="6405"/>
                    <a:pt x="5770" y="6341"/>
                    <a:pt x="5934" y="6233"/>
                  </a:cubicBezTo>
                  <a:cubicBezTo>
                    <a:pt x="6066" y="6147"/>
                    <a:pt x="6241" y="6120"/>
                    <a:pt x="6392" y="6179"/>
                  </a:cubicBezTo>
                  <a:lnTo>
                    <a:pt x="9273" y="7298"/>
                  </a:lnTo>
                  <a:cubicBezTo>
                    <a:pt x="9612" y="7428"/>
                    <a:pt x="9820" y="7724"/>
                    <a:pt x="9801" y="8042"/>
                  </a:cubicBezTo>
                  <a:cubicBezTo>
                    <a:pt x="9688" y="9695"/>
                    <a:pt x="9342" y="14823"/>
                    <a:pt x="9110" y="17165"/>
                  </a:cubicBezTo>
                  <a:cubicBezTo>
                    <a:pt x="9072" y="17531"/>
                    <a:pt x="8700" y="17805"/>
                    <a:pt x="8272" y="17778"/>
                  </a:cubicBezTo>
                  <a:cubicBezTo>
                    <a:pt x="5091" y="17562"/>
                    <a:pt x="3191" y="16033"/>
                    <a:pt x="2310" y="15085"/>
                  </a:cubicBezTo>
                  <a:cubicBezTo>
                    <a:pt x="2228" y="14999"/>
                    <a:pt x="2273" y="14865"/>
                    <a:pt x="2399" y="14828"/>
                  </a:cubicBezTo>
                  <a:lnTo>
                    <a:pt x="3096" y="14612"/>
                  </a:lnTo>
                  <a:cubicBezTo>
                    <a:pt x="3235" y="14569"/>
                    <a:pt x="3272" y="14412"/>
                    <a:pt x="3159" y="14326"/>
                  </a:cubicBezTo>
                  <a:lnTo>
                    <a:pt x="2010" y="13491"/>
                  </a:lnTo>
                  <a:lnTo>
                    <a:pt x="858" y="12657"/>
                  </a:lnTo>
                  <a:cubicBezTo>
                    <a:pt x="745" y="12576"/>
                    <a:pt x="569" y="12630"/>
                    <a:pt x="544" y="12754"/>
                  </a:cubicBezTo>
                  <a:lnTo>
                    <a:pt x="274" y="14025"/>
                  </a:lnTo>
                  <a:lnTo>
                    <a:pt x="3" y="15295"/>
                  </a:lnTo>
                  <a:cubicBezTo>
                    <a:pt x="-22" y="15419"/>
                    <a:pt x="116" y="15527"/>
                    <a:pt x="261" y="15484"/>
                  </a:cubicBezTo>
                  <a:lnTo>
                    <a:pt x="1053" y="15242"/>
                  </a:lnTo>
                  <a:cubicBezTo>
                    <a:pt x="1153" y="15209"/>
                    <a:pt x="1260" y="15258"/>
                    <a:pt x="1298" y="15339"/>
                  </a:cubicBezTo>
                  <a:cubicBezTo>
                    <a:pt x="2682" y="18414"/>
                    <a:pt x="6638" y="19679"/>
                    <a:pt x="8449" y="20336"/>
                  </a:cubicBezTo>
                  <a:cubicBezTo>
                    <a:pt x="9172" y="20600"/>
                    <a:pt x="9757" y="20935"/>
                    <a:pt x="10216" y="21258"/>
                  </a:cubicBezTo>
                  <a:cubicBezTo>
                    <a:pt x="10317" y="21328"/>
                    <a:pt x="10411" y="21397"/>
                    <a:pt x="10499" y="21467"/>
                  </a:cubicBezTo>
                  <a:cubicBezTo>
                    <a:pt x="10669" y="21596"/>
                    <a:pt x="10921" y="21596"/>
                    <a:pt x="11090" y="21467"/>
                  </a:cubicBezTo>
                  <a:cubicBezTo>
                    <a:pt x="11178" y="21397"/>
                    <a:pt x="11273" y="21328"/>
                    <a:pt x="11373" y="21258"/>
                  </a:cubicBezTo>
                  <a:cubicBezTo>
                    <a:pt x="11832" y="20935"/>
                    <a:pt x="12423" y="20594"/>
                    <a:pt x="13140" y="20336"/>
                  </a:cubicBezTo>
                  <a:cubicBezTo>
                    <a:pt x="14951" y="19679"/>
                    <a:pt x="18906" y="18420"/>
                    <a:pt x="20289" y="15339"/>
                  </a:cubicBezTo>
                  <a:cubicBezTo>
                    <a:pt x="20327" y="15253"/>
                    <a:pt x="20434" y="15209"/>
                    <a:pt x="20535" y="15242"/>
                  </a:cubicBezTo>
                  <a:lnTo>
                    <a:pt x="21327" y="15484"/>
                  </a:lnTo>
                  <a:cubicBezTo>
                    <a:pt x="21440" y="15522"/>
                    <a:pt x="21578" y="15419"/>
                    <a:pt x="21553" y="15295"/>
                  </a:cubicBezTo>
                  <a:lnTo>
                    <a:pt x="21284" y="14025"/>
                  </a:lnTo>
                  <a:lnTo>
                    <a:pt x="21012" y="12754"/>
                  </a:lnTo>
                  <a:cubicBezTo>
                    <a:pt x="20987" y="12630"/>
                    <a:pt x="20811" y="12576"/>
                    <a:pt x="20698" y="12657"/>
                  </a:cubicBezTo>
                  <a:lnTo>
                    <a:pt x="19548" y="13491"/>
                  </a:lnTo>
                  <a:lnTo>
                    <a:pt x="18397" y="14326"/>
                  </a:lnTo>
                  <a:cubicBezTo>
                    <a:pt x="18284" y="14407"/>
                    <a:pt x="18315" y="14569"/>
                    <a:pt x="18460" y="14612"/>
                  </a:cubicBezTo>
                  <a:lnTo>
                    <a:pt x="19157" y="14828"/>
                  </a:lnTo>
                  <a:cubicBezTo>
                    <a:pt x="19283" y="14865"/>
                    <a:pt x="19328" y="14999"/>
                    <a:pt x="19246" y="15085"/>
                  </a:cubicBezTo>
                  <a:cubicBezTo>
                    <a:pt x="18359" y="16033"/>
                    <a:pt x="16459" y="17557"/>
                    <a:pt x="13284" y="17778"/>
                  </a:cubicBezTo>
                  <a:cubicBezTo>
                    <a:pt x="12856" y="17805"/>
                    <a:pt x="12480" y="17531"/>
                    <a:pt x="12448" y="17165"/>
                  </a:cubicBezTo>
                  <a:cubicBezTo>
                    <a:pt x="12216" y="14817"/>
                    <a:pt x="11864" y="9695"/>
                    <a:pt x="11757" y="8042"/>
                  </a:cubicBezTo>
                  <a:cubicBezTo>
                    <a:pt x="11738" y="7724"/>
                    <a:pt x="11946" y="7428"/>
                    <a:pt x="12285" y="7298"/>
                  </a:cubicBezTo>
                  <a:lnTo>
                    <a:pt x="15178" y="6172"/>
                  </a:lnTo>
                  <a:cubicBezTo>
                    <a:pt x="15323" y="6119"/>
                    <a:pt x="15485" y="6140"/>
                    <a:pt x="15610" y="6226"/>
                  </a:cubicBezTo>
                  <a:cubicBezTo>
                    <a:pt x="15818" y="6372"/>
                    <a:pt x="16102" y="6442"/>
                    <a:pt x="16404" y="6388"/>
                  </a:cubicBezTo>
                  <a:cubicBezTo>
                    <a:pt x="16781" y="6323"/>
                    <a:pt x="17083" y="6066"/>
                    <a:pt x="17159" y="5748"/>
                  </a:cubicBezTo>
                  <a:cubicBezTo>
                    <a:pt x="17278" y="5221"/>
                    <a:pt x="16807" y="4757"/>
                    <a:pt x="16216" y="4757"/>
                  </a:cubicBezTo>
                  <a:cubicBezTo>
                    <a:pt x="15889" y="4757"/>
                    <a:pt x="15606" y="4897"/>
                    <a:pt x="15429" y="5107"/>
                  </a:cubicBezTo>
                  <a:cubicBezTo>
                    <a:pt x="15348" y="5209"/>
                    <a:pt x="15214" y="5269"/>
                    <a:pt x="15076" y="5269"/>
                  </a:cubicBezTo>
                  <a:lnTo>
                    <a:pt x="12215" y="5269"/>
                  </a:lnTo>
                  <a:cubicBezTo>
                    <a:pt x="11944" y="5269"/>
                    <a:pt x="11700" y="5122"/>
                    <a:pt x="11605" y="4907"/>
                  </a:cubicBezTo>
                  <a:lnTo>
                    <a:pt x="11554" y="4434"/>
                  </a:lnTo>
                  <a:cubicBezTo>
                    <a:pt x="11517" y="4116"/>
                    <a:pt x="11688" y="3803"/>
                    <a:pt x="12002" y="3636"/>
                  </a:cubicBezTo>
                  <a:cubicBezTo>
                    <a:pt x="12732" y="3248"/>
                    <a:pt x="13183" y="2517"/>
                    <a:pt x="13063" y="1709"/>
                  </a:cubicBezTo>
                  <a:cubicBezTo>
                    <a:pt x="12931" y="821"/>
                    <a:pt x="12083" y="110"/>
                    <a:pt x="11045" y="13"/>
                  </a:cubicBezTo>
                  <a:cubicBezTo>
                    <a:pt x="10872" y="-3"/>
                    <a:pt x="10701" y="-4"/>
                    <a:pt x="10536" y="11"/>
                  </a:cubicBezTo>
                  <a:close/>
                  <a:moveTo>
                    <a:pt x="10762" y="1095"/>
                  </a:moveTo>
                  <a:cubicBezTo>
                    <a:pt x="11328" y="1095"/>
                    <a:pt x="11782" y="1482"/>
                    <a:pt x="11782" y="1967"/>
                  </a:cubicBezTo>
                  <a:cubicBezTo>
                    <a:pt x="11782" y="2451"/>
                    <a:pt x="11322" y="2840"/>
                    <a:pt x="10762" y="2840"/>
                  </a:cubicBezTo>
                  <a:cubicBezTo>
                    <a:pt x="10203" y="2840"/>
                    <a:pt x="9744" y="2451"/>
                    <a:pt x="9744" y="1967"/>
                  </a:cubicBezTo>
                  <a:cubicBezTo>
                    <a:pt x="9744" y="1482"/>
                    <a:pt x="10196" y="1095"/>
                    <a:pt x="10762" y="1095"/>
                  </a:cubicBezTo>
                  <a:close/>
                </a:path>
              </a:pathLst>
            </a:custGeom>
            <a:solidFill>
              <a:schemeClr val="accent1"/>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1197" name="Figura Figura" descr="Figura Figura"/>
            <p:cNvPicPr>
              <a:picLocks noChangeAspect="1"/>
            </p:cNvPicPr>
            <p:nvPr/>
          </p:nvPicPr>
          <p:blipFill>
            <a:blip r:embed="rId7">
              <a:extLst/>
            </a:blip>
            <a:stretch>
              <a:fillRect/>
            </a:stretch>
          </p:blipFill>
          <p:spPr>
            <a:xfrm>
              <a:off x="0" y="-2"/>
              <a:ext cx="1228025" cy="1423801"/>
            </a:xfrm>
            <a:prstGeom prst="rect">
              <a:avLst/>
            </a:prstGeom>
            <a:ln w="12700" cap="flat">
              <a:noFill/>
              <a:miter lim="400000"/>
            </a:ln>
            <a:effectLst/>
          </p:spPr>
        </p:pic>
      </p:grpSp>
      <p:grpSp>
        <p:nvGrpSpPr>
          <p:cNvPr id="1201" name="Figura"/>
          <p:cNvGrpSpPr/>
          <p:nvPr/>
        </p:nvGrpSpPr>
        <p:grpSpPr>
          <a:xfrm>
            <a:off x="2560988" y="1479065"/>
            <a:ext cx="1228026" cy="1423801"/>
            <a:chOff x="0" y="-1"/>
            <a:chExt cx="1228024" cy="1423799"/>
          </a:xfrm>
        </p:grpSpPr>
        <p:sp>
          <p:nvSpPr>
            <p:cNvPr id="1199" name="Figura"/>
            <p:cNvSpPr/>
            <p:nvPr/>
          </p:nvSpPr>
          <p:spPr>
            <a:xfrm>
              <a:off x="31752" y="31770"/>
              <a:ext cx="1164522" cy="1360326"/>
            </a:xfrm>
            <a:custGeom>
              <a:avLst/>
              <a:gdLst/>
              <a:ahLst/>
              <a:cxnLst>
                <a:cxn ang="0">
                  <a:pos x="wd2" y="hd2"/>
                </a:cxn>
                <a:cxn ang="5400000">
                  <a:pos x="wd2" y="hd2"/>
                </a:cxn>
                <a:cxn ang="10800000">
                  <a:pos x="wd2" y="hd2"/>
                </a:cxn>
                <a:cxn ang="16200000">
                  <a:pos x="wd2" y="hd2"/>
                </a:cxn>
              </a:cxnLst>
              <a:rect l="0" t="0" r="r" b="b"/>
              <a:pathLst>
                <a:path w="21556" h="21563" fill="norm" stroke="1" extrusionOk="0">
                  <a:moveTo>
                    <a:pt x="10536" y="11"/>
                  </a:moveTo>
                  <a:cubicBezTo>
                    <a:pt x="9380" y="118"/>
                    <a:pt x="8481" y="954"/>
                    <a:pt x="8481" y="1967"/>
                  </a:cubicBezTo>
                  <a:cubicBezTo>
                    <a:pt x="8481" y="2667"/>
                    <a:pt x="8908" y="3281"/>
                    <a:pt x="9556" y="3631"/>
                  </a:cubicBezTo>
                  <a:cubicBezTo>
                    <a:pt x="9876" y="3804"/>
                    <a:pt x="10045" y="4127"/>
                    <a:pt x="10008" y="4456"/>
                  </a:cubicBezTo>
                  <a:lnTo>
                    <a:pt x="9959" y="4907"/>
                  </a:lnTo>
                  <a:cubicBezTo>
                    <a:pt x="9864" y="5122"/>
                    <a:pt x="9618" y="5269"/>
                    <a:pt x="9347" y="5269"/>
                  </a:cubicBezTo>
                  <a:lnTo>
                    <a:pt x="6486" y="5269"/>
                  </a:lnTo>
                  <a:cubicBezTo>
                    <a:pt x="6348" y="5269"/>
                    <a:pt x="6216" y="5209"/>
                    <a:pt x="6134" y="5112"/>
                  </a:cubicBezTo>
                  <a:cubicBezTo>
                    <a:pt x="5958" y="4891"/>
                    <a:pt x="5662" y="4752"/>
                    <a:pt x="5323" y="4757"/>
                  </a:cubicBezTo>
                  <a:cubicBezTo>
                    <a:pt x="4813" y="4762"/>
                    <a:pt x="4386" y="5134"/>
                    <a:pt x="4380" y="5570"/>
                  </a:cubicBezTo>
                  <a:cubicBezTo>
                    <a:pt x="4373" y="6033"/>
                    <a:pt x="4808" y="6405"/>
                    <a:pt x="5342" y="6405"/>
                  </a:cubicBezTo>
                  <a:cubicBezTo>
                    <a:pt x="5563" y="6405"/>
                    <a:pt x="5770" y="6341"/>
                    <a:pt x="5934" y="6233"/>
                  </a:cubicBezTo>
                  <a:cubicBezTo>
                    <a:pt x="6066" y="6147"/>
                    <a:pt x="6241" y="6120"/>
                    <a:pt x="6392" y="6179"/>
                  </a:cubicBezTo>
                  <a:lnTo>
                    <a:pt x="9273" y="7298"/>
                  </a:lnTo>
                  <a:cubicBezTo>
                    <a:pt x="9612" y="7428"/>
                    <a:pt x="9820" y="7724"/>
                    <a:pt x="9801" y="8042"/>
                  </a:cubicBezTo>
                  <a:cubicBezTo>
                    <a:pt x="9688" y="9695"/>
                    <a:pt x="9342" y="14823"/>
                    <a:pt x="9110" y="17165"/>
                  </a:cubicBezTo>
                  <a:cubicBezTo>
                    <a:pt x="9072" y="17531"/>
                    <a:pt x="8700" y="17805"/>
                    <a:pt x="8272" y="17778"/>
                  </a:cubicBezTo>
                  <a:cubicBezTo>
                    <a:pt x="5091" y="17562"/>
                    <a:pt x="3191" y="16033"/>
                    <a:pt x="2310" y="15085"/>
                  </a:cubicBezTo>
                  <a:cubicBezTo>
                    <a:pt x="2228" y="14999"/>
                    <a:pt x="2273" y="14865"/>
                    <a:pt x="2399" y="14828"/>
                  </a:cubicBezTo>
                  <a:lnTo>
                    <a:pt x="3096" y="14612"/>
                  </a:lnTo>
                  <a:cubicBezTo>
                    <a:pt x="3235" y="14569"/>
                    <a:pt x="3272" y="14412"/>
                    <a:pt x="3159" y="14326"/>
                  </a:cubicBezTo>
                  <a:lnTo>
                    <a:pt x="2010" y="13491"/>
                  </a:lnTo>
                  <a:lnTo>
                    <a:pt x="858" y="12657"/>
                  </a:lnTo>
                  <a:cubicBezTo>
                    <a:pt x="745" y="12576"/>
                    <a:pt x="569" y="12630"/>
                    <a:pt x="544" y="12754"/>
                  </a:cubicBezTo>
                  <a:lnTo>
                    <a:pt x="274" y="14025"/>
                  </a:lnTo>
                  <a:lnTo>
                    <a:pt x="3" y="15295"/>
                  </a:lnTo>
                  <a:cubicBezTo>
                    <a:pt x="-22" y="15419"/>
                    <a:pt x="116" y="15527"/>
                    <a:pt x="261" y="15484"/>
                  </a:cubicBezTo>
                  <a:lnTo>
                    <a:pt x="1053" y="15242"/>
                  </a:lnTo>
                  <a:cubicBezTo>
                    <a:pt x="1153" y="15209"/>
                    <a:pt x="1260" y="15258"/>
                    <a:pt x="1298" y="15339"/>
                  </a:cubicBezTo>
                  <a:cubicBezTo>
                    <a:pt x="2682" y="18414"/>
                    <a:pt x="6638" y="19679"/>
                    <a:pt x="8449" y="20336"/>
                  </a:cubicBezTo>
                  <a:cubicBezTo>
                    <a:pt x="9172" y="20600"/>
                    <a:pt x="9757" y="20935"/>
                    <a:pt x="10216" y="21258"/>
                  </a:cubicBezTo>
                  <a:cubicBezTo>
                    <a:pt x="10317" y="21328"/>
                    <a:pt x="10411" y="21397"/>
                    <a:pt x="10499" y="21467"/>
                  </a:cubicBezTo>
                  <a:cubicBezTo>
                    <a:pt x="10669" y="21596"/>
                    <a:pt x="10921" y="21596"/>
                    <a:pt x="11090" y="21467"/>
                  </a:cubicBezTo>
                  <a:cubicBezTo>
                    <a:pt x="11178" y="21397"/>
                    <a:pt x="11273" y="21328"/>
                    <a:pt x="11373" y="21258"/>
                  </a:cubicBezTo>
                  <a:cubicBezTo>
                    <a:pt x="11832" y="20935"/>
                    <a:pt x="12423" y="20594"/>
                    <a:pt x="13140" y="20336"/>
                  </a:cubicBezTo>
                  <a:cubicBezTo>
                    <a:pt x="14951" y="19679"/>
                    <a:pt x="18906" y="18420"/>
                    <a:pt x="20289" y="15339"/>
                  </a:cubicBezTo>
                  <a:cubicBezTo>
                    <a:pt x="20327" y="15253"/>
                    <a:pt x="20434" y="15209"/>
                    <a:pt x="20535" y="15242"/>
                  </a:cubicBezTo>
                  <a:lnTo>
                    <a:pt x="21327" y="15484"/>
                  </a:lnTo>
                  <a:cubicBezTo>
                    <a:pt x="21440" y="15522"/>
                    <a:pt x="21578" y="15419"/>
                    <a:pt x="21553" y="15295"/>
                  </a:cubicBezTo>
                  <a:lnTo>
                    <a:pt x="21284" y="14025"/>
                  </a:lnTo>
                  <a:lnTo>
                    <a:pt x="21012" y="12754"/>
                  </a:lnTo>
                  <a:cubicBezTo>
                    <a:pt x="20987" y="12630"/>
                    <a:pt x="20811" y="12576"/>
                    <a:pt x="20698" y="12657"/>
                  </a:cubicBezTo>
                  <a:lnTo>
                    <a:pt x="19548" y="13491"/>
                  </a:lnTo>
                  <a:lnTo>
                    <a:pt x="18397" y="14326"/>
                  </a:lnTo>
                  <a:cubicBezTo>
                    <a:pt x="18284" y="14407"/>
                    <a:pt x="18315" y="14569"/>
                    <a:pt x="18460" y="14612"/>
                  </a:cubicBezTo>
                  <a:lnTo>
                    <a:pt x="19157" y="14828"/>
                  </a:lnTo>
                  <a:cubicBezTo>
                    <a:pt x="19283" y="14865"/>
                    <a:pt x="19328" y="14999"/>
                    <a:pt x="19246" y="15085"/>
                  </a:cubicBezTo>
                  <a:cubicBezTo>
                    <a:pt x="18359" y="16033"/>
                    <a:pt x="16459" y="17557"/>
                    <a:pt x="13284" y="17778"/>
                  </a:cubicBezTo>
                  <a:cubicBezTo>
                    <a:pt x="12856" y="17805"/>
                    <a:pt x="12480" y="17531"/>
                    <a:pt x="12448" y="17165"/>
                  </a:cubicBezTo>
                  <a:cubicBezTo>
                    <a:pt x="12216" y="14817"/>
                    <a:pt x="11864" y="9695"/>
                    <a:pt x="11757" y="8042"/>
                  </a:cubicBezTo>
                  <a:cubicBezTo>
                    <a:pt x="11738" y="7724"/>
                    <a:pt x="11946" y="7428"/>
                    <a:pt x="12285" y="7298"/>
                  </a:cubicBezTo>
                  <a:lnTo>
                    <a:pt x="15178" y="6172"/>
                  </a:lnTo>
                  <a:cubicBezTo>
                    <a:pt x="15323" y="6119"/>
                    <a:pt x="15485" y="6140"/>
                    <a:pt x="15610" y="6226"/>
                  </a:cubicBezTo>
                  <a:cubicBezTo>
                    <a:pt x="15818" y="6372"/>
                    <a:pt x="16102" y="6442"/>
                    <a:pt x="16404" y="6388"/>
                  </a:cubicBezTo>
                  <a:cubicBezTo>
                    <a:pt x="16781" y="6323"/>
                    <a:pt x="17083" y="6066"/>
                    <a:pt x="17159" y="5748"/>
                  </a:cubicBezTo>
                  <a:cubicBezTo>
                    <a:pt x="17278" y="5221"/>
                    <a:pt x="16807" y="4757"/>
                    <a:pt x="16216" y="4757"/>
                  </a:cubicBezTo>
                  <a:cubicBezTo>
                    <a:pt x="15889" y="4757"/>
                    <a:pt x="15606" y="4897"/>
                    <a:pt x="15429" y="5107"/>
                  </a:cubicBezTo>
                  <a:cubicBezTo>
                    <a:pt x="15348" y="5209"/>
                    <a:pt x="15214" y="5269"/>
                    <a:pt x="15076" y="5269"/>
                  </a:cubicBezTo>
                  <a:lnTo>
                    <a:pt x="12215" y="5269"/>
                  </a:lnTo>
                  <a:cubicBezTo>
                    <a:pt x="11944" y="5269"/>
                    <a:pt x="11700" y="5122"/>
                    <a:pt x="11605" y="4907"/>
                  </a:cubicBezTo>
                  <a:lnTo>
                    <a:pt x="11554" y="4434"/>
                  </a:lnTo>
                  <a:cubicBezTo>
                    <a:pt x="11517" y="4116"/>
                    <a:pt x="11688" y="3803"/>
                    <a:pt x="12002" y="3636"/>
                  </a:cubicBezTo>
                  <a:cubicBezTo>
                    <a:pt x="12732" y="3248"/>
                    <a:pt x="13183" y="2517"/>
                    <a:pt x="13063" y="1709"/>
                  </a:cubicBezTo>
                  <a:cubicBezTo>
                    <a:pt x="12931" y="821"/>
                    <a:pt x="12083" y="110"/>
                    <a:pt x="11045" y="13"/>
                  </a:cubicBezTo>
                  <a:cubicBezTo>
                    <a:pt x="10872" y="-3"/>
                    <a:pt x="10701" y="-4"/>
                    <a:pt x="10536" y="11"/>
                  </a:cubicBezTo>
                  <a:close/>
                  <a:moveTo>
                    <a:pt x="10762" y="1095"/>
                  </a:moveTo>
                  <a:cubicBezTo>
                    <a:pt x="11328" y="1095"/>
                    <a:pt x="11782" y="1482"/>
                    <a:pt x="11782" y="1967"/>
                  </a:cubicBezTo>
                  <a:cubicBezTo>
                    <a:pt x="11782" y="2451"/>
                    <a:pt x="11322" y="2840"/>
                    <a:pt x="10762" y="2840"/>
                  </a:cubicBezTo>
                  <a:cubicBezTo>
                    <a:pt x="10203" y="2840"/>
                    <a:pt x="9744" y="2451"/>
                    <a:pt x="9744" y="1967"/>
                  </a:cubicBezTo>
                  <a:cubicBezTo>
                    <a:pt x="9744" y="1482"/>
                    <a:pt x="10196" y="1095"/>
                    <a:pt x="10762" y="1095"/>
                  </a:cubicBezTo>
                  <a:close/>
                </a:path>
              </a:pathLst>
            </a:custGeom>
            <a:solidFill>
              <a:schemeClr val="accent1"/>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1200" name="Figura Figura" descr="Figura Figura"/>
            <p:cNvPicPr>
              <a:picLocks noChangeAspect="1"/>
            </p:cNvPicPr>
            <p:nvPr/>
          </p:nvPicPr>
          <p:blipFill>
            <a:blip r:embed="rId7">
              <a:extLst/>
            </a:blip>
            <a:stretch>
              <a:fillRect/>
            </a:stretch>
          </p:blipFill>
          <p:spPr>
            <a:xfrm>
              <a:off x="0" y="-2"/>
              <a:ext cx="1228025" cy="1423801"/>
            </a:xfrm>
            <a:prstGeom prst="rect">
              <a:avLst/>
            </a:prstGeom>
            <a:ln w="12700" cap="flat">
              <a:noFill/>
              <a:miter lim="400000"/>
            </a:ln>
            <a:effectLst/>
          </p:spPr>
        </p:pic>
      </p:grpSp>
      <p:pic>
        <p:nvPicPr>
          <p:cNvPr id="1202" name="Consigue tus tres anclas Consigue tus tres anclas" descr="Consigue tus tres anclas Consigue tus tres anclas"/>
          <p:cNvPicPr>
            <a:picLocks noChangeAspect="1"/>
          </p:cNvPicPr>
          <p:nvPr/>
        </p:nvPicPr>
        <p:blipFill>
          <a:blip r:embed="rId8">
            <a:alphaModFix amt="81769"/>
            <a:extLst/>
          </a:blip>
          <a:stretch>
            <a:fillRect/>
          </a:stretch>
        </p:blipFill>
        <p:spPr>
          <a:xfrm>
            <a:off x="337708" y="336765"/>
            <a:ext cx="6030183" cy="1066801"/>
          </a:xfrm>
          <a:prstGeom prst="rect">
            <a:avLst/>
          </a:prstGeom>
          <a:ln w="12700">
            <a:miter lim="400000"/>
          </a:ln>
          <a:effectLst>
            <a:outerShdw sx="100000" sy="100000" kx="0" ky="0" algn="b" rotWithShape="0" blurRad="63500" dist="25400" dir="5400000">
              <a:srgbClr val="000000">
                <a:alpha val="50000"/>
              </a:srgbClr>
            </a:outerShdw>
          </a:effectLst>
        </p:spPr>
      </p:pic>
    </p:spTree>
  </p:cSld>
  <p:clrMapOvr>
    <a:masterClrMapping/>
  </p:clrMapOvr>
  <p:transition xmlns:p14="http://schemas.microsoft.com/office/powerpoint/2010/main" spd="med" advClick="1"/>
</p:sld>
</file>

<file path=ppt/slides/slide1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04" name="Recordamos ese mar en una botella.…"/>
          <p:cNvSpPr txBox="1"/>
          <p:nvPr/>
        </p:nvSpPr>
        <p:spPr>
          <a:xfrm>
            <a:off x="546313" y="-83662"/>
            <a:ext cx="11912173" cy="992087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l" defTabSz="449580">
              <a:lnSpc>
                <a:spcPct val="107916"/>
              </a:lnSpc>
              <a:spcBef>
                <a:spcPts val="800"/>
              </a:spcBef>
              <a:defRPr sz="1900">
                <a:uFill>
                  <a:solidFill>
                    <a:srgbClr val="000000"/>
                  </a:solidFill>
                </a:uFill>
                <a:latin typeface="Papyrus"/>
                <a:ea typeface="Papyrus"/>
                <a:cs typeface="Papyrus"/>
                <a:sym typeface="Papyrus"/>
              </a:defRPr>
            </a:pPr>
            <a:r>
              <a:t>Recordamos ese mar en una botella. </a:t>
            </a:r>
          </a:p>
          <a:p>
            <a:pPr algn="l" defTabSz="449580">
              <a:lnSpc>
                <a:spcPct val="107916"/>
              </a:lnSpc>
              <a:spcBef>
                <a:spcPts val="800"/>
              </a:spcBef>
              <a:defRPr sz="1900">
                <a:uFill>
                  <a:solidFill>
                    <a:srgbClr val="000000"/>
                  </a:solidFill>
                </a:uFill>
                <a:latin typeface="Papyrus"/>
                <a:ea typeface="Papyrus"/>
                <a:cs typeface="Papyrus"/>
                <a:sym typeface="Papyrus"/>
              </a:defRPr>
            </a:pPr>
            <a:r>
              <a:t>Así es nuestra mente y nuestros pensamientos. Hay veces que está en calma y otras nuestros pensamientos viajan rápidamente y nos provocan una tormenta que no nos permite poder concentrarnos.</a:t>
            </a:r>
          </a:p>
          <a:p>
            <a:pPr algn="l" defTabSz="449580">
              <a:lnSpc>
                <a:spcPct val="107916"/>
              </a:lnSpc>
              <a:spcBef>
                <a:spcPts val="800"/>
              </a:spcBef>
              <a:defRPr sz="1900">
                <a:uFill>
                  <a:solidFill>
                    <a:srgbClr val="000000"/>
                  </a:solidFill>
                </a:uFill>
                <a:latin typeface="Papyrus"/>
                <a:ea typeface="Papyrus"/>
                <a:cs typeface="Papyrus"/>
                <a:sym typeface="Papyrus"/>
              </a:defRPr>
            </a:pPr>
            <a:r>
              <a:t>No podemos hacerlos desaparecer, pero sí podemos ponerles un semáforo. Enseñarles cual es su momento. Les podemos decir: “ahora no es tu momento, ahora no te atiendo. Más tarde os haré caso y tendréis vuestro espacio”.</a:t>
            </a:r>
          </a:p>
          <a:p>
            <a:pPr algn="l" defTabSz="449580">
              <a:lnSpc>
                <a:spcPct val="107916"/>
              </a:lnSpc>
              <a:spcBef>
                <a:spcPts val="800"/>
              </a:spcBef>
              <a:defRPr sz="1900">
                <a:uFill>
                  <a:solidFill>
                    <a:srgbClr val="000000"/>
                  </a:solidFill>
                </a:uFill>
                <a:latin typeface="Papyrus"/>
                <a:ea typeface="Papyrus"/>
                <a:cs typeface="Papyrus"/>
                <a:sym typeface="Papyrus"/>
              </a:defRPr>
            </a:pPr>
            <a:r>
              <a:t>Para ello podemos usar, al igual que los grandes barcos, un ancla. </a:t>
            </a:r>
          </a:p>
          <a:p>
            <a:pPr algn="l" defTabSz="449580">
              <a:lnSpc>
                <a:spcPct val="107916"/>
              </a:lnSpc>
              <a:spcBef>
                <a:spcPts val="800"/>
              </a:spcBef>
              <a:defRPr sz="1900">
                <a:uFill>
                  <a:solidFill>
                    <a:srgbClr val="000000"/>
                  </a:solidFill>
                </a:uFill>
                <a:latin typeface="Papyrus"/>
                <a:ea typeface="Papyrus"/>
                <a:cs typeface="Papyrus"/>
                <a:sym typeface="Papyrus"/>
              </a:defRPr>
            </a:pPr>
            <a:r>
              <a:t>Esta ancla siempre está con nosotros y la podemos usar siempre que lo necesitemos.</a:t>
            </a:r>
          </a:p>
          <a:p>
            <a:pPr algn="l" defTabSz="449580">
              <a:lnSpc>
                <a:spcPct val="107916"/>
              </a:lnSpc>
              <a:spcBef>
                <a:spcPts val="800"/>
              </a:spcBef>
              <a:defRPr sz="1900">
                <a:uFill>
                  <a:solidFill>
                    <a:srgbClr val="000000"/>
                  </a:solidFill>
                </a:uFill>
                <a:latin typeface="Papyrus"/>
                <a:ea typeface="Papyrus"/>
                <a:cs typeface="Papyrus"/>
                <a:sym typeface="Papyrus"/>
              </a:defRPr>
            </a:pPr>
            <a:r>
              <a:t>Esa ancla es nuestra respiración.</a:t>
            </a:r>
          </a:p>
          <a:p>
            <a:pPr algn="l" defTabSz="449580">
              <a:lnSpc>
                <a:spcPct val="107916"/>
              </a:lnSpc>
              <a:spcBef>
                <a:spcPts val="800"/>
              </a:spcBef>
              <a:defRPr sz="1900">
                <a:uFill>
                  <a:solidFill>
                    <a:srgbClr val="000000"/>
                  </a:solidFill>
                </a:uFill>
                <a:latin typeface="Papyrus"/>
                <a:ea typeface="Papyrus"/>
                <a:cs typeface="Papyrus"/>
                <a:sym typeface="Papyrus"/>
              </a:defRPr>
            </a:pPr>
            <a:r>
              <a:t>Hay</a:t>
            </a:r>
            <a:r>
              <a:rPr sz="2700" u="sng"/>
              <a:t> varios tipos de ancla</a:t>
            </a:r>
            <a:r>
              <a:t> y podemos usar la que a nosotros nos venga mejor.</a:t>
            </a:r>
          </a:p>
          <a:p>
            <a:pPr marL="457200" indent="-228600" algn="l" defTabSz="449580">
              <a:lnSpc>
                <a:spcPct val="107916"/>
              </a:lnSpc>
              <a:spcBef>
                <a:spcPts val="800"/>
              </a:spcBef>
              <a:buSzPct val="100000"/>
              <a:buChar char="▪"/>
              <a:defRPr sz="1900">
                <a:uFill>
                  <a:solidFill>
                    <a:srgbClr val="000000"/>
                  </a:solidFill>
                </a:uFill>
                <a:latin typeface="Papyrus"/>
                <a:ea typeface="Papyrus"/>
                <a:cs typeface="Papyrus"/>
                <a:sym typeface="Papyrus"/>
              </a:defRPr>
            </a:pPr>
            <a:r>
              <a:t>Nos sentamos en una postura cómoda y cerramos los ojos.</a:t>
            </a:r>
          </a:p>
          <a:p>
            <a:pPr marL="457200" indent="-228600" algn="l" defTabSz="449580">
              <a:lnSpc>
                <a:spcPct val="107916"/>
              </a:lnSpc>
              <a:spcBef>
                <a:spcPts val="800"/>
              </a:spcBef>
              <a:buSzPct val="100000"/>
              <a:buChar char="▪"/>
              <a:defRPr sz="1900">
                <a:uFill>
                  <a:solidFill>
                    <a:srgbClr val="000000"/>
                  </a:solidFill>
                </a:uFill>
                <a:latin typeface="Papyrus"/>
                <a:ea typeface="Papyrus"/>
                <a:cs typeface="Papyrus"/>
                <a:sym typeface="Papyrus"/>
              </a:defRPr>
            </a:pPr>
            <a:r>
              <a:t>Cogemos aire por la nariz y lo expulsamos despacio por la boca. Lo hacemos varias veces. Podemos invitarles a poner una mano delante de la cara para sentir su respiración cuando entra y sale.</a:t>
            </a:r>
          </a:p>
          <a:p>
            <a:pPr marL="457200" indent="-228600" algn="l" defTabSz="449580">
              <a:lnSpc>
                <a:spcPct val="107916"/>
              </a:lnSpc>
              <a:spcBef>
                <a:spcPts val="800"/>
              </a:spcBef>
              <a:buSzPct val="100000"/>
              <a:buChar char="▪"/>
              <a:defRPr sz="1900">
                <a:uFill>
                  <a:solidFill>
                    <a:srgbClr val="000000"/>
                  </a:solidFill>
                </a:uFill>
                <a:latin typeface="Papyrus"/>
                <a:ea typeface="Papyrus"/>
                <a:cs typeface="Papyrus"/>
                <a:sym typeface="Papyrus"/>
              </a:defRPr>
            </a:pPr>
            <a:r>
              <a:t>Ahora, cuando cojamos aire, vamos a observar cómo entra </a:t>
            </a:r>
            <a:r>
              <a:rPr sz="2700" u="sng"/>
              <a:t>por la nariz.</a:t>
            </a:r>
            <a:r>
              <a:t> Lo hacemos varias veces. ¿Es frío, cálido…?</a:t>
            </a:r>
          </a:p>
          <a:p>
            <a:pPr marL="457200" indent="-228600" algn="l" defTabSz="449580">
              <a:lnSpc>
                <a:spcPct val="107916"/>
              </a:lnSpc>
              <a:spcBef>
                <a:spcPts val="800"/>
              </a:spcBef>
              <a:buSzPct val="100000"/>
              <a:buChar char="▪"/>
              <a:defRPr sz="1900">
                <a:uFill>
                  <a:solidFill>
                    <a:srgbClr val="000000"/>
                  </a:solidFill>
                </a:uFill>
                <a:latin typeface="Papyrus"/>
                <a:ea typeface="Papyrus"/>
                <a:cs typeface="Papyrus"/>
                <a:sym typeface="Papyrus"/>
              </a:defRPr>
            </a:pPr>
            <a:r>
              <a:t>A continuación, vamos a observar el aire cuando sale </a:t>
            </a:r>
            <a:r>
              <a:rPr sz="2700" u="sng"/>
              <a:t>por nuestra boca.</a:t>
            </a:r>
            <a:r>
              <a:t> Lo hacemos varias veces. ¿Es frío, cálido? ¿Es diferente a cuando sale por nuestra nariz?</a:t>
            </a:r>
          </a:p>
          <a:p>
            <a:pPr marL="457200" indent="-228600" algn="l" defTabSz="449580">
              <a:lnSpc>
                <a:spcPct val="107916"/>
              </a:lnSpc>
              <a:spcBef>
                <a:spcPts val="800"/>
              </a:spcBef>
              <a:buSzPct val="100000"/>
              <a:buChar char="▪"/>
              <a:defRPr sz="1900">
                <a:uFill>
                  <a:solidFill>
                    <a:srgbClr val="000000"/>
                  </a:solidFill>
                </a:uFill>
                <a:latin typeface="Papyrus"/>
                <a:ea typeface="Papyrus"/>
                <a:cs typeface="Papyrus"/>
                <a:sym typeface="Papyrus"/>
              </a:defRPr>
            </a:pPr>
            <a:r>
              <a:t>Bien, ahora vamos a hacer una inspiración profunda, vamos a coger mucho aire. Lo repetimos tres veces. ¿Es </a:t>
            </a:r>
            <a:r>
              <a:rPr sz="2700" u="sng"/>
              <a:t>nuestro pecho</a:t>
            </a:r>
            <a:r>
              <a:t> el que se eleva/hincha? ¿o es nuestro abdomen/tripa?</a:t>
            </a:r>
          </a:p>
        </p:txBody>
      </p:sp>
      <p:grpSp>
        <p:nvGrpSpPr>
          <p:cNvPr id="1207" name="Flecha">
            <a:hlinkClick r:id="rId2" invalidUrl="" action="ppaction://hlinksldjump" tgtFrame="" tooltip="" history="1" highlightClick="0" endSnd="0"/>
          </p:cNvPr>
          <p:cNvGrpSpPr/>
          <p:nvPr/>
        </p:nvGrpSpPr>
        <p:grpSpPr>
          <a:xfrm>
            <a:off x="10914960" y="8811176"/>
            <a:ext cx="2073537" cy="900798"/>
            <a:chOff x="0" y="0"/>
            <a:chExt cx="2073536" cy="900797"/>
          </a:xfrm>
        </p:grpSpPr>
        <p:sp>
          <p:nvSpPr>
            <p:cNvPr id="1205" name="Flecha">
              <a:hlinkClick r:id="rId2" invalidUrl="" action="ppaction://hlinksldjump" tgtFrame="" tooltip="" history="1" highlightClick="0" endSnd="0"/>
            </p:cNvPr>
            <p:cNvSpPr/>
            <p:nvPr/>
          </p:nvSpPr>
          <p:spPr>
            <a:xfrm>
              <a:off x="82550" y="113908"/>
              <a:ext cx="1725815" cy="672980"/>
            </a:xfrm>
            <a:prstGeom prst="rightArrow">
              <a:avLst>
                <a:gd name="adj1" fmla="val 47251"/>
                <a:gd name="adj2" fmla="val 152631"/>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1206" name="Flecha Flecha" descr="Flecha Flecha"/>
            <p:cNvPicPr>
              <a:picLocks noChangeAspect="1"/>
            </p:cNvPicPr>
            <p:nvPr/>
          </p:nvPicPr>
          <p:blipFill>
            <a:blip r:embed="rId3">
              <a:extLst/>
            </a:blip>
            <a:stretch>
              <a:fillRect/>
            </a:stretch>
          </p:blipFill>
          <p:spPr>
            <a:xfrm>
              <a:off x="-1" y="-1"/>
              <a:ext cx="2073538" cy="900799"/>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1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09" name="Centrarnos en nuestra respiración va a ser esa fuerte ancla que sostiene el barco de nuestra atención. Lo podemos usar siempre que creamos que una tormenta se acerca y para ponerle un semáforo a esos pensamientos que no queremos atender en ese momento.…"/>
          <p:cNvSpPr txBox="1"/>
          <p:nvPr/>
        </p:nvSpPr>
        <p:spPr>
          <a:xfrm>
            <a:off x="1027278" y="1349889"/>
            <a:ext cx="10950245" cy="5462089"/>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l" defTabSz="449580">
              <a:lnSpc>
                <a:spcPct val="107916"/>
              </a:lnSpc>
              <a:spcBef>
                <a:spcPts val="800"/>
              </a:spcBef>
              <a:defRPr sz="2000">
                <a:uFill>
                  <a:solidFill>
                    <a:srgbClr val="000000"/>
                  </a:solidFill>
                </a:uFill>
                <a:latin typeface="Papyrus"/>
                <a:ea typeface="Papyrus"/>
                <a:cs typeface="Papyrus"/>
                <a:sym typeface="Papyrus"/>
              </a:defRPr>
            </a:pPr>
            <a:r>
              <a:t>Centrarnos en nuestra respiración va a ser esa fuerte ancla que sostiene el barco de nuestra atención. Lo podemos usar siempre que creamos que una tormenta se acerca y para ponerle un semáforo a esos pensamientos que no queremos atender en ese momento.</a:t>
            </a:r>
          </a:p>
          <a:p>
            <a:pPr algn="l" defTabSz="449580">
              <a:lnSpc>
                <a:spcPct val="107916"/>
              </a:lnSpc>
              <a:spcBef>
                <a:spcPts val="800"/>
              </a:spcBef>
              <a:defRPr sz="2000">
                <a:uFill>
                  <a:solidFill>
                    <a:srgbClr val="000000"/>
                  </a:solidFill>
                </a:uFill>
                <a:latin typeface="Papyrus"/>
                <a:ea typeface="Papyrus"/>
                <a:cs typeface="Papyrus"/>
                <a:sym typeface="Papyrus"/>
              </a:defRPr>
            </a:pPr>
            <a:r>
              <a:t>Una vez terminadas las prácticas, podemos preguntarles:</a:t>
            </a:r>
          </a:p>
          <a:p>
            <a:pPr marL="457200" indent="-228600" algn="l" defTabSz="449580">
              <a:lnSpc>
                <a:spcPct val="107916"/>
              </a:lnSpc>
              <a:spcBef>
                <a:spcPts val="800"/>
              </a:spcBef>
              <a:buSzPct val="100000"/>
              <a:buChar char="▪"/>
              <a:defRPr sz="2000">
                <a:uFill>
                  <a:solidFill>
                    <a:srgbClr val="000000"/>
                  </a:solidFill>
                </a:uFill>
                <a:latin typeface="Papyrus"/>
                <a:ea typeface="Papyrus"/>
                <a:cs typeface="Papyrus"/>
                <a:sym typeface="Papyrus"/>
              </a:defRPr>
            </a:pPr>
            <a:r>
              <a:t>¿Te has dado cuenta de que el aire que entra por tu nariz llega hasta tu barriga? </a:t>
            </a:r>
          </a:p>
          <a:p>
            <a:pPr marL="457200" indent="-228600" algn="l" defTabSz="449580">
              <a:lnSpc>
                <a:spcPct val="107916"/>
              </a:lnSpc>
              <a:spcBef>
                <a:spcPts val="800"/>
              </a:spcBef>
              <a:buSzPct val="100000"/>
              <a:buChar char="▪"/>
              <a:defRPr sz="2000">
                <a:uFill>
                  <a:solidFill>
                    <a:srgbClr val="000000"/>
                  </a:solidFill>
                </a:uFill>
                <a:latin typeface="Papyrus"/>
                <a:ea typeface="Papyrus"/>
                <a:cs typeface="Papyrus"/>
                <a:sym typeface="Papyrus"/>
              </a:defRPr>
            </a:pPr>
            <a:r>
              <a:t>¿Cómo te sientes? ¿Relajado? ¿Tranquilo? ¿Aburrido? </a:t>
            </a:r>
          </a:p>
          <a:p>
            <a:pPr marL="457200" indent="-228600" algn="l" defTabSz="449580">
              <a:lnSpc>
                <a:spcPct val="107916"/>
              </a:lnSpc>
              <a:spcBef>
                <a:spcPts val="800"/>
              </a:spcBef>
              <a:buSzPct val="100000"/>
              <a:buChar char="▪"/>
              <a:defRPr sz="2000">
                <a:uFill>
                  <a:solidFill>
                    <a:srgbClr val="000000"/>
                  </a:solidFill>
                </a:uFill>
                <a:latin typeface="Papyrus"/>
                <a:ea typeface="Papyrus"/>
                <a:cs typeface="Papyrus"/>
                <a:sym typeface="Papyrus"/>
              </a:defRPr>
            </a:pPr>
            <a:r>
              <a:t>¿Cómo se siente tu cuerpo? ¿Notas calor, o frío, u hormigueo en los dedos?</a:t>
            </a:r>
          </a:p>
          <a:p>
            <a:pPr marL="457200" indent="-228600" algn="l" defTabSz="449580">
              <a:lnSpc>
                <a:spcPct val="107916"/>
              </a:lnSpc>
              <a:spcBef>
                <a:spcPts val="800"/>
              </a:spcBef>
              <a:buSzPct val="100000"/>
              <a:buChar char="▪"/>
              <a:defRPr sz="2000">
                <a:uFill>
                  <a:solidFill>
                    <a:srgbClr val="000000"/>
                  </a:solidFill>
                </a:uFill>
                <a:latin typeface="Papyrus"/>
                <a:ea typeface="Papyrus"/>
                <a:cs typeface="Papyrus"/>
                <a:sym typeface="Papyrus"/>
              </a:defRPr>
            </a:pPr>
            <a:r>
              <a:t>¿Cómo crees que se ha sentido tu barquito, subiendo y bajando en tu barriga así de despacito? ¿Crees que le tranquiliza cuando respiras así?</a:t>
            </a:r>
          </a:p>
          <a:p>
            <a:pPr algn="l" defTabSz="449580">
              <a:lnSpc>
                <a:spcPct val="107916"/>
              </a:lnSpc>
              <a:spcBef>
                <a:spcPts val="800"/>
              </a:spcBef>
              <a:defRPr sz="2000">
                <a:uFill>
                  <a:solidFill>
                    <a:srgbClr val="000000"/>
                  </a:solidFill>
                </a:uFill>
                <a:latin typeface="Papyrus"/>
                <a:ea typeface="Papyrus"/>
                <a:cs typeface="Papyrus"/>
                <a:sym typeface="Papyrus"/>
              </a:defRPr>
            </a:pPr>
            <a:r>
              <a:t>Como siempre recuerda que no hay respuesta correcta. </a:t>
            </a:r>
          </a:p>
        </p:txBody>
      </p:sp>
      <p:pic>
        <p:nvPicPr>
          <p:cNvPr id="1210"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480312" y="824306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12" name="MAP.png" descr="MAP.png"/>
          <p:cNvPicPr>
            <a:picLocks noChangeAspect="1"/>
          </p:cNvPicPr>
          <p:nvPr/>
        </p:nvPicPr>
        <p:blipFill>
          <a:blip r:embed="rId2">
            <a:extLst/>
          </a:blip>
          <a:srcRect l="30278" t="25396" r="35905" b="40302"/>
          <a:stretch>
            <a:fillRect/>
          </a:stretch>
        </p:blipFill>
        <p:spPr>
          <a:xfrm>
            <a:off x="-145688" y="-71836"/>
            <a:ext cx="13797078" cy="9897331"/>
          </a:xfrm>
          <a:prstGeom prst="rect">
            <a:avLst/>
          </a:prstGeom>
          <a:ln w="12700">
            <a:miter lim="400000"/>
          </a:ln>
        </p:spPr>
      </p:pic>
      <p:pic>
        <p:nvPicPr>
          <p:cNvPr id="1213" name="island_6.png" descr="island_6.png"/>
          <p:cNvPicPr>
            <a:picLocks noChangeAspect="1"/>
          </p:cNvPicPr>
          <p:nvPr/>
        </p:nvPicPr>
        <p:blipFill>
          <a:blip r:embed="rId3">
            <a:extLst/>
          </a:blip>
          <a:srcRect l="19730" t="22033" r="16421" b="15253"/>
          <a:stretch>
            <a:fillRect/>
          </a:stretch>
        </p:blipFill>
        <p:spPr>
          <a:xfrm>
            <a:off x="2277029" y="2660414"/>
            <a:ext cx="9326030" cy="6403790"/>
          </a:xfrm>
          <a:prstGeom prst="rect">
            <a:avLst/>
          </a:prstGeom>
          <a:ln w="12700">
            <a:miter lim="400000"/>
          </a:ln>
        </p:spPr>
      </p:pic>
      <p:pic>
        <p:nvPicPr>
          <p:cNvPr id="1214" name="Imagen" descr="Imagen"/>
          <p:cNvPicPr>
            <a:picLocks noChangeAspect="1"/>
          </p:cNvPicPr>
          <p:nvPr/>
        </p:nvPicPr>
        <p:blipFill>
          <a:blip r:embed="rId4">
            <a:extLst/>
          </a:blip>
          <a:srcRect l="12897" t="9106" r="20880" b="4840"/>
          <a:stretch>
            <a:fillRect/>
          </a:stretch>
        </p:blipFill>
        <p:spPr>
          <a:xfrm>
            <a:off x="1211024" y="6813658"/>
            <a:ext cx="1840297" cy="2391531"/>
          </a:xfrm>
          <a:custGeom>
            <a:avLst/>
            <a:gdLst/>
            <a:ahLst/>
            <a:cxnLst>
              <a:cxn ang="0">
                <a:pos x="wd2" y="hd2"/>
              </a:cxn>
              <a:cxn ang="5400000">
                <a:pos x="wd2" y="hd2"/>
              </a:cxn>
              <a:cxn ang="10800000">
                <a:pos x="wd2" y="hd2"/>
              </a:cxn>
              <a:cxn ang="16200000">
                <a:pos x="wd2" y="hd2"/>
              </a:cxn>
            </a:cxnLst>
            <a:rect l="0" t="0" r="r" b="b"/>
            <a:pathLst>
              <a:path w="21197" h="21560" fill="norm" stroke="1" extrusionOk="0">
                <a:moveTo>
                  <a:pt x="2692" y="17"/>
                </a:moveTo>
                <a:cubicBezTo>
                  <a:pt x="2587" y="68"/>
                  <a:pt x="2504" y="170"/>
                  <a:pt x="2504" y="246"/>
                </a:cubicBezTo>
                <a:cubicBezTo>
                  <a:pt x="2504" y="323"/>
                  <a:pt x="2587" y="386"/>
                  <a:pt x="2692" y="386"/>
                </a:cubicBezTo>
                <a:cubicBezTo>
                  <a:pt x="2796" y="386"/>
                  <a:pt x="2879" y="284"/>
                  <a:pt x="2879" y="157"/>
                </a:cubicBezTo>
                <a:cubicBezTo>
                  <a:pt x="2879" y="30"/>
                  <a:pt x="2796" y="-33"/>
                  <a:pt x="2692" y="17"/>
                </a:cubicBezTo>
                <a:close/>
                <a:moveTo>
                  <a:pt x="854" y="521"/>
                </a:moveTo>
                <a:cubicBezTo>
                  <a:pt x="711" y="530"/>
                  <a:pt x="538" y="564"/>
                  <a:pt x="337" y="625"/>
                </a:cubicBezTo>
                <a:cubicBezTo>
                  <a:pt x="39" y="714"/>
                  <a:pt x="-73" y="1284"/>
                  <a:pt x="168" y="1473"/>
                </a:cubicBezTo>
                <a:cubicBezTo>
                  <a:pt x="497" y="1730"/>
                  <a:pt x="1302" y="1502"/>
                  <a:pt x="1371" y="1130"/>
                </a:cubicBezTo>
                <a:cubicBezTo>
                  <a:pt x="1453" y="694"/>
                  <a:pt x="1282" y="492"/>
                  <a:pt x="854" y="521"/>
                </a:cubicBezTo>
                <a:close/>
                <a:moveTo>
                  <a:pt x="7446" y="672"/>
                </a:moveTo>
                <a:cubicBezTo>
                  <a:pt x="7117" y="671"/>
                  <a:pt x="6831" y="699"/>
                  <a:pt x="6600" y="761"/>
                </a:cubicBezTo>
                <a:cubicBezTo>
                  <a:pt x="5484" y="1061"/>
                  <a:pt x="4997" y="1390"/>
                  <a:pt x="4484" y="2182"/>
                </a:cubicBezTo>
                <a:cubicBezTo>
                  <a:pt x="4082" y="2803"/>
                  <a:pt x="3951" y="2902"/>
                  <a:pt x="3725" y="2754"/>
                </a:cubicBezTo>
                <a:cubicBezTo>
                  <a:pt x="3185" y="2404"/>
                  <a:pt x="3412" y="3336"/>
                  <a:pt x="3972" y="3767"/>
                </a:cubicBezTo>
                <a:cubicBezTo>
                  <a:pt x="4404" y="4100"/>
                  <a:pt x="4492" y="4294"/>
                  <a:pt x="4493" y="4922"/>
                </a:cubicBezTo>
                <a:cubicBezTo>
                  <a:pt x="4493" y="5357"/>
                  <a:pt x="4608" y="5789"/>
                  <a:pt x="4762" y="5935"/>
                </a:cubicBezTo>
                <a:cubicBezTo>
                  <a:pt x="5331" y="6471"/>
                  <a:pt x="5394" y="8411"/>
                  <a:pt x="4877" y="9470"/>
                </a:cubicBezTo>
                <a:cubicBezTo>
                  <a:pt x="4687" y="9859"/>
                  <a:pt x="4579" y="10217"/>
                  <a:pt x="4639" y="10264"/>
                </a:cubicBezTo>
                <a:cubicBezTo>
                  <a:pt x="4867" y="10442"/>
                  <a:pt x="6057" y="9999"/>
                  <a:pt x="6664" y="9509"/>
                </a:cubicBezTo>
                <a:cubicBezTo>
                  <a:pt x="7301" y="8995"/>
                  <a:pt x="7615" y="8953"/>
                  <a:pt x="7615" y="9387"/>
                </a:cubicBezTo>
                <a:cubicBezTo>
                  <a:pt x="7615" y="9516"/>
                  <a:pt x="7905" y="9900"/>
                  <a:pt x="8260" y="10239"/>
                </a:cubicBezTo>
                <a:cubicBezTo>
                  <a:pt x="8717" y="10676"/>
                  <a:pt x="8860" y="10918"/>
                  <a:pt x="8744" y="11080"/>
                </a:cubicBezTo>
                <a:cubicBezTo>
                  <a:pt x="8546" y="11357"/>
                  <a:pt x="8177" y="12601"/>
                  <a:pt x="8328" y="12482"/>
                </a:cubicBezTo>
                <a:cubicBezTo>
                  <a:pt x="8387" y="12436"/>
                  <a:pt x="8540" y="12469"/>
                  <a:pt x="8671" y="12554"/>
                </a:cubicBezTo>
                <a:cubicBezTo>
                  <a:pt x="8991" y="12762"/>
                  <a:pt x="9202" y="12245"/>
                  <a:pt x="9037" y="11656"/>
                </a:cubicBezTo>
                <a:cubicBezTo>
                  <a:pt x="8969" y="11415"/>
                  <a:pt x="8962" y="11153"/>
                  <a:pt x="9023" y="11076"/>
                </a:cubicBezTo>
                <a:cubicBezTo>
                  <a:pt x="9170" y="10890"/>
                  <a:pt x="10788" y="11603"/>
                  <a:pt x="11034" y="11963"/>
                </a:cubicBezTo>
                <a:cubicBezTo>
                  <a:pt x="11140" y="12118"/>
                  <a:pt x="11526" y="12367"/>
                  <a:pt x="11894" y="12514"/>
                </a:cubicBezTo>
                <a:cubicBezTo>
                  <a:pt x="12261" y="12662"/>
                  <a:pt x="12666" y="12945"/>
                  <a:pt x="12790" y="13144"/>
                </a:cubicBezTo>
                <a:cubicBezTo>
                  <a:pt x="12914" y="13344"/>
                  <a:pt x="13480" y="13692"/>
                  <a:pt x="14047" y="13917"/>
                </a:cubicBezTo>
                <a:cubicBezTo>
                  <a:pt x="14614" y="14142"/>
                  <a:pt x="15283" y="14474"/>
                  <a:pt x="15537" y="14657"/>
                </a:cubicBezTo>
                <a:lnTo>
                  <a:pt x="15999" y="14990"/>
                </a:lnTo>
                <a:lnTo>
                  <a:pt x="15880" y="14461"/>
                </a:lnTo>
                <a:cubicBezTo>
                  <a:pt x="15813" y="14170"/>
                  <a:pt x="15810" y="13889"/>
                  <a:pt x="15875" y="13838"/>
                </a:cubicBezTo>
                <a:cubicBezTo>
                  <a:pt x="15939" y="13788"/>
                  <a:pt x="16311" y="13906"/>
                  <a:pt x="16703" y="14099"/>
                </a:cubicBezTo>
                <a:cubicBezTo>
                  <a:pt x="17198" y="14344"/>
                  <a:pt x="17476" y="14404"/>
                  <a:pt x="17613" y="14296"/>
                </a:cubicBezTo>
                <a:cubicBezTo>
                  <a:pt x="17903" y="14069"/>
                  <a:pt x="18186" y="14266"/>
                  <a:pt x="18390" y="14843"/>
                </a:cubicBezTo>
                <a:cubicBezTo>
                  <a:pt x="18723" y="15787"/>
                  <a:pt x="18116" y="16672"/>
                  <a:pt x="16803" y="17155"/>
                </a:cubicBezTo>
                <a:cubicBezTo>
                  <a:pt x="15880" y="17494"/>
                  <a:pt x="14653" y="17487"/>
                  <a:pt x="14422" y="17140"/>
                </a:cubicBezTo>
                <a:cubicBezTo>
                  <a:pt x="14341" y="17017"/>
                  <a:pt x="14100" y="16617"/>
                  <a:pt x="13887" y="16250"/>
                </a:cubicBezTo>
                <a:cubicBezTo>
                  <a:pt x="13670" y="15875"/>
                  <a:pt x="12820" y="15044"/>
                  <a:pt x="11953" y="14357"/>
                </a:cubicBezTo>
                <a:cubicBezTo>
                  <a:pt x="10149" y="12928"/>
                  <a:pt x="9969" y="12956"/>
                  <a:pt x="9905" y="14654"/>
                </a:cubicBezTo>
                <a:cubicBezTo>
                  <a:pt x="9873" y="15522"/>
                  <a:pt x="9944" y="15776"/>
                  <a:pt x="10362" y="16335"/>
                </a:cubicBezTo>
                <a:cubicBezTo>
                  <a:pt x="10767" y="16874"/>
                  <a:pt x="10805" y="17008"/>
                  <a:pt x="10577" y="17076"/>
                </a:cubicBezTo>
                <a:cubicBezTo>
                  <a:pt x="10189" y="17193"/>
                  <a:pt x="9352" y="18177"/>
                  <a:pt x="9124" y="18783"/>
                </a:cubicBezTo>
                <a:cubicBezTo>
                  <a:pt x="8877" y="19436"/>
                  <a:pt x="9061" y="20527"/>
                  <a:pt x="9521" y="21119"/>
                </a:cubicBezTo>
                <a:cubicBezTo>
                  <a:pt x="9754" y="21418"/>
                  <a:pt x="9919" y="21567"/>
                  <a:pt x="10061" y="21559"/>
                </a:cubicBezTo>
                <a:cubicBezTo>
                  <a:pt x="10203" y="21551"/>
                  <a:pt x="10324" y="21389"/>
                  <a:pt x="10458" y="21069"/>
                </a:cubicBezTo>
                <a:cubicBezTo>
                  <a:pt x="10588" y="20762"/>
                  <a:pt x="11028" y="20321"/>
                  <a:pt x="11542" y="19992"/>
                </a:cubicBezTo>
                <a:cubicBezTo>
                  <a:pt x="12719" y="19237"/>
                  <a:pt x="13919" y="18310"/>
                  <a:pt x="14161" y="17967"/>
                </a:cubicBezTo>
                <a:cubicBezTo>
                  <a:pt x="14325" y="17735"/>
                  <a:pt x="14661" y="17668"/>
                  <a:pt x="16054" y="17588"/>
                </a:cubicBezTo>
                <a:cubicBezTo>
                  <a:pt x="16986" y="17534"/>
                  <a:pt x="17965" y="17399"/>
                  <a:pt x="18225" y="17291"/>
                </a:cubicBezTo>
                <a:cubicBezTo>
                  <a:pt x="19670" y="16688"/>
                  <a:pt x="20581" y="15714"/>
                  <a:pt x="21009" y="14318"/>
                </a:cubicBezTo>
                <a:cubicBezTo>
                  <a:pt x="21422" y="12971"/>
                  <a:pt x="21160" y="11801"/>
                  <a:pt x="20186" y="10640"/>
                </a:cubicBezTo>
                <a:lnTo>
                  <a:pt x="19519" y="9845"/>
                </a:lnTo>
                <a:lnTo>
                  <a:pt x="19948" y="9487"/>
                </a:lnTo>
                <a:cubicBezTo>
                  <a:pt x="20182" y="9291"/>
                  <a:pt x="20551" y="9133"/>
                  <a:pt x="20767" y="9130"/>
                </a:cubicBezTo>
                <a:cubicBezTo>
                  <a:pt x="21147" y="9125"/>
                  <a:pt x="21145" y="9115"/>
                  <a:pt x="20712" y="8833"/>
                </a:cubicBezTo>
                <a:cubicBezTo>
                  <a:pt x="20051" y="8402"/>
                  <a:pt x="18661" y="8436"/>
                  <a:pt x="17773" y="8908"/>
                </a:cubicBezTo>
                <a:lnTo>
                  <a:pt x="17078" y="9280"/>
                </a:lnTo>
                <a:lnTo>
                  <a:pt x="16854" y="8894"/>
                </a:lnTo>
                <a:cubicBezTo>
                  <a:pt x="16671" y="8579"/>
                  <a:pt x="16688" y="8432"/>
                  <a:pt x="16945" y="8081"/>
                </a:cubicBezTo>
                <a:lnTo>
                  <a:pt x="17261" y="7652"/>
                </a:lnTo>
                <a:lnTo>
                  <a:pt x="16593" y="7652"/>
                </a:lnTo>
                <a:cubicBezTo>
                  <a:pt x="15372" y="7652"/>
                  <a:pt x="14395" y="8238"/>
                  <a:pt x="13965" y="9233"/>
                </a:cubicBezTo>
                <a:cubicBezTo>
                  <a:pt x="13674" y="9906"/>
                  <a:pt x="12565" y="10492"/>
                  <a:pt x="11688" y="10432"/>
                </a:cubicBezTo>
                <a:cubicBezTo>
                  <a:pt x="10900" y="10379"/>
                  <a:pt x="10842" y="9957"/>
                  <a:pt x="11578" y="9659"/>
                </a:cubicBezTo>
                <a:cubicBezTo>
                  <a:pt x="12415" y="9321"/>
                  <a:pt x="12618" y="8940"/>
                  <a:pt x="12259" y="8396"/>
                </a:cubicBezTo>
                <a:cubicBezTo>
                  <a:pt x="12097" y="8153"/>
                  <a:pt x="11716" y="7808"/>
                  <a:pt x="11409" y="7631"/>
                </a:cubicBezTo>
                <a:cubicBezTo>
                  <a:pt x="11103" y="7453"/>
                  <a:pt x="10889" y="7262"/>
                  <a:pt x="10934" y="7205"/>
                </a:cubicBezTo>
                <a:cubicBezTo>
                  <a:pt x="10979" y="7148"/>
                  <a:pt x="11402" y="7059"/>
                  <a:pt x="11875" y="7008"/>
                </a:cubicBezTo>
                <a:cubicBezTo>
                  <a:pt x="12348" y="6958"/>
                  <a:pt x="13138" y="6748"/>
                  <a:pt x="13631" y="6543"/>
                </a:cubicBezTo>
                <a:cubicBezTo>
                  <a:pt x="14124" y="6338"/>
                  <a:pt x="14635" y="6167"/>
                  <a:pt x="14765" y="6167"/>
                </a:cubicBezTo>
                <a:cubicBezTo>
                  <a:pt x="14895" y="6167"/>
                  <a:pt x="15470" y="5835"/>
                  <a:pt x="16045" y="5427"/>
                </a:cubicBezTo>
                <a:cubicBezTo>
                  <a:pt x="16620" y="5019"/>
                  <a:pt x="17270" y="4686"/>
                  <a:pt x="17485" y="4686"/>
                </a:cubicBezTo>
                <a:cubicBezTo>
                  <a:pt x="17950" y="4686"/>
                  <a:pt x="18979" y="5450"/>
                  <a:pt x="18979" y="5795"/>
                </a:cubicBezTo>
                <a:cubicBezTo>
                  <a:pt x="18979" y="5929"/>
                  <a:pt x="18889" y="6172"/>
                  <a:pt x="18778" y="6335"/>
                </a:cubicBezTo>
                <a:cubicBezTo>
                  <a:pt x="18546" y="6673"/>
                  <a:pt x="18833" y="7058"/>
                  <a:pt x="19313" y="7058"/>
                </a:cubicBezTo>
                <a:cubicBezTo>
                  <a:pt x="19544" y="7058"/>
                  <a:pt x="19550" y="7015"/>
                  <a:pt x="19359" y="6836"/>
                </a:cubicBezTo>
                <a:cubicBezTo>
                  <a:pt x="19170" y="6657"/>
                  <a:pt x="19185" y="6545"/>
                  <a:pt x="19432" y="6250"/>
                </a:cubicBezTo>
                <a:cubicBezTo>
                  <a:pt x="20211" y="5320"/>
                  <a:pt x="19552" y="4117"/>
                  <a:pt x="18051" y="3727"/>
                </a:cubicBezTo>
                <a:cubicBezTo>
                  <a:pt x="17523" y="3589"/>
                  <a:pt x="17037" y="3412"/>
                  <a:pt x="16973" y="3330"/>
                </a:cubicBezTo>
                <a:cubicBezTo>
                  <a:pt x="16908" y="3248"/>
                  <a:pt x="17099" y="2983"/>
                  <a:pt x="17393" y="2743"/>
                </a:cubicBezTo>
                <a:lnTo>
                  <a:pt x="17928" y="2303"/>
                </a:lnTo>
                <a:lnTo>
                  <a:pt x="17174" y="2511"/>
                </a:lnTo>
                <a:cubicBezTo>
                  <a:pt x="15589" y="2943"/>
                  <a:pt x="13727" y="2920"/>
                  <a:pt x="14760" y="2482"/>
                </a:cubicBezTo>
                <a:cubicBezTo>
                  <a:pt x="14945" y="2404"/>
                  <a:pt x="15259" y="2117"/>
                  <a:pt x="15459" y="1845"/>
                </a:cubicBezTo>
                <a:lnTo>
                  <a:pt x="15825" y="1352"/>
                </a:lnTo>
                <a:lnTo>
                  <a:pt x="15395" y="1648"/>
                </a:lnTo>
                <a:cubicBezTo>
                  <a:pt x="14668" y="2148"/>
                  <a:pt x="12771" y="2060"/>
                  <a:pt x="11121" y="1448"/>
                </a:cubicBezTo>
                <a:cubicBezTo>
                  <a:pt x="9791" y="956"/>
                  <a:pt x="8432" y="676"/>
                  <a:pt x="7446" y="672"/>
                </a:cubicBezTo>
                <a:close/>
                <a:moveTo>
                  <a:pt x="2358" y="1316"/>
                </a:moveTo>
                <a:cubicBezTo>
                  <a:pt x="2236" y="1302"/>
                  <a:pt x="2125" y="1379"/>
                  <a:pt x="2125" y="1559"/>
                </a:cubicBezTo>
                <a:cubicBezTo>
                  <a:pt x="2125" y="1741"/>
                  <a:pt x="2246" y="1870"/>
                  <a:pt x="2422" y="1870"/>
                </a:cubicBezTo>
                <a:cubicBezTo>
                  <a:pt x="2598" y="1870"/>
                  <a:pt x="2696" y="1769"/>
                  <a:pt x="2660" y="1623"/>
                </a:cubicBezTo>
                <a:cubicBezTo>
                  <a:pt x="2614" y="1437"/>
                  <a:pt x="2480" y="1330"/>
                  <a:pt x="2358" y="1316"/>
                </a:cubicBezTo>
                <a:close/>
                <a:moveTo>
                  <a:pt x="3537" y="1938"/>
                </a:moveTo>
                <a:cubicBezTo>
                  <a:pt x="3503" y="1928"/>
                  <a:pt x="3478" y="2014"/>
                  <a:pt x="3478" y="2167"/>
                </a:cubicBezTo>
                <a:cubicBezTo>
                  <a:pt x="3478" y="2370"/>
                  <a:pt x="3521" y="2452"/>
                  <a:pt x="3574" y="2350"/>
                </a:cubicBezTo>
                <a:cubicBezTo>
                  <a:pt x="3626" y="2248"/>
                  <a:pt x="3626" y="2082"/>
                  <a:pt x="3574" y="1981"/>
                </a:cubicBezTo>
                <a:cubicBezTo>
                  <a:pt x="3561" y="1955"/>
                  <a:pt x="3549" y="1941"/>
                  <a:pt x="3537" y="1938"/>
                </a:cubicBezTo>
                <a:close/>
                <a:moveTo>
                  <a:pt x="923" y="3080"/>
                </a:moveTo>
                <a:cubicBezTo>
                  <a:pt x="386" y="2999"/>
                  <a:pt x="-178" y="3478"/>
                  <a:pt x="54" y="3817"/>
                </a:cubicBezTo>
                <a:cubicBezTo>
                  <a:pt x="277" y="4144"/>
                  <a:pt x="592" y="4169"/>
                  <a:pt x="1064" y="3899"/>
                </a:cubicBezTo>
                <a:cubicBezTo>
                  <a:pt x="1481" y="3661"/>
                  <a:pt x="1394" y="3151"/>
                  <a:pt x="923" y="3080"/>
                </a:cubicBezTo>
                <a:close/>
                <a:moveTo>
                  <a:pt x="2180" y="4743"/>
                </a:moveTo>
                <a:cubicBezTo>
                  <a:pt x="2145" y="4754"/>
                  <a:pt x="2125" y="4783"/>
                  <a:pt x="2125" y="4826"/>
                </a:cubicBezTo>
                <a:cubicBezTo>
                  <a:pt x="2125" y="4912"/>
                  <a:pt x="2208" y="4983"/>
                  <a:pt x="2312" y="4983"/>
                </a:cubicBezTo>
                <a:cubicBezTo>
                  <a:pt x="2416" y="4983"/>
                  <a:pt x="2504" y="4955"/>
                  <a:pt x="2504" y="4919"/>
                </a:cubicBezTo>
                <a:cubicBezTo>
                  <a:pt x="2504" y="4883"/>
                  <a:pt x="2416" y="4812"/>
                  <a:pt x="2312" y="4761"/>
                </a:cubicBezTo>
                <a:cubicBezTo>
                  <a:pt x="2260" y="4736"/>
                  <a:pt x="2214" y="4731"/>
                  <a:pt x="2180" y="4743"/>
                </a:cubicBezTo>
                <a:close/>
                <a:moveTo>
                  <a:pt x="3167" y="5280"/>
                </a:moveTo>
                <a:cubicBezTo>
                  <a:pt x="2681" y="5280"/>
                  <a:pt x="2450" y="5691"/>
                  <a:pt x="2724" y="6074"/>
                </a:cubicBezTo>
                <a:cubicBezTo>
                  <a:pt x="2958" y="6401"/>
                  <a:pt x="3394" y="6380"/>
                  <a:pt x="3633" y="6031"/>
                </a:cubicBezTo>
                <a:cubicBezTo>
                  <a:pt x="3904" y="5635"/>
                  <a:pt x="3682" y="5280"/>
                  <a:pt x="3167" y="5280"/>
                </a:cubicBezTo>
                <a:close/>
              </a:path>
            </a:pathLst>
          </a:custGeom>
          <a:ln w="12700">
            <a:miter lim="400000"/>
          </a:ln>
        </p:spPr>
      </p:pic>
      <p:pic>
        <p:nvPicPr>
          <p:cNvPr id="1215" name="Poor Unfortunate Souls (From _The Little Mermaid_ _ Soundtrack Version).mov" descr="Poor Unfortunate Souls (From _The Little Mermaid_ _ Soundtrack Version).mov"/>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8619066" y="8246533"/>
            <a:ext cx="571501" cy="571501"/>
          </a:xfrm>
          <a:prstGeom prst="rect">
            <a:avLst/>
          </a:prstGeom>
          <a:ln w="12700">
            <a:miter lim="400000"/>
          </a:ln>
        </p:spPr>
      </p:pic>
      <p:pic>
        <p:nvPicPr>
          <p:cNvPr id="1216" name="Captura de pantalla 2020-04-06 a las 14.18.19.png" descr="Captura de pantalla 2020-04-06 a las 14.18.19.png">
            <a:hlinkClick r:id="rId8" invalidUrl="" action="ppaction://hlinksldjump" tgtFrame="" tooltip="" history="1" highlightClick="0" endSnd="0"/>
          </p:cNvPr>
          <p:cNvPicPr>
            <a:picLocks noChangeAspect="1"/>
          </p:cNvPicPr>
          <p:nvPr/>
        </p:nvPicPr>
        <p:blipFill>
          <a:blip r:embed="rId9">
            <a:extLst/>
          </a:blip>
          <a:srcRect l="41102" t="38565" r="37698" b="27557"/>
          <a:stretch>
            <a:fillRect/>
          </a:stretch>
        </p:blipFill>
        <p:spPr>
          <a:xfrm>
            <a:off x="11408055" y="8350472"/>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1"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sp>
        <p:nvSpPr>
          <p:cNvPr id="1217" name="Figura">
            <a:hlinkClick r:id="rId10" invalidUrl="" action="ppaction://hlinksldjump" tgtFrame="" tooltip="" history="1" highlightClick="0" endSnd="0"/>
          </p:cNvPr>
          <p:cNvSpPr/>
          <p:nvPr/>
        </p:nvSpPr>
        <p:spPr>
          <a:xfrm>
            <a:off x="5534609" y="4461747"/>
            <a:ext cx="956016"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pic>
        <p:nvPicPr>
          <p:cNvPr id="1218" name="Captura de pantalla 2020-04-06 a las 13.54.21.png" descr="Captura de pantalla 2020-04-06 a las 13.54.21.png">
            <a:hlinkClick r:id="rId11" invalidUrl="" action="ppaction://hlinksldjump" tgtFrame="" tooltip="" history="1" highlightClick="0" endSnd="0"/>
          </p:cNvPr>
          <p:cNvPicPr>
            <a:picLocks noChangeAspect="1"/>
          </p:cNvPicPr>
          <p:nvPr/>
        </p:nvPicPr>
        <p:blipFill>
          <a:blip r:embed="rId12">
            <a:extLst/>
          </a:blip>
          <a:srcRect l="58599" t="28750" r="37498" b="64982"/>
          <a:stretch>
            <a:fillRect/>
          </a:stretch>
        </p:blipFill>
        <p:spPr>
          <a:xfrm>
            <a:off x="11898968" y="270297"/>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219" name="Imagen" descr="Imagen"/>
          <p:cNvPicPr>
            <a:picLocks noChangeAspect="1"/>
          </p:cNvPicPr>
          <p:nvPr/>
        </p:nvPicPr>
        <p:blipFill>
          <a:blip r:embed="rId4">
            <a:extLst/>
          </a:blip>
          <a:srcRect l="12896" t="9103" r="20879" b="4838"/>
          <a:stretch>
            <a:fillRect/>
          </a:stretch>
        </p:blipFill>
        <p:spPr>
          <a:xfrm>
            <a:off x="900514" y="631967"/>
            <a:ext cx="2461330" cy="3198610"/>
          </a:xfrm>
          <a:custGeom>
            <a:avLst/>
            <a:gdLst/>
            <a:ahLst/>
            <a:cxnLst>
              <a:cxn ang="0">
                <a:pos x="wd2" y="hd2"/>
              </a:cxn>
              <a:cxn ang="5400000">
                <a:pos x="wd2" y="hd2"/>
              </a:cxn>
              <a:cxn ang="10800000">
                <a:pos x="wd2" y="hd2"/>
              </a:cxn>
              <a:cxn ang="16200000">
                <a:pos x="wd2" y="hd2"/>
              </a:cxn>
            </a:cxnLst>
            <a:rect l="0" t="0" r="r" b="b"/>
            <a:pathLst>
              <a:path w="21226" h="21559" fill="norm" stroke="1" extrusionOk="0">
                <a:moveTo>
                  <a:pt x="2696" y="17"/>
                </a:moveTo>
                <a:cubicBezTo>
                  <a:pt x="2592" y="68"/>
                  <a:pt x="2505" y="171"/>
                  <a:pt x="2505" y="247"/>
                </a:cubicBezTo>
                <a:cubicBezTo>
                  <a:pt x="2505" y="324"/>
                  <a:pt x="2592" y="389"/>
                  <a:pt x="2696" y="389"/>
                </a:cubicBezTo>
                <a:cubicBezTo>
                  <a:pt x="2801" y="389"/>
                  <a:pt x="2884" y="286"/>
                  <a:pt x="2884" y="159"/>
                </a:cubicBezTo>
                <a:cubicBezTo>
                  <a:pt x="2884" y="31"/>
                  <a:pt x="2801" y="-33"/>
                  <a:pt x="2696" y="17"/>
                </a:cubicBezTo>
                <a:close/>
                <a:moveTo>
                  <a:pt x="855" y="520"/>
                </a:moveTo>
                <a:cubicBezTo>
                  <a:pt x="712" y="530"/>
                  <a:pt x="543" y="566"/>
                  <a:pt x="342" y="627"/>
                </a:cubicBezTo>
                <a:cubicBezTo>
                  <a:pt x="42" y="716"/>
                  <a:pt x="-74" y="1286"/>
                  <a:pt x="167" y="1475"/>
                </a:cubicBezTo>
                <a:cubicBezTo>
                  <a:pt x="497" y="1732"/>
                  <a:pt x="1302" y="1502"/>
                  <a:pt x="1372" y="1130"/>
                </a:cubicBezTo>
                <a:cubicBezTo>
                  <a:pt x="1453" y="694"/>
                  <a:pt x="1284" y="492"/>
                  <a:pt x="855" y="520"/>
                </a:cubicBezTo>
                <a:close/>
                <a:moveTo>
                  <a:pt x="7454" y="672"/>
                </a:moveTo>
                <a:cubicBezTo>
                  <a:pt x="7125" y="671"/>
                  <a:pt x="6839" y="701"/>
                  <a:pt x="6608" y="763"/>
                </a:cubicBezTo>
                <a:cubicBezTo>
                  <a:pt x="5491" y="1063"/>
                  <a:pt x="5000" y="1389"/>
                  <a:pt x="4486" y="2181"/>
                </a:cubicBezTo>
                <a:cubicBezTo>
                  <a:pt x="4084" y="2802"/>
                  <a:pt x="3952" y="2901"/>
                  <a:pt x="3726" y="2754"/>
                </a:cubicBezTo>
                <a:cubicBezTo>
                  <a:pt x="3185" y="2403"/>
                  <a:pt x="3416" y="3336"/>
                  <a:pt x="3976" y="3767"/>
                </a:cubicBezTo>
                <a:cubicBezTo>
                  <a:pt x="4410" y="4100"/>
                  <a:pt x="4496" y="4297"/>
                  <a:pt x="4497" y="4926"/>
                </a:cubicBezTo>
                <a:cubicBezTo>
                  <a:pt x="4497" y="5360"/>
                  <a:pt x="4612" y="5788"/>
                  <a:pt x="4767" y="5934"/>
                </a:cubicBezTo>
                <a:cubicBezTo>
                  <a:pt x="5336" y="6470"/>
                  <a:pt x="5401" y="8412"/>
                  <a:pt x="4883" y="9471"/>
                </a:cubicBezTo>
                <a:cubicBezTo>
                  <a:pt x="4693" y="9860"/>
                  <a:pt x="4587" y="10218"/>
                  <a:pt x="4647" y="10265"/>
                </a:cubicBezTo>
                <a:cubicBezTo>
                  <a:pt x="4875" y="10443"/>
                  <a:pt x="6066" y="9998"/>
                  <a:pt x="6673" y="9508"/>
                </a:cubicBezTo>
                <a:cubicBezTo>
                  <a:pt x="7311" y="8993"/>
                  <a:pt x="7625" y="8955"/>
                  <a:pt x="7625" y="9388"/>
                </a:cubicBezTo>
                <a:cubicBezTo>
                  <a:pt x="7625" y="9518"/>
                  <a:pt x="7917" y="9900"/>
                  <a:pt x="8272" y="10238"/>
                </a:cubicBezTo>
                <a:cubicBezTo>
                  <a:pt x="8730" y="10675"/>
                  <a:pt x="8870" y="10919"/>
                  <a:pt x="8754" y="11081"/>
                </a:cubicBezTo>
                <a:cubicBezTo>
                  <a:pt x="8556" y="11358"/>
                  <a:pt x="8185" y="12601"/>
                  <a:pt x="8337" y="12483"/>
                </a:cubicBezTo>
                <a:cubicBezTo>
                  <a:pt x="8396" y="12436"/>
                  <a:pt x="8551" y="12467"/>
                  <a:pt x="8682" y="12552"/>
                </a:cubicBezTo>
                <a:cubicBezTo>
                  <a:pt x="9003" y="12760"/>
                  <a:pt x="9214" y="12245"/>
                  <a:pt x="9049" y="11656"/>
                </a:cubicBezTo>
                <a:cubicBezTo>
                  <a:pt x="8981" y="11415"/>
                  <a:pt x="8977" y="11154"/>
                  <a:pt x="9038" y="11076"/>
                </a:cubicBezTo>
                <a:cubicBezTo>
                  <a:pt x="9186" y="10890"/>
                  <a:pt x="10801" y="11603"/>
                  <a:pt x="11047" y="11964"/>
                </a:cubicBezTo>
                <a:cubicBezTo>
                  <a:pt x="11153" y="12118"/>
                  <a:pt x="11542" y="12367"/>
                  <a:pt x="11910" y="12515"/>
                </a:cubicBezTo>
                <a:cubicBezTo>
                  <a:pt x="12278" y="12662"/>
                  <a:pt x="12682" y="12944"/>
                  <a:pt x="12807" y="13143"/>
                </a:cubicBezTo>
                <a:cubicBezTo>
                  <a:pt x="12931" y="13343"/>
                  <a:pt x="13495" y="13691"/>
                  <a:pt x="14063" y="13916"/>
                </a:cubicBezTo>
                <a:cubicBezTo>
                  <a:pt x="14630" y="14140"/>
                  <a:pt x="15304" y="14474"/>
                  <a:pt x="15558" y="14657"/>
                </a:cubicBezTo>
                <a:lnTo>
                  <a:pt x="16020" y="14989"/>
                </a:lnTo>
                <a:lnTo>
                  <a:pt x="15901" y="14459"/>
                </a:lnTo>
                <a:cubicBezTo>
                  <a:pt x="15833" y="14169"/>
                  <a:pt x="15829" y="13890"/>
                  <a:pt x="15894" y="13839"/>
                </a:cubicBezTo>
                <a:cubicBezTo>
                  <a:pt x="15959" y="13788"/>
                  <a:pt x="16334" y="13904"/>
                  <a:pt x="16726" y="14098"/>
                </a:cubicBezTo>
                <a:cubicBezTo>
                  <a:pt x="17221" y="14342"/>
                  <a:pt x="17498" y="14403"/>
                  <a:pt x="17636" y="14296"/>
                </a:cubicBezTo>
                <a:cubicBezTo>
                  <a:pt x="17927" y="14068"/>
                  <a:pt x="18209" y="14268"/>
                  <a:pt x="18413" y="14845"/>
                </a:cubicBezTo>
                <a:cubicBezTo>
                  <a:pt x="18746" y="15790"/>
                  <a:pt x="18140" y="16673"/>
                  <a:pt x="16825" y="17156"/>
                </a:cubicBezTo>
                <a:cubicBezTo>
                  <a:pt x="15901" y="17496"/>
                  <a:pt x="14670" y="17488"/>
                  <a:pt x="14439" y="17140"/>
                </a:cubicBezTo>
                <a:cubicBezTo>
                  <a:pt x="14358" y="17018"/>
                  <a:pt x="14115" y="16615"/>
                  <a:pt x="13902" y="16249"/>
                </a:cubicBezTo>
                <a:cubicBezTo>
                  <a:pt x="13684" y="15874"/>
                  <a:pt x="12836" y="15045"/>
                  <a:pt x="11968" y="14358"/>
                </a:cubicBezTo>
                <a:cubicBezTo>
                  <a:pt x="10161" y="12929"/>
                  <a:pt x="9985" y="12954"/>
                  <a:pt x="9921" y="14652"/>
                </a:cubicBezTo>
                <a:cubicBezTo>
                  <a:pt x="9889" y="15521"/>
                  <a:pt x="9958" y="15777"/>
                  <a:pt x="10377" y="16335"/>
                </a:cubicBezTo>
                <a:cubicBezTo>
                  <a:pt x="10781" y="16875"/>
                  <a:pt x="10820" y="17010"/>
                  <a:pt x="10592" y="17078"/>
                </a:cubicBezTo>
                <a:cubicBezTo>
                  <a:pt x="10204" y="17194"/>
                  <a:pt x="9363" y="18177"/>
                  <a:pt x="9134" y="18782"/>
                </a:cubicBezTo>
                <a:cubicBezTo>
                  <a:pt x="8887" y="19435"/>
                  <a:pt x="9074" y="20528"/>
                  <a:pt x="9535" y="21120"/>
                </a:cubicBezTo>
                <a:cubicBezTo>
                  <a:pt x="9767" y="21420"/>
                  <a:pt x="9933" y="21567"/>
                  <a:pt x="10075" y="21559"/>
                </a:cubicBezTo>
                <a:cubicBezTo>
                  <a:pt x="10218" y="21551"/>
                  <a:pt x="10337" y="21387"/>
                  <a:pt x="10472" y="21067"/>
                </a:cubicBezTo>
                <a:cubicBezTo>
                  <a:pt x="10602" y="20760"/>
                  <a:pt x="11043" y="20323"/>
                  <a:pt x="11557" y="19994"/>
                </a:cubicBezTo>
                <a:cubicBezTo>
                  <a:pt x="12736" y="19239"/>
                  <a:pt x="13937" y="18309"/>
                  <a:pt x="14179" y="17966"/>
                </a:cubicBezTo>
                <a:cubicBezTo>
                  <a:pt x="14343" y="17734"/>
                  <a:pt x="14681" y="17667"/>
                  <a:pt x="16075" y="17587"/>
                </a:cubicBezTo>
                <a:cubicBezTo>
                  <a:pt x="17008" y="17534"/>
                  <a:pt x="17989" y="17400"/>
                  <a:pt x="18249" y="17292"/>
                </a:cubicBezTo>
                <a:cubicBezTo>
                  <a:pt x="19696" y="16689"/>
                  <a:pt x="20609" y="15715"/>
                  <a:pt x="21038" y="14318"/>
                </a:cubicBezTo>
                <a:cubicBezTo>
                  <a:pt x="21451" y="12972"/>
                  <a:pt x="21189" y="11801"/>
                  <a:pt x="20213" y="10640"/>
                </a:cubicBezTo>
                <a:lnTo>
                  <a:pt x="19546" y="9845"/>
                </a:lnTo>
                <a:lnTo>
                  <a:pt x="19974" y="9489"/>
                </a:lnTo>
                <a:cubicBezTo>
                  <a:pt x="20209" y="9294"/>
                  <a:pt x="20578" y="9133"/>
                  <a:pt x="20795" y="9131"/>
                </a:cubicBezTo>
                <a:cubicBezTo>
                  <a:pt x="21176" y="9126"/>
                  <a:pt x="21173" y="9116"/>
                  <a:pt x="20740" y="8834"/>
                </a:cubicBezTo>
                <a:cubicBezTo>
                  <a:pt x="20078" y="8402"/>
                  <a:pt x="18683" y="8440"/>
                  <a:pt x="17793" y="8911"/>
                </a:cubicBezTo>
                <a:lnTo>
                  <a:pt x="17099" y="9281"/>
                </a:lnTo>
                <a:lnTo>
                  <a:pt x="16876" y="8895"/>
                </a:lnTo>
                <a:cubicBezTo>
                  <a:pt x="16693" y="8580"/>
                  <a:pt x="16707" y="8433"/>
                  <a:pt x="16965" y="8082"/>
                </a:cubicBezTo>
                <a:lnTo>
                  <a:pt x="17280" y="7652"/>
                </a:lnTo>
                <a:lnTo>
                  <a:pt x="16616" y="7652"/>
                </a:lnTo>
                <a:cubicBezTo>
                  <a:pt x="15393" y="7652"/>
                  <a:pt x="14414" y="8240"/>
                  <a:pt x="13984" y="9235"/>
                </a:cubicBezTo>
                <a:cubicBezTo>
                  <a:pt x="13692" y="9909"/>
                  <a:pt x="12582" y="10494"/>
                  <a:pt x="11705" y="10434"/>
                </a:cubicBezTo>
                <a:cubicBezTo>
                  <a:pt x="10915" y="10381"/>
                  <a:pt x="10854" y="9958"/>
                  <a:pt x="11592" y="9660"/>
                </a:cubicBezTo>
                <a:cubicBezTo>
                  <a:pt x="12429" y="9323"/>
                  <a:pt x="12636" y="8939"/>
                  <a:pt x="12276" y="8395"/>
                </a:cubicBezTo>
                <a:cubicBezTo>
                  <a:pt x="12115" y="8152"/>
                  <a:pt x="11731" y="7807"/>
                  <a:pt x="11424" y="7630"/>
                </a:cubicBezTo>
                <a:cubicBezTo>
                  <a:pt x="11117" y="7452"/>
                  <a:pt x="10903" y="7262"/>
                  <a:pt x="10948" y="7205"/>
                </a:cubicBezTo>
                <a:cubicBezTo>
                  <a:pt x="10993" y="7148"/>
                  <a:pt x="11416" y="7061"/>
                  <a:pt x="11889" y="7010"/>
                </a:cubicBezTo>
                <a:cubicBezTo>
                  <a:pt x="12363" y="6959"/>
                  <a:pt x="13155" y="6747"/>
                  <a:pt x="13649" y="6541"/>
                </a:cubicBezTo>
                <a:cubicBezTo>
                  <a:pt x="14142" y="6336"/>
                  <a:pt x="14651" y="6170"/>
                  <a:pt x="14781" y="6170"/>
                </a:cubicBezTo>
                <a:cubicBezTo>
                  <a:pt x="14912" y="6170"/>
                  <a:pt x="15489" y="5837"/>
                  <a:pt x="16065" y="5429"/>
                </a:cubicBezTo>
                <a:cubicBezTo>
                  <a:pt x="16641" y="5021"/>
                  <a:pt x="17290" y="4688"/>
                  <a:pt x="17506" y="4688"/>
                </a:cubicBezTo>
                <a:cubicBezTo>
                  <a:pt x="17973" y="4688"/>
                  <a:pt x="19005" y="5453"/>
                  <a:pt x="19005" y="5798"/>
                </a:cubicBezTo>
                <a:cubicBezTo>
                  <a:pt x="19005" y="5932"/>
                  <a:pt x="18914" y="6173"/>
                  <a:pt x="18803" y="6335"/>
                </a:cubicBezTo>
                <a:cubicBezTo>
                  <a:pt x="18572" y="6673"/>
                  <a:pt x="18856" y="7060"/>
                  <a:pt x="19337" y="7060"/>
                </a:cubicBezTo>
                <a:cubicBezTo>
                  <a:pt x="19568" y="7060"/>
                  <a:pt x="19576" y="7018"/>
                  <a:pt x="19385" y="6838"/>
                </a:cubicBezTo>
                <a:cubicBezTo>
                  <a:pt x="19195" y="6659"/>
                  <a:pt x="19209" y="6545"/>
                  <a:pt x="19457" y="6250"/>
                </a:cubicBezTo>
                <a:cubicBezTo>
                  <a:pt x="20236" y="5320"/>
                  <a:pt x="19577" y="4120"/>
                  <a:pt x="18074" y="3730"/>
                </a:cubicBezTo>
                <a:cubicBezTo>
                  <a:pt x="17545" y="3593"/>
                  <a:pt x="17061" y="3411"/>
                  <a:pt x="16996" y="3329"/>
                </a:cubicBezTo>
                <a:cubicBezTo>
                  <a:pt x="16931" y="3248"/>
                  <a:pt x="17118" y="2984"/>
                  <a:pt x="17413" y="2743"/>
                </a:cubicBezTo>
                <a:lnTo>
                  <a:pt x="17951" y="2307"/>
                </a:lnTo>
                <a:lnTo>
                  <a:pt x="17198" y="2510"/>
                </a:lnTo>
                <a:cubicBezTo>
                  <a:pt x="15611" y="2942"/>
                  <a:pt x="13747" y="2923"/>
                  <a:pt x="14781" y="2486"/>
                </a:cubicBezTo>
                <a:cubicBezTo>
                  <a:pt x="14967" y="2408"/>
                  <a:pt x="15283" y="2119"/>
                  <a:pt x="15483" y="1847"/>
                </a:cubicBezTo>
                <a:lnTo>
                  <a:pt x="15846" y="1352"/>
                </a:lnTo>
                <a:lnTo>
                  <a:pt x="15415" y="1649"/>
                </a:lnTo>
                <a:cubicBezTo>
                  <a:pt x="14687" y="2148"/>
                  <a:pt x="12788" y="2059"/>
                  <a:pt x="11136" y="1448"/>
                </a:cubicBezTo>
                <a:cubicBezTo>
                  <a:pt x="9804" y="955"/>
                  <a:pt x="8441" y="676"/>
                  <a:pt x="7454" y="672"/>
                </a:cubicBezTo>
                <a:close/>
                <a:moveTo>
                  <a:pt x="2361" y="1317"/>
                </a:moveTo>
                <a:cubicBezTo>
                  <a:pt x="2239" y="1303"/>
                  <a:pt x="2125" y="1382"/>
                  <a:pt x="2125" y="1563"/>
                </a:cubicBezTo>
                <a:cubicBezTo>
                  <a:pt x="2125" y="1745"/>
                  <a:pt x="2250" y="1871"/>
                  <a:pt x="2426" y="1871"/>
                </a:cubicBezTo>
                <a:cubicBezTo>
                  <a:pt x="2603" y="1871"/>
                  <a:pt x="2698" y="1771"/>
                  <a:pt x="2662" y="1625"/>
                </a:cubicBezTo>
                <a:cubicBezTo>
                  <a:pt x="2616" y="1439"/>
                  <a:pt x="2483" y="1331"/>
                  <a:pt x="2361" y="1317"/>
                </a:cubicBezTo>
                <a:close/>
                <a:moveTo>
                  <a:pt x="3542" y="1940"/>
                </a:moveTo>
                <a:cubicBezTo>
                  <a:pt x="3507" y="1930"/>
                  <a:pt x="3483" y="2015"/>
                  <a:pt x="3483" y="2168"/>
                </a:cubicBezTo>
                <a:cubicBezTo>
                  <a:pt x="3483" y="2372"/>
                  <a:pt x="3527" y="2454"/>
                  <a:pt x="3579" y="2352"/>
                </a:cubicBezTo>
                <a:cubicBezTo>
                  <a:pt x="3632" y="2250"/>
                  <a:pt x="3632" y="2085"/>
                  <a:pt x="3579" y="1983"/>
                </a:cubicBezTo>
                <a:cubicBezTo>
                  <a:pt x="3566" y="1958"/>
                  <a:pt x="3553" y="1944"/>
                  <a:pt x="3542" y="1940"/>
                </a:cubicBezTo>
                <a:close/>
                <a:moveTo>
                  <a:pt x="721" y="3077"/>
                </a:moveTo>
                <a:cubicBezTo>
                  <a:pt x="255" y="3119"/>
                  <a:pt x="-149" y="3522"/>
                  <a:pt x="54" y="3818"/>
                </a:cubicBezTo>
                <a:cubicBezTo>
                  <a:pt x="278" y="4145"/>
                  <a:pt x="595" y="4168"/>
                  <a:pt x="1067" y="3898"/>
                </a:cubicBezTo>
                <a:cubicBezTo>
                  <a:pt x="1484" y="3659"/>
                  <a:pt x="1394" y="3154"/>
                  <a:pt x="923" y="3083"/>
                </a:cubicBezTo>
                <a:cubicBezTo>
                  <a:pt x="856" y="3072"/>
                  <a:pt x="787" y="3071"/>
                  <a:pt x="721" y="3077"/>
                </a:cubicBezTo>
                <a:close/>
                <a:moveTo>
                  <a:pt x="2183" y="4744"/>
                </a:moveTo>
                <a:cubicBezTo>
                  <a:pt x="2149" y="4756"/>
                  <a:pt x="2125" y="4784"/>
                  <a:pt x="2125" y="4827"/>
                </a:cubicBezTo>
                <a:cubicBezTo>
                  <a:pt x="2125" y="4913"/>
                  <a:pt x="2212" y="4985"/>
                  <a:pt x="2316" y="4985"/>
                </a:cubicBezTo>
                <a:cubicBezTo>
                  <a:pt x="2421" y="4985"/>
                  <a:pt x="2505" y="4954"/>
                  <a:pt x="2505" y="4918"/>
                </a:cubicBezTo>
                <a:cubicBezTo>
                  <a:pt x="2505" y="4882"/>
                  <a:pt x="2421" y="4812"/>
                  <a:pt x="2316" y="4762"/>
                </a:cubicBezTo>
                <a:cubicBezTo>
                  <a:pt x="2264" y="4737"/>
                  <a:pt x="2217" y="4732"/>
                  <a:pt x="2183" y="4744"/>
                </a:cubicBezTo>
                <a:close/>
                <a:moveTo>
                  <a:pt x="3172" y="5281"/>
                </a:moveTo>
                <a:cubicBezTo>
                  <a:pt x="2686" y="5281"/>
                  <a:pt x="2456" y="5694"/>
                  <a:pt x="2730" y="6076"/>
                </a:cubicBezTo>
                <a:cubicBezTo>
                  <a:pt x="2964" y="6404"/>
                  <a:pt x="3397" y="6382"/>
                  <a:pt x="3637" y="6033"/>
                </a:cubicBezTo>
                <a:cubicBezTo>
                  <a:pt x="3908" y="5637"/>
                  <a:pt x="3688" y="5281"/>
                  <a:pt x="3172" y="5281"/>
                </a:cubicBezTo>
                <a:close/>
              </a:path>
            </a:pathLst>
          </a:custGeom>
          <a:ln w="12700">
            <a:miter lim="400000"/>
          </a:ln>
        </p:spPr>
      </p:pic>
      <p:pic>
        <p:nvPicPr>
          <p:cNvPr id="1220" name="Imagen" descr="Imagen"/>
          <p:cNvPicPr>
            <a:picLocks noChangeAspect="1"/>
          </p:cNvPicPr>
          <p:nvPr/>
        </p:nvPicPr>
        <p:blipFill>
          <a:blip r:embed="rId4">
            <a:extLst/>
          </a:blip>
          <a:srcRect l="12897" t="9106" r="20880" b="4840"/>
          <a:stretch>
            <a:fillRect/>
          </a:stretch>
        </p:blipFill>
        <p:spPr>
          <a:xfrm>
            <a:off x="10665412" y="2220579"/>
            <a:ext cx="1840296" cy="2391531"/>
          </a:xfrm>
          <a:custGeom>
            <a:avLst/>
            <a:gdLst/>
            <a:ahLst/>
            <a:cxnLst>
              <a:cxn ang="0">
                <a:pos x="wd2" y="hd2"/>
              </a:cxn>
              <a:cxn ang="5400000">
                <a:pos x="wd2" y="hd2"/>
              </a:cxn>
              <a:cxn ang="10800000">
                <a:pos x="wd2" y="hd2"/>
              </a:cxn>
              <a:cxn ang="16200000">
                <a:pos x="wd2" y="hd2"/>
              </a:cxn>
            </a:cxnLst>
            <a:rect l="0" t="0" r="r" b="b"/>
            <a:pathLst>
              <a:path w="21197" h="21560" fill="norm" stroke="1" extrusionOk="0">
                <a:moveTo>
                  <a:pt x="2692" y="17"/>
                </a:moveTo>
                <a:cubicBezTo>
                  <a:pt x="2587" y="68"/>
                  <a:pt x="2504" y="170"/>
                  <a:pt x="2504" y="246"/>
                </a:cubicBezTo>
                <a:cubicBezTo>
                  <a:pt x="2504" y="323"/>
                  <a:pt x="2587" y="386"/>
                  <a:pt x="2692" y="386"/>
                </a:cubicBezTo>
                <a:cubicBezTo>
                  <a:pt x="2796" y="386"/>
                  <a:pt x="2879" y="284"/>
                  <a:pt x="2879" y="157"/>
                </a:cubicBezTo>
                <a:cubicBezTo>
                  <a:pt x="2879" y="30"/>
                  <a:pt x="2796" y="-33"/>
                  <a:pt x="2692" y="17"/>
                </a:cubicBezTo>
                <a:close/>
                <a:moveTo>
                  <a:pt x="854" y="521"/>
                </a:moveTo>
                <a:cubicBezTo>
                  <a:pt x="711" y="530"/>
                  <a:pt x="538" y="564"/>
                  <a:pt x="337" y="625"/>
                </a:cubicBezTo>
                <a:cubicBezTo>
                  <a:pt x="39" y="714"/>
                  <a:pt x="-73" y="1284"/>
                  <a:pt x="168" y="1473"/>
                </a:cubicBezTo>
                <a:cubicBezTo>
                  <a:pt x="497" y="1730"/>
                  <a:pt x="1302" y="1502"/>
                  <a:pt x="1371" y="1130"/>
                </a:cubicBezTo>
                <a:cubicBezTo>
                  <a:pt x="1453" y="694"/>
                  <a:pt x="1282" y="492"/>
                  <a:pt x="854" y="521"/>
                </a:cubicBezTo>
                <a:close/>
                <a:moveTo>
                  <a:pt x="7446" y="672"/>
                </a:moveTo>
                <a:cubicBezTo>
                  <a:pt x="7117" y="671"/>
                  <a:pt x="6831" y="699"/>
                  <a:pt x="6600" y="761"/>
                </a:cubicBezTo>
                <a:cubicBezTo>
                  <a:pt x="5484" y="1061"/>
                  <a:pt x="4997" y="1390"/>
                  <a:pt x="4484" y="2182"/>
                </a:cubicBezTo>
                <a:cubicBezTo>
                  <a:pt x="4082" y="2803"/>
                  <a:pt x="3951" y="2902"/>
                  <a:pt x="3725" y="2754"/>
                </a:cubicBezTo>
                <a:cubicBezTo>
                  <a:pt x="3185" y="2404"/>
                  <a:pt x="3412" y="3336"/>
                  <a:pt x="3972" y="3767"/>
                </a:cubicBezTo>
                <a:cubicBezTo>
                  <a:pt x="4404" y="4100"/>
                  <a:pt x="4492" y="4294"/>
                  <a:pt x="4493" y="4922"/>
                </a:cubicBezTo>
                <a:cubicBezTo>
                  <a:pt x="4493" y="5357"/>
                  <a:pt x="4608" y="5789"/>
                  <a:pt x="4762" y="5935"/>
                </a:cubicBezTo>
                <a:cubicBezTo>
                  <a:pt x="5331" y="6471"/>
                  <a:pt x="5394" y="8411"/>
                  <a:pt x="4877" y="9470"/>
                </a:cubicBezTo>
                <a:cubicBezTo>
                  <a:pt x="4687" y="9859"/>
                  <a:pt x="4579" y="10217"/>
                  <a:pt x="4639" y="10264"/>
                </a:cubicBezTo>
                <a:cubicBezTo>
                  <a:pt x="4867" y="10442"/>
                  <a:pt x="6057" y="9999"/>
                  <a:pt x="6664" y="9509"/>
                </a:cubicBezTo>
                <a:cubicBezTo>
                  <a:pt x="7301" y="8995"/>
                  <a:pt x="7615" y="8953"/>
                  <a:pt x="7615" y="9387"/>
                </a:cubicBezTo>
                <a:cubicBezTo>
                  <a:pt x="7615" y="9516"/>
                  <a:pt x="7905" y="9900"/>
                  <a:pt x="8260" y="10239"/>
                </a:cubicBezTo>
                <a:cubicBezTo>
                  <a:pt x="8717" y="10676"/>
                  <a:pt x="8860" y="10918"/>
                  <a:pt x="8744" y="11080"/>
                </a:cubicBezTo>
                <a:cubicBezTo>
                  <a:pt x="8546" y="11357"/>
                  <a:pt x="8177" y="12601"/>
                  <a:pt x="8328" y="12482"/>
                </a:cubicBezTo>
                <a:cubicBezTo>
                  <a:pt x="8387" y="12436"/>
                  <a:pt x="8540" y="12469"/>
                  <a:pt x="8671" y="12554"/>
                </a:cubicBezTo>
                <a:cubicBezTo>
                  <a:pt x="8991" y="12762"/>
                  <a:pt x="9202" y="12245"/>
                  <a:pt x="9037" y="11656"/>
                </a:cubicBezTo>
                <a:cubicBezTo>
                  <a:pt x="8969" y="11415"/>
                  <a:pt x="8962" y="11153"/>
                  <a:pt x="9023" y="11076"/>
                </a:cubicBezTo>
                <a:cubicBezTo>
                  <a:pt x="9170" y="10890"/>
                  <a:pt x="10788" y="11603"/>
                  <a:pt x="11034" y="11963"/>
                </a:cubicBezTo>
                <a:cubicBezTo>
                  <a:pt x="11140" y="12118"/>
                  <a:pt x="11526" y="12367"/>
                  <a:pt x="11894" y="12514"/>
                </a:cubicBezTo>
                <a:cubicBezTo>
                  <a:pt x="12261" y="12662"/>
                  <a:pt x="12666" y="12945"/>
                  <a:pt x="12790" y="13144"/>
                </a:cubicBezTo>
                <a:cubicBezTo>
                  <a:pt x="12914" y="13344"/>
                  <a:pt x="13480" y="13692"/>
                  <a:pt x="14047" y="13917"/>
                </a:cubicBezTo>
                <a:cubicBezTo>
                  <a:pt x="14614" y="14142"/>
                  <a:pt x="15283" y="14474"/>
                  <a:pt x="15537" y="14657"/>
                </a:cubicBezTo>
                <a:lnTo>
                  <a:pt x="15999" y="14990"/>
                </a:lnTo>
                <a:lnTo>
                  <a:pt x="15880" y="14461"/>
                </a:lnTo>
                <a:cubicBezTo>
                  <a:pt x="15813" y="14170"/>
                  <a:pt x="15810" y="13889"/>
                  <a:pt x="15875" y="13838"/>
                </a:cubicBezTo>
                <a:cubicBezTo>
                  <a:pt x="15939" y="13788"/>
                  <a:pt x="16311" y="13906"/>
                  <a:pt x="16703" y="14099"/>
                </a:cubicBezTo>
                <a:cubicBezTo>
                  <a:pt x="17198" y="14344"/>
                  <a:pt x="17476" y="14404"/>
                  <a:pt x="17613" y="14296"/>
                </a:cubicBezTo>
                <a:cubicBezTo>
                  <a:pt x="17903" y="14069"/>
                  <a:pt x="18186" y="14266"/>
                  <a:pt x="18390" y="14843"/>
                </a:cubicBezTo>
                <a:cubicBezTo>
                  <a:pt x="18723" y="15787"/>
                  <a:pt x="18116" y="16672"/>
                  <a:pt x="16803" y="17155"/>
                </a:cubicBezTo>
                <a:cubicBezTo>
                  <a:pt x="15880" y="17494"/>
                  <a:pt x="14653" y="17487"/>
                  <a:pt x="14422" y="17140"/>
                </a:cubicBezTo>
                <a:cubicBezTo>
                  <a:pt x="14341" y="17017"/>
                  <a:pt x="14100" y="16617"/>
                  <a:pt x="13887" y="16250"/>
                </a:cubicBezTo>
                <a:cubicBezTo>
                  <a:pt x="13670" y="15875"/>
                  <a:pt x="12820" y="15044"/>
                  <a:pt x="11953" y="14357"/>
                </a:cubicBezTo>
                <a:cubicBezTo>
                  <a:pt x="10149" y="12928"/>
                  <a:pt x="9969" y="12956"/>
                  <a:pt x="9905" y="14654"/>
                </a:cubicBezTo>
                <a:cubicBezTo>
                  <a:pt x="9873" y="15522"/>
                  <a:pt x="9944" y="15776"/>
                  <a:pt x="10362" y="16335"/>
                </a:cubicBezTo>
                <a:cubicBezTo>
                  <a:pt x="10767" y="16874"/>
                  <a:pt x="10805" y="17008"/>
                  <a:pt x="10577" y="17076"/>
                </a:cubicBezTo>
                <a:cubicBezTo>
                  <a:pt x="10189" y="17193"/>
                  <a:pt x="9352" y="18177"/>
                  <a:pt x="9124" y="18783"/>
                </a:cubicBezTo>
                <a:cubicBezTo>
                  <a:pt x="8877" y="19436"/>
                  <a:pt x="9061" y="20527"/>
                  <a:pt x="9521" y="21119"/>
                </a:cubicBezTo>
                <a:cubicBezTo>
                  <a:pt x="9754" y="21418"/>
                  <a:pt x="9919" y="21567"/>
                  <a:pt x="10061" y="21559"/>
                </a:cubicBezTo>
                <a:cubicBezTo>
                  <a:pt x="10203" y="21551"/>
                  <a:pt x="10324" y="21389"/>
                  <a:pt x="10458" y="21069"/>
                </a:cubicBezTo>
                <a:cubicBezTo>
                  <a:pt x="10588" y="20762"/>
                  <a:pt x="11028" y="20321"/>
                  <a:pt x="11542" y="19992"/>
                </a:cubicBezTo>
                <a:cubicBezTo>
                  <a:pt x="12719" y="19237"/>
                  <a:pt x="13919" y="18310"/>
                  <a:pt x="14161" y="17967"/>
                </a:cubicBezTo>
                <a:cubicBezTo>
                  <a:pt x="14325" y="17735"/>
                  <a:pt x="14661" y="17668"/>
                  <a:pt x="16054" y="17588"/>
                </a:cubicBezTo>
                <a:cubicBezTo>
                  <a:pt x="16986" y="17534"/>
                  <a:pt x="17965" y="17399"/>
                  <a:pt x="18225" y="17291"/>
                </a:cubicBezTo>
                <a:cubicBezTo>
                  <a:pt x="19670" y="16688"/>
                  <a:pt x="20581" y="15714"/>
                  <a:pt x="21009" y="14318"/>
                </a:cubicBezTo>
                <a:cubicBezTo>
                  <a:pt x="21422" y="12971"/>
                  <a:pt x="21160" y="11801"/>
                  <a:pt x="20186" y="10640"/>
                </a:cubicBezTo>
                <a:lnTo>
                  <a:pt x="19519" y="9845"/>
                </a:lnTo>
                <a:lnTo>
                  <a:pt x="19948" y="9487"/>
                </a:lnTo>
                <a:cubicBezTo>
                  <a:pt x="20182" y="9291"/>
                  <a:pt x="20551" y="9133"/>
                  <a:pt x="20767" y="9130"/>
                </a:cubicBezTo>
                <a:cubicBezTo>
                  <a:pt x="21147" y="9125"/>
                  <a:pt x="21145" y="9115"/>
                  <a:pt x="20712" y="8833"/>
                </a:cubicBezTo>
                <a:cubicBezTo>
                  <a:pt x="20051" y="8402"/>
                  <a:pt x="18661" y="8436"/>
                  <a:pt x="17773" y="8908"/>
                </a:cubicBezTo>
                <a:lnTo>
                  <a:pt x="17078" y="9280"/>
                </a:lnTo>
                <a:lnTo>
                  <a:pt x="16854" y="8894"/>
                </a:lnTo>
                <a:cubicBezTo>
                  <a:pt x="16671" y="8579"/>
                  <a:pt x="16688" y="8432"/>
                  <a:pt x="16945" y="8081"/>
                </a:cubicBezTo>
                <a:lnTo>
                  <a:pt x="17261" y="7652"/>
                </a:lnTo>
                <a:lnTo>
                  <a:pt x="16593" y="7652"/>
                </a:lnTo>
                <a:cubicBezTo>
                  <a:pt x="15372" y="7652"/>
                  <a:pt x="14395" y="8238"/>
                  <a:pt x="13965" y="9233"/>
                </a:cubicBezTo>
                <a:cubicBezTo>
                  <a:pt x="13674" y="9906"/>
                  <a:pt x="12565" y="10492"/>
                  <a:pt x="11688" y="10432"/>
                </a:cubicBezTo>
                <a:cubicBezTo>
                  <a:pt x="10900" y="10379"/>
                  <a:pt x="10842" y="9957"/>
                  <a:pt x="11578" y="9659"/>
                </a:cubicBezTo>
                <a:cubicBezTo>
                  <a:pt x="12415" y="9321"/>
                  <a:pt x="12618" y="8940"/>
                  <a:pt x="12259" y="8396"/>
                </a:cubicBezTo>
                <a:cubicBezTo>
                  <a:pt x="12097" y="8153"/>
                  <a:pt x="11716" y="7808"/>
                  <a:pt x="11409" y="7631"/>
                </a:cubicBezTo>
                <a:cubicBezTo>
                  <a:pt x="11103" y="7453"/>
                  <a:pt x="10889" y="7262"/>
                  <a:pt x="10934" y="7205"/>
                </a:cubicBezTo>
                <a:cubicBezTo>
                  <a:pt x="10979" y="7148"/>
                  <a:pt x="11402" y="7059"/>
                  <a:pt x="11875" y="7008"/>
                </a:cubicBezTo>
                <a:cubicBezTo>
                  <a:pt x="12348" y="6958"/>
                  <a:pt x="13138" y="6748"/>
                  <a:pt x="13631" y="6543"/>
                </a:cubicBezTo>
                <a:cubicBezTo>
                  <a:pt x="14124" y="6338"/>
                  <a:pt x="14635" y="6167"/>
                  <a:pt x="14765" y="6167"/>
                </a:cubicBezTo>
                <a:cubicBezTo>
                  <a:pt x="14895" y="6167"/>
                  <a:pt x="15470" y="5835"/>
                  <a:pt x="16045" y="5427"/>
                </a:cubicBezTo>
                <a:cubicBezTo>
                  <a:pt x="16620" y="5019"/>
                  <a:pt x="17270" y="4686"/>
                  <a:pt x="17485" y="4686"/>
                </a:cubicBezTo>
                <a:cubicBezTo>
                  <a:pt x="17950" y="4686"/>
                  <a:pt x="18979" y="5450"/>
                  <a:pt x="18979" y="5795"/>
                </a:cubicBezTo>
                <a:cubicBezTo>
                  <a:pt x="18979" y="5929"/>
                  <a:pt x="18889" y="6172"/>
                  <a:pt x="18778" y="6335"/>
                </a:cubicBezTo>
                <a:cubicBezTo>
                  <a:pt x="18546" y="6673"/>
                  <a:pt x="18833" y="7058"/>
                  <a:pt x="19313" y="7058"/>
                </a:cubicBezTo>
                <a:cubicBezTo>
                  <a:pt x="19544" y="7058"/>
                  <a:pt x="19550" y="7015"/>
                  <a:pt x="19359" y="6836"/>
                </a:cubicBezTo>
                <a:cubicBezTo>
                  <a:pt x="19170" y="6657"/>
                  <a:pt x="19185" y="6545"/>
                  <a:pt x="19432" y="6250"/>
                </a:cubicBezTo>
                <a:cubicBezTo>
                  <a:pt x="20211" y="5320"/>
                  <a:pt x="19552" y="4117"/>
                  <a:pt x="18051" y="3727"/>
                </a:cubicBezTo>
                <a:cubicBezTo>
                  <a:pt x="17523" y="3589"/>
                  <a:pt x="17037" y="3412"/>
                  <a:pt x="16973" y="3330"/>
                </a:cubicBezTo>
                <a:cubicBezTo>
                  <a:pt x="16908" y="3248"/>
                  <a:pt x="17099" y="2983"/>
                  <a:pt x="17393" y="2743"/>
                </a:cubicBezTo>
                <a:lnTo>
                  <a:pt x="17928" y="2303"/>
                </a:lnTo>
                <a:lnTo>
                  <a:pt x="17174" y="2511"/>
                </a:lnTo>
                <a:cubicBezTo>
                  <a:pt x="15589" y="2943"/>
                  <a:pt x="13727" y="2920"/>
                  <a:pt x="14760" y="2482"/>
                </a:cubicBezTo>
                <a:cubicBezTo>
                  <a:pt x="14945" y="2404"/>
                  <a:pt x="15259" y="2117"/>
                  <a:pt x="15459" y="1845"/>
                </a:cubicBezTo>
                <a:lnTo>
                  <a:pt x="15825" y="1352"/>
                </a:lnTo>
                <a:lnTo>
                  <a:pt x="15395" y="1648"/>
                </a:lnTo>
                <a:cubicBezTo>
                  <a:pt x="14668" y="2148"/>
                  <a:pt x="12771" y="2060"/>
                  <a:pt x="11121" y="1448"/>
                </a:cubicBezTo>
                <a:cubicBezTo>
                  <a:pt x="9791" y="956"/>
                  <a:pt x="8432" y="676"/>
                  <a:pt x="7446" y="672"/>
                </a:cubicBezTo>
                <a:close/>
                <a:moveTo>
                  <a:pt x="2358" y="1316"/>
                </a:moveTo>
                <a:cubicBezTo>
                  <a:pt x="2236" y="1302"/>
                  <a:pt x="2125" y="1379"/>
                  <a:pt x="2125" y="1559"/>
                </a:cubicBezTo>
                <a:cubicBezTo>
                  <a:pt x="2125" y="1741"/>
                  <a:pt x="2246" y="1870"/>
                  <a:pt x="2422" y="1870"/>
                </a:cubicBezTo>
                <a:cubicBezTo>
                  <a:pt x="2598" y="1870"/>
                  <a:pt x="2696" y="1769"/>
                  <a:pt x="2660" y="1623"/>
                </a:cubicBezTo>
                <a:cubicBezTo>
                  <a:pt x="2614" y="1437"/>
                  <a:pt x="2480" y="1330"/>
                  <a:pt x="2358" y="1316"/>
                </a:cubicBezTo>
                <a:close/>
                <a:moveTo>
                  <a:pt x="3537" y="1938"/>
                </a:moveTo>
                <a:cubicBezTo>
                  <a:pt x="3503" y="1928"/>
                  <a:pt x="3478" y="2014"/>
                  <a:pt x="3478" y="2167"/>
                </a:cubicBezTo>
                <a:cubicBezTo>
                  <a:pt x="3478" y="2370"/>
                  <a:pt x="3521" y="2452"/>
                  <a:pt x="3574" y="2350"/>
                </a:cubicBezTo>
                <a:cubicBezTo>
                  <a:pt x="3626" y="2248"/>
                  <a:pt x="3626" y="2082"/>
                  <a:pt x="3574" y="1981"/>
                </a:cubicBezTo>
                <a:cubicBezTo>
                  <a:pt x="3561" y="1955"/>
                  <a:pt x="3549" y="1941"/>
                  <a:pt x="3537" y="1938"/>
                </a:cubicBezTo>
                <a:close/>
                <a:moveTo>
                  <a:pt x="923" y="3080"/>
                </a:moveTo>
                <a:cubicBezTo>
                  <a:pt x="386" y="2999"/>
                  <a:pt x="-178" y="3478"/>
                  <a:pt x="54" y="3817"/>
                </a:cubicBezTo>
                <a:cubicBezTo>
                  <a:pt x="277" y="4144"/>
                  <a:pt x="592" y="4169"/>
                  <a:pt x="1064" y="3899"/>
                </a:cubicBezTo>
                <a:cubicBezTo>
                  <a:pt x="1481" y="3661"/>
                  <a:pt x="1394" y="3151"/>
                  <a:pt x="923" y="3080"/>
                </a:cubicBezTo>
                <a:close/>
                <a:moveTo>
                  <a:pt x="2180" y="4743"/>
                </a:moveTo>
                <a:cubicBezTo>
                  <a:pt x="2145" y="4754"/>
                  <a:pt x="2125" y="4783"/>
                  <a:pt x="2125" y="4826"/>
                </a:cubicBezTo>
                <a:cubicBezTo>
                  <a:pt x="2125" y="4912"/>
                  <a:pt x="2208" y="4983"/>
                  <a:pt x="2312" y="4983"/>
                </a:cubicBezTo>
                <a:cubicBezTo>
                  <a:pt x="2416" y="4983"/>
                  <a:pt x="2504" y="4955"/>
                  <a:pt x="2504" y="4919"/>
                </a:cubicBezTo>
                <a:cubicBezTo>
                  <a:pt x="2504" y="4883"/>
                  <a:pt x="2416" y="4812"/>
                  <a:pt x="2312" y="4761"/>
                </a:cubicBezTo>
                <a:cubicBezTo>
                  <a:pt x="2260" y="4736"/>
                  <a:pt x="2214" y="4731"/>
                  <a:pt x="2180" y="4743"/>
                </a:cubicBezTo>
                <a:close/>
                <a:moveTo>
                  <a:pt x="3167" y="5280"/>
                </a:moveTo>
                <a:cubicBezTo>
                  <a:pt x="2681" y="5280"/>
                  <a:pt x="2450" y="5691"/>
                  <a:pt x="2724" y="6074"/>
                </a:cubicBezTo>
                <a:cubicBezTo>
                  <a:pt x="2958" y="6401"/>
                  <a:pt x="3394" y="6380"/>
                  <a:pt x="3633" y="6031"/>
                </a:cubicBezTo>
                <a:cubicBezTo>
                  <a:pt x="3904" y="5635"/>
                  <a:pt x="3682" y="5280"/>
                  <a:pt x="3167" y="5280"/>
                </a:cubicBezTo>
                <a:close/>
              </a:path>
            </a:pathLst>
          </a:custGeom>
          <a:ln w="12700">
            <a:miter lim="400000"/>
          </a:ln>
        </p:spPr>
      </p:pic>
      <p:pic>
        <p:nvPicPr>
          <p:cNvPr id="1221" name="Captura de pantalla 2020-05-03 a las 14.05.54.png" descr="Captura de pantalla 2020-05-03 a las 14.05.54.png"/>
          <p:cNvPicPr>
            <a:picLocks noChangeAspect="1"/>
          </p:cNvPicPr>
          <p:nvPr/>
        </p:nvPicPr>
        <p:blipFill>
          <a:blip r:embed="rId13">
            <a:extLst/>
          </a:blip>
          <a:srcRect l="32477" t="20939" r="34942" b="69100"/>
          <a:stretch>
            <a:fillRect/>
          </a:stretch>
        </p:blipFill>
        <p:spPr>
          <a:xfrm>
            <a:off x="3826085" y="472727"/>
            <a:ext cx="7608449" cy="145384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8503999" fill="hold"/>
                                        <p:tgtEl>
                                          <p:spTgt spid="1215"/>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215"/>
                </p:tgtEl>
              </p:cMediaNode>
            </p:audio>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3" name="Hemos llegado a la isla de las sirenas y ellas nos reciben con sus cantos de sirena para acompañarnos a un lugar donde sentirnos muy tranquilos y felices, para eso tendremos que seguir sus indicaciones."/>
          <p:cNvSpPr txBox="1"/>
          <p:nvPr/>
        </p:nvSpPr>
        <p:spPr>
          <a:xfrm>
            <a:off x="1027278" y="1923307"/>
            <a:ext cx="10950245" cy="4213632"/>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lvl1pPr marL="457200" indent="-228600" algn="just" defTabSz="449580">
              <a:lnSpc>
                <a:spcPct val="107916"/>
              </a:lnSpc>
              <a:spcBef>
                <a:spcPts val="800"/>
              </a:spcBef>
              <a:buSzPct val="100000"/>
              <a:buFont typeface="Calibri"/>
              <a:buChar char="-"/>
              <a:defRPr sz="3400">
                <a:uFill>
                  <a:solidFill>
                    <a:srgbClr val="000000"/>
                  </a:solidFill>
                </a:uFill>
                <a:latin typeface="Papyrus"/>
                <a:ea typeface="Papyrus"/>
                <a:cs typeface="Papyrus"/>
                <a:sym typeface="Papyrus"/>
              </a:defRPr>
            </a:lvl1pPr>
          </a:lstStyle>
          <a:p>
            <a:pPr/>
            <a:r>
              <a:t>Hemos llegado a la isla de las sirenas y ellas nos reciben con sus cantos de sirena para acompañarnos a un lugar donde sentirnos muy tranquilos y felices, para eso tendremos que seguir sus indicaciones.</a:t>
            </a:r>
          </a:p>
        </p:txBody>
      </p:sp>
      <p:pic>
        <p:nvPicPr>
          <p:cNvPr id="1224"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26" name="Imagen" descr="Imagen"/>
          <p:cNvPicPr>
            <a:picLocks noChangeAspect="1"/>
          </p:cNvPicPr>
          <p:nvPr/>
        </p:nvPicPr>
        <p:blipFill>
          <a:blip r:embed="rId2">
            <a:extLst/>
          </a:blip>
          <a:stretch>
            <a:fillRect/>
          </a:stretch>
        </p:blipFill>
        <p:spPr>
          <a:xfrm>
            <a:off x="-203820" y="-19552"/>
            <a:ext cx="13649507" cy="9792704"/>
          </a:xfrm>
          <a:prstGeom prst="rect">
            <a:avLst/>
          </a:prstGeom>
          <a:ln w="12700">
            <a:miter lim="400000"/>
          </a:ln>
        </p:spPr>
      </p:pic>
      <p:pic>
        <p:nvPicPr>
          <p:cNvPr id="1227" name="Imagen" descr="Imagen">
            <a:hlinkClick r:id="rId3" invalidUrl="" action="ppaction://hlinksldjump" tgtFrame="" tooltip="" history="1" highlightClick="0" endSnd="0"/>
          </p:cNvPr>
          <p:cNvPicPr>
            <a:picLocks noChangeAspect="1"/>
          </p:cNvPicPr>
          <p:nvPr/>
        </p:nvPicPr>
        <p:blipFill>
          <a:blip r:embed="rId4">
            <a:extLst/>
          </a:blip>
          <a:srcRect l="31412" t="25779" r="59312" b="66425"/>
          <a:stretch>
            <a:fillRect/>
          </a:stretch>
        </p:blipFill>
        <p:spPr>
          <a:xfrm>
            <a:off x="10005872" y="5852595"/>
            <a:ext cx="896542" cy="565548"/>
          </a:xfrm>
          <a:custGeom>
            <a:avLst/>
            <a:gdLst/>
            <a:ahLst/>
            <a:cxnLst>
              <a:cxn ang="0">
                <a:pos x="wd2" y="hd2"/>
              </a:cxn>
              <a:cxn ang="5400000">
                <a:pos x="wd2" y="hd2"/>
              </a:cxn>
              <a:cxn ang="10800000">
                <a:pos x="wd2" y="hd2"/>
              </a:cxn>
              <a:cxn ang="16200000">
                <a:pos x="wd2" y="hd2"/>
              </a:cxn>
            </a:cxnLst>
            <a:rect l="0" t="0" r="r" b="b"/>
            <a:pathLst>
              <a:path w="21600" h="21231" fill="norm" stroke="1" extrusionOk="0">
                <a:moveTo>
                  <a:pt x="0" y="0"/>
                </a:moveTo>
                <a:lnTo>
                  <a:pt x="0" y="2563"/>
                </a:lnTo>
                <a:cubicBezTo>
                  <a:pt x="23" y="2572"/>
                  <a:pt x="34" y="2567"/>
                  <a:pt x="57" y="2578"/>
                </a:cubicBezTo>
                <a:cubicBezTo>
                  <a:pt x="491" y="2793"/>
                  <a:pt x="514" y="2695"/>
                  <a:pt x="296" y="1803"/>
                </a:cubicBezTo>
                <a:cubicBezTo>
                  <a:pt x="132" y="1130"/>
                  <a:pt x="148" y="706"/>
                  <a:pt x="325" y="536"/>
                </a:cubicBezTo>
                <a:cubicBezTo>
                  <a:pt x="431" y="434"/>
                  <a:pt x="415" y="242"/>
                  <a:pt x="335" y="0"/>
                </a:cubicBezTo>
                <a:lnTo>
                  <a:pt x="0" y="0"/>
                </a:lnTo>
                <a:close/>
                <a:moveTo>
                  <a:pt x="1539" y="998"/>
                </a:moveTo>
                <a:cubicBezTo>
                  <a:pt x="1411" y="1122"/>
                  <a:pt x="1372" y="1390"/>
                  <a:pt x="1453" y="1594"/>
                </a:cubicBezTo>
                <a:cubicBezTo>
                  <a:pt x="1694" y="2201"/>
                  <a:pt x="2081" y="2017"/>
                  <a:pt x="1922" y="1371"/>
                </a:cubicBezTo>
                <a:cubicBezTo>
                  <a:pt x="1841" y="1043"/>
                  <a:pt x="1668" y="875"/>
                  <a:pt x="1539" y="998"/>
                </a:cubicBezTo>
                <a:close/>
                <a:moveTo>
                  <a:pt x="15012" y="3054"/>
                </a:moveTo>
                <a:cubicBezTo>
                  <a:pt x="14449" y="3147"/>
                  <a:pt x="13294" y="3283"/>
                  <a:pt x="12449" y="3352"/>
                </a:cubicBezTo>
                <a:cubicBezTo>
                  <a:pt x="9009" y="3635"/>
                  <a:pt x="8493" y="3908"/>
                  <a:pt x="6330" y="6630"/>
                </a:cubicBezTo>
                <a:cubicBezTo>
                  <a:pt x="5216" y="8031"/>
                  <a:pt x="4157" y="9082"/>
                  <a:pt x="3968" y="8969"/>
                </a:cubicBezTo>
                <a:cubicBezTo>
                  <a:pt x="3755" y="8842"/>
                  <a:pt x="3624" y="9067"/>
                  <a:pt x="3624" y="9535"/>
                </a:cubicBezTo>
                <a:cubicBezTo>
                  <a:pt x="3624" y="10493"/>
                  <a:pt x="2254" y="11632"/>
                  <a:pt x="1855" y="11010"/>
                </a:cubicBezTo>
                <a:cubicBezTo>
                  <a:pt x="1661" y="10708"/>
                  <a:pt x="1409" y="10836"/>
                  <a:pt x="985" y="11457"/>
                </a:cubicBezTo>
                <a:cubicBezTo>
                  <a:pt x="350" y="12387"/>
                  <a:pt x="38" y="12265"/>
                  <a:pt x="38" y="11070"/>
                </a:cubicBezTo>
                <a:cubicBezTo>
                  <a:pt x="38" y="10978"/>
                  <a:pt x="12" y="10923"/>
                  <a:pt x="0" y="10846"/>
                </a:cubicBezTo>
                <a:lnTo>
                  <a:pt x="0" y="17938"/>
                </a:lnTo>
                <a:cubicBezTo>
                  <a:pt x="456" y="17769"/>
                  <a:pt x="881" y="17786"/>
                  <a:pt x="1071" y="18058"/>
                </a:cubicBezTo>
                <a:cubicBezTo>
                  <a:pt x="1314" y="18408"/>
                  <a:pt x="1351" y="18392"/>
                  <a:pt x="1214" y="18013"/>
                </a:cubicBezTo>
                <a:cubicBezTo>
                  <a:pt x="1102" y="17704"/>
                  <a:pt x="1276" y="17348"/>
                  <a:pt x="1683" y="17059"/>
                </a:cubicBezTo>
                <a:cubicBezTo>
                  <a:pt x="2228" y="16672"/>
                  <a:pt x="2420" y="16708"/>
                  <a:pt x="2849" y="17313"/>
                </a:cubicBezTo>
                <a:cubicBezTo>
                  <a:pt x="3132" y="17712"/>
                  <a:pt x="3436" y="17947"/>
                  <a:pt x="3519" y="17819"/>
                </a:cubicBezTo>
                <a:cubicBezTo>
                  <a:pt x="3808" y="17368"/>
                  <a:pt x="3346" y="16003"/>
                  <a:pt x="2830" y="15793"/>
                </a:cubicBezTo>
                <a:cubicBezTo>
                  <a:pt x="2328" y="15588"/>
                  <a:pt x="2322" y="15545"/>
                  <a:pt x="2744" y="14541"/>
                </a:cubicBezTo>
                <a:lnTo>
                  <a:pt x="3184" y="13498"/>
                </a:lnTo>
                <a:lnTo>
                  <a:pt x="3729" y="14303"/>
                </a:lnTo>
                <a:cubicBezTo>
                  <a:pt x="4253" y="15070"/>
                  <a:pt x="4311" y="15075"/>
                  <a:pt x="4896" y="14437"/>
                </a:cubicBezTo>
                <a:cubicBezTo>
                  <a:pt x="5468" y="13812"/>
                  <a:pt x="6002" y="13581"/>
                  <a:pt x="6951" y="13498"/>
                </a:cubicBezTo>
                <a:cubicBezTo>
                  <a:pt x="7163" y="13480"/>
                  <a:pt x="7707" y="13193"/>
                  <a:pt x="8166" y="12873"/>
                </a:cubicBezTo>
                <a:cubicBezTo>
                  <a:pt x="9052" y="12256"/>
                  <a:pt x="9623" y="12467"/>
                  <a:pt x="9409" y="13335"/>
                </a:cubicBezTo>
                <a:cubicBezTo>
                  <a:pt x="9338" y="13624"/>
                  <a:pt x="9477" y="13980"/>
                  <a:pt x="9715" y="14124"/>
                </a:cubicBezTo>
                <a:cubicBezTo>
                  <a:pt x="10108" y="14361"/>
                  <a:pt x="10100" y="14426"/>
                  <a:pt x="9648" y="14944"/>
                </a:cubicBezTo>
                <a:cubicBezTo>
                  <a:pt x="9164" y="15499"/>
                  <a:pt x="9164" y="15525"/>
                  <a:pt x="9638" y="15525"/>
                </a:cubicBezTo>
                <a:cubicBezTo>
                  <a:pt x="9906" y="15525"/>
                  <a:pt x="10365" y="15980"/>
                  <a:pt x="10652" y="16538"/>
                </a:cubicBezTo>
                <a:cubicBezTo>
                  <a:pt x="10948" y="17116"/>
                  <a:pt x="11498" y="17615"/>
                  <a:pt x="11924" y="17685"/>
                </a:cubicBezTo>
                <a:cubicBezTo>
                  <a:pt x="12628" y="17800"/>
                  <a:pt x="13343" y="19258"/>
                  <a:pt x="12889" y="19652"/>
                </a:cubicBezTo>
                <a:cubicBezTo>
                  <a:pt x="12261" y="20198"/>
                  <a:pt x="11198" y="20272"/>
                  <a:pt x="10824" y="19816"/>
                </a:cubicBezTo>
                <a:cubicBezTo>
                  <a:pt x="10443" y="19353"/>
                  <a:pt x="10433" y="19381"/>
                  <a:pt x="10757" y="20024"/>
                </a:cubicBezTo>
                <a:cubicBezTo>
                  <a:pt x="11391" y="21281"/>
                  <a:pt x="10729" y="21600"/>
                  <a:pt x="9772" y="20501"/>
                </a:cubicBezTo>
                <a:cubicBezTo>
                  <a:pt x="8867" y="19461"/>
                  <a:pt x="8439" y="19470"/>
                  <a:pt x="8988" y="20501"/>
                </a:cubicBezTo>
                <a:cubicBezTo>
                  <a:pt x="9090" y="20692"/>
                  <a:pt x="9140" y="20956"/>
                  <a:pt x="9160" y="21231"/>
                </a:cubicBezTo>
                <a:lnTo>
                  <a:pt x="12755" y="21231"/>
                </a:lnTo>
                <a:cubicBezTo>
                  <a:pt x="12581" y="20224"/>
                  <a:pt x="12839" y="19905"/>
                  <a:pt x="13865" y="19905"/>
                </a:cubicBezTo>
                <a:cubicBezTo>
                  <a:pt x="14574" y="19905"/>
                  <a:pt x="14928" y="20127"/>
                  <a:pt x="15108" y="20650"/>
                </a:cubicBezTo>
                <a:cubicBezTo>
                  <a:pt x="15201" y="20923"/>
                  <a:pt x="15446" y="21096"/>
                  <a:pt x="15720" y="21231"/>
                </a:cubicBezTo>
                <a:lnTo>
                  <a:pt x="17058" y="21231"/>
                </a:lnTo>
                <a:cubicBezTo>
                  <a:pt x="17164" y="21171"/>
                  <a:pt x="17289" y="21134"/>
                  <a:pt x="17364" y="21037"/>
                </a:cubicBezTo>
                <a:cubicBezTo>
                  <a:pt x="17546" y="20802"/>
                  <a:pt x="18038" y="20756"/>
                  <a:pt x="18521" y="20918"/>
                </a:cubicBezTo>
                <a:cubicBezTo>
                  <a:pt x="18874" y="21036"/>
                  <a:pt x="18983" y="21131"/>
                  <a:pt x="19162" y="21231"/>
                </a:cubicBezTo>
                <a:lnTo>
                  <a:pt x="19535" y="21231"/>
                </a:lnTo>
                <a:cubicBezTo>
                  <a:pt x="19358" y="21195"/>
                  <a:pt x="19170" y="21151"/>
                  <a:pt x="19028" y="21067"/>
                </a:cubicBezTo>
                <a:cubicBezTo>
                  <a:pt x="18519" y="20765"/>
                  <a:pt x="18444" y="20575"/>
                  <a:pt x="18684" y="20203"/>
                </a:cubicBezTo>
                <a:cubicBezTo>
                  <a:pt x="18853" y="19939"/>
                  <a:pt x="19158" y="19713"/>
                  <a:pt x="19363" y="19711"/>
                </a:cubicBezTo>
                <a:cubicBezTo>
                  <a:pt x="19567" y="19708"/>
                  <a:pt x="19743" y="19528"/>
                  <a:pt x="19755" y="19309"/>
                </a:cubicBezTo>
                <a:cubicBezTo>
                  <a:pt x="19789" y="18664"/>
                  <a:pt x="20556" y="17528"/>
                  <a:pt x="20797" y="17760"/>
                </a:cubicBezTo>
                <a:cubicBezTo>
                  <a:pt x="21202" y="18150"/>
                  <a:pt x="21027" y="17242"/>
                  <a:pt x="20491" y="16180"/>
                </a:cubicBezTo>
                <a:cubicBezTo>
                  <a:pt x="20200" y="15604"/>
                  <a:pt x="20027" y="14971"/>
                  <a:pt x="20108" y="14765"/>
                </a:cubicBezTo>
                <a:cubicBezTo>
                  <a:pt x="20190" y="14558"/>
                  <a:pt x="20149" y="14264"/>
                  <a:pt x="20003" y="14124"/>
                </a:cubicBezTo>
                <a:cubicBezTo>
                  <a:pt x="19503" y="13642"/>
                  <a:pt x="19960" y="13302"/>
                  <a:pt x="21237" y="13215"/>
                </a:cubicBezTo>
                <a:cubicBezTo>
                  <a:pt x="21377" y="13206"/>
                  <a:pt x="21472" y="13242"/>
                  <a:pt x="21600" y="13245"/>
                </a:cubicBezTo>
                <a:lnTo>
                  <a:pt x="21600" y="12038"/>
                </a:lnTo>
                <a:cubicBezTo>
                  <a:pt x="21156" y="11785"/>
                  <a:pt x="20510" y="10280"/>
                  <a:pt x="20510" y="9371"/>
                </a:cubicBezTo>
                <a:cubicBezTo>
                  <a:pt x="20510" y="9106"/>
                  <a:pt x="19763" y="7847"/>
                  <a:pt x="18846" y="6585"/>
                </a:cubicBezTo>
                <a:cubicBezTo>
                  <a:pt x="17930" y="5323"/>
                  <a:pt x="17243" y="4127"/>
                  <a:pt x="17326" y="3918"/>
                </a:cubicBezTo>
                <a:cubicBezTo>
                  <a:pt x="17408" y="3710"/>
                  <a:pt x="17375" y="3583"/>
                  <a:pt x="17259" y="3635"/>
                </a:cubicBezTo>
                <a:cubicBezTo>
                  <a:pt x="17143" y="3687"/>
                  <a:pt x="16823" y="3540"/>
                  <a:pt x="16542" y="3308"/>
                </a:cubicBezTo>
                <a:cubicBezTo>
                  <a:pt x="16260" y="3077"/>
                  <a:pt x="15575" y="2961"/>
                  <a:pt x="15012" y="3054"/>
                </a:cubicBezTo>
                <a:close/>
                <a:moveTo>
                  <a:pt x="0" y="4380"/>
                </a:moveTo>
                <a:lnTo>
                  <a:pt x="0" y="6138"/>
                </a:lnTo>
                <a:cubicBezTo>
                  <a:pt x="115" y="5922"/>
                  <a:pt x="212" y="5692"/>
                  <a:pt x="344" y="5498"/>
                </a:cubicBezTo>
                <a:cubicBezTo>
                  <a:pt x="897" y="4682"/>
                  <a:pt x="956" y="4483"/>
                  <a:pt x="583" y="4634"/>
                </a:cubicBezTo>
                <a:cubicBezTo>
                  <a:pt x="386" y="4715"/>
                  <a:pt x="186" y="4590"/>
                  <a:pt x="0" y="4380"/>
                </a:cubicBezTo>
                <a:close/>
                <a:moveTo>
                  <a:pt x="4637" y="15927"/>
                </a:moveTo>
                <a:cubicBezTo>
                  <a:pt x="4194" y="15927"/>
                  <a:pt x="4152" y="16043"/>
                  <a:pt x="4389" y="16732"/>
                </a:cubicBezTo>
                <a:cubicBezTo>
                  <a:pt x="4685" y="17595"/>
                  <a:pt x="5154" y="17446"/>
                  <a:pt x="5154" y="16493"/>
                </a:cubicBezTo>
                <a:cubicBezTo>
                  <a:pt x="5154" y="16177"/>
                  <a:pt x="4924" y="15927"/>
                  <a:pt x="4637" y="15927"/>
                </a:cubicBezTo>
                <a:close/>
                <a:moveTo>
                  <a:pt x="20261" y="21216"/>
                </a:moveTo>
                <a:cubicBezTo>
                  <a:pt x="20223" y="21231"/>
                  <a:pt x="20162" y="21221"/>
                  <a:pt x="20118" y="21231"/>
                </a:cubicBezTo>
                <a:lnTo>
                  <a:pt x="20759" y="21231"/>
                </a:lnTo>
                <a:cubicBezTo>
                  <a:pt x="20623" y="21152"/>
                  <a:pt x="20457" y="21136"/>
                  <a:pt x="20261" y="21216"/>
                </a:cubicBezTo>
                <a:close/>
              </a:path>
            </a:pathLst>
          </a:custGeom>
          <a:ln w="12700">
            <a:miter lim="400000"/>
          </a:ln>
        </p:spPr>
      </p:pic>
      <p:sp>
        <p:nvSpPr>
          <p:cNvPr id="1228" name="Círculo"/>
          <p:cNvSpPr/>
          <p:nvPr/>
        </p:nvSpPr>
        <p:spPr>
          <a:xfrm>
            <a:off x="8280775" y="7576185"/>
            <a:ext cx="552849" cy="552849"/>
          </a:xfrm>
          <a:prstGeom prst="ellipse">
            <a:avLst/>
          </a:prstGeom>
          <a:solidFill>
            <a:srgbClr val="FFFFFF"/>
          </a:solidFill>
          <a:ln w="12700">
            <a:solidFill>
              <a:srgbClr val="004D80"/>
            </a:solidFill>
            <a:miter lim="400000"/>
          </a:ln>
        </p:spPr>
        <p:txBody>
          <a:bodyPr lIns="50800" tIns="50800" rIns="50800" bIns="50800" anchor="ctr"/>
          <a:lstStyle/>
          <a:p>
            <a:pPr>
              <a:defRPr sz="2200">
                <a:solidFill>
                  <a:srgbClr val="FFFFFF"/>
                </a:solidFill>
              </a:defRPr>
            </a:pPr>
          </a:p>
        </p:txBody>
      </p:sp>
      <p:sp>
        <p:nvSpPr>
          <p:cNvPr id="1229" name="Figura">
            <a:hlinkClick r:id="rId5" invalidUrl="" action="ppaction://hlinksldjump" tgtFrame="" tooltip="" history="1" highlightClick="0" endSnd="0"/>
          </p:cNvPr>
          <p:cNvSpPr/>
          <p:nvPr/>
        </p:nvSpPr>
        <p:spPr>
          <a:xfrm>
            <a:off x="8425442" y="7694886"/>
            <a:ext cx="263509" cy="316739"/>
          </a:xfrm>
          <a:custGeom>
            <a:avLst/>
            <a:gdLst/>
            <a:ahLst/>
            <a:cxnLst>
              <a:cxn ang="0">
                <a:pos x="wd2" y="hd2"/>
              </a:cxn>
              <a:cxn ang="5400000">
                <a:pos x="wd2" y="hd2"/>
              </a:cxn>
              <a:cxn ang="10800000">
                <a:pos x="wd2" y="hd2"/>
              </a:cxn>
              <a:cxn ang="16200000">
                <a:pos x="wd2" y="hd2"/>
              </a:cxn>
            </a:cxnLst>
            <a:rect l="0" t="0" r="r" b="b"/>
            <a:pathLst>
              <a:path w="21113" h="21383" fill="norm" stroke="1" extrusionOk="0">
                <a:moveTo>
                  <a:pt x="21113" y="0"/>
                </a:moveTo>
                <a:lnTo>
                  <a:pt x="6108" y="2350"/>
                </a:lnTo>
                <a:lnTo>
                  <a:pt x="6108" y="17126"/>
                </a:lnTo>
                <a:cubicBezTo>
                  <a:pt x="5809" y="16937"/>
                  <a:pt x="5437" y="16795"/>
                  <a:pt x="4989" y="16725"/>
                </a:cubicBezTo>
                <a:cubicBezTo>
                  <a:pt x="4776" y="16691"/>
                  <a:pt x="4556" y="16675"/>
                  <a:pt x="4334" y="16674"/>
                </a:cubicBezTo>
                <a:cubicBezTo>
                  <a:pt x="2785" y="16667"/>
                  <a:pt x="1107" y="17429"/>
                  <a:pt x="363" y="18542"/>
                </a:cubicBezTo>
                <a:cubicBezTo>
                  <a:pt x="-487" y="19815"/>
                  <a:pt x="205" y="21063"/>
                  <a:pt x="1909" y="21332"/>
                </a:cubicBezTo>
                <a:cubicBezTo>
                  <a:pt x="3613" y="21600"/>
                  <a:pt x="5685" y="20787"/>
                  <a:pt x="6535" y="19514"/>
                </a:cubicBezTo>
                <a:cubicBezTo>
                  <a:pt x="6784" y="19141"/>
                  <a:pt x="6886" y="18773"/>
                  <a:pt x="6884" y="18428"/>
                </a:cubicBezTo>
                <a:lnTo>
                  <a:pt x="6892" y="18428"/>
                </a:lnTo>
                <a:lnTo>
                  <a:pt x="6892" y="5003"/>
                </a:lnTo>
                <a:lnTo>
                  <a:pt x="20329" y="2901"/>
                </a:lnTo>
                <a:lnTo>
                  <a:pt x="20329" y="15019"/>
                </a:lnTo>
                <a:cubicBezTo>
                  <a:pt x="20028" y="14827"/>
                  <a:pt x="19654" y="14682"/>
                  <a:pt x="19201" y="14611"/>
                </a:cubicBezTo>
                <a:cubicBezTo>
                  <a:pt x="18988" y="14577"/>
                  <a:pt x="18768" y="14561"/>
                  <a:pt x="18546" y="14560"/>
                </a:cubicBezTo>
                <a:cubicBezTo>
                  <a:pt x="16997" y="14553"/>
                  <a:pt x="15319" y="15315"/>
                  <a:pt x="14575" y="16428"/>
                </a:cubicBezTo>
                <a:cubicBezTo>
                  <a:pt x="13725" y="17701"/>
                  <a:pt x="14417" y="18949"/>
                  <a:pt x="16121" y="19218"/>
                </a:cubicBezTo>
                <a:cubicBezTo>
                  <a:pt x="17825" y="19486"/>
                  <a:pt x="19897" y="18673"/>
                  <a:pt x="20747" y="17400"/>
                </a:cubicBezTo>
                <a:cubicBezTo>
                  <a:pt x="20960" y="17081"/>
                  <a:pt x="21077" y="16763"/>
                  <a:pt x="21104" y="16462"/>
                </a:cubicBezTo>
                <a:lnTo>
                  <a:pt x="21113" y="16462"/>
                </a:lnTo>
                <a:lnTo>
                  <a:pt x="21113" y="0"/>
                </a:lnTo>
                <a:close/>
              </a:path>
            </a:pathLst>
          </a:custGeom>
          <a:solidFill>
            <a:schemeClr val="accent1"/>
          </a:solidFill>
          <a:ln w="12700">
            <a:solidFill>
              <a:srgbClr val="004D80"/>
            </a:solidFill>
            <a:miter lim="400000"/>
          </a:ln>
        </p:spPr>
        <p:txBody>
          <a:bodyPr lIns="50800" tIns="50800" rIns="50800" bIns="50800" anchor="ctr"/>
          <a:lstStyle/>
          <a:p>
            <a:pPr>
              <a:defRPr sz="2200">
                <a:solidFill>
                  <a:srgbClr val="FFFFFF"/>
                </a:solidFill>
              </a:defRPr>
            </a:pPr>
          </a:p>
        </p:txBody>
      </p:sp>
      <p:sp>
        <p:nvSpPr>
          <p:cNvPr id="1230" name="Círculo">
            <a:hlinkClick r:id="rId6" invalidUrl="" action="ppaction://hlinksldjump" tgtFrame="" tooltip="" history="1" highlightClick="0" endSnd="0"/>
          </p:cNvPr>
          <p:cNvSpPr/>
          <p:nvPr/>
        </p:nvSpPr>
        <p:spPr>
          <a:xfrm>
            <a:off x="5684896" y="5122545"/>
            <a:ext cx="552849" cy="552849"/>
          </a:xfrm>
          <a:prstGeom prst="ellipse">
            <a:avLst/>
          </a:prstGeom>
          <a:solidFill>
            <a:srgbClr val="FFFFFF"/>
          </a:solidFill>
          <a:ln w="12700">
            <a:solidFill>
              <a:srgbClr val="004D80"/>
            </a:solidFill>
            <a:miter lim="400000"/>
          </a:ln>
        </p:spPr>
        <p:txBody>
          <a:bodyPr lIns="50800" tIns="50800" rIns="50800" bIns="50800" anchor="ctr"/>
          <a:lstStyle/>
          <a:p>
            <a:pPr>
              <a:defRPr sz="2200">
                <a:solidFill>
                  <a:srgbClr val="FFFFFF"/>
                </a:solidFill>
              </a:defRPr>
            </a:pPr>
          </a:p>
        </p:txBody>
      </p:sp>
      <p:sp>
        <p:nvSpPr>
          <p:cNvPr id="1231" name="Figura"/>
          <p:cNvSpPr/>
          <p:nvPr/>
        </p:nvSpPr>
        <p:spPr>
          <a:xfrm>
            <a:off x="5829562" y="5241244"/>
            <a:ext cx="263509" cy="316741"/>
          </a:xfrm>
          <a:custGeom>
            <a:avLst/>
            <a:gdLst/>
            <a:ahLst/>
            <a:cxnLst>
              <a:cxn ang="0">
                <a:pos x="wd2" y="hd2"/>
              </a:cxn>
              <a:cxn ang="5400000">
                <a:pos x="wd2" y="hd2"/>
              </a:cxn>
              <a:cxn ang="10800000">
                <a:pos x="wd2" y="hd2"/>
              </a:cxn>
              <a:cxn ang="16200000">
                <a:pos x="wd2" y="hd2"/>
              </a:cxn>
            </a:cxnLst>
            <a:rect l="0" t="0" r="r" b="b"/>
            <a:pathLst>
              <a:path w="21113" h="21383" fill="norm" stroke="1" extrusionOk="0">
                <a:moveTo>
                  <a:pt x="21113" y="0"/>
                </a:moveTo>
                <a:lnTo>
                  <a:pt x="6108" y="2350"/>
                </a:lnTo>
                <a:lnTo>
                  <a:pt x="6108" y="17126"/>
                </a:lnTo>
                <a:cubicBezTo>
                  <a:pt x="5809" y="16937"/>
                  <a:pt x="5437" y="16795"/>
                  <a:pt x="4989" y="16725"/>
                </a:cubicBezTo>
                <a:cubicBezTo>
                  <a:pt x="4776" y="16691"/>
                  <a:pt x="4556" y="16675"/>
                  <a:pt x="4334" y="16674"/>
                </a:cubicBezTo>
                <a:cubicBezTo>
                  <a:pt x="2785" y="16667"/>
                  <a:pt x="1107" y="17429"/>
                  <a:pt x="363" y="18542"/>
                </a:cubicBezTo>
                <a:cubicBezTo>
                  <a:pt x="-487" y="19815"/>
                  <a:pt x="205" y="21063"/>
                  <a:pt x="1909" y="21332"/>
                </a:cubicBezTo>
                <a:cubicBezTo>
                  <a:pt x="3613" y="21600"/>
                  <a:pt x="5685" y="20787"/>
                  <a:pt x="6535" y="19514"/>
                </a:cubicBezTo>
                <a:cubicBezTo>
                  <a:pt x="6784" y="19141"/>
                  <a:pt x="6886" y="18773"/>
                  <a:pt x="6884" y="18428"/>
                </a:cubicBezTo>
                <a:lnTo>
                  <a:pt x="6892" y="18428"/>
                </a:lnTo>
                <a:lnTo>
                  <a:pt x="6892" y="5003"/>
                </a:lnTo>
                <a:lnTo>
                  <a:pt x="20329" y="2901"/>
                </a:lnTo>
                <a:lnTo>
                  <a:pt x="20329" y="15019"/>
                </a:lnTo>
                <a:cubicBezTo>
                  <a:pt x="20028" y="14827"/>
                  <a:pt x="19654" y="14682"/>
                  <a:pt x="19201" y="14611"/>
                </a:cubicBezTo>
                <a:cubicBezTo>
                  <a:pt x="18988" y="14577"/>
                  <a:pt x="18768" y="14561"/>
                  <a:pt x="18546" y="14560"/>
                </a:cubicBezTo>
                <a:cubicBezTo>
                  <a:pt x="16997" y="14553"/>
                  <a:pt x="15319" y="15315"/>
                  <a:pt x="14575" y="16428"/>
                </a:cubicBezTo>
                <a:cubicBezTo>
                  <a:pt x="13725" y="17701"/>
                  <a:pt x="14417" y="18949"/>
                  <a:pt x="16121" y="19218"/>
                </a:cubicBezTo>
                <a:cubicBezTo>
                  <a:pt x="17825" y="19486"/>
                  <a:pt x="19897" y="18673"/>
                  <a:pt x="20747" y="17400"/>
                </a:cubicBezTo>
                <a:cubicBezTo>
                  <a:pt x="20960" y="17081"/>
                  <a:pt x="21077" y="16763"/>
                  <a:pt x="21104" y="16462"/>
                </a:cubicBezTo>
                <a:lnTo>
                  <a:pt x="21113" y="16462"/>
                </a:lnTo>
                <a:lnTo>
                  <a:pt x="21113" y="0"/>
                </a:lnTo>
                <a:close/>
              </a:path>
            </a:pathLst>
          </a:custGeom>
          <a:solidFill>
            <a:schemeClr val="accent1"/>
          </a:solidFill>
          <a:ln w="12700">
            <a:solidFill>
              <a:srgbClr val="004D80"/>
            </a:solidFill>
            <a:miter lim="400000"/>
          </a:ln>
        </p:spPr>
        <p:txBody>
          <a:bodyPr lIns="50800" tIns="50800" rIns="50800" bIns="50800" anchor="ctr"/>
          <a:lstStyle/>
          <a:p>
            <a:pPr>
              <a:defRPr sz="2200">
                <a:solidFill>
                  <a:srgbClr val="FFFFFF"/>
                </a:solidFill>
              </a:defRPr>
            </a:pPr>
          </a:p>
        </p:txBody>
      </p:sp>
      <p:sp>
        <p:nvSpPr>
          <p:cNvPr id="1232" name="Círculo">
            <a:hlinkClick r:id="rId7" invalidUrl="" action="ppaction://hlinksldjump" tgtFrame="" tooltip="" history="1" highlightClick="0" endSnd="0"/>
          </p:cNvPr>
          <p:cNvSpPr/>
          <p:nvPr/>
        </p:nvSpPr>
        <p:spPr>
          <a:xfrm>
            <a:off x="2946774" y="4893945"/>
            <a:ext cx="552849" cy="552849"/>
          </a:xfrm>
          <a:prstGeom prst="ellipse">
            <a:avLst/>
          </a:prstGeom>
          <a:solidFill>
            <a:srgbClr val="FFFFFF"/>
          </a:solidFill>
          <a:ln w="12700">
            <a:solidFill>
              <a:srgbClr val="004D80"/>
            </a:solidFill>
            <a:miter lim="400000"/>
          </a:ln>
        </p:spPr>
        <p:txBody>
          <a:bodyPr lIns="50800" tIns="50800" rIns="50800" bIns="50800" anchor="ctr"/>
          <a:lstStyle/>
          <a:p>
            <a:pPr>
              <a:defRPr sz="2200">
                <a:solidFill>
                  <a:srgbClr val="FFFFFF"/>
                </a:solidFill>
              </a:defRPr>
            </a:pPr>
          </a:p>
        </p:txBody>
      </p:sp>
      <p:sp>
        <p:nvSpPr>
          <p:cNvPr id="1233" name="Figura"/>
          <p:cNvSpPr/>
          <p:nvPr/>
        </p:nvSpPr>
        <p:spPr>
          <a:xfrm>
            <a:off x="3091442" y="5012644"/>
            <a:ext cx="263509" cy="316741"/>
          </a:xfrm>
          <a:custGeom>
            <a:avLst/>
            <a:gdLst/>
            <a:ahLst/>
            <a:cxnLst>
              <a:cxn ang="0">
                <a:pos x="wd2" y="hd2"/>
              </a:cxn>
              <a:cxn ang="5400000">
                <a:pos x="wd2" y="hd2"/>
              </a:cxn>
              <a:cxn ang="10800000">
                <a:pos x="wd2" y="hd2"/>
              </a:cxn>
              <a:cxn ang="16200000">
                <a:pos x="wd2" y="hd2"/>
              </a:cxn>
            </a:cxnLst>
            <a:rect l="0" t="0" r="r" b="b"/>
            <a:pathLst>
              <a:path w="21113" h="21383" fill="norm" stroke="1" extrusionOk="0">
                <a:moveTo>
                  <a:pt x="21113" y="0"/>
                </a:moveTo>
                <a:lnTo>
                  <a:pt x="6108" y="2350"/>
                </a:lnTo>
                <a:lnTo>
                  <a:pt x="6108" y="17126"/>
                </a:lnTo>
                <a:cubicBezTo>
                  <a:pt x="5809" y="16937"/>
                  <a:pt x="5437" y="16795"/>
                  <a:pt x="4989" y="16725"/>
                </a:cubicBezTo>
                <a:cubicBezTo>
                  <a:pt x="4776" y="16691"/>
                  <a:pt x="4556" y="16675"/>
                  <a:pt x="4334" y="16674"/>
                </a:cubicBezTo>
                <a:cubicBezTo>
                  <a:pt x="2785" y="16667"/>
                  <a:pt x="1107" y="17429"/>
                  <a:pt x="363" y="18542"/>
                </a:cubicBezTo>
                <a:cubicBezTo>
                  <a:pt x="-487" y="19815"/>
                  <a:pt x="205" y="21063"/>
                  <a:pt x="1909" y="21332"/>
                </a:cubicBezTo>
                <a:cubicBezTo>
                  <a:pt x="3613" y="21600"/>
                  <a:pt x="5685" y="20787"/>
                  <a:pt x="6535" y="19514"/>
                </a:cubicBezTo>
                <a:cubicBezTo>
                  <a:pt x="6784" y="19141"/>
                  <a:pt x="6886" y="18773"/>
                  <a:pt x="6884" y="18428"/>
                </a:cubicBezTo>
                <a:lnTo>
                  <a:pt x="6892" y="18428"/>
                </a:lnTo>
                <a:lnTo>
                  <a:pt x="6892" y="5003"/>
                </a:lnTo>
                <a:lnTo>
                  <a:pt x="20329" y="2901"/>
                </a:lnTo>
                <a:lnTo>
                  <a:pt x="20329" y="15019"/>
                </a:lnTo>
                <a:cubicBezTo>
                  <a:pt x="20028" y="14827"/>
                  <a:pt x="19654" y="14682"/>
                  <a:pt x="19201" y="14611"/>
                </a:cubicBezTo>
                <a:cubicBezTo>
                  <a:pt x="18988" y="14577"/>
                  <a:pt x="18768" y="14561"/>
                  <a:pt x="18546" y="14560"/>
                </a:cubicBezTo>
                <a:cubicBezTo>
                  <a:pt x="16997" y="14553"/>
                  <a:pt x="15319" y="15315"/>
                  <a:pt x="14575" y="16428"/>
                </a:cubicBezTo>
                <a:cubicBezTo>
                  <a:pt x="13725" y="17701"/>
                  <a:pt x="14417" y="18949"/>
                  <a:pt x="16121" y="19218"/>
                </a:cubicBezTo>
                <a:cubicBezTo>
                  <a:pt x="17825" y="19486"/>
                  <a:pt x="19897" y="18673"/>
                  <a:pt x="20747" y="17400"/>
                </a:cubicBezTo>
                <a:cubicBezTo>
                  <a:pt x="20960" y="17081"/>
                  <a:pt x="21077" y="16763"/>
                  <a:pt x="21104" y="16462"/>
                </a:cubicBezTo>
                <a:lnTo>
                  <a:pt x="21113" y="16462"/>
                </a:lnTo>
                <a:lnTo>
                  <a:pt x="21113" y="0"/>
                </a:lnTo>
                <a:close/>
              </a:path>
            </a:pathLst>
          </a:custGeom>
          <a:solidFill>
            <a:schemeClr val="accent1"/>
          </a:solidFill>
          <a:ln w="12700">
            <a:solidFill>
              <a:srgbClr val="004D80"/>
            </a:solidFill>
            <a:miter lim="400000"/>
          </a:ln>
        </p:spPr>
        <p:txBody>
          <a:bodyPr lIns="50800" tIns="50800" rIns="50800" bIns="50800" anchor="ctr"/>
          <a:lstStyle/>
          <a:p>
            <a:pPr>
              <a:defRPr sz="2200">
                <a:solidFill>
                  <a:srgbClr val="FFFFFF"/>
                </a:solidFill>
              </a:defRPr>
            </a:pPr>
          </a:p>
        </p:txBody>
      </p:sp>
      <p:pic>
        <p:nvPicPr>
          <p:cNvPr id="1234" name="Captura de pantalla 2020-04-06 a las 13.54.21.png" descr="Captura de pantalla 2020-04-06 a las 13.54.21.png">
            <a:hlinkClick r:id="rId8" invalidUrl="" action="ppaction://hlinksldjump" tgtFrame="" tooltip="" history="1" highlightClick="0" endSnd="0"/>
          </p:cNvPr>
          <p:cNvPicPr>
            <a:picLocks noChangeAspect="1"/>
          </p:cNvPicPr>
          <p:nvPr/>
        </p:nvPicPr>
        <p:blipFill>
          <a:blip r:embed="rId9">
            <a:extLst/>
          </a:blip>
          <a:srcRect l="58599" t="28750" r="37498" b="64982"/>
          <a:stretch>
            <a:fillRect/>
          </a:stretch>
        </p:blipFill>
        <p:spPr>
          <a:xfrm>
            <a:off x="11898968" y="270297"/>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235" name="Captura de pantalla 2020-04-06 a las 14.18.19.png" descr="Captura de pantalla 2020-04-06 a las 14.18.19.png">
            <a:hlinkClick r:id="rId10" invalidUrl="" action="ppaction://hlinksldjump" tgtFrame="" tooltip="" history="1" highlightClick="0" endSnd="0"/>
          </p:cNvPr>
          <p:cNvPicPr>
            <a:picLocks noChangeAspect="1"/>
          </p:cNvPicPr>
          <p:nvPr/>
        </p:nvPicPr>
        <p:blipFill>
          <a:blip r:embed="rId11">
            <a:extLst/>
          </a:blip>
          <a:srcRect l="41102" t="38565" r="37698" b="27557"/>
          <a:stretch>
            <a:fillRect/>
          </a:stretch>
        </p:blipFill>
        <p:spPr>
          <a:xfrm>
            <a:off x="11408055" y="8350472"/>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1"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spTree>
  </p:cSld>
  <p:clrMapOvr>
    <a:masterClrMapping/>
  </p:clrMapOvr>
  <p:transition xmlns:p14="http://schemas.microsoft.com/office/powerpoint/2010/main" spd="med" advClick="1"/>
</p:sld>
</file>

<file path=ppt/slides/slide1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37" name="Invitamos a los niños a que se pongan cómodo y cierren los ojos.…"/>
          <p:cNvSpPr txBox="1"/>
          <p:nvPr/>
        </p:nvSpPr>
        <p:spPr>
          <a:xfrm>
            <a:off x="341477" y="315383"/>
            <a:ext cx="11932909" cy="912278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marL="457200" indent="-228600" algn="just" defTabSz="449580">
              <a:lnSpc>
                <a:spcPct val="107916"/>
              </a:lnSpc>
              <a:spcBef>
                <a:spcPts val="800"/>
              </a:spcBef>
              <a:buSzPct val="100000"/>
              <a:buFont typeface="Calibri"/>
              <a:buChar char="-"/>
              <a:defRPr sz="3600">
                <a:uFill>
                  <a:solidFill>
                    <a:srgbClr val="000000"/>
                  </a:solidFill>
                </a:uFill>
                <a:latin typeface="Papyrus"/>
                <a:ea typeface="Papyrus"/>
                <a:cs typeface="Papyrus"/>
                <a:sym typeface="Papyrus"/>
              </a:defRPr>
            </a:pPr>
            <a:r>
              <a:t>Invitamos a los niños a que se pongan cómodos y cierren los ojos. </a:t>
            </a:r>
          </a:p>
          <a:p>
            <a:pPr marL="457200" indent="-228600" algn="just" defTabSz="449580">
              <a:lnSpc>
                <a:spcPct val="107916"/>
              </a:lnSpc>
              <a:spcBef>
                <a:spcPts val="800"/>
              </a:spcBef>
              <a:buSzPct val="100000"/>
              <a:buFont typeface="Calibri"/>
              <a:buChar char="-"/>
              <a:defRPr sz="3600">
                <a:uFill>
                  <a:solidFill>
                    <a:srgbClr val="000000"/>
                  </a:solidFill>
                </a:uFill>
                <a:latin typeface="Papyrus"/>
                <a:ea typeface="Papyrus"/>
                <a:cs typeface="Papyrus"/>
                <a:sym typeface="Papyrus"/>
              </a:defRPr>
            </a:pPr>
            <a:r>
              <a:t>Vamos a dar un paseo por la isla de las sirenas, imagina cómo es ese sitio a donde quieres llegar (os damos varias ideas que podemos acompañar de sonidos: es una gran playa con arena y agua cristalina, una cascada en una montaña llena de plantas, un camino entre los árboles…) Y al final del camino llegamos a una cabaña …. (que deberéis pulsar para que os direccione a la siguiente diapositiva) </a:t>
            </a:r>
          </a:p>
        </p:txBody>
      </p:sp>
      <p:pic>
        <p:nvPicPr>
          <p:cNvPr id="1238"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40" name="Imagen" descr="Imagen"/>
          <p:cNvPicPr>
            <a:picLocks noChangeAspect="1"/>
          </p:cNvPicPr>
          <p:nvPr/>
        </p:nvPicPr>
        <p:blipFill>
          <a:blip r:embed="rId2">
            <a:extLst/>
          </a:blip>
          <a:stretch>
            <a:fillRect/>
          </a:stretch>
        </p:blipFill>
        <p:spPr>
          <a:xfrm>
            <a:off x="-1898888" y="-115166"/>
            <a:ext cx="14975896" cy="9983932"/>
          </a:xfrm>
          <a:prstGeom prst="rect">
            <a:avLst/>
          </a:prstGeom>
          <a:ln w="12700">
            <a:miter lim="400000"/>
          </a:ln>
        </p:spPr>
      </p:pic>
      <p:pic>
        <p:nvPicPr>
          <p:cNvPr id="1241" name="Meeresrauschen Büsum.mov" descr="Meeresrauschen Büsum.mov"/>
          <p:cNvPicPr>
            <a:picLocks noChangeAspect="0"/>
          </p:cNvPicPr>
          <p:nvPr>
            <a:audioFile r:link="rId3"/>
            <p:extLst>
              <p:ext uri="{DAA4B4D4-6D71-4841-9C94-3DE7FCFB9230}">
                <p14:media xmlns:p14="http://schemas.microsoft.com/office/powerpoint/2010/main" r:embed="rId4"/>
              </p:ext>
            </p:extLst>
          </p:nvPr>
        </p:nvPicPr>
        <p:blipFill>
          <a:blip r:embed="rId5">
            <a:extLst/>
          </a:blip>
          <a:stretch>
            <a:fillRect/>
          </a:stretch>
        </p:blipFill>
        <p:spPr>
          <a:xfrm>
            <a:off x="2291078" y="6685280"/>
            <a:ext cx="571501" cy="571501"/>
          </a:xfrm>
          <a:prstGeom prst="rect">
            <a:avLst/>
          </a:prstGeom>
          <a:ln w="12700">
            <a:miter lim="400000"/>
          </a:ln>
        </p:spPr>
      </p:pic>
      <p:pic>
        <p:nvPicPr>
          <p:cNvPr id="1242" name="Captura de pantalla 2020-04-06 a las 14.18.19.png" descr="Captura de pantalla 2020-04-06 a las 14.18.19.png">
            <a:hlinkClick r:id="rId6" invalidUrl="" action="ppaction://hlinksldjump" tgtFrame="" tooltip="" history="1" highlightClick="0" endSnd="0"/>
          </p:cNvPr>
          <p:cNvPicPr>
            <a:picLocks noChangeAspect="1"/>
          </p:cNvPicPr>
          <p:nvPr/>
        </p:nvPicPr>
        <p:blipFill>
          <a:blip r:embed="rId7">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79177139" fill="hold"/>
                                        <p:tgtEl>
                                          <p:spTgt spid="1241"/>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241"/>
                </p:tgtEl>
              </p:cMediaNode>
            </p:audio>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44" name="Imagen" descr="Imagen"/>
          <p:cNvPicPr>
            <a:picLocks noChangeAspect="1"/>
          </p:cNvPicPr>
          <p:nvPr/>
        </p:nvPicPr>
        <p:blipFill>
          <a:blip r:embed="rId2">
            <a:extLst/>
          </a:blip>
          <a:stretch>
            <a:fillRect/>
          </a:stretch>
        </p:blipFill>
        <p:spPr>
          <a:xfrm>
            <a:off x="-1689948" y="-103209"/>
            <a:ext cx="14940026" cy="9960018"/>
          </a:xfrm>
          <a:prstGeom prst="rect">
            <a:avLst/>
          </a:prstGeom>
          <a:ln w="12700">
            <a:miter lim="400000"/>
          </a:ln>
        </p:spPr>
      </p:pic>
      <p:pic>
        <p:nvPicPr>
          <p:cNvPr id="1245" name="BANCO DE SONIDOS RURAL.mov" descr="BANCO DE SONIDOS RURAL.mov"/>
          <p:cNvPicPr>
            <a:picLocks noChangeAspect="0"/>
          </p:cNvPicPr>
          <p:nvPr>
            <a:audioFile r:link="rId3"/>
            <p:extLst>
              <p:ext uri="{DAA4B4D4-6D71-4841-9C94-3DE7FCFB9230}">
                <p14:media xmlns:p14="http://schemas.microsoft.com/office/powerpoint/2010/main" r:embed="rId4"/>
              </p:ext>
            </p:extLst>
          </p:nvPr>
        </p:nvPicPr>
        <p:blipFill>
          <a:blip r:embed="rId5">
            <a:extLst/>
          </a:blip>
          <a:stretch>
            <a:fillRect/>
          </a:stretch>
        </p:blipFill>
        <p:spPr>
          <a:xfrm>
            <a:off x="3449320" y="5232400"/>
            <a:ext cx="571501" cy="571500"/>
          </a:xfrm>
          <a:prstGeom prst="rect">
            <a:avLst/>
          </a:prstGeom>
          <a:ln w="12700">
            <a:miter lim="400000"/>
          </a:ln>
        </p:spPr>
      </p:pic>
      <p:pic>
        <p:nvPicPr>
          <p:cNvPr id="1246" name="Captura de pantalla 2020-04-06 a las 14.18.19.png" descr="Captura de pantalla 2020-04-06 a las 14.18.19.png">
            <a:hlinkClick r:id="rId6" invalidUrl="" action="ppaction://hlinksldjump" tgtFrame="" tooltip="" history="1" highlightClick="0" endSnd="0"/>
          </p:cNvPr>
          <p:cNvPicPr>
            <a:picLocks noChangeAspect="1"/>
          </p:cNvPicPr>
          <p:nvPr/>
        </p:nvPicPr>
        <p:blipFill>
          <a:blip r:embed="rId7">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74344490" fill="hold"/>
                                        <p:tgtEl>
                                          <p:spTgt spid="1245"/>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24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7" name="PROPUESTA 6. El faro…"/>
          <p:cNvSpPr txBox="1"/>
          <p:nvPr/>
        </p:nvSpPr>
        <p:spPr>
          <a:xfrm>
            <a:off x="349560" y="1090309"/>
            <a:ext cx="12305680" cy="7098849"/>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57200">
              <a:lnSpc>
                <a:spcPts val="4600"/>
              </a:lnSpc>
              <a:defRPr sz="2700">
                <a:latin typeface="Papyrus"/>
                <a:ea typeface="Papyrus"/>
                <a:cs typeface="Papyrus"/>
                <a:sym typeface="Papyrus"/>
              </a:defRPr>
            </a:pPr>
            <a:r>
              <a:t>PROPUESTA 6. El faro</a:t>
            </a:r>
          </a:p>
          <a:p>
            <a:pPr algn="just" defTabSz="457200">
              <a:lnSpc>
                <a:spcPts val="4400"/>
              </a:lnSpc>
              <a:defRPr sz="2700">
                <a:latin typeface="Papyrus"/>
                <a:ea typeface="Papyrus"/>
                <a:cs typeface="Papyrus"/>
                <a:sym typeface="Papyrus"/>
              </a:defRPr>
            </a:pPr>
          </a:p>
          <a:p>
            <a:pPr indent="270508" algn="l" defTabSz="449580">
              <a:lnSpc>
                <a:spcPct val="107916"/>
              </a:lnSpc>
              <a:spcBef>
                <a:spcPts val="800"/>
              </a:spcBef>
              <a:defRPr sz="2700">
                <a:uFill>
                  <a:solidFill>
                    <a:srgbClr val="000000"/>
                  </a:solidFill>
                </a:uFill>
                <a:latin typeface="Papyrus"/>
                <a:ea typeface="Papyrus"/>
                <a:cs typeface="Papyrus"/>
                <a:sym typeface="Papyrus"/>
              </a:defRPr>
            </a:pPr>
            <a:r>
              <a:t>También podemos imaginarnos que somos faros: robustos, fuertes, altos, quietos y… atentos. Porque los faros, aunque estén muy quietos, siempre están atentos a lo que pasa a su alrededor. </a:t>
            </a:r>
          </a:p>
          <a:p>
            <a:pPr indent="270508" algn="l" defTabSz="449580">
              <a:lnSpc>
                <a:spcPct val="107916"/>
              </a:lnSpc>
              <a:spcBef>
                <a:spcPts val="800"/>
              </a:spcBef>
              <a:defRPr sz="2700">
                <a:uFill>
                  <a:solidFill>
                    <a:srgbClr val="000000"/>
                  </a:solidFill>
                </a:uFill>
                <a:latin typeface="Papyrus"/>
                <a:ea typeface="Papyrus"/>
                <a:cs typeface="Papyrus"/>
                <a:sym typeface="Papyrus"/>
              </a:defRPr>
            </a:pPr>
            <a:r>
              <a:t>¿Podéis colocaros como si fuerais un faro? Así, estirados, firmes y quietos pero muy atentos a lo que ocurre a nuestro alrededor y también en nuestro interior.</a:t>
            </a:r>
          </a:p>
          <a:p>
            <a:pPr indent="270508" algn="l" defTabSz="449580">
              <a:lnSpc>
                <a:spcPct val="107916"/>
              </a:lnSpc>
              <a:spcBef>
                <a:spcPts val="800"/>
              </a:spcBef>
              <a:defRPr sz="2700">
                <a:uFill>
                  <a:solidFill>
                    <a:srgbClr val="000000"/>
                  </a:solidFill>
                </a:uFill>
                <a:latin typeface="Papyrus"/>
                <a:ea typeface="Papyrus"/>
                <a:cs typeface="Papyrus"/>
                <a:sym typeface="Papyrus"/>
              </a:defRPr>
            </a:pPr>
            <a:r>
              <a:t>Cuando un faro quiere centrar su atención en algo, solo tiene que encender su luz y enfocar a su objetivo: pueden ser los sonidos, los olores, los sabores o su propia respiración, su propio cuerpo…</a:t>
            </a:r>
          </a:p>
        </p:txBody>
      </p:sp>
      <p:pic>
        <p:nvPicPr>
          <p:cNvPr id="278"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14" t="38566" r="37694" b="27549"/>
          <a:stretch>
            <a:fillRect/>
          </a:stretch>
        </p:blipFill>
        <p:spPr>
          <a:xfrm>
            <a:off x="11899614" y="8525807"/>
            <a:ext cx="874148" cy="873596"/>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7" y="0"/>
                </a:moveTo>
                <a:cubicBezTo>
                  <a:pt x="9491" y="0"/>
                  <a:pt x="9044" y="55"/>
                  <a:pt x="8295" y="235"/>
                </a:cubicBezTo>
                <a:cubicBezTo>
                  <a:pt x="4335" y="1183"/>
                  <a:pt x="1327" y="4163"/>
                  <a:pt x="289" y="8145"/>
                </a:cubicBezTo>
                <a:cubicBezTo>
                  <a:pt x="-96" y="9621"/>
                  <a:pt x="-96" y="11972"/>
                  <a:pt x="289" y="13448"/>
                </a:cubicBezTo>
                <a:cubicBezTo>
                  <a:pt x="648" y="14828"/>
                  <a:pt x="1569" y="16688"/>
                  <a:pt x="2408" y="17722"/>
                </a:cubicBezTo>
                <a:cubicBezTo>
                  <a:pt x="3756" y="19380"/>
                  <a:pt x="5999" y="20788"/>
                  <a:pt x="8168" y="21339"/>
                </a:cubicBezTo>
                <a:cubicBezTo>
                  <a:pt x="9038" y="21560"/>
                  <a:pt x="9544" y="21600"/>
                  <a:pt x="11067" y="21564"/>
                </a:cubicBezTo>
                <a:cubicBezTo>
                  <a:pt x="12737" y="21525"/>
                  <a:pt x="13039" y="21478"/>
                  <a:pt x="14172" y="21094"/>
                </a:cubicBezTo>
                <a:cubicBezTo>
                  <a:pt x="15966" y="20484"/>
                  <a:pt x="17084" y="19783"/>
                  <a:pt x="18487" y="18369"/>
                </a:cubicBezTo>
                <a:cubicBezTo>
                  <a:pt x="19528" y="17319"/>
                  <a:pt x="19775" y="16961"/>
                  <a:pt x="20362" y="15761"/>
                </a:cubicBezTo>
                <a:cubicBezTo>
                  <a:pt x="21325" y="13797"/>
                  <a:pt x="21504" y="13032"/>
                  <a:pt x="21504" y="10792"/>
                </a:cubicBezTo>
                <a:cubicBezTo>
                  <a:pt x="21504" y="8553"/>
                  <a:pt x="21325" y="7797"/>
                  <a:pt x="20362" y="5832"/>
                </a:cubicBezTo>
                <a:cubicBezTo>
                  <a:pt x="19775" y="4633"/>
                  <a:pt x="19528" y="4275"/>
                  <a:pt x="18487" y="3225"/>
                </a:cubicBezTo>
                <a:cubicBezTo>
                  <a:pt x="18307" y="3043"/>
                  <a:pt x="18133" y="2875"/>
                  <a:pt x="17960" y="2715"/>
                </a:cubicBezTo>
                <a:cubicBezTo>
                  <a:pt x="17906" y="2721"/>
                  <a:pt x="17844" y="2695"/>
                  <a:pt x="17814" y="2646"/>
                </a:cubicBezTo>
                <a:cubicBezTo>
                  <a:pt x="17800" y="2623"/>
                  <a:pt x="17795" y="2603"/>
                  <a:pt x="17794" y="2578"/>
                </a:cubicBezTo>
                <a:cubicBezTo>
                  <a:pt x="16685" y="1586"/>
                  <a:pt x="15663" y="1005"/>
                  <a:pt x="14172" y="500"/>
                </a:cubicBezTo>
                <a:cubicBezTo>
                  <a:pt x="13086" y="133"/>
                  <a:pt x="12691" y="73"/>
                  <a:pt x="11204" y="20"/>
                </a:cubicBezTo>
                <a:cubicBezTo>
                  <a:pt x="10843" y="7"/>
                  <a:pt x="10540" y="0"/>
                  <a:pt x="10277" y="0"/>
                </a:cubicBezTo>
                <a:close/>
                <a:moveTo>
                  <a:pt x="10911" y="4401"/>
                </a:moveTo>
                <a:cubicBezTo>
                  <a:pt x="12860" y="4406"/>
                  <a:pt x="14804" y="5403"/>
                  <a:pt x="15802" y="7518"/>
                </a:cubicBezTo>
                <a:cubicBezTo>
                  <a:pt x="16197" y="8355"/>
                  <a:pt x="16222" y="8504"/>
                  <a:pt x="16222" y="9870"/>
                </a:cubicBezTo>
                <a:cubicBezTo>
                  <a:pt x="16222" y="11237"/>
                  <a:pt x="16200" y="11381"/>
                  <a:pt x="15802" y="12223"/>
                </a:cubicBezTo>
                <a:cubicBezTo>
                  <a:pt x="15035" y="13850"/>
                  <a:pt x="13509" y="15045"/>
                  <a:pt x="11770" y="15389"/>
                </a:cubicBezTo>
                <a:lnTo>
                  <a:pt x="10999" y="15536"/>
                </a:lnTo>
                <a:lnTo>
                  <a:pt x="10999" y="16114"/>
                </a:lnTo>
                <a:cubicBezTo>
                  <a:pt x="10999" y="16429"/>
                  <a:pt x="10958" y="16716"/>
                  <a:pt x="10901" y="16751"/>
                </a:cubicBezTo>
                <a:cubicBezTo>
                  <a:pt x="10744" y="16849"/>
                  <a:pt x="7381" y="14310"/>
                  <a:pt x="7514" y="14193"/>
                </a:cubicBezTo>
                <a:cubicBezTo>
                  <a:pt x="8194" y="13595"/>
                  <a:pt x="10786" y="11801"/>
                  <a:pt x="10882" y="11860"/>
                </a:cubicBezTo>
                <a:cubicBezTo>
                  <a:pt x="10951" y="11903"/>
                  <a:pt x="10999" y="12202"/>
                  <a:pt x="10999" y="12527"/>
                </a:cubicBezTo>
                <a:cubicBezTo>
                  <a:pt x="10999" y="13104"/>
                  <a:pt x="11016" y="13117"/>
                  <a:pt x="11370" y="13036"/>
                </a:cubicBezTo>
                <a:cubicBezTo>
                  <a:pt x="13037" y="12655"/>
                  <a:pt x="14011" y="11355"/>
                  <a:pt x="13889" y="9665"/>
                </a:cubicBezTo>
                <a:cubicBezTo>
                  <a:pt x="13736" y="7546"/>
                  <a:pt x="11590" y="6263"/>
                  <a:pt x="9525" y="7057"/>
                </a:cubicBezTo>
                <a:cubicBezTo>
                  <a:pt x="8755" y="7352"/>
                  <a:pt x="8027" y="8145"/>
                  <a:pt x="7826" y="8900"/>
                </a:cubicBezTo>
                <a:cubicBezTo>
                  <a:pt x="7568" y="9869"/>
                  <a:pt x="7569" y="9867"/>
                  <a:pt x="6440" y="9910"/>
                </a:cubicBezTo>
                <a:cubicBezTo>
                  <a:pt x="5873" y="9931"/>
                  <a:pt x="5359" y="9894"/>
                  <a:pt x="5297" y="9831"/>
                </a:cubicBezTo>
                <a:cubicBezTo>
                  <a:pt x="5235" y="9769"/>
                  <a:pt x="5242" y="9402"/>
                  <a:pt x="5317" y="9008"/>
                </a:cubicBezTo>
                <a:cubicBezTo>
                  <a:pt x="5880" y="6026"/>
                  <a:pt x="8405" y="4396"/>
                  <a:pt x="10911" y="4401"/>
                </a:cubicBezTo>
                <a:close/>
              </a:path>
            </a:pathLst>
          </a:custGeom>
          <a:ln w="12700">
            <a:miter lim="400000"/>
          </a:ln>
        </p:spPr>
      </p:pic>
    </p:spTree>
  </p:cSld>
  <p:clrMapOvr>
    <a:masterClrMapping/>
  </p:clrMapOvr>
  <p:transition xmlns:p14="http://schemas.microsoft.com/office/powerpoint/2010/main" spd="med" advClick="1"/>
</p:sld>
</file>

<file path=ppt/slides/slide1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48" name="Imagen" descr="Imagen"/>
          <p:cNvPicPr>
            <a:picLocks noChangeAspect="1"/>
          </p:cNvPicPr>
          <p:nvPr/>
        </p:nvPicPr>
        <p:blipFill>
          <a:blip r:embed="rId2">
            <a:extLst/>
          </a:blip>
          <a:stretch>
            <a:fillRect/>
          </a:stretch>
        </p:blipFill>
        <p:spPr>
          <a:xfrm>
            <a:off x="-1672434" y="-77154"/>
            <a:ext cx="14888930" cy="9907908"/>
          </a:xfrm>
          <a:prstGeom prst="rect">
            <a:avLst/>
          </a:prstGeom>
          <a:ln w="12700">
            <a:miter lim="400000"/>
          </a:ln>
        </p:spPr>
      </p:pic>
      <p:pic>
        <p:nvPicPr>
          <p:cNvPr id="1249" name="pasos en la selva.mov" descr="pasos en la selva.mov"/>
          <p:cNvPicPr>
            <a:picLocks noChangeAspect="0"/>
          </p:cNvPicPr>
          <p:nvPr>
            <a:audioFile r:link="rId3"/>
            <p:extLst>
              <p:ext uri="{DAA4B4D4-6D71-4841-9C94-3DE7FCFB9230}">
                <p14:media xmlns:p14="http://schemas.microsoft.com/office/powerpoint/2010/main" r:embed="rId4"/>
              </p:ext>
            </p:extLst>
          </p:nvPr>
        </p:nvPicPr>
        <p:blipFill>
          <a:blip r:embed="rId5">
            <a:extLst/>
          </a:blip>
          <a:stretch>
            <a:fillRect/>
          </a:stretch>
        </p:blipFill>
        <p:spPr>
          <a:xfrm>
            <a:off x="5262879" y="6314440"/>
            <a:ext cx="571501" cy="571501"/>
          </a:xfrm>
          <a:prstGeom prst="rect">
            <a:avLst/>
          </a:prstGeom>
          <a:ln w="12700">
            <a:miter lim="400000"/>
          </a:ln>
        </p:spPr>
      </p:pic>
      <p:pic>
        <p:nvPicPr>
          <p:cNvPr id="1250" name="Captura de pantalla 2020-04-06 a las 14.18.19.png" descr="Captura de pantalla 2020-04-06 a las 14.18.19.png">
            <a:hlinkClick r:id="rId6" invalidUrl="" action="ppaction://hlinksldjump" tgtFrame="" tooltip="" history="1" highlightClick="0" endSnd="0"/>
          </p:cNvPr>
          <p:cNvPicPr>
            <a:picLocks noChangeAspect="1"/>
          </p:cNvPicPr>
          <p:nvPr/>
        </p:nvPicPr>
        <p:blipFill>
          <a:blip r:embed="rId7">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24566711" fill="hold"/>
                                        <p:tgtEl>
                                          <p:spTgt spid="1249"/>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249"/>
                </p:tgtEl>
              </p:cMediaNode>
            </p:audio>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52" name="Imagen" descr="Imagen"/>
          <p:cNvPicPr>
            <a:picLocks noChangeAspect="1"/>
          </p:cNvPicPr>
          <p:nvPr/>
        </p:nvPicPr>
        <p:blipFill>
          <a:blip r:embed="rId2">
            <a:extLst/>
          </a:blip>
          <a:srcRect l="14791" t="15642" r="25715" b="12378"/>
          <a:stretch>
            <a:fillRect/>
          </a:stretch>
        </p:blipFill>
        <p:spPr>
          <a:xfrm>
            <a:off x="-3541" y="-17985"/>
            <a:ext cx="13011900" cy="9839123"/>
          </a:xfrm>
          <a:prstGeom prst="rect">
            <a:avLst/>
          </a:prstGeom>
          <a:ln w="12700">
            <a:miter lim="400000"/>
          </a:ln>
        </p:spPr>
      </p:pic>
      <p:pic>
        <p:nvPicPr>
          <p:cNvPr id="1253" name="pasted-image-filtered.png" descr="pasted-image-filtered.png"/>
          <p:cNvPicPr>
            <a:picLocks noChangeAspect="1"/>
          </p:cNvPicPr>
          <p:nvPr/>
        </p:nvPicPr>
        <p:blipFill>
          <a:blip r:embed="rId3">
            <a:alphaModFix amt="64740"/>
            <a:extLst/>
          </a:blip>
          <a:srcRect l="14959" t="24152" r="21799" b="0"/>
          <a:stretch>
            <a:fillRect/>
          </a:stretch>
        </p:blipFill>
        <p:spPr>
          <a:xfrm>
            <a:off x="9087167" y="5240966"/>
            <a:ext cx="1135103" cy="2735191"/>
          </a:xfrm>
          <a:prstGeom prst="rect">
            <a:avLst/>
          </a:prstGeom>
          <a:ln w="12700">
            <a:miter lim="400000"/>
          </a:ln>
        </p:spPr>
      </p:pic>
    </p:spTree>
  </p:cSld>
  <p:clrMapOvr>
    <a:masterClrMapping/>
  </p:clrMapOvr>
  <p:transition xmlns:p14="http://schemas.microsoft.com/office/powerpoint/2010/main" spd="med" advClick="0" advTm="0"/>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253"/>
                                        </p:tgtEl>
                                        <p:attrNameLst>
                                          <p:attrName>style.visibility</p:attrName>
                                        </p:attrNameLst>
                                      </p:cBhvr>
                                      <p:to>
                                        <p:strVal val="visible"/>
                                      </p:to>
                                    </p:set>
                                    <p:animEffect filter="fade" transition="in">
                                      <p:cBhvr>
                                        <p:cTn id="7" dur="750"/>
                                        <p:tgtEl>
                                          <p:spTgt spid="1253"/>
                                        </p:tgtEl>
                                      </p:cBhvr>
                                    </p:animEffect>
                                  </p:childTnLst>
                                </p:cTn>
                              </p:par>
                            </p:childTnLst>
                          </p:cTn>
                        </p:par>
                        <p:par>
                          <p:cTn id="8" fill="hold">
                            <p:stCondLst>
                              <p:cond delay="0"/>
                            </p:stCondLst>
                            <p:childTnLst>
                              <p:par>
                                <p:cTn id="9" presetClass="path" nodeType="afterEffect" presetSubtype="0" presetID="-1" grpId="2" accel="50000" decel="50000" fill="hold">
                                  <p:stCondLst>
                                    <p:cond delay="0"/>
                                  </p:stCondLst>
                                  <p:childTnLst>
                                    <p:animMotion path="M 0.000000 0.000000 L -0.186910 -0.068047" origin="layout" pathEditMode="relative">
                                      <p:cBhvr>
                                        <p:cTn id="10" dur="1000" fill="hold"/>
                                        <p:tgtEl>
                                          <p:spTgt spid="1253"/>
                                        </p:tgtEl>
                                        <p:attrNameLst>
                                          <p:attrName>ppt_x</p:attrName>
                                          <p:attrName>ppt_y</p:attrName>
                                        </p:attrNameLst>
                                      </p:cBhvr>
                                    </p:animMotion>
                                  </p:childTnLst>
                                </p:cTn>
                              </p:par>
                            </p:childTnLst>
                          </p:cTn>
                        </p:par>
                        <p:par>
                          <p:cTn id="11" fill="hold">
                            <p:stCondLst>
                              <p:cond delay="0"/>
                            </p:stCondLst>
                            <p:childTnLst>
                              <p:par>
                                <p:cTn id="12" presetClass="emph" nodeType="afterEffect" presetSubtype="0" presetID="6" grpId="3" accel="50000" decel="50000" fill="hold">
                                  <p:stCondLst>
                                    <p:cond delay="0"/>
                                  </p:stCondLst>
                                  <p:childTnLst>
                                    <p:animScale>
                                      <p:cBhvr>
                                        <p:cTn id="13" dur="1000" fill="hold"/>
                                        <p:tgtEl>
                                          <p:spTgt spid="1253"/>
                                        </p:tgtEl>
                                      </p:cBhvr>
                                      <p:by x="349998" y="349998"/>
                                    </p:animScale>
                                  </p:childTnLst>
                                </p:cTn>
                              </p:par>
                            </p:childTnLst>
                          </p:cTn>
                        </p:par>
                        <p:par>
                          <p:cTn id="14" fill="hold">
                            <p:stCondLst>
                              <p:cond delay="0"/>
                            </p:stCondLst>
                            <p:childTnLst>
                              <p:par>
                                <p:cTn id="15" presetClass="path" nodeType="afterEffect" presetSubtype="0" presetID="-1" grpId="4" accel="50000" decel="50000" fill="hold">
                                  <p:stCondLst>
                                    <p:cond delay="0"/>
                                  </p:stCondLst>
                                  <p:childTnLst>
                                    <p:animMotion path="M -0.186910 -0.068047 L -0.232483 -0.068047" origin="layout" pathEditMode="relative">
                                      <p:cBhvr>
                                        <p:cTn id="16" dur="1000" fill="hold"/>
                                        <p:tgtEl>
                                          <p:spTgt spid="1253"/>
                                        </p:tgtEl>
                                        <p:attrNameLst>
                                          <p:attrName>ppt_x</p:attrName>
                                          <p:attrName>ppt_y</p:attrName>
                                        </p:attrNameLst>
                                      </p:cBhvr>
                                    </p:animMotion>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53" grpId="3"/>
      <p:bldP build="whole" bldLvl="1" animBg="1" rev="0" advAuto="0" spid="1253" grpId="1"/>
    </p:bldLst>
  </p:timing>
</p:sld>
</file>

<file path=ppt/slides/slide1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55" name="Imagen" descr="Imagen"/>
          <p:cNvPicPr>
            <a:picLocks noChangeAspect="1"/>
          </p:cNvPicPr>
          <p:nvPr/>
        </p:nvPicPr>
        <p:blipFill>
          <a:blip r:embed="rId2">
            <a:extLst/>
          </a:blip>
          <a:stretch>
            <a:fillRect/>
          </a:stretch>
        </p:blipFill>
        <p:spPr>
          <a:xfrm>
            <a:off x="-696313" y="-67166"/>
            <a:ext cx="14837693" cy="9887931"/>
          </a:xfrm>
          <a:prstGeom prst="rect">
            <a:avLst/>
          </a:prstGeom>
          <a:ln w="12700">
            <a:miter lim="400000"/>
          </a:ln>
        </p:spPr>
      </p:pic>
      <p:pic>
        <p:nvPicPr>
          <p:cNvPr id="1256"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9" t="28750" r="37498" b="64982"/>
          <a:stretch>
            <a:fillRect/>
          </a:stretch>
        </p:blipFill>
        <p:spPr>
          <a:xfrm>
            <a:off x="11898968" y="270297"/>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sp>
        <p:nvSpPr>
          <p:cNvPr id="1257" name="Rectángulo">
            <a:hlinkClick r:id="rId5" invalidUrl="" action="ppaction://hlinksldjump" tgtFrame="" tooltip="" history="1" highlightClick="0" endSnd="0"/>
          </p:cNvPr>
          <p:cNvSpPr/>
          <p:nvPr/>
        </p:nvSpPr>
        <p:spPr>
          <a:xfrm>
            <a:off x="7560733" y="3062883"/>
            <a:ext cx="3154429" cy="3041584"/>
          </a:xfrm>
          <a:prstGeom prst="rect">
            <a:avLst/>
          </a:prstGeom>
          <a:ln w="12700">
            <a:miter lim="400000"/>
          </a:ln>
        </p:spPr>
        <p:txBody>
          <a:bodyPr lIns="50800" tIns="50800" rIns="50800" bIns="50800" anchor="ctr"/>
          <a:lstStyle/>
          <a:p>
            <a:pPr/>
          </a:p>
        </p:txBody>
      </p:sp>
    </p:spTree>
  </p:cSld>
  <p:clrMapOvr>
    <a:masterClrMapping/>
  </p:clrMapOvr>
  <mc:AlternateContent xmlns:mc="http://schemas.openxmlformats.org/markup-compatibility/2006">
    <mc:Choice xmlns:p14="http://schemas.microsoft.com/office/powerpoint/2010/main" Requires="p14">
      <p:transition spd="med" advClick="1" p14:dur="1000">
        <p14:prism dir="l"/>
      </p:transition>
    </mc:Choice>
    <mc:Fallback>
      <p:transition spd="med">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9" name="¿ya has llegado? Ahora piensa con quién te gustaría compartir ese momento y ese lugar tan maravilloso (tiempo en silencio), ¿ya lo sabes? ¿es alguien especial para ti? Ahora piensa ¿por qué? (le damos varias ideas): es amable, generosa, cariñosa, te gust"/>
          <p:cNvSpPr txBox="1"/>
          <p:nvPr/>
        </p:nvSpPr>
        <p:spPr>
          <a:xfrm>
            <a:off x="1281278" y="648334"/>
            <a:ext cx="10950245" cy="8456889"/>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marL="457200" indent="-228600" algn="l" defTabSz="449580">
              <a:lnSpc>
                <a:spcPct val="107916"/>
              </a:lnSpc>
              <a:spcBef>
                <a:spcPts val="800"/>
              </a:spcBef>
              <a:buSzPct val="100000"/>
              <a:buFont typeface="Calibri"/>
              <a:buChar char="-"/>
              <a:defRPr sz="3600">
                <a:uFill>
                  <a:solidFill>
                    <a:srgbClr val="000000"/>
                  </a:solidFill>
                </a:uFill>
                <a:latin typeface="Papyrus"/>
                <a:ea typeface="Papyrus"/>
                <a:cs typeface="Papyrus"/>
                <a:sym typeface="Papyrus"/>
              </a:defRPr>
            </a:pPr>
            <a:r>
              <a:t>¿ya has llegado? Ahora piensa con quién te gustaría compartir ese momento y ese lugar tan maravilloso (tiempo en silencio), ¿ya lo sabes? ¿es alguien especial para ti? Ahora piensa ¿por qué? (le damos varias ideas): es amable, generosa, cariñosa, te gusta estar a su lado, jugar con ella, te sientes feliz a su lado…</a:t>
            </a:r>
          </a:p>
          <a:p>
            <a:pPr algn="l" defTabSz="449580">
              <a:lnSpc>
                <a:spcPct val="107916"/>
              </a:lnSpc>
              <a:spcBef>
                <a:spcPts val="800"/>
              </a:spcBef>
              <a:defRPr sz="3600">
                <a:uFill>
                  <a:solidFill>
                    <a:srgbClr val="000000"/>
                  </a:solidFill>
                </a:uFill>
                <a:latin typeface="Papyrus"/>
                <a:ea typeface="Papyrus"/>
                <a:cs typeface="Papyrus"/>
                <a:sym typeface="Papyrus"/>
              </a:defRPr>
            </a:pPr>
          </a:p>
          <a:p>
            <a:pPr algn="l" defTabSz="449580">
              <a:lnSpc>
                <a:spcPct val="107916"/>
              </a:lnSpc>
              <a:spcBef>
                <a:spcPts val="800"/>
              </a:spcBef>
              <a:defRPr sz="3600">
                <a:uFill>
                  <a:solidFill>
                    <a:srgbClr val="000000"/>
                  </a:solidFill>
                </a:uFill>
                <a:latin typeface="Papyrus"/>
                <a:ea typeface="Papyrus"/>
                <a:cs typeface="Papyrus"/>
                <a:sym typeface="Papyrus"/>
              </a:defRPr>
            </a:pPr>
            <a:r>
              <a:t>* Cuando ya han terminado indícales que deben mirar por la ventana pulsando una de las ventanas</a:t>
            </a:r>
          </a:p>
        </p:txBody>
      </p:sp>
      <p:pic>
        <p:nvPicPr>
          <p:cNvPr id="1260"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62" name="Imagen" descr="Imagen"/>
          <p:cNvPicPr>
            <a:picLocks noChangeAspect="1"/>
          </p:cNvPicPr>
          <p:nvPr/>
        </p:nvPicPr>
        <p:blipFill>
          <a:blip r:embed="rId2">
            <a:extLst/>
          </a:blip>
          <a:stretch>
            <a:fillRect/>
          </a:stretch>
        </p:blipFill>
        <p:spPr>
          <a:xfrm>
            <a:off x="-1659832" y="-70255"/>
            <a:ext cx="14868198" cy="9894109"/>
          </a:xfrm>
          <a:prstGeom prst="rect">
            <a:avLst/>
          </a:prstGeom>
          <a:ln w="12700">
            <a:miter lim="400000"/>
          </a:ln>
        </p:spPr>
      </p:pic>
      <p:pic>
        <p:nvPicPr>
          <p:cNvPr id="1263" name="_ Sonido de Lluvia y Truenos _ 4 Horas - Tormenta Fuerte - Relax Lluvia y T 3m60s - 6m60s (PV97yyeHB-0) 961.mov" descr="_ Sonido de Lluvia y Truenos _ 4 Horas - Tormenta Fuerte - Relax Lluvia y T 3m60s - 6m60s (PV97yyeHB-0) 961.mov"/>
          <p:cNvPicPr>
            <a:picLocks noChangeAspect="0"/>
          </p:cNvPicPr>
          <p:nvPr>
            <a:audioFile r:link="rId3"/>
            <p:extLst>
              <p:ext uri="{DAA4B4D4-6D71-4841-9C94-3DE7FCFB9230}">
                <p14:media xmlns:p14="http://schemas.microsoft.com/office/powerpoint/2010/main" r:embed="rId4"/>
              </p:ext>
            </p:extLst>
          </p:nvPr>
        </p:nvPicPr>
        <p:blipFill>
          <a:blip r:embed="rId5">
            <a:extLst/>
          </a:blip>
          <a:stretch>
            <a:fillRect/>
          </a:stretch>
        </p:blipFill>
        <p:spPr>
          <a:xfrm>
            <a:off x="1803400" y="7340600"/>
            <a:ext cx="571500" cy="571500"/>
          </a:xfrm>
          <a:prstGeom prst="rect">
            <a:avLst/>
          </a:prstGeom>
          <a:ln w="12700">
            <a:miter lim="400000"/>
          </a:ln>
        </p:spPr>
      </p:pic>
      <p:pic>
        <p:nvPicPr>
          <p:cNvPr id="1264" name="Captura de pantalla 2020-04-06 a las 13.54.21.png" descr="Captura de pantalla 2020-04-06 a las 13.54.21.png">
            <a:hlinkClick r:id="rId6" invalidUrl="" action="ppaction://hlinksldjump" tgtFrame="" tooltip="" history="1" highlightClick="0" endSnd="0"/>
          </p:cNvPr>
          <p:cNvPicPr>
            <a:picLocks noChangeAspect="1"/>
          </p:cNvPicPr>
          <p:nvPr/>
        </p:nvPicPr>
        <p:blipFill>
          <a:blip r:embed="rId7">
            <a:extLst/>
          </a:blip>
          <a:srcRect l="58599" t="28750" r="37498" b="64982"/>
          <a:stretch>
            <a:fillRect/>
          </a:stretch>
        </p:blipFill>
        <p:spPr>
          <a:xfrm>
            <a:off x="11898968" y="270297"/>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265" name="Imagen" descr="Imagen">
            <a:hlinkClick r:id="rId8" invalidUrl="" action="ppaction://hlinksldjump" tgtFrame="" tooltip="" history="1" highlightClick="0" endSnd="0"/>
          </p:cNvPr>
          <p:cNvPicPr>
            <a:picLocks noChangeAspect="1"/>
          </p:cNvPicPr>
          <p:nvPr/>
        </p:nvPicPr>
        <p:blipFill>
          <a:blip r:embed="rId9">
            <a:alphaModFix amt="80315"/>
            <a:extLst/>
          </a:blip>
          <a:srcRect l="23655" t="45953" r="20132" b="27780"/>
          <a:stretch>
            <a:fillRect/>
          </a:stretch>
        </p:blipFill>
        <p:spPr>
          <a:xfrm>
            <a:off x="8229254" y="5999201"/>
            <a:ext cx="3471864" cy="108148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1585" y="0"/>
                </a:moveTo>
                <a:cubicBezTo>
                  <a:pt x="11574" y="0"/>
                  <a:pt x="11565" y="29"/>
                  <a:pt x="11565" y="63"/>
                </a:cubicBezTo>
                <a:cubicBezTo>
                  <a:pt x="11565" y="98"/>
                  <a:pt x="11574" y="127"/>
                  <a:pt x="11585" y="127"/>
                </a:cubicBezTo>
                <a:cubicBezTo>
                  <a:pt x="11596" y="127"/>
                  <a:pt x="11605" y="98"/>
                  <a:pt x="11605" y="63"/>
                </a:cubicBezTo>
                <a:cubicBezTo>
                  <a:pt x="11605" y="29"/>
                  <a:pt x="11596" y="0"/>
                  <a:pt x="11585" y="0"/>
                </a:cubicBezTo>
                <a:close/>
                <a:moveTo>
                  <a:pt x="11694" y="277"/>
                </a:moveTo>
                <a:cubicBezTo>
                  <a:pt x="11691" y="271"/>
                  <a:pt x="11680" y="289"/>
                  <a:pt x="11659" y="325"/>
                </a:cubicBezTo>
                <a:cubicBezTo>
                  <a:pt x="11635" y="367"/>
                  <a:pt x="11592" y="401"/>
                  <a:pt x="11565" y="404"/>
                </a:cubicBezTo>
                <a:cubicBezTo>
                  <a:pt x="11539" y="408"/>
                  <a:pt x="11516" y="448"/>
                  <a:pt x="11511" y="491"/>
                </a:cubicBezTo>
                <a:cubicBezTo>
                  <a:pt x="11493" y="663"/>
                  <a:pt x="11643" y="556"/>
                  <a:pt x="11679" y="373"/>
                </a:cubicBezTo>
                <a:cubicBezTo>
                  <a:pt x="11691" y="313"/>
                  <a:pt x="11696" y="284"/>
                  <a:pt x="11694" y="277"/>
                </a:cubicBezTo>
                <a:close/>
                <a:moveTo>
                  <a:pt x="12375" y="1078"/>
                </a:moveTo>
                <a:cubicBezTo>
                  <a:pt x="12371" y="1165"/>
                  <a:pt x="12366" y="1257"/>
                  <a:pt x="12358" y="1332"/>
                </a:cubicBezTo>
                <a:cubicBezTo>
                  <a:pt x="12384" y="1300"/>
                  <a:pt x="12411" y="1265"/>
                  <a:pt x="12432" y="1244"/>
                </a:cubicBezTo>
                <a:cubicBezTo>
                  <a:pt x="12414" y="1174"/>
                  <a:pt x="12395" y="1118"/>
                  <a:pt x="12375" y="1078"/>
                </a:cubicBezTo>
                <a:close/>
                <a:moveTo>
                  <a:pt x="12205" y="1332"/>
                </a:moveTo>
                <a:cubicBezTo>
                  <a:pt x="12189" y="1332"/>
                  <a:pt x="12178" y="1361"/>
                  <a:pt x="12178" y="1395"/>
                </a:cubicBezTo>
                <a:cubicBezTo>
                  <a:pt x="12178" y="1429"/>
                  <a:pt x="12189" y="1439"/>
                  <a:pt x="12205" y="1419"/>
                </a:cubicBezTo>
                <a:cubicBezTo>
                  <a:pt x="12221" y="1399"/>
                  <a:pt x="12237" y="1369"/>
                  <a:pt x="12237" y="1355"/>
                </a:cubicBezTo>
                <a:cubicBezTo>
                  <a:pt x="12237" y="1342"/>
                  <a:pt x="12221" y="1332"/>
                  <a:pt x="12205" y="1332"/>
                </a:cubicBezTo>
                <a:close/>
                <a:moveTo>
                  <a:pt x="11220" y="1355"/>
                </a:moveTo>
                <a:cubicBezTo>
                  <a:pt x="11184" y="1345"/>
                  <a:pt x="11111" y="1448"/>
                  <a:pt x="11111" y="1522"/>
                </a:cubicBezTo>
                <a:cubicBezTo>
                  <a:pt x="11111" y="1562"/>
                  <a:pt x="11133" y="1570"/>
                  <a:pt x="11165" y="1546"/>
                </a:cubicBezTo>
                <a:cubicBezTo>
                  <a:pt x="11231" y="1496"/>
                  <a:pt x="11259" y="1424"/>
                  <a:pt x="11232" y="1371"/>
                </a:cubicBezTo>
                <a:cubicBezTo>
                  <a:pt x="11229" y="1365"/>
                  <a:pt x="11225" y="1357"/>
                  <a:pt x="11220" y="1355"/>
                </a:cubicBezTo>
                <a:close/>
                <a:moveTo>
                  <a:pt x="11652" y="1482"/>
                </a:moveTo>
                <a:cubicBezTo>
                  <a:pt x="11649" y="1482"/>
                  <a:pt x="11647" y="1485"/>
                  <a:pt x="11644" y="1490"/>
                </a:cubicBezTo>
                <a:cubicBezTo>
                  <a:pt x="11634" y="1512"/>
                  <a:pt x="11625" y="1553"/>
                  <a:pt x="11625" y="1585"/>
                </a:cubicBezTo>
                <a:cubicBezTo>
                  <a:pt x="11625" y="1618"/>
                  <a:pt x="11634" y="1649"/>
                  <a:pt x="11644" y="1649"/>
                </a:cubicBezTo>
                <a:cubicBezTo>
                  <a:pt x="11655" y="1649"/>
                  <a:pt x="11664" y="1600"/>
                  <a:pt x="11664" y="1546"/>
                </a:cubicBezTo>
                <a:cubicBezTo>
                  <a:pt x="11664" y="1505"/>
                  <a:pt x="11659" y="1483"/>
                  <a:pt x="11652" y="1482"/>
                </a:cubicBezTo>
                <a:close/>
                <a:moveTo>
                  <a:pt x="11921" y="1815"/>
                </a:moveTo>
                <a:cubicBezTo>
                  <a:pt x="11920" y="1819"/>
                  <a:pt x="11919" y="1820"/>
                  <a:pt x="11919" y="1823"/>
                </a:cubicBezTo>
                <a:cubicBezTo>
                  <a:pt x="11897" y="1937"/>
                  <a:pt x="11881" y="2078"/>
                  <a:pt x="11881" y="2140"/>
                </a:cubicBezTo>
                <a:cubicBezTo>
                  <a:pt x="11933" y="1986"/>
                  <a:pt x="11942" y="1937"/>
                  <a:pt x="11923" y="1839"/>
                </a:cubicBezTo>
                <a:cubicBezTo>
                  <a:pt x="11922" y="1832"/>
                  <a:pt x="11922" y="1822"/>
                  <a:pt x="11921" y="1815"/>
                </a:cubicBezTo>
                <a:close/>
                <a:moveTo>
                  <a:pt x="21089" y="2322"/>
                </a:moveTo>
                <a:cubicBezTo>
                  <a:pt x="21062" y="2318"/>
                  <a:pt x="21031" y="2329"/>
                  <a:pt x="20990" y="2346"/>
                </a:cubicBezTo>
                <a:cubicBezTo>
                  <a:pt x="20968" y="2380"/>
                  <a:pt x="20945" y="2418"/>
                  <a:pt x="20921" y="2465"/>
                </a:cubicBezTo>
                <a:cubicBezTo>
                  <a:pt x="20904" y="2505"/>
                  <a:pt x="20886" y="2546"/>
                  <a:pt x="20872" y="2592"/>
                </a:cubicBezTo>
                <a:cubicBezTo>
                  <a:pt x="20789" y="2857"/>
                  <a:pt x="20568" y="3227"/>
                  <a:pt x="20395" y="3432"/>
                </a:cubicBezTo>
                <a:cubicBezTo>
                  <a:pt x="20395" y="3448"/>
                  <a:pt x="20392" y="3464"/>
                  <a:pt x="20393" y="3480"/>
                </a:cubicBezTo>
                <a:cubicBezTo>
                  <a:pt x="20395" y="3581"/>
                  <a:pt x="20393" y="3655"/>
                  <a:pt x="20383" y="3710"/>
                </a:cubicBezTo>
                <a:cubicBezTo>
                  <a:pt x="20388" y="3731"/>
                  <a:pt x="20392" y="3752"/>
                  <a:pt x="20395" y="3773"/>
                </a:cubicBezTo>
                <a:cubicBezTo>
                  <a:pt x="20422" y="3966"/>
                  <a:pt x="20398" y="4256"/>
                  <a:pt x="20351" y="4296"/>
                </a:cubicBezTo>
                <a:cubicBezTo>
                  <a:pt x="20329" y="4314"/>
                  <a:pt x="20311" y="4361"/>
                  <a:pt x="20311" y="4407"/>
                </a:cubicBezTo>
                <a:cubicBezTo>
                  <a:pt x="20311" y="4453"/>
                  <a:pt x="20304" y="4510"/>
                  <a:pt x="20296" y="4526"/>
                </a:cubicBezTo>
                <a:cubicBezTo>
                  <a:pt x="20294" y="4530"/>
                  <a:pt x="20289" y="4531"/>
                  <a:pt x="20286" y="4534"/>
                </a:cubicBezTo>
                <a:cubicBezTo>
                  <a:pt x="20392" y="4697"/>
                  <a:pt x="20377" y="4860"/>
                  <a:pt x="20230" y="5002"/>
                </a:cubicBezTo>
                <a:cubicBezTo>
                  <a:pt x="20166" y="5152"/>
                  <a:pt x="20047" y="5256"/>
                  <a:pt x="19980" y="5176"/>
                </a:cubicBezTo>
                <a:cubicBezTo>
                  <a:pt x="19860" y="5261"/>
                  <a:pt x="19772" y="5400"/>
                  <a:pt x="19780" y="5509"/>
                </a:cubicBezTo>
                <a:cubicBezTo>
                  <a:pt x="19799" y="5773"/>
                  <a:pt x="19194" y="6571"/>
                  <a:pt x="18975" y="6571"/>
                </a:cubicBezTo>
                <a:cubicBezTo>
                  <a:pt x="18912" y="6571"/>
                  <a:pt x="18847" y="6510"/>
                  <a:pt x="18810" y="6428"/>
                </a:cubicBezTo>
                <a:cubicBezTo>
                  <a:pt x="18639" y="6566"/>
                  <a:pt x="18583" y="6571"/>
                  <a:pt x="18578" y="6389"/>
                </a:cubicBezTo>
                <a:cubicBezTo>
                  <a:pt x="18290" y="6712"/>
                  <a:pt x="16552" y="8110"/>
                  <a:pt x="15802" y="8616"/>
                </a:cubicBezTo>
                <a:cubicBezTo>
                  <a:pt x="15534" y="8798"/>
                  <a:pt x="14911" y="9051"/>
                  <a:pt x="14420" y="9171"/>
                </a:cubicBezTo>
                <a:cubicBezTo>
                  <a:pt x="13387" y="9424"/>
                  <a:pt x="13113" y="9465"/>
                  <a:pt x="12941" y="9139"/>
                </a:cubicBezTo>
                <a:cubicBezTo>
                  <a:pt x="12921" y="9242"/>
                  <a:pt x="12889" y="9348"/>
                  <a:pt x="12864" y="9369"/>
                </a:cubicBezTo>
                <a:cubicBezTo>
                  <a:pt x="12838" y="9391"/>
                  <a:pt x="12832" y="9436"/>
                  <a:pt x="12840" y="9512"/>
                </a:cubicBezTo>
                <a:cubicBezTo>
                  <a:pt x="12847" y="9592"/>
                  <a:pt x="12820" y="9705"/>
                  <a:pt x="12748" y="9908"/>
                </a:cubicBezTo>
                <a:cubicBezTo>
                  <a:pt x="12657" y="10164"/>
                  <a:pt x="12630" y="10202"/>
                  <a:pt x="12499" y="10265"/>
                </a:cubicBezTo>
                <a:cubicBezTo>
                  <a:pt x="12330" y="10345"/>
                  <a:pt x="12287" y="10353"/>
                  <a:pt x="12269" y="10297"/>
                </a:cubicBezTo>
                <a:cubicBezTo>
                  <a:pt x="12249" y="10231"/>
                  <a:pt x="12275" y="10146"/>
                  <a:pt x="12316" y="10146"/>
                </a:cubicBezTo>
                <a:cubicBezTo>
                  <a:pt x="12346" y="10146"/>
                  <a:pt x="12353" y="10102"/>
                  <a:pt x="12353" y="9940"/>
                </a:cubicBezTo>
                <a:cubicBezTo>
                  <a:pt x="12353" y="9543"/>
                  <a:pt x="12337" y="9449"/>
                  <a:pt x="12264" y="9449"/>
                </a:cubicBezTo>
                <a:cubicBezTo>
                  <a:pt x="12217" y="9449"/>
                  <a:pt x="12195" y="9473"/>
                  <a:pt x="12195" y="9544"/>
                </a:cubicBezTo>
                <a:cubicBezTo>
                  <a:pt x="12195" y="9598"/>
                  <a:pt x="12187" y="9703"/>
                  <a:pt x="12175" y="9774"/>
                </a:cubicBezTo>
                <a:cubicBezTo>
                  <a:pt x="12154" y="9902"/>
                  <a:pt x="12154" y="9903"/>
                  <a:pt x="12109" y="9766"/>
                </a:cubicBezTo>
                <a:cubicBezTo>
                  <a:pt x="12067" y="9641"/>
                  <a:pt x="12042" y="9629"/>
                  <a:pt x="11867" y="9639"/>
                </a:cubicBezTo>
                <a:cubicBezTo>
                  <a:pt x="11627" y="9652"/>
                  <a:pt x="11627" y="9653"/>
                  <a:pt x="11677" y="9520"/>
                </a:cubicBezTo>
                <a:cubicBezTo>
                  <a:pt x="11676" y="9517"/>
                  <a:pt x="11675" y="9515"/>
                  <a:pt x="11674" y="9512"/>
                </a:cubicBezTo>
                <a:cubicBezTo>
                  <a:pt x="11668" y="9480"/>
                  <a:pt x="11648" y="9468"/>
                  <a:pt x="11632" y="9488"/>
                </a:cubicBezTo>
                <a:cubicBezTo>
                  <a:pt x="11616" y="9508"/>
                  <a:pt x="11590" y="9487"/>
                  <a:pt x="11573" y="9441"/>
                </a:cubicBezTo>
                <a:cubicBezTo>
                  <a:pt x="11556" y="9395"/>
                  <a:pt x="11527" y="9353"/>
                  <a:pt x="11511" y="9345"/>
                </a:cubicBezTo>
                <a:cubicBezTo>
                  <a:pt x="11469" y="9325"/>
                  <a:pt x="11424" y="9185"/>
                  <a:pt x="11437" y="9116"/>
                </a:cubicBezTo>
                <a:cubicBezTo>
                  <a:pt x="11443" y="9082"/>
                  <a:pt x="11461" y="9073"/>
                  <a:pt x="11477" y="9092"/>
                </a:cubicBezTo>
                <a:cubicBezTo>
                  <a:pt x="11518" y="9142"/>
                  <a:pt x="11511" y="9045"/>
                  <a:pt x="11467" y="8957"/>
                </a:cubicBezTo>
                <a:cubicBezTo>
                  <a:pt x="11448" y="8920"/>
                  <a:pt x="11438" y="8910"/>
                  <a:pt x="11432" y="8925"/>
                </a:cubicBezTo>
                <a:cubicBezTo>
                  <a:pt x="11437" y="9042"/>
                  <a:pt x="11432" y="9142"/>
                  <a:pt x="11412" y="9211"/>
                </a:cubicBezTo>
                <a:cubicBezTo>
                  <a:pt x="11388" y="9294"/>
                  <a:pt x="10976" y="9266"/>
                  <a:pt x="10494" y="9147"/>
                </a:cubicBezTo>
                <a:cubicBezTo>
                  <a:pt x="10335" y="9108"/>
                  <a:pt x="10170" y="9078"/>
                  <a:pt x="10007" y="9044"/>
                </a:cubicBezTo>
                <a:cubicBezTo>
                  <a:pt x="9971" y="9046"/>
                  <a:pt x="9934" y="9042"/>
                  <a:pt x="9891" y="9020"/>
                </a:cubicBezTo>
                <a:cubicBezTo>
                  <a:pt x="9891" y="9020"/>
                  <a:pt x="9889" y="9021"/>
                  <a:pt x="9889" y="9020"/>
                </a:cubicBezTo>
                <a:cubicBezTo>
                  <a:pt x="9603" y="8963"/>
                  <a:pt x="9344" y="8918"/>
                  <a:pt x="9212" y="8910"/>
                </a:cubicBezTo>
                <a:cubicBezTo>
                  <a:pt x="8990" y="8894"/>
                  <a:pt x="8771" y="8790"/>
                  <a:pt x="8726" y="8680"/>
                </a:cubicBezTo>
                <a:cubicBezTo>
                  <a:pt x="8681" y="8570"/>
                  <a:pt x="8530" y="8536"/>
                  <a:pt x="8390" y="8608"/>
                </a:cubicBezTo>
                <a:cubicBezTo>
                  <a:pt x="8250" y="8680"/>
                  <a:pt x="7755" y="8647"/>
                  <a:pt x="7291" y="8529"/>
                </a:cubicBezTo>
                <a:cubicBezTo>
                  <a:pt x="6992" y="8453"/>
                  <a:pt x="6802" y="8402"/>
                  <a:pt x="6649" y="8355"/>
                </a:cubicBezTo>
                <a:cubicBezTo>
                  <a:pt x="6565" y="8336"/>
                  <a:pt x="6273" y="8284"/>
                  <a:pt x="5923" y="8236"/>
                </a:cubicBezTo>
                <a:cubicBezTo>
                  <a:pt x="5670" y="8200"/>
                  <a:pt x="5450" y="8162"/>
                  <a:pt x="5247" y="8125"/>
                </a:cubicBezTo>
                <a:cubicBezTo>
                  <a:pt x="5145" y="8119"/>
                  <a:pt x="5038" y="8116"/>
                  <a:pt x="4931" y="8101"/>
                </a:cubicBezTo>
                <a:cubicBezTo>
                  <a:pt x="4111" y="7986"/>
                  <a:pt x="4088" y="7968"/>
                  <a:pt x="4067" y="7475"/>
                </a:cubicBezTo>
                <a:cubicBezTo>
                  <a:pt x="4065" y="7430"/>
                  <a:pt x="4064" y="7393"/>
                  <a:pt x="4062" y="7356"/>
                </a:cubicBezTo>
                <a:lnTo>
                  <a:pt x="4040" y="7166"/>
                </a:lnTo>
                <a:cubicBezTo>
                  <a:pt x="4001" y="6991"/>
                  <a:pt x="3899" y="7007"/>
                  <a:pt x="3570" y="7102"/>
                </a:cubicBezTo>
                <a:cubicBezTo>
                  <a:pt x="3310" y="7178"/>
                  <a:pt x="2945" y="7337"/>
                  <a:pt x="2758" y="7451"/>
                </a:cubicBezTo>
                <a:cubicBezTo>
                  <a:pt x="2611" y="7541"/>
                  <a:pt x="2480" y="7563"/>
                  <a:pt x="2356" y="7530"/>
                </a:cubicBezTo>
                <a:cubicBezTo>
                  <a:pt x="2205" y="7531"/>
                  <a:pt x="2051" y="7490"/>
                  <a:pt x="2007" y="7403"/>
                </a:cubicBezTo>
                <a:cubicBezTo>
                  <a:pt x="1958" y="7306"/>
                  <a:pt x="1548" y="7292"/>
                  <a:pt x="1244" y="7364"/>
                </a:cubicBezTo>
                <a:cubicBezTo>
                  <a:pt x="1227" y="7397"/>
                  <a:pt x="1208" y="7427"/>
                  <a:pt x="1193" y="7467"/>
                </a:cubicBezTo>
                <a:cubicBezTo>
                  <a:pt x="1008" y="7934"/>
                  <a:pt x="983" y="7869"/>
                  <a:pt x="926" y="6706"/>
                </a:cubicBezTo>
                <a:cubicBezTo>
                  <a:pt x="880" y="5778"/>
                  <a:pt x="852" y="5335"/>
                  <a:pt x="790" y="5073"/>
                </a:cubicBezTo>
                <a:cubicBezTo>
                  <a:pt x="757" y="4979"/>
                  <a:pt x="719" y="4880"/>
                  <a:pt x="679" y="4796"/>
                </a:cubicBezTo>
                <a:cubicBezTo>
                  <a:pt x="648" y="4751"/>
                  <a:pt x="615" y="4710"/>
                  <a:pt x="573" y="4669"/>
                </a:cubicBezTo>
                <a:lnTo>
                  <a:pt x="405" y="4510"/>
                </a:lnTo>
                <a:cubicBezTo>
                  <a:pt x="385" y="4581"/>
                  <a:pt x="369" y="4725"/>
                  <a:pt x="360" y="4899"/>
                </a:cubicBezTo>
                <a:lnTo>
                  <a:pt x="380" y="5232"/>
                </a:lnTo>
                <a:cubicBezTo>
                  <a:pt x="406" y="5670"/>
                  <a:pt x="455" y="6145"/>
                  <a:pt x="489" y="6278"/>
                </a:cubicBezTo>
                <a:cubicBezTo>
                  <a:pt x="561" y="6559"/>
                  <a:pt x="504" y="6732"/>
                  <a:pt x="304" y="6825"/>
                </a:cubicBezTo>
                <a:cubicBezTo>
                  <a:pt x="318" y="6858"/>
                  <a:pt x="328" y="6893"/>
                  <a:pt x="328" y="6936"/>
                </a:cubicBezTo>
                <a:cubicBezTo>
                  <a:pt x="328" y="6983"/>
                  <a:pt x="340" y="7036"/>
                  <a:pt x="356" y="7055"/>
                </a:cubicBezTo>
                <a:cubicBezTo>
                  <a:pt x="372" y="7075"/>
                  <a:pt x="382" y="7171"/>
                  <a:pt x="380" y="7300"/>
                </a:cubicBezTo>
                <a:cubicBezTo>
                  <a:pt x="377" y="7495"/>
                  <a:pt x="371" y="7513"/>
                  <a:pt x="299" y="7546"/>
                </a:cubicBezTo>
                <a:lnTo>
                  <a:pt x="220" y="7586"/>
                </a:lnTo>
                <a:lnTo>
                  <a:pt x="299" y="7610"/>
                </a:lnTo>
                <a:lnTo>
                  <a:pt x="378" y="7641"/>
                </a:lnTo>
                <a:lnTo>
                  <a:pt x="378" y="8022"/>
                </a:lnTo>
                <a:lnTo>
                  <a:pt x="378" y="8402"/>
                </a:lnTo>
                <a:lnTo>
                  <a:pt x="309" y="8402"/>
                </a:lnTo>
                <a:cubicBezTo>
                  <a:pt x="356" y="8558"/>
                  <a:pt x="380" y="8778"/>
                  <a:pt x="380" y="9060"/>
                </a:cubicBezTo>
                <a:lnTo>
                  <a:pt x="380" y="9076"/>
                </a:lnTo>
                <a:cubicBezTo>
                  <a:pt x="381" y="9079"/>
                  <a:pt x="384" y="9081"/>
                  <a:pt x="385" y="9084"/>
                </a:cubicBezTo>
                <a:cubicBezTo>
                  <a:pt x="396" y="9129"/>
                  <a:pt x="397" y="9330"/>
                  <a:pt x="388" y="9575"/>
                </a:cubicBezTo>
                <a:cubicBezTo>
                  <a:pt x="379" y="9802"/>
                  <a:pt x="375" y="10048"/>
                  <a:pt x="380" y="10122"/>
                </a:cubicBezTo>
                <a:cubicBezTo>
                  <a:pt x="387" y="10216"/>
                  <a:pt x="377" y="10293"/>
                  <a:pt x="341" y="10384"/>
                </a:cubicBezTo>
                <a:cubicBezTo>
                  <a:pt x="307" y="10468"/>
                  <a:pt x="297" y="10530"/>
                  <a:pt x="311" y="10558"/>
                </a:cubicBezTo>
                <a:cubicBezTo>
                  <a:pt x="339" y="10614"/>
                  <a:pt x="325" y="10653"/>
                  <a:pt x="294" y="10669"/>
                </a:cubicBezTo>
                <a:cubicBezTo>
                  <a:pt x="297" y="10717"/>
                  <a:pt x="294" y="10779"/>
                  <a:pt x="286" y="10859"/>
                </a:cubicBezTo>
                <a:cubicBezTo>
                  <a:pt x="276" y="10971"/>
                  <a:pt x="269" y="11252"/>
                  <a:pt x="269" y="11486"/>
                </a:cubicBezTo>
                <a:cubicBezTo>
                  <a:pt x="269" y="11609"/>
                  <a:pt x="266" y="11705"/>
                  <a:pt x="262" y="11787"/>
                </a:cubicBezTo>
                <a:cubicBezTo>
                  <a:pt x="273" y="11988"/>
                  <a:pt x="281" y="12267"/>
                  <a:pt x="289" y="12706"/>
                </a:cubicBezTo>
                <a:lnTo>
                  <a:pt x="306" y="13665"/>
                </a:lnTo>
                <a:lnTo>
                  <a:pt x="299" y="13689"/>
                </a:lnTo>
                <a:cubicBezTo>
                  <a:pt x="299" y="13697"/>
                  <a:pt x="299" y="13697"/>
                  <a:pt x="299" y="13705"/>
                </a:cubicBezTo>
                <a:cubicBezTo>
                  <a:pt x="299" y="13764"/>
                  <a:pt x="306" y="13830"/>
                  <a:pt x="314" y="13856"/>
                </a:cubicBezTo>
                <a:cubicBezTo>
                  <a:pt x="335" y="13924"/>
                  <a:pt x="332" y="14191"/>
                  <a:pt x="309" y="14236"/>
                </a:cubicBezTo>
                <a:cubicBezTo>
                  <a:pt x="305" y="14244"/>
                  <a:pt x="298" y="14241"/>
                  <a:pt x="289" y="14236"/>
                </a:cubicBezTo>
                <a:cubicBezTo>
                  <a:pt x="296" y="14287"/>
                  <a:pt x="301" y="14337"/>
                  <a:pt x="301" y="14379"/>
                </a:cubicBezTo>
                <a:cubicBezTo>
                  <a:pt x="301" y="14389"/>
                  <a:pt x="303" y="14436"/>
                  <a:pt x="304" y="14450"/>
                </a:cubicBezTo>
                <a:cubicBezTo>
                  <a:pt x="307" y="14470"/>
                  <a:pt x="309" y="14493"/>
                  <a:pt x="309" y="14514"/>
                </a:cubicBezTo>
                <a:cubicBezTo>
                  <a:pt x="309" y="14527"/>
                  <a:pt x="307" y="14533"/>
                  <a:pt x="306" y="14545"/>
                </a:cubicBezTo>
                <a:cubicBezTo>
                  <a:pt x="310" y="14688"/>
                  <a:pt x="315" y="14866"/>
                  <a:pt x="323" y="15092"/>
                </a:cubicBezTo>
                <a:cubicBezTo>
                  <a:pt x="344" y="15653"/>
                  <a:pt x="342" y="16233"/>
                  <a:pt x="321" y="16384"/>
                </a:cubicBezTo>
                <a:cubicBezTo>
                  <a:pt x="327" y="16451"/>
                  <a:pt x="332" y="16534"/>
                  <a:pt x="336" y="16646"/>
                </a:cubicBezTo>
                <a:cubicBezTo>
                  <a:pt x="342" y="16819"/>
                  <a:pt x="342" y="16948"/>
                  <a:pt x="336" y="17026"/>
                </a:cubicBezTo>
                <a:cubicBezTo>
                  <a:pt x="340" y="17031"/>
                  <a:pt x="349" y="17038"/>
                  <a:pt x="351" y="17042"/>
                </a:cubicBezTo>
                <a:cubicBezTo>
                  <a:pt x="358" y="17066"/>
                  <a:pt x="370" y="17196"/>
                  <a:pt x="375" y="17328"/>
                </a:cubicBezTo>
                <a:cubicBezTo>
                  <a:pt x="383" y="17527"/>
                  <a:pt x="375" y="17587"/>
                  <a:pt x="333" y="17692"/>
                </a:cubicBezTo>
                <a:cubicBezTo>
                  <a:pt x="300" y="17776"/>
                  <a:pt x="293" y="17820"/>
                  <a:pt x="301" y="17874"/>
                </a:cubicBezTo>
                <a:cubicBezTo>
                  <a:pt x="308" y="17892"/>
                  <a:pt x="315" y="17904"/>
                  <a:pt x="321" y="17922"/>
                </a:cubicBezTo>
                <a:cubicBezTo>
                  <a:pt x="483" y="18398"/>
                  <a:pt x="583" y="18517"/>
                  <a:pt x="807" y="18517"/>
                </a:cubicBezTo>
                <a:cubicBezTo>
                  <a:pt x="1000" y="18517"/>
                  <a:pt x="1101" y="18618"/>
                  <a:pt x="1126" y="18826"/>
                </a:cubicBezTo>
                <a:cubicBezTo>
                  <a:pt x="1178" y="19261"/>
                  <a:pt x="1375" y="19201"/>
                  <a:pt x="1519" y="18707"/>
                </a:cubicBezTo>
                <a:cubicBezTo>
                  <a:pt x="1597" y="18438"/>
                  <a:pt x="1748" y="18246"/>
                  <a:pt x="1933" y="18184"/>
                </a:cubicBezTo>
                <a:cubicBezTo>
                  <a:pt x="2211" y="18091"/>
                  <a:pt x="2230" y="18115"/>
                  <a:pt x="2291" y="18683"/>
                </a:cubicBezTo>
                <a:cubicBezTo>
                  <a:pt x="2380" y="19500"/>
                  <a:pt x="2793" y="19872"/>
                  <a:pt x="3770" y="20023"/>
                </a:cubicBezTo>
                <a:cubicBezTo>
                  <a:pt x="6527" y="20447"/>
                  <a:pt x="7085" y="20550"/>
                  <a:pt x="7311" y="20641"/>
                </a:cubicBezTo>
                <a:cubicBezTo>
                  <a:pt x="7698" y="20797"/>
                  <a:pt x="9579" y="21018"/>
                  <a:pt x="10849" y="21061"/>
                </a:cubicBezTo>
                <a:cubicBezTo>
                  <a:pt x="11475" y="21082"/>
                  <a:pt x="12243" y="21149"/>
                  <a:pt x="12556" y="21212"/>
                </a:cubicBezTo>
                <a:cubicBezTo>
                  <a:pt x="12868" y="21275"/>
                  <a:pt x="13665" y="21242"/>
                  <a:pt x="14326" y="21132"/>
                </a:cubicBezTo>
                <a:cubicBezTo>
                  <a:pt x="16337" y="20798"/>
                  <a:pt x="16533" y="20778"/>
                  <a:pt x="16642" y="20966"/>
                </a:cubicBezTo>
                <a:cubicBezTo>
                  <a:pt x="16700" y="21065"/>
                  <a:pt x="17198" y="21154"/>
                  <a:pt x="17748" y="21164"/>
                </a:cubicBezTo>
                <a:cubicBezTo>
                  <a:pt x="18299" y="21174"/>
                  <a:pt x="18886" y="21278"/>
                  <a:pt x="19054" y="21394"/>
                </a:cubicBezTo>
                <a:cubicBezTo>
                  <a:pt x="19253" y="21530"/>
                  <a:pt x="19382" y="21538"/>
                  <a:pt x="19422" y="21410"/>
                </a:cubicBezTo>
                <a:cubicBezTo>
                  <a:pt x="19429" y="21389"/>
                  <a:pt x="19439" y="21369"/>
                  <a:pt x="19452" y="21354"/>
                </a:cubicBezTo>
                <a:cubicBezTo>
                  <a:pt x="19440" y="21276"/>
                  <a:pt x="19439" y="21186"/>
                  <a:pt x="19454" y="21109"/>
                </a:cubicBezTo>
                <a:cubicBezTo>
                  <a:pt x="19480" y="20977"/>
                  <a:pt x="19466" y="20943"/>
                  <a:pt x="19422" y="21029"/>
                </a:cubicBezTo>
                <a:cubicBezTo>
                  <a:pt x="19291" y="21290"/>
                  <a:pt x="19230" y="20965"/>
                  <a:pt x="19314" y="20451"/>
                </a:cubicBezTo>
                <a:cubicBezTo>
                  <a:pt x="19419" y="19797"/>
                  <a:pt x="19525" y="19465"/>
                  <a:pt x="19696" y="19357"/>
                </a:cubicBezTo>
                <a:cubicBezTo>
                  <a:pt x="19655" y="19168"/>
                  <a:pt x="19654" y="18891"/>
                  <a:pt x="19686" y="18501"/>
                </a:cubicBezTo>
                <a:cubicBezTo>
                  <a:pt x="19695" y="18402"/>
                  <a:pt x="19699" y="18345"/>
                  <a:pt x="19706" y="18255"/>
                </a:cubicBezTo>
                <a:cubicBezTo>
                  <a:pt x="19724" y="17825"/>
                  <a:pt x="19761" y="17360"/>
                  <a:pt x="19817" y="16963"/>
                </a:cubicBezTo>
                <a:cubicBezTo>
                  <a:pt x="19874" y="16406"/>
                  <a:pt x="19918" y="16238"/>
                  <a:pt x="20000" y="16218"/>
                </a:cubicBezTo>
                <a:cubicBezTo>
                  <a:pt x="20004" y="16217"/>
                  <a:pt x="20010" y="16226"/>
                  <a:pt x="20015" y="16226"/>
                </a:cubicBezTo>
                <a:cubicBezTo>
                  <a:pt x="19930" y="16106"/>
                  <a:pt x="19905" y="15850"/>
                  <a:pt x="19975" y="15623"/>
                </a:cubicBezTo>
                <a:cubicBezTo>
                  <a:pt x="20014" y="15499"/>
                  <a:pt x="20044" y="15292"/>
                  <a:pt x="20044" y="15156"/>
                </a:cubicBezTo>
                <a:cubicBezTo>
                  <a:pt x="20044" y="15020"/>
                  <a:pt x="20103" y="14482"/>
                  <a:pt x="20173" y="13959"/>
                </a:cubicBezTo>
                <a:cubicBezTo>
                  <a:pt x="20237" y="13478"/>
                  <a:pt x="20294" y="13221"/>
                  <a:pt x="20343" y="13190"/>
                </a:cubicBezTo>
                <a:cubicBezTo>
                  <a:pt x="20348" y="13187"/>
                  <a:pt x="20353" y="13180"/>
                  <a:pt x="20358" y="13182"/>
                </a:cubicBezTo>
                <a:cubicBezTo>
                  <a:pt x="20432" y="13206"/>
                  <a:pt x="20486" y="13783"/>
                  <a:pt x="20521" y="14902"/>
                </a:cubicBezTo>
                <a:cubicBezTo>
                  <a:pt x="20546" y="15702"/>
                  <a:pt x="20543" y="16189"/>
                  <a:pt x="20511" y="16424"/>
                </a:cubicBezTo>
                <a:cubicBezTo>
                  <a:pt x="20572" y="16450"/>
                  <a:pt x="20600" y="16562"/>
                  <a:pt x="20593" y="16757"/>
                </a:cubicBezTo>
                <a:cubicBezTo>
                  <a:pt x="20588" y="16874"/>
                  <a:pt x="20577" y="17399"/>
                  <a:pt x="20565" y="17859"/>
                </a:cubicBezTo>
                <a:cubicBezTo>
                  <a:pt x="20580" y="17615"/>
                  <a:pt x="20621" y="17369"/>
                  <a:pt x="20689" y="17090"/>
                </a:cubicBezTo>
                <a:cubicBezTo>
                  <a:pt x="20639" y="16184"/>
                  <a:pt x="20617" y="14268"/>
                  <a:pt x="20669" y="13967"/>
                </a:cubicBezTo>
                <a:cubicBezTo>
                  <a:pt x="20688" y="13858"/>
                  <a:pt x="20704" y="13547"/>
                  <a:pt x="20706" y="13277"/>
                </a:cubicBezTo>
                <a:cubicBezTo>
                  <a:pt x="20709" y="12814"/>
                  <a:pt x="20731" y="12786"/>
                  <a:pt x="21089" y="12786"/>
                </a:cubicBezTo>
                <a:cubicBezTo>
                  <a:pt x="21289" y="12786"/>
                  <a:pt x="21483" y="12710"/>
                  <a:pt x="21536" y="12611"/>
                </a:cubicBezTo>
                <a:cubicBezTo>
                  <a:pt x="21501" y="12611"/>
                  <a:pt x="21481" y="12611"/>
                  <a:pt x="21447" y="12611"/>
                </a:cubicBezTo>
                <a:cubicBezTo>
                  <a:pt x="21338" y="12613"/>
                  <a:pt x="21155" y="12617"/>
                  <a:pt x="21040" y="12619"/>
                </a:cubicBezTo>
                <a:cubicBezTo>
                  <a:pt x="20790" y="12623"/>
                  <a:pt x="20776" y="12587"/>
                  <a:pt x="20800" y="12128"/>
                </a:cubicBezTo>
                <a:cubicBezTo>
                  <a:pt x="20811" y="11924"/>
                  <a:pt x="20824" y="11841"/>
                  <a:pt x="20844" y="11826"/>
                </a:cubicBezTo>
                <a:cubicBezTo>
                  <a:pt x="20820" y="11825"/>
                  <a:pt x="20801" y="11819"/>
                  <a:pt x="20798" y="11803"/>
                </a:cubicBezTo>
                <a:cubicBezTo>
                  <a:pt x="20792" y="11772"/>
                  <a:pt x="20810" y="11679"/>
                  <a:pt x="20837" y="11597"/>
                </a:cubicBezTo>
                <a:cubicBezTo>
                  <a:pt x="20885" y="11450"/>
                  <a:pt x="20886" y="11445"/>
                  <a:pt x="20847" y="11398"/>
                </a:cubicBezTo>
                <a:cubicBezTo>
                  <a:pt x="20792" y="11334"/>
                  <a:pt x="20792" y="10980"/>
                  <a:pt x="20847" y="10756"/>
                </a:cubicBezTo>
                <a:cubicBezTo>
                  <a:pt x="20865" y="10684"/>
                  <a:pt x="20873" y="10625"/>
                  <a:pt x="20877" y="10542"/>
                </a:cubicBezTo>
                <a:cubicBezTo>
                  <a:pt x="20859" y="10568"/>
                  <a:pt x="20845" y="10587"/>
                  <a:pt x="20835" y="10566"/>
                </a:cubicBezTo>
                <a:cubicBezTo>
                  <a:pt x="20758" y="10415"/>
                  <a:pt x="20757" y="8463"/>
                  <a:pt x="20832" y="8188"/>
                </a:cubicBezTo>
                <a:cubicBezTo>
                  <a:pt x="20863" y="8075"/>
                  <a:pt x="20929" y="7396"/>
                  <a:pt x="20978" y="6682"/>
                </a:cubicBezTo>
                <a:cubicBezTo>
                  <a:pt x="21088" y="5089"/>
                  <a:pt x="21143" y="4843"/>
                  <a:pt x="21390" y="4843"/>
                </a:cubicBezTo>
                <a:cubicBezTo>
                  <a:pt x="21509" y="4843"/>
                  <a:pt x="21576" y="4740"/>
                  <a:pt x="21565" y="4574"/>
                </a:cubicBezTo>
                <a:cubicBezTo>
                  <a:pt x="21564" y="4553"/>
                  <a:pt x="21566" y="4530"/>
                  <a:pt x="21568" y="4510"/>
                </a:cubicBezTo>
                <a:cubicBezTo>
                  <a:pt x="21455" y="4509"/>
                  <a:pt x="21329" y="4537"/>
                  <a:pt x="21284" y="4597"/>
                </a:cubicBezTo>
                <a:cubicBezTo>
                  <a:pt x="21217" y="4687"/>
                  <a:pt x="21208" y="4691"/>
                  <a:pt x="21185" y="4590"/>
                </a:cubicBezTo>
                <a:cubicBezTo>
                  <a:pt x="21148" y="4428"/>
                  <a:pt x="21156" y="4302"/>
                  <a:pt x="21195" y="4241"/>
                </a:cubicBezTo>
                <a:cubicBezTo>
                  <a:pt x="21189" y="4190"/>
                  <a:pt x="21189" y="4125"/>
                  <a:pt x="21200" y="4058"/>
                </a:cubicBezTo>
                <a:cubicBezTo>
                  <a:pt x="21212" y="3986"/>
                  <a:pt x="21216" y="3932"/>
                  <a:pt x="21210" y="3932"/>
                </a:cubicBezTo>
                <a:cubicBezTo>
                  <a:pt x="21206" y="3932"/>
                  <a:pt x="21208" y="3897"/>
                  <a:pt x="21212" y="3860"/>
                </a:cubicBezTo>
                <a:cubicBezTo>
                  <a:pt x="21129" y="3762"/>
                  <a:pt x="21125" y="3605"/>
                  <a:pt x="21175" y="3345"/>
                </a:cubicBezTo>
                <a:cubicBezTo>
                  <a:pt x="21183" y="3304"/>
                  <a:pt x="21188" y="3258"/>
                  <a:pt x="21193" y="3210"/>
                </a:cubicBezTo>
                <a:cubicBezTo>
                  <a:pt x="21194" y="3120"/>
                  <a:pt x="21200" y="3022"/>
                  <a:pt x="21205" y="2909"/>
                </a:cubicBezTo>
                <a:cubicBezTo>
                  <a:pt x="21206" y="2897"/>
                  <a:pt x="21204" y="2888"/>
                  <a:pt x="21205" y="2877"/>
                </a:cubicBezTo>
                <a:cubicBezTo>
                  <a:pt x="21201" y="2685"/>
                  <a:pt x="21181" y="2499"/>
                  <a:pt x="21151" y="2378"/>
                </a:cubicBezTo>
                <a:cubicBezTo>
                  <a:pt x="21136" y="2347"/>
                  <a:pt x="21116" y="2327"/>
                  <a:pt x="21089" y="2322"/>
                </a:cubicBezTo>
                <a:close/>
                <a:moveTo>
                  <a:pt x="11506" y="2655"/>
                </a:moveTo>
                <a:cubicBezTo>
                  <a:pt x="11499" y="2666"/>
                  <a:pt x="11491" y="2675"/>
                  <a:pt x="11484" y="2687"/>
                </a:cubicBezTo>
                <a:cubicBezTo>
                  <a:pt x="11495" y="2693"/>
                  <a:pt x="11506" y="2690"/>
                  <a:pt x="11506" y="2663"/>
                </a:cubicBezTo>
                <a:cubicBezTo>
                  <a:pt x="11506" y="2662"/>
                  <a:pt x="11506" y="2657"/>
                  <a:pt x="11506" y="2655"/>
                </a:cubicBezTo>
                <a:close/>
                <a:moveTo>
                  <a:pt x="11321" y="2949"/>
                </a:moveTo>
                <a:cubicBezTo>
                  <a:pt x="11310" y="2968"/>
                  <a:pt x="11297" y="2998"/>
                  <a:pt x="11289" y="3012"/>
                </a:cubicBezTo>
                <a:cubicBezTo>
                  <a:pt x="11270" y="3046"/>
                  <a:pt x="11250" y="3064"/>
                  <a:pt x="11230" y="3091"/>
                </a:cubicBezTo>
                <a:cubicBezTo>
                  <a:pt x="11239" y="3088"/>
                  <a:pt x="11249" y="3086"/>
                  <a:pt x="11262" y="3091"/>
                </a:cubicBezTo>
                <a:cubicBezTo>
                  <a:pt x="11291" y="3103"/>
                  <a:pt x="11310" y="3069"/>
                  <a:pt x="11319" y="2980"/>
                </a:cubicBezTo>
                <a:cubicBezTo>
                  <a:pt x="11319" y="2971"/>
                  <a:pt x="11319" y="2958"/>
                  <a:pt x="11321" y="2949"/>
                </a:cubicBezTo>
                <a:close/>
                <a:moveTo>
                  <a:pt x="11827" y="3068"/>
                </a:moveTo>
                <a:cubicBezTo>
                  <a:pt x="11825" y="3074"/>
                  <a:pt x="11823" y="3094"/>
                  <a:pt x="11822" y="3131"/>
                </a:cubicBezTo>
                <a:cubicBezTo>
                  <a:pt x="11821" y="3198"/>
                  <a:pt x="11826" y="3239"/>
                  <a:pt x="11832" y="3218"/>
                </a:cubicBezTo>
                <a:cubicBezTo>
                  <a:pt x="11839" y="3197"/>
                  <a:pt x="11840" y="3137"/>
                  <a:pt x="11835" y="3091"/>
                </a:cubicBezTo>
                <a:cubicBezTo>
                  <a:pt x="11831" y="3066"/>
                  <a:pt x="11829" y="3061"/>
                  <a:pt x="11827" y="3068"/>
                </a:cubicBezTo>
                <a:close/>
                <a:moveTo>
                  <a:pt x="11193" y="3147"/>
                </a:moveTo>
                <a:cubicBezTo>
                  <a:pt x="11172" y="3169"/>
                  <a:pt x="11169" y="3185"/>
                  <a:pt x="11183" y="3234"/>
                </a:cubicBezTo>
                <a:cubicBezTo>
                  <a:pt x="11183" y="3198"/>
                  <a:pt x="11186" y="3170"/>
                  <a:pt x="11193" y="3147"/>
                </a:cubicBezTo>
                <a:close/>
                <a:moveTo>
                  <a:pt x="17301" y="3702"/>
                </a:moveTo>
                <a:cubicBezTo>
                  <a:pt x="17315" y="3724"/>
                  <a:pt x="17339" y="3729"/>
                  <a:pt x="17370" y="3718"/>
                </a:cubicBezTo>
                <a:cubicBezTo>
                  <a:pt x="17348" y="3712"/>
                  <a:pt x="17325" y="3707"/>
                  <a:pt x="17301" y="3702"/>
                </a:cubicBezTo>
                <a:close/>
                <a:moveTo>
                  <a:pt x="10383" y="4693"/>
                </a:moveTo>
                <a:cubicBezTo>
                  <a:pt x="10373" y="4693"/>
                  <a:pt x="10361" y="4696"/>
                  <a:pt x="10351" y="4708"/>
                </a:cubicBezTo>
                <a:cubicBezTo>
                  <a:pt x="10373" y="4733"/>
                  <a:pt x="10391" y="4761"/>
                  <a:pt x="10405" y="4788"/>
                </a:cubicBezTo>
                <a:cubicBezTo>
                  <a:pt x="10409" y="4708"/>
                  <a:pt x="10404" y="4693"/>
                  <a:pt x="10383" y="4693"/>
                </a:cubicBezTo>
                <a:close/>
                <a:moveTo>
                  <a:pt x="11965" y="6357"/>
                </a:moveTo>
                <a:cubicBezTo>
                  <a:pt x="11952" y="6359"/>
                  <a:pt x="11931" y="6387"/>
                  <a:pt x="11911" y="6428"/>
                </a:cubicBezTo>
                <a:cubicBezTo>
                  <a:pt x="11892" y="6470"/>
                  <a:pt x="11880" y="6513"/>
                  <a:pt x="11872" y="6579"/>
                </a:cubicBezTo>
                <a:cubicBezTo>
                  <a:pt x="11882" y="6555"/>
                  <a:pt x="11894" y="6538"/>
                  <a:pt x="11916" y="6524"/>
                </a:cubicBezTo>
                <a:cubicBezTo>
                  <a:pt x="11944" y="6505"/>
                  <a:pt x="11966" y="6514"/>
                  <a:pt x="11980" y="6539"/>
                </a:cubicBezTo>
                <a:cubicBezTo>
                  <a:pt x="11983" y="6454"/>
                  <a:pt x="11983" y="6380"/>
                  <a:pt x="11975" y="6365"/>
                </a:cubicBezTo>
                <a:cubicBezTo>
                  <a:pt x="11973" y="6360"/>
                  <a:pt x="11970" y="6356"/>
                  <a:pt x="11965" y="6357"/>
                </a:cubicBezTo>
                <a:close/>
                <a:moveTo>
                  <a:pt x="9200" y="6539"/>
                </a:moveTo>
                <a:cubicBezTo>
                  <a:pt x="9203" y="6569"/>
                  <a:pt x="9213" y="6595"/>
                  <a:pt x="9227" y="6595"/>
                </a:cubicBezTo>
                <a:cubicBezTo>
                  <a:pt x="9245" y="6595"/>
                  <a:pt x="9254" y="6570"/>
                  <a:pt x="9247" y="6547"/>
                </a:cubicBezTo>
                <a:cubicBezTo>
                  <a:pt x="9246" y="6546"/>
                  <a:pt x="9247" y="6542"/>
                  <a:pt x="9247" y="6539"/>
                </a:cubicBezTo>
                <a:cubicBezTo>
                  <a:pt x="9234" y="6540"/>
                  <a:pt x="9216" y="6540"/>
                  <a:pt x="9200" y="6539"/>
                </a:cubicBezTo>
                <a:close/>
                <a:moveTo>
                  <a:pt x="6481" y="6817"/>
                </a:moveTo>
                <a:cubicBezTo>
                  <a:pt x="6451" y="6817"/>
                  <a:pt x="6421" y="6834"/>
                  <a:pt x="6398" y="6864"/>
                </a:cubicBezTo>
                <a:cubicBezTo>
                  <a:pt x="6358" y="6915"/>
                  <a:pt x="6383" y="6956"/>
                  <a:pt x="6447" y="6967"/>
                </a:cubicBezTo>
                <a:cubicBezTo>
                  <a:pt x="6459" y="6935"/>
                  <a:pt x="6499" y="6880"/>
                  <a:pt x="6546" y="6841"/>
                </a:cubicBezTo>
                <a:cubicBezTo>
                  <a:pt x="6526" y="6825"/>
                  <a:pt x="6503" y="6817"/>
                  <a:pt x="6481" y="6817"/>
                </a:cubicBezTo>
                <a:close/>
                <a:moveTo>
                  <a:pt x="8101" y="6817"/>
                </a:moveTo>
                <a:cubicBezTo>
                  <a:pt x="8071" y="6817"/>
                  <a:pt x="8040" y="6834"/>
                  <a:pt x="8017" y="6864"/>
                </a:cubicBezTo>
                <a:cubicBezTo>
                  <a:pt x="7971" y="6924"/>
                  <a:pt x="8009" y="6975"/>
                  <a:pt x="8101" y="6975"/>
                </a:cubicBezTo>
                <a:cubicBezTo>
                  <a:pt x="8194" y="6975"/>
                  <a:pt x="8232" y="6924"/>
                  <a:pt x="8185" y="6864"/>
                </a:cubicBezTo>
                <a:cubicBezTo>
                  <a:pt x="8162" y="6834"/>
                  <a:pt x="8132" y="6817"/>
                  <a:pt x="8101" y="6817"/>
                </a:cubicBezTo>
                <a:close/>
                <a:moveTo>
                  <a:pt x="7227" y="6904"/>
                </a:moveTo>
                <a:cubicBezTo>
                  <a:pt x="7165" y="6904"/>
                  <a:pt x="7106" y="6910"/>
                  <a:pt x="7052" y="6920"/>
                </a:cubicBezTo>
                <a:cubicBezTo>
                  <a:pt x="7061" y="6992"/>
                  <a:pt x="7017" y="7101"/>
                  <a:pt x="6965" y="7102"/>
                </a:cubicBezTo>
                <a:cubicBezTo>
                  <a:pt x="6949" y="7103"/>
                  <a:pt x="6932" y="7112"/>
                  <a:pt x="6916" y="7126"/>
                </a:cubicBezTo>
                <a:cubicBezTo>
                  <a:pt x="6950" y="7151"/>
                  <a:pt x="6999" y="7173"/>
                  <a:pt x="7057" y="7189"/>
                </a:cubicBezTo>
                <a:cubicBezTo>
                  <a:pt x="7088" y="7174"/>
                  <a:pt x="7120" y="7158"/>
                  <a:pt x="7151" y="7134"/>
                </a:cubicBezTo>
                <a:cubicBezTo>
                  <a:pt x="7276" y="7037"/>
                  <a:pt x="7422" y="7007"/>
                  <a:pt x="7444" y="7078"/>
                </a:cubicBezTo>
                <a:cubicBezTo>
                  <a:pt x="7451" y="7099"/>
                  <a:pt x="7443" y="7158"/>
                  <a:pt x="7430" y="7213"/>
                </a:cubicBezTo>
                <a:cubicBezTo>
                  <a:pt x="7587" y="7192"/>
                  <a:pt x="7691" y="7133"/>
                  <a:pt x="7669" y="7063"/>
                </a:cubicBezTo>
                <a:cubicBezTo>
                  <a:pt x="7636" y="6957"/>
                  <a:pt x="7425" y="6905"/>
                  <a:pt x="7227" y="6904"/>
                </a:cubicBezTo>
                <a:close/>
                <a:moveTo>
                  <a:pt x="5133" y="7031"/>
                </a:moveTo>
                <a:cubicBezTo>
                  <a:pt x="5104" y="7031"/>
                  <a:pt x="5078" y="7042"/>
                  <a:pt x="5052" y="7055"/>
                </a:cubicBezTo>
                <a:cubicBezTo>
                  <a:pt x="5031" y="7094"/>
                  <a:pt x="5013" y="7116"/>
                  <a:pt x="4998" y="7134"/>
                </a:cubicBezTo>
                <a:cubicBezTo>
                  <a:pt x="5016" y="7155"/>
                  <a:pt x="5062" y="7174"/>
                  <a:pt x="5133" y="7174"/>
                </a:cubicBezTo>
                <a:cubicBezTo>
                  <a:pt x="5263" y="7174"/>
                  <a:pt x="5317" y="7125"/>
                  <a:pt x="5252" y="7071"/>
                </a:cubicBezTo>
                <a:cubicBezTo>
                  <a:pt x="5219" y="7043"/>
                  <a:pt x="5176" y="7031"/>
                  <a:pt x="5133" y="7031"/>
                </a:cubicBezTo>
                <a:close/>
                <a:moveTo>
                  <a:pt x="9227" y="7126"/>
                </a:moveTo>
                <a:cubicBezTo>
                  <a:pt x="9188" y="7125"/>
                  <a:pt x="9144" y="7132"/>
                  <a:pt x="9104" y="7142"/>
                </a:cubicBezTo>
                <a:cubicBezTo>
                  <a:pt x="9053" y="7154"/>
                  <a:pt x="9019" y="7158"/>
                  <a:pt x="8995" y="7174"/>
                </a:cubicBezTo>
                <a:cubicBezTo>
                  <a:pt x="9063" y="7217"/>
                  <a:pt x="9139" y="7199"/>
                  <a:pt x="9227" y="7126"/>
                </a:cubicBezTo>
                <a:close/>
                <a:moveTo>
                  <a:pt x="328" y="7237"/>
                </a:moveTo>
                <a:cubicBezTo>
                  <a:pt x="322" y="7236"/>
                  <a:pt x="313" y="7236"/>
                  <a:pt x="306" y="7245"/>
                </a:cubicBezTo>
                <a:cubicBezTo>
                  <a:pt x="290" y="7265"/>
                  <a:pt x="296" y="7281"/>
                  <a:pt x="319" y="7285"/>
                </a:cubicBezTo>
                <a:cubicBezTo>
                  <a:pt x="339" y="7287"/>
                  <a:pt x="350" y="7274"/>
                  <a:pt x="343" y="7253"/>
                </a:cubicBezTo>
                <a:cubicBezTo>
                  <a:pt x="340" y="7242"/>
                  <a:pt x="335" y="7238"/>
                  <a:pt x="328" y="7237"/>
                </a:cubicBezTo>
                <a:close/>
                <a:moveTo>
                  <a:pt x="0" y="7372"/>
                </a:moveTo>
                <a:lnTo>
                  <a:pt x="0" y="7491"/>
                </a:lnTo>
                <a:cubicBezTo>
                  <a:pt x="21" y="7510"/>
                  <a:pt x="48" y="7536"/>
                  <a:pt x="52" y="7538"/>
                </a:cubicBezTo>
                <a:cubicBezTo>
                  <a:pt x="57" y="7541"/>
                  <a:pt x="43" y="7485"/>
                  <a:pt x="20" y="7411"/>
                </a:cubicBezTo>
                <a:cubicBezTo>
                  <a:pt x="12" y="7386"/>
                  <a:pt x="7" y="7387"/>
                  <a:pt x="0" y="7372"/>
                </a:cubicBezTo>
                <a:close/>
                <a:moveTo>
                  <a:pt x="11760" y="7443"/>
                </a:moveTo>
                <a:cubicBezTo>
                  <a:pt x="11753" y="7458"/>
                  <a:pt x="11747" y="7463"/>
                  <a:pt x="11741" y="7451"/>
                </a:cubicBezTo>
                <a:cubicBezTo>
                  <a:pt x="11731" y="7432"/>
                  <a:pt x="11723" y="7488"/>
                  <a:pt x="11723" y="7586"/>
                </a:cubicBezTo>
                <a:cubicBezTo>
                  <a:pt x="11724" y="7629"/>
                  <a:pt x="11722" y="7710"/>
                  <a:pt x="11721" y="7776"/>
                </a:cubicBezTo>
                <a:cubicBezTo>
                  <a:pt x="11724" y="7783"/>
                  <a:pt x="11727" y="7781"/>
                  <a:pt x="11731" y="7792"/>
                </a:cubicBezTo>
                <a:cubicBezTo>
                  <a:pt x="11716" y="7718"/>
                  <a:pt x="11725" y="7608"/>
                  <a:pt x="11760" y="7443"/>
                </a:cubicBezTo>
                <a:close/>
                <a:moveTo>
                  <a:pt x="11812" y="7728"/>
                </a:moveTo>
                <a:cubicBezTo>
                  <a:pt x="11799" y="7777"/>
                  <a:pt x="11787" y="7812"/>
                  <a:pt x="11778" y="7831"/>
                </a:cubicBezTo>
                <a:cubicBezTo>
                  <a:pt x="11783" y="7826"/>
                  <a:pt x="11789" y="7812"/>
                  <a:pt x="11795" y="7800"/>
                </a:cubicBezTo>
                <a:cubicBezTo>
                  <a:pt x="11815" y="7763"/>
                  <a:pt x="11824" y="7737"/>
                  <a:pt x="11815" y="7736"/>
                </a:cubicBezTo>
                <a:cubicBezTo>
                  <a:pt x="11814" y="7736"/>
                  <a:pt x="11813" y="7732"/>
                  <a:pt x="11812" y="7728"/>
                </a:cubicBezTo>
                <a:close/>
                <a:moveTo>
                  <a:pt x="11669" y="7855"/>
                </a:moveTo>
                <a:cubicBezTo>
                  <a:pt x="11655" y="7864"/>
                  <a:pt x="11633" y="7943"/>
                  <a:pt x="11615" y="8061"/>
                </a:cubicBezTo>
                <a:cubicBezTo>
                  <a:pt x="11602" y="8142"/>
                  <a:pt x="11597" y="8191"/>
                  <a:pt x="11593" y="8236"/>
                </a:cubicBezTo>
                <a:cubicBezTo>
                  <a:pt x="11592" y="8255"/>
                  <a:pt x="11593" y="8275"/>
                  <a:pt x="11595" y="8291"/>
                </a:cubicBezTo>
                <a:cubicBezTo>
                  <a:pt x="11620" y="8230"/>
                  <a:pt x="11684" y="7972"/>
                  <a:pt x="11684" y="7919"/>
                </a:cubicBezTo>
                <a:cubicBezTo>
                  <a:pt x="11684" y="7870"/>
                  <a:pt x="11677" y="7850"/>
                  <a:pt x="11669" y="7855"/>
                </a:cubicBezTo>
                <a:close/>
                <a:moveTo>
                  <a:pt x="11610" y="8767"/>
                </a:moveTo>
                <a:cubicBezTo>
                  <a:pt x="11609" y="8793"/>
                  <a:pt x="11609" y="8821"/>
                  <a:pt x="11610" y="8854"/>
                </a:cubicBezTo>
                <a:cubicBezTo>
                  <a:pt x="11614" y="9050"/>
                  <a:pt x="11688" y="9253"/>
                  <a:pt x="11753" y="9250"/>
                </a:cubicBezTo>
                <a:lnTo>
                  <a:pt x="11793" y="9250"/>
                </a:lnTo>
                <a:lnTo>
                  <a:pt x="11753" y="9155"/>
                </a:lnTo>
                <a:cubicBezTo>
                  <a:pt x="11743" y="9130"/>
                  <a:pt x="11734" y="9100"/>
                  <a:pt x="11728" y="9068"/>
                </a:cubicBezTo>
                <a:cubicBezTo>
                  <a:pt x="11728" y="9069"/>
                  <a:pt x="11727" y="9075"/>
                  <a:pt x="11726" y="9076"/>
                </a:cubicBezTo>
                <a:cubicBezTo>
                  <a:pt x="11689" y="9120"/>
                  <a:pt x="11679" y="9100"/>
                  <a:pt x="11664" y="8973"/>
                </a:cubicBezTo>
                <a:cubicBezTo>
                  <a:pt x="11655" y="8898"/>
                  <a:pt x="11631" y="8813"/>
                  <a:pt x="11610" y="8767"/>
                </a:cubicBezTo>
                <a:close/>
                <a:moveTo>
                  <a:pt x="1407" y="10091"/>
                </a:moveTo>
                <a:cubicBezTo>
                  <a:pt x="1452" y="10083"/>
                  <a:pt x="1462" y="10129"/>
                  <a:pt x="1494" y="10297"/>
                </a:cubicBezTo>
                <a:cubicBezTo>
                  <a:pt x="1524" y="10456"/>
                  <a:pt x="1532" y="10560"/>
                  <a:pt x="1521" y="10661"/>
                </a:cubicBezTo>
                <a:cubicBezTo>
                  <a:pt x="1520" y="10668"/>
                  <a:pt x="1519" y="10677"/>
                  <a:pt x="1519" y="10685"/>
                </a:cubicBezTo>
                <a:cubicBezTo>
                  <a:pt x="1527" y="10719"/>
                  <a:pt x="1537" y="10768"/>
                  <a:pt x="1546" y="10836"/>
                </a:cubicBezTo>
                <a:cubicBezTo>
                  <a:pt x="1553" y="10894"/>
                  <a:pt x="1557" y="10946"/>
                  <a:pt x="1560" y="10994"/>
                </a:cubicBezTo>
                <a:cubicBezTo>
                  <a:pt x="1562" y="10994"/>
                  <a:pt x="1564" y="10994"/>
                  <a:pt x="1565" y="10994"/>
                </a:cubicBezTo>
                <a:cubicBezTo>
                  <a:pt x="1609" y="11002"/>
                  <a:pt x="1634" y="11033"/>
                  <a:pt x="1640" y="11097"/>
                </a:cubicBezTo>
                <a:cubicBezTo>
                  <a:pt x="1767" y="12613"/>
                  <a:pt x="1902" y="13769"/>
                  <a:pt x="1951" y="13769"/>
                </a:cubicBezTo>
                <a:cubicBezTo>
                  <a:pt x="2041" y="13769"/>
                  <a:pt x="2219" y="14653"/>
                  <a:pt x="2249" y="15251"/>
                </a:cubicBezTo>
                <a:cubicBezTo>
                  <a:pt x="2264" y="15539"/>
                  <a:pt x="2257" y="16031"/>
                  <a:pt x="2232" y="16337"/>
                </a:cubicBezTo>
                <a:lnTo>
                  <a:pt x="2188" y="16892"/>
                </a:lnTo>
                <a:lnTo>
                  <a:pt x="1847" y="16892"/>
                </a:lnTo>
                <a:cubicBezTo>
                  <a:pt x="1660" y="16895"/>
                  <a:pt x="1498" y="16865"/>
                  <a:pt x="1484" y="16820"/>
                </a:cubicBezTo>
                <a:cubicBezTo>
                  <a:pt x="1470" y="16776"/>
                  <a:pt x="1432" y="16742"/>
                  <a:pt x="1400" y="16741"/>
                </a:cubicBezTo>
                <a:cubicBezTo>
                  <a:pt x="1363" y="16740"/>
                  <a:pt x="1346" y="16468"/>
                  <a:pt x="1351" y="16012"/>
                </a:cubicBezTo>
                <a:cubicBezTo>
                  <a:pt x="1355" y="15615"/>
                  <a:pt x="1335" y="14573"/>
                  <a:pt x="1309" y="13689"/>
                </a:cubicBezTo>
                <a:cubicBezTo>
                  <a:pt x="1261" y="12108"/>
                  <a:pt x="1238" y="11498"/>
                  <a:pt x="1267" y="11248"/>
                </a:cubicBezTo>
                <a:cubicBezTo>
                  <a:pt x="1251" y="11218"/>
                  <a:pt x="1244" y="11137"/>
                  <a:pt x="1237" y="11018"/>
                </a:cubicBezTo>
                <a:cubicBezTo>
                  <a:pt x="1235" y="10972"/>
                  <a:pt x="1232" y="10940"/>
                  <a:pt x="1230" y="10875"/>
                </a:cubicBezTo>
                <a:cubicBezTo>
                  <a:pt x="1225" y="10771"/>
                  <a:pt x="1226" y="10697"/>
                  <a:pt x="1230" y="10638"/>
                </a:cubicBezTo>
                <a:cubicBezTo>
                  <a:pt x="1229" y="10632"/>
                  <a:pt x="1229" y="10626"/>
                  <a:pt x="1230" y="10622"/>
                </a:cubicBezTo>
                <a:cubicBezTo>
                  <a:pt x="1231" y="10608"/>
                  <a:pt x="1233" y="10601"/>
                  <a:pt x="1235" y="10590"/>
                </a:cubicBezTo>
                <a:cubicBezTo>
                  <a:pt x="1222" y="10542"/>
                  <a:pt x="1217" y="10479"/>
                  <a:pt x="1217" y="10400"/>
                </a:cubicBezTo>
                <a:cubicBezTo>
                  <a:pt x="1217" y="10177"/>
                  <a:pt x="1221" y="10170"/>
                  <a:pt x="1348" y="10114"/>
                </a:cubicBezTo>
                <a:cubicBezTo>
                  <a:pt x="1373" y="10104"/>
                  <a:pt x="1393" y="10093"/>
                  <a:pt x="1407" y="10091"/>
                </a:cubicBezTo>
                <a:close/>
                <a:moveTo>
                  <a:pt x="20573" y="11311"/>
                </a:moveTo>
                <a:cubicBezTo>
                  <a:pt x="20581" y="11307"/>
                  <a:pt x="20587" y="11306"/>
                  <a:pt x="20595" y="11311"/>
                </a:cubicBezTo>
                <a:cubicBezTo>
                  <a:pt x="20598" y="11313"/>
                  <a:pt x="20600" y="11316"/>
                  <a:pt x="20602" y="11319"/>
                </a:cubicBezTo>
                <a:cubicBezTo>
                  <a:pt x="20608" y="11325"/>
                  <a:pt x="20615" y="11333"/>
                  <a:pt x="20620" y="11343"/>
                </a:cubicBezTo>
                <a:cubicBezTo>
                  <a:pt x="20622" y="11347"/>
                  <a:pt x="20623" y="11346"/>
                  <a:pt x="20625" y="11351"/>
                </a:cubicBezTo>
                <a:cubicBezTo>
                  <a:pt x="20631" y="11367"/>
                  <a:pt x="20637" y="11391"/>
                  <a:pt x="20642" y="11414"/>
                </a:cubicBezTo>
                <a:cubicBezTo>
                  <a:pt x="20652" y="11467"/>
                  <a:pt x="20656" y="11525"/>
                  <a:pt x="20652" y="11581"/>
                </a:cubicBezTo>
                <a:cubicBezTo>
                  <a:pt x="20651" y="11593"/>
                  <a:pt x="20648" y="11609"/>
                  <a:pt x="20647" y="11620"/>
                </a:cubicBezTo>
                <a:cubicBezTo>
                  <a:pt x="20728" y="11635"/>
                  <a:pt x="20731" y="11790"/>
                  <a:pt x="20714" y="12532"/>
                </a:cubicBezTo>
                <a:lnTo>
                  <a:pt x="20696" y="13269"/>
                </a:lnTo>
                <a:lnTo>
                  <a:pt x="20620" y="13277"/>
                </a:lnTo>
                <a:cubicBezTo>
                  <a:pt x="20519" y="13285"/>
                  <a:pt x="20480" y="13108"/>
                  <a:pt x="20494" y="12706"/>
                </a:cubicBezTo>
                <a:cubicBezTo>
                  <a:pt x="20499" y="12550"/>
                  <a:pt x="20496" y="12408"/>
                  <a:pt x="20486" y="12389"/>
                </a:cubicBezTo>
                <a:cubicBezTo>
                  <a:pt x="20463" y="12344"/>
                  <a:pt x="20466" y="11850"/>
                  <a:pt x="20489" y="11731"/>
                </a:cubicBezTo>
                <a:cubicBezTo>
                  <a:pt x="20494" y="11705"/>
                  <a:pt x="20508" y="11680"/>
                  <a:pt x="20526" y="11660"/>
                </a:cubicBezTo>
                <a:cubicBezTo>
                  <a:pt x="20525" y="11656"/>
                  <a:pt x="20524" y="11657"/>
                  <a:pt x="20523" y="11652"/>
                </a:cubicBezTo>
                <a:cubicBezTo>
                  <a:pt x="20513" y="11599"/>
                  <a:pt x="20509" y="11534"/>
                  <a:pt x="20514" y="11478"/>
                </a:cubicBezTo>
                <a:cubicBezTo>
                  <a:pt x="20518" y="11421"/>
                  <a:pt x="20529" y="11376"/>
                  <a:pt x="20546" y="11343"/>
                </a:cubicBezTo>
                <a:cubicBezTo>
                  <a:pt x="20554" y="11327"/>
                  <a:pt x="20564" y="11316"/>
                  <a:pt x="20573" y="11311"/>
                </a:cubicBezTo>
                <a:close/>
                <a:moveTo>
                  <a:pt x="21506" y="11684"/>
                </a:moveTo>
                <a:cubicBezTo>
                  <a:pt x="21531" y="11715"/>
                  <a:pt x="21555" y="11755"/>
                  <a:pt x="21575" y="11795"/>
                </a:cubicBezTo>
                <a:cubicBezTo>
                  <a:pt x="21583" y="11811"/>
                  <a:pt x="21592" y="11813"/>
                  <a:pt x="21600" y="11826"/>
                </a:cubicBezTo>
                <a:lnTo>
                  <a:pt x="21600" y="11771"/>
                </a:lnTo>
                <a:cubicBezTo>
                  <a:pt x="21584" y="11730"/>
                  <a:pt x="21566" y="11675"/>
                  <a:pt x="21560" y="11684"/>
                </a:cubicBezTo>
                <a:cubicBezTo>
                  <a:pt x="21556" y="11691"/>
                  <a:pt x="21534" y="11689"/>
                  <a:pt x="21506" y="11684"/>
                </a:cubicBezTo>
                <a:close/>
                <a:moveTo>
                  <a:pt x="20558" y="18120"/>
                </a:moveTo>
                <a:cubicBezTo>
                  <a:pt x="20556" y="18216"/>
                  <a:pt x="20555" y="18237"/>
                  <a:pt x="20553" y="18334"/>
                </a:cubicBezTo>
                <a:cubicBezTo>
                  <a:pt x="20539" y="18968"/>
                  <a:pt x="20518" y="19518"/>
                  <a:pt x="20506" y="19666"/>
                </a:cubicBezTo>
                <a:cubicBezTo>
                  <a:pt x="20529" y="19690"/>
                  <a:pt x="20551" y="19716"/>
                  <a:pt x="20563" y="19737"/>
                </a:cubicBezTo>
                <a:cubicBezTo>
                  <a:pt x="20563" y="19738"/>
                  <a:pt x="20565" y="19736"/>
                  <a:pt x="20565" y="19737"/>
                </a:cubicBezTo>
                <a:cubicBezTo>
                  <a:pt x="20567" y="19652"/>
                  <a:pt x="20582" y="19559"/>
                  <a:pt x="20610" y="19452"/>
                </a:cubicBezTo>
                <a:cubicBezTo>
                  <a:pt x="20667" y="19232"/>
                  <a:pt x="20669" y="19043"/>
                  <a:pt x="20620" y="18746"/>
                </a:cubicBezTo>
                <a:cubicBezTo>
                  <a:pt x="20582" y="18522"/>
                  <a:pt x="20561" y="18322"/>
                  <a:pt x="20558" y="18120"/>
                </a:cubicBezTo>
                <a:close/>
                <a:moveTo>
                  <a:pt x="1802" y="18794"/>
                </a:moveTo>
                <a:cubicBezTo>
                  <a:pt x="1793" y="18789"/>
                  <a:pt x="1787" y="18861"/>
                  <a:pt x="1785" y="19008"/>
                </a:cubicBezTo>
                <a:cubicBezTo>
                  <a:pt x="1782" y="19222"/>
                  <a:pt x="1799" y="19345"/>
                  <a:pt x="1820" y="19278"/>
                </a:cubicBezTo>
                <a:cubicBezTo>
                  <a:pt x="1841" y="19210"/>
                  <a:pt x="1840" y="19035"/>
                  <a:pt x="1822" y="18889"/>
                </a:cubicBezTo>
                <a:cubicBezTo>
                  <a:pt x="1815" y="18829"/>
                  <a:pt x="1808" y="18797"/>
                  <a:pt x="1802" y="18794"/>
                </a:cubicBezTo>
                <a:close/>
                <a:moveTo>
                  <a:pt x="19941" y="20435"/>
                </a:moveTo>
                <a:cubicBezTo>
                  <a:pt x="19859" y="20456"/>
                  <a:pt x="19800" y="20608"/>
                  <a:pt x="19709" y="20982"/>
                </a:cubicBezTo>
                <a:cubicBezTo>
                  <a:pt x="19675" y="21119"/>
                  <a:pt x="19640" y="21230"/>
                  <a:pt x="19607" y="21315"/>
                </a:cubicBezTo>
                <a:cubicBezTo>
                  <a:pt x="19646" y="21321"/>
                  <a:pt x="19686" y="21330"/>
                  <a:pt x="19728" y="21354"/>
                </a:cubicBezTo>
                <a:cubicBezTo>
                  <a:pt x="19875" y="21440"/>
                  <a:pt x="20001" y="21415"/>
                  <a:pt x="20040" y="21291"/>
                </a:cubicBezTo>
                <a:cubicBezTo>
                  <a:pt x="20084" y="21148"/>
                  <a:pt x="20161" y="21170"/>
                  <a:pt x="20281" y="21362"/>
                </a:cubicBezTo>
                <a:cubicBezTo>
                  <a:pt x="20330" y="21440"/>
                  <a:pt x="20387" y="21524"/>
                  <a:pt x="20442" y="21600"/>
                </a:cubicBezTo>
                <a:cubicBezTo>
                  <a:pt x="20481" y="21473"/>
                  <a:pt x="20525" y="21401"/>
                  <a:pt x="20546" y="21441"/>
                </a:cubicBezTo>
                <a:cubicBezTo>
                  <a:pt x="20569" y="21488"/>
                  <a:pt x="20588" y="21355"/>
                  <a:pt x="20588" y="21140"/>
                </a:cubicBezTo>
                <a:cubicBezTo>
                  <a:pt x="20588" y="20926"/>
                  <a:pt x="20572" y="20744"/>
                  <a:pt x="20553" y="20736"/>
                </a:cubicBezTo>
                <a:cubicBezTo>
                  <a:pt x="20474" y="20701"/>
                  <a:pt x="20190" y="20542"/>
                  <a:pt x="20032" y="20451"/>
                </a:cubicBezTo>
                <a:cubicBezTo>
                  <a:pt x="19998" y="20431"/>
                  <a:pt x="19968" y="20428"/>
                  <a:pt x="19941" y="20435"/>
                </a:cubicBez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80001998" fill="hold"/>
                                        <p:tgtEl>
                                          <p:spTgt spid="1263"/>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263"/>
                </p:tgtEl>
              </p:cMediaNode>
            </p:audio>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67" name="De pronto, el cielo se vuelve gris y una gran tormenta llega a la isla (sonido de tormenta), a lo lejos podéis ver como una pequeña barca ha llegado a la orilla de la playa, según te vas acercando las nubes van desapareciendo y el cielo se vuelve cada ve"/>
          <p:cNvSpPr txBox="1"/>
          <p:nvPr/>
        </p:nvSpPr>
        <p:spPr>
          <a:xfrm>
            <a:off x="-115722" y="-119170"/>
            <a:ext cx="13236245" cy="999188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marL="457200" indent="-228600" algn="l" defTabSz="449580">
              <a:lnSpc>
                <a:spcPct val="107916"/>
              </a:lnSpc>
              <a:spcBef>
                <a:spcPts val="800"/>
              </a:spcBef>
              <a:buSzPct val="100000"/>
              <a:buFont typeface="Calibri"/>
              <a:buChar char="-"/>
              <a:defRPr sz="3600">
                <a:uFill>
                  <a:solidFill>
                    <a:srgbClr val="000000"/>
                  </a:solidFill>
                </a:uFill>
                <a:latin typeface="Papyrus"/>
                <a:ea typeface="Papyrus"/>
                <a:cs typeface="Papyrus"/>
                <a:sym typeface="Papyrus"/>
              </a:defRPr>
            </a:pPr>
            <a:r>
              <a:t>De pronto, el cielo se vuelve gris y una gran tormenta llega a la isla (sonido de tormenta), a lo lejos podéis ver como una pequeña barca ha llegado a la orilla de la playa, según te vas acercando las nubes van desapareciendo y el cielo se vuelve cada vez más azul. De la barca se baja una persona con la que no te llevas muy bien ¿cómo te sientes al verla? (tiempo en silencio) Se encuentra malherida y deshidratada por el largo viaje ¿Qué podrías hacer para ayudarla? (dar varias ideas): darle comida, bebida, compañía, cariño…</a:t>
            </a:r>
          </a:p>
          <a:p>
            <a:pPr algn="l" defTabSz="449580">
              <a:lnSpc>
                <a:spcPct val="107916"/>
              </a:lnSpc>
              <a:spcBef>
                <a:spcPts val="800"/>
              </a:spcBef>
              <a:defRPr sz="3600">
                <a:uFill>
                  <a:solidFill>
                    <a:srgbClr val="000000"/>
                  </a:solidFill>
                </a:uFill>
                <a:latin typeface="Papyrus"/>
                <a:ea typeface="Papyrus"/>
                <a:cs typeface="Papyrus"/>
                <a:sym typeface="Papyrus"/>
              </a:defRPr>
            </a:pPr>
          </a:p>
          <a:p>
            <a:pPr algn="l" defTabSz="449580">
              <a:lnSpc>
                <a:spcPct val="107916"/>
              </a:lnSpc>
              <a:spcBef>
                <a:spcPts val="800"/>
              </a:spcBef>
              <a:defRPr sz="3600">
                <a:uFill>
                  <a:solidFill>
                    <a:srgbClr val="000000"/>
                  </a:solidFill>
                </a:uFill>
                <a:latin typeface="Papyrus"/>
                <a:ea typeface="Papyrus"/>
                <a:cs typeface="Papyrus"/>
                <a:sym typeface="Papyrus"/>
              </a:defRPr>
            </a:pPr>
            <a:r>
              <a:t>* Una vez que lo han pensado pulsa la barca par ir a la siguiente diapositiva</a:t>
            </a:r>
          </a:p>
        </p:txBody>
      </p:sp>
      <p:pic>
        <p:nvPicPr>
          <p:cNvPr id="1268"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70" name="Imagen" descr="Imagen"/>
          <p:cNvPicPr>
            <a:picLocks noChangeAspect="1"/>
          </p:cNvPicPr>
          <p:nvPr/>
        </p:nvPicPr>
        <p:blipFill>
          <a:blip r:embed="rId2">
            <a:extLst/>
          </a:blip>
          <a:stretch>
            <a:fillRect/>
          </a:stretch>
        </p:blipFill>
        <p:spPr>
          <a:xfrm>
            <a:off x="-7721966" y="-3598863"/>
            <a:ext cx="22028330" cy="14658850"/>
          </a:xfrm>
          <a:prstGeom prst="rect">
            <a:avLst/>
          </a:prstGeom>
          <a:ln w="12700">
            <a:miter lim="400000"/>
          </a:ln>
        </p:spPr>
      </p:pic>
      <p:pic>
        <p:nvPicPr>
          <p:cNvPr id="1271" name="Imagen" descr="Imagen"/>
          <p:cNvPicPr>
            <a:picLocks noChangeAspect="1"/>
          </p:cNvPicPr>
          <p:nvPr/>
        </p:nvPicPr>
        <p:blipFill>
          <a:blip r:embed="rId3">
            <a:alphaModFix amt="80315"/>
            <a:extLst/>
          </a:blip>
          <a:srcRect l="23655" t="45953" r="20132" b="27780"/>
          <a:stretch>
            <a:fillRect/>
          </a:stretch>
        </p:blipFill>
        <p:spPr>
          <a:xfrm>
            <a:off x="8147974" y="5877281"/>
            <a:ext cx="3471864" cy="108148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1585" y="0"/>
                </a:moveTo>
                <a:cubicBezTo>
                  <a:pt x="11574" y="0"/>
                  <a:pt x="11565" y="29"/>
                  <a:pt x="11565" y="63"/>
                </a:cubicBezTo>
                <a:cubicBezTo>
                  <a:pt x="11565" y="98"/>
                  <a:pt x="11574" y="127"/>
                  <a:pt x="11585" y="127"/>
                </a:cubicBezTo>
                <a:cubicBezTo>
                  <a:pt x="11596" y="127"/>
                  <a:pt x="11605" y="98"/>
                  <a:pt x="11605" y="63"/>
                </a:cubicBezTo>
                <a:cubicBezTo>
                  <a:pt x="11605" y="29"/>
                  <a:pt x="11596" y="0"/>
                  <a:pt x="11585" y="0"/>
                </a:cubicBezTo>
                <a:close/>
                <a:moveTo>
                  <a:pt x="11694" y="277"/>
                </a:moveTo>
                <a:cubicBezTo>
                  <a:pt x="11691" y="271"/>
                  <a:pt x="11680" y="289"/>
                  <a:pt x="11659" y="325"/>
                </a:cubicBezTo>
                <a:cubicBezTo>
                  <a:pt x="11635" y="367"/>
                  <a:pt x="11592" y="401"/>
                  <a:pt x="11565" y="404"/>
                </a:cubicBezTo>
                <a:cubicBezTo>
                  <a:pt x="11539" y="408"/>
                  <a:pt x="11516" y="448"/>
                  <a:pt x="11511" y="491"/>
                </a:cubicBezTo>
                <a:cubicBezTo>
                  <a:pt x="11493" y="663"/>
                  <a:pt x="11643" y="556"/>
                  <a:pt x="11679" y="373"/>
                </a:cubicBezTo>
                <a:cubicBezTo>
                  <a:pt x="11691" y="313"/>
                  <a:pt x="11696" y="284"/>
                  <a:pt x="11694" y="277"/>
                </a:cubicBezTo>
                <a:close/>
                <a:moveTo>
                  <a:pt x="12375" y="1078"/>
                </a:moveTo>
                <a:cubicBezTo>
                  <a:pt x="12371" y="1165"/>
                  <a:pt x="12366" y="1257"/>
                  <a:pt x="12358" y="1332"/>
                </a:cubicBezTo>
                <a:cubicBezTo>
                  <a:pt x="12384" y="1300"/>
                  <a:pt x="12411" y="1265"/>
                  <a:pt x="12432" y="1244"/>
                </a:cubicBezTo>
                <a:cubicBezTo>
                  <a:pt x="12414" y="1174"/>
                  <a:pt x="12395" y="1118"/>
                  <a:pt x="12375" y="1078"/>
                </a:cubicBezTo>
                <a:close/>
                <a:moveTo>
                  <a:pt x="12205" y="1332"/>
                </a:moveTo>
                <a:cubicBezTo>
                  <a:pt x="12189" y="1332"/>
                  <a:pt x="12178" y="1361"/>
                  <a:pt x="12178" y="1395"/>
                </a:cubicBezTo>
                <a:cubicBezTo>
                  <a:pt x="12178" y="1429"/>
                  <a:pt x="12189" y="1439"/>
                  <a:pt x="12205" y="1419"/>
                </a:cubicBezTo>
                <a:cubicBezTo>
                  <a:pt x="12221" y="1399"/>
                  <a:pt x="12237" y="1369"/>
                  <a:pt x="12237" y="1355"/>
                </a:cubicBezTo>
                <a:cubicBezTo>
                  <a:pt x="12237" y="1342"/>
                  <a:pt x="12221" y="1332"/>
                  <a:pt x="12205" y="1332"/>
                </a:cubicBezTo>
                <a:close/>
                <a:moveTo>
                  <a:pt x="11220" y="1355"/>
                </a:moveTo>
                <a:cubicBezTo>
                  <a:pt x="11184" y="1345"/>
                  <a:pt x="11111" y="1448"/>
                  <a:pt x="11111" y="1522"/>
                </a:cubicBezTo>
                <a:cubicBezTo>
                  <a:pt x="11111" y="1562"/>
                  <a:pt x="11133" y="1570"/>
                  <a:pt x="11165" y="1546"/>
                </a:cubicBezTo>
                <a:cubicBezTo>
                  <a:pt x="11231" y="1496"/>
                  <a:pt x="11259" y="1424"/>
                  <a:pt x="11232" y="1371"/>
                </a:cubicBezTo>
                <a:cubicBezTo>
                  <a:pt x="11229" y="1365"/>
                  <a:pt x="11225" y="1357"/>
                  <a:pt x="11220" y="1355"/>
                </a:cubicBezTo>
                <a:close/>
                <a:moveTo>
                  <a:pt x="11652" y="1482"/>
                </a:moveTo>
                <a:cubicBezTo>
                  <a:pt x="11649" y="1482"/>
                  <a:pt x="11647" y="1485"/>
                  <a:pt x="11644" y="1490"/>
                </a:cubicBezTo>
                <a:cubicBezTo>
                  <a:pt x="11634" y="1512"/>
                  <a:pt x="11625" y="1553"/>
                  <a:pt x="11625" y="1585"/>
                </a:cubicBezTo>
                <a:cubicBezTo>
                  <a:pt x="11625" y="1618"/>
                  <a:pt x="11634" y="1649"/>
                  <a:pt x="11644" y="1649"/>
                </a:cubicBezTo>
                <a:cubicBezTo>
                  <a:pt x="11655" y="1649"/>
                  <a:pt x="11664" y="1600"/>
                  <a:pt x="11664" y="1546"/>
                </a:cubicBezTo>
                <a:cubicBezTo>
                  <a:pt x="11664" y="1505"/>
                  <a:pt x="11659" y="1483"/>
                  <a:pt x="11652" y="1482"/>
                </a:cubicBezTo>
                <a:close/>
                <a:moveTo>
                  <a:pt x="11921" y="1815"/>
                </a:moveTo>
                <a:cubicBezTo>
                  <a:pt x="11920" y="1819"/>
                  <a:pt x="11919" y="1820"/>
                  <a:pt x="11919" y="1823"/>
                </a:cubicBezTo>
                <a:cubicBezTo>
                  <a:pt x="11897" y="1937"/>
                  <a:pt x="11881" y="2078"/>
                  <a:pt x="11881" y="2140"/>
                </a:cubicBezTo>
                <a:cubicBezTo>
                  <a:pt x="11933" y="1986"/>
                  <a:pt x="11942" y="1937"/>
                  <a:pt x="11923" y="1839"/>
                </a:cubicBezTo>
                <a:cubicBezTo>
                  <a:pt x="11922" y="1832"/>
                  <a:pt x="11922" y="1822"/>
                  <a:pt x="11921" y="1815"/>
                </a:cubicBezTo>
                <a:close/>
                <a:moveTo>
                  <a:pt x="21089" y="2322"/>
                </a:moveTo>
                <a:cubicBezTo>
                  <a:pt x="21062" y="2318"/>
                  <a:pt x="21031" y="2329"/>
                  <a:pt x="20990" y="2346"/>
                </a:cubicBezTo>
                <a:cubicBezTo>
                  <a:pt x="20968" y="2380"/>
                  <a:pt x="20945" y="2418"/>
                  <a:pt x="20921" y="2465"/>
                </a:cubicBezTo>
                <a:cubicBezTo>
                  <a:pt x="20904" y="2505"/>
                  <a:pt x="20886" y="2546"/>
                  <a:pt x="20872" y="2592"/>
                </a:cubicBezTo>
                <a:cubicBezTo>
                  <a:pt x="20789" y="2857"/>
                  <a:pt x="20568" y="3227"/>
                  <a:pt x="20395" y="3432"/>
                </a:cubicBezTo>
                <a:cubicBezTo>
                  <a:pt x="20395" y="3448"/>
                  <a:pt x="20392" y="3464"/>
                  <a:pt x="20393" y="3480"/>
                </a:cubicBezTo>
                <a:cubicBezTo>
                  <a:pt x="20395" y="3581"/>
                  <a:pt x="20393" y="3655"/>
                  <a:pt x="20383" y="3710"/>
                </a:cubicBezTo>
                <a:cubicBezTo>
                  <a:pt x="20388" y="3731"/>
                  <a:pt x="20392" y="3752"/>
                  <a:pt x="20395" y="3773"/>
                </a:cubicBezTo>
                <a:cubicBezTo>
                  <a:pt x="20422" y="3966"/>
                  <a:pt x="20398" y="4256"/>
                  <a:pt x="20351" y="4296"/>
                </a:cubicBezTo>
                <a:cubicBezTo>
                  <a:pt x="20329" y="4314"/>
                  <a:pt x="20311" y="4361"/>
                  <a:pt x="20311" y="4407"/>
                </a:cubicBezTo>
                <a:cubicBezTo>
                  <a:pt x="20311" y="4453"/>
                  <a:pt x="20304" y="4510"/>
                  <a:pt x="20296" y="4526"/>
                </a:cubicBezTo>
                <a:cubicBezTo>
                  <a:pt x="20294" y="4530"/>
                  <a:pt x="20289" y="4531"/>
                  <a:pt x="20286" y="4534"/>
                </a:cubicBezTo>
                <a:cubicBezTo>
                  <a:pt x="20392" y="4697"/>
                  <a:pt x="20377" y="4860"/>
                  <a:pt x="20230" y="5002"/>
                </a:cubicBezTo>
                <a:cubicBezTo>
                  <a:pt x="20166" y="5152"/>
                  <a:pt x="20047" y="5256"/>
                  <a:pt x="19980" y="5176"/>
                </a:cubicBezTo>
                <a:cubicBezTo>
                  <a:pt x="19860" y="5261"/>
                  <a:pt x="19772" y="5400"/>
                  <a:pt x="19780" y="5509"/>
                </a:cubicBezTo>
                <a:cubicBezTo>
                  <a:pt x="19799" y="5773"/>
                  <a:pt x="19194" y="6571"/>
                  <a:pt x="18975" y="6571"/>
                </a:cubicBezTo>
                <a:cubicBezTo>
                  <a:pt x="18912" y="6571"/>
                  <a:pt x="18847" y="6510"/>
                  <a:pt x="18810" y="6428"/>
                </a:cubicBezTo>
                <a:cubicBezTo>
                  <a:pt x="18639" y="6566"/>
                  <a:pt x="18583" y="6571"/>
                  <a:pt x="18578" y="6389"/>
                </a:cubicBezTo>
                <a:cubicBezTo>
                  <a:pt x="18290" y="6712"/>
                  <a:pt x="16552" y="8110"/>
                  <a:pt x="15802" y="8616"/>
                </a:cubicBezTo>
                <a:cubicBezTo>
                  <a:pt x="15534" y="8798"/>
                  <a:pt x="14911" y="9051"/>
                  <a:pt x="14420" y="9171"/>
                </a:cubicBezTo>
                <a:cubicBezTo>
                  <a:pt x="13387" y="9424"/>
                  <a:pt x="13113" y="9465"/>
                  <a:pt x="12941" y="9139"/>
                </a:cubicBezTo>
                <a:cubicBezTo>
                  <a:pt x="12921" y="9242"/>
                  <a:pt x="12889" y="9348"/>
                  <a:pt x="12864" y="9369"/>
                </a:cubicBezTo>
                <a:cubicBezTo>
                  <a:pt x="12838" y="9391"/>
                  <a:pt x="12832" y="9436"/>
                  <a:pt x="12840" y="9512"/>
                </a:cubicBezTo>
                <a:cubicBezTo>
                  <a:pt x="12847" y="9592"/>
                  <a:pt x="12820" y="9705"/>
                  <a:pt x="12748" y="9908"/>
                </a:cubicBezTo>
                <a:cubicBezTo>
                  <a:pt x="12657" y="10164"/>
                  <a:pt x="12630" y="10202"/>
                  <a:pt x="12499" y="10265"/>
                </a:cubicBezTo>
                <a:cubicBezTo>
                  <a:pt x="12330" y="10345"/>
                  <a:pt x="12287" y="10353"/>
                  <a:pt x="12269" y="10297"/>
                </a:cubicBezTo>
                <a:cubicBezTo>
                  <a:pt x="12249" y="10231"/>
                  <a:pt x="12275" y="10146"/>
                  <a:pt x="12316" y="10146"/>
                </a:cubicBezTo>
                <a:cubicBezTo>
                  <a:pt x="12346" y="10146"/>
                  <a:pt x="12353" y="10102"/>
                  <a:pt x="12353" y="9940"/>
                </a:cubicBezTo>
                <a:cubicBezTo>
                  <a:pt x="12353" y="9543"/>
                  <a:pt x="12337" y="9449"/>
                  <a:pt x="12264" y="9449"/>
                </a:cubicBezTo>
                <a:cubicBezTo>
                  <a:pt x="12217" y="9449"/>
                  <a:pt x="12195" y="9473"/>
                  <a:pt x="12195" y="9544"/>
                </a:cubicBezTo>
                <a:cubicBezTo>
                  <a:pt x="12195" y="9598"/>
                  <a:pt x="12187" y="9703"/>
                  <a:pt x="12175" y="9774"/>
                </a:cubicBezTo>
                <a:cubicBezTo>
                  <a:pt x="12154" y="9902"/>
                  <a:pt x="12154" y="9903"/>
                  <a:pt x="12109" y="9766"/>
                </a:cubicBezTo>
                <a:cubicBezTo>
                  <a:pt x="12067" y="9641"/>
                  <a:pt x="12042" y="9629"/>
                  <a:pt x="11867" y="9639"/>
                </a:cubicBezTo>
                <a:cubicBezTo>
                  <a:pt x="11627" y="9652"/>
                  <a:pt x="11627" y="9653"/>
                  <a:pt x="11677" y="9520"/>
                </a:cubicBezTo>
                <a:cubicBezTo>
                  <a:pt x="11676" y="9517"/>
                  <a:pt x="11675" y="9515"/>
                  <a:pt x="11674" y="9512"/>
                </a:cubicBezTo>
                <a:cubicBezTo>
                  <a:pt x="11668" y="9480"/>
                  <a:pt x="11648" y="9468"/>
                  <a:pt x="11632" y="9488"/>
                </a:cubicBezTo>
                <a:cubicBezTo>
                  <a:pt x="11616" y="9508"/>
                  <a:pt x="11590" y="9487"/>
                  <a:pt x="11573" y="9441"/>
                </a:cubicBezTo>
                <a:cubicBezTo>
                  <a:pt x="11556" y="9395"/>
                  <a:pt x="11527" y="9353"/>
                  <a:pt x="11511" y="9345"/>
                </a:cubicBezTo>
                <a:cubicBezTo>
                  <a:pt x="11469" y="9325"/>
                  <a:pt x="11424" y="9185"/>
                  <a:pt x="11437" y="9116"/>
                </a:cubicBezTo>
                <a:cubicBezTo>
                  <a:pt x="11443" y="9082"/>
                  <a:pt x="11461" y="9073"/>
                  <a:pt x="11477" y="9092"/>
                </a:cubicBezTo>
                <a:cubicBezTo>
                  <a:pt x="11518" y="9142"/>
                  <a:pt x="11511" y="9045"/>
                  <a:pt x="11467" y="8957"/>
                </a:cubicBezTo>
                <a:cubicBezTo>
                  <a:pt x="11448" y="8920"/>
                  <a:pt x="11438" y="8910"/>
                  <a:pt x="11432" y="8925"/>
                </a:cubicBezTo>
                <a:cubicBezTo>
                  <a:pt x="11437" y="9042"/>
                  <a:pt x="11432" y="9142"/>
                  <a:pt x="11412" y="9211"/>
                </a:cubicBezTo>
                <a:cubicBezTo>
                  <a:pt x="11388" y="9294"/>
                  <a:pt x="10976" y="9266"/>
                  <a:pt x="10494" y="9147"/>
                </a:cubicBezTo>
                <a:cubicBezTo>
                  <a:pt x="10335" y="9108"/>
                  <a:pt x="10170" y="9078"/>
                  <a:pt x="10007" y="9044"/>
                </a:cubicBezTo>
                <a:cubicBezTo>
                  <a:pt x="9971" y="9046"/>
                  <a:pt x="9934" y="9042"/>
                  <a:pt x="9891" y="9020"/>
                </a:cubicBezTo>
                <a:cubicBezTo>
                  <a:pt x="9891" y="9020"/>
                  <a:pt x="9889" y="9021"/>
                  <a:pt x="9889" y="9020"/>
                </a:cubicBezTo>
                <a:cubicBezTo>
                  <a:pt x="9603" y="8963"/>
                  <a:pt x="9344" y="8918"/>
                  <a:pt x="9212" y="8910"/>
                </a:cubicBezTo>
                <a:cubicBezTo>
                  <a:pt x="8990" y="8894"/>
                  <a:pt x="8771" y="8790"/>
                  <a:pt x="8726" y="8680"/>
                </a:cubicBezTo>
                <a:cubicBezTo>
                  <a:pt x="8681" y="8570"/>
                  <a:pt x="8530" y="8536"/>
                  <a:pt x="8390" y="8608"/>
                </a:cubicBezTo>
                <a:cubicBezTo>
                  <a:pt x="8250" y="8680"/>
                  <a:pt x="7755" y="8647"/>
                  <a:pt x="7291" y="8529"/>
                </a:cubicBezTo>
                <a:cubicBezTo>
                  <a:pt x="6992" y="8453"/>
                  <a:pt x="6802" y="8402"/>
                  <a:pt x="6649" y="8355"/>
                </a:cubicBezTo>
                <a:cubicBezTo>
                  <a:pt x="6565" y="8336"/>
                  <a:pt x="6273" y="8284"/>
                  <a:pt x="5923" y="8236"/>
                </a:cubicBezTo>
                <a:cubicBezTo>
                  <a:pt x="5670" y="8200"/>
                  <a:pt x="5450" y="8162"/>
                  <a:pt x="5247" y="8125"/>
                </a:cubicBezTo>
                <a:cubicBezTo>
                  <a:pt x="5145" y="8119"/>
                  <a:pt x="5038" y="8116"/>
                  <a:pt x="4931" y="8101"/>
                </a:cubicBezTo>
                <a:cubicBezTo>
                  <a:pt x="4111" y="7986"/>
                  <a:pt x="4088" y="7968"/>
                  <a:pt x="4067" y="7475"/>
                </a:cubicBezTo>
                <a:cubicBezTo>
                  <a:pt x="4065" y="7430"/>
                  <a:pt x="4064" y="7393"/>
                  <a:pt x="4062" y="7356"/>
                </a:cubicBezTo>
                <a:lnTo>
                  <a:pt x="4040" y="7166"/>
                </a:lnTo>
                <a:cubicBezTo>
                  <a:pt x="4001" y="6991"/>
                  <a:pt x="3899" y="7007"/>
                  <a:pt x="3570" y="7102"/>
                </a:cubicBezTo>
                <a:cubicBezTo>
                  <a:pt x="3310" y="7178"/>
                  <a:pt x="2945" y="7337"/>
                  <a:pt x="2758" y="7451"/>
                </a:cubicBezTo>
                <a:cubicBezTo>
                  <a:pt x="2611" y="7541"/>
                  <a:pt x="2480" y="7563"/>
                  <a:pt x="2356" y="7530"/>
                </a:cubicBezTo>
                <a:cubicBezTo>
                  <a:pt x="2205" y="7531"/>
                  <a:pt x="2051" y="7490"/>
                  <a:pt x="2007" y="7403"/>
                </a:cubicBezTo>
                <a:cubicBezTo>
                  <a:pt x="1958" y="7306"/>
                  <a:pt x="1548" y="7292"/>
                  <a:pt x="1244" y="7364"/>
                </a:cubicBezTo>
                <a:cubicBezTo>
                  <a:pt x="1227" y="7397"/>
                  <a:pt x="1208" y="7427"/>
                  <a:pt x="1193" y="7467"/>
                </a:cubicBezTo>
                <a:cubicBezTo>
                  <a:pt x="1008" y="7934"/>
                  <a:pt x="983" y="7869"/>
                  <a:pt x="926" y="6706"/>
                </a:cubicBezTo>
                <a:cubicBezTo>
                  <a:pt x="880" y="5778"/>
                  <a:pt x="852" y="5335"/>
                  <a:pt x="790" y="5073"/>
                </a:cubicBezTo>
                <a:cubicBezTo>
                  <a:pt x="757" y="4979"/>
                  <a:pt x="719" y="4880"/>
                  <a:pt x="679" y="4796"/>
                </a:cubicBezTo>
                <a:cubicBezTo>
                  <a:pt x="648" y="4751"/>
                  <a:pt x="615" y="4710"/>
                  <a:pt x="573" y="4669"/>
                </a:cubicBezTo>
                <a:lnTo>
                  <a:pt x="405" y="4510"/>
                </a:lnTo>
                <a:cubicBezTo>
                  <a:pt x="385" y="4581"/>
                  <a:pt x="369" y="4725"/>
                  <a:pt x="360" y="4899"/>
                </a:cubicBezTo>
                <a:lnTo>
                  <a:pt x="380" y="5232"/>
                </a:lnTo>
                <a:cubicBezTo>
                  <a:pt x="406" y="5670"/>
                  <a:pt x="455" y="6145"/>
                  <a:pt x="489" y="6278"/>
                </a:cubicBezTo>
                <a:cubicBezTo>
                  <a:pt x="583" y="6645"/>
                  <a:pt x="383" y="6794"/>
                  <a:pt x="0" y="6849"/>
                </a:cubicBezTo>
                <a:lnTo>
                  <a:pt x="0" y="8141"/>
                </a:lnTo>
                <a:cubicBezTo>
                  <a:pt x="238" y="8076"/>
                  <a:pt x="380" y="8394"/>
                  <a:pt x="380" y="9060"/>
                </a:cubicBezTo>
                <a:lnTo>
                  <a:pt x="380" y="9686"/>
                </a:lnTo>
                <a:lnTo>
                  <a:pt x="0" y="9702"/>
                </a:lnTo>
                <a:lnTo>
                  <a:pt x="0" y="17446"/>
                </a:lnTo>
                <a:cubicBezTo>
                  <a:pt x="7" y="17442"/>
                  <a:pt x="52" y="17444"/>
                  <a:pt x="54" y="17439"/>
                </a:cubicBezTo>
                <a:cubicBezTo>
                  <a:pt x="87" y="17373"/>
                  <a:pt x="209" y="17593"/>
                  <a:pt x="321" y="17922"/>
                </a:cubicBezTo>
                <a:cubicBezTo>
                  <a:pt x="483" y="18398"/>
                  <a:pt x="583" y="18517"/>
                  <a:pt x="807" y="18517"/>
                </a:cubicBezTo>
                <a:cubicBezTo>
                  <a:pt x="1000" y="18517"/>
                  <a:pt x="1101" y="18618"/>
                  <a:pt x="1126" y="18826"/>
                </a:cubicBezTo>
                <a:cubicBezTo>
                  <a:pt x="1178" y="19261"/>
                  <a:pt x="1375" y="19201"/>
                  <a:pt x="1519" y="18707"/>
                </a:cubicBezTo>
                <a:cubicBezTo>
                  <a:pt x="1597" y="18438"/>
                  <a:pt x="1748" y="18246"/>
                  <a:pt x="1933" y="18184"/>
                </a:cubicBezTo>
                <a:cubicBezTo>
                  <a:pt x="2211" y="18091"/>
                  <a:pt x="2230" y="18115"/>
                  <a:pt x="2291" y="18683"/>
                </a:cubicBezTo>
                <a:cubicBezTo>
                  <a:pt x="2380" y="19500"/>
                  <a:pt x="2793" y="19872"/>
                  <a:pt x="3770" y="20023"/>
                </a:cubicBezTo>
                <a:cubicBezTo>
                  <a:pt x="6527" y="20447"/>
                  <a:pt x="7085" y="20550"/>
                  <a:pt x="7311" y="20641"/>
                </a:cubicBezTo>
                <a:cubicBezTo>
                  <a:pt x="7698" y="20797"/>
                  <a:pt x="9579" y="21018"/>
                  <a:pt x="10849" y="21061"/>
                </a:cubicBezTo>
                <a:cubicBezTo>
                  <a:pt x="11475" y="21082"/>
                  <a:pt x="12243" y="21149"/>
                  <a:pt x="12556" y="21212"/>
                </a:cubicBezTo>
                <a:cubicBezTo>
                  <a:pt x="12868" y="21275"/>
                  <a:pt x="13665" y="21242"/>
                  <a:pt x="14326" y="21132"/>
                </a:cubicBezTo>
                <a:cubicBezTo>
                  <a:pt x="16337" y="20798"/>
                  <a:pt x="16533" y="20778"/>
                  <a:pt x="16642" y="20966"/>
                </a:cubicBezTo>
                <a:cubicBezTo>
                  <a:pt x="16700" y="21065"/>
                  <a:pt x="17198" y="21154"/>
                  <a:pt x="17748" y="21164"/>
                </a:cubicBezTo>
                <a:cubicBezTo>
                  <a:pt x="18299" y="21174"/>
                  <a:pt x="18886" y="21278"/>
                  <a:pt x="19054" y="21394"/>
                </a:cubicBezTo>
                <a:cubicBezTo>
                  <a:pt x="19253" y="21530"/>
                  <a:pt x="19382" y="21538"/>
                  <a:pt x="19422" y="21410"/>
                </a:cubicBezTo>
                <a:cubicBezTo>
                  <a:pt x="19429" y="21389"/>
                  <a:pt x="19439" y="21369"/>
                  <a:pt x="19452" y="21354"/>
                </a:cubicBezTo>
                <a:cubicBezTo>
                  <a:pt x="19440" y="21276"/>
                  <a:pt x="19439" y="21186"/>
                  <a:pt x="19454" y="21109"/>
                </a:cubicBezTo>
                <a:cubicBezTo>
                  <a:pt x="19480" y="20977"/>
                  <a:pt x="19466" y="20943"/>
                  <a:pt x="19422" y="21029"/>
                </a:cubicBezTo>
                <a:cubicBezTo>
                  <a:pt x="19291" y="21290"/>
                  <a:pt x="19230" y="20965"/>
                  <a:pt x="19314" y="20451"/>
                </a:cubicBezTo>
                <a:cubicBezTo>
                  <a:pt x="19419" y="19797"/>
                  <a:pt x="19525" y="19465"/>
                  <a:pt x="19696" y="19357"/>
                </a:cubicBezTo>
                <a:cubicBezTo>
                  <a:pt x="19655" y="19168"/>
                  <a:pt x="19654" y="18891"/>
                  <a:pt x="19686" y="18501"/>
                </a:cubicBezTo>
                <a:cubicBezTo>
                  <a:pt x="19695" y="18402"/>
                  <a:pt x="19699" y="18345"/>
                  <a:pt x="19706" y="18255"/>
                </a:cubicBezTo>
                <a:cubicBezTo>
                  <a:pt x="19724" y="17825"/>
                  <a:pt x="19761" y="17360"/>
                  <a:pt x="19817" y="16963"/>
                </a:cubicBezTo>
                <a:cubicBezTo>
                  <a:pt x="19874" y="16406"/>
                  <a:pt x="19918" y="16238"/>
                  <a:pt x="20000" y="16218"/>
                </a:cubicBezTo>
                <a:cubicBezTo>
                  <a:pt x="20004" y="16217"/>
                  <a:pt x="20010" y="16226"/>
                  <a:pt x="20015" y="16226"/>
                </a:cubicBezTo>
                <a:cubicBezTo>
                  <a:pt x="19930" y="16106"/>
                  <a:pt x="19905" y="15850"/>
                  <a:pt x="19975" y="15623"/>
                </a:cubicBezTo>
                <a:cubicBezTo>
                  <a:pt x="20014" y="15499"/>
                  <a:pt x="20044" y="15292"/>
                  <a:pt x="20044" y="15156"/>
                </a:cubicBezTo>
                <a:cubicBezTo>
                  <a:pt x="20044" y="15020"/>
                  <a:pt x="20103" y="14482"/>
                  <a:pt x="20173" y="13959"/>
                </a:cubicBezTo>
                <a:cubicBezTo>
                  <a:pt x="20237" y="13478"/>
                  <a:pt x="20294" y="13221"/>
                  <a:pt x="20343" y="13190"/>
                </a:cubicBezTo>
                <a:cubicBezTo>
                  <a:pt x="20348" y="13187"/>
                  <a:pt x="20353" y="13180"/>
                  <a:pt x="20358" y="13182"/>
                </a:cubicBezTo>
                <a:cubicBezTo>
                  <a:pt x="20432" y="13206"/>
                  <a:pt x="20486" y="13783"/>
                  <a:pt x="20521" y="14902"/>
                </a:cubicBezTo>
                <a:cubicBezTo>
                  <a:pt x="20546" y="15702"/>
                  <a:pt x="20543" y="16189"/>
                  <a:pt x="20511" y="16424"/>
                </a:cubicBezTo>
                <a:cubicBezTo>
                  <a:pt x="20572" y="16450"/>
                  <a:pt x="20600" y="16562"/>
                  <a:pt x="20593" y="16757"/>
                </a:cubicBezTo>
                <a:cubicBezTo>
                  <a:pt x="20588" y="16874"/>
                  <a:pt x="20577" y="17399"/>
                  <a:pt x="20565" y="17859"/>
                </a:cubicBezTo>
                <a:cubicBezTo>
                  <a:pt x="20580" y="17615"/>
                  <a:pt x="20621" y="17369"/>
                  <a:pt x="20689" y="17090"/>
                </a:cubicBezTo>
                <a:cubicBezTo>
                  <a:pt x="20639" y="16184"/>
                  <a:pt x="20617" y="14268"/>
                  <a:pt x="20669" y="13967"/>
                </a:cubicBezTo>
                <a:cubicBezTo>
                  <a:pt x="20688" y="13858"/>
                  <a:pt x="20704" y="13547"/>
                  <a:pt x="20706" y="13277"/>
                </a:cubicBezTo>
                <a:cubicBezTo>
                  <a:pt x="20709" y="12814"/>
                  <a:pt x="20731" y="12786"/>
                  <a:pt x="21089" y="12786"/>
                </a:cubicBezTo>
                <a:cubicBezTo>
                  <a:pt x="21289" y="12786"/>
                  <a:pt x="21483" y="12710"/>
                  <a:pt x="21536" y="12611"/>
                </a:cubicBezTo>
                <a:cubicBezTo>
                  <a:pt x="21501" y="12611"/>
                  <a:pt x="21481" y="12611"/>
                  <a:pt x="21447" y="12611"/>
                </a:cubicBezTo>
                <a:cubicBezTo>
                  <a:pt x="21338" y="12613"/>
                  <a:pt x="21155" y="12617"/>
                  <a:pt x="21040" y="12619"/>
                </a:cubicBezTo>
                <a:cubicBezTo>
                  <a:pt x="20790" y="12623"/>
                  <a:pt x="20776" y="12587"/>
                  <a:pt x="20800" y="12128"/>
                </a:cubicBezTo>
                <a:cubicBezTo>
                  <a:pt x="20811" y="11924"/>
                  <a:pt x="20824" y="11841"/>
                  <a:pt x="20844" y="11826"/>
                </a:cubicBezTo>
                <a:cubicBezTo>
                  <a:pt x="20820" y="11825"/>
                  <a:pt x="20801" y="11819"/>
                  <a:pt x="20798" y="11803"/>
                </a:cubicBezTo>
                <a:cubicBezTo>
                  <a:pt x="20792" y="11772"/>
                  <a:pt x="20810" y="11679"/>
                  <a:pt x="20837" y="11597"/>
                </a:cubicBezTo>
                <a:cubicBezTo>
                  <a:pt x="20885" y="11450"/>
                  <a:pt x="20886" y="11445"/>
                  <a:pt x="20847" y="11398"/>
                </a:cubicBezTo>
                <a:cubicBezTo>
                  <a:pt x="20792" y="11334"/>
                  <a:pt x="20792" y="10980"/>
                  <a:pt x="20847" y="10756"/>
                </a:cubicBezTo>
                <a:cubicBezTo>
                  <a:pt x="20865" y="10684"/>
                  <a:pt x="20873" y="10625"/>
                  <a:pt x="20877" y="10542"/>
                </a:cubicBezTo>
                <a:cubicBezTo>
                  <a:pt x="20859" y="10568"/>
                  <a:pt x="20845" y="10587"/>
                  <a:pt x="20835" y="10566"/>
                </a:cubicBezTo>
                <a:cubicBezTo>
                  <a:pt x="20758" y="10415"/>
                  <a:pt x="20757" y="8463"/>
                  <a:pt x="20832" y="8188"/>
                </a:cubicBezTo>
                <a:cubicBezTo>
                  <a:pt x="20863" y="8075"/>
                  <a:pt x="20929" y="7396"/>
                  <a:pt x="20978" y="6682"/>
                </a:cubicBezTo>
                <a:cubicBezTo>
                  <a:pt x="21088" y="5089"/>
                  <a:pt x="21143" y="4843"/>
                  <a:pt x="21390" y="4843"/>
                </a:cubicBezTo>
                <a:cubicBezTo>
                  <a:pt x="21509" y="4843"/>
                  <a:pt x="21576" y="4740"/>
                  <a:pt x="21565" y="4574"/>
                </a:cubicBezTo>
                <a:cubicBezTo>
                  <a:pt x="21564" y="4553"/>
                  <a:pt x="21566" y="4530"/>
                  <a:pt x="21568" y="4510"/>
                </a:cubicBezTo>
                <a:cubicBezTo>
                  <a:pt x="21455" y="4509"/>
                  <a:pt x="21329" y="4537"/>
                  <a:pt x="21284" y="4597"/>
                </a:cubicBezTo>
                <a:cubicBezTo>
                  <a:pt x="21217" y="4687"/>
                  <a:pt x="21208" y="4691"/>
                  <a:pt x="21185" y="4590"/>
                </a:cubicBezTo>
                <a:cubicBezTo>
                  <a:pt x="21148" y="4428"/>
                  <a:pt x="21156" y="4302"/>
                  <a:pt x="21195" y="4241"/>
                </a:cubicBezTo>
                <a:cubicBezTo>
                  <a:pt x="21189" y="4190"/>
                  <a:pt x="21189" y="4125"/>
                  <a:pt x="21200" y="4058"/>
                </a:cubicBezTo>
                <a:cubicBezTo>
                  <a:pt x="21212" y="3986"/>
                  <a:pt x="21216" y="3932"/>
                  <a:pt x="21210" y="3932"/>
                </a:cubicBezTo>
                <a:cubicBezTo>
                  <a:pt x="21206" y="3932"/>
                  <a:pt x="21208" y="3897"/>
                  <a:pt x="21212" y="3860"/>
                </a:cubicBezTo>
                <a:cubicBezTo>
                  <a:pt x="21129" y="3762"/>
                  <a:pt x="21125" y="3605"/>
                  <a:pt x="21175" y="3345"/>
                </a:cubicBezTo>
                <a:cubicBezTo>
                  <a:pt x="21183" y="3304"/>
                  <a:pt x="21188" y="3258"/>
                  <a:pt x="21193" y="3210"/>
                </a:cubicBezTo>
                <a:cubicBezTo>
                  <a:pt x="21194" y="3120"/>
                  <a:pt x="21200" y="3022"/>
                  <a:pt x="21205" y="2909"/>
                </a:cubicBezTo>
                <a:cubicBezTo>
                  <a:pt x="21206" y="2897"/>
                  <a:pt x="21204" y="2888"/>
                  <a:pt x="21205" y="2877"/>
                </a:cubicBezTo>
                <a:cubicBezTo>
                  <a:pt x="21201" y="2685"/>
                  <a:pt x="21181" y="2499"/>
                  <a:pt x="21151" y="2378"/>
                </a:cubicBezTo>
                <a:cubicBezTo>
                  <a:pt x="21136" y="2347"/>
                  <a:pt x="21116" y="2327"/>
                  <a:pt x="21089" y="2322"/>
                </a:cubicBezTo>
                <a:close/>
                <a:moveTo>
                  <a:pt x="11506" y="2655"/>
                </a:moveTo>
                <a:cubicBezTo>
                  <a:pt x="11499" y="2666"/>
                  <a:pt x="11491" y="2675"/>
                  <a:pt x="11484" y="2687"/>
                </a:cubicBezTo>
                <a:cubicBezTo>
                  <a:pt x="11495" y="2693"/>
                  <a:pt x="11506" y="2690"/>
                  <a:pt x="11506" y="2663"/>
                </a:cubicBezTo>
                <a:cubicBezTo>
                  <a:pt x="11506" y="2662"/>
                  <a:pt x="11506" y="2657"/>
                  <a:pt x="11506" y="2655"/>
                </a:cubicBezTo>
                <a:close/>
                <a:moveTo>
                  <a:pt x="11321" y="2949"/>
                </a:moveTo>
                <a:cubicBezTo>
                  <a:pt x="11310" y="2968"/>
                  <a:pt x="11297" y="2998"/>
                  <a:pt x="11289" y="3012"/>
                </a:cubicBezTo>
                <a:cubicBezTo>
                  <a:pt x="11270" y="3046"/>
                  <a:pt x="11250" y="3064"/>
                  <a:pt x="11230" y="3091"/>
                </a:cubicBezTo>
                <a:cubicBezTo>
                  <a:pt x="11239" y="3088"/>
                  <a:pt x="11249" y="3086"/>
                  <a:pt x="11262" y="3091"/>
                </a:cubicBezTo>
                <a:cubicBezTo>
                  <a:pt x="11291" y="3103"/>
                  <a:pt x="11310" y="3069"/>
                  <a:pt x="11319" y="2980"/>
                </a:cubicBezTo>
                <a:cubicBezTo>
                  <a:pt x="11319" y="2971"/>
                  <a:pt x="11319" y="2958"/>
                  <a:pt x="11321" y="2949"/>
                </a:cubicBezTo>
                <a:close/>
                <a:moveTo>
                  <a:pt x="11827" y="3068"/>
                </a:moveTo>
                <a:cubicBezTo>
                  <a:pt x="11825" y="3074"/>
                  <a:pt x="11823" y="3094"/>
                  <a:pt x="11822" y="3131"/>
                </a:cubicBezTo>
                <a:cubicBezTo>
                  <a:pt x="11821" y="3198"/>
                  <a:pt x="11826" y="3239"/>
                  <a:pt x="11832" y="3218"/>
                </a:cubicBezTo>
                <a:cubicBezTo>
                  <a:pt x="11839" y="3197"/>
                  <a:pt x="11840" y="3137"/>
                  <a:pt x="11835" y="3091"/>
                </a:cubicBezTo>
                <a:cubicBezTo>
                  <a:pt x="11831" y="3066"/>
                  <a:pt x="11829" y="3061"/>
                  <a:pt x="11827" y="3068"/>
                </a:cubicBezTo>
                <a:close/>
                <a:moveTo>
                  <a:pt x="11193" y="3147"/>
                </a:moveTo>
                <a:cubicBezTo>
                  <a:pt x="11172" y="3169"/>
                  <a:pt x="11169" y="3185"/>
                  <a:pt x="11183" y="3234"/>
                </a:cubicBezTo>
                <a:cubicBezTo>
                  <a:pt x="11183" y="3198"/>
                  <a:pt x="11186" y="3170"/>
                  <a:pt x="11193" y="3147"/>
                </a:cubicBezTo>
                <a:close/>
                <a:moveTo>
                  <a:pt x="17301" y="3702"/>
                </a:moveTo>
                <a:cubicBezTo>
                  <a:pt x="17315" y="3724"/>
                  <a:pt x="17339" y="3729"/>
                  <a:pt x="17370" y="3718"/>
                </a:cubicBezTo>
                <a:cubicBezTo>
                  <a:pt x="17348" y="3712"/>
                  <a:pt x="17325" y="3707"/>
                  <a:pt x="17301" y="3702"/>
                </a:cubicBezTo>
                <a:close/>
                <a:moveTo>
                  <a:pt x="10383" y="4693"/>
                </a:moveTo>
                <a:cubicBezTo>
                  <a:pt x="10373" y="4693"/>
                  <a:pt x="10361" y="4696"/>
                  <a:pt x="10351" y="4708"/>
                </a:cubicBezTo>
                <a:cubicBezTo>
                  <a:pt x="10373" y="4733"/>
                  <a:pt x="10391" y="4761"/>
                  <a:pt x="10405" y="4788"/>
                </a:cubicBezTo>
                <a:cubicBezTo>
                  <a:pt x="10409" y="4708"/>
                  <a:pt x="10404" y="4693"/>
                  <a:pt x="10383" y="4693"/>
                </a:cubicBezTo>
                <a:close/>
                <a:moveTo>
                  <a:pt x="11965" y="6357"/>
                </a:moveTo>
                <a:cubicBezTo>
                  <a:pt x="11952" y="6359"/>
                  <a:pt x="11931" y="6387"/>
                  <a:pt x="11911" y="6428"/>
                </a:cubicBezTo>
                <a:cubicBezTo>
                  <a:pt x="11892" y="6470"/>
                  <a:pt x="11880" y="6513"/>
                  <a:pt x="11872" y="6579"/>
                </a:cubicBezTo>
                <a:cubicBezTo>
                  <a:pt x="11882" y="6555"/>
                  <a:pt x="11894" y="6538"/>
                  <a:pt x="11916" y="6524"/>
                </a:cubicBezTo>
                <a:cubicBezTo>
                  <a:pt x="11944" y="6505"/>
                  <a:pt x="11966" y="6514"/>
                  <a:pt x="11980" y="6539"/>
                </a:cubicBezTo>
                <a:cubicBezTo>
                  <a:pt x="11983" y="6454"/>
                  <a:pt x="11983" y="6380"/>
                  <a:pt x="11975" y="6365"/>
                </a:cubicBezTo>
                <a:cubicBezTo>
                  <a:pt x="11973" y="6360"/>
                  <a:pt x="11970" y="6356"/>
                  <a:pt x="11965" y="6357"/>
                </a:cubicBezTo>
                <a:close/>
                <a:moveTo>
                  <a:pt x="9200" y="6539"/>
                </a:moveTo>
                <a:cubicBezTo>
                  <a:pt x="9203" y="6569"/>
                  <a:pt x="9213" y="6595"/>
                  <a:pt x="9227" y="6595"/>
                </a:cubicBezTo>
                <a:cubicBezTo>
                  <a:pt x="9245" y="6595"/>
                  <a:pt x="9254" y="6570"/>
                  <a:pt x="9247" y="6547"/>
                </a:cubicBezTo>
                <a:cubicBezTo>
                  <a:pt x="9246" y="6546"/>
                  <a:pt x="9247" y="6542"/>
                  <a:pt x="9247" y="6539"/>
                </a:cubicBezTo>
                <a:cubicBezTo>
                  <a:pt x="9234" y="6540"/>
                  <a:pt x="9216" y="6540"/>
                  <a:pt x="9200" y="6539"/>
                </a:cubicBezTo>
                <a:close/>
                <a:moveTo>
                  <a:pt x="6481" y="6817"/>
                </a:moveTo>
                <a:cubicBezTo>
                  <a:pt x="6451" y="6817"/>
                  <a:pt x="6421" y="6834"/>
                  <a:pt x="6398" y="6864"/>
                </a:cubicBezTo>
                <a:cubicBezTo>
                  <a:pt x="6358" y="6915"/>
                  <a:pt x="6383" y="6956"/>
                  <a:pt x="6447" y="6967"/>
                </a:cubicBezTo>
                <a:cubicBezTo>
                  <a:pt x="6459" y="6935"/>
                  <a:pt x="6499" y="6880"/>
                  <a:pt x="6546" y="6841"/>
                </a:cubicBezTo>
                <a:cubicBezTo>
                  <a:pt x="6526" y="6825"/>
                  <a:pt x="6503" y="6817"/>
                  <a:pt x="6481" y="6817"/>
                </a:cubicBezTo>
                <a:close/>
                <a:moveTo>
                  <a:pt x="8101" y="6817"/>
                </a:moveTo>
                <a:cubicBezTo>
                  <a:pt x="8071" y="6817"/>
                  <a:pt x="8040" y="6834"/>
                  <a:pt x="8017" y="6864"/>
                </a:cubicBezTo>
                <a:cubicBezTo>
                  <a:pt x="7971" y="6924"/>
                  <a:pt x="8009" y="6975"/>
                  <a:pt x="8101" y="6975"/>
                </a:cubicBezTo>
                <a:cubicBezTo>
                  <a:pt x="8194" y="6975"/>
                  <a:pt x="8232" y="6924"/>
                  <a:pt x="8185" y="6864"/>
                </a:cubicBezTo>
                <a:cubicBezTo>
                  <a:pt x="8162" y="6834"/>
                  <a:pt x="8132" y="6817"/>
                  <a:pt x="8101" y="6817"/>
                </a:cubicBezTo>
                <a:close/>
                <a:moveTo>
                  <a:pt x="7227" y="6904"/>
                </a:moveTo>
                <a:cubicBezTo>
                  <a:pt x="7165" y="6904"/>
                  <a:pt x="7106" y="6910"/>
                  <a:pt x="7052" y="6920"/>
                </a:cubicBezTo>
                <a:cubicBezTo>
                  <a:pt x="7061" y="6992"/>
                  <a:pt x="7017" y="7101"/>
                  <a:pt x="6965" y="7102"/>
                </a:cubicBezTo>
                <a:cubicBezTo>
                  <a:pt x="6949" y="7103"/>
                  <a:pt x="6932" y="7112"/>
                  <a:pt x="6916" y="7126"/>
                </a:cubicBezTo>
                <a:cubicBezTo>
                  <a:pt x="6950" y="7151"/>
                  <a:pt x="6999" y="7173"/>
                  <a:pt x="7057" y="7189"/>
                </a:cubicBezTo>
                <a:cubicBezTo>
                  <a:pt x="7088" y="7174"/>
                  <a:pt x="7120" y="7158"/>
                  <a:pt x="7151" y="7134"/>
                </a:cubicBezTo>
                <a:cubicBezTo>
                  <a:pt x="7276" y="7037"/>
                  <a:pt x="7422" y="7007"/>
                  <a:pt x="7444" y="7078"/>
                </a:cubicBezTo>
                <a:cubicBezTo>
                  <a:pt x="7451" y="7099"/>
                  <a:pt x="7443" y="7158"/>
                  <a:pt x="7430" y="7213"/>
                </a:cubicBezTo>
                <a:cubicBezTo>
                  <a:pt x="7587" y="7192"/>
                  <a:pt x="7691" y="7133"/>
                  <a:pt x="7669" y="7063"/>
                </a:cubicBezTo>
                <a:cubicBezTo>
                  <a:pt x="7636" y="6957"/>
                  <a:pt x="7425" y="6905"/>
                  <a:pt x="7227" y="6904"/>
                </a:cubicBezTo>
                <a:close/>
                <a:moveTo>
                  <a:pt x="5133" y="7031"/>
                </a:moveTo>
                <a:cubicBezTo>
                  <a:pt x="5104" y="7031"/>
                  <a:pt x="5078" y="7042"/>
                  <a:pt x="5052" y="7055"/>
                </a:cubicBezTo>
                <a:cubicBezTo>
                  <a:pt x="5031" y="7094"/>
                  <a:pt x="5013" y="7116"/>
                  <a:pt x="4998" y="7134"/>
                </a:cubicBezTo>
                <a:cubicBezTo>
                  <a:pt x="5016" y="7155"/>
                  <a:pt x="5062" y="7174"/>
                  <a:pt x="5133" y="7174"/>
                </a:cubicBezTo>
                <a:cubicBezTo>
                  <a:pt x="5263" y="7174"/>
                  <a:pt x="5317" y="7125"/>
                  <a:pt x="5252" y="7071"/>
                </a:cubicBezTo>
                <a:cubicBezTo>
                  <a:pt x="5219" y="7043"/>
                  <a:pt x="5176" y="7031"/>
                  <a:pt x="5133" y="7031"/>
                </a:cubicBezTo>
                <a:close/>
                <a:moveTo>
                  <a:pt x="9227" y="7126"/>
                </a:moveTo>
                <a:cubicBezTo>
                  <a:pt x="9188" y="7125"/>
                  <a:pt x="9144" y="7132"/>
                  <a:pt x="9104" y="7142"/>
                </a:cubicBezTo>
                <a:cubicBezTo>
                  <a:pt x="9053" y="7154"/>
                  <a:pt x="9019" y="7158"/>
                  <a:pt x="8995" y="7174"/>
                </a:cubicBezTo>
                <a:cubicBezTo>
                  <a:pt x="9063" y="7217"/>
                  <a:pt x="9139" y="7199"/>
                  <a:pt x="9227" y="7126"/>
                </a:cubicBezTo>
                <a:close/>
                <a:moveTo>
                  <a:pt x="11760" y="7443"/>
                </a:moveTo>
                <a:cubicBezTo>
                  <a:pt x="11753" y="7458"/>
                  <a:pt x="11747" y="7463"/>
                  <a:pt x="11741" y="7451"/>
                </a:cubicBezTo>
                <a:cubicBezTo>
                  <a:pt x="11731" y="7432"/>
                  <a:pt x="11723" y="7488"/>
                  <a:pt x="11723" y="7586"/>
                </a:cubicBezTo>
                <a:cubicBezTo>
                  <a:pt x="11724" y="7629"/>
                  <a:pt x="11722" y="7710"/>
                  <a:pt x="11721" y="7776"/>
                </a:cubicBezTo>
                <a:cubicBezTo>
                  <a:pt x="11724" y="7783"/>
                  <a:pt x="11727" y="7781"/>
                  <a:pt x="11731" y="7792"/>
                </a:cubicBezTo>
                <a:cubicBezTo>
                  <a:pt x="11716" y="7718"/>
                  <a:pt x="11725" y="7608"/>
                  <a:pt x="11760" y="7443"/>
                </a:cubicBezTo>
                <a:close/>
                <a:moveTo>
                  <a:pt x="11812" y="7728"/>
                </a:moveTo>
                <a:cubicBezTo>
                  <a:pt x="11799" y="7777"/>
                  <a:pt x="11787" y="7812"/>
                  <a:pt x="11778" y="7831"/>
                </a:cubicBezTo>
                <a:cubicBezTo>
                  <a:pt x="11783" y="7826"/>
                  <a:pt x="11789" y="7812"/>
                  <a:pt x="11795" y="7800"/>
                </a:cubicBezTo>
                <a:cubicBezTo>
                  <a:pt x="11815" y="7763"/>
                  <a:pt x="11824" y="7737"/>
                  <a:pt x="11815" y="7736"/>
                </a:cubicBezTo>
                <a:cubicBezTo>
                  <a:pt x="11814" y="7736"/>
                  <a:pt x="11813" y="7732"/>
                  <a:pt x="11812" y="7728"/>
                </a:cubicBezTo>
                <a:close/>
                <a:moveTo>
                  <a:pt x="11669" y="7855"/>
                </a:moveTo>
                <a:cubicBezTo>
                  <a:pt x="11655" y="7864"/>
                  <a:pt x="11633" y="7943"/>
                  <a:pt x="11615" y="8061"/>
                </a:cubicBezTo>
                <a:cubicBezTo>
                  <a:pt x="11602" y="8142"/>
                  <a:pt x="11597" y="8191"/>
                  <a:pt x="11593" y="8236"/>
                </a:cubicBezTo>
                <a:cubicBezTo>
                  <a:pt x="11592" y="8255"/>
                  <a:pt x="11593" y="8275"/>
                  <a:pt x="11595" y="8291"/>
                </a:cubicBezTo>
                <a:cubicBezTo>
                  <a:pt x="11620" y="8230"/>
                  <a:pt x="11684" y="7972"/>
                  <a:pt x="11684" y="7919"/>
                </a:cubicBezTo>
                <a:cubicBezTo>
                  <a:pt x="11684" y="7870"/>
                  <a:pt x="11677" y="7850"/>
                  <a:pt x="11669" y="7855"/>
                </a:cubicBezTo>
                <a:close/>
                <a:moveTo>
                  <a:pt x="11610" y="8767"/>
                </a:moveTo>
                <a:cubicBezTo>
                  <a:pt x="11609" y="8793"/>
                  <a:pt x="11609" y="8821"/>
                  <a:pt x="11610" y="8854"/>
                </a:cubicBezTo>
                <a:cubicBezTo>
                  <a:pt x="11614" y="9050"/>
                  <a:pt x="11688" y="9253"/>
                  <a:pt x="11753" y="9250"/>
                </a:cubicBezTo>
                <a:lnTo>
                  <a:pt x="11793" y="9250"/>
                </a:lnTo>
                <a:lnTo>
                  <a:pt x="11753" y="9155"/>
                </a:lnTo>
                <a:cubicBezTo>
                  <a:pt x="11743" y="9130"/>
                  <a:pt x="11734" y="9100"/>
                  <a:pt x="11728" y="9068"/>
                </a:cubicBezTo>
                <a:cubicBezTo>
                  <a:pt x="11728" y="9069"/>
                  <a:pt x="11727" y="9075"/>
                  <a:pt x="11726" y="9076"/>
                </a:cubicBezTo>
                <a:cubicBezTo>
                  <a:pt x="11689" y="9120"/>
                  <a:pt x="11679" y="9100"/>
                  <a:pt x="11664" y="8973"/>
                </a:cubicBezTo>
                <a:cubicBezTo>
                  <a:pt x="11655" y="8898"/>
                  <a:pt x="11631" y="8813"/>
                  <a:pt x="11610" y="8767"/>
                </a:cubicBezTo>
                <a:close/>
                <a:moveTo>
                  <a:pt x="1516" y="10994"/>
                </a:moveTo>
                <a:cubicBezTo>
                  <a:pt x="1534" y="10990"/>
                  <a:pt x="1551" y="10992"/>
                  <a:pt x="1565" y="10994"/>
                </a:cubicBezTo>
                <a:cubicBezTo>
                  <a:pt x="1609" y="11002"/>
                  <a:pt x="1634" y="11033"/>
                  <a:pt x="1640" y="11097"/>
                </a:cubicBezTo>
                <a:cubicBezTo>
                  <a:pt x="1767" y="12613"/>
                  <a:pt x="1902" y="13769"/>
                  <a:pt x="1951" y="13769"/>
                </a:cubicBezTo>
                <a:cubicBezTo>
                  <a:pt x="2041" y="13769"/>
                  <a:pt x="2219" y="14653"/>
                  <a:pt x="2249" y="15251"/>
                </a:cubicBezTo>
                <a:cubicBezTo>
                  <a:pt x="2264" y="15539"/>
                  <a:pt x="2257" y="16031"/>
                  <a:pt x="2232" y="16337"/>
                </a:cubicBezTo>
                <a:lnTo>
                  <a:pt x="2188" y="16892"/>
                </a:lnTo>
                <a:lnTo>
                  <a:pt x="1847" y="16892"/>
                </a:lnTo>
                <a:cubicBezTo>
                  <a:pt x="1660" y="16895"/>
                  <a:pt x="1498" y="16865"/>
                  <a:pt x="1484" y="16820"/>
                </a:cubicBezTo>
                <a:cubicBezTo>
                  <a:pt x="1470" y="16776"/>
                  <a:pt x="1432" y="16742"/>
                  <a:pt x="1400" y="16741"/>
                </a:cubicBezTo>
                <a:cubicBezTo>
                  <a:pt x="1363" y="16740"/>
                  <a:pt x="1346" y="16468"/>
                  <a:pt x="1351" y="16012"/>
                </a:cubicBezTo>
                <a:cubicBezTo>
                  <a:pt x="1355" y="15615"/>
                  <a:pt x="1335" y="14573"/>
                  <a:pt x="1309" y="13689"/>
                </a:cubicBezTo>
                <a:cubicBezTo>
                  <a:pt x="1226" y="10912"/>
                  <a:pt x="1216" y="11143"/>
                  <a:pt x="1435" y="11026"/>
                </a:cubicBezTo>
                <a:cubicBezTo>
                  <a:pt x="1465" y="11009"/>
                  <a:pt x="1492" y="10999"/>
                  <a:pt x="1516" y="10994"/>
                </a:cubicBezTo>
                <a:close/>
                <a:moveTo>
                  <a:pt x="20573" y="11311"/>
                </a:moveTo>
                <a:cubicBezTo>
                  <a:pt x="20581" y="11307"/>
                  <a:pt x="20587" y="11306"/>
                  <a:pt x="20595" y="11311"/>
                </a:cubicBezTo>
                <a:cubicBezTo>
                  <a:pt x="20598" y="11313"/>
                  <a:pt x="20600" y="11316"/>
                  <a:pt x="20602" y="11319"/>
                </a:cubicBezTo>
                <a:cubicBezTo>
                  <a:pt x="20608" y="11325"/>
                  <a:pt x="20615" y="11333"/>
                  <a:pt x="20620" y="11343"/>
                </a:cubicBezTo>
                <a:cubicBezTo>
                  <a:pt x="20622" y="11347"/>
                  <a:pt x="20623" y="11346"/>
                  <a:pt x="20625" y="11351"/>
                </a:cubicBezTo>
                <a:cubicBezTo>
                  <a:pt x="20631" y="11367"/>
                  <a:pt x="20637" y="11391"/>
                  <a:pt x="20642" y="11414"/>
                </a:cubicBezTo>
                <a:cubicBezTo>
                  <a:pt x="20652" y="11467"/>
                  <a:pt x="20656" y="11525"/>
                  <a:pt x="20652" y="11581"/>
                </a:cubicBezTo>
                <a:cubicBezTo>
                  <a:pt x="20651" y="11593"/>
                  <a:pt x="20648" y="11609"/>
                  <a:pt x="20647" y="11620"/>
                </a:cubicBezTo>
                <a:cubicBezTo>
                  <a:pt x="20728" y="11635"/>
                  <a:pt x="20731" y="11790"/>
                  <a:pt x="20714" y="12532"/>
                </a:cubicBezTo>
                <a:lnTo>
                  <a:pt x="20696" y="13269"/>
                </a:lnTo>
                <a:lnTo>
                  <a:pt x="20620" y="13277"/>
                </a:lnTo>
                <a:cubicBezTo>
                  <a:pt x="20519" y="13285"/>
                  <a:pt x="20480" y="13108"/>
                  <a:pt x="20494" y="12706"/>
                </a:cubicBezTo>
                <a:cubicBezTo>
                  <a:pt x="20499" y="12550"/>
                  <a:pt x="20496" y="12408"/>
                  <a:pt x="20486" y="12389"/>
                </a:cubicBezTo>
                <a:cubicBezTo>
                  <a:pt x="20463" y="12344"/>
                  <a:pt x="20466" y="11850"/>
                  <a:pt x="20489" y="11731"/>
                </a:cubicBezTo>
                <a:cubicBezTo>
                  <a:pt x="20494" y="11705"/>
                  <a:pt x="20508" y="11680"/>
                  <a:pt x="20526" y="11660"/>
                </a:cubicBezTo>
                <a:cubicBezTo>
                  <a:pt x="20525" y="11656"/>
                  <a:pt x="20524" y="11657"/>
                  <a:pt x="20523" y="11652"/>
                </a:cubicBezTo>
                <a:cubicBezTo>
                  <a:pt x="20513" y="11599"/>
                  <a:pt x="20509" y="11534"/>
                  <a:pt x="20514" y="11478"/>
                </a:cubicBezTo>
                <a:cubicBezTo>
                  <a:pt x="20518" y="11421"/>
                  <a:pt x="20529" y="11376"/>
                  <a:pt x="20546" y="11343"/>
                </a:cubicBezTo>
                <a:cubicBezTo>
                  <a:pt x="20554" y="11327"/>
                  <a:pt x="20564" y="11316"/>
                  <a:pt x="20573" y="11311"/>
                </a:cubicBezTo>
                <a:close/>
                <a:moveTo>
                  <a:pt x="21506" y="11684"/>
                </a:moveTo>
                <a:cubicBezTo>
                  <a:pt x="21531" y="11715"/>
                  <a:pt x="21555" y="11755"/>
                  <a:pt x="21575" y="11795"/>
                </a:cubicBezTo>
                <a:cubicBezTo>
                  <a:pt x="21583" y="11811"/>
                  <a:pt x="21592" y="11813"/>
                  <a:pt x="21600" y="11826"/>
                </a:cubicBezTo>
                <a:lnTo>
                  <a:pt x="21600" y="11771"/>
                </a:lnTo>
                <a:cubicBezTo>
                  <a:pt x="21584" y="11730"/>
                  <a:pt x="21566" y="11675"/>
                  <a:pt x="21560" y="11684"/>
                </a:cubicBezTo>
                <a:cubicBezTo>
                  <a:pt x="21556" y="11691"/>
                  <a:pt x="21534" y="11689"/>
                  <a:pt x="21506" y="11684"/>
                </a:cubicBezTo>
                <a:close/>
                <a:moveTo>
                  <a:pt x="20558" y="18120"/>
                </a:moveTo>
                <a:cubicBezTo>
                  <a:pt x="20556" y="18216"/>
                  <a:pt x="20555" y="18237"/>
                  <a:pt x="20553" y="18334"/>
                </a:cubicBezTo>
                <a:cubicBezTo>
                  <a:pt x="20539" y="18968"/>
                  <a:pt x="20518" y="19518"/>
                  <a:pt x="20506" y="19666"/>
                </a:cubicBezTo>
                <a:cubicBezTo>
                  <a:pt x="20529" y="19690"/>
                  <a:pt x="20551" y="19716"/>
                  <a:pt x="20563" y="19737"/>
                </a:cubicBezTo>
                <a:cubicBezTo>
                  <a:pt x="20563" y="19738"/>
                  <a:pt x="20565" y="19736"/>
                  <a:pt x="20565" y="19737"/>
                </a:cubicBezTo>
                <a:cubicBezTo>
                  <a:pt x="20567" y="19652"/>
                  <a:pt x="20582" y="19559"/>
                  <a:pt x="20610" y="19452"/>
                </a:cubicBezTo>
                <a:cubicBezTo>
                  <a:pt x="20667" y="19232"/>
                  <a:pt x="20669" y="19043"/>
                  <a:pt x="20620" y="18746"/>
                </a:cubicBezTo>
                <a:cubicBezTo>
                  <a:pt x="20582" y="18522"/>
                  <a:pt x="20561" y="18322"/>
                  <a:pt x="20558" y="18120"/>
                </a:cubicBezTo>
                <a:close/>
                <a:moveTo>
                  <a:pt x="1802" y="18794"/>
                </a:moveTo>
                <a:cubicBezTo>
                  <a:pt x="1793" y="18789"/>
                  <a:pt x="1787" y="18861"/>
                  <a:pt x="1785" y="19008"/>
                </a:cubicBezTo>
                <a:cubicBezTo>
                  <a:pt x="1782" y="19222"/>
                  <a:pt x="1799" y="19345"/>
                  <a:pt x="1820" y="19278"/>
                </a:cubicBezTo>
                <a:cubicBezTo>
                  <a:pt x="1841" y="19210"/>
                  <a:pt x="1840" y="19035"/>
                  <a:pt x="1822" y="18889"/>
                </a:cubicBezTo>
                <a:cubicBezTo>
                  <a:pt x="1815" y="18829"/>
                  <a:pt x="1808" y="18797"/>
                  <a:pt x="1802" y="18794"/>
                </a:cubicBezTo>
                <a:close/>
                <a:moveTo>
                  <a:pt x="19941" y="20435"/>
                </a:moveTo>
                <a:cubicBezTo>
                  <a:pt x="19859" y="20456"/>
                  <a:pt x="19800" y="20608"/>
                  <a:pt x="19709" y="20982"/>
                </a:cubicBezTo>
                <a:cubicBezTo>
                  <a:pt x="19675" y="21119"/>
                  <a:pt x="19640" y="21230"/>
                  <a:pt x="19607" y="21315"/>
                </a:cubicBezTo>
                <a:cubicBezTo>
                  <a:pt x="19646" y="21321"/>
                  <a:pt x="19686" y="21330"/>
                  <a:pt x="19728" y="21354"/>
                </a:cubicBezTo>
                <a:cubicBezTo>
                  <a:pt x="19875" y="21440"/>
                  <a:pt x="20001" y="21415"/>
                  <a:pt x="20040" y="21291"/>
                </a:cubicBezTo>
                <a:cubicBezTo>
                  <a:pt x="20084" y="21148"/>
                  <a:pt x="20161" y="21169"/>
                  <a:pt x="20281" y="21362"/>
                </a:cubicBezTo>
                <a:cubicBezTo>
                  <a:pt x="20330" y="21440"/>
                  <a:pt x="20387" y="21524"/>
                  <a:pt x="20442" y="21600"/>
                </a:cubicBezTo>
                <a:cubicBezTo>
                  <a:pt x="20481" y="21473"/>
                  <a:pt x="20525" y="21401"/>
                  <a:pt x="20546" y="21441"/>
                </a:cubicBezTo>
                <a:cubicBezTo>
                  <a:pt x="20569" y="21488"/>
                  <a:pt x="20588" y="21355"/>
                  <a:pt x="20588" y="21140"/>
                </a:cubicBezTo>
                <a:cubicBezTo>
                  <a:pt x="20588" y="20926"/>
                  <a:pt x="20572" y="20744"/>
                  <a:pt x="20553" y="20736"/>
                </a:cubicBezTo>
                <a:cubicBezTo>
                  <a:pt x="20474" y="20701"/>
                  <a:pt x="20190" y="20542"/>
                  <a:pt x="20032" y="20451"/>
                </a:cubicBezTo>
                <a:cubicBezTo>
                  <a:pt x="19998" y="20431"/>
                  <a:pt x="19968" y="20428"/>
                  <a:pt x="19941" y="20435"/>
                </a:cubicBezTo>
                <a:close/>
              </a:path>
            </a:pathLst>
          </a:custGeom>
          <a:ln w="12700">
            <a:miter lim="400000"/>
          </a:ln>
        </p:spPr>
      </p:pic>
      <p:pic>
        <p:nvPicPr>
          <p:cNvPr id="1272" name="Imagen" descr="Imagen"/>
          <p:cNvPicPr>
            <a:picLocks noChangeAspect="1"/>
          </p:cNvPicPr>
          <p:nvPr/>
        </p:nvPicPr>
        <p:blipFill>
          <a:blip r:embed="rId4">
            <a:extLst/>
          </a:blip>
          <a:srcRect l="33106" t="8102" r="32427" b="3"/>
          <a:stretch>
            <a:fillRect/>
          </a:stretch>
        </p:blipFill>
        <p:spPr>
          <a:xfrm>
            <a:off x="6004342" y="3346804"/>
            <a:ext cx="3639451" cy="6463658"/>
          </a:xfrm>
          <a:custGeom>
            <a:avLst/>
            <a:gdLst/>
            <a:ahLst/>
            <a:cxnLst>
              <a:cxn ang="0">
                <a:pos x="wd2" y="hd2"/>
              </a:cxn>
              <a:cxn ang="5400000">
                <a:pos x="wd2" y="hd2"/>
              </a:cxn>
              <a:cxn ang="10800000">
                <a:pos x="wd2" y="hd2"/>
              </a:cxn>
              <a:cxn ang="16200000">
                <a:pos x="wd2" y="hd2"/>
              </a:cxn>
            </a:cxnLst>
            <a:rect l="0" t="0" r="r" b="b"/>
            <a:pathLst>
              <a:path w="21591" h="21589" fill="norm" stroke="1" extrusionOk="0">
                <a:moveTo>
                  <a:pt x="11552" y="2"/>
                </a:moveTo>
                <a:cubicBezTo>
                  <a:pt x="11489" y="7"/>
                  <a:pt x="11426" y="21"/>
                  <a:pt x="11352" y="38"/>
                </a:cubicBezTo>
                <a:cubicBezTo>
                  <a:pt x="11177" y="77"/>
                  <a:pt x="10786" y="113"/>
                  <a:pt x="10483" y="120"/>
                </a:cubicBezTo>
                <a:cubicBezTo>
                  <a:pt x="10053" y="129"/>
                  <a:pt x="9810" y="174"/>
                  <a:pt x="9360" y="328"/>
                </a:cubicBezTo>
                <a:cubicBezTo>
                  <a:pt x="8866" y="498"/>
                  <a:pt x="7720" y="1096"/>
                  <a:pt x="7787" y="1150"/>
                </a:cubicBezTo>
                <a:cubicBezTo>
                  <a:pt x="7799" y="1160"/>
                  <a:pt x="7714" y="1273"/>
                  <a:pt x="7596" y="1403"/>
                </a:cubicBezTo>
                <a:cubicBezTo>
                  <a:pt x="7210" y="1829"/>
                  <a:pt x="6596" y="3593"/>
                  <a:pt x="6565" y="4362"/>
                </a:cubicBezTo>
                <a:cubicBezTo>
                  <a:pt x="6557" y="4557"/>
                  <a:pt x="6501" y="4779"/>
                  <a:pt x="6445" y="4856"/>
                </a:cubicBezTo>
                <a:cubicBezTo>
                  <a:pt x="6343" y="4997"/>
                  <a:pt x="6177" y="5373"/>
                  <a:pt x="5981" y="5897"/>
                </a:cubicBezTo>
                <a:cubicBezTo>
                  <a:pt x="5924" y="6050"/>
                  <a:pt x="5692" y="6376"/>
                  <a:pt x="5466" y="6622"/>
                </a:cubicBezTo>
                <a:cubicBezTo>
                  <a:pt x="4860" y="7285"/>
                  <a:pt x="4674" y="7619"/>
                  <a:pt x="4832" y="7758"/>
                </a:cubicBezTo>
                <a:cubicBezTo>
                  <a:pt x="4915" y="7831"/>
                  <a:pt x="4929" y="7913"/>
                  <a:pt x="4872" y="7995"/>
                </a:cubicBezTo>
                <a:cubicBezTo>
                  <a:pt x="4795" y="8107"/>
                  <a:pt x="4720" y="8122"/>
                  <a:pt x="4171" y="8117"/>
                </a:cubicBezTo>
                <a:cubicBezTo>
                  <a:pt x="3460" y="8112"/>
                  <a:pt x="3128" y="8214"/>
                  <a:pt x="2859" y="8524"/>
                </a:cubicBezTo>
                <a:cubicBezTo>
                  <a:pt x="2767" y="8630"/>
                  <a:pt x="2554" y="8870"/>
                  <a:pt x="2388" y="9057"/>
                </a:cubicBezTo>
                <a:cubicBezTo>
                  <a:pt x="2056" y="9431"/>
                  <a:pt x="1657" y="10230"/>
                  <a:pt x="1475" y="10885"/>
                </a:cubicBezTo>
                <a:cubicBezTo>
                  <a:pt x="1411" y="11117"/>
                  <a:pt x="1294" y="11486"/>
                  <a:pt x="1216" y="11703"/>
                </a:cubicBezTo>
                <a:cubicBezTo>
                  <a:pt x="1138" y="11920"/>
                  <a:pt x="1097" y="12183"/>
                  <a:pt x="1122" y="12290"/>
                </a:cubicBezTo>
                <a:cubicBezTo>
                  <a:pt x="1162" y="12461"/>
                  <a:pt x="1115" y="12512"/>
                  <a:pt x="736" y="12713"/>
                </a:cubicBezTo>
                <a:cubicBezTo>
                  <a:pt x="133" y="13032"/>
                  <a:pt x="100" y="13117"/>
                  <a:pt x="526" y="13259"/>
                </a:cubicBezTo>
                <a:cubicBezTo>
                  <a:pt x="718" y="13322"/>
                  <a:pt x="857" y="13395"/>
                  <a:pt x="834" y="13417"/>
                </a:cubicBezTo>
                <a:cubicBezTo>
                  <a:pt x="810" y="13438"/>
                  <a:pt x="719" y="13694"/>
                  <a:pt x="630" y="13987"/>
                </a:cubicBezTo>
                <a:cubicBezTo>
                  <a:pt x="542" y="14280"/>
                  <a:pt x="352" y="14786"/>
                  <a:pt x="211" y="15111"/>
                </a:cubicBezTo>
                <a:cubicBezTo>
                  <a:pt x="65" y="15449"/>
                  <a:pt x="-7" y="15715"/>
                  <a:pt x="1" y="15946"/>
                </a:cubicBezTo>
                <a:cubicBezTo>
                  <a:pt x="10" y="16177"/>
                  <a:pt x="99" y="16374"/>
                  <a:pt x="265" y="16577"/>
                </a:cubicBezTo>
                <a:cubicBezTo>
                  <a:pt x="379" y="16716"/>
                  <a:pt x="471" y="16933"/>
                  <a:pt x="472" y="17061"/>
                </a:cubicBezTo>
                <a:cubicBezTo>
                  <a:pt x="475" y="17366"/>
                  <a:pt x="811" y="17641"/>
                  <a:pt x="1374" y="17802"/>
                </a:cubicBezTo>
                <a:cubicBezTo>
                  <a:pt x="2124" y="18015"/>
                  <a:pt x="2233" y="17990"/>
                  <a:pt x="3179" y="17407"/>
                </a:cubicBezTo>
                <a:cubicBezTo>
                  <a:pt x="3645" y="17120"/>
                  <a:pt x="4070" y="16873"/>
                  <a:pt x="4121" y="16858"/>
                </a:cubicBezTo>
                <a:cubicBezTo>
                  <a:pt x="4247" y="16820"/>
                  <a:pt x="4394" y="17145"/>
                  <a:pt x="4284" y="17220"/>
                </a:cubicBezTo>
                <a:cubicBezTo>
                  <a:pt x="4127" y="17327"/>
                  <a:pt x="4050" y="17699"/>
                  <a:pt x="4168" y="17779"/>
                </a:cubicBezTo>
                <a:cubicBezTo>
                  <a:pt x="4316" y="17880"/>
                  <a:pt x="4029" y="18217"/>
                  <a:pt x="3832" y="18174"/>
                </a:cubicBezTo>
                <a:cubicBezTo>
                  <a:pt x="3677" y="18141"/>
                  <a:pt x="3528" y="18341"/>
                  <a:pt x="3566" y="18531"/>
                </a:cubicBezTo>
                <a:cubicBezTo>
                  <a:pt x="3580" y="18598"/>
                  <a:pt x="3498" y="18707"/>
                  <a:pt x="3384" y="18771"/>
                </a:cubicBezTo>
                <a:cubicBezTo>
                  <a:pt x="3270" y="18834"/>
                  <a:pt x="3179" y="18897"/>
                  <a:pt x="3179" y="18910"/>
                </a:cubicBezTo>
                <a:cubicBezTo>
                  <a:pt x="3179" y="18944"/>
                  <a:pt x="3407" y="18917"/>
                  <a:pt x="3551" y="18866"/>
                </a:cubicBezTo>
                <a:cubicBezTo>
                  <a:pt x="3628" y="18839"/>
                  <a:pt x="3702" y="18855"/>
                  <a:pt x="3737" y="18906"/>
                </a:cubicBezTo>
                <a:cubicBezTo>
                  <a:pt x="3815" y="19021"/>
                  <a:pt x="3749" y="19195"/>
                  <a:pt x="3627" y="19195"/>
                </a:cubicBezTo>
                <a:cubicBezTo>
                  <a:pt x="3479" y="19195"/>
                  <a:pt x="3110" y="19421"/>
                  <a:pt x="3033" y="19558"/>
                </a:cubicBezTo>
                <a:cubicBezTo>
                  <a:pt x="2995" y="19625"/>
                  <a:pt x="3008" y="19712"/>
                  <a:pt x="3066" y="19752"/>
                </a:cubicBezTo>
                <a:cubicBezTo>
                  <a:pt x="3220" y="19856"/>
                  <a:pt x="3062" y="20322"/>
                  <a:pt x="2873" y="20322"/>
                </a:cubicBezTo>
                <a:cubicBezTo>
                  <a:pt x="2769" y="20322"/>
                  <a:pt x="2710" y="20410"/>
                  <a:pt x="2673" y="20616"/>
                </a:cubicBezTo>
                <a:cubicBezTo>
                  <a:pt x="2640" y="20798"/>
                  <a:pt x="2659" y="20903"/>
                  <a:pt x="2723" y="20897"/>
                </a:cubicBezTo>
                <a:cubicBezTo>
                  <a:pt x="2779" y="20891"/>
                  <a:pt x="2826" y="20993"/>
                  <a:pt x="2826" y="21125"/>
                </a:cubicBezTo>
                <a:cubicBezTo>
                  <a:pt x="2826" y="21383"/>
                  <a:pt x="2666" y="21452"/>
                  <a:pt x="2560" y="21240"/>
                </a:cubicBezTo>
                <a:cubicBezTo>
                  <a:pt x="2503" y="21126"/>
                  <a:pt x="2495" y="21124"/>
                  <a:pt x="2485" y="21223"/>
                </a:cubicBezTo>
                <a:cubicBezTo>
                  <a:pt x="2479" y="21285"/>
                  <a:pt x="2447" y="21393"/>
                  <a:pt x="2414" y="21463"/>
                </a:cubicBezTo>
                <a:lnTo>
                  <a:pt x="2355" y="21589"/>
                </a:lnTo>
                <a:lnTo>
                  <a:pt x="16819" y="21589"/>
                </a:lnTo>
                <a:cubicBezTo>
                  <a:pt x="17819" y="21589"/>
                  <a:pt x="18298" y="21587"/>
                  <a:pt x="19213" y="21586"/>
                </a:cubicBezTo>
                <a:lnTo>
                  <a:pt x="19157" y="21435"/>
                </a:lnTo>
                <a:cubicBezTo>
                  <a:pt x="19127" y="21350"/>
                  <a:pt x="19017" y="21027"/>
                  <a:pt x="18909" y="20717"/>
                </a:cubicBezTo>
                <a:cubicBezTo>
                  <a:pt x="18537" y="19647"/>
                  <a:pt x="18182" y="19001"/>
                  <a:pt x="17734" y="18568"/>
                </a:cubicBezTo>
                <a:cubicBezTo>
                  <a:pt x="17463" y="18306"/>
                  <a:pt x="17491" y="18266"/>
                  <a:pt x="17932" y="18266"/>
                </a:cubicBezTo>
                <a:cubicBezTo>
                  <a:pt x="18318" y="18266"/>
                  <a:pt x="19231" y="17930"/>
                  <a:pt x="19425" y="17717"/>
                </a:cubicBezTo>
                <a:cubicBezTo>
                  <a:pt x="19852" y="17246"/>
                  <a:pt x="20307" y="16139"/>
                  <a:pt x="20536" y="15026"/>
                </a:cubicBezTo>
                <a:cubicBezTo>
                  <a:pt x="20625" y="14592"/>
                  <a:pt x="20737" y="14219"/>
                  <a:pt x="20781" y="14195"/>
                </a:cubicBezTo>
                <a:cubicBezTo>
                  <a:pt x="20824" y="14170"/>
                  <a:pt x="21010" y="14102"/>
                  <a:pt x="21198" y="14045"/>
                </a:cubicBezTo>
                <a:cubicBezTo>
                  <a:pt x="21460" y="13966"/>
                  <a:pt x="21593" y="13872"/>
                  <a:pt x="21591" y="13760"/>
                </a:cubicBezTo>
                <a:cubicBezTo>
                  <a:pt x="21589" y="13649"/>
                  <a:pt x="21452" y="13521"/>
                  <a:pt x="21186" y="13377"/>
                </a:cubicBezTo>
                <a:lnTo>
                  <a:pt x="20774" y="13153"/>
                </a:lnTo>
                <a:lnTo>
                  <a:pt x="20894" y="12908"/>
                </a:lnTo>
                <a:cubicBezTo>
                  <a:pt x="20944" y="12804"/>
                  <a:pt x="20957" y="12793"/>
                  <a:pt x="20986" y="12737"/>
                </a:cubicBezTo>
                <a:cubicBezTo>
                  <a:pt x="20960" y="12695"/>
                  <a:pt x="20932" y="12654"/>
                  <a:pt x="20920" y="12616"/>
                </a:cubicBezTo>
                <a:cubicBezTo>
                  <a:pt x="20889" y="12517"/>
                  <a:pt x="20836" y="11865"/>
                  <a:pt x="20800" y="11167"/>
                </a:cubicBezTo>
                <a:cubicBezTo>
                  <a:pt x="20740" y="10026"/>
                  <a:pt x="20710" y="9872"/>
                  <a:pt x="20510" y="9624"/>
                </a:cubicBezTo>
                <a:cubicBezTo>
                  <a:pt x="20389" y="9473"/>
                  <a:pt x="20289" y="9323"/>
                  <a:pt x="20289" y="9290"/>
                </a:cubicBezTo>
                <a:cubicBezTo>
                  <a:pt x="20289" y="9258"/>
                  <a:pt x="20104" y="9070"/>
                  <a:pt x="19877" y="8874"/>
                </a:cubicBezTo>
                <a:cubicBezTo>
                  <a:pt x="19560" y="8600"/>
                  <a:pt x="19412" y="8519"/>
                  <a:pt x="19227" y="8519"/>
                </a:cubicBezTo>
                <a:cubicBezTo>
                  <a:pt x="18962" y="8519"/>
                  <a:pt x="18933" y="8490"/>
                  <a:pt x="18589" y="7872"/>
                </a:cubicBezTo>
                <a:cubicBezTo>
                  <a:pt x="18468" y="7655"/>
                  <a:pt x="18238" y="7327"/>
                  <a:pt x="18078" y="7143"/>
                </a:cubicBezTo>
                <a:cubicBezTo>
                  <a:pt x="17463" y="6438"/>
                  <a:pt x="16842" y="5247"/>
                  <a:pt x="16138" y="3419"/>
                </a:cubicBezTo>
                <a:cubicBezTo>
                  <a:pt x="15646" y="2145"/>
                  <a:pt x="14900" y="1197"/>
                  <a:pt x="14040" y="756"/>
                </a:cubicBezTo>
                <a:cubicBezTo>
                  <a:pt x="13753" y="610"/>
                  <a:pt x="13103" y="372"/>
                  <a:pt x="12595" y="227"/>
                </a:cubicBezTo>
                <a:cubicBezTo>
                  <a:pt x="11946" y="43"/>
                  <a:pt x="11740" y="-11"/>
                  <a:pt x="11552" y="2"/>
                </a:cubicBezTo>
                <a:close/>
              </a:path>
            </a:pathLst>
          </a:custGeom>
          <a:ln w="12700">
            <a:miter lim="400000"/>
          </a:ln>
        </p:spPr>
      </p:pic>
      <p:pic>
        <p:nvPicPr>
          <p:cNvPr id="1273" name="Captura de pantalla 2020-04-06 a las 13.54.21.png" descr="Captura de pantalla 2020-04-06 a las 13.54.21.png">
            <a:hlinkClick r:id="rId5" invalidUrl="" action="ppaction://hlinksldjump" tgtFrame="" tooltip="" history="1" highlightClick="0" endSnd="0"/>
          </p:cNvPr>
          <p:cNvPicPr>
            <a:picLocks noChangeAspect="1"/>
          </p:cNvPicPr>
          <p:nvPr/>
        </p:nvPicPr>
        <p:blipFill>
          <a:blip r:embed="rId6">
            <a:extLst/>
          </a:blip>
          <a:srcRect l="58599" t="28750" r="37498" b="64982"/>
          <a:stretch>
            <a:fillRect/>
          </a:stretch>
        </p:blipFill>
        <p:spPr>
          <a:xfrm>
            <a:off x="11898968" y="270297"/>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274" name="Captura de pantalla 2020-04-06 a las 14.18.19.png" descr="Captura de pantalla 2020-04-06 a las 14.18.19.png">
            <a:hlinkClick r:id="rId7" invalidUrl="" action="ppaction://hlinksldjump" tgtFrame="" tooltip="" history="1" highlightClick="0" endSnd="0"/>
          </p:cNvPr>
          <p:cNvPicPr>
            <a:picLocks noChangeAspect="1"/>
          </p:cNvPicPr>
          <p:nvPr/>
        </p:nvPicPr>
        <p:blipFill>
          <a:blip r:embed="rId8">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76" name="Esta persona está muy agradecida contigo y te cuenta que ha realizado ese viaje para conocerte, porque ha oído muchas historias sobre ti: lo valiente, cariñoso, generoso y alegre que eres… tras esto se vuelve a marchar en su barca.…"/>
          <p:cNvSpPr txBox="1"/>
          <p:nvPr/>
        </p:nvSpPr>
        <p:spPr>
          <a:xfrm>
            <a:off x="0" y="763508"/>
            <a:ext cx="13004802" cy="8226544"/>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marL="457200" indent="-228600" algn="just" defTabSz="449580">
              <a:lnSpc>
                <a:spcPct val="107916"/>
              </a:lnSpc>
              <a:spcBef>
                <a:spcPts val="800"/>
              </a:spcBef>
              <a:buSzPct val="100000"/>
              <a:buFont typeface="Calibri"/>
              <a:buChar char="-"/>
              <a:defRPr sz="3300">
                <a:uFill>
                  <a:solidFill>
                    <a:srgbClr val="000000"/>
                  </a:solidFill>
                </a:uFill>
                <a:latin typeface="Papyrus"/>
                <a:ea typeface="Papyrus"/>
                <a:cs typeface="Papyrus"/>
                <a:sym typeface="Papyrus"/>
              </a:defRPr>
            </a:pPr>
            <a:r>
              <a:t>Esta persona está muy agradecida contigo y te cuenta que ha realizado ese viaje para conocerte, porque ha oído muchas historias sobre ti: lo valiente, cariñoso, generoso y alegre que eres… tras esto se vuelve a marchar en su barca. </a:t>
            </a:r>
          </a:p>
          <a:p>
            <a:pPr marL="457200" indent="-228600" algn="just" defTabSz="449580">
              <a:lnSpc>
                <a:spcPct val="107916"/>
              </a:lnSpc>
              <a:spcBef>
                <a:spcPts val="800"/>
              </a:spcBef>
              <a:buSzPct val="100000"/>
              <a:buFont typeface="Calibri"/>
              <a:buChar char="-"/>
              <a:defRPr sz="3300">
                <a:uFill>
                  <a:solidFill>
                    <a:srgbClr val="000000"/>
                  </a:solidFill>
                </a:uFill>
                <a:latin typeface="Papyrus"/>
                <a:ea typeface="Papyrus"/>
                <a:cs typeface="Papyrus"/>
                <a:sym typeface="Papyrus"/>
              </a:defRPr>
            </a:pPr>
            <a:r>
              <a:t>Ahora….¿cómo te sientes?</a:t>
            </a:r>
          </a:p>
          <a:p>
            <a:pPr algn="just" defTabSz="449580">
              <a:lnSpc>
                <a:spcPct val="107916"/>
              </a:lnSpc>
              <a:spcBef>
                <a:spcPts val="800"/>
              </a:spcBef>
              <a:defRPr sz="1200">
                <a:uFill>
                  <a:solidFill>
                    <a:srgbClr val="000000"/>
                  </a:solidFill>
                </a:uFill>
                <a:latin typeface="Papyrus"/>
                <a:ea typeface="Papyrus"/>
                <a:cs typeface="Papyrus"/>
                <a:sym typeface="Papyrus"/>
              </a:defRPr>
            </a:pPr>
          </a:p>
          <a:p>
            <a:pPr algn="just" defTabSz="449580">
              <a:lnSpc>
                <a:spcPct val="107916"/>
              </a:lnSpc>
              <a:spcBef>
                <a:spcPts val="800"/>
              </a:spcBef>
              <a:defRPr sz="3300">
                <a:uFill>
                  <a:solidFill>
                    <a:srgbClr val="000000"/>
                  </a:solidFill>
                </a:uFill>
                <a:latin typeface="Papyrus"/>
                <a:ea typeface="Papyrus"/>
                <a:cs typeface="Papyrus"/>
                <a:sym typeface="Papyrus"/>
              </a:defRPr>
            </a:pPr>
            <a:r>
              <a:t>* Cierre de la sesión:</a:t>
            </a:r>
          </a:p>
          <a:p>
            <a:pPr marL="457200" indent="-228600" algn="just" defTabSz="449580">
              <a:lnSpc>
                <a:spcPct val="107916"/>
              </a:lnSpc>
              <a:spcBef>
                <a:spcPts val="800"/>
              </a:spcBef>
              <a:buSzPct val="100000"/>
              <a:buFont typeface="Calibri"/>
              <a:buChar char="-"/>
              <a:defRPr sz="3300">
                <a:uFill>
                  <a:solidFill>
                    <a:srgbClr val="000000"/>
                  </a:solidFill>
                </a:uFill>
                <a:latin typeface="Papyrus"/>
                <a:ea typeface="Papyrus"/>
                <a:cs typeface="Papyrus"/>
                <a:sym typeface="Papyrus"/>
              </a:defRPr>
            </a:pPr>
            <a:r>
              <a:t>Enhorabuena, las sirenas te desean buena suerte en tu viaje y te felicitan por haber superado el reto de la isla de las sirenas, has sido capaz de escuchar y ofrecer tu amistad a los demás sin esperar nada a cambio, puedes proseguir tu viaje.</a:t>
            </a:r>
          </a:p>
        </p:txBody>
      </p:sp>
      <p:pic>
        <p:nvPicPr>
          <p:cNvPr id="1277"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79" name="MAP.png" descr="MAP.png"/>
          <p:cNvPicPr>
            <a:picLocks noChangeAspect="1"/>
          </p:cNvPicPr>
          <p:nvPr/>
        </p:nvPicPr>
        <p:blipFill>
          <a:blip r:embed="rId2">
            <a:extLst/>
          </a:blip>
          <a:srcRect l="30278" t="25396" r="35905" b="40302"/>
          <a:stretch>
            <a:fillRect/>
          </a:stretch>
        </p:blipFill>
        <p:spPr>
          <a:xfrm>
            <a:off x="-111821" y="-71799"/>
            <a:ext cx="13797078" cy="9897330"/>
          </a:xfrm>
          <a:prstGeom prst="rect">
            <a:avLst/>
          </a:prstGeom>
          <a:ln w="12700">
            <a:miter lim="400000"/>
          </a:ln>
        </p:spPr>
      </p:pic>
      <p:pic>
        <p:nvPicPr>
          <p:cNvPr id="1280" name="island_8.png" descr="island_8.png"/>
          <p:cNvPicPr>
            <a:picLocks noChangeAspect="1"/>
          </p:cNvPicPr>
          <p:nvPr/>
        </p:nvPicPr>
        <p:blipFill>
          <a:blip r:embed="rId3">
            <a:extLst/>
          </a:blip>
          <a:stretch>
            <a:fillRect/>
          </a:stretch>
        </p:blipFill>
        <p:spPr>
          <a:xfrm rot="1500000">
            <a:off x="-671761" y="-1247651"/>
            <a:ext cx="10591683" cy="10899907"/>
          </a:xfrm>
          <a:prstGeom prst="rect">
            <a:avLst/>
          </a:prstGeom>
          <a:ln w="12700">
            <a:miter lim="400000"/>
          </a:ln>
        </p:spPr>
      </p:pic>
      <p:sp>
        <p:nvSpPr>
          <p:cNvPr id="1281" name="Figura">
            <a:hlinkClick r:id="rId4" invalidUrl="" action="ppaction://hlinksldjump" tgtFrame="" tooltip="" history="1" highlightClick="0" endSnd="0"/>
          </p:cNvPr>
          <p:cNvSpPr/>
          <p:nvPr/>
        </p:nvSpPr>
        <p:spPr>
          <a:xfrm>
            <a:off x="4396437" y="6555136"/>
            <a:ext cx="956016"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282" name="Figura">
            <a:hlinkClick r:id="rId5" invalidUrl="" action="ppaction://hlinksldjump" tgtFrame="" tooltip="" history="1" highlightClick="0" endSnd="0"/>
          </p:cNvPr>
          <p:cNvSpPr/>
          <p:nvPr/>
        </p:nvSpPr>
        <p:spPr>
          <a:xfrm>
            <a:off x="2509261" y="5438961"/>
            <a:ext cx="956016"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283" name="Figura">
            <a:hlinkClick r:id="rId6" invalidUrl="" action="ppaction://hlinksldjump" tgtFrame="" tooltip="" history="1" highlightClick="0" endSnd="0"/>
          </p:cNvPr>
          <p:cNvSpPr/>
          <p:nvPr/>
        </p:nvSpPr>
        <p:spPr>
          <a:xfrm>
            <a:off x="4697279" y="1633002"/>
            <a:ext cx="956016"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968D"/>
              </a:gs>
              <a:gs pos="100000">
                <a:srgbClr val="99195E"/>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pic>
        <p:nvPicPr>
          <p:cNvPr id="1284" name="Captura de pantalla 2020-04-06 a las 14.18.19.png" descr="Captura de pantalla 2020-04-06 a las 14.18.19.png">
            <a:hlinkClick r:id="rId7" invalidUrl="" action="ppaction://hlinksldjump" tgtFrame="" tooltip="" history="1" highlightClick="0" endSnd="0"/>
          </p:cNvPr>
          <p:cNvPicPr>
            <a:picLocks noChangeAspect="1"/>
          </p:cNvPicPr>
          <p:nvPr/>
        </p:nvPicPr>
        <p:blipFill>
          <a:blip r:embed="rId8">
            <a:extLst/>
          </a:blip>
          <a:srcRect l="41102" t="38565" r="37698" b="27557"/>
          <a:stretch>
            <a:fillRect/>
          </a:stretch>
        </p:blipFill>
        <p:spPr>
          <a:xfrm>
            <a:off x="11408055" y="8350472"/>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1"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pic>
        <p:nvPicPr>
          <p:cNvPr id="1285" name="Captura de pantalla 2020-05-03 a las 12.25.30.png" descr="Captura de pantalla 2020-05-03 a las 12.25.30.png"/>
          <p:cNvPicPr>
            <a:picLocks noChangeAspect="1"/>
          </p:cNvPicPr>
          <p:nvPr/>
        </p:nvPicPr>
        <p:blipFill>
          <a:blip r:embed="rId9">
            <a:extLst/>
          </a:blip>
          <a:srcRect l="22410" t="33284" r="72168" b="39358"/>
          <a:stretch>
            <a:fillRect/>
          </a:stretch>
        </p:blipFill>
        <p:spPr>
          <a:xfrm rot="2324595">
            <a:off x="3310871" y="1090047"/>
            <a:ext cx="664158" cy="2095121"/>
          </a:xfrm>
          <a:custGeom>
            <a:avLst/>
            <a:gdLst/>
            <a:ahLst/>
            <a:cxnLst>
              <a:cxn ang="0">
                <a:pos x="wd2" y="hd2"/>
              </a:cxn>
              <a:cxn ang="5400000">
                <a:pos x="wd2" y="hd2"/>
              </a:cxn>
              <a:cxn ang="10800000">
                <a:pos x="wd2" y="hd2"/>
              </a:cxn>
              <a:cxn ang="16200000">
                <a:pos x="wd2" y="hd2"/>
              </a:cxn>
            </a:cxnLst>
            <a:rect l="0" t="0" r="r" b="b"/>
            <a:pathLst>
              <a:path w="21578" h="21596" fill="norm" stroke="1" extrusionOk="0">
                <a:moveTo>
                  <a:pt x="19476" y="0"/>
                </a:moveTo>
                <a:cubicBezTo>
                  <a:pt x="18807" y="-4"/>
                  <a:pt x="17943" y="60"/>
                  <a:pt x="16949" y="172"/>
                </a:cubicBezTo>
                <a:cubicBezTo>
                  <a:pt x="16755" y="198"/>
                  <a:pt x="16555" y="222"/>
                  <a:pt x="16356" y="254"/>
                </a:cubicBezTo>
                <a:cubicBezTo>
                  <a:pt x="14757" y="507"/>
                  <a:pt x="14661" y="568"/>
                  <a:pt x="14615" y="1321"/>
                </a:cubicBezTo>
                <a:cubicBezTo>
                  <a:pt x="14559" y="2233"/>
                  <a:pt x="15288" y="2446"/>
                  <a:pt x="17155" y="2058"/>
                </a:cubicBezTo>
                <a:cubicBezTo>
                  <a:pt x="18247" y="1831"/>
                  <a:pt x="18324" y="1840"/>
                  <a:pt x="18767" y="2209"/>
                </a:cubicBezTo>
                <a:cubicBezTo>
                  <a:pt x="19088" y="2477"/>
                  <a:pt x="19641" y="2602"/>
                  <a:pt x="20160" y="2581"/>
                </a:cubicBezTo>
                <a:cubicBezTo>
                  <a:pt x="20223" y="2578"/>
                  <a:pt x="20292" y="2571"/>
                  <a:pt x="20353" y="2565"/>
                </a:cubicBezTo>
                <a:cubicBezTo>
                  <a:pt x="20423" y="2557"/>
                  <a:pt x="20492" y="2550"/>
                  <a:pt x="20559" y="2536"/>
                </a:cubicBezTo>
                <a:cubicBezTo>
                  <a:pt x="20764" y="2494"/>
                  <a:pt x="20949" y="2425"/>
                  <a:pt x="21101" y="2328"/>
                </a:cubicBezTo>
                <a:cubicBezTo>
                  <a:pt x="21391" y="2141"/>
                  <a:pt x="21552" y="1738"/>
                  <a:pt x="21578" y="1334"/>
                </a:cubicBezTo>
                <a:cubicBezTo>
                  <a:pt x="21586" y="897"/>
                  <a:pt x="21461" y="457"/>
                  <a:pt x="21178" y="278"/>
                </a:cubicBezTo>
                <a:cubicBezTo>
                  <a:pt x="21176" y="277"/>
                  <a:pt x="21167" y="275"/>
                  <a:pt x="21165" y="274"/>
                </a:cubicBezTo>
                <a:cubicBezTo>
                  <a:pt x="20933" y="139"/>
                  <a:pt x="20520" y="54"/>
                  <a:pt x="19979" y="16"/>
                </a:cubicBezTo>
                <a:cubicBezTo>
                  <a:pt x="19909" y="12"/>
                  <a:pt x="19834" y="11"/>
                  <a:pt x="19760" y="8"/>
                </a:cubicBezTo>
                <a:cubicBezTo>
                  <a:pt x="19668" y="4"/>
                  <a:pt x="19574" y="1"/>
                  <a:pt x="19476" y="0"/>
                </a:cubicBezTo>
                <a:close/>
                <a:moveTo>
                  <a:pt x="11430" y="2823"/>
                </a:moveTo>
                <a:cubicBezTo>
                  <a:pt x="10000" y="2807"/>
                  <a:pt x="7425" y="3775"/>
                  <a:pt x="7936" y="4197"/>
                </a:cubicBezTo>
                <a:cubicBezTo>
                  <a:pt x="8423" y="4600"/>
                  <a:pt x="9862" y="4472"/>
                  <a:pt x="11211" y="3911"/>
                </a:cubicBezTo>
                <a:cubicBezTo>
                  <a:pt x="12668" y="3305"/>
                  <a:pt x="12812" y="2980"/>
                  <a:pt x="11688" y="2843"/>
                </a:cubicBezTo>
                <a:cubicBezTo>
                  <a:pt x="11604" y="2833"/>
                  <a:pt x="11525" y="2824"/>
                  <a:pt x="11430" y="2823"/>
                </a:cubicBezTo>
                <a:close/>
                <a:moveTo>
                  <a:pt x="5744" y="5441"/>
                </a:moveTo>
                <a:cubicBezTo>
                  <a:pt x="5321" y="5441"/>
                  <a:pt x="5021" y="5473"/>
                  <a:pt x="4764" y="5547"/>
                </a:cubicBezTo>
                <a:cubicBezTo>
                  <a:pt x="4437" y="5660"/>
                  <a:pt x="4153" y="5829"/>
                  <a:pt x="3874" y="6095"/>
                </a:cubicBezTo>
                <a:cubicBezTo>
                  <a:pt x="3589" y="6367"/>
                  <a:pt x="3412" y="6663"/>
                  <a:pt x="3410" y="6848"/>
                </a:cubicBezTo>
                <a:cubicBezTo>
                  <a:pt x="3409" y="6909"/>
                  <a:pt x="3438" y="6955"/>
                  <a:pt x="3475" y="6987"/>
                </a:cubicBezTo>
                <a:cubicBezTo>
                  <a:pt x="3535" y="7035"/>
                  <a:pt x="3605" y="7074"/>
                  <a:pt x="3681" y="7106"/>
                </a:cubicBezTo>
                <a:cubicBezTo>
                  <a:pt x="3698" y="7113"/>
                  <a:pt x="3714" y="7120"/>
                  <a:pt x="3732" y="7126"/>
                </a:cubicBezTo>
                <a:cubicBezTo>
                  <a:pt x="3788" y="7146"/>
                  <a:pt x="3850" y="7163"/>
                  <a:pt x="3913" y="7175"/>
                </a:cubicBezTo>
                <a:cubicBezTo>
                  <a:pt x="3956" y="7183"/>
                  <a:pt x="3996" y="7191"/>
                  <a:pt x="4042" y="7196"/>
                </a:cubicBezTo>
                <a:cubicBezTo>
                  <a:pt x="4046" y="7196"/>
                  <a:pt x="4051" y="7195"/>
                  <a:pt x="4055" y="7196"/>
                </a:cubicBezTo>
                <a:cubicBezTo>
                  <a:pt x="4254" y="7215"/>
                  <a:pt x="4482" y="7200"/>
                  <a:pt x="4712" y="7163"/>
                </a:cubicBezTo>
                <a:cubicBezTo>
                  <a:pt x="5205" y="7069"/>
                  <a:pt x="5747" y="6838"/>
                  <a:pt x="6221" y="6488"/>
                </a:cubicBezTo>
                <a:cubicBezTo>
                  <a:pt x="6468" y="6305"/>
                  <a:pt x="6633" y="6154"/>
                  <a:pt x="6750" y="6018"/>
                </a:cubicBezTo>
                <a:cubicBezTo>
                  <a:pt x="6776" y="5965"/>
                  <a:pt x="6815" y="5912"/>
                  <a:pt x="6827" y="5858"/>
                </a:cubicBezTo>
                <a:cubicBezTo>
                  <a:pt x="6901" y="5509"/>
                  <a:pt x="6717" y="5441"/>
                  <a:pt x="5744" y="5441"/>
                </a:cubicBezTo>
                <a:close/>
                <a:moveTo>
                  <a:pt x="2997" y="8333"/>
                </a:moveTo>
                <a:cubicBezTo>
                  <a:pt x="2716" y="8326"/>
                  <a:pt x="2472" y="8353"/>
                  <a:pt x="2250" y="8407"/>
                </a:cubicBezTo>
                <a:cubicBezTo>
                  <a:pt x="1682" y="8565"/>
                  <a:pt x="1278" y="8917"/>
                  <a:pt x="1063" y="9462"/>
                </a:cubicBezTo>
                <a:cubicBezTo>
                  <a:pt x="817" y="10085"/>
                  <a:pt x="903" y="10342"/>
                  <a:pt x="1360" y="10432"/>
                </a:cubicBezTo>
                <a:cubicBezTo>
                  <a:pt x="1481" y="10456"/>
                  <a:pt x="1603" y="10477"/>
                  <a:pt x="1721" y="10489"/>
                </a:cubicBezTo>
                <a:cubicBezTo>
                  <a:pt x="1905" y="10508"/>
                  <a:pt x="2082" y="10509"/>
                  <a:pt x="2250" y="10501"/>
                </a:cubicBezTo>
                <a:cubicBezTo>
                  <a:pt x="2878" y="10457"/>
                  <a:pt x="3320" y="10164"/>
                  <a:pt x="3707" y="9552"/>
                </a:cubicBezTo>
                <a:cubicBezTo>
                  <a:pt x="3846" y="9334"/>
                  <a:pt x="3922" y="9188"/>
                  <a:pt x="4003" y="9049"/>
                </a:cubicBezTo>
                <a:cubicBezTo>
                  <a:pt x="4143" y="8748"/>
                  <a:pt x="4172" y="8565"/>
                  <a:pt x="4042" y="8472"/>
                </a:cubicBezTo>
                <a:cubicBezTo>
                  <a:pt x="3923" y="8430"/>
                  <a:pt x="3741" y="8404"/>
                  <a:pt x="3462" y="8370"/>
                </a:cubicBezTo>
                <a:cubicBezTo>
                  <a:pt x="3302" y="8350"/>
                  <a:pt x="3141" y="8337"/>
                  <a:pt x="2997" y="8333"/>
                </a:cubicBezTo>
                <a:close/>
                <a:moveTo>
                  <a:pt x="1618" y="12044"/>
                </a:moveTo>
                <a:cubicBezTo>
                  <a:pt x="748" y="12044"/>
                  <a:pt x="150" y="12465"/>
                  <a:pt x="32" y="13038"/>
                </a:cubicBezTo>
                <a:cubicBezTo>
                  <a:pt x="27" y="13073"/>
                  <a:pt x="9" y="13105"/>
                  <a:pt x="6" y="13140"/>
                </a:cubicBezTo>
                <a:cubicBezTo>
                  <a:pt x="-14" y="13339"/>
                  <a:pt x="18" y="13554"/>
                  <a:pt x="122" y="13774"/>
                </a:cubicBezTo>
                <a:cubicBezTo>
                  <a:pt x="280" y="14108"/>
                  <a:pt x="416" y="14276"/>
                  <a:pt x="676" y="14351"/>
                </a:cubicBezTo>
                <a:cubicBezTo>
                  <a:pt x="750" y="14369"/>
                  <a:pt x="825" y="14389"/>
                  <a:pt x="921" y="14396"/>
                </a:cubicBezTo>
                <a:cubicBezTo>
                  <a:pt x="926" y="14396"/>
                  <a:pt x="929" y="14396"/>
                  <a:pt x="934" y="14396"/>
                </a:cubicBezTo>
                <a:cubicBezTo>
                  <a:pt x="1081" y="14407"/>
                  <a:pt x="1268" y="14406"/>
                  <a:pt x="1489" y="14396"/>
                </a:cubicBezTo>
                <a:cubicBezTo>
                  <a:pt x="2229" y="14363"/>
                  <a:pt x="2452" y="14306"/>
                  <a:pt x="2520" y="13827"/>
                </a:cubicBezTo>
                <a:cubicBezTo>
                  <a:pt x="2543" y="13668"/>
                  <a:pt x="2546" y="13460"/>
                  <a:pt x="2546" y="13193"/>
                </a:cubicBezTo>
                <a:cubicBezTo>
                  <a:pt x="2546" y="12932"/>
                  <a:pt x="2541" y="12737"/>
                  <a:pt x="2520" y="12580"/>
                </a:cubicBezTo>
                <a:cubicBezTo>
                  <a:pt x="2505" y="12474"/>
                  <a:pt x="2475" y="12411"/>
                  <a:pt x="2443" y="12342"/>
                </a:cubicBezTo>
                <a:cubicBezTo>
                  <a:pt x="2427" y="12308"/>
                  <a:pt x="2426" y="12259"/>
                  <a:pt x="2404" y="12232"/>
                </a:cubicBezTo>
                <a:cubicBezTo>
                  <a:pt x="2403" y="12230"/>
                  <a:pt x="2392" y="12229"/>
                  <a:pt x="2391" y="12228"/>
                </a:cubicBezTo>
                <a:cubicBezTo>
                  <a:pt x="2261" y="12073"/>
                  <a:pt x="2037" y="12044"/>
                  <a:pt x="1618" y="12044"/>
                </a:cubicBezTo>
                <a:close/>
                <a:moveTo>
                  <a:pt x="1953" y="15701"/>
                </a:moveTo>
                <a:cubicBezTo>
                  <a:pt x="1706" y="15690"/>
                  <a:pt x="1439" y="15724"/>
                  <a:pt x="1141" y="15799"/>
                </a:cubicBezTo>
                <a:cubicBezTo>
                  <a:pt x="767" y="15901"/>
                  <a:pt x="604" y="16196"/>
                  <a:pt x="651" y="16564"/>
                </a:cubicBezTo>
                <a:cubicBezTo>
                  <a:pt x="652" y="16565"/>
                  <a:pt x="651" y="16567"/>
                  <a:pt x="651" y="16568"/>
                </a:cubicBezTo>
                <a:cubicBezTo>
                  <a:pt x="788" y="16812"/>
                  <a:pt x="970" y="17152"/>
                  <a:pt x="1115" y="17456"/>
                </a:cubicBezTo>
                <a:cubicBezTo>
                  <a:pt x="1127" y="17482"/>
                  <a:pt x="1142" y="17497"/>
                  <a:pt x="1154" y="17521"/>
                </a:cubicBezTo>
                <a:cubicBezTo>
                  <a:pt x="1229" y="17604"/>
                  <a:pt x="1308" y="17684"/>
                  <a:pt x="1399" y="17763"/>
                </a:cubicBezTo>
                <a:cubicBezTo>
                  <a:pt x="1637" y="17967"/>
                  <a:pt x="2169" y="18098"/>
                  <a:pt x="2778" y="18106"/>
                </a:cubicBezTo>
                <a:cubicBezTo>
                  <a:pt x="2911" y="18106"/>
                  <a:pt x="3013" y="18102"/>
                  <a:pt x="3114" y="18098"/>
                </a:cubicBezTo>
                <a:cubicBezTo>
                  <a:pt x="3202" y="18095"/>
                  <a:pt x="3305" y="18098"/>
                  <a:pt x="3371" y="18090"/>
                </a:cubicBezTo>
                <a:cubicBezTo>
                  <a:pt x="3409" y="18086"/>
                  <a:pt x="3444" y="18076"/>
                  <a:pt x="3475" y="18070"/>
                </a:cubicBezTo>
                <a:cubicBezTo>
                  <a:pt x="3509" y="18062"/>
                  <a:pt x="3552" y="18056"/>
                  <a:pt x="3578" y="18045"/>
                </a:cubicBezTo>
                <a:cubicBezTo>
                  <a:pt x="3589" y="18041"/>
                  <a:pt x="3582" y="18033"/>
                  <a:pt x="3591" y="18029"/>
                </a:cubicBezTo>
                <a:cubicBezTo>
                  <a:pt x="3623" y="18011"/>
                  <a:pt x="3662" y="17994"/>
                  <a:pt x="3681" y="17967"/>
                </a:cubicBezTo>
                <a:cubicBezTo>
                  <a:pt x="3692" y="17953"/>
                  <a:pt x="3688" y="17916"/>
                  <a:pt x="3694" y="17898"/>
                </a:cubicBezTo>
                <a:cubicBezTo>
                  <a:pt x="3747" y="17752"/>
                  <a:pt x="3684" y="17516"/>
                  <a:pt x="3539" y="17071"/>
                </a:cubicBezTo>
                <a:cubicBezTo>
                  <a:pt x="3397" y="16637"/>
                  <a:pt x="3195" y="16307"/>
                  <a:pt x="2933" y="16077"/>
                </a:cubicBezTo>
                <a:cubicBezTo>
                  <a:pt x="2845" y="16001"/>
                  <a:pt x="2749" y="15934"/>
                  <a:pt x="2649" y="15881"/>
                </a:cubicBezTo>
                <a:cubicBezTo>
                  <a:pt x="2593" y="15851"/>
                  <a:pt x="2530" y="15834"/>
                  <a:pt x="2469" y="15811"/>
                </a:cubicBezTo>
                <a:cubicBezTo>
                  <a:pt x="2419" y="15793"/>
                  <a:pt x="2367" y="15768"/>
                  <a:pt x="2314" y="15754"/>
                </a:cubicBezTo>
                <a:cubicBezTo>
                  <a:pt x="2200" y="15725"/>
                  <a:pt x="2080" y="15707"/>
                  <a:pt x="1953" y="15701"/>
                </a:cubicBezTo>
                <a:close/>
                <a:moveTo>
                  <a:pt x="4996" y="19338"/>
                </a:moveTo>
                <a:cubicBezTo>
                  <a:pt x="4858" y="19338"/>
                  <a:pt x="4746" y="19347"/>
                  <a:pt x="4648" y="19362"/>
                </a:cubicBezTo>
                <a:cubicBezTo>
                  <a:pt x="4609" y="19368"/>
                  <a:pt x="4578" y="19379"/>
                  <a:pt x="4545" y="19387"/>
                </a:cubicBezTo>
                <a:cubicBezTo>
                  <a:pt x="4493" y="19400"/>
                  <a:pt x="4454" y="19414"/>
                  <a:pt x="4416" y="19432"/>
                </a:cubicBezTo>
                <a:cubicBezTo>
                  <a:pt x="4394" y="19443"/>
                  <a:pt x="4355" y="19455"/>
                  <a:pt x="4338" y="19469"/>
                </a:cubicBezTo>
                <a:cubicBezTo>
                  <a:pt x="4323" y="19480"/>
                  <a:pt x="4324" y="19493"/>
                  <a:pt x="4313" y="19506"/>
                </a:cubicBezTo>
                <a:cubicBezTo>
                  <a:pt x="4298" y="19524"/>
                  <a:pt x="4281" y="19542"/>
                  <a:pt x="4274" y="19563"/>
                </a:cubicBezTo>
                <a:cubicBezTo>
                  <a:pt x="4252" y="19626"/>
                  <a:pt x="4277" y="19701"/>
                  <a:pt x="4326" y="19784"/>
                </a:cubicBezTo>
                <a:cubicBezTo>
                  <a:pt x="4508" y="20046"/>
                  <a:pt x="5061" y="20398"/>
                  <a:pt x="5937" y="20761"/>
                </a:cubicBezTo>
                <a:cubicBezTo>
                  <a:pt x="6385" y="20948"/>
                  <a:pt x="6857" y="21121"/>
                  <a:pt x="7265" y="21261"/>
                </a:cubicBezTo>
                <a:cubicBezTo>
                  <a:pt x="7355" y="21285"/>
                  <a:pt x="7431" y="21315"/>
                  <a:pt x="7523" y="21338"/>
                </a:cubicBezTo>
                <a:cubicBezTo>
                  <a:pt x="8154" y="21496"/>
                  <a:pt x="8839" y="21580"/>
                  <a:pt x="9432" y="21596"/>
                </a:cubicBezTo>
                <a:cubicBezTo>
                  <a:pt x="10032" y="21584"/>
                  <a:pt x="10576" y="21522"/>
                  <a:pt x="10811" y="21408"/>
                </a:cubicBezTo>
                <a:cubicBezTo>
                  <a:pt x="10867" y="21381"/>
                  <a:pt x="10908" y="21349"/>
                  <a:pt x="10927" y="21318"/>
                </a:cubicBezTo>
                <a:cubicBezTo>
                  <a:pt x="11105" y="21021"/>
                  <a:pt x="6063" y="19338"/>
                  <a:pt x="4996" y="19338"/>
                </a:cubicBezTo>
                <a:close/>
              </a:path>
            </a:pathLst>
          </a:custGeom>
          <a:ln w="12700">
            <a:miter lim="400000"/>
          </a:ln>
        </p:spPr>
      </p:pic>
      <p:pic>
        <p:nvPicPr>
          <p:cNvPr id="1286" name="Captura de pantalla 2020-05-03 a las 12.25.30.png" descr="Captura de pantalla 2020-05-03 a las 12.25.30.png"/>
          <p:cNvPicPr>
            <a:picLocks noChangeAspect="1"/>
          </p:cNvPicPr>
          <p:nvPr/>
        </p:nvPicPr>
        <p:blipFill>
          <a:blip r:embed="rId9">
            <a:extLst/>
          </a:blip>
          <a:srcRect l="22409" t="33282" r="72168" b="39359"/>
          <a:stretch>
            <a:fillRect/>
          </a:stretch>
        </p:blipFill>
        <p:spPr>
          <a:xfrm rot="303810">
            <a:off x="1835952" y="3541734"/>
            <a:ext cx="620470" cy="1957007"/>
          </a:xfrm>
          <a:custGeom>
            <a:avLst/>
            <a:gdLst/>
            <a:ahLst/>
            <a:cxnLst>
              <a:cxn ang="0">
                <a:pos x="wd2" y="hd2"/>
              </a:cxn>
              <a:cxn ang="5400000">
                <a:pos x="wd2" y="hd2"/>
              </a:cxn>
              <a:cxn ang="10800000">
                <a:pos x="wd2" y="hd2"/>
              </a:cxn>
              <a:cxn ang="16200000">
                <a:pos x="wd2" y="hd2"/>
              </a:cxn>
            </a:cxnLst>
            <a:rect l="0" t="0" r="r" b="b"/>
            <a:pathLst>
              <a:path w="21577" h="21596" fill="norm" stroke="1" extrusionOk="0">
                <a:moveTo>
                  <a:pt x="19479" y="0"/>
                </a:moveTo>
                <a:cubicBezTo>
                  <a:pt x="18810" y="-4"/>
                  <a:pt x="17947" y="64"/>
                  <a:pt x="16953" y="175"/>
                </a:cubicBezTo>
                <a:cubicBezTo>
                  <a:pt x="16759" y="201"/>
                  <a:pt x="16559" y="227"/>
                  <a:pt x="16360" y="258"/>
                </a:cubicBezTo>
                <a:cubicBezTo>
                  <a:pt x="14761" y="512"/>
                  <a:pt x="14667" y="569"/>
                  <a:pt x="14621" y="1323"/>
                </a:cubicBezTo>
                <a:cubicBezTo>
                  <a:pt x="14565" y="2234"/>
                  <a:pt x="15293" y="2446"/>
                  <a:pt x="17160" y="2058"/>
                </a:cubicBezTo>
                <a:cubicBezTo>
                  <a:pt x="18251" y="1832"/>
                  <a:pt x="18332" y="1842"/>
                  <a:pt x="18775" y="2212"/>
                </a:cubicBezTo>
                <a:cubicBezTo>
                  <a:pt x="19096" y="2479"/>
                  <a:pt x="19649" y="2605"/>
                  <a:pt x="20169" y="2584"/>
                </a:cubicBezTo>
                <a:cubicBezTo>
                  <a:pt x="20232" y="2580"/>
                  <a:pt x="20288" y="2573"/>
                  <a:pt x="20349" y="2566"/>
                </a:cubicBezTo>
                <a:cubicBezTo>
                  <a:pt x="20420" y="2558"/>
                  <a:pt x="20489" y="2554"/>
                  <a:pt x="20556" y="2540"/>
                </a:cubicBezTo>
                <a:cubicBezTo>
                  <a:pt x="20761" y="2498"/>
                  <a:pt x="20956" y="2427"/>
                  <a:pt x="21108" y="2330"/>
                </a:cubicBezTo>
                <a:cubicBezTo>
                  <a:pt x="21398" y="2143"/>
                  <a:pt x="21551" y="1740"/>
                  <a:pt x="21577" y="1336"/>
                </a:cubicBezTo>
                <a:cubicBezTo>
                  <a:pt x="21585" y="899"/>
                  <a:pt x="21460" y="459"/>
                  <a:pt x="21177" y="280"/>
                </a:cubicBezTo>
                <a:cubicBezTo>
                  <a:pt x="21175" y="279"/>
                  <a:pt x="21165" y="277"/>
                  <a:pt x="21163" y="276"/>
                </a:cubicBezTo>
                <a:cubicBezTo>
                  <a:pt x="20930" y="140"/>
                  <a:pt x="20530" y="56"/>
                  <a:pt x="19990" y="18"/>
                </a:cubicBezTo>
                <a:cubicBezTo>
                  <a:pt x="19920" y="14"/>
                  <a:pt x="19830" y="11"/>
                  <a:pt x="19755" y="9"/>
                </a:cubicBezTo>
                <a:cubicBezTo>
                  <a:pt x="19663" y="5"/>
                  <a:pt x="19576" y="1"/>
                  <a:pt x="19479" y="0"/>
                </a:cubicBezTo>
                <a:close/>
                <a:moveTo>
                  <a:pt x="11433" y="2825"/>
                </a:moveTo>
                <a:cubicBezTo>
                  <a:pt x="10003" y="2809"/>
                  <a:pt x="7416" y="3778"/>
                  <a:pt x="7927" y="4200"/>
                </a:cubicBezTo>
                <a:cubicBezTo>
                  <a:pt x="8414" y="4603"/>
                  <a:pt x="9863" y="4476"/>
                  <a:pt x="11212" y="3915"/>
                </a:cubicBezTo>
                <a:cubicBezTo>
                  <a:pt x="12669" y="3309"/>
                  <a:pt x="12819" y="2979"/>
                  <a:pt x="11695" y="2842"/>
                </a:cubicBezTo>
                <a:cubicBezTo>
                  <a:pt x="11611" y="2832"/>
                  <a:pt x="11528" y="2826"/>
                  <a:pt x="11433" y="2825"/>
                </a:cubicBezTo>
                <a:close/>
                <a:moveTo>
                  <a:pt x="5746" y="5440"/>
                </a:moveTo>
                <a:cubicBezTo>
                  <a:pt x="5324" y="5440"/>
                  <a:pt x="5025" y="5474"/>
                  <a:pt x="4767" y="5549"/>
                </a:cubicBezTo>
                <a:cubicBezTo>
                  <a:pt x="4441" y="5661"/>
                  <a:pt x="4162" y="5830"/>
                  <a:pt x="3883" y="6096"/>
                </a:cubicBezTo>
                <a:cubicBezTo>
                  <a:pt x="3598" y="6368"/>
                  <a:pt x="3416" y="6665"/>
                  <a:pt x="3414" y="6850"/>
                </a:cubicBezTo>
                <a:cubicBezTo>
                  <a:pt x="3413" y="6910"/>
                  <a:pt x="3445" y="6957"/>
                  <a:pt x="3483" y="6990"/>
                </a:cubicBezTo>
                <a:cubicBezTo>
                  <a:pt x="3543" y="7038"/>
                  <a:pt x="3600" y="7076"/>
                  <a:pt x="3676" y="7108"/>
                </a:cubicBezTo>
                <a:cubicBezTo>
                  <a:pt x="3694" y="7115"/>
                  <a:pt x="3713" y="7119"/>
                  <a:pt x="3731" y="7126"/>
                </a:cubicBezTo>
                <a:cubicBezTo>
                  <a:pt x="3787" y="7146"/>
                  <a:pt x="3848" y="7161"/>
                  <a:pt x="3911" y="7174"/>
                </a:cubicBezTo>
                <a:cubicBezTo>
                  <a:pt x="3954" y="7182"/>
                  <a:pt x="4003" y="7191"/>
                  <a:pt x="4049" y="7196"/>
                </a:cubicBezTo>
                <a:cubicBezTo>
                  <a:pt x="4053" y="7196"/>
                  <a:pt x="4059" y="7195"/>
                  <a:pt x="4063" y="7196"/>
                </a:cubicBezTo>
                <a:cubicBezTo>
                  <a:pt x="4262" y="7215"/>
                  <a:pt x="4481" y="7197"/>
                  <a:pt x="4711" y="7161"/>
                </a:cubicBezTo>
                <a:cubicBezTo>
                  <a:pt x="5204" y="7067"/>
                  <a:pt x="5757" y="6836"/>
                  <a:pt x="6230" y="6486"/>
                </a:cubicBezTo>
                <a:cubicBezTo>
                  <a:pt x="6477" y="6303"/>
                  <a:pt x="6636" y="6154"/>
                  <a:pt x="6754" y="6018"/>
                </a:cubicBezTo>
                <a:cubicBezTo>
                  <a:pt x="6779" y="5965"/>
                  <a:pt x="6811" y="5914"/>
                  <a:pt x="6823" y="5860"/>
                </a:cubicBezTo>
                <a:cubicBezTo>
                  <a:pt x="6897" y="5511"/>
                  <a:pt x="6721" y="5440"/>
                  <a:pt x="5746" y="5440"/>
                </a:cubicBezTo>
                <a:close/>
                <a:moveTo>
                  <a:pt x="3014" y="8334"/>
                </a:moveTo>
                <a:cubicBezTo>
                  <a:pt x="2734" y="8327"/>
                  <a:pt x="2477" y="8355"/>
                  <a:pt x="2255" y="8409"/>
                </a:cubicBezTo>
                <a:cubicBezTo>
                  <a:pt x="1687" y="8567"/>
                  <a:pt x="1283" y="8915"/>
                  <a:pt x="1068" y="9460"/>
                </a:cubicBezTo>
                <a:cubicBezTo>
                  <a:pt x="823" y="10083"/>
                  <a:pt x="901" y="10347"/>
                  <a:pt x="1358" y="10437"/>
                </a:cubicBezTo>
                <a:cubicBezTo>
                  <a:pt x="1480" y="10460"/>
                  <a:pt x="1599" y="10477"/>
                  <a:pt x="1716" y="10489"/>
                </a:cubicBezTo>
                <a:cubicBezTo>
                  <a:pt x="1717" y="10489"/>
                  <a:pt x="1729" y="10489"/>
                  <a:pt x="1730" y="10489"/>
                </a:cubicBezTo>
                <a:cubicBezTo>
                  <a:pt x="1915" y="10509"/>
                  <a:pt x="2087" y="10510"/>
                  <a:pt x="2255" y="10502"/>
                </a:cubicBezTo>
                <a:cubicBezTo>
                  <a:pt x="2883" y="10458"/>
                  <a:pt x="3316" y="10164"/>
                  <a:pt x="3704" y="9552"/>
                </a:cubicBezTo>
                <a:cubicBezTo>
                  <a:pt x="3842" y="9334"/>
                  <a:pt x="3926" y="9187"/>
                  <a:pt x="4007" y="9048"/>
                </a:cubicBezTo>
                <a:cubicBezTo>
                  <a:pt x="4147" y="8747"/>
                  <a:pt x="4179" y="8567"/>
                  <a:pt x="4049" y="8475"/>
                </a:cubicBezTo>
                <a:cubicBezTo>
                  <a:pt x="3930" y="8432"/>
                  <a:pt x="3748" y="8403"/>
                  <a:pt x="3469" y="8369"/>
                </a:cubicBezTo>
                <a:cubicBezTo>
                  <a:pt x="3308" y="8350"/>
                  <a:pt x="3159" y="8338"/>
                  <a:pt x="3014" y="8334"/>
                </a:cubicBezTo>
                <a:close/>
                <a:moveTo>
                  <a:pt x="1620" y="12044"/>
                </a:moveTo>
                <a:cubicBezTo>
                  <a:pt x="751" y="12044"/>
                  <a:pt x="151" y="12465"/>
                  <a:pt x="33" y="13038"/>
                </a:cubicBezTo>
                <a:cubicBezTo>
                  <a:pt x="27" y="13073"/>
                  <a:pt x="8" y="13108"/>
                  <a:pt x="5" y="13143"/>
                </a:cubicBezTo>
                <a:cubicBezTo>
                  <a:pt x="-15" y="13342"/>
                  <a:pt x="25" y="13554"/>
                  <a:pt x="129" y="13774"/>
                </a:cubicBezTo>
                <a:cubicBezTo>
                  <a:pt x="287" y="14108"/>
                  <a:pt x="421" y="14277"/>
                  <a:pt x="681" y="14352"/>
                </a:cubicBezTo>
                <a:cubicBezTo>
                  <a:pt x="755" y="14370"/>
                  <a:pt x="834" y="14389"/>
                  <a:pt x="930" y="14396"/>
                </a:cubicBezTo>
                <a:cubicBezTo>
                  <a:pt x="936" y="14396"/>
                  <a:pt x="939" y="14395"/>
                  <a:pt x="944" y="14396"/>
                </a:cubicBezTo>
                <a:cubicBezTo>
                  <a:pt x="1091" y="14407"/>
                  <a:pt x="1275" y="14406"/>
                  <a:pt x="1496" y="14396"/>
                </a:cubicBezTo>
                <a:cubicBezTo>
                  <a:pt x="2236" y="14362"/>
                  <a:pt x="2464" y="14306"/>
                  <a:pt x="2531" y="13827"/>
                </a:cubicBezTo>
                <a:cubicBezTo>
                  <a:pt x="2554" y="13668"/>
                  <a:pt x="2558" y="13462"/>
                  <a:pt x="2558" y="13196"/>
                </a:cubicBezTo>
                <a:cubicBezTo>
                  <a:pt x="2558" y="12935"/>
                  <a:pt x="2553" y="12736"/>
                  <a:pt x="2531" y="12578"/>
                </a:cubicBezTo>
                <a:cubicBezTo>
                  <a:pt x="2517" y="12473"/>
                  <a:pt x="2480" y="12415"/>
                  <a:pt x="2448" y="12346"/>
                </a:cubicBezTo>
                <a:cubicBezTo>
                  <a:pt x="2432" y="12312"/>
                  <a:pt x="2428" y="12259"/>
                  <a:pt x="2406" y="12232"/>
                </a:cubicBezTo>
                <a:cubicBezTo>
                  <a:pt x="2405" y="12231"/>
                  <a:pt x="2407" y="12229"/>
                  <a:pt x="2406" y="12228"/>
                </a:cubicBezTo>
                <a:cubicBezTo>
                  <a:pt x="2277" y="12073"/>
                  <a:pt x="2039" y="12044"/>
                  <a:pt x="1620" y="12044"/>
                </a:cubicBezTo>
                <a:close/>
                <a:moveTo>
                  <a:pt x="1951" y="15701"/>
                </a:moveTo>
                <a:cubicBezTo>
                  <a:pt x="1704" y="15690"/>
                  <a:pt x="1435" y="15726"/>
                  <a:pt x="1137" y="15802"/>
                </a:cubicBezTo>
                <a:cubicBezTo>
                  <a:pt x="764" y="15903"/>
                  <a:pt x="607" y="16200"/>
                  <a:pt x="654" y="16568"/>
                </a:cubicBezTo>
                <a:cubicBezTo>
                  <a:pt x="791" y="16812"/>
                  <a:pt x="978" y="17154"/>
                  <a:pt x="1123" y="17457"/>
                </a:cubicBezTo>
                <a:cubicBezTo>
                  <a:pt x="1135" y="17484"/>
                  <a:pt x="1152" y="17499"/>
                  <a:pt x="1164" y="17523"/>
                </a:cubicBezTo>
                <a:cubicBezTo>
                  <a:pt x="1239" y="17605"/>
                  <a:pt x="1307" y="17685"/>
                  <a:pt x="1399" y="17764"/>
                </a:cubicBezTo>
                <a:cubicBezTo>
                  <a:pt x="1636" y="17968"/>
                  <a:pt x="2170" y="18102"/>
                  <a:pt x="2779" y="18110"/>
                </a:cubicBezTo>
                <a:cubicBezTo>
                  <a:pt x="2912" y="18110"/>
                  <a:pt x="3023" y="18104"/>
                  <a:pt x="3124" y="18101"/>
                </a:cubicBezTo>
                <a:cubicBezTo>
                  <a:pt x="3212" y="18098"/>
                  <a:pt x="3321" y="18096"/>
                  <a:pt x="3386" y="18088"/>
                </a:cubicBezTo>
                <a:cubicBezTo>
                  <a:pt x="3424" y="18084"/>
                  <a:pt x="3452" y="18077"/>
                  <a:pt x="3483" y="18070"/>
                </a:cubicBezTo>
                <a:cubicBezTo>
                  <a:pt x="3517" y="18063"/>
                  <a:pt x="3554" y="18055"/>
                  <a:pt x="3580" y="18044"/>
                </a:cubicBezTo>
                <a:cubicBezTo>
                  <a:pt x="3590" y="18040"/>
                  <a:pt x="3584" y="18036"/>
                  <a:pt x="3593" y="18031"/>
                </a:cubicBezTo>
                <a:cubicBezTo>
                  <a:pt x="3625" y="18013"/>
                  <a:pt x="3657" y="17992"/>
                  <a:pt x="3676" y="17965"/>
                </a:cubicBezTo>
                <a:cubicBezTo>
                  <a:pt x="3687" y="17951"/>
                  <a:pt x="3683" y="17917"/>
                  <a:pt x="3690" y="17900"/>
                </a:cubicBezTo>
                <a:cubicBezTo>
                  <a:pt x="3742" y="17754"/>
                  <a:pt x="3683" y="17517"/>
                  <a:pt x="3538" y="17072"/>
                </a:cubicBezTo>
                <a:cubicBezTo>
                  <a:pt x="3396" y="16637"/>
                  <a:pt x="3193" y="16307"/>
                  <a:pt x="2931" y="16078"/>
                </a:cubicBezTo>
                <a:cubicBezTo>
                  <a:pt x="2843" y="16001"/>
                  <a:pt x="2755" y="15934"/>
                  <a:pt x="2655" y="15881"/>
                </a:cubicBezTo>
                <a:cubicBezTo>
                  <a:pt x="2598" y="15851"/>
                  <a:pt x="2536" y="15833"/>
                  <a:pt x="2475" y="15810"/>
                </a:cubicBezTo>
                <a:cubicBezTo>
                  <a:pt x="2425" y="15792"/>
                  <a:pt x="2377" y="15767"/>
                  <a:pt x="2324" y="15754"/>
                </a:cubicBezTo>
                <a:cubicBezTo>
                  <a:pt x="2211" y="15725"/>
                  <a:pt x="2078" y="15707"/>
                  <a:pt x="1951" y="15701"/>
                </a:cubicBezTo>
                <a:close/>
                <a:moveTo>
                  <a:pt x="5001" y="19340"/>
                </a:moveTo>
                <a:cubicBezTo>
                  <a:pt x="4863" y="19340"/>
                  <a:pt x="4755" y="19352"/>
                  <a:pt x="4656" y="19367"/>
                </a:cubicBezTo>
                <a:cubicBezTo>
                  <a:pt x="4618" y="19373"/>
                  <a:pt x="4579" y="19376"/>
                  <a:pt x="4546" y="19384"/>
                </a:cubicBezTo>
                <a:cubicBezTo>
                  <a:pt x="4494" y="19397"/>
                  <a:pt x="4460" y="19414"/>
                  <a:pt x="4422" y="19432"/>
                </a:cubicBezTo>
                <a:cubicBezTo>
                  <a:pt x="4399" y="19444"/>
                  <a:pt x="4370" y="19454"/>
                  <a:pt x="4353" y="19467"/>
                </a:cubicBezTo>
                <a:cubicBezTo>
                  <a:pt x="4339" y="19479"/>
                  <a:pt x="4335" y="19495"/>
                  <a:pt x="4325" y="19507"/>
                </a:cubicBezTo>
                <a:cubicBezTo>
                  <a:pt x="4309" y="19525"/>
                  <a:pt x="4291" y="19543"/>
                  <a:pt x="4284" y="19564"/>
                </a:cubicBezTo>
                <a:cubicBezTo>
                  <a:pt x="4262" y="19627"/>
                  <a:pt x="4275" y="19705"/>
                  <a:pt x="4325" y="19787"/>
                </a:cubicBezTo>
                <a:cubicBezTo>
                  <a:pt x="4506" y="20050"/>
                  <a:pt x="5065" y="20400"/>
                  <a:pt x="5940" y="20764"/>
                </a:cubicBezTo>
                <a:cubicBezTo>
                  <a:pt x="6388" y="20950"/>
                  <a:pt x="6857" y="21124"/>
                  <a:pt x="7265" y="21263"/>
                </a:cubicBezTo>
                <a:cubicBezTo>
                  <a:pt x="7355" y="21288"/>
                  <a:pt x="7435" y="21319"/>
                  <a:pt x="7527" y="21342"/>
                </a:cubicBezTo>
                <a:cubicBezTo>
                  <a:pt x="8158" y="21499"/>
                  <a:pt x="8839" y="21580"/>
                  <a:pt x="9432" y="21596"/>
                </a:cubicBezTo>
                <a:cubicBezTo>
                  <a:pt x="10032" y="21584"/>
                  <a:pt x="10578" y="21522"/>
                  <a:pt x="10812" y="21408"/>
                </a:cubicBezTo>
                <a:cubicBezTo>
                  <a:pt x="10868" y="21381"/>
                  <a:pt x="10903" y="21352"/>
                  <a:pt x="10922" y="21320"/>
                </a:cubicBezTo>
                <a:cubicBezTo>
                  <a:pt x="11100" y="21023"/>
                  <a:pt x="6068" y="19340"/>
                  <a:pt x="5001" y="19340"/>
                </a:cubicBezTo>
                <a:close/>
              </a:path>
            </a:pathLst>
          </a:custGeom>
          <a:ln w="12700">
            <a:miter lim="400000"/>
          </a:ln>
        </p:spPr>
      </p:pic>
      <p:pic>
        <p:nvPicPr>
          <p:cNvPr id="1287" name="Captura de pantalla 2020-05-03 a las 12.25.30.png" descr="Captura de pantalla 2020-05-03 a las 12.25.30.png"/>
          <p:cNvPicPr>
            <a:picLocks noChangeAspect="1"/>
          </p:cNvPicPr>
          <p:nvPr/>
        </p:nvPicPr>
        <p:blipFill>
          <a:blip r:embed="rId9">
            <a:extLst/>
          </a:blip>
          <a:srcRect l="22408" t="33283" r="72170" b="39359"/>
          <a:stretch>
            <a:fillRect/>
          </a:stretch>
        </p:blipFill>
        <p:spPr>
          <a:xfrm rot="17388523">
            <a:off x="3162731" y="6418195"/>
            <a:ext cx="599819" cy="1892316"/>
          </a:xfrm>
          <a:custGeom>
            <a:avLst/>
            <a:gdLst/>
            <a:ahLst/>
            <a:cxnLst>
              <a:cxn ang="0">
                <a:pos x="wd2" y="hd2"/>
              </a:cxn>
              <a:cxn ang="5400000">
                <a:pos x="wd2" y="hd2"/>
              </a:cxn>
              <a:cxn ang="10800000">
                <a:pos x="wd2" y="hd2"/>
              </a:cxn>
              <a:cxn ang="16200000">
                <a:pos x="wd2" y="hd2"/>
              </a:cxn>
            </a:cxnLst>
            <a:rect l="0" t="0" r="r" b="b"/>
            <a:pathLst>
              <a:path w="21577" h="21596" fill="norm" stroke="1" extrusionOk="0">
                <a:moveTo>
                  <a:pt x="19478" y="0"/>
                </a:moveTo>
                <a:cubicBezTo>
                  <a:pt x="18809" y="-4"/>
                  <a:pt x="17945" y="65"/>
                  <a:pt x="16951" y="177"/>
                </a:cubicBezTo>
                <a:cubicBezTo>
                  <a:pt x="16757" y="202"/>
                  <a:pt x="16565" y="226"/>
                  <a:pt x="16366" y="258"/>
                </a:cubicBezTo>
                <a:cubicBezTo>
                  <a:pt x="14767" y="511"/>
                  <a:pt x="14670" y="570"/>
                  <a:pt x="14624" y="1323"/>
                </a:cubicBezTo>
                <a:cubicBezTo>
                  <a:pt x="14568" y="2235"/>
                  <a:pt x="15299" y="2449"/>
                  <a:pt x="17166" y="2061"/>
                </a:cubicBezTo>
                <a:cubicBezTo>
                  <a:pt x="18258" y="1834"/>
                  <a:pt x="18336" y="1841"/>
                  <a:pt x="18779" y="2210"/>
                </a:cubicBezTo>
                <a:cubicBezTo>
                  <a:pt x="19099" y="2478"/>
                  <a:pt x="19645" y="2603"/>
                  <a:pt x="20164" y="2582"/>
                </a:cubicBezTo>
                <a:cubicBezTo>
                  <a:pt x="20227" y="2578"/>
                  <a:pt x="20288" y="2574"/>
                  <a:pt x="20349" y="2568"/>
                </a:cubicBezTo>
                <a:cubicBezTo>
                  <a:pt x="20419" y="2560"/>
                  <a:pt x="20496" y="2550"/>
                  <a:pt x="20563" y="2536"/>
                </a:cubicBezTo>
                <a:cubicBezTo>
                  <a:pt x="20768" y="2494"/>
                  <a:pt x="20954" y="2430"/>
                  <a:pt x="21106" y="2333"/>
                </a:cubicBezTo>
                <a:cubicBezTo>
                  <a:pt x="21396" y="2146"/>
                  <a:pt x="21551" y="1741"/>
                  <a:pt x="21577" y="1336"/>
                </a:cubicBezTo>
                <a:cubicBezTo>
                  <a:pt x="21585" y="899"/>
                  <a:pt x="21460" y="460"/>
                  <a:pt x="21177" y="281"/>
                </a:cubicBezTo>
                <a:cubicBezTo>
                  <a:pt x="21175" y="280"/>
                  <a:pt x="21179" y="277"/>
                  <a:pt x="21177" y="276"/>
                </a:cubicBezTo>
                <a:cubicBezTo>
                  <a:pt x="20945" y="141"/>
                  <a:pt x="20533" y="55"/>
                  <a:pt x="19992" y="18"/>
                </a:cubicBezTo>
                <a:cubicBezTo>
                  <a:pt x="19922" y="14"/>
                  <a:pt x="19838" y="12"/>
                  <a:pt x="19764" y="9"/>
                </a:cubicBezTo>
                <a:cubicBezTo>
                  <a:pt x="19672" y="5"/>
                  <a:pt x="19576" y="1"/>
                  <a:pt x="19478" y="0"/>
                </a:cubicBezTo>
                <a:close/>
                <a:moveTo>
                  <a:pt x="11426" y="2826"/>
                </a:moveTo>
                <a:cubicBezTo>
                  <a:pt x="9996" y="2811"/>
                  <a:pt x="7432" y="3777"/>
                  <a:pt x="7943" y="4199"/>
                </a:cubicBezTo>
                <a:cubicBezTo>
                  <a:pt x="8430" y="4601"/>
                  <a:pt x="9863" y="4474"/>
                  <a:pt x="11212" y="3913"/>
                </a:cubicBezTo>
                <a:cubicBezTo>
                  <a:pt x="12669" y="3307"/>
                  <a:pt x="12823" y="2981"/>
                  <a:pt x="11698" y="2844"/>
                </a:cubicBezTo>
                <a:cubicBezTo>
                  <a:pt x="11614" y="2834"/>
                  <a:pt x="11521" y="2827"/>
                  <a:pt x="11426" y="2826"/>
                </a:cubicBezTo>
                <a:close/>
                <a:moveTo>
                  <a:pt x="5744" y="5440"/>
                </a:moveTo>
                <a:cubicBezTo>
                  <a:pt x="5322" y="5440"/>
                  <a:pt x="5030" y="5474"/>
                  <a:pt x="4773" y="5548"/>
                </a:cubicBezTo>
                <a:cubicBezTo>
                  <a:pt x="4447" y="5661"/>
                  <a:pt x="4167" y="5831"/>
                  <a:pt x="3888" y="6097"/>
                </a:cubicBezTo>
                <a:cubicBezTo>
                  <a:pt x="3603" y="6369"/>
                  <a:pt x="3419" y="6663"/>
                  <a:pt x="3417" y="6848"/>
                </a:cubicBezTo>
                <a:cubicBezTo>
                  <a:pt x="3416" y="6909"/>
                  <a:pt x="3436" y="6956"/>
                  <a:pt x="3474" y="6989"/>
                </a:cubicBezTo>
                <a:cubicBezTo>
                  <a:pt x="3534" y="7037"/>
                  <a:pt x="3612" y="7075"/>
                  <a:pt x="3688" y="7107"/>
                </a:cubicBezTo>
                <a:cubicBezTo>
                  <a:pt x="3706" y="7115"/>
                  <a:pt x="3727" y="7123"/>
                  <a:pt x="3745" y="7129"/>
                </a:cubicBezTo>
                <a:cubicBezTo>
                  <a:pt x="3801" y="7149"/>
                  <a:pt x="3855" y="7163"/>
                  <a:pt x="3917" y="7175"/>
                </a:cubicBezTo>
                <a:cubicBezTo>
                  <a:pt x="3961" y="7184"/>
                  <a:pt x="3999" y="7192"/>
                  <a:pt x="4045" y="7197"/>
                </a:cubicBezTo>
                <a:cubicBezTo>
                  <a:pt x="4050" y="7198"/>
                  <a:pt x="4056" y="7197"/>
                  <a:pt x="4060" y="7197"/>
                </a:cubicBezTo>
                <a:cubicBezTo>
                  <a:pt x="4259" y="7216"/>
                  <a:pt x="4486" y="7197"/>
                  <a:pt x="4716" y="7161"/>
                </a:cubicBezTo>
                <a:cubicBezTo>
                  <a:pt x="5209" y="7067"/>
                  <a:pt x="5757" y="6836"/>
                  <a:pt x="6230" y="6486"/>
                </a:cubicBezTo>
                <a:cubicBezTo>
                  <a:pt x="6478" y="6303"/>
                  <a:pt x="6640" y="6151"/>
                  <a:pt x="6758" y="6015"/>
                </a:cubicBezTo>
                <a:cubicBezTo>
                  <a:pt x="6783" y="5962"/>
                  <a:pt x="6817" y="5910"/>
                  <a:pt x="6829" y="5856"/>
                </a:cubicBezTo>
                <a:cubicBezTo>
                  <a:pt x="6904" y="5508"/>
                  <a:pt x="6718" y="5440"/>
                  <a:pt x="5744" y="5440"/>
                </a:cubicBezTo>
                <a:close/>
                <a:moveTo>
                  <a:pt x="3003" y="8334"/>
                </a:moveTo>
                <a:cubicBezTo>
                  <a:pt x="2722" y="8326"/>
                  <a:pt x="2483" y="8353"/>
                  <a:pt x="2261" y="8406"/>
                </a:cubicBezTo>
                <a:cubicBezTo>
                  <a:pt x="1693" y="8565"/>
                  <a:pt x="1291" y="8917"/>
                  <a:pt x="1076" y="9462"/>
                </a:cubicBezTo>
                <a:cubicBezTo>
                  <a:pt x="831" y="10085"/>
                  <a:pt x="904" y="10346"/>
                  <a:pt x="1361" y="10436"/>
                </a:cubicBezTo>
                <a:cubicBezTo>
                  <a:pt x="1482" y="10459"/>
                  <a:pt x="1601" y="10478"/>
                  <a:pt x="1718" y="10490"/>
                </a:cubicBezTo>
                <a:cubicBezTo>
                  <a:pt x="1719" y="10490"/>
                  <a:pt x="1731" y="10490"/>
                  <a:pt x="1732" y="10490"/>
                </a:cubicBezTo>
                <a:cubicBezTo>
                  <a:pt x="1917" y="10509"/>
                  <a:pt x="2093" y="10511"/>
                  <a:pt x="2261" y="10504"/>
                </a:cubicBezTo>
                <a:cubicBezTo>
                  <a:pt x="2889" y="10459"/>
                  <a:pt x="3316" y="10164"/>
                  <a:pt x="3703" y="9552"/>
                </a:cubicBezTo>
                <a:cubicBezTo>
                  <a:pt x="3842" y="9334"/>
                  <a:pt x="3936" y="9189"/>
                  <a:pt x="4017" y="9050"/>
                </a:cubicBezTo>
                <a:cubicBezTo>
                  <a:pt x="4157" y="8748"/>
                  <a:pt x="4175" y="8567"/>
                  <a:pt x="4045" y="8474"/>
                </a:cubicBezTo>
                <a:cubicBezTo>
                  <a:pt x="3926" y="8432"/>
                  <a:pt x="3738" y="8404"/>
                  <a:pt x="3460" y="8370"/>
                </a:cubicBezTo>
                <a:cubicBezTo>
                  <a:pt x="3299" y="8351"/>
                  <a:pt x="3147" y="8338"/>
                  <a:pt x="3003" y="8334"/>
                </a:cubicBezTo>
                <a:close/>
                <a:moveTo>
                  <a:pt x="1618" y="12044"/>
                </a:moveTo>
                <a:cubicBezTo>
                  <a:pt x="748" y="12044"/>
                  <a:pt x="152" y="12467"/>
                  <a:pt x="34" y="13040"/>
                </a:cubicBezTo>
                <a:cubicBezTo>
                  <a:pt x="28" y="13075"/>
                  <a:pt x="8" y="13109"/>
                  <a:pt x="5" y="13144"/>
                </a:cubicBezTo>
                <a:cubicBezTo>
                  <a:pt x="-15" y="13343"/>
                  <a:pt x="29" y="13554"/>
                  <a:pt x="133" y="13774"/>
                </a:cubicBezTo>
                <a:cubicBezTo>
                  <a:pt x="291" y="14108"/>
                  <a:pt x="430" y="14274"/>
                  <a:pt x="690" y="14349"/>
                </a:cubicBezTo>
                <a:cubicBezTo>
                  <a:pt x="764" y="14367"/>
                  <a:pt x="837" y="14387"/>
                  <a:pt x="933" y="14394"/>
                </a:cubicBezTo>
                <a:cubicBezTo>
                  <a:pt x="938" y="14395"/>
                  <a:pt x="942" y="14398"/>
                  <a:pt x="947" y="14399"/>
                </a:cubicBezTo>
                <a:cubicBezTo>
                  <a:pt x="1094" y="14410"/>
                  <a:pt x="1269" y="14404"/>
                  <a:pt x="1490" y="14394"/>
                </a:cubicBezTo>
                <a:cubicBezTo>
                  <a:pt x="1492" y="14394"/>
                  <a:pt x="1502" y="14394"/>
                  <a:pt x="1504" y="14394"/>
                </a:cubicBezTo>
                <a:cubicBezTo>
                  <a:pt x="2243" y="14361"/>
                  <a:pt x="2464" y="14306"/>
                  <a:pt x="2532" y="13828"/>
                </a:cubicBezTo>
                <a:cubicBezTo>
                  <a:pt x="2554" y="13669"/>
                  <a:pt x="2561" y="13461"/>
                  <a:pt x="2561" y="13194"/>
                </a:cubicBezTo>
                <a:cubicBezTo>
                  <a:pt x="2561" y="12933"/>
                  <a:pt x="2553" y="12736"/>
                  <a:pt x="2532" y="12578"/>
                </a:cubicBezTo>
                <a:cubicBezTo>
                  <a:pt x="2517" y="12473"/>
                  <a:pt x="2478" y="12415"/>
                  <a:pt x="2446" y="12347"/>
                </a:cubicBezTo>
                <a:cubicBezTo>
                  <a:pt x="2430" y="12313"/>
                  <a:pt x="2425" y="12256"/>
                  <a:pt x="2403" y="12229"/>
                </a:cubicBezTo>
                <a:cubicBezTo>
                  <a:pt x="2274" y="12074"/>
                  <a:pt x="2037" y="12044"/>
                  <a:pt x="1618" y="12044"/>
                </a:cubicBezTo>
                <a:close/>
                <a:moveTo>
                  <a:pt x="1961" y="15703"/>
                </a:moveTo>
                <a:cubicBezTo>
                  <a:pt x="1713" y="15692"/>
                  <a:pt x="1444" y="15723"/>
                  <a:pt x="1147" y="15798"/>
                </a:cubicBezTo>
                <a:cubicBezTo>
                  <a:pt x="773" y="15900"/>
                  <a:pt x="615" y="16201"/>
                  <a:pt x="662" y="16568"/>
                </a:cubicBezTo>
                <a:cubicBezTo>
                  <a:pt x="799" y="16812"/>
                  <a:pt x="975" y="17152"/>
                  <a:pt x="1119" y="17456"/>
                </a:cubicBezTo>
                <a:cubicBezTo>
                  <a:pt x="1132" y="17482"/>
                  <a:pt x="1149" y="17495"/>
                  <a:pt x="1161" y="17520"/>
                </a:cubicBezTo>
                <a:cubicBezTo>
                  <a:pt x="1236" y="17602"/>
                  <a:pt x="1312" y="17685"/>
                  <a:pt x="1404" y="17764"/>
                </a:cubicBezTo>
                <a:cubicBezTo>
                  <a:pt x="1641" y="17969"/>
                  <a:pt x="2180" y="18100"/>
                  <a:pt x="2789" y="18108"/>
                </a:cubicBezTo>
                <a:cubicBezTo>
                  <a:pt x="2922" y="18108"/>
                  <a:pt x="3016" y="18103"/>
                  <a:pt x="3117" y="18099"/>
                </a:cubicBezTo>
                <a:cubicBezTo>
                  <a:pt x="3205" y="18097"/>
                  <a:pt x="3324" y="18098"/>
                  <a:pt x="3389" y="18090"/>
                </a:cubicBezTo>
                <a:cubicBezTo>
                  <a:pt x="3427" y="18086"/>
                  <a:pt x="3443" y="18079"/>
                  <a:pt x="3474" y="18072"/>
                </a:cubicBezTo>
                <a:cubicBezTo>
                  <a:pt x="3508" y="18064"/>
                  <a:pt x="3547" y="18056"/>
                  <a:pt x="3574" y="18045"/>
                </a:cubicBezTo>
                <a:cubicBezTo>
                  <a:pt x="3584" y="18041"/>
                  <a:pt x="3594" y="18036"/>
                  <a:pt x="3603" y="18031"/>
                </a:cubicBezTo>
                <a:cubicBezTo>
                  <a:pt x="3636" y="18014"/>
                  <a:pt x="3669" y="17994"/>
                  <a:pt x="3688" y="17968"/>
                </a:cubicBezTo>
                <a:cubicBezTo>
                  <a:pt x="3699" y="17953"/>
                  <a:pt x="3681" y="17918"/>
                  <a:pt x="3688" y="17900"/>
                </a:cubicBezTo>
                <a:cubicBezTo>
                  <a:pt x="3741" y="17755"/>
                  <a:pt x="3692" y="17520"/>
                  <a:pt x="3546" y="17076"/>
                </a:cubicBezTo>
                <a:cubicBezTo>
                  <a:pt x="3404" y="16641"/>
                  <a:pt x="3195" y="16309"/>
                  <a:pt x="2932" y="16079"/>
                </a:cubicBezTo>
                <a:cubicBezTo>
                  <a:pt x="2845" y="16003"/>
                  <a:pt x="2761" y="15933"/>
                  <a:pt x="2660" y="15880"/>
                </a:cubicBezTo>
                <a:cubicBezTo>
                  <a:pt x="2604" y="15850"/>
                  <a:pt x="2535" y="15835"/>
                  <a:pt x="2475" y="15812"/>
                </a:cubicBezTo>
                <a:cubicBezTo>
                  <a:pt x="2424" y="15793"/>
                  <a:pt x="2372" y="15767"/>
                  <a:pt x="2318" y="15753"/>
                </a:cubicBezTo>
                <a:cubicBezTo>
                  <a:pt x="2205" y="15724"/>
                  <a:pt x="2087" y="15709"/>
                  <a:pt x="1961" y="15703"/>
                </a:cubicBezTo>
                <a:close/>
                <a:moveTo>
                  <a:pt x="5002" y="19340"/>
                </a:moveTo>
                <a:cubicBezTo>
                  <a:pt x="4863" y="19340"/>
                  <a:pt x="4758" y="19348"/>
                  <a:pt x="4659" y="19363"/>
                </a:cubicBezTo>
                <a:cubicBezTo>
                  <a:pt x="4621" y="19369"/>
                  <a:pt x="4577" y="19377"/>
                  <a:pt x="4545" y="19386"/>
                </a:cubicBezTo>
                <a:cubicBezTo>
                  <a:pt x="4492" y="19399"/>
                  <a:pt x="4454" y="19417"/>
                  <a:pt x="4416" y="19435"/>
                </a:cubicBezTo>
                <a:cubicBezTo>
                  <a:pt x="4393" y="19447"/>
                  <a:pt x="4362" y="19454"/>
                  <a:pt x="4345" y="19467"/>
                </a:cubicBezTo>
                <a:cubicBezTo>
                  <a:pt x="4330" y="19478"/>
                  <a:pt x="4328" y="19496"/>
                  <a:pt x="4317" y="19508"/>
                </a:cubicBezTo>
                <a:cubicBezTo>
                  <a:pt x="4302" y="19526"/>
                  <a:pt x="4295" y="19542"/>
                  <a:pt x="4288" y="19562"/>
                </a:cubicBezTo>
                <a:cubicBezTo>
                  <a:pt x="4266" y="19626"/>
                  <a:pt x="4281" y="19702"/>
                  <a:pt x="4331" y="19784"/>
                </a:cubicBezTo>
                <a:cubicBezTo>
                  <a:pt x="4512" y="20047"/>
                  <a:pt x="5068" y="20399"/>
                  <a:pt x="5944" y="20763"/>
                </a:cubicBezTo>
                <a:cubicBezTo>
                  <a:pt x="6392" y="20949"/>
                  <a:pt x="6864" y="21121"/>
                  <a:pt x="7272" y="21261"/>
                </a:cubicBezTo>
                <a:cubicBezTo>
                  <a:pt x="7361" y="21285"/>
                  <a:pt x="7437" y="21315"/>
                  <a:pt x="7529" y="21338"/>
                </a:cubicBezTo>
                <a:cubicBezTo>
                  <a:pt x="8161" y="21495"/>
                  <a:pt x="8848" y="21580"/>
                  <a:pt x="9442" y="21596"/>
                </a:cubicBezTo>
                <a:cubicBezTo>
                  <a:pt x="10041" y="21584"/>
                  <a:pt x="10593" y="21520"/>
                  <a:pt x="10827" y="21406"/>
                </a:cubicBezTo>
                <a:cubicBezTo>
                  <a:pt x="10883" y="21379"/>
                  <a:pt x="10908" y="21351"/>
                  <a:pt x="10927" y="21320"/>
                </a:cubicBezTo>
                <a:cubicBezTo>
                  <a:pt x="11106" y="21023"/>
                  <a:pt x="6069" y="19340"/>
                  <a:pt x="5002" y="19340"/>
                </a:cubicBezTo>
                <a:close/>
              </a:path>
            </a:pathLst>
          </a:custGeom>
          <a:ln w="12700">
            <a:miter lim="400000"/>
          </a:ln>
        </p:spPr>
      </p:pic>
      <p:sp>
        <p:nvSpPr>
          <p:cNvPr id="1288" name="Figura">
            <a:hlinkClick r:id="rId10" invalidUrl="" action="ppaction://hlinksldjump" tgtFrame="" tooltip="" history="1" highlightClick="0" endSnd="0"/>
          </p:cNvPr>
          <p:cNvSpPr/>
          <p:nvPr/>
        </p:nvSpPr>
        <p:spPr>
          <a:xfrm>
            <a:off x="3016272" y="3349235"/>
            <a:ext cx="956017"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pic>
        <p:nvPicPr>
          <p:cNvPr id="1289" name="Captura de pantalla 2020-05-03 a las 14.06.41.png" descr="Captura de pantalla 2020-05-03 a las 14.06.41.png"/>
          <p:cNvPicPr>
            <a:picLocks noChangeAspect="1"/>
          </p:cNvPicPr>
          <p:nvPr/>
        </p:nvPicPr>
        <p:blipFill>
          <a:blip r:embed="rId11">
            <a:extLst/>
          </a:blip>
          <a:srcRect l="46337" t="44794" r="31412" b="41701"/>
          <a:stretch>
            <a:fillRect/>
          </a:stretch>
        </p:blipFill>
        <p:spPr>
          <a:xfrm>
            <a:off x="6508612" y="4073480"/>
            <a:ext cx="5846849" cy="2217864"/>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mph" nodeType="clickEffect" presetSubtype="0" presetID="6" grpId="1" accel="50000" decel="50000" fill="hold">
                                  <p:stCondLst>
                                    <p:cond delay="0"/>
                                  </p:stCondLst>
                                  <p:childTnLst>
                                    <p:animScale>
                                      <p:cBhvr>
                                        <p:cTn id="6" dur="4000" fill="hold"/>
                                        <p:tgtEl>
                                          <p:spTgt spid="1283"/>
                                        </p:tgtEl>
                                      </p:cBhvr>
                                      <p:by x="47876" y="47876"/>
                                    </p:animScale>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83" grpId="1"/>
    </p:bldLst>
  </p:timing>
</p:sld>
</file>

<file path=ppt/slides/slide1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91" name="Imagen" descr="Imagen"/>
          <p:cNvPicPr>
            <a:picLocks noChangeAspect="1"/>
          </p:cNvPicPr>
          <p:nvPr/>
        </p:nvPicPr>
        <p:blipFill>
          <a:blip r:embed="rId2">
            <a:extLst/>
          </a:blip>
          <a:stretch>
            <a:fillRect/>
          </a:stretch>
        </p:blipFill>
        <p:spPr>
          <a:xfrm>
            <a:off x="-2100604" y="-174197"/>
            <a:ext cx="15165101" cy="10101993"/>
          </a:xfrm>
          <a:prstGeom prst="rect">
            <a:avLst/>
          </a:prstGeom>
          <a:ln w="12700">
            <a:miter lim="400000"/>
          </a:ln>
        </p:spPr>
      </p:pic>
      <p:pic>
        <p:nvPicPr>
          <p:cNvPr id="1292"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9" t="28750" r="37498" b="64982"/>
          <a:stretch>
            <a:fillRect/>
          </a:stretch>
        </p:blipFill>
        <p:spPr>
          <a:xfrm>
            <a:off x="11898968" y="270297"/>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293"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0" name="MAP.png" descr="MAP.png"/>
          <p:cNvPicPr>
            <a:picLocks noChangeAspect="1"/>
          </p:cNvPicPr>
          <p:nvPr/>
        </p:nvPicPr>
        <p:blipFill>
          <a:blip r:embed="rId2">
            <a:extLst/>
          </a:blip>
          <a:srcRect l="48512" t="61419" r="19933" b="6947"/>
          <a:stretch>
            <a:fillRect/>
          </a:stretch>
        </p:blipFill>
        <p:spPr>
          <a:xfrm>
            <a:off x="-387747" y="-8136"/>
            <a:ext cx="13780136" cy="9769990"/>
          </a:xfrm>
          <a:prstGeom prst="rect">
            <a:avLst/>
          </a:prstGeom>
          <a:ln w="12700">
            <a:miter lim="400000"/>
          </a:ln>
        </p:spPr>
      </p:pic>
      <p:pic>
        <p:nvPicPr>
          <p:cNvPr id="281" name="island_3.png" descr="island_3.png"/>
          <p:cNvPicPr>
            <a:picLocks noChangeAspect="1"/>
          </p:cNvPicPr>
          <p:nvPr/>
        </p:nvPicPr>
        <p:blipFill>
          <a:blip r:embed="rId3">
            <a:extLst/>
          </a:blip>
          <a:srcRect l="0" t="1641" r="0" b="0"/>
          <a:stretch>
            <a:fillRect/>
          </a:stretch>
        </p:blipFill>
        <p:spPr>
          <a:xfrm>
            <a:off x="-27085" y="-1203704"/>
            <a:ext cx="12679143" cy="11961223"/>
          </a:xfrm>
          <a:prstGeom prst="rect">
            <a:avLst/>
          </a:prstGeom>
          <a:ln w="12700">
            <a:miter lim="400000"/>
          </a:ln>
        </p:spPr>
      </p:pic>
      <p:sp>
        <p:nvSpPr>
          <p:cNvPr id="282" name="Figura">
            <a:hlinkClick r:id="rId4" invalidUrl="" action="ppaction://hlinksldjump" tgtFrame="" tooltip="" history="1" highlightClick="0" endSnd="0"/>
          </p:cNvPr>
          <p:cNvSpPr/>
          <p:nvPr/>
        </p:nvSpPr>
        <p:spPr>
          <a:xfrm>
            <a:off x="7117330" y="3876090"/>
            <a:ext cx="757855"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283" name="Figura">
            <a:hlinkClick r:id="rId5" invalidUrl="" action="ppaction://hlinksldjump" tgtFrame="" tooltip="" history="1" highlightClick="0" endSnd="0"/>
          </p:cNvPr>
          <p:cNvSpPr/>
          <p:nvPr/>
        </p:nvSpPr>
        <p:spPr>
          <a:xfrm>
            <a:off x="4234243" y="4894312"/>
            <a:ext cx="746910" cy="63869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pic>
        <p:nvPicPr>
          <p:cNvPr id="284" name="Captura de pantalla 2020-04-06 a las 14.18.19.png" descr="Captura de pantalla 2020-04-06 a las 14.18.19.png">
            <a:hlinkClick r:id="rId6" invalidUrl="" action="ppaction://hlinksldjump" tgtFrame="" tooltip="" history="1" highlightClick="0" endSnd="0"/>
          </p:cNvPr>
          <p:cNvPicPr>
            <a:picLocks noChangeAspect="1"/>
          </p:cNvPicPr>
          <p:nvPr/>
        </p:nvPicPr>
        <p:blipFill>
          <a:blip r:embed="rId7">
            <a:extLst/>
          </a:blip>
          <a:srcRect l="41110" t="38564" r="37697" b="27553"/>
          <a:stretch>
            <a:fillRect/>
          </a:stretch>
        </p:blipFill>
        <p:spPr>
          <a:xfrm>
            <a:off x="11619926" y="8041130"/>
            <a:ext cx="877366" cy="876781"/>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9" y="0"/>
                </a:moveTo>
                <a:cubicBezTo>
                  <a:pt x="9492" y="0"/>
                  <a:pt x="9044" y="65"/>
                  <a:pt x="8294" y="244"/>
                </a:cubicBezTo>
                <a:cubicBezTo>
                  <a:pt x="4336" y="1193"/>
                  <a:pt x="1327" y="4163"/>
                  <a:pt x="289" y="8145"/>
                </a:cubicBezTo>
                <a:cubicBezTo>
                  <a:pt x="-96" y="9622"/>
                  <a:pt x="-96" y="11972"/>
                  <a:pt x="289" y="13448"/>
                </a:cubicBezTo>
                <a:cubicBezTo>
                  <a:pt x="648" y="14828"/>
                  <a:pt x="1571" y="16692"/>
                  <a:pt x="2410" y="17726"/>
                </a:cubicBezTo>
                <a:cubicBezTo>
                  <a:pt x="3757" y="19384"/>
                  <a:pt x="5999" y="20789"/>
                  <a:pt x="8168" y="21339"/>
                </a:cubicBezTo>
                <a:cubicBezTo>
                  <a:pt x="9038" y="21561"/>
                  <a:pt x="9544" y="21600"/>
                  <a:pt x="11067" y="21564"/>
                </a:cubicBezTo>
                <a:cubicBezTo>
                  <a:pt x="12736" y="21525"/>
                  <a:pt x="13047" y="21480"/>
                  <a:pt x="14179" y="21095"/>
                </a:cubicBezTo>
                <a:cubicBezTo>
                  <a:pt x="15974" y="20486"/>
                  <a:pt x="17086" y="19784"/>
                  <a:pt x="18489" y="18370"/>
                </a:cubicBezTo>
                <a:cubicBezTo>
                  <a:pt x="19530" y="17320"/>
                  <a:pt x="19778" y="16963"/>
                  <a:pt x="20366" y="15763"/>
                </a:cubicBezTo>
                <a:cubicBezTo>
                  <a:pt x="21329" y="13798"/>
                  <a:pt x="21504" y="13041"/>
                  <a:pt x="21504" y="10802"/>
                </a:cubicBezTo>
                <a:cubicBezTo>
                  <a:pt x="21504" y="8561"/>
                  <a:pt x="21329" y="7796"/>
                  <a:pt x="20366" y="5830"/>
                </a:cubicBezTo>
                <a:cubicBezTo>
                  <a:pt x="19778" y="4630"/>
                  <a:pt x="19530" y="4282"/>
                  <a:pt x="18489" y="3233"/>
                </a:cubicBezTo>
                <a:cubicBezTo>
                  <a:pt x="18308" y="3051"/>
                  <a:pt x="18126" y="2875"/>
                  <a:pt x="17954" y="2715"/>
                </a:cubicBezTo>
                <a:cubicBezTo>
                  <a:pt x="17899" y="2721"/>
                  <a:pt x="17848" y="2696"/>
                  <a:pt x="17817" y="2647"/>
                </a:cubicBezTo>
                <a:cubicBezTo>
                  <a:pt x="17803" y="2624"/>
                  <a:pt x="17799" y="2602"/>
                  <a:pt x="17798" y="2578"/>
                </a:cubicBezTo>
                <a:cubicBezTo>
                  <a:pt x="16689" y="1585"/>
                  <a:pt x="15671" y="1003"/>
                  <a:pt x="14179" y="498"/>
                </a:cubicBezTo>
                <a:cubicBezTo>
                  <a:pt x="13093" y="131"/>
                  <a:pt x="12689" y="72"/>
                  <a:pt x="11203" y="20"/>
                </a:cubicBezTo>
                <a:cubicBezTo>
                  <a:pt x="10842" y="7"/>
                  <a:pt x="10541" y="0"/>
                  <a:pt x="10279" y="0"/>
                </a:cubicBezTo>
                <a:close/>
                <a:moveTo>
                  <a:pt x="10921" y="4405"/>
                </a:moveTo>
                <a:cubicBezTo>
                  <a:pt x="12870" y="4409"/>
                  <a:pt x="14806" y="5405"/>
                  <a:pt x="15804" y="7520"/>
                </a:cubicBezTo>
                <a:cubicBezTo>
                  <a:pt x="16199" y="8357"/>
                  <a:pt x="16222" y="8498"/>
                  <a:pt x="16222" y="9864"/>
                </a:cubicBezTo>
                <a:cubicBezTo>
                  <a:pt x="16222" y="11231"/>
                  <a:pt x="16201" y="11385"/>
                  <a:pt x="15804" y="12227"/>
                </a:cubicBezTo>
                <a:cubicBezTo>
                  <a:pt x="15036" y="13853"/>
                  <a:pt x="13516" y="15048"/>
                  <a:pt x="11777" y="15392"/>
                </a:cubicBezTo>
                <a:lnTo>
                  <a:pt x="11008" y="15538"/>
                </a:lnTo>
                <a:lnTo>
                  <a:pt x="11008" y="16114"/>
                </a:lnTo>
                <a:cubicBezTo>
                  <a:pt x="11008" y="16428"/>
                  <a:pt x="10958" y="16714"/>
                  <a:pt x="10901" y="16749"/>
                </a:cubicBezTo>
                <a:cubicBezTo>
                  <a:pt x="10744" y="16847"/>
                  <a:pt x="7383" y="14306"/>
                  <a:pt x="7516" y="14190"/>
                </a:cubicBezTo>
                <a:cubicBezTo>
                  <a:pt x="8196" y="13592"/>
                  <a:pt x="10786" y="11807"/>
                  <a:pt x="10882" y="11866"/>
                </a:cubicBezTo>
                <a:cubicBezTo>
                  <a:pt x="10951" y="11909"/>
                  <a:pt x="11008" y="12205"/>
                  <a:pt x="11008" y="12530"/>
                </a:cubicBezTo>
                <a:cubicBezTo>
                  <a:pt x="11008" y="13107"/>
                  <a:pt x="11014" y="13119"/>
                  <a:pt x="11368" y="13038"/>
                </a:cubicBezTo>
                <a:cubicBezTo>
                  <a:pt x="13035" y="12657"/>
                  <a:pt x="14009" y="11359"/>
                  <a:pt x="13888" y="9669"/>
                </a:cubicBezTo>
                <a:cubicBezTo>
                  <a:pt x="13735" y="7550"/>
                  <a:pt x="11595" y="6268"/>
                  <a:pt x="9530" y="7061"/>
                </a:cubicBezTo>
                <a:cubicBezTo>
                  <a:pt x="8761" y="7357"/>
                  <a:pt x="8030" y="8142"/>
                  <a:pt x="7828" y="8897"/>
                </a:cubicBezTo>
                <a:cubicBezTo>
                  <a:pt x="7571" y="9866"/>
                  <a:pt x="7576" y="9860"/>
                  <a:pt x="6446" y="9903"/>
                </a:cubicBezTo>
                <a:cubicBezTo>
                  <a:pt x="5879" y="9925"/>
                  <a:pt x="5361" y="9897"/>
                  <a:pt x="5298" y="9835"/>
                </a:cubicBezTo>
                <a:cubicBezTo>
                  <a:pt x="5236" y="9772"/>
                  <a:pt x="5253" y="9399"/>
                  <a:pt x="5328" y="9005"/>
                </a:cubicBezTo>
                <a:cubicBezTo>
                  <a:pt x="5891" y="6021"/>
                  <a:pt x="8415" y="4399"/>
                  <a:pt x="10921" y="4405"/>
                </a:cubicBezTo>
                <a:close/>
              </a:path>
            </a:pathLst>
          </a:custGeom>
          <a:ln w="12700">
            <a:miter lim="400000"/>
          </a:ln>
        </p:spPr>
      </p:pic>
      <p:pic>
        <p:nvPicPr>
          <p:cNvPr id="285" name="Captura de pantalla 2020-04-06 a las 13.54.21.png" descr="Captura de pantalla 2020-04-06 a las 13.54.21.png">
            <a:hlinkClick r:id="rId8" invalidUrl="" action="ppaction://hlinksldjump" tgtFrame="" tooltip="" history="1" highlightClick="0" endSnd="0"/>
          </p:cNvPr>
          <p:cNvPicPr>
            <a:picLocks noChangeAspect="1"/>
          </p:cNvPicPr>
          <p:nvPr/>
        </p:nvPicPr>
        <p:blipFill>
          <a:blip r:embed="rId9">
            <a:extLst/>
          </a:blip>
          <a:srcRect l="58598" t="28750" r="37499" b="64985"/>
          <a:stretch>
            <a:fillRect/>
          </a:stretch>
        </p:blipFill>
        <p:spPr>
          <a:xfrm>
            <a:off x="11612838" y="280239"/>
            <a:ext cx="900781" cy="903969"/>
          </a:xfrm>
          <a:custGeom>
            <a:avLst/>
            <a:gdLst/>
            <a:ahLst/>
            <a:cxnLst>
              <a:cxn ang="0">
                <a:pos x="wd2" y="hd2"/>
              </a:cxn>
              <a:cxn ang="5400000">
                <a:pos x="wd2" y="hd2"/>
              </a:cxn>
              <a:cxn ang="10800000">
                <a:pos x="wd2" y="hd2"/>
              </a:cxn>
              <a:cxn ang="16200000">
                <a:pos x="wd2" y="hd2"/>
              </a:cxn>
            </a:cxnLst>
            <a:rect l="0" t="0" r="r" b="b"/>
            <a:pathLst>
              <a:path w="20608" h="21162" fill="norm" stroke="1" extrusionOk="0">
                <a:moveTo>
                  <a:pt x="9921" y="6"/>
                </a:moveTo>
                <a:cubicBezTo>
                  <a:pt x="9528" y="19"/>
                  <a:pt x="9134" y="51"/>
                  <a:pt x="8732" y="108"/>
                </a:cubicBezTo>
                <a:cubicBezTo>
                  <a:pt x="5648" y="545"/>
                  <a:pt x="2498" y="2759"/>
                  <a:pt x="1177" y="5413"/>
                </a:cubicBezTo>
                <a:cubicBezTo>
                  <a:pt x="-992" y="9772"/>
                  <a:pt x="-92" y="15338"/>
                  <a:pt x="3284" y="18457"/>
                </a:cubicBezTo>
                <a:cubicBezTo>
                  <a:pt x="4506" y="19587"/>
                  <a:pt x="6727" y="20706"/>
                  <a:pt x="8250" y="20966"/>
                </a:cubicBezTo>
                <a:cubicBezTo>
                  <a:pt x="10833" y="21406"/>
                  <a:pt x="12781" y="21121"/>
                  <a:pt x="15151" y="19925"/>
                </a:cubicBezTo>
                <a:cubicBezTo>
                  <a:pt x="18531" y="18220"/>
                  <a:pt x="20608" y="14647"/>
                  <a:pt x="20608" y="10570"/>
                </a:cubicBezTo>
                <a:cubicBezTo>
                  <a:pt x="20608" y="4405"/>
                  <a:pt x="15818" y="-194"/>
                  <a:pt x="9921" y="6"/>
                </a:cubicBezTo>
                <a:close/>
                <a:moveTo>
                  <a:pt x="10230" y="2366"/>
                </a:moveTo>
                <a:cubicBezTo>
                  <a:pt x="10446" y="2357"/>
                  <a:pt x="10663" y="2373"/>
                  <a:pt x="10865" y="2412"/>
                </a:cubicBezTo>
                <a:cubicBezTo>
                  <a:pt x="12171" y="2663"/>
                  <a:pt x="13700" y="3819"/>
                  <a:pt x="14252" y="4986"/>
                </a:cubicBezTo>
                <a:cubicBezTo>
                  <a:pt x="15014" y="6595"/>
                  <a:pt x="14898" y="7685"/>
                  <a:pt x="13607" y="11118"/>
                </a:cubicBezTo>
                <a:cubicBezTo>
                  <a:pt x="12976" y="12795"/>
                  <a:pt x="12420" y="14384"/>
                  <a:pt x="12373" y="14648"/>
                </a:cubicBezTo>
                <a:cubicBezTo>
                  <a:pt x="12297" y="15074"/>
                  <a:pt x="12081" y="15135"/>
                  <a:pt x="10384" y="15196"/>
                </a:cubicBezTo>
                <a:cubicBezTo>
                  <a:pt x="9260" y="15237"/>
                  <a:pt x="8410" y="15164"/>
                  <a:pt x="8323" y="15020"/>
                </a:cubicBezTo>
                <a:cubicBezTo>
                  <a:pt x="8242" y="14885"/>
                  <a:pt x="8011" y="14214"/>
                  <a:pt x="7814" y="13533"/>
                </a:cubicBezTo>
                <a:cubicBezTo>
                  <a:pt x="7616" y="12852"/>
                  <a:pt x="7092" y="11379"/>
                  <a:pt x="6652" y="10263"/>
                </a:cubicBezTo>
                <a:cubicBezTo>
                  <a:pt x="5733" y="7931"/>
                  <a:pt x="5646" y="6523"/>
                  <a:pt x="6307" y="5032"/>
                </a:cubicBezTo>
                <a:cubicBezTo>
                  <a:pt x="6957" y="3570"/>
                  <a:pt x="8714" y="2423"/>
                  <a:pt x="10230" y="2366"/>
                </a:cubicBezTo>
                <a:close/>
                <a:moveTo>
                  <a:pt x="10148" y="16163"/>
                </a:moveTo>
                <a:cubicBezTo>
                  <a:pt x="10815" y="16161"/>
                  <a:pt x="11519" y="16326"/>
                  <a:pt x="11810" y="16655"/>
                </a:cubicBezTo>
                <a:cubicBezTo>
                  <a:pt x="12193" y="17088"/>
                  <a:pt x="12167" y="17149"/>
                  <a:pt x="11337" y="17974"/>
                </a:cubicBezTo>
                <a:cubicBezTo>
                  <a:pt x="10858" y="18449"/>
                  <a:pt x="10391" y="18838"/>
                  <a:pt x="10302" y="18838"/>
                </a:cubicBezTo>
                <a:cubicBezTo>
                  <a:pt x="10212" y="18838"/>
                  <a:pt x="9756" y="18453"/>
                  <a:pt x="9285" y="17984"/>
                </a:cubicBezTo>
                <a:cubicBezTo>
                  <a:pt x="8571" y="17275"/>
                  <a:pt x="8474" y="17053"/>
                  <a:pt x="8677" y="16664"/>
                </a:cubicBezTo>
                <a:cubicBezTo>
                  <a:pt x="8850" y="16334"/>
                  <a:pt x="9481" y="16166"/>
                  <a:pt x="10148" y="16163"/>
                </a:cubicBezTo>
                <a:close/>
              </a:path>
            </a:pathLst>
          </a:custGeom>
          <a:ln w="12700">
            <a:miter lim="400000"/>
          </a:ln>
        </p:spPr>
      </p:pic>
      <p:sp>
        <p:nvSpPr>
          <p:cNvPr id="286" name="Figura">
            <a:hlinkClick r:id="rId10" invalidUrl="" action="ppaction://hlinksldjump" tgtFrame="" tooltip="" history="1" highlightClick="0" endSnd="0"/>
          </p:cNvPr>
          <p:cNvSpPr/>
          <p:nvPr/>
        </p:nvSpPr>
        <p:spPr>
          <a:xfrm>
            <a:off x="4652012" y="6831655"/>
            <a:ext cx="746910" cy="63869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287" name="Figura">
            <a:hlinkClick r:id="rId11" invalidUrl="" action="ppaction://hlinksldjump" tgtFrame="" tooltip="" history="1" highlightClick="0" endSnd="0"/>
          </p:cNvPr>
          <p:cNvSpPr/>
          <p:nvPr/>
        </p:nvSpPr>
        <p:spPr>
          <a:xfrm>
            <a:off x="7417969" y="6486045"/>
            <a:ext cx="746910" cy="63869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grpSp>
        <p:nvGrpSpPr>
          <p:cNvPr id="293" name="Grupo"/>
          <p:cNvGrpSpPr/>
          <p:nvPr/>
        </p:nvGrpSpPr>
        <p:grpSpPr>
          <a:xfrm>
            <a:off x="7861937" y="4372953"/>
            <a:ext cx="294826" cy="1870670"/>
            <a:chOff x="0" y="-2"/>
            <a:chExt cx="294825" cy="1870669"/>
          </a:xfrm>
        </p:grpSpPr>
        <p:sp>
          <p:nvSpPr>
            <p:cNvPr id="288" name="Línea"/>
            <p:cNvSpPr/>
            <p:nvPr/>
          </p:nvSpPr>
          <p:spPr>
            <a:xfrm>
              <a:off x="98274" y="-3"/>
              <a:ext cx="23961" cy="105705"/>
            </a:xfrm>
            <a:custGeom>
              <a:avLst/>
              <a:gdLst/>
              <a:ahLst/>
              <a:cxnLst>
                <a:cxn ang="0">
                  <a:pos x="wd2" y="hd2"/>
                </a:cxn>
                <a:cxn ang="5400000">
                  <a:pos x="wd2" y="hd2"/>
                </a:cxn>
                <a:cxn ang="10800000">
                  <a:pos x="wd2" y="hd2"/>
                </a:cxn>
                <a:cxn ang="16200000">
                  <a:pos x="wd2" y="hd2"/>
                </a:cxn>
              </a:cxnLst>
              <a:rect l="0" t="0" r="r" b="b"/>
              <a:pathLst>
                <a:path w="21600" h="21238" fill="norm" stroke="1" extrusionOk="0">
                  <a:moveTo>
                    <a:pt x="11074" y="6220"/>
                  </a:moveTo>
                  <a:cubicBezTo>
                    <a:pt x="5537" y="3340"/>
                    <a:pt x="0" y="461"/>
                    <a:pt x="0" y="49"/>
                  </a:cubicBezTo>
                  <a:cubicBezTo>
                    <a:pt x="0" y="-362"/>
                    <a:pt x="5537" y="1695"/>
                    <a:pt x="12920" y="9922"/>
                  </a:cubicBezTo>
                  <a:cubicBezTo>
                    <a:pt x="15640" y="12953"/>
                    <a:pt x="18610" y="16821"/>
                    <a:pt x="21600" y="21238"/>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89" name="Línea"/>
            <p:cNvSpPr/>
            <p:nvPr/>
          </p:nvSpPr>
          <p:spPr>
            <a:xfrm>
              <a:off x="146612" y="419149"/>
              <a:ext cx="12701" cy="14329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3201" y="2479"/>
                    <a:pt x="6140" y="5003"/>
                    <a:pt x="8892" y="7580"/>
                  </a:cubicBezTo>
                  <a:cubicBezTo>
                    <a:pt x="13695" y="12076"/>
                    <a:pt x="17930" y="16732"/>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90" name="Línea"/>
            <p:cNvSpPr/>
            <p:nvPr/>
          </p:nvSpPr>
          <p:spPr>
            <a:xfrm>
              <a:off x="152299" y="855807"/>
              <a:ext cx="12701" cy="195655"/>
            </a:xfrm>
            <a:custGeom>
              <a:avLst/>
              <a:gdLst/>
              <a:ahLst/>
              <a:cxnLst>
                <a:cxn ang="0">
                  <a:pos x="wd2" y="hd2"/>
                </a:cxn>
                <a:cxn ang="5400000">
                  <a:pos x="wd2" y="hd2"/>
                </a:cxn>
                <a:cxn ang="10800000">
                  <a:pos x="wd2" y="hd2"/>
                </a:cxn>
                <a:cxn ang="16200000">
                  <a:pos x="wd2" y="hd2"/>
                </a:cxn>
              </a:cxnLst>
              <a:rect l="0" t="0" r="r" b="b"/>
              <a:pathLst>
                <a:path w="19861" h="21600" fill="norm" stroke="1" extrusionOk="0">
                  <a:moveTo>
                    <a:pt x="19350" y="0"/>
                  </a:moveTo>
                  <a:cubicBezTo>
                    <a:pt x="21600" y="7119"/>
                    <a:pt x="16641" y="14498"/>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91" name="Línea"/>
            <p:cNvSpPr/>
            <p:nvPr/>
          </p:nvSpPr>
          <p:spPr>
            <a:xfrm>
              <a:off x="85990" y="1358103"/>
              <a:ext cx="58340" cy="4172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059" y="963"/>
                    <a:pt x="20471" y="1920"/>
                    <a:pt x="19836" y="2874"/>
                  </a:cubicBezTo>
                  <a:cubicBezTo>
                    <a:pt x="16425" y="7997"/>
                    <a:pt x="11624" y="13050"/>
                    <a:pt x="8086" y="16159"/>
                  </a:cubicBezTo>
                  <a:cubicBezTo>
                    <a:pt x="4548" y="19268"/>
                    <a:pt x="2274" y="20434"/>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92" name="Línea"/>
            <p:cNvSpPr/>
            <p:nvPr/>
          </p:nvSpPr>
          <p:spPr>
            <a:xfrm>
              <a:off x="-1" y="1621770"/>
              <a:ext cx="294827" cy="248897"/>
            </a:xfrm>
            <a:custGeom>
              <a:avLst/>
              <a:gdLst/>
              <a:ahLst/>
              <a:cxnLst>
                <a:cxn ang="0">
                  <a:pos x="wd2" y="hd2"/>
                </a:cxn>
                <a:cxn ang="5400000">
                  <a:pos x="wd2" y="hd2"/>
                </a:cxn>
                <a:cxn ang="10800000">
                  <a:pos x="wd2" y="hd2"/>
                </a:cxn>
                <a:cxn ang="16200000">
                  <a:pos x="wd2" y="hd2"/>
                </a:cxn>
              </a:cxnLst>
              <a:rect l="0" t="0" r="r" b="b"/>
              <a:pathLst>
                <a:path w="21600" h="21349" fill="norm" stroke="1" extrusionOk="0">
                  <a:moveTo>
                    <a:pt x="0" y="0"/>
                  </a:moveTo>
                  <a:cubicBezTo>
                    <a:pt x="1200" y="4215"/>
                    <a:pt x="2400" y="8429"/>
                    <a:pt x="3225" y="11415"/>
                  </a:cubicBezTo>
                  <a:cubicBezTo>
                    <a:pt x="4050" y="14400"/>
                    <a:pt x="4500" y="16156"/>
                    <a:pt x="4800" y="17649"/>
                  </a:cubicBezTo>
                  <a:cubicBezTo>
                    <a:pt x="5100" y="19141"/>
                    <a:pt x="5250" y="20371"/>
                    <a:pt x="5775" y="20985"/>
                  </a:cubicBezTo>
                  <a:cubicBezTo>
                    <a:pt x="6300" y="21600"/>
                    <a:pt x="7200" y="21600"/>
                    <a:pt x="8850" y="19668"/>
                  </a:cubicBezTo>
                  <a:cubicBezTo>
                    <a:pt x="10500" y="17737"/>
                    <a:pt x="12900" y="13873"/>
                    <a:pt x="15150" y="10800"/>
                  </a:cubicBezTo>
                  <a:cubicBezTo>
                    <a:pt x="17400" y="7727"/>
                    <a:pt x="19500" y="5444"/>
                    <a:pt x="21600" y="3161"/>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grpSp>
      <p:grpSp>
        <p:nvGrpSpPr>
          <p:cNvPr id="307" name="Grupo"/>
          <p:cNvGrpSpPr/>
          <p:nvPr/>
        </p:nvGrpSpPr>
        <p:grpSpPr>
          <a:xfrm>
            <a:off x="4094148" y="5401469"/>
            <a:ext cx="3687944" cy="2342012"/>
            <a:chOff x="0" y="0"/>
            <a:chExt cx="3687942" cy="2342011"/>
          </a:xfrm>
        </p:grpSpPr>
        <p:sp>
          <p:nvSpPr>
            <p:cNvPr id="294" name="Línea"/>
            <p:cNvSpPr/>
            <p:nvPr/>
          </p:nvSpPr>
          <p:spPr>
            <a:xfrm>
              <a:off x="508164" y="1767755"/>
              <a:ext cx="47288" cy="12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5258" y="20721"/>
                    <a:pt x="8915" y="19841"/>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95" name="Línea"/>
            <p:cNvSpPr/>
            <p:nvPr/>
          </p:nvSpPr>
          <p:spPr>
            <a:xfrm>
              <a:off x="181638" y="1397200"/>
              <a:ext cx="108889" cy="1673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342" y="18760"/>
                    <a:pt x="15178" y="15788"/>
                    <a:pt x="12014" y="12642"/>
                  </a:cubicBezTo>
                  <a:cubicBezTo>
                    <a:pt x="7963" y="8615"/>
                    <a:pt x="3913" y="4303"/>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96" name="Línea"/>
            <p:cNvSpPr/>
            <p:nvPr/>
          </p:nvSpPr>
          <p:spPr>
            <a:xfrm>
              <a:off x="10874" y="948589"/>
              <a:ext cx="58130" cy="23849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9345" y="20251"/>
                    <a:pt x="17210" y="18837"/>
                    <a:pt x="15206" y="17327"/>
                  </a:cubicBezTo>
                  <a:cubicBezTo>
                    <a:pt x="8581" y="12337"/>
                    <a:pt x="3387" y="6300"/>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97" name="Línea"/>
            <p:cNvSpPr/>
            <p:nvPr/>
          </p:nvSpPr>
          <p:spPr>
            <a:xfrm>
              <a:off x="0" y="564172"/>
              <a:ext cx="12700" cy="1023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722" y="20053"/>
                    <a:pt x="1541" y="18547"/>
                    <a:pt x="2451" y="17085"/>
                  </a:cubicBezTo>
                  <a:cubicBezTo>
                    <a:pt x="6406" y="10737"/>
                    <a:pt x="12086" y="5240"/>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98" name="Línea"/>
            <p:cNvSpPr/>
            <p:nvPr/>
          </p:nvSpPr>
          <p:spPr>
            <a:xfrm flipV="1">
              <a:off x="161673" y="175591"/>
              <a:ext cx="68246" cy="104572"/>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299" name="Línea"/>
            <p:cNvSpPr/>
            <p:nvPr/>
          </p:nvSpPr>
          <p:spPr>
            <a:xfrm>
              <a:off x="143636" y="0"/>
              <a:ext cx="245979" cy="292294"/>
            </a:xfrm>
            <a:custGeom>
              <a:avLst/>
              <a:gdLst/>
              <a:ahLst/>
              <a:cxnLst>
                <a:cxn ang="0">
                  <a:pos x="wd2" y="hd2"/>
                </a:cxn>
                <a:cxn ang="5400000">
                  <a:pos x="wd2" y="hd2"/>
                </a:cxn>
                <a:cxn ang="10800000">
                  <a:pos x="wd2" y="hd2"/>
                </a:cxn>
                <a:cxn ang="16200000">
                  <a:pos x="wd2" y="hd2"/>
                </a:cxn>
              </a:cxnLst>
              <a:rect l="0" t="0" r="r" b="b"/>
              <a:pathLst>
                <a:path w="21521" h="21121" fill="norm" stroke="1" extrusionOk="0">
                  <a:moveTo>
                    <a:pt x="1101" y="8250"/>
                  </a:moveTo>
                  <a:cubicBezTo>
                    <a:pt x="511" y="7615"/>
                    <a:pt x="-79" y="6980"/>
                    <a:pt x="9" y="6484"/>
                  </a:cubicBezTo>
                  <a:cubicBezTo>
                    <a:pt x="97" y="5989"/>
                    <a:pt x="863" y="5634"/>
                    <a:pt x="2502" y="4546"/>
                  </a:cubicBezTo>
                  <a:cubicBezTo>
                    <a:pt x="4140" y="3458"/>
                    <a:pt x="6651" y="1637"/>
                    <a:pt x="8443" y="653"/>
                  </a:cubicBezTo>
                  <a:cubicBezTo>
                    <a:pt x="10236" y="-331"/>
                    <a:pt x="11311" y="-479"/>
                    <a:pt x="12475" y="2184"/>
                  </a:cubicBezTo>
                  <a:cubicBezTo>
                    <a:pt x="13639" y="4847"/>
                    <a:pt x="14893" y="10321"/>
                    <a:pt x="16416" y="13946"/>
                  </a:cubicBezTo>
                  <a:cubicBezTo>
                    <a:pt x="17938" y="17570"/>
                    <a:pt x="19730" y="19346"/>
                    <a:pt x="21521" y="21121"/>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300" name="Línea"/>
            <p:cNvSpPr/>
            <p:nvPr/>
          </p:nvSpPr>
          <p:spPr>
            <a:xfrm>
              <a:off x="3599858" y="1876965"/>
              <a:ext cx="88085" cy="969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8588" y="1369"/>
                    <a:pt x="15575" y="2737"/>
                    <a:pt x="9550" y="9808"/>
                  </a:cubicBezTo>
                  <a:cubicBezTo>
                    <a:pt x="6940" y="12872"/>
                    <a:pt x="3763" y="17007"/>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301" name="Línea"/>
            <p:cNvSpPr/>
            <p:nvPr/>
          </p:nvSpPr>
          <p:spPr>
            <a:xfrm>
              <a:off x="3268279" y="2161973"/>
              <a:ext cx="113771" cy="4842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9116" y="3023"/>
                    <a:pt x="16568" y="5904"/>
                    <a:pt x="13962" y="8640"/>
                  </a:cubicBezTo>
                  <a:cubicBezTo>
                    <a:pt x="9463" y="13364"/>
                    <a:pt x="4792" y="17657"/>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302" name="Línea"/>
            <p:cNvSpPr/>
            <p:nvPr/>
          </p:nvSpPr>
          <p:spPr>
            <a:xfrm>
              <a:off x="2756776" y="2296506"/>
              <a:ext cx="156156" cy="239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9509" y="2404"/>
                    <a:pt x="17430" y="4713"/>
                    <a:pt x="15365" y="6933"/>
                  </a:cubicBezTo>
                  <a:cubicBezTo>
                    <a:pt x="10240" y="12443"/>
                    <a:pt x="5207" y="17407"/>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303" name="Línea"/>
            <p:cNvSpPr/>
            <p:nvPr/>
          </p:nvSpPr>
          <p:spPr>
            <a:xfrm>
              <a:off x="2400256" y="2329311"/>
              <a:ext cx="65027" cy="12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4107" y="19414"/>
                    <a:pt x="6832" y="12214"/>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304" name="Línea"/>
            <p:cNvSpPr/>
            <p:nvPr/>
          </p:nvSpPr>
          <p:spPr>
            <a:xfrm>
              <a:off x="1994622" y="2229303"/>
              <a:ext cx="120010" cy="506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7172" y="17931"/>
                    <a:pt x="12553" y="13696"/>
                    <a:pt x="7763" y="8652"/>
                  </a:cubicBezTo>
                  <a:cubicBezTo>
                    <a:pt x="5218" y="5972"/>
                    <a:pt x="2626" y="3064"/>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305" name="Línea"/>
            <p:cNvSpPr/>
            <p:nvPr/>
          </p:nvSpPr>
          <p:spPr>
            <a:xfrm>
              <a:off x="1396923" y="1926103"/>
              <a:ext cx="327531" cy="16263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20963" y="20925"/>
                    <a:pt x="20334" y="20252"/>
                    <a:pt x="19713" y="19579"/>
                  </a:cubicBezTo>
                  <a:cubicBezTo>
                    <a:pt x="16203" y="15772"/>
                    <a:pt x="12962" y="11965"/>
                    <a:pt x="9722" y="8702"/>
                  </a:cubicBezTo>
                  <a:cubicBezTo>
                    <a:pt x="6481" y="5438"/>
                    <a:pt x="3241" y="2719"/>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306" name="Línea"/>
            <p:cNvSpPr/>
            <p:nvPr/>
          </p:nvSpPr>
          <p:spPr>
            <a:xfrm>
              <a:off x="1385115" y="1821686"/>
              <a:ext cx="122369" cy="230418"/>
            </a:xfrm>
            <a:custGeom>
              <a:avLst/>
              <a:gdLst/>
              <a:ahLst/>
              <a:cxnLst>
                <a:cxn ang="0">
                  <a:pos x="wd2" y="hd2"/>
                </a:cxn>
                <a:cxn ang="5400000">
                  <a:pos x="wd2" y="hd2"/>
                </a:cxn>
                <a:cxn ang="10800000">
                  <a:pos x="wd2" y="hd2"/>
                </a:cxn>
                <a:cxn ang="16200000">
                  <a:pos x="wd2" y="hd2"/>
                </a:cxn>
              </a:cxnLst>
              <a:rect l="0" t="0" r="r" b="b"/>
              <a:pathLst>
                <a:path w="20823" h="21512" fill="norm" stroke="1" extrusionOk="0">
                  <a:moveTo>
                    <a:pt x="965" y="12616"/>
                  </a:moveTo>
                  <a:cubicBezTo>
                    <a:pt x="1313" y="15101"/>
                    <a:pt x="1662" y="17586"/>
                    <a:pt x="2707" y="19211"/>
                  </a:cubicBezTo>
                  <a:cubicBezTo>
                    <a:pt x="3752" y="20835"/>
                    <a:pt x="5494" y="21600"/>
                    <a:pt x="6539" y="21504"/>
                  </a:cubicBezTo>
                  <a:cubicBezTo>
                    <a:pt x="7584" y="21409"/>
                    <a:pt x="7933" y="20453"/>
                    <a:pt x="6713" y="18446"/>
                  </a:cubicBezTo>
                  <a:cubicBezTo>
                    <a:pt x="5494" y="16439"/>
                    <a:pt x="2707" y="13381"/>
                    <a:pt x="1139" y="10991"/>
                  </a:cubicBezTo>
                  <a:cubicBezTo>
                    <a:pt x="-429" y="8602"/>
                    <a:pt x="-777" y="6881"/>
                    <a:pt x="2707" y="5161"/>
                  </a:cubicBezTo>
                  <a:cubicBezTo>
                    <a:pt x="6191" y="3441"/>
                    <a:pt x="13507" y="1720"/>
                    <a:pt x="20823"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grpSp>
      <p:pic>
        <p:nvPicPr>
          <p:cNvPr id="308" name="Captura de pantalla 2020-05-03 a las 14.00.03.png" descr="Captura de pantalla 2020-05-03 a las 14.00.03.png"/>
          <p:cNvPicPr>
            <a:picLocks noChangeAspect="1"/>
          </p:cNvPicPr>
          <p:nvPr/>
        </p:nvPicPr>
        <p:blipFill>
          <a:blip r:embed="rId12">
            <a:extLst/>
          </a:blip>
          <a:srcRect l="22805" t="17366" r="61251" b="62631"/>
          <a:stretch>
            <a:fillRect/>
          </a:stretch>
        </p:blipFill>
        <p:spPr>
          <a:xfrm>
            <a:off x="1445638" y="311346"/>
            <a:ext cx="3547230" cy="2781540"/>
          </a:xfrm>
          <a:prstGeom prst="rect">
            <a:avLst/>
          </a:prstGeom>
          <a:ln w="12700">
            <a:miter lim="400000"/>
          </a:ln>
        </p:spPr>
      </p:pic>
    </p:spTree>
  </p:cSld>
  <p:clrMapOvr>
    <a:masterClrMapping/>
  </p:clrMapOvr>
  <p:transition xmlns:p14="http://schemas.microsoft.com/office/powerpoint/2010/main" spd="med" advClick="1"/>
</p:sld>
</file>

<file path=ppt/slides/slide1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95" name="Por fin, ves a lo lejos la siguiente isla. Te llama la atención porque es muy distinta a las demás, es muy pequeña y parece como partida por la mitad, como un círculo dividido en dos partes, y un gran río separa las dos zonas.  Echas el ancla y te dispon"/>
          <p:cNvSpPr txBox="1"/>
          <p:nvPr/>
        </p:nvSpPr>
        <p:spPr>
          <a:xfrm>
            <a:off x="1027278" y="1963842"/>
            <a:ext cx="10950245" cy="413258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lvl1pPr algn="just" defTabSz="449580">
              <a:lnSpc>
                <a:spcPct val="115000"/>
              </a:lnSpc>
              <a:spcBef>
                <a:spcPts val="1000"/>
              </a:spcBef>
              <a:defRPr sz="1900">
                <a:uFill>
                  <a:solidFill>
                    <a:srgbClr val="7030A0"/>
                  </a:solidFill>
                </a:uFill>
                <a:latin typeface="Comic Sans MS"/>
                <a:ea typeface="Comic Sans MS"/>
                <a:cs typeface="Comic Sans MS"/>
                <a:sym typeface="Comic Sans MS"/>
              </a:defRPr>
            </a:lvl1pPr>
          </a:lstStyle>
          <a:p>
            <a:pPr/>
            <a:r>
              <a:t>Por fin, ves a lo lejos la siguiente isla. Te llama la atención porque es muy distinta a las demás, es muy pequeña y parece como partida por la mitad, como un círculo dividido en dos partes, y un gran río separa las dos zonas.  Echas el ancla y te dispones a bajar del barco, pero el agua está helada ¡Qué frío! Tienes que meter las piernas para poder llegar a la orilla andando, así que decides hacerlo poco a poco. Metes primero los dedos de los pies y sientes como el agua fría te provoca un hormigueo, un hormigueo que va que recorriendo las plantas de tus pies ¿Lo sientes? Pon atención, sigue… los tobillos… y según te vas adentrando en el agua también tus piernas… poco a poco… hasta llegar a las rodillas. Te quedas un rato en el agua para seguir sintiendo esa sensación, es agradable.</a:t>
            </a:r>
          </a:p>
        </p:txBody>
      </p:sp>
      <p:pic>
        <p:nvPicPr>
          <p:cNvPr id="1296"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98" name="Imagen" descr="Imagen"/>
          <p:cNvPicPr>
            <a:picLocks noChangeAspect="1"/>
          </p:cNvPicPr>
          <p:nvPr/>
        </p:nvPicPr>
        <p:blipFill>
          <a:blip r:embed="rId2">
            <a:extLst/>
          </a:blip>
          <a:srcRect l="9693" t="0" r="13455" b="0"/>
          <a:stretch>
            <a:fillRect/>
          </a:stretch>
        </p:blipFill>
        <p:spPr>
          <a:xfrm>
            <a:off x="-195461" y="-28775"/>
            <a:ext cx="13395772" cy="9811155"/>
          </a:xfrm>
          <a:prstGeom prst="rect">
            <a:avLst/>
          </a:prstGeom>
          <a:ln w="12700">
            <a:miter lim="400000"/>
          </a:ln>
        </p:spPr>
      </p:pic>
      <p:pic>
        <p:nvPicPr>
          <p:cNvPr id="1299"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9" t="28750" r="37498" b="64982"/>
          <a:stretch>
            <a:fillRect/>
          </a:stretch>
        </p:blipFill>
        <p:spPr>
          <a:xfrm>
            <a:off x="11898968" y="270297"/>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300"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02" name="Cuando estás listo/a sales de agua dispuesto/a a continuar tu aventura. Vas caminando y te sorprende el gran silencio que hay, es como una isla desierta, no se oye nada, ni animales, ni la brisa, ni el mar… Todo está en calma. Disfrutas de la tranquilida"/>
          <p:cNvSpPr txBox="1"/>
          <p:nvPr/>
        </p:nvSpPr>
        <p:spPr>
          <a:xfrm>
            <a:off x="359198" y="771842"/>
            <a:ext cx="12039866" cy="8209915"/>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49580">
              <a:lnSpc>
                <a:spcPct val="115000"/>
              </a:lnSpc>
              <a:spcBef>
                <a:spcPts val="1000"/>
              </a:spcBef>
              <a:defRPr sz="1500">
                <a:uFill>
                  <a:solidFill>
                    <a:srgbClr val="E36C0A"/>
                  </a:solidFill>
                </a:uFill>
                <a:latin typeface="Comic Sans MS"/>
                <a:ea typeface="Comic Sans MS"/>
                <a:cs typeface="Comic Sans MS"/>
                <a:sym typeface="Comic Sans MS"/>
              </a:defRPr>
            </a:pPr>
            <a:r>
              <a:t>Cuando estás listo/a sales del agua dispuesto/a a continuar tu aventura. Vas caminando y te sorprende el gran silencio que hay, es como una isla desierta, no se oye nada, ni animales, ni la brisa, ni el mar… Todo está en calma. Disfrutas de la tranquilidad que transmite esta isla, respiras profundo…el silencio… la calma… es reconfortante… Pronto, y casi sin darte cuenta, llegas al río de agua salada que separa las dos partes de la isla, pero… ¡Está lleno de medusas! ¿Cómo vas a cruzarlo? Miras el mapa de tu abuela y observas que ha rodeado una zona a la izquierda del río, justo debajo de un árbol, y pone ``arenas movedizas´´. Te diriges a esa zona sin dudarlo a ver si encuentras otra pista. Cuando llegas fijas tu atención en todo lo que puedes ver: el río, las arenas movedizas, el árbol… no hay mucho donde mirar la verdad, y no encuentras nada, ni un baúl, ni un mapa, ni una pista…nada. Te tumbas a pensar a la sombra debajo de árbol ¿Qué hago ahora? Observas las hojas moverse ligeramente con la brisa que ahora sí hay, te fijas en la forma de las hojas, en el color verde intenso… y entonces ves algo, entre las hojas, en el tronco del árbol, parece que hay algo escrito. Te levantas sin dudarlo a leerlo ``Si el río quieres cruzar por las arenas movedizas te dejarás llevar´´ ¿Qué? ¡Pero qué locura! ¿Cómo vas a hacer eso? Te quedas pensando, es arriesgado… sí… pero confías en tu abuela.</a:t>
            </a:r>
          </a:p>
          <a:p>
            <a:pPr algn="just" defTabSz="449580">
              <a:lnSpc>
                <a:spcPct val="115000"/>
              </a:lnSpc>
              <a:spcBef>
                <a:spcPts val="1000"/>
              </a:spcBef>
              <a:defRPr sz="1500">
                <a:uFill>
                  <a:solidFill>
                    <a:srgbClr val="E36C0A"/>
                  </a:solidFill>
                </a:uFill>
                <a:latin typeface="Comic Sans MS"/>
                <a:ea typeface="Comic Sans MS"/>
                <a:cs typeface="Comic Sans MS"/>
                <a:sym typeface="Comic Sans MS"/>
              </a:defRPr>
            </a:pPr>
            <a:r>
              <a:t>Finalmente, decides adentrarte en las arenas movedizas… Sientes una mezcla de miedo y a la vez de curiosisad… Adelantas un pie y lo metes en las arenas… Sientes una temperatura algo fría y una textura un tanto pegajosa, que te resulta extraña y agradable a la vez… Te animas a introducir el otro pie en las arenas, que ya te cubren hasta las rodillas… Has dado el primer paso… Ahora, estás decidido a dar el siguiente y te adentras en las arenas, sintiendo masas frías y templadas que te rodean hasta la altura de tu tripa… Sigue pareciendo algo raro, a la par que relajante… </a:t>
            </a:r>
          </a:p>
          <a:p>
            <a:pPr algn="just" defTabSz="449580">
              <a:lnSpc>
                <a:spcPct val="115000"/>
              </a:lnSpc>
              <a:spcBef>
                <a:spcPts val="1000"/>
              </a:spcBef>
              <a:defRPr sz="1500">
                <a:uFill>
                  <a:solidFill>
                    <a:srgbClr val="E36C0A"/>
                  </a:solidFill>
                </a:uFill>
                <a:latin typeface="Comic Sans MS"/>
                <a:ea typeface="Comic Sans MS"/>
                <a:cs typeface="Comic Sans MS"/>
                <a:sym typeface="Comic Sans MS"/>
              </a:defRPr>
            </a:pPr>
            <a:r>
              <a:t>Pero, a medida que te adentras más, vas notando cómo el peso de tu cuerpo te va hundiendo en las arenas movedizas, así que, aún con algo de temor, decides intentar flotar y dejarte llevar por las arenas movedizas… Sientes cómo éstas van envolviendo tu pecho…, cómo te producen un hormigueo desde la tripa, hasta el cuello…, y cómo rodean tu espalda hasta que, el miedo queda atrás… Por fin, consigues flotar y relajarte, dejándote llevar por esas arenas que envuelven tu cuerpo y te mecen y balancean… Vuelves a notar masas de agua, arena y barro con distintas temperaturas: unas más frías, otras más templadas … Todo tu cuerpo ha quedado sumido en una sensación que ha tornado de temerosa y desagradable a placentera y relajante… Te dejas llevar… Al cabo de unos minutos, tus ojos divisan el fin de la zona de arenas y tus pies comienzan a notar un terreno mucho más firme y más limpio… ¡Conseguiste atravesarlas!</a:t>
            </a:r>
          </a:p>
        </p:txBody>
      </p:sp>
      <p:pic>
        <p:nvPicPr>
          <p:cNvPr id="1303"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05" name="Imagen" descr="Imagen"/>
          <p:cNvPicPr>
            <a:picLocks noChangeAspect="1"/>
          </p:cNvPicPr>
          <p:nvPr/>
        </p:nvPicPr>
        <p:blipFill>
          <a:blip r:embed="rId2">
            <a:extLst/>
          </a:blip>
          <a:stretch>
            <a:fillRect/>
          </a:stretch>
        </p:blipFill>
        <p:spPr>
          <a:xfrm>
            <a:off x="0" y="-94646"/>
            <a:ext cx="13004802" cy="9942760"/>
          </a:xfrm>
          <a:prstGeom prst="rect">
            <a:avLst/>
          </a:prstGeom>
          <a:ln w="12700">
            <a:miter lim="400000"/>
          </a:ln>
        </p:spPr>
      </p:pic>
      <p:pic>
        <p:nvPicPr>
          <p:cNvPr id="1306"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9" t="28750" r="37498" b="64982"/>
          <a:stretch>
            <a:fillRect/>
          </a:stretch>
        </p:blipFill>
        <p:spPr>
          <a:xfrm>
            <a:off x="11898968" y="270297"/>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307"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09" name="Cuando sales de las arenas movedizas ¡Estás ya al otro lado de río! ¡Qué maravilla! Lo primero que ves es una preciosa cascada con el agua azul intenso y palmeras enormes alrededor, es como un oasis ¡Qué bonito! Estás lleno/a de barro por las arenas move"/>
          <p:cNvSpPr txBox="1"/>
          <p:nvPr/>
        </p:nvSpPr>
        <p:spPr>
          <a:xfrm>
            <a:off x="1027278" y="1766675"/>
            <a:ext cx="10950245" cy="452691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lvl1pPr algn="just" defTabSz="449580">
              <a:lnSpc>
                <a:spcPct val="115000"/>
              </a:lnSpc>
              <a:spcBef>
                <a:spcPts val="1000"/>
              </a:spcBef>
              <a:defRPr sz="1900">
                <a:uFill>
                  <a:solidFill>
                    <a:srgbClr val="76923C"/>
                  </a:solidFill>
                </a:uFill>
                <a:latin typeface="Comic Sans MS"/>
                <a:ea typeface="Comic Sans MS"/>
                <a:cs typeface="Comic Sans MS"/>
                <a:sym typeface="Comic Sans MS"/>
              </a:defRPr>
            </a:lvl1pPr>
          </a:lstStyle>
          <a:p>
            <a:pPr/>
            <a:r>
              <a:t>Cuando sales de las arenas movedizas ¡Estás ya al otro lado del río! ¡Qué maravilla! Lo primero que ves es una preciosa cascada con el agua azul intenso y palmeras enormes alrededor, es como un oasis ¡Qué bonito! Estás lleno/a de barro por las arenas movedizas así que decides lavarte y relajarte en la cascada ¿Por qué no? Te metes debajo de la cascada y notas como el agua cae en tu cabeza ¿Qué sientes? ¿Es agradable? ¿Sientes frío, calor, picor, dolor, suavidad, quizás nada…? A medida que cae el agua por tu cuerpo esa sensación se va extendiendo por tu cara… tu cuello… tus hombros… tus brazos…tu espalda…¿La sientes? Continúa por tu pecho, hasta tu tripa. Pones atención ¿Qué sientes? Sigue por tu cadera…tus muslos…tus piernas hasta la punta de tus pies.  El agua ya está corriendo por todo tu cuerpo, desde la cabeza hasta los pies. Respiras profundo y disfrutas del momento. </a:t>
            </a:r>
          </a:p>
        </p:txBody>
      </p:sp>
      <p:pic>
        <p:nvPicPr>
          <p:cNvPr id="1310"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12" name="Imagen" descr="Imagen"/>
          <p:cNvPicPr>
            <a:picLocks noChangeAspect="1"/>
          </p:cNvPicPr>
          <p:nvPr/>
        </p:nvPicPr>
        <p:blipFill>
          <a:blip r:embed="rId2">
            <a:extLst/>
          </a:blip>
          <a:stretch>
            <a:fillRect/>
          </a:stretch>
        </p:blipFill>
        <p:spPr>
          <a:xfrm>
            <a:off x="-897555" y="-59214"/>
            <a:ext cx="14799909" cy="9872028"/>
          </a:xfrm>
          <a:prstGeom prst="rect">
            <a:avLst/>
          </a:prstGeom>
          <a:ln w="12700">
            <a:miter lim="400000"/>
          </a:ln>
        </p:spPr>
      </p:pic>
      <p:pic>
        <p:nvPicPr>
          <p:cNvPr id="1313"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9" t="28750" r="37498" b="64982"/>
          <a:stretch>
            <a:fillRect/>
          </a:stretch>
        </p:blipFill>
        <p:spPr>
          <a:xfrm>
            <a:off x="11898968" y="270297"/>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314" name="Imagen" descr="Imagen"/>
          <p:cNvPicPr>
            <a:picLocks noChangeAspect="1"/>
          </p:cNvPicPr>
          <p:nvPr/>
        </p:nvPicPr>
        <p:blipFill>
          <a:blip r:embed="rId5">
            <a:extLst/>
          </a:blip>
          <a:srcRect l="17" t="19478" r="7" b="16045"/>
          <a:stretch>
            <a:fillRect/>
          </a:stretch>
        </p:blipFill>
        <p:spPr>
          <a:xfrm>
            <a:off x="6708707" y="6582188"/>
            <a:ext cx="6720364" cy="3253007"/>
          </a:xfrm>
          <a:custGeom>
            <a:avLst/>
            <a:gdLst/>
            <a:ahLst/>
            <a:cxnLst>
              <a:cxn ang="0">
                <a:pos x="wd2" y="hd2"/>
              </a:cxn>
              <a:cxn ang="5400000">
                <a:pos x="wd2" y="hd2"/>
              </a:cxn>
              <a:cxn ang="10800000">
                <a:pos x="wd2" y="hd2"/>
              </a:cxn>
              <a:cxn ang="16200000">
                <a:pos x="wd2" y="hd2"/>
              </a:cxn>
            </a:cxnLst>
            <a:rect l="0" t="0" r="r" b="b"/>
            <a:pathLst>
              <a:path w="21593" h="21582" fill="norm" stroke="1" extrusionOk="0">
                <a:moveTo>
                  <a:pt x="8902" y="1"/>
                </a:moveTo>
                <a:cubicBezTo>
                  <a:pt x="8876" y="9"/>
                  <a:pt x="8856" y="19"/>
                  <a:pt x="8833" y="25"/>
                </a:cubicBezTo>
                <a:cubicBezTo>
                  <a:pt x="8783" y="37"/>
                  <a:pt x="8739" y="53"/>
                  <a:pt x="8699" y="75"/>
                </a:cubicBezTo>
                <a:cubicBezTo>
                  <a:pt x="8662" y="96"/>
                  <a:pt x="8630" y="125"/>
                  <a:pt x="8597" y="159"/>
                </a:cubicBezTo>
                <a:cubicBezTo>
                  <a:pt x="8583" y="175"/>
                  <a:pt x="8568" y="193"/>
                  <a:pt x="8554" y="212"/>
                </a:cubicBezTo>
                <a:cubicBezTo>
                  <a:pt x="8530" y="243"/>
                  <a:pt x="8508" y="271"/>
                  <a:pt x="8483" y="312"/>
                </a:cubicBezTo>
                <a:cubicBezTo>
                  <a:pt x="8448" y="373"/>
                  <a:pt x="8409" y="447"/>
                  <a:pt x="8368" y="536"/>
                </a:cubicBezTo>
                <a:cubicBezTo>
                  <a:pt x="8227" y="835"/>
                  <a:pt x="8123" y="1247"/>
                  <a:pt x="8071" y="1634"/>
                </a:cubicBezTo>
                <a:cubicBezTo>
                  <a:pt x="8061" y="1752"/>
                  <a:pt x="8056" y="1873"/>
                  <a:pt x="8057" y="2000"/>
                </a:cubicBezTo>
                <a:cubicBezTo>
                  <a:pt x="8059" y="2168"/>
                  <a:pt x="8057" y="2252"/>
                  <a:pt x="8058" y="2402"/>
                </a:cubicBezTo>
                <a:cubicBezTo>
                  <a:pt x="8063" y="2431"/>
                  <a:pt x="8065" y="2466"/>
                  <a:pt x="8072" y="2492"/>
                </a:cubicBezTo>
                <a:cubicBezTo>
                  <a:pt x="8111" y="2645"/>
                  <a:pt x="8112" y="2821"/>
                  <a:pt x="8077" y="3421"/>
                </a:cubicBezTo>
                <a:cubicBezTo>
                  <a:pt x="8068" y="3571"/>
                  <a:pt x="8058" y="3700"/>
                  <a:pt x="8048" y="3827"/>
                </a:cubicBezTo>
                <a:cubicBezTo>
                  <a:pt x="8045" y="3883"/>
                  <a:pt x="8042" y="3917"/>
                  <a:pt x="8039" y="3956"/>
                </a:cubicBezTo>
                <a:cubicBezTo>
                  <a:pt x="8037" y="3971"/>
                  <a:pt x="8036" y="3976"/>
                  <a:pt x="8035" y="3990"/>
                </a:cubicBezTo>
                <a:cubicBezTo>
                  <a:pt x="8031" y="4025"/>
                  <a:pt x="8029" y="4078"/>
                  <a:pt x="8024" y="4095"/>
                </a:cubicBezTo>
                <a:cubicBezTo>
                  <a:pt x="8022" y="4105"/>
                  <a:pt x="8018" y="4124"/>
                  <a:pt x="8016" y="4135"/>
                </a:cubicBezTo>
                <a:cubicBezTo>
                  <a:pt x="8011" y="4172"/>
                  <a:pt x="8005" y="4242"/>
                  <a:pt x="8001" y="4253"/>
                </a:cubicBezTo>
                <a:cubicBezTo>
                  <a:pt x="7939" y="4424"/>
                  <a:pt x="7871" y="5372"/>
                  <a:pt x="7895" y="5746"/>
                </a:cubicBezTo>
                <a:cubicBezTo>
                  <a:pt x="7916" y="6081"/>
                  <a:pt x="7910" y="6128"/>
                  <a:pt x="7821" y="6273"/>
                </a:cubicBezTo>
                <a:cubicBezTo>
                  <a:pt x="7748" y="6391"/>
                  <a:pt x="7710" y="6409"/>
                  <a:pt x="7675" y="6349"/>
                </a:cubicBezTo>
                <a:cubicBezTo>
                  <a:pt x="7639" y="6287"/>
                  <a:pt x="7615" y="6323"/>
                  <a:pt x="7570" y="6502"/>
                </a:cubicBezTo>
                <a:cubicBezTo>
                  <a:pt x="7513" y="6733"/>
                  <a:pt x="7439" y="6754"/>
                  <a:pt x="7439" y="6539"/>
                </a:cubicBezTo>
                <a:cubicBezTo>
                  <a:pt x="7439" y="6398"/>
                  <a:pt x="7296" y="6404"/>
                  <a:pt x="7205" y="6547"/>
                </a:cubicBezTo>
                <a:cubicBezTo>
                  <a:pt x="7156" y="6623"/>
                  <a:pt x="7120" y="6632"/>
                  <a:pt x="7089" y="6579"/>
                </a:cubicBezTo>
                <a:cubicBezTo>
                  <a:pt x="7064" y="6536"/>
                  <a:pt x="7032" y="6506"/>
                  <a:pt x="7014" y="6515"/>
                </a:cubicBezTo>
                <a:cubicBezTo>
                  <a:pt x="6997" y="6523"/>
                  <a:pt x="6951" y="6502"/>
                  <a:pt x="6913" y="6468"/>
                </a:cubicBezTo>
                <a:cubicBezTo>
                  <a:pt x="6872" y="6431"/>
                  <a:pt x="6816" y="6441"/>
                  <a:pt x="6776" y="6492"/>
                </a:cubicBezTo>
                <a:cubicBezTo>
                  <a:pt x="6720" y="6565"/>
                  <a:pt x="6701" y="6543"/>
                  <a:pt x="6646" y="6352"/>
                </a:cubicBezTo>
                <a:cubicBezTo>
                  <a:pt x="6611" y="6228"/>
                  <a:pt x="6566" y="6128"/>
                  <a:pt x="6546" y="6128"/>
                </a:cubicBezTo>
                <a:cubicBezTo>
                  <a:pt x="6527" y="6128"/>
                  <a:pt x="6468" y="6051"/>
                  <a:pt x="6417" y="5957"/>
                </a:cubicBezTo>
                <a:cubicBezTo>
                  <a:pt x="6365" y="5862"/>
                  <a:pt x="6345" y="5846"/>
                  <a:pt x="6373" y="5920"/>
                </a:cubicBezTo>
                <a:cubicBezTo>
                  <a:pt x="6446" y="6116"/>
                  <a:pt x="6332" y="6367"/>
                  <a:pt x="6197" y="6307"/>
                </a:cubicBezTo>
                <a:lnTo>
                  <a:pt x="6102" y="6265"/>
                </a:lnTo>
                <a:lnTo>
                  <a:pt x="6205" y="6384"/>
                </a:lnTo>
                <a:cubicBezTo>
                  <a:pt x="6285" y="6476"/>
                  <a:pt x="6323" y="6484"/>
                  <a:pt x="6376" y="6415"/>
                </a:cubicBezTo>
                <a:cubicBezTo>
                  <a:pt x="6430" y="6346"/>
                  <a:pt x="6464" y="6357"/>
                  <a:pt x="6548" y="6473"/>
                </a:cubicBezTo>
                <a:cubicBezTo>
                  <a:pt x="6605" y="6554"/>
                  <a:pt x="6682" y="6637"/>
                  <a:pt x="6719" y="6658"/>
                </a:cubicBezTo>
                <a:cubicBezTo>
                  <a:pt x="6818" y="6714"/>
                  <a:pt x="6810" y="6840"/>
                  <a:pt x="6706" y="6884"/>
                </a:cubicBezTo>
                <a:cubicBezTo>
                  <a:pt x="6633" y="6915"/>
                  <a:pt x="6616" y="6969"/>
                  <a:pt x="6616" y="7150"/>
                </a:cubicBezTo>
                <a:cubicBezTo>
                  <a:pt x="6616" y="7199"/>
                  <a:pt x="6615" y="7235"/>
                  <a:pt x="6612" y="7266"/>
                </a:cubicBezTo>
                <a:cubicBezTo>
                  <a:pt x="6662" y="7332"/>
                  <a:pt x="6701" y="7399"/>
                  <a:pt x="6695" y="7437"/>
                </a:cubicBezTo>
                <a:cubicBezTo>
                  <a:pt x="6686" y="7487"/>
                  <a:pt x="6656" y="7513"/>
                  <a:pt x="6628" y="7497"/>
                </a:cubicBezTo>
                <a:cubicBezTo>
                  <a:pt x="6539" y="7443"/>
                  <a:pt x="6464" y="7427"/>
                  <a:pt x="6384" y="7440"/>
                </a:cubicBezTo>
                <a:cubicBezTo>
                  <a:pt x="6381" y="7441"/>
                  <a:pt x="6379" y="7441"/>
                  <a:pt x="6376" y="7442"/>
                </a:cubicBezTo>
                <a:cubicBezTo>
                  <a:pt x="6375" y="7443"/>
                  <a:pt x="6373" y="7442"/>
                  <a:pt x="6372" y="7442"/>
                </a:cubicBezTo>
                <a:cubicBezTo>
                  <a:pt x="6314" y="7454"/>
                  <a:pt x="6255" y="7479"/>
                  <a:pt x="6185" y="7526"/>
                </a:cubicBezTo>
                <a:cubicBezTo>
                  <a:pt x="5995" y="7652"/>
                  <a:pt x="5776" y="7991"/>
                  <a:pt x="5810" y="8103"/>
                </a:cubicBezTo>
                <a:cubicBezTo>
                  <a:pt x="5819" y="8135"/>
                  <a:pt x="5782" y="8241"/>
                  <a:pt x="5726" y="8340"/>
                </a:cubicBezTo>
                <a:cubicBezTo>
                  <a:pt x="5671" y="8440"/>
                  <a:pt x="5619" y="8566"/>
                  <a:pt x="5613" y="8622"/>
                </a:cubicBezTo>
                <a:cubicBezTo>
                  <a:pt x="5597" y="8775"/>
                  <a:pt x="5388" y="9383"/>
                  <a:pt x="5352" y="9383"/>
                </a:cubicBezTo>
                <a:cubicBezTo>
                  <a:pt x="5334" y="9383"/>
                  <a:pt x="5282" y="9514"/>
                  <a:pt x="5237" y="9670"/>
                </a:cubicBezTo>
                <a:cubicBezTo>
                  <a:pt x="5192" y="9826"/>
                  <a:pt x="5120" y="10031"/>
                  <a:pt x="5078" y="10128"/>
                </a:cubicBezTo>
                <a:cubicBezTo>
                  <a:pt x="5036" y="10225"/>
                  <a:pt x="5007" y="10329"/>
                  <a:pt x="5014" y="10357"/>
                </a:cubicBezTo>
                <a:cubicBezTo>
                  <a:pt x="5021" y="10385"/>
                  <a:pt x="4996" y="10439"/>
                  <a:pt x="4959" y="10481"/>
                </a:cubicBezTo>
                <a:cubicBezTo>
                  <a:pt x="4922" y="10523"/>
                  <a:pt x="4878" y="10600"/>
                  <a:pt x="4862" y="10652"/>
                </a:cubicBezTo>
                <a:cubicBezTo>
                  <a:pt x="4846" y="10704"/>
                  <a:pt x="4813" y="10747"/>
                  <a:pt x="4785" y="10747"/>
                </a:cubicBezTo>
                <a:cubicBezTo>
                  <a:pt x="4758" y="10747"/>
                  <a:pt x="4725" y="10798"/>
                  <a:pt x="4713" y="10860"/>
                </a:cubicBezTo>
                <a:cubicBezTo>
                  <a:pt x="4701" y="10923"/>
                  <a:pt x="4668" y="10973"/>
                  <a:pt x="4637" y="10973"/>
                </a:cubicBezTo>
                <a:cubicBezTo>
                  <a:pt x="4607" y="10973"/>
                  <a:pt x="4580" y="11009"/>
                  <a:pt x="4580" y="11050"/>
                </a:cubicBezTo>
                <a:cubicBezTo>
                  <a:pt x="4580" y="11153"/>
                  <a:pt x="4388" y="11345"/>
                  <a:pt x="4243" y="11387"/>
                </a:cubicBezTo>
                <a:cubicBezTo>
                  <a:pt x="4071" y="11436"/>
                  <a:pt x="3884" y="11557"/>
                  <a:pt x="3824" y="11660"/>
                </a:cubicBezTo>
                <a:cubicBezTo>
                  <a:pt x="3796" y="11708"/>
                  <a:pt x="3773" y="11726"/>
                  <a:pt x="3773" y="11695"/>
                </a:cubicBezTo>
                <a:cubicBezTo>
                  <a:pt x="3773" y="11664"/>
                  <a:pt x="3748" y="11680"/>
                  <a:pt x="3718" y="11732"/>
                </a:cubicBezTo>
                <a:cubicBezTo>
                  <a:pt x="3688" y="11783"/>
                  <a:pt x="3641" y="11807"/>
                  <a:pt x="3613" y="11784"/>
                </a:cubicBezTo>
                <a:cubicBezTo>
                  <a:pt x="3584" y="11762"/>
                  <a:pt x="3482" y="11790"/>
                  <a:pt x="3386" y="11850"/>
                </a:cubicBezTo>
                <a:cubicBezTo>
                  <a:pt x="3290" y="11910"/>
                  <a:pt x="3203" y="11942"/>
                  <a:pt x="3193" y="11921"/>
                </a:cubicBezTo>
                <a:cubicBezTo>
                  <a:pt x="3183" y="11901"/>
                  <a:pt x="3154" y="11918"/>
                  <a:pt x="3129" y="11961"/>
                </a:cubicBezTo>
                <a:cubicBezTo>
                  <a:pt x="3104" y="12003"/>
                  <a:pt x="3070" y="12034"/>
                  <a:pt x="3053" y="12026"/>
                </a:cubicBezTo>
                <a:cubicBezTo>
                  <a:pt x="3014" y="12007"/>
                  <a:pt x="2835" y="12147"/>
                  <a:pt x="2706" y="12298"/>
                </a:cubicBezTo>
                <a:cubicBezTo>
                  <a:pt x="2653" y="12359"/>
                  <a:pt x="2599" y="12385"/>
                  <a:pt x="2584" y="12356"/>
                </a:cubicBezTo>
                <a:cubicBezTo>
                  <a:pt x="2570" y="12326"/>
                  <a:pt x="2542" y="12361"/>
                  <a:pt x="2522" y="12435"/>
                </a:cubicBezTo>
                <a:cubicBezTo>
                  <a:pt x="2502" y="12508"/>
                  <a:pt x="2470" y="12548"/>
                  <a:pt x="2451" y="12524"/>
                </a:cubicBezTo>
                <a:cubicBezTo>
                  <a:pt x="2432" y="12500"/>
                  <a:pt x="2416" y="12518"/>
                  <a:pt x="2416" y="12564"/>
                </a:cubicBezTo>
                <a:cubicBezTo>
                  <a:pt x="2416" y="12609"/>
                  <a:pt x="2388" y="12666"/>
                  <a:pt x="2353" y="12693"/>
                </a:cubicBezTo>
                <a:cubicBezTo>
                  <a:pt x="2262" y="12760"/>
                  <a:pt x="1876" y="13392"/>
                  <a:pt x="1761" y="13662"/>
                </a:cubicBezTo>
                <a:cubicBezTo>
                  <a:pt x="1708" y="13786"/>
                  <a:pt x="1613" y="13999"/>
                  <a:pt x="1549" y="14136"/>
                </a:cubicBezTo>
                <a:cubicBezTo>
                  <a:pt x="1486" y="14272"/>
                  <a:pt x="1441" y="14383"/>
                  <a:pt x="1450" y="14383"/>
                </a:cubicBezTo>
                <a:cubicBezTo>
                  <a:pt x="1459" y="14383"/>
                  <a:pt x="1414" y="14540"/>
                  <a:pt x="1350" y="14731"/>
                </a:cubicBezTo>
                <a:cubicBezTo>
                  <a:pt x="1289" y="14916"/>
                  <a:pt x="1247" y="15003"/>
                  <a:pt x="1219" y="15010"/>
                </a:cubicBezTo>
                <a:cubicBezTo>
                  <a:pt x="1106" y="15969"/>
                  <a:pt x="890" y="17325"/>
                  <a:pt x="798" y="17553"/>
                </a:cubicBezTo>
                <a:cubicBezTo>
                  <a:pt x="756" y="17658"/>
                  <a:pt x="718" y="17912"/>
                  <a:pt x="713" y="18117"/>
                </a:cubicBezTo>
                <a:cubicBezTo>
                  <a:pt x="701" y="18586"/>
                  <a:pt x="606" y="18828"/>
                  <a:pt x="388" y="18941"/>
                </a:cubicBezTo>
                <a:cubicBezTo>
                  <a:pt x="57" y="19112"/>
                  <a:pt x="8" y="19234"/>
                  <a:pt x="0" y="21582"/>
                </a:cubicBezTo>
                <a:lnTo>
                  <a:pt x="21588" y="21582"/>
                </a:lnTo>
                <a:lnTo>
                  <a:pt x="21586" y="20271"/>
                </a:lnTo>
                <a:lnTo>
                  <a:pt x="21576" y="13772"/>
                </a:lnTo>
                <a:cubicBezTo>
                  <a:pt x="21574" y="13705"/>
                  <a:pt x="21574" y="13638"/>
                  <a:pt x="21572" y="13585"/>
                </a:cubicBezTo>
                <a:lnTo>
                  <a:pt x="21191" y="13174"/>
                </a:lnTo>
                <a:cubicBezTo>
                  <a:pt x="20924" y="12887"/>
                  <a:pt x="20759" y="12757"/>
                  <a:pt x="20652" y="12748"/>
                </a:cubicBezTo>
                <a:cubicBezTo>
                  <a:pt x="20568" y="12741"/>
                  <a:pt x="20445" y="12664"/>
                  <a:pt x="20378" y="12579"/>
                </a:cubicBezTo>
                <a:cubicBezTo>
                  <a:pt x="20252" y="12417"/>
                  <a:pt x="20051" y="12021"/>
                  <a:pt x="20042" y="11911"/>
                </a:cubicBezTo>
                <a:cubicBezTo>
                  <a:pt x="20039" y="11876"/>
                  <a:pt x="19982" y="11749"/>
                  <a:pt x="19916" y="11629"/>
                </a:cubicBezTo>
                <a:cubicBezTo>
                  <a:pt x="19849" y="11509"/>
                  <a:pt x="19802" y="11394"/>
                  <a:pt x="19811" y="11376"/>
                </a:cubicBezTo>
                <a:cubicBezTo>
                  <a:pt x="19815" y="11367"/>
                  <a:pt x="19811" y="11341"/>
                  <a:pt x="19801" y="11305"/>
                </a:cubicBezTo>
                <a:cubicBezTo>
                  <a:pt x="19790" y="11269"/>
                  <a:pt x="19774" y="11224"/>
                  <a:pt x="19754" y="11179"/>
                </a:cubicBezTo>
                <a:cubicBezTo>
                  <a:pt x="19713" y="11088"/>
                  <a:pt x="19568" y="10636"/>
                  <a:pt x="19429" y="10178"/>
                </a:cubicBezTo>
                <a:cubicBezTo>
                  <a:pt x="19291" y="9720"/>
                  <a:pt x="19099" y="9161"/>
                  <a:pt x="19002" y="8933"/>
                </a:cubicBezTo>
                <a:cubicBezTo>
                  <a:pt x="18964" y="8841"/>
                  <a:pt x="18933" y="8761"/>
                  <a:pt x="18905" y="8685"/>
                </a:cubicBezTo>
                <a:cubicBezTo>
                  <a:pt x="18785" y="8458"/>
                  <a:pt x="18669" y="8256"/>
                  <a:pt x="18595" y="8172"/>
                </a:cubicBezTo>
                <a:cubicBezTo>
                  <a:pt x="18442" y="8073"/>
                  <a:pt x="18257" y="8005"/>
                  <a:pt x="18161" y="8050"/>
                </a:cubicBezTo>
                <a:cubicBezTo>
                  <a:pt x="17970" y="8139"/>
                  <a:pt x="17873" y="8155"/>
                  <a:pt x="17836" y="8108"/>
                </a:cubicBezTo>
                <a:cubicBezTo>
                  <a:pt x="17754" y="8003"/>
                  <a:pt x="17733" y="8004"/>
                  <a:pt x="16847" y="8037"/>
                </a:cubicBezTo>
                <a:cubicBezTo>
                  <a:pt x="15942" y="8071"/>
                  <a:pt x="14028" y="8007"/>
                  <a:pt x="13942" y="7940"/>
                </a:cubicBezTo>
                <a:cubicBezTo>
                  <a:pt x="13868" y="7882"/>
                  <a:pt x="13854" y="7834"/>
                  <a:pt x="13875" y="7698"/>
                </a:cubicBezTo>
                <a:cubicBezTo>
                  <a:pt x="13890" y="7605"/>
                  <a:pt x="13900" y="7346"/>
                  <a:pt x="13896" y="7124"/>
                </a:cubicBezTo>
                <a:cubicBezTo>
                  <a:pt x="13893" y="6902"/>
                  <a:pt x="13908" y="6676"/>
                  <a:pt x="13931" y="6618"/>
                </a:cubicBezTo>
                <a:cubicBezTo>
                  <a:pt x="13987" y="6478"/>
                  <a:pt x="13947" y="6359"/>
                  <a:pt x="13860" y="6407"/>
                </a:cubicBezTo>
                <a:cubicBezTo>
                  <a:pt x="13789" y="6445"/>
                  <a:pt x="13788" y="6461"/>
                  <a:pt x="13747" y="7655"/>
                </a:cubicBezTo>
                <a:cubicBezTo>
                  <a:pt x="13740" y="7872"/>
                  <a:pt x="13651" y="7954"/>
                  <a:pt x="13448" y="7929"/>
                </a:cubicBezTo>
                <a:cubicBezTo>
                  <a:pt x="13261" y="7907"/>
                  <a:pt x="13252" y="7897"/>
                  <a:pt x="13240" y="7679"/>
                </a:cubicBezTo>
                <a:cubicBezTo>
                  <a:pt x="13233" y="7554"/>
                  <a:pt x="13215" y="7423"/>
                  <a:pt x="13198" y="7387"/>
                </a:cubicBezTo>
                <a:cubicBezTo>
                  <a:pt x="13181" y="7351"/>
                  <a:pt x="13177" y="7208"/>
                  <a:pt x="13187" y="7068"/>
                </a:cubicBezTo>
                <a:cubicBezTo>
                  <a:pt x="13217" y="6698"/>
                  <a:pt x="13067" y="5859"/>
                  <a:pt x="12969" y="5844"/>
                </a:cubicBezTo>
                <a:cubicBezTo>
                  <a:pt x="12897" y="5833"/>
                  <a:pt x="12897" y="5835"/>
                  <a:pt x="12973" y="6004"/>
                </a:cubicBezTo>
                <a:cubicBezTo>
                  <a:pt x="13070" y="6218"/>
                  <a:pt x="13070" y="6295"/>
                  <a:pt x="12976" y="6471"/>
                </a:cubicBezTo>
                <a:cubicBezTo>
                  <a:pt x="12879" y="6652"/>
                  <a:pt x="12790" y="6511"/>
                  <a:pt x="12871" y="6305"/>
                </a:cubicBezTo>
                <a:cubicBezTo>
                  <a:pt x="12917" y="6190"/>
                  <a:pt x="12916" y="6181"/>
                  <a:pt x="12862" y="6223"/>
                </a:cubicBezTo>
                <a:cubicBezTo>
                  <a:pt x="12795" y="6276"/>
                  <a:pt x="12709" y="6112"/>
                  <a:pt x="12701" y="5912"/>
                </a:cubicBezTo>
                <a:cubicBezTo>
                  <a:pt x="12692" y="5707"/>
                  <a:pt x="12642" y="5262"/>
                  <a:pt x="12617" y="5180"/>
                </a:cubicBezTo>
                <a:cubicBezTo>
                  <a:pt x="12605" y="5138"/>
                  <a:pt x="12592" y="5088"/>
                  <a:pt x="12590" y="5067"/>
                </a:cubicBezTo>
                <a:cubicBezTo>
                  <a:pt x="12588" y="5047"/>
                  <a:pt x="12567" y="4927"/>
                  <a:pt x="12542" y="4804"/>
                </a:cubicBezTo>
                <a:cubicBezTo>
                  <a:pt x="12518" y="4681"/>
                  <a:pt x="12507" y="4501"/>
                  <a:pt x="12519" y="4401"/>
                </a:cubicBezTo>
                <a:cubicBezTo>
                  <a:pt x="12533" y="4292"/>
                  <a:pt x="12518" y="4144"/>
                  <a:pt x="12482" y="4032"/>
                </a:cubicBezTo>
                <a:cubicBezTo>
                  <a:pt x="12426" y="3854"/>
                  <a:pt x="12426" y="3842"/>
                  <a:pt x="12498" y="3803"/>
                </a:cubicBezTo>
                <a:cubicBezTo>
                  <a:pt x="12608" y="3744"/>
                  <a:pt x="12595" y="3457"/>
                  <a:pt x="12461" y="2971"/>
                </a:cubicBezTo>
                <a:cubicBezTo>
                  <a:pt x="12300" y="2392"/>
                  <a:pt x="11849" y="1715"/>
                  <a:pt x="11602" y="1668"/>
                </a:cubicBezTo>
                <a:cubicBezTo>
                  <a:pt x="11539" y="1678"/>
                  <a:pt x="11459" y="1735"/>
                  <a:pt x="11380" y="1813"/>
                </a:cubicBezTo>
                <a:cubicBezTo>
                  <a:pt x="11277" y="1945"/>
                  <a:pt x="11183" y="2132"/>
                  <a:pt x="11173" y="2284"/>
                </a:cubicBezTo>
                <a:cubicBezTo>
                  <a:pt x="11163" y="2430"/>
                  <a:pt x="11143" y="2450"/>
                  <a:pt x="11024" y="2429"/>
                </a:cubicBezTo>
                <a:cubicBezTo>
                  <a:pt x="10896" y="2406"/>
                  <a:pt x="10882" y="2425"/>
                  <a:pt x="10831" y="2674"/>
                </a:cubicBezTo>
                <a:cubicBezTo>
                  <a:pt x="10812" y="2769"/>
                  <a:pt x="10799" y="2886"/>
                  <a:pt x="10789" y="2995"/>
                </a:cubicBezTo>
                <a:cubicBezTo>
                  <a:pt x="10785" y="3145"/>
                  <a:pt x="10775" y="3250"/>
                  <a:pt x="10760" y="3324"/>
                </a:cubicBezTo>
                <a:cubicBezTo>
                  <a:pt x="10746" y="3392"/>
                  <a:pt x="10726" y="3453"/>
                  <a:pt x="10695" y="3495"/>
                </a:cubicBezTo>
                <a:lnTo>
                  <a:pt x="10671" y="3529"/>
                </a:lnTo>
                <a:lnTo>
                  <a:pt x="10613" y="3619"/>
                </a:lnTo>
                <a:lnTo>
                  <a:pt x="10636" y="3851"/>
                </a:lnTo>
                <a:lnTo>
                  <a:pt x="10680" y="4293"/>
                </a:lnTo>
                <a:lnTo>
                  <a:pt x="10681" y="4296"/>
                </a:lnTo>
                <a:cubicBezTo>
                  <a:pt x="10712" y="4619"/>
                  <a:pt x="10728" y="4794"/>
                  <a:pt x="10728" y="4909"/>
                </a:cubicBezTo>
                <a:cubicBezTo>
                  <a:pt x="10728" y="4966"/>
                  <a:pt x="10725" y="5008"/>
                  <a:pt x="10717" y="5049"/>
                </a:cubicBezTo>
                <a:cubicBezTo>
                  <a:pt x="10713" y="5073"/>
                  <a:pt x="10703" y="5100"/>
                  <a:pt x="10696" y="5125"/>
                </a:cubicBezTo>
                <a:cubicBezTo>
                  <a:pt x="10691" y="5142"/>
                  <a:pt x="10690" y="5159"/>
                  <a:pt x="10684" y="5178"/>
                </a:cubicBezTo>
                <a:cubicBezTo>
                  <a:pt x="10684" y="5180"/>
                  <a:pt x="10682" y="5181"/>
                  <a:pt x="10681" y="5183"/>
                </a:cubicBezTo>
                <a:lnTo>
                  <a:pt x="10641" y="5307"/>
                </a:lnTo>
                <a:lnTo>
                  <a:pt x="10620" y="5378"/>
                </a:lnTo>
                <a:lnTo>
                  <a:pt x="10616" y="5388"/>
                </a:lnTo>
                <a:lnTo>
                  <a:pt x="10571" y="5280"/>
                </a:lnTo>
                <a:lnTo>
                  <a:pt x="10519" y="5178"/>
                </a:lnTo>
                <a:cubicBezTo>
                  <a:pt x="10437" y="5015"/>
                  <a:pt x="10427" y="4955"/>
                  <a:pt x="10448" y="4770"/>
                </a:cubicBezTo>
                <a:cubicBezTo>
                  <a:pt x="10448" y="4768"/>
                  <a:pt x="10446" y="4765"/>
                  <a:pt x="10446" y="4764"/>
                </a:cubicBezTo>
                <a:cubicBezTo>
                  <a:pt x="10446" y="4447"/>
                  <a:pt x="10395" y="4203"/>
                  <a:pt x="10253" y="3877"/>
                </a:cubicBezTo>
                <a:cubicBezTo>
                  <a:pt x="10246" y="3860"/>
                  <a:pt x="10240" y="3838"/>
                  <a:pt x="10233" y="3819"/>
                </a:cubicBezTo>
                <a:cubicBezTo>
                  <a:pt x="10156" y="3659"/>
                  <a:pt x="10115" y="3511"/>
                  <a:pt x="10100" y="3335"/>
                </a:cubicBezTo>
                <a:cubicBezTo>
                  <a:pt x="10091" y="3216"/>
                  <a:pt x="10078" y="3107"/>
                  <a:pt x="10065" y="3005"/>
                </a:cubicBezTo>
                <a:cubicBezTo>
                  <a:pt x="10054" y="2936"/>
                  <a:pt x="10043" y="2869"/>
                  <a:pt x="10033" y="2832"/>
                </a:cubicBezTo>
                <a:cubicBezTo>
                  <a:pt x="10018" y="2777"/>
                  <a:pt x="10009" y="2718"/>
                  <a:pt x="10005" y="2663"/>
                </a:cubicBezTo>
                <a:cubicBezTo>
                  <a:pt x="9982" y="2562"/>
                  <a:pt x="9956" y="2477"/>
                  <a:pt x="9927" y="2405"/>
                </a:cubicBezTo>
                <a:cubicBezTo>
                  <a:pt x="9910" y="2378"/>
                  <a:pt x="9897" y="2354"/>
                  <a:pt x="9876" y="2329"/>
                </a:cubicBezTo>
                <a:cubicBezTo>
                  <a:pt x="9754" y="2181"/>
                  <a:pt x="9747" y="2155"/>
                  <a:pt x="9805" y="2068"/>
                </a:cubicBezTo>
                <a:cubicBezTo>
                  <a:pt x="9878" y="1957"/>
                  <a:pt x="9847" y="1797"/>
                  <a:pt x="9758" y="1828"/>
                </a:cubicBezTo>
                <a:cubicBezTo>
                  <a:pt x="9757" y="1828"/>
                  <a:pt x="9756" y="1827"/>
                  <a:pt x="9755" y="1828"/>
                </a:cubicBezTo>
                <a:cubicBezTo>
                  <a:pt x="9698" y="1851"/>
                  <a:pt x="9658" y="1779"/>
                  <a:pt x="9691" y="1670"/>
                </a:cubicBezTo>
                <a:cubicBezTo>
                  <a:pt x="9694" y="1662"/>
                  <a:pt x="9693" y="1648"/>
                  <a:pt x="9691" y="1634"/>
                </a:cubicBezTo>
                <a:cubicBezTo>
                  <a:pt x="9687" y="1623"/>
                  <a:pt x="9683" y="1615"/>
                  <a:pt x="9676" y="1623"/>
                </a:cubicBezTo>
                <a:cubicBezTo>
                  <a:pt x="9660" y="1644"/>
                  <a:pt x="9612" y="1567"/>
                  <a:pt x="9570" y="1452"/>
                </a:cubicBezTo>
                <a:cubicBezTo>
                  <a:pt x="9528" y="1337"/>
                  <a:pt x="9474" y="1193"/>
                  <a:pt x="9449" y="1131"/>
                </a:cubicBezTo>
                <a:cubicBezTo>
                  <a:pt x="9445" y="1121"/>
                  <a:pt x="9442" y="1106"/>
                  <a:pt x="9438" y="1094"/>
                </a:cubicBezTo>
                <a:cubicBezTo>
                  <a:pt x="9405" y="1060"/>
                  <a:pt x="9397" y="1009"/>
                  <a:pt x="9410" y="967"/>
                </a:cubicBezTo>
                <a:cubicBezTo>
                  <a:pt x="9408" y="945"/>
                  <a:pt x="9402" y="920"/>
                  <a:pt x="9402" y="902"/>
                </a:cubicBezTo>
                <a:cubicBezTo>
                  <a:pt x="9402" y="839"/>
                  <a:pt x="9392" y="803"/>
                  <a:pt x="9380" y="823"/>
                </a:cubicBezTo>
                <a:cubicBezTo>
                  <a:pt x="9334" y="904"/>
                  <a:pt x="9237" y="647"/>
                  <a:pt x="9237" y="441"/>
                </a:cubicBezTo>
                <a:cubicBezTo>
                  <a:pt x="9237" y="151"/>
                  <a:pt x="9108" y="-18"/>
                  <a:pt x="8902" y="1"/>
                </a:cubicBezTo>
                <a:close/>
                <a:moveTo>
                  <a:pt x="14828" y="4235"/>
                </a:moveTo>
                <a:cubicBezTo>
                  <a:pt x="14805" y="4252"/>
                  <a:pt x="14790" y="4306"/>
                  <a:pt x="14800" y="4385"/>
                </a:cubicBezTo>
                <a:cubicBezTo>
                  <a:pt x="14822" y="4562"/>
                  <a:pt x="14839" y="4565"/>
                  <a:pt x="15115" y="4451"/>
                </a:cubicBezTo>
                <a:cubicBezTo>
                  <a:pt x="15228" y="4404"/>
                  <a:pt x="15312" y="4335"/>
                  <a:pt x="15301" y="4296"/>
                </a:cubicBezTo>
                <a:cubicBezTo>
                  <a:pt x="15289" y="4257"/>
                  <a:pt x="15252" y="4246"/>
                  <a:pt x="15219" y="4272"/>
                </a:cubicBezTo>
                <a:cubicBezTo>
                  <a:pt x="15106" y="4363"/>
                  <a:pt x="14924" y="4384"/>
                  <a:pt x="14902" y="4309"/>
                </a:cubicBezTo>
                <a:cubicBezTo>
                  <a:pt x="14880" y="4238"/>
                  <a:pt x="14850" y="4218"/>
                  <a:pt x="14828" y="4235"/>
                </a:cubicBezTo>
                <a:close/>
                <a:moveTo>
                  <a:pt x="13514" y="4467"/>
                </a:moveTo>
                <a:cubicBezTo>
                  <a:pt x="13477" y="4558"/>
                  <a:pt x="13307" y="5319"/>
                  <a:pt x="13308" y="5396"/>
                </a:cubicBezTo>
                <a:cubicBezTo>
                  <a:pt x="13308" y="5511"/>
                  <a:pt x="13472" y="5096"/>
                  <a:pt x="13543" y="4801"/>
                </a:cubicBezTo>
                <a:cubicBezTo>
                  <a:pt x="13577" y="4661"/>
                  <a:pt x="13584" y="4548"/>
                  <a:pt x="13563" y="4504"/>
                </a:cubicBezTo>
                <a:cubicBezTo>
                  <a:pt x="13555" y="4488"/>
                  <a:pt x="13547" y="4480"/>
                  <a:pt x="13540" y="4472"/>
                </a:cubicBezTo>
                <a:cubicBezTo>
                  <a:pt x="13531" y="4471"/>
                  <a:pt x="13523" y="4466"/>
                  <a:pt x="13514" y="4467"/>
                </a:cubicBezTo>
                <a:close/>
                <a:moveTo>
                  <a:pt x="7089" y="6083"/>
                </a:moveTo>
                <a:cubicBezTo>
                  <a:pt x="7073" y="6093"/>
                  <a:pt x="7059" y="6105"/>
                  <a:pt x="7045" y="6118"/>
                </a:cubicBezTo>
                <a:cubicBezTo>
                  <a:pt x="7046" y="6147"/>
                  <a:pt x="7054" y="6178"/>
                  <a:pt x="7075" y="6205"/>
                </a:cubicBezTo>
                <a:cubicBezTo>
                  <a:pt x="7164" y="6321"/>
                  <a:pt x="7203" y="6289"/>
                  <a:pt x="7137" y="6152"/>
                </a:cubicBezTo>
                <a:cubicBezTo>
                  <a:pt x="7121" y="6120"/>
                  <a:pt x="7104" y="6096"/>
                  <a:pt x="7089" y="6083"/>
                </a:cubicBezTo>
                <a:close/>
                <a:moveTo>
                  <a:pt x="15321" y="7047"/>
                </a:moveTo>
                <a:cubicBezTo>
                  <a:pt x="15312" y="7050"/>
                  <a:pt x="15304" y="7063"/>
                  <a:pt x="15296" y="7068"/>
                </a:cubicBezTo>
                <a:cubicBezTo>
                  <a:pt x="15285" y="7081"/>
                  <a:pt x="15274" y="7096"/>
                  <a:pt x="15269" y="7113"/>
                </a:cubicBezTo>
                <a:cubicBezTo>
                  <a:pt x="15256" y="7155"/>
                  <a:pt x="15270" y="7187"/>
                  <a:pt x="15301" y="7187"/>
                </a:cubicBezTo>
                <a:cubicBezTo>
                  <a:pt x="15331" y="7187"/>
                  <a:pt x="15367" y="7155"/>
                  <a:pt x="15379" y="7113"/>
                </a:cubicBezTo>
                <a:cubicBezTo>
                  <a:pt x="15387" y="7087"/>
                  <a:pt x="15382" y="7066"/>
                  <a:pt x="15371" y="7052"/>
                </a:cubicBezTo>
                <a:cubicBezTo>
                  <a:pt x="15359" y="7044"/>
                  <a:pt x="15347" y="7040"/>
                  <a:pt x="15323" y="7047"/>
                </a:cubicBezTo>
                <a:cubicBezTo>
                  <a:pt x="15323" y="7047"/>
                  <a:pt x="15321" y="7047"/>
                  <a:pt x="15321" y="7047"/>
                </a:cubicBezTo>
                <a:close/>
                <a:moveTo>
                  <a:pt x="2170" y="7234"/>
                </a:moveTo>
                <a:cubicBezTo>
                  <a:pt x="2147" y="7213"/>
                  <a:pt x="2073" y="7278"/>
                  <a:pt x="2010" y="7390"/>
                </a:cubicBezTo>
                <a:cubicBezTo>
                  <a:pt x="1978" y="7446"/>
                  <a:pt x="1943" y="7473"/>
                  <a:pt x="1932" y="7450"/>
                </a:cubicBezTo>
                <a:cubicBezTo>
                  <a:pt x="1921" y="7428"/>
                  <a:pt x="1903" y="7456"/>
                  <a:pt x="1892" y="7516"/>
                </a:cubicBezTo>
                <a:cubicBezTo>
                  <a:pt x="1876" y="7606"/>
                  <a:pt x="1896" y="7606"/>
                  <a:pt x="2015" y="7503"/>
                </a:cubicBezTo>
                <a:cubicBezTo>
                  <a:pt x="2094" y="7434"/>
                  <a:pt x="2166" y="7337"/>
                  <a:pt x="2175" y="7287"/>
                </a:cubicBezTo>
                <a:cubicBezTo>
                  <a:pt x="2181" y="7260"/>
                  <a:pt x="2178" y="7242"/>
                  <a:pt x="2170" y="7234"/>
                </a:cubicBezTo>
                <a:close/>
                <a:moveTo>
                  <a:pt x="1614" y="7914"/>
                </a:moveTo>
                <a:cubicBezTo>
                  <a:pt x="1596" y="7890"/>
                  <a:pt x="1571" y="7923"/>
                  <a:pt x="1560" y="7985"/>
                </a:cubicBezTo>
                <a:cubicBezTo>
                  <a:pt x="1548" y="8047"/>
                  <a:pt x="1554" y="8095"/>
                  <a:pt x="1572" y="8095"/>
                </a:cubicBezTo>
                <a:cubicBezTo>
                  <a:pt x="1622" y="8095"/>
                  <a:pt x="1653" y="7963"/>
                  <a:pt x="1614" y="7914"/>
                </a:cubicBezTo>
                <a:close/>
                <a:moveTo>
                  <a:pt x="1116" y="8324"/>
                </a:moveTo>
                <a:cubicBezTo>
                  <a:pt x="1057" y="8324"/>
                  <a:pt x="938" y="8395"/>
                  <a:pt x="851" y="8482"/>
                </a:cubicBezTo>
                <a:cubicBezTo>
                  <a:pt x="763" y="8570"/>
                  <a:pt x="540" y="8749"/>
                  <a:pt x="353" y="8880"/>
                </a:cubicBezTo>
                <a:lnTo>
                  <a:pt x="43" y="9098"/>
                </a:lnTo>
                <a:cubicBezTo>
                  <a:pt x="34" y="9114"/>
                  <a:pt x="21" y="9131"/>
                  <a:pt x="15" y="9148"/>
                </a:cubicBezTo>
                <a:lnTo>
                  <a:pt x="13" y="9430"/>
                </a:lnTo>
                <a:cubicBezTo>
                  <a:pt x="23" y="9444"/>
                  <a:pt x="38" y="9440"/>
                  <a:pt x="61" y="9420"/>
                </a:cubicBezTo>
                <a:cubicBezTo>
                  <a:pt x="97" y="9389"/>
                  <a:pt x="191" y="9339"/>
                  <a:pt x="272" y="9309"/>
                </a:cubicBezTo>
                <a:cubicBezTo>
                  <a:pt x="445" y="9245"/>
                  <a:pt x="769" y="8971"/>
                  <a:pt x="988" y="8722"/>
                </a:cubicBezTo>
                <a:cubicBezTo>
                  <a:pt x="1009" y="8641"/>
                  <a:pt x="1055" y="8554"/>
                  <a:pt x="1132" y="8448"/>
                </a:cubicBezTo>
                <a:lnTo>
                  <a:pt x="1195" y="8361"/>
                </a:lnTo>
                <a:cubicBezTo>
                  <a:pt x="1190" y="8349"/>
                  <a:pt x="1181" y="8339"/>
                  <a:pt x="1171" y="8324"/>
                </a:cubicBezTo>
                <a:lnTo>
                  <a:pt x="1116" y="8324"/>
                </a:lnTo>
                <a:close/>
                <a:moveTo>
                  <a:pt x="54" y="9799"/>
                </a:moveTo>
                <a:cubicBezTo>
                  <a:pt x="34" y="9799"/>
                  <a:pt x="19" y="9819"/>
                  <a:pt x="9" y="9846"/>
                </a:cubicBezTo>
                <a:lnTo>
                  <a:pt x="9" y="9954"/>
                </a:lnTo>
                <a:cubicBezTo>
                  <a:pt x="21" y="9975"/>
                  <a:pt x="42" y="9991"/>
                  <a:pt x="70" y="9991"/>
                </a:cubicBezTo>
                <a:cubicBezTo>
                  <a:pt x="154" y="9991"/>
                  <a:pt x="167" y="9875"/>
                  <a:pt x="91" y="9815"/>
                </a:cubicBezTo>
                <a:cubicBezTo>
                  <a:pt x="77" y="9804"/>
                  <a:pt x="65" y="9799"/>
                  <a:pt x="54" y="9799"/>
                </a:cubicBezTo>
                <a:close/>
                <a:moveTo>
                  <a:pt x="1422" y="10020"/>
                </a:moveTo>
                <a:cubicBezTo>
                  <a:pt x="1375" y="10062"/>
                  <a:pt x="1362" y="10082"/>
                  <a:pt x="1310" y="10125"/>
                </a:cubicBezTo>
                <a:cubicBezTo>
                  <a:pt x="1155" y="10253"/>
                  <a:pt x="933" y="10487"/>
                  <a:pt x="817" y="10647"/>
                </a:cubicBezTo>
                <a:cubicBezTo>
                  <a:pt x="701" y="10806"/>
                  <a:pt x="581" y="10971"/>
                  <a:pt x="550" y="11013"/>
                </a:cubicBezTo>
                <a:cubicBezTo>
                  <a:pt x="518" y="11054"/>
                  <a:pt x="415" y="11199"/>
                  <a:pt x="321" y="11334"/>
                </a:cubicBezTo>
                <a:cubicBezTo>
                  <a:pt x="228" y="11469"/>
                  <a:pt x="117" y="11581"/>
                  <a:pt x="74" y="11581"/>
                </a:cubicBezTo>
                <a:cubicBezTo>
                  <a:pt x="36" y="11581"/>
                  <a:pt x="18" y="11601"/>
                  <a:pt x="8" y="11663"/>
                </a:cubicBezTo>
                <a:cubicBezTo>
                  <a:pt x="9" y="11770"/>
                  <a:pt x="5" y="12111"/>
                  <a:pt x="8" y="12111"/>
                </a:cubicBezTo>
                <a:cubicBezTo>
                  <a:pt x="43" y="12111"/>
                  <a:pt x="254" y="11865"/>
                  <a:pt x="273" y="11803"/>
                </a:cubicBezTo>
                <a:cubicBezTo>
                  <a:pt x="285" y="11764"/>
                  <a:pt x="326" y="11732"/>
                  <a:pt x="366" y="11732"/>
                </a:cubicBezTo>
                <a:cubicBezTo>
                  <a:pt x="463" y="11732"/>
                  <a:pt x="706" y="11408"/>
                  <a:pt x="940" y="10968"/>
                </a:cubicBezTo>
                <a:cubicBezTo>
                  <a:pt x="1046" y="10769"/>
                  <a:pt x="1226" y="10498"/>
                  <a:pt x="1338" y="10365"/>
                </a:cubicBezTo>
                <a:cubicBezTo>
                  <a:pt x="1534" y="10133"/>
                  <a:pt x="1563" y="10030"/>
                  <a:pt x="1433" y="10028"/>
                </a:cubicBezTo>
                <a:cubicBezTo>
                  <a:pt x="1429" y="10028"/>
                  <a:pt x="1426" y="10022"/>
                  <a:pt x="1422" y="10020"/>
                </a:cubicBezTo>
                <a:close/>
                <a:moveTo>
                  <a:pt x="21558" y="10607"/>
                </a:moveTo>
                <a:cubicBezTo>
                  <a:pt x="21548" y="10608"/>
                  <a:pt x="21537" y="10614"/>
                  <a:pt x="21523" y="10631"/>
                </a:cubicBezTo>
                <a:cubicBezTo>
                  <a:pt x="21494" y="10668"/>
                  <a:pt x="21494" y="10720"/>
                  <a:pt x="21529" y="10805"/>
                </a:cubicBezTo>
                <a:cubicBezTo>
                  <a:pt x="21572" y="10912"/>
                  <a:pt x="21577" y="10910"/>
                  <a:pt x="21589" y="10792"/>
                </a:cubicBezTo>
                <a:cubicBezTo>
                  <a:pt x="21600" y="10669"/>
                  <a:pt x="21588" y="10604"/>
                  <a:pt x="21558" y="10607"/>
                </a:cubicBezTo>
                <a:close/>
                <a:moveTo>
                  <a:pt x="802" y="13256"/>
                </a:moveTo>
                <a:cubicBezTo>
                  <a:pt x="771" y="13274"/>
                  <a:pt x="719" y="13340"/>
                  <a:pt x="653" y="13454"/>
                </a:cubicBezTo>
                <a:cubicBezTo>
                  <a:pt x="317" y="14034"/>
                  <a:pt x="212" y="14272"/>
                  <a:pt x="235" y="14396"/>
                </a:cubicBezTo>
                <a:cubicBezTo>
                  <a:pt x="265" y="14560"/>
                  <a:pt x="348" y="14501"/>
                  <a:pt x="501" y="14204"/>
                </a:cubicBezTo>
                <a:cubicBezTo>
                  <a:pt x="550" y="14110"/>
                  <a:pt x="581" y="14060"/>
                  <a:pt x="607" y="14041"/>
                </a:cubicBezTo>
                <a:cubicBezTo>
                  <a:pt x="614" y="14025"/>
                  <a:pt x="621" y="14013"/>
                  <a:pt x="629" y="13996"/>
                </a:cubicBezTo>
                <a:cubicBezTo>
                  <a:pt x="762" y="13683"/>
                  <a:pt x="827" y="13462"/>
                  <a:pt x="829" y="13327"/>
                </a:cubicBezTo>
                <a:cubicBezTo>
                  <a:pt x="830" y="13316"/>
                  <a:pt x="830" y="13309"/>
                  <a:pt x="830" y="13301"/>
                </a:cubicBezTo>
                <a:cubicBezTo>
                  <a:pt x="829" y="13287"/>
                  <a:pt x="828" y="13276"/>
                  <a:pt x="825" y="13264"/>
                </a:cubicBezTo>
                <a:cubicBezTo>
                  <a:pt x="819" y="13257"/>
                  <a:pt x="814" y="13249"/>
                  <a:pt x="802" y="13256"/>
                </a:cubicBezTo>
                <a:close/>
              </a:path>
            </a:pathLst>
          </a:custGeom>
          <a:ln w="12700">
            <a:miter lim="400000"/>
          </a:ln>
        </p:spPr>
      </p:pic>
      <p:sp>
        <p:nvSpPr>
          <p:cNvPr id="1315" name="Círculo"/>
          <p:cNvSpPr/>
          <p:nvPr/>
        </p:nvSpPr>
        <p:spPr>
          <a:xfrm>
            <a:off x="1375981" y="7829980"/>
            <a:ext cx="1582483" cy="1582485"/>
          </a:xfrm>
          <a:prstGeom prst="ellipse">
            <a:avLst/>
          </a:prstGeom>
          <a:solidFill>
            <a:srgbClr val="FFFFFF"/>
          </a:solidFill>
          <a:ln w="101600">
            <a:solidFill>
              <a:srgbClr val="004D80"/>
            </a:solidFill>
            <a:miter lim="400000"/>
          </a:ln>
        </p:spPr>
        <p:txBody>
          <a:bodyPr lIns="50800" tIns="50800" rIns="50800" bIns="50800" anchor="ctr"/>
          <a:lstStyle/>
          <a:p>
            <a:pPr>
              <a:defRPr sz="2200">
                <a:solidFill>
                  <a:srgbClr val="FFFFFF"/>
                </a:solidFill>
              </a:defRPr>
            </a:pPr>
          </a:p>
        </p:txBody>
      </p:sp>
      <p:sp>
        <p:nvSpPr>
          <p:cNvPr id="1316" name="Figura">
            <a:hlinkClick r:id="rId6" invalidUrl="" action="ppaction://hlinksldjump" tgtFrame="" tooltip="" history="1" highlightClick="0" endSnd="0"/>
          </p:cNvPr>
          <p:cNvSpPr/>
          <p:nvPr/>
        </p:nvSpPr>
        <p:spPr>
          <a:xfrm>
            <a:off x="1803690" y="8184908"/>
            <a:ext cx="727052" cy="873921"/>
          </a:xfrm>
          <a:custGeom>
            <a:avLst/>
            <a:gdLst/>
            <a:ahLst/>
            <a:cxnLst>
              <a:cxn ang="0">
                <a:pos x="wd2" y="hd2"/>
              </a:cxn>
              <a:cxn ang="5400000">
                <a:pos x="wd2" y="hd2"/>
              </a:cxn>
              <a:cxn ang="10800000">
                <a:pos x="wd2" y="hd2"/>
              </a:cxn>
              <a:cxn ang="16200000">
                <a:pos x="wd2" y="hd2"/>
              </a:cxn>
            </a:cxnLst>
            <a:rect l="0" t="0" r="r" b="b"/>
            <a:pathLst>
              <a:path w="21113" h="21383" fill="norm" stroke="1" extrusionOk="0">
                <a:moveTo>
                  <a:pt x="21113" y="0"/>
                </a:moveTo>
                <a:lnTo>
                  <a:pt x="6108" y="2350"/>
                </a:lnTo>
                <a:lnTo>
                  <a:pt x="6108" y="17126"/>
                </a:lnTo>
                <a:cubicBezTo>
                  <a:pt x="5809" y="16937"/>
                  <a:pt x="5437" y="16795"/>
                  <a:pt x="4989" y="16725"/>
                </a:cubicBezTo>
                <a:cubicBezTo>
                  <a:pt x="4776" y="16691"/>
                  <a:pt x="4556" y="16675"/>
                  <a:pt x="4334" y="16674"/>
                </a:cubicBezTo>
                <a:cubicBezTo>
                  <a:pt x="2785" y="16667"/>
                  <a:pt x="1107" y="17429"/>
                  <a:pt x="363" y="18542"/>
                </a:cubicBezTo>
                <a:cubicBezTo>
                  <a:pt x="-487" y="19815"/>
                  <a:pt x="205" y="21063"/>
                  <a:pt x="1909" y="21332"/>
                </a:cubicBezTo>
                <a:cubicBezTo>
                  <a:pt x="3613" y="21600"/>
                  <a:pt x="5685" y="20787"/>
                  <a:pt x="6535" y="19514"/>
                </a:cubicBezTo>
                <a:cubicBezTo>
                  <a:pt x="6784" y="19141"/>
                  <a:pt x="6886" y="18773"/>
                  <a:pt x="6884" y="18428"/>
                </a:cubicBezTo>
                <a:lnTo>
                  <a:pt x="6892" y="18428"/>
                </a:lnTo>
                <a:lnTo>
                  <a:pt x="6892" y="5003"/>
                </a:lnTo>
                <a:lnTo>
                  <a:pt x="20329" y="2901"/>
                </a:lnTo>
                <a:lnTo>
                  <a:pt x="20329" y="15019"/>
                </a:lnTo>
                <a:cubicBezTo>
                  <a:pt x="20028" y="14827"/>
                  <a:pt x="19654" y="14682"/>
                  <a:pt x="19201" y="14611"/>
                </a:cubicBezTo>
                <a:cubicBezTo>
                  <a:pt x="18988" y="14577"/>
                  <a:pt x="18768" y="14561"/>
                  <a:pt x="18546" y="14560"/>
                </a:cubicBezTo>
                <a:cubicBezTo>
                  <a:pt x="16997" y="14553"/>
                  <a:pt x="15319" y="15315"/>
                  <a:pt x="14575" y="16428"/>
                </a:cubicBezTo>
                <a:cubicBezTo>
                  <a:pt x="13725" y="17701"/>
                  <a:pt x="14417" y="18949"/>
                  <a:pt x="16121" y="19218"/>
                </a:cubicBezTo>
                <a:cubicBezTo>
                  <a:pt x="17825" y="19486"/>
                  <a:pt x="19897" y="18673"/>
                  <a:pt x="20747" y="17400"/>
                </a:cubicBezTo>
                <a:cubicBezTo>
                  <a:pt x="20960" y="17081"/>
                  <a:pt x="21077" y="16763"/>
                  <a:pt x="21104" y="16462"/>
                </a:cubicBezTo>
                <a:lnTo>
                  <a:pt x="21113" y="16462"/>
                </a:lnTo>
                <a:lnTo>
                  <a:pt x="21113" y="0"/>
                </a:lnTo>
                <a:close/>
              </a:path>
            </a:pathLst>
          </a:custGeom>
          <a:solidFill>
            <a:schemeClr val="accent1"/>
          </a:solidFill>
          <a:ln w="63500">
            <a:solidFill>
              <a:srgbClr val="004D80"/>
            </a:solidFill>
            <a:miter lim="400000"/>
          </a:ln>
        </p:spPr>
        <p:txBody>
          <a:bodyPr lIns="50800" tIns="50800" rIns="50800" bIns="50800" anchor="ctr"/>
          <a:lstStyle/>
          <a:p>
            <a:pPr>
              <a:defRPr sz="2200">
                <a:solidFill>
                  <a:srgbClr val="FFFFFF"/>
                </a:solidFill>
              </a:defRPr>
            </a:pPr>
          </a:p>
        </p:txBody>
      </p:sp>
      <p:pic>
        <p:nvPicPr>
          <p:cNvPr id="1317" name="Captura de pantalla 2020-04-06 a las 14.18.19.png" descr="Captura de pantalla 2020-04-06 a las 14.18.19.png">
            <a:hlinkClick r:id="rId7" invalidUrl="" action="ppaction://hlinksldjump" tgtFrame="" tooltip="" history="1" highlightClick="0" endSnd="0"/>
          </p:cNvPr>
          <p:cNvPicPr>
            <a:picLocks noChangeAspect="1"/>
          </p:cNvPicPr>
          <p:nvPr/>
        </p:nvPicPr>
        <p:blipFill>
          <a:blip r:embed="rId8">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pic>
        <p:nvPicPr>
          <p:cNvPr id="1319" name="Imagen" descr="Imagen"/>
          <p:cNvPicPr>
            <a:picLocks noChangeAspect="1"/>
          </p:cNvPicPr>
          <p:nvPr/>
        </p:nvPicPr>
        <p:blipFill>
          <a:blip r:embed="rId3">
            <a:extLst/>
          </a:blip>
          <a:srcRect l="1622" t="1768" r="1673" b="1393"/>
          <a:stretch>
            <a:fillRect/>
          </a:stretch>
        </p:blipFill>
        <p:spPr>
          <a:xfrm>
            <a:off x="1114623" y="332256"/>
            <a:ext cx="9269133" cy="9088917"/>
          </a:xfrm>
          <a:custGeom>
            <a:avLst/>
            <a:gdLst/>
            <a:ahLst/>
            <a:cxnLst>
              <a:cxn ang="0">
                <a:pos x="wd2" y="hd2"/>
              </a:cxn>
              <a:cxn ang="5400000">
                <a:pos x="wd2" y="hd2"/>
              </a:cxn>
              <a:cxn ang="10800000">
                <a:pos x="wd2" y="hd2"/>
              </a:cxn>
              <a:cxn ang="16200000">
                <a:pos x="wd2" y="hd2"/>
              </a:cxn>
            </a:cxnLst>
            <a:rect l="0" t="0" r="r" b="b"/>
            <a:pathLst>
              <a:path w="21573" h="21567" fill="norm" stroke="1" extrusionOk="0">
                <a:moveTo>
                  <a:pt x="12223" y="1"/>
                </a:moveTo>
                <a:cubicBezTo>
                  <a:pt x="11800" y="-5"/>
                  <a:pt x="11714" y="17"/>
                  <a:pt x="11564" y="96"/>
                </a:cubicBezTo>
                <a:lnTo>
                  <a:pt x="11348" y="209"/>
                </a:lnTo>
                <a:lnTo>
                  <a:pt x="11361" y="735"/>
                </a:lnTo>
                <a:cubicBezTo>
                  <a:pt x="11369" y="1025"/>
                  <a:pt x="11399" y="2038"/>
                  <a:pt x="11429" y="2989"/>
                </a:cubicBezTo>
                <a:cubicBezTo>
                  <a:pt x="11458" y="3940"/>
                  <a:pt x="11471" y="4738"/>
                  <a:pt x="11455" y="4763"/>
                </a:cubicBezTo>
                <a:cubicBezTo>
                  <a:pt x="11440" y="4788"/>
                  <a:pt x="11347" y="4825"/>
                  <a:pt x="11249" y="4845"/>
                </a:cubicBezTo>
                <a:cubicBezTo>
                  <a:pt x="11062" y="4883"/>
                  <a:pt x="10875" y="5068"/>
                  <a:pt x="10011" y="6067"/>
                </a:cubicBezTo>
                <a:cubicBezTo>
                  <a:pt x="9731" y="6391"/>
                  <a:pt x="9512" y="6599"/>
                  <a:pt x="9469" y="6582"/>
                </a:cubicBezTo>
                <a:cubicBezTo>
                  <a:pt x="9347" y="6534"/>
                  <a:pt x="8892" y="6772"/>
                  <a:pt x="8573" y="7051"/>
                </a:cubicBezTo>
                <a:cubicBezTo>
                  <a:pt x="8407" y="7195"/>
                  <a:pt x="8012" y="7617"/>
                  <a:pt x="7694" y="7989"/>
                </a:cubicBezTo>
                <a:cubicBezTo>
                  <a:pt x="7376" y="8362"/>
                  <a:pt x="7074" y="8710"/>
                  <a:pt x="7025" y="8763"/>
                </a:cubicBezTo>
                <a:cubicBezTo>
                  <a:pt x="6975" y="8817"/>
                  <a:pt x="6652" y="8986"/>
                  <a:pt x="6308" y="9140"/>
                </a:cubicBezTo>
                <a:cubicBezTo>
                  <a:pt x="5281" y="9599"/>
                  <a:pt x="4693" y="10032"/>
                  <a:pt x="4224" y="10672"/>
                </a:cubicBezTo>
                <a:cubicBezTo>
                  <a:pt x="3959" y="11035"/>
                  <a:pt x="3819" y="11148"/>
                  <a:pt x="2512" y="12055"/>
                </a:cubicBezTo>
                <a:cubicBezTo>
                  <a:pt x="689" y="13319"/>
                  <a:pt x="497" y="13469"/>
                  <a:pt x="331" y="13758"/>
                </a:cubicBezTo>
                <a:cubicBezTo>
                  <a:pt x="150" y="14072"/>
                  <a:pt x="7" y="14894"/>
                  <a:pt x="1" y="15660"/>
                </a:cubicBezTo>
                <a:cubicBezTo>
                  <a:pt x="-4" y="16219"/>
                  <a:pt x="4" y="16267"/>
                  <a:pt x="129" y="16403"/>
                </a:cubicBezTo>
                <a:cubicBezTo>
                  <a:pt x="203" y="16482"/>
                  <a:pt x="294" y="16548"/>
                  <a:pt x="332" y="16548"/>
                </a:cubicBezTo>
                <a:cubicBezTo>
                  <a:pt x="436" y="16548"/>
                  <a:pt x="466" y="16621"/>
                  <a:pt x="539" y="17067"/>
                </a:cubicBezTo>
                <a:lnTo>
                  <a:pt x="605" y="17473"/>
                </a:lnTo>
                <a:lnTo>
                  <a:pt x="3881" y="18971"/>
                </a:lnTo>
                <a:cubicBezTo>
                  <a:pt x="7049" y="20418"/>
                  <a:pt x="7880" y="20764"/>
                  <a:pt x="8906" y="21061"/>
                </a:cubicBezTo>
                <a:cubicBezTo>
                  <a:pt x="9617" y="21267"/>
                  <a:pt x="10691" y="21487"/>
                  <a:pt x="11244" y="21540"/>
                </a:cubicBezTo>
                <a:cubicBezTo>
                  <a:pt x="11810" y="21595"/>
                  <a:pt x="12380" y="21563"/>
                  <a:pt x="12720" y="21459"/>
                </a:cubicBezTo>
                <a:cubicBezTo>
                  <a:pt x="13181" y="21317"/>
                  <a:pt x="13429" y="21028"/>
                  <a:pt x="13688" y="20330"/>
                </a:cubicBezTo>
                <a:cubicBezTo>
                  <a:pt x="13900" y="19759"/>
                  <a:pt x="14090" y="19521"/>
                  <a:pt x="14484" y="19331"/>
                </a:cubicBezTo>
                <a:cubicBezTo>
                  <a:pt x="14923" y="19120"/>
                  <a:pt x="15253" y="18779"/>
                  <a:pt x="15804" y="17970"/>
                </a:cubicBezTo>
                <a:cubicBezTo>
                  <a:pt x="16069" y="17582"/>
                  <a:pt x="16436" y="17109"/>
                  <a:pt x="16619" y="16920"/>
                </a:cubicBezTo>
                <a:cubicBezTo>
                  <a:pt x="17182" y="16339"/>
                  <a:pt x="17603" y="15596"/>
                  <a:pt x="17825" y="14786"/>
                </a:cubicBezTo>
                <a:cubicBezTo>
                  <a:pt x="17897" y="14523"/>
                  <a:pt x="18026" y="14260"/>
                  <a:pt x="18224" y="13972"/>
                </a:cubicBezTo>
                <a:cubicBezTo>
                  <a:pt x="18516" y="13548"/>
                  <a:pt x="18599" y="13351"/>
                  <a:pt x="18669" y="12934"/>
                </a:cubicBezTo>
                <a:cubicBezTo>
                  <a:pt x="18689" y="12813"/>
                  <a:pt x="18805" y="12563"/>
                  <a:pt x="18928" y="12379"/>
                </a:cubicBezTo>
                <a:cubicBezTo>
                  <a:pt x="19051" y="12194"/>
                  <a:pt x="19172" y="11965"/>
                  <a:pt x="19197" y="11869"/>
                </a:cubicBezTo>
                <a:cubicBezTo>
                  <a:pt x="19221" y="11774"/>
                  <a:pt x="19296" y="11544"/>
                  <a:pt x="19361" y="11359"/>
                </a:cubicBezTo>
                <a:cubicBezTo>
                  <a:pt x="19440" y="11136"/>
                  <a:pt x="19487" y="10833"/>
                  <a:pt x="19505" y="10461"/>
                </a:cubicBezTo>
                <a:cubicBezTo>
                  <a:pt x="19521" y="10145"/>
                  <a:pt x="19582" y="9729"/>
                  <a:pt x="19646" y="9507"/>
                </a:cubicBezTo>
                <a:cubicBezTo>
                  <a:pt x="19711" y="9281"/>
                  <a:pt x="19774" y="8842"/>
                  <a:pt x="19795" y="8470"/>
                </a:cubicBezTo>
                <a:lnTo>
                  <a:pt x="19832" y="7825"/>
                </a:lnTo>
                <a:lnTo>
                  <a:pt x="20724" y="5359"/>
                </a:lnTo>
                <a:cubicBezTo>
                  <a:pt x="21214" y="4004"/>
                  <a:pt x="21596" y="2881"/>
                  <a:pt x="21572" y="2864"/>
                </a:cubicBezTo>
                <a:cubicBezTo>
                  <a:pt x="21243" y="2630"/>
                  <a:pt x="20401" y="2130"/>
                  <a:pt x="19928" y="1889"/>
                </a:cubicBezTo>
                <a:cubicBezTo>
                  <a:pt x="17719" y="762"/>
                  <a:pt x="15160" y="92"/>
                  <a:pt x="12773" y="15"/>
                </a:cubicBezTo>
                <a:cubicBezTo>
                  <a:pt x="12542" y="8"/>
                  <a:pt x="12364" y="3"/>
                  <a:pt x="12223" y="1"/>
                </a:cubicBezTo>
                <a:close/>
              </a:path>
            </a:pathLst>
          </a:custGeom>
          <a:ln w="12700">
            <a:miter lim="400000"/>
          </a:ln>
        </p:spPr>
      </p:pic>
      <p:pic>
        <p:nvPicPr>
          <p:cNvPr id="1320" name="escaner corporal.mov" descr="escaner corporal.mov"/>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0255428" y="6881035"/>
            <a:ext cx="571501" cy="571501"/>
          </a:xfrm>
          <a:prstGeom prst="rect">
            <a:avLst/>
          </a:prstGeom>
          <a:ln w="12700">
            <a:miter lim="400000"/>
          </a:ln>
        </p:spPr>
      </p:pic>
      <p:pic>
        <p:nvPicPr>
          <p:cNvPr id="1321" name="Captura de pantalla 2020-04-06 a las 14.18.19.png" descr="Captura de pantalla 2020-04-06 a las 14.18.19.png">
            <a:hlinkClick r:id="rId7" invalidUrl="" action="ppaction://hlinksldjump" tgtFrame="" tooltip="" history="1" highlightClick="0" endSnd="0"/>
          </p:cNvPr>
          <p:cNvPicPr>
            <a:picLocks noChangeAspect="1"/>
          </p:cNvPicPr>
          <p:nvPr/>
        </p:nvPicPr>
        <p:blipFill>
          <a:blip r:embed="rId8">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384623992" fill="hold"/>
                                        <p:tgtEl>
                                          <p:spTgt spid="1320"/>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320"/>
                </p:tgtEl>
              </p:cMediaNode>
            </p:audio>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23" name="Cuando sales de la cascada decides tumbarte a secarte debajo de las impresionantes palmeras que la rodean. Cierras lo ojos. Sientes la relajación por todo tu cuerpo. No podrías estar más a gusto. Respiras profundo. Te quedas dormido/a. Y empiezas a soñar"/>
          <p:cNvSpPr txBox="1"/>
          <p:nvPr/>
        </p:nvSpPr>
        <p:spPr>
          <a:xfrm>
            <a:off x="1027278" y="2358177"/>
            <a:ext cx="10950245" cy="334391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lvl1pPr algn="just" defTabSz="449580">
              <a:lnSpc>
                <a:spcPct val="115000"/>
              </a:lnSpc>
              <a:spcBef>
                <a:spcPts val="1000"/>
              </a:spcBef>
              <a:defRPr sz="1900">
                <a:uFill>
                  <a:solidFill>
                    <a:srgbClr val="31849B"/>
                  </a:solidFill>
                </a:uFill>
                <a:latin typeface="Comic Sans MS"/>
                <a:ea typeface="Comic Sans MS"/>
                <a:cs typeface="Comic Sans MS"/>
                <a:sym typeface="Comic Sans MS"/>
              </a:defRPr>
            </a:lvl1pPr>
          </a:lstStyle>
          <a:p>
            <a:pPr/>
            <a:r>
              <a:t>Cuando sales de la cascada decides tumbarte a secarte debajo de las impresionantes palmeras que la rodean. Cierras los ojos. Sientes la relajación por todo tu cuerpo. No podrías estar más a gusto. Respiras profundo. Te quedas dormido/a. Y empiezas a soñar. Sueñas que estás en tu cama, calentito/a entre las suaves sábanas. AUDIO DE ESCÁNER CORPORAL COMPLETO AL PULSAR EL AUDIO. (IMPRESCINDIBLE HACERLO EN CASA POR LA NOCHE EN LA CAMA ANTES DE DORMIR) EL RETO SERÍA QUE LO HICIERAN EN CASA. </a:t>
            </a:r>
          </a:p>
        </p:txBody>
      </p:sp>
      <p:pic>
        <p:nvPicPr>
          <p:cNvPr id="1324"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26" name="MAP.png" descr="MAP.png"/>
          <p:cNvPicPr>
            <a:picLocks noChangeAspect="1"/>
          </p:cNvPicPr>
          <p:nvPr/>
        </p:nvPicPr>
        <p:blipFill>
          <a:blip r:embed="rId2">
            <a:extLst/>
          </a:blip>
          <a:srcRect l="30278" t="25396" r="35905" b="40302"/>
          <a:stretch>
            <a:fillRect/>
          </a:stretch>
        </p:blipFill>
        <p:spPr>
          <a:xfrm>
            <a:off x="-111821" y="-71799"/>
            <a:ext cx="13797078" cy="9897330"/>
          </a:xfrm>
          <a:prstGeom prst="rect">
            <a:avLst/>
          </a:prstGeom>
          <a:ln w="12700">
            <a:miter lim="400000"/>
          </a:ln>
        </p:spPr>
      </p:pic>
      <p:pic>
        <p:nvPicPr>
          <p:cNvPr id="1327" name="island_4.png" descr="island_4.png"/>
          <p:cNvPicPr>
            <a:picLocks noChangeAspect="1"/>
          </p:cNvPicPr>
          <p:nvPr/>
        </p:nvPicPr>
        <p:blipFill>
          <a:blip r:embed="rId3">
            <a:extLst/>
          </a:blip>
          <a:stretch>
            <a:fillRect/>
          </a:stretch>
        </p:blipFill>
        <p:spPr>
          <a:xfrm>
            <a:off x="-1918152" y="-551406"/>
            <a:ext cx="13920421" cy="11337251"/>
          </a:xfrm>
          <a:prstGeom prst="rect">
            <a:avLst/>
          </a:prstGeom>
          <a:ln w="12700">
            <a:miter lim="400000"/>
          </a:ln>
        </p:spPr>
      </p:pic>
      <p:sp>
        <p:nvSpPr>
          <p:cNvPr id="1328" name="Figura">
            <a:hlinkClick r:id="rId4" invalidUrl="" action="ppaction://hlinksldjump" tgtFrame="" tooltip="" history="1" highlightClick="0" endSnd="0"/>
          </p:cNvPr>
          <p:cNvSpPr/>
          <p:nvPr/>
        </p:nvSpPr>
        <p:spPr>
          <a:xfrm>
            <a:off x="1682275" y="2874248"/>
            <a:ext cx="956016" cy="8175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329" name="Figura">
            <a:hlinkClick r:id="rId5" invalidUrl="" action="ppaction://hlinksldjump" tgtFrame="" tooltip="" history="1" highlightClick="0" endSnd="0"/>
          </p:cNvPr>
          <p:cNvSpPr/>
          <p:nvPr/>
        </p:nvSpPr>
        <p:spPr>
          <a:xfrm>
            <a:off x="2831885" y="4854735"/>
            <a:ext cx="956016"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330" name="Figura">
            <a:hlinkClick r:id="rId6" invalidUrl="" action="ppaction://hlinksldjump" tgtFrame="" tooltip="" history="1" highlightClick="0" endSnd="0"/>
          </p:cNvPr>
          <p:cNvSpPr/>
          <p:nvPr/>
        </p:nvSpPr>
        <p:spPr>
          <a:xfrm>
            <a:off x="8646846" y="4854735"/>
            <a:ext cx="956017"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968D"/>
              </a:gs>
              <a:gs pos="100000">
                <a:srgbClr val="99195E"/>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331" name="Figura">
            <a:hlinkClick r:id="rId7" invalidUrl="" action="ppaction://hlinksldjump" tgtFrame="" tooltip="" history="1" highlightClick="0" endSnd="0"/>
          </p:cNvPr>
          <p:cNvSpPr/>
          <p:nvPr/>
        </p:nvSpPr>
        <p:spPr>
          <a:xfrm>
            <a:off x="3067677" y="2330917"/>
            <a:ext cx="956017"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332" name="Figura">
            <a:hlinkClick r:id="rId8" invalidUrl="" action="ppaction://hlinksldjump" tgtFrame="" tooltip="" history="1" highlightClick="0" endSnd="0"/>
          </p:cNvPr>
          <p:cNvSpPr/>
          <p:nvPr/>
        </p:nvSpPr>
        <p:spPr>
          <a:xfrm>
            <a:off x="3880477" y="4129123"/>
            <a:ext cx="956016"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333" name="Figura">
            <a:hlinkClick r:id="rId9" invalidUrl="" action="ppaction://hlinksldjump" tgtFrame="" tooltip="" history="1" highlightClick="0" endSnd="0"/>
          </p:cNvPr>
          <p:cNvSpPr/>
          <p:nvPr/>
        </p:nvSpPr>
        <p:spPr>
          <a:xfrm>
            <a:off x="3067677" y="7378555"/>
            <a:ext cx="956017"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334" name="Figura">
            <a:hlinkClick r:id="rId10" invalidUrl="" action="ppaction://hlinksldjump" tgtFrame="" tooltip="" history="1" highlightClick="0" endSnd="0"/>
          </p:cNvPr>
          <p:cNvSpPr/>
          <p:nvPr/>
        </p:nvSpPr>
        <p:spPr>
          <a:xfrm>
            <a:off x="2523732" y="5983032"/>
            <a:ext cx="956015"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335" name="Figura">
            <a:hlinkClick r:id="rId11" invalidUrl="" action="ppaction://hlinksldjump" tgtFrame="" tooltip="" history="1" highlightClick="0" endSnd="0"/>
          </p:cNvPr>
          <p:cNvSpPr/>
          <p:nvPr/>
        </p:nvSpPr>
        <p:spPr>
          <a:xfrm>
            <a:off x="6308656" y="6926067"/>
            <a:ext cx="956016" cy="8175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968D"/>
              </a:gs>
              <a:gs pos="100000">
                <a:srgbClr val="99195E"/>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336" name="Figura">
            <a:hlinkClick r:id="rId12" invalidUrl="" action="ppaction://hlinksldjump" tgtFrame="" tooltip="" history="1" highlightClick="0" endSnd="0"/>
          </p:cNvPr>
          <p:cNvSpPr/>
          <p:nvPr/>
        </p:nvSpPr>
        <p:spPr>
          <a:xfrm>
            <a:off x="7074428" y="5808100"/>
            <a:ext cx="956017"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968D"/>
              </a:gs>
              <a:gs pos="100000">
                <a:srgbClr val="99195E"/>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337" name="Figura">
            <a:hlinkClick r:id="rId13" invalidUrl="" action="ppaction://hlinksldjump" tgtFrame="" tooltip="" history="1" highlightClick="0" endSnd="0"/>
          </p:cNvPr>
          <p:cNvSpPr/>
          <p:nvPr/>
        </p:nvSpPr>
        <p:spPr>
          <a:xfrm>
            <a:off x="4453078" y="2874248"/>
            <a:ext cx="956016" cy="8175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338" name="Figura">
            <a:hlinkClick r:id="rId14" invalidUrl="" action="ppaction://hlinksldjump" tgtFrame="" tooltip="" history="1" highlightClick="0" endSnd="0"/>
          </p:cNvPr>
          <p:cNvSpPr/>
          <p:nvPr/>
        </p:nvSpPr>
        <p:spPr>
          <a:xfrm>
            <a:off x="4564052" y="7378555"/>
            <a:ext cx="956016"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grpSp>
        <p:nvGrpSpPr>
          <p:cNvPr id="1394" name="Grupo"/>
          <p:cNvGrpSpPr/>
          <p:nvPr/>
        </p:nvGrpSpPr>
        <p:grpSpPr>
          <a:xfrm>
            <a:off x="2257965" y="2003450"/>
            <a:ext cx="6368149" cy="6541408"/>
            <a:chOff x="0" y="0"/>
            <a:chExt cx="6368148" cy="6541407"/>
          </a:xfrm>
        </p:grpSpPr>
        <p:sp>
          <p:nvSpPr>
            <p:cNvPr id="1339" name="Línea"/>
            <p:cNvSpPr/>
            <p:nvPr/>
          </p:nvSpPr>
          <p:spPr>
            <a:xfrm>
              <a:off x="361409" y="1717648"/>
              <a:ext cx="60796" cy="1084"/>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340" name="Línea"/>
            <p:cNvSpPr/>
            <p:nvPr/>
          </p:nvSpPr>
          <p:spPr>
            <a:xfrm>
              <a:off x="630167" y="1684708"/>
              <a:ext cx="83623" cy="2846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4299" y="19581"/>
                    <a:pt x="8432" y="16692"/>
                    <a:pt x="12348" y="12549"/>
                  </a:cubicBezTo>
                  <a:cubicBezTo>
                    <a:pt x="15572" y="9137"/>
                    <a:pt x="18649" y="4875"/>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41" name="Línea"/>
            <p:cNvSpPr/>
            <p:nvPr/>
          </p:nvSpPr>
          <p:spPr>
            <a:xfrm>
              <a:off x="862784" y="1492359"/>
              <a:ext cx="41458" cy="6234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3403" y="18875"/>
                    <a:pt x="6606" y="16104"/>
                    <a:pt x="9579" y="13275"/>
                  </a:cubicBezTo>
                  <a:cubicBezTo>
                    <a:pt x="14076" y="8994"/>
                    <a:pt x="18046" y="4578"/>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42" name="Línea"/>
            <p:cNvSpPr/>
            <p:nvPr/>
          </p:nvSpPr>
          <p:spPr>
            <a:xfrm flipV="1">
              <a:off x="962330" y="1231873"/>
              <a:ext cx="15031" cy="71015"/>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343" name="Línea"/>
            <p:cNvSpPr/>
            <p:nvPr/>
          </p:nvSpPr>
          <p:spPr>
            <a:xfrm>
              <a:off x="894809" y="1141214"/>
              <a:ext cx="174738" cy="174093"/>
            </a:xfrm>
            <a:custGeom>
              <a:avLst/>
              <a:gdLst/>
              <a:ahLst/>
              <a:cxnLst>
                <a:cxn ang="0">
                  <a:pos x="wd2" y="hd2"/>
                </a:cxn>
                <a:cxn ang="5400000">
                  <a:pos x="wd2" y="hd2"/>
                </a:cxn>
                <a:cxn ang="10800000">
                  <a:pos x="wd2" y="hd2"/>
                </a:cxn>
                <a:cxn ang="16200000">
                  <a:pos x="wd2" y="hd2"/>
                </a:cxn>
              </a:cxnLst>
              <a:rect l="0" t="0" r="r" b="b"/>
              <a:pathLst>
                <a:path w="21600" h="21426" fill="norm" stroke="1" extrusionOk="0">
                  <a:moveTo>
                    <a:pt x="0" y="10376"/>
                  </a:moveTo>
                  <a:cubicBezTo>
                    <a:pt x="3271" y="7641"/>
                    <a:pt x="6541" y="4906"/>
                    <a:pt x="8962" y="2952"/>
                  </a:cubicBezTo>
                  <a:cubicBezTo>
                    <a:pt x="11382" y="998"/>
                    <a:pt x="12952" y="-174"/>
                    <a:pt x="14282" y="21"/>
                  </a:cubicBezTo>
                  <a:cubicBezTo>
                    <a:pt x="15612" y="217"/>
                    <a:pt x="16702" y="1780"/>
                    <a:pt x="17814" y="5427"/>
                  </a:cubicBezTo>
                  <a:cubicBezTo>
                    <a:pt x="18926" y="9074"/>
                    <a:pt x="20060" y="14805"/>
                    <a:pt x="20758" y="17996"/>
                  </a:cubicBezTo>
                  <a:cubicBezTo>
                    <a:pt x="21151" y="19795"/>
                    <a:pt x="21406" y="20786"/>
                    <a:pt x="21600" y="21426"/>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44" name="Línea"/>
            <p:cNvSpPr/>
            <p:nvPr/>
          </p:nvSpPr>
          <p:spPr>
            <a:xfrm flipV="1">
              <a:off x="1860009" y="130635"/>
              <a:ext cx="33464" cy="24915"/>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345" name="Línea"/>
            <p:cNvSpPr/>
            <p:nvPr/>
          </p:nvSpPr>
          <p:spPr>
            <a:xfrm>
              <a:off x="2102559" y="8565"/>
              <a:ext cx="102081" cy="1358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5580" y="11632"/>
                    <a:pt x="11162" y="6743"/>
                    <a:pt x="17875" y="2327"/>
                  </a:cubicBezTo>
                  <a:cubicBezTo>
                    <a:pt x="19081" y="1533"/>
                    <a:pt x="20324" y="755"/>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46" name="Línea"/>
            <p:cNvSpPr/>
            <p:nvPr/>
          </p:nvSpPr>
          <p:spPr>
            <a:xfrm>
              <a:off x="2412275" y="0"/>
              <a:ext cx="53251" cy="127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7192" y="4592"/>
                    <a:pt x="14405" y="11555"/>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47" name="Línea"/>
            <p:cNvSpPr/>
            <p:nvPr/>
          </p:nvSpPr>
          <p:spPr>
            <a:xfrm>
              <a:off x="2662495" y="63645"/>
              <a:ext cx="76610" cy="423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7630" y="6394"/>
                    <a:pt x="14900" y="13713"/>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48" name="Línea"/>
            <p:cNvSpPr/>
            <p:nvPr/>
          </p:nvSpPr>
          <p:spPr>
            <a:xfrm>
              <a:off x="2879428" y="247546"/>
              <a:ext cx="29083" cy="592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8012" y="6672"/>
                    <a:pt x="15275" y="13887"/>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49" name="Línea"/>
            <p:cNvSpPr/>
            <p:nvPr/>
          </p:nvSpPr>
          <p:spPr>
            <a:xfrm>
              <a:off x="2944222" y="511293"/>
              <a:ext cx="12701" cy="7605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2970" y="1828"/>
                    <a:pt x="5474" y="3528"/>
                    <a:pt x="7642" y="5069"/>
                  </a:cubicBezTo>
                  <a:cubicBezTo>
                    <a:pt x="21600" y="14987"/>
                    <a:pt x="21600" y="18294"/>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50" name="Línea"/>
            <p:cNvSpPr/>
            <p:nvPr/>
          </p:nvSpPr>
          <p:spPr>
            <a:xfrm>
              <a:off x="2884590" y="543956"/>
              <a:ext cx="159696" cy="180691"/>
            </a:xfrm>
            <a:custGeom>
              <a:avLst/>
              <a:gdLst/>
              <a:ahLst/>
              <a:cxnLst>
                <a:cxn ang="0">
                  <a:pos x="wd2" y="hd2"/>
                </a:cxn>
                <a:cxn ang="5400000">
                  <a:pos x="wd2" y="hd2"/>
                </a:cxn>
                <a:cxn ang="10800000">
                  <a:pos x="wd2" y="hd2"/>
                </a:cxn>
                <a:cxn ang="16200000">
                  <a:pos x="wd2" y="hd2"/>
                </a:cxn>
              </a:cxnLst>
              <a:rect l="0" t="0" r="r" b="b"/>
              <a:pathLst>
                <a:path w="21443" h="21524" fill="norm" stroke="1" extrusionOk="0">
                  <a:moveTo>
                    <a:pt x="6096" y="2900"/>
                  </a:moveTo>
                  <a:cubicBezTo>
                    <a:pt x="4532" y="2521"/>
                    <a:pt x="2969" y="2143"/>
                    <a:pt x="1975" y="1513"/>
                  </a:cubicBezTo>
                  <a:cubicBezTo>
                    <a:pt x="980" y="882"/>
                    <a:pt x="554" y="0"/>
                    <a:pt x="269" y="0"/>
                  </a:cubicBezTo>
                  <a:cubicBezTo>
                    <a:pt x="-15" y="0"/>
                    <a:pt x="-157" y="882"/>
                    <a:pt x="269" y="3656"/>
                  </a:cubicBezTo>
                  <a:cubicBezTo>
                    <a:pt x="696" y="6430"/>
                    <a:pt x="1690" y="11094"/>
                    <a:pt x="2472" y="14204"/>
                  </a:cubicBezTo>
                  <a:cubicBezTo>
                    <a:pt x="3254" y="17314"/>
                    <a:pt x="3822" y="18868"/>
                    <a:pt x="4177" y="19940"/>
                  </a:cubicBezTo>
                  <a:cubicBezTo>
                    <a:pt x="4532" y="21012"/>
                    <a:pt x="4675" y="21600"/>
                    <a:pt x="4888" y="21516"/>
                  </a:cubicBezTo>
                  <a:cubicBezTo>
                    <a:pt x="5101" y="21432"/>
                    <a:pt x="5385" y="20675"/>
                    <a:pt x="7517" y="18343"/>
                  </a:cubicBezTo>
                  <a:cubicBezTo>
                    <a:pt x="9648" y="16011"/>
                    <a:pt x="13627" y="12103"/>
                    <a:pt x="16256" y="9329"/>
                  </a:cubicBezTo>
                  <a:cubicBezTo>
                    <a:pt x="18885" y="6556"/>
                    <a:pt x="20164" y="4917"/>
                    <a:pt x="21443" y="3278"/>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51" name="Línea"/>
            <p:cNvSpPr/>
            <p:nvPr/>
          </p:nvSpPr>
          <p:spPr>
            <a:xfrm>
              <a:off x="3044284" y="1527553"/>
              <a:ext cx="78026" cy="43516"/>
            </a:xfrm>
            <a:custGeom>
              <a:avLst/>
              <a:gdLst/>
              <a:ahLst/>
              <a:cxnLst>
                <a:cxn ang="0">
                  <a:pos x="wd2" y="hd2"/>
                </a:cxn>
                <a:cxn ang="5400000">
                  <a:pos x="wd2" y="hd2"/>
                </a:cxn>
                <a:cxn ang="10800000">
                  <a:pos x="wd2" y="hd2"/>
                </a:cxn>
                <a:cxn ang="16200000">
                  <a:pos x="wd2" y="hd2"/>
                </a:cxn>
              </a:cxnLst>
              <a:rect l="0" t="0" r="r" b="b"/>
              <a:pathLst>
                <a:path w="21600" h="19407" fill="norm" stroke="1" extrusionOk="0">
                  <a:moveTo>
                    <a:pt x="0" y="2651"/>
                  </a:moveTo>
                  <a:cubicBezTo>
                    <a:pt x="1906" y="229"/>
                    <a:pt x="3811" y="-2193"/>
                    <a:pt x="9524" y="3471"/>
                  </a:cubicBezTo>
                  <a:cubicBezTo>
                    <a:pt x="12676" y="6596"/>
                    <a:pt x="16987" y="12182"/>
                    <a:pt x="21600" y="19407"/>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52" name="Línea"/>
            <p:cNvSpPr/>
            <p:nvPr/>
          </p:nvSpPr>
          <p:spPr>
            <a:xfrm>
              <a:off x="3231951" y="1737898"/>
              <a:ext cx="22500" cy="8089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873" y="631"/>
                    <a:pt x="1723" y="1262"/>
                    <a:pt x="2551" y="1893"/>
                  </a:cubicBezTo>
                  <a:cubicBezTo>
                    <a:pt x="11104" y="8416"/>
                    <a:pt x="17209" y="14924"/>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53" name="Línea"/>
            <p:cNvSpPr/>
            <p:nvPr/>
          </p:nvSpPr>
          <p:spPr>
            <a:xfrm>
              <a:off x="3250935" y="2025764"/>
              <a:ext cx="12701" cy="299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0804" y="1031"/>
                    <a:pt x="19982" y="2057"/>
                    <a:pt x="19132" y="3077"/>
                  </a:cubicBezTo>
                  <a:cubicBezTo>
                    <a:pt x="13808" y="9468"/>
                    <a:pt x="7425" y="15624"/>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54" name="Línea"/>
            <p:cNvSpPr/>
            <p:nvPr/>
          </p:nvSpPr>
          <p:spPr>
            <a:xfrm>
              <a:off x="3137349" y="2237487"/>
              <a:ext cx="20715" cy="2264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5115" y="7020"/>
                    <a:pt x="8421" y="13775"/>
                    <a:pt x="1544" y="20173"/>
                  </a:cubicBezTo>
                  <a:cubicBezTo>
                    <a:pt x="1030" y="20650"/>
                    <a:pt x="516" y="21126"/>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55" name="Línea"/>
            <p:cNvSpPr/>
            <p:nvPr/>
          </p:nvSpPr>
          <p:spPr>
            <a:xfrm>
              <a:off x="2758719" y="2352817"/>
              <a:ext cx="186833" cy="15709"/>
            </a:xfrm>
            <a:custGeom>
              <a:avLst/>
              <a:gdLst/>
              <a:ahLst/>
              <a:cxnLst>
                <a:cxn ang="0">
                  <a:pos x="wd2" y="hd2"/>
                </a:cxn>
                <a:cxn ang="5400000">
                  <a:pos x="wd2" y="hd2"/>
                </a:cxn>
                <a:cxn ang="10800000">
                  <a:pos x="wd2" y="hd2"/>
                </a:cxn>
                <a:cxn ang="16200000">
                  <a:pos x="wd2" y="hd2"/>
                </a:cxn>
              </a:cxnLst>
              <a:rect l="0" t="0" r="r" b="b"/>
              <a:pathLst>
                <a:path w="21458" h="20036" fill="norm" stroke="1" extrusionOk="0">
                  <a:moveTo>
                    <a:pt x="21458" y="7845"/>
                  </a:moveTo>
                  <a:cubicBezTo>
                    <a:pt x="19995" y="11074"/>
                    <a:pt x="18540" y="13444"/>
                    <a:pt x="17118" y="14861"/>
                  </a:cubicBezTo>
                  <a:cubicBezTo>
                    <a:pt x="12377" y="19586"/>
                    <a:pt x="8002" y="13736"/>
                    <a:pt x="5510" y="10136"/>
                  </a:cubicBezTo>
                  <a:cubicBezTo>
                    <a:pt x="3018" y="6536"/>
                    <a:pt x="2411" y="5186"/>
                    <a:pt x="1742" y="3161"/>
                  </a:cubicBezTo>
                  <a:cubicBezTo>
                    <a:pt x="1073" y="1136"/>
                    <a:pt x="344" y="-1564"/>
                    <a:pt x="101" y="1136"/>
                  </a:cubicBezTo>
                  <a:cubicBezTo>
                    <a:pt x="-142" y="3836"/>
                    <a:pt x="101" y="11936"/>
                    <a:pt x="344" y="20036"/>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56" name="Línea"/>
            <p:cNvSpPr/>
            <p:nvPr/>
          </p:nvSpPr>
          <p:spPr>
            <a:xfrm>
              <a:off x="2742185" y="2270099"/>
              <a:ext cx="102076" cy="169520"/>
            </a:xfrm>
            <a:custGeom>
              <a:avLst/>
              <a:gdLst/>
              <a:ahLst/>
              <a:cxnLst>
                <a:cxn ang="0">
                  <a:pos x="wd2" y="hd2"/>
                </a:cxn>
                <a:cxn ang="5400000">
                  <a:pos x="wd2" y="hd2"/>
                </a:cxn>
                <a:cxn ang="10800000">
                  <a:pos x="wd2" y="hd2"/>
                </a:cxn>
                <a:cxn ang="16200000">
                  <a:pos x="wd2" y="hd2"/>
                </a:cxn>
              </a:cxnLst>
              <a:rect l="0" t="0" r="r" b="b"/>
              <a:pathLst>
                <a:path w="20903" h="21579" fill="norm" stroke="1" extrusionOk="0">
                  <a:moveTo>
                    <a:pt x="3348" y="17783"/>
                  </a:moveTo>
                  <a:cubicBezTo>
                    <a:pt x="6599" y="18591"/>
                    <a:pt x="9850" y="19400"/>
                    <a:pt x="12234" y="20141"/>
                  </a:cubicBezTo>
                  <a:cubicBezTo>
                    <a:pt x="14618" y="20881"/>
                    <a:pt x="16135" y="21555"/>
                    <a:pt x="16135" y="21578"/>
                  </a:cubicBezTo>
                  <a:cubicBezTo>
                    <a:pt x="16135" y="21600"/>
                    <a:pt x="14618" y="20971"/>
                    <a:pt x="11728" y="19242"/>
                  </a:cubicBezTo>
                  <a:cubicBezTo>
                    <a:pt x="8839" y="17514"/>
                    <a:pt x="4577" y="14684"/>
                    <a:pt x="2193" y="12978"/>
                  </a:cubicBezTo>
                  <a:cubicBezTo>
                    <a:pt x="-191" y="11272"/>
                    <a:pt x="-697" y="10688"/>
                    <a:pt x="1001" y="9588"/>
                  </a:cubicBezTo>
                  <a:cubicBezTo>
                    <a:pt x="2698" y="8487"/>
                    <a:pt x="6599" y="6871"/>
                    <a:pt x="10284" y="5187"/>
                  </a:cubicBezTo>
                  <a:cubicBezTo>
                    <a:pt x="13968" y="3503"/>
                    <a:pt x="17435" y="1751"/>
                    <a:pt x="20903"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57" name="Línea"/>
            <p:cNvSpPr/>
            <p:nvPr/>
          </p:nvSpPr>
          <p:spPr>
            <a:xfrm>
              <a:off x="1619350" y="2069601"/>
              <a:ext cx="34286" cy="131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4736" y="14078"/>
                    <a:pt x="7872" y="6556"/>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58" name="Línea"/>
            <p:cNvSpPr/>
            <p:nvPr/>
          </p:nvSpPr>
          <p:spPr>
            <a:xfrm>
              <a:off x="1320495" y="2081117"/>
              <a:ext cx="75423" cy="3445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7326" y="3360"/>
                    <a:pt x="13090" y="7231"/>
                    <a:pt x="8924" y="11545"/>
                  </a:cubicBezTo>
                  <a:cubicBezTo>
                    <a:pt x="5902" y="14675"/>
                    <a:pt x="2916" y="18037"/>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59" name="Línea"/>
            <p:cNvSpPr/>
            <p:nvPr/>
          </p:nvSpPr>
          <p:spPr>
            <a:xfrm>
              <a:off x="1138871" y="2254175"/>
              <a:ext cx="35079" cy="6547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327" y="237"/>
                    <a:pt x="21055" y="475"/>
                    <a:pt x="20783" y="714"/>
                  </a:cubicBezTo>
                  <a:cubicBezTo>
                    <a:pt x="13397" y="7208"/>
                    <a:pt x="6342" y="14292"/>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60" name="Línea"/>
            <p:cNvSpPr/>
            <p:nvPr/>
          </p:nvSpPr>
          <p:spPr>
            <a:xfrm>
              <a:off x="1063084" y="2512025"/>
              <a:ext cx="19233" cy="1517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4035" y="5442"/>
                    <a:pt x="7641" y="11051"/>
                    <a:pt x="4161" y="14621"/>
                  </a:cubicBezTo>
                  <a:cubicBezTo>
                    <a:pt x="0" y="18889"/>
                    <a:pt x="0" y="20244"/>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61" name="Línea"/>
            <p:cNvSpPr/>
            <p:nvPr/>
          </p:nvSpPr>
          <p:spPr>
            <a:xfrm>
              <a:off x="1009109" y="2559024"/>
              <a:ext cx="238127" cy="144505"/>
            </a:xfrm>
            <a:custGeom>
              <a:avLst/>
              <a:gdLst/>
              <a:ahLst/>
              <a:cxnLst>
                <a:cxn ang="0">
                  <a:pos x="wd2" y="hd2"/>
                </a:cxn>
                <a:cxn ang="5400000">
                  <a:pos x="wd2" y="hd2"/>
                </a:cxn>
                <a:cxn ang="10800000">
                  <a:pos x="wd2" y="hd2"/>
                </a:cxn>
                <a:cxn ang="16200000">
                  <a:pos x="wd2" y="hd2"/>
                </a:cxn>
              </a:cxnLst>
              <a:rect l="0" t="0" r="r" b="b"/>
              <a:pathLst>
                <a:path w="21600" h="21528" fill="norm" stroke="1" extrusionOk="0">
                  <a:moveTo>
                    <a:pt x="0" y="0"/>
                  </a:moveTo>
                  <a:cubicBezTo>
                    <a:pt x="864" y="4099"/>
                    <a:pt x="1728" y="8199"/>
                    <a:pt x="2640" y="11588"/>
                  </a:cubicBezTo>
                  <a:cubicBezTo>
                    <a:pt x="3552" y="14978"/>
                    <a:pt x="4512" y="17658"/>
                    <a:pt x="5136" y="19314"/>
                  </a:cubicBezTo>
                  <a:cubicBezTo>
                    <a:pt x="5760" y="20969"/>
                    <a:pt x="6048" y="21600"/>
                    <a:pt x="6384" y="21521"/>
                  </a:cubicBezTo>
                  <a:cubicBezTo>
                    <a:pt x="6720" y="21442"/>
                    <a:pt x="7104" y="20654"/>
                    <a:pt x="8448" y="18289"/>
                  </a:cubicBezTo>
                  <a:cubicBezTo>
                    <a:pt x="9792" y="15924"/>
                    <a:pt x="12096" y="11982"/>
                    <a:pt x="14448" y="9460"/>
                  </a:cubicBezTo>
                  <a:cubicBezTo>
                    <a:pt x="16800" y="6937"/>
                    <a:pt x="19200" y="5834"/>
                    <a:pt x="21600" y="473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62" name="Línea"/>
            <p:cNvSpPr/>
            <p:nvPr/>
          </p:nvSpPr>
          <p:spPr>
            <a:xfrm>
              <a:off x="403784" y="3200976"/>
              <a:ext cx="94152" cy="2162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4291" y="12848"/>
                    <a:pt x="6982" y="4095"/>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63" name="Línea"/>
            <p:cNvSpPr/>
            <p:nvPr/>
          </p:nvSpPr>
          <p:spPr>
            <a:xfrm>
              <a:off x="137188" y="3253211"/>
              <a:ext cx="73033" cy="546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6558" y="4197"/>
                    <a:pt x="11586" y="8892"/>
                    <a:pt x="6739" y="14037"/>
                  </a:cubicBezTo>
                  <a:cubicBezTo>
                    <a:pt x="4460" y="16457"/>
                    <a:pt x="2208" y="18976"/>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64" name="Línea"/>
            <p:cNvSpPr/>
            <p:nvPr/>
          </p:nvSpPr>
          <p:spPr>
            <a:xfrm>
              <a:off x="0" y="3490270"/>
              <a:ext cx="19232" cy="12763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9353" y="1145"/>
                    <a:pt x="17298" y="2305"/>
                    <a:pt x="15441" y="3478"/>
                  </a:cubicBezTo>
                  <a:cubicBezTo>
                    <a:pt x="6254" y="9278"/>
                    <a:pt x="1897" y="15402"/>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65" name="Línea"/>
            <p:cNvSpPr/>
            <p:nvPr/>
          </p:nvSpPr>
          <p:spPr>
            <a:xfrm>
              <a:off x="43671" y="3851972"/>
              <a:ext cx="143115" cy="1866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2007" y="2181"/>
                    <a:pt x="4343" y="4100"/>
                    <a:pt x="6718" y="5756"/>
                  </a:cubicBezTo>
                  <a:cubicBezTo>
                    <a:pt x="11111" y="8818"/>
                    <a:pt x="15637" y="10983"/>
                    <a:pt x="18139" y="13474"/>
                  </a:cubicBezTo>
                  <a:cubicBezTo>
                    <a:pt x="20642" y="15965"/>
                    <a:pt x="21121" y="18782"/>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66" name="Línea"/>
            <p:cNvSpPr/>
            <p:nvPr/>
          </p:nvSpPr>
          <p:spPr>
            <a:xfrm>
              <a:off x="129634" y="3835374"/>
              <a:ext cx="144651" cy="238127"/>
            </a:xfrm>
            <a:custGeom>
              <a:avLst/>
              <a:gdLst/>
              <a:ahLst/>
              <a:cxnLst>
                <a:cxn ang="0">
                  <a:pos x="wd2" y="hd2"/>
                </a:cxn>
                <a:cxn ang="5400000">
                  <a:pos x="wd2" y="hd2"/>
                </a:cxn>
                <a:cxn ang="10800000">
                  <a:pos x="wd2" y="hd2"/>
                </a:cxn>
                <a:cxn ang="16200000">
                  <a:pos x="wd2" y="hd2"/>
                </a:cxn>
              </a:cxnLst>
              <a:rect l="0" t="0" r="r" b="b"/>
              <a:pathLst>
                <a:path w="21393" h="21600" fill="norm" stroke="1" extrusionOk="0">
                  <a:moveTo>
                    <a:pt x="0" y="21600"/>
                  </a:moveTo>
                  <a:cubicBezTo>
                    <a:pt x="4904" y="20352"/>
                    <a:pt x="9809" y="19104"/>
                    <a:pt x="13409" y="18480"/>
                  </a:cubicBezTo>
                  <a:cubicBezTo>
                    <a:pt x="17009" y="17856"/>
                    <a:pt x="19304" y="17856"/>
                    <a:pt x="20452" y="17472"/>
                  </a:cubicBezTo>
                  <a:cubicBezTo>
                    <a:pt x="21600" y="17088"/>
                    <a:pt x="21600" y="16320"/>
                    <a:pt x="20974" y="14304"/>
                  </a:cubicBezTo>
                  <a:cubicBezTo>
                    <a:pt x="20348" y="12288"/>
                    <a:pt x="19096" y="9024"/>
                    <a:pt x="18470" y="6432"/>
                  </a:cubicBezTo>
                  <a:cubicBezTo>
                    <a:pt x="17843" y="3840"/>
                    <a:pt x="17843" y="1920"/>
                    <a:pt x="17843"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67" name="Línea"/>
            <p:cNvSpPr/>
            <p:nvPr/>
          </p:nvSpPr>
          <p:spPr>
            <a:xfrm>
              <a:off x="440164" y="4797399"/>
              <a:ext cx="67297" cy="4002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6505" y="2285"/>
                    <a:pt x="11409" y="4569"/>
                    <a:pt x="5634" y="12471"/>
                  </a:cubicBezTo>
                  <a:cubicBezTo>
                    <a:pt x="3820" y="14954"/>
                    <a:pt x="1938" y="17991"/>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68" name="Línea"/>
            <p:cNvSpPr/>
            <p:nvPr/>
          </p:nvSpPr>
          <p:spPr>
            <a:xfrm>
              <a:off x="310201" y="5008183"/>
              <a:ext cx="35573" cy="12723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0099" y="1090"/>
                    <a:pt x="18655" y="2180"/>
                    <a:pt x="17278" y="3264"/>
                  </a:cubicBezTo>
                  <a:cubicBezTo>
                    <a:pt x="9533" y="9365"/>
                    <a:pt x="3925" y="15284"/>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69" name="Línea"/>
            <p:cNvSpPr/>
            <p:nvPr/>
          </p:nvSpPr>
          <p:spPr>
            <a:xfrm>
              <a:off x="290731" y="5331450"/>
              <a:ext cx="12701" cy="86723"/>
            </a:xfrm>
            <a:custGeom>
              <a:avLst/>
              <a:gdLst/>
              <a:ahLst/>
              <a:cxnLst>
                <a:cxn ang="0">
                  <a:pos x="wd2" y="hd2"/>
                </a:cxn>
                <a:cxn ang="5400000">
                  <a:pos x="wd2" y="hd2"/>
                </a:cxn>
                <a:cxn ang="10800000">
                  <a:pos x="wd2" y="hd2"/>
                </a:cxn>
                <a:cxn ang="16200000">
                  <a:pos x="wd2" y="hd2"/>
                </a:cxn>
              </a:cxnLst>
              <a:rect l="0" t="0" r="r" b="b"/>
              <a:pathLst>
                <a:path w="19742" h="21600" fill="norm" stroke="1" extrusionOk="0">
                  <a:moveTo>
                    <a:pt x="1077" y="0"/>
                  </a:moveTo>
                  <a:cubicBezTo>
                    <a:pt x="-1858" y="7277"/>
                    <a:pt x="231" y="14628"/>
                    <a:pt x="19742"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70" name="Línea"/>
            <p:cNvSpPr/>
            <p:nvPr/>
          </p:nvSpPr>
          <p:spPr>
            <a:xfrm>
              <a:off x="397066" y="5627051"/>
              <a:ext cx="48733" cy="3303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6623" y="7765"/>
                    <a:pt x="13872" y="14961"/>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71" name="Línea"/>
            <p:cNvSpPr/>
            <p:nvPr/>
          </p:nvSpPr>
          <p:spPr>
            <a:xfrm>
              <a:off x="630723" y="5730311"/>
              <a:ext cx="92638" cy="1641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7443" y="9363"/>
                    <a:pt x="14521" y="15482"/>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72" name="Línea"/>
            <p:cNvSpPr/>
            <p:nvPr/>
          </p:nvSpPr>
          <p:spPr>
            <a:xfrm>
              <a:off x="682084" y="5622900"/>
              <a:ext cx="112164" cy="273052"/>
            </a:xfrm>
            <a:custGeom>
              <a:avLst/>
              <a:gdLst/>
              <a:ahLst/>
              <a:cxnLst>
                <a:cxn ang="0">
                  <a:pos x="wd2" y="hd2"/>
                </a:cxn>
                <a:cxn ang="5400000">
                  <a:pos x="wd2" y="hd2"/>
                </a:cxn>
                <a:cxn ang="10800000">
                  <a:pos x="wd2" y="hd2"/>
                </a:cxn>
                <a:cxn ang="16200000">
                  <a:pos x="wd2" y="hd2"/>
                </a:cxn>
              </a:cxnLst>
              <a:rect l="0" t="0" r="r" b="b"/>
              <a:pathLst>
                <a:path w="21002" h="21600" fill="norm" stroke="1" extrusionOk="0">
                  <a:moveTo>
                    <a:pt x="0" y="0"/>
                  </a:moveTo>
                  <a:cubicBezTo>
                    <a:pt x="3963" y="921"/>
                    <a:pt x="7927" y="1842"/>
                    <a:pt x="11196" y="2930"/>
                  </a:cubicBezTo>
                  <a:cubicBezTo>
                    <a:pt x="14466" y="4019"/>
                    <a:pt x="17042" y="5274"/>
                    <a:pt x="18826" y="6237"/>
                  </a:cubicBezTo>
                  <a:cubicBezTo>
                    <a:pt x="20609" y="7200"/>
                    <a:pt x="21600" y="7870"/>
                    <a:pt x="20609" y="9670"/>
                  </a:cubicBezTo>
                  <a:cubicBezTo>
                    <a:pt x="19618" y="11470"/>
                    <a:pt x="16646" y="14400"/>
                    <a:pt x="13772" y="16577"/>
                  </a:cubicBezTo>
                  <a:cubicBezTo>
                    <a:pt x="10899" y="18753"/>
                    <a:pt x="8125" y="20177"/>
                    <a:pt x="535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73" name="Línea"/>
            <p:cNvSpPr/>
            <p:nvPr/>
          </p:nvSpPr>
          <p:spPr>
            <a:xfrm>
              <a:off x="1628234" y="6159475"/>
              <a:ext cx="43406" cy="58430"/>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374" name="Línea"/>
            <p:cNvSpPr/>
            <p:nvPr/>
          </p:nvSpPr>
          <p:spPr>
            <a:xfrm>
              <a:off x="1810425" y="6365879"/>
              <a:ext cx="115224" cy="786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362" y="6537"/>
                    <a:pt x="11043" y="12367"/>
                    <a:pt x="17364" y="17962"/>
                  </a:cubicBezTo>
                  <a:cubicBezTo>
                    <a:pt x="18749" y="19188"/>
                    <a:pt x="20165" y="20403"/>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75" name="Línea"/>
            <p:cNvSpPr/>
            <p:nvPr/>
          </p:nvSpPr>
          <p:spPr>
            <a:xfrm>
              <a:off x="2102337" y="6524741"/>
              <a:ext cx="177493" cy="16667"/>
            </a:xfrm>
            <a:custGeom>
              <a:avLst/>
              <a:gdLst/>
              <a:ahLst/>
              <a:cxnLst>
                <a:cxn ang="0">
                  <a:pos x="wd2" y="hd2"/>
                </a:cxn>
                <a:cxn ang="5400000">
                  <a:pos x="wd2" y="hd2"/>
                </a:cxn>
                <a:cxn ang="10800000">
                  <a:pos x="wd2" y="hd2"/>
                </a:cxn>
                <a:cxn ang="16200000">
                  <a:pos x="wd2" y="hd2"/>
                </a:cxn>
              </a:cxnLst>
              <a:rect l="0" t="0" r="r" b="b"/>
              <a:pathLst>
                <a:path w="21600" h="18282" fill="norm" stroke="1" extrusionOk="0">
                  <a:moveTo>
                    <a:pt x="0" y="0"/>
                  </a:moveTo>
                  <a:cubicBezTo>
                    <a:pt x="1762" y="4619"/>
                    <a:pt x="3581" y="8437"/>
                    <a:pt x="5542" y="11455"/>
                  </a:cubicBezTo>
                  <a:cubicBezTo>
                    <a:pt x="10501" y="19088"/>
                    <a:pt x="16370" y="21600"/>
                    <a:pt x="21600" y="12259"/>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76" name="Línea"/>
            <p:cNvSpPr/>
            <p:nvPr/>
          </p:nvSpPr>
          <p:spPr>
            <a:xfrm>
              <a:off x="2450205" y="6324575"/>
              <a:ext cx="117831" cy="1085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2522" y="18891"/>
                    <a:pt x="4715" y="16274"/>
                    <a:pt x="6467" y="14002"/>
                  </a:cubicBezTo>
                  <a:cubicBezTo>
                    <a:pt x="9959" y="9475"/>
                    <a:pt x="11705" y="6317"/>
                    <a:pt x="13937" y="4211"/>
                  </a:cubicBezTo>
                  <a:cubicBezTo>
                    <a:pt x="16168" y="2106"/>
                    <a:pt x="18884" y="1053"/>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77" name="Línea"/>
            <p:cNvSpPr/>
            <p:nvPr/>
          </p:nvSpPr>
          <p:spPr>
            <a:xfrm>
              <a:off x="2482309" y="6266238"/>
              <a:ext cx="139702" cy="147239"/>
            </a:xfrm>
            <a:custGeom>
              <a:avLst/>
              <a:gdLst/>
              <a:ahLst/>
              <a:cxnLst>
                <a:cxn ang="0">
                  <a:pos x="wd2" y="hd2"/>
                </a:cxn>
                <a:cxn ang="5400000">
                  <a:pos x="wd2" y="hd2"/>
                </a:cxn>
                <a:cxn ang="10800000">
                  <a:pos x="wd2" y="hd2"/>
                </a:cxn>
                <a:cxn ang="16200000">
                  <a:pos x="wd2" y="hd2"/>
                </a:cxn>
              </a:cxnLst>
              <a:rect l="0" t="0" r="r" b="b"/>
              <a:pathLst>
                <a:path w="21600" h="21464" fill="norm" stroke="1" extrusionOk="0">
                  <a:moveTo>
                    <a:pt x="0" y="3875"/>
                  </a:moveTo>
                  <a:cubicBezTo>
                    <a:pt x="3109" y="2950"/>
                    <a:pt x="6218" y="2024"/>
                    <a:pt x="9000" y="1407"/>
                  </a:cubicBezTo>
                  <a:cubicBezTo>
                    <a:pt x="11782" y="790"/>
                    <a:pt x="14236" y="481"/>
                    <a:pt x="16036" y="250"/>
                  </a:cubicBezTo>
                  <a:cubicBezTo>
                    <a:pt x="17836" y="18"/>
                    <a:pt x="18982" y="-136"/>
                    <a:pt x="19555" y="173"/>
                  </a:cubicBezTo>
                  <a:cubicBezTo>
                    <a:pt x="20127" y="481"/>
                    <a:pt x="20127" y="1253"/>
                    <a:pt x="20127" y="4184"/>
                  </a:cubicBezTo>
                  <a:cubicBezTo>
                    <a:pt x="20127" y="7115"/>
                    <a:pt x="20127" y="12207"/>
                    <a:pt x="20373" y="15447"/>
                  </a:cubicBezTo>
                  <a:cubicBezTo>
                    <a:pt x="20618" y="18687"/>
                    <a:pt x="21109" y="20075"/>
                    <a:pt x="21600" y="21464"/>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78" name="Línea"/>
            <p:cNvSpPr/>
            <p:nvPr/>
          </p:nvSpPr>
          <p:spPr>
            <a:xfrm>
              <a:off x="3279235" y="6407125"/>
              <a:ext cx="99412" cy="545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519" y="7129"/>
                    <a:pt x="11038" y="14259"/>
                    <a:pt x="18052" y="19291"/>
                  </a:cubicBezTo>
                  <a:cubicBezTo>
                    <a:pt x="19197" y="20113"/>
                    <a:pt x="20382" y="20879"/>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79" name="Línea"/>
            <p:cNvSpPr/>
            <p:nvPr/>
          </p:nvSpPr>
          <p:spPr>
            <a:xfrm>
              <a:off x="3571678" y="6505017"/>
              <a:ext cx="194731" cy="12701"/>
            </a:xfrm>
            <a:custGeom>
              <a:avLst/>
              <a:gdLst/>
              <a:ahLst/>
              <a:cxnLst>
                <a:cxn ang="0">
                  <a:pos x="wd2" y="hd2"/>
                </a:cxn>
                <a:cxn ang="5400000">
                  <a:pos x="wd2" y="hd2"/>
                </a:cxn>
                <a:cxn ang="10800000">
                  <a:pos x="wd2" y="hd2"/>
                </a:cxn>
                <a:cxn ang="16200000">
                  <a:pos x="wd2" y="hd2"/>
                </a:cxn>
              </a:cxnLst>
              <a:rect l="0" t="0" r="r" b="b"/>
              <a:pathLst>
                <a:path w="21600" h="18809" fill="norm" stroke="1" extrusionOk="0">
                  <a:moveTo>
                    <a:pt x="0" y="0"/>
                  </a:moveTo>
                  <a:cubicBezTo>
                    <a:pt x="835" y="2201"/>
                    <a:pt x="1689" y="4263"/>
                    <a:pt x="2564" y="6141"/>
                  </a:cubicBezTo>
                  <a:cubicBezTo>
                    <a:pt x="7553" y="16843"/>
                    <a:pt x="13267" y="21600"/>
                    <a:pt x="19351" y="17141"/>
                  </a:cubicBezTo>
                  <a:cubicBezTo>
                    <a:pt x="20096" y="16595"/>
                    <a:pt x="20846" y="15912"/>
                    <a:pt x="21600" y="15093"/>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80" name="Línea"/>
            <p:cNvSpPr/>
            <p:nvPr/>
          </p:nvSpPr>
          <p:spPr>
            <a:xfrm>
              <a:off x="3962736" y="6414098"/>
              <a:ext cx="164495" cy="654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4845" y="17992"/>
                    <a:pt x="9626" y="13531"/>
                    <a:pt x="14732" y="7945"/>
                  </a:cubicBezTo>
                  <a:cubicBezTo>
                    <a:pt x="16976" y="5490"/>
                    <a:pt x="19282" y="2817"/>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81" name="Línea"/>
            <p:cNvSpPr/>
            <p:nvPr/>
          </p:nvSpPr>
          <p:spPr>
            <a:xfrm>
              <a:off x="4319921" y="6227383"/>
              <a:ext cx="88715" cy="7592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5149" y="17321"/>
                    <a:pt x="9928" y="12891"/>
                    <a:pt x="14433" y="8130"/>
                  </a:cubicBezTo>
                  <a:cubicBezTo>
                    <a:pt x="16906" y="5515"/>
                    <a:pt x="19297" y="2801"/>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82" name="Línea"/>
            <p:cNvSpPr/>
            <p:nvPr/>
          </p:nvSpPr>
          <p:spPr>
            <a:xfrm>
              <a:off x="4521852" y="5886425"/>
              <a:ext cx="71835" cy="17445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2635" y="19346"/>
                    <a:pt x="5039" y="17108"/>
                    <a:pt x="7279" y="14938"/>
                  </a:cubicBezTo>
                  <a:cubicBezTo>
                    <a:pt x="12689" y="9697"/>
                    <a:pt x="17145" y="4848"/>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83" name="Línea"/>
            <p:cNvSpPr/>
            <p:nvPr/>
          </p:nvSpPr>
          <p:spPr>
            <a:xfrm>
              <a:off x="4495260" y="5813271"/>
              <a:ext cx="187327" cy="181106"/>
            </a:xfrm>
            <a:custGeom>
              <a:avLst/>
              <a:gdLst/>
              <a:ahLst/>
              <a:cxnLst>
                <a:cxn ang="0">
                  <a:pos x="wd2" y="hd2"/>
                </a:cxn>
                <a:cxn ang="5400000">
                  <a:pos x="wd2" y="hd2"/>
                </a:cxn>
                <a:cxn ang="10800000">
                  <a:pos x="wd2" y="hd2"/>
                </a:cxn>
                <a:cxn ang="16200000">
                  <a:pos x="wd2" y="hd2"/>
                </a:cxn>
              </a:cxnLst>
              <a:rect l="0" t="0" r="r" b="b"/>
              <a:pathLst>
                <a:path w="21600" h="21041" fill="norm" stroke="1" extrusionOk="0">
                  <a:moveTo>
                    <a:pt x="0" y="12188"/>
                  </a:moveTo>
                  <a:cubicBezTo>
                    <a:pt x="3417" y="8048"/>
                    <a:pt x="6834" y="3909"/>
                    <a:pt x="8847" y="1757"/>
                  </a:cubicBezTo>
                  <a:cubicBezTo>
                    <a:pt x="10861" y="-395"/>
                    <a:pt x="11471" y="-559"/>
                    <a:pt x="12814" y="1203"/>
                  </a:cubicBezTo>
                  <a:cubicBezTo>
                    <a:pt x="14156" y="2966"/>
                    <a:pt x="16231" y="6655"/>
                    <a:pt x="17817" y="10282"/>
                  </a:cubicBezTo>
                  <a:cubicBezTo>
                    <a:pt x="19403" y="13909"/>
                    <a:pt x="20502" y="17475"/>
                    <a:pt x="21600" y="21041"/>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84" name="Línea"/>
            <p:cNvSpPr/>
            <p:nvPr/>
          </p:nvSpPr>
          <p:spPr>
            <a:xfrm>
              <a:off x="5165185" y="5413640"/>
              <a:ext cx="188108" cy="12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6319" y="19714"/>
                    <a:pt x="12639" y="17828"/>
                    <a:pt x="18614" y="6512"/>
                  </a:cubicBezTo>
                  <a:cubicBezTo>
                    <a:pt x="19619" y="4610"/>
                    <a:pt x="20614" y="2440"/>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85" name="Línea"/>
            <p:cNvSpPr/>
            <p:nvPr/>
          </p:nvSpPr>
          <p:spPr>
            <a:xfrm>
              <a:off x="5547815" y="5223933"/>
              <a:ext cx="148128" cy="1273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3355" y="19581"/>
                    <a:pt x="6565" y="17269"/>
                    <a:pt x="9511" y="14622"/>
                  </a:cubicBezTo>
                  <a:cubicBezTo>
                    <a:pt x="14126" y="10473"/>
                    <a:pt x="18094" y="5499"/>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86" name="Línea"/>
            <p:cNvSpPr/>
            <p:nvPr/>
          </p:nvSpPr>
          <p:spPr>
            <a:xfrm>
              <a:off x="5792077" y="4888376"/>
              <a:ext cx="24709" cy="143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10307" y="15501"/>
                    <a:pt x="16478" y="9273"/>
                    <a:pt x="20196" y="2733"/>
                  </a:cubicBezTo>
                  <a:cubicBezTo>
                    <a:pt x="20712" y="1827"/>
                    <a:pt x="21180" y="915"/>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87" name="Línea"/>
            <p:cNvSpPr/>
            <p:nvPr/>
          </p:nvSpPr>
          <p:spPr>
            <a:xfrm>
              <a:off x="5723985" y="4508474"/>
              <a:ext cx="86860" cy="18704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20533" y="18879"/>
                    <a:pt x="19082" y="16420"/>
                    <a:pt x="17239" y="14157"/>
                  </a:cubicBezTo>
                  <a:cubicBezTo>
                    <a:pt x="14037" y="10226"/>
                    <a:pt x="9650" y="6885"/>
                    <a:pt x="6580" y="4624"/>
                  </a:cubicBezTo>
                  <a:cubicBezTo>
                    <a:pt x="3509" y="2363"/>
                    <a:pt x="1755" y="1181"/>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88" name="Línea"/>
            <p:cNvSpPr/>
            <p:nvPr/>
          </p:nvSpPr>
          <p:spPr>
            <a:xfrm>
              <a:off x="5664524" y="4442040"/>
              <a:ext cx="154713" cy="190261"/>
            </a:xfrm>
            <a:custGeom>
              <a:avLst/>
              <a:gdLst/>
              <a:ahLst/>
              <a:cxnLst>
                <a:cxn ang="0">
                  <a:pos x="wd2" y="hd2"/>
                </a:cxn>
                <a:cxn ang="5400000">
                  <a:pos x="wd2" y="hd2"/>
                </a:cxn>
                <a:cxn ang="10800000">
                  <a:pos x="wd2" y="hd2"/>
                </a:cxn>
                <a:cxn ang="16200000">
                  <a:pos x="wd2" y="hd2"/>
                </a:cxn>
              </a:cxnLst>
              <a:rect l="0" t="0" r="r" b="b"/>
              <a:pathLst>
                <a:path w="21480" h="21453" fill="norm" stroke="1" extrusionOk="0">
                  <a:moveTo>
                    <a:pt x="1643" y="21453"/>
                  </a:moveTo>
                  <a:cubicBezTo>
                    <a:pt x="909" y="17038"/>
                    <a:pt x="174" y="12622"/>
                    <a:pt x="27" y="9400"/>
                  </a:cubicBezTo>
                  <a:cubicBezTo>
                    <a:pt x="-120" y="6178"/>
                    <a:pt x="321" y="4149"/>
                    <a:pt x="1643" y="2657"/>
                  </a:cubicBezTo>
                  <a:cubicBezTo>
                    <a:pt x="2966" y="1166"/>
                    <a:pt x="5170" y="211"/>
                    <a:pt x="8623" y="32"/>
                  </a:cubicBezTo>
                  <a:cubicBezTo>
                    <a:pt x="12076" y="-147"/>
                    <a:pt x="16778" y="450"/>
                    <a:pt x="21480" y="1046"/>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89" name="Línea"/>
            <p:cNvSpPr/>
            <p:nvPr/>
          </p:nvSpPr>
          <p:spPr>
            <a:xfrm>
              <a:off x="5322162" y="3465053"/>
              <a:ext cx="24000" cy="167123"/>
            </a:xfrm>
            <a:custGeom>
              <a:avLst/>
              <a:gdLst/>
              <a:ahLst/>
              <a:cxnLst>
                <a:cxn ang="0">
                  <a:pos x="wd2" y="hd2"/>
                </a:cxn>
                <a:cxn ang="5400000">
                  <a:pos x="wd2" y="hd2"/>
                </a:cxn>
                <a:cxn ang="10800000">
                  <a:pos x="wd2" y="hd2"/>
                </a:cxn>
                <a:cxn ang="16200000">
                  <a:pos x="wd2" y="hd2"/>
                </a:cxn>
              </a:cxnLst>
              <a:rect l="0" t="0" r="r" b="b"/>
              <a:pathLst>
                <a:path w="21228" h="21600" fill="norm" stroke="1" extrusionOk="0">
                  <a:moveTo>
                    <a:pt x="21228" y="21600"/>
                  </a:moveTo>
                  <a:cubicBezTo>
                    <a:pt x="13739" y="18044"/>
                    <a:pt x="6250" y="14487"/>
                    <a:pt x="2505" y="9221"/>
                  </a:cubicBezTo>
                  <a:cubicBezTo>
                    <a:pt x="563" y="6489"/>
                    <a:pt x="-372" y="3298"/>
                    <a:pt x="137"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90" name="Línea"/>
            <p:cNvSpPr/>
            <p:nvPr/>
          </p:nvSpPr>
          <p:spPr>
            <a:xfrm>
              <a:off x="5386143" y="3103976"/>
              <a:ext cx="88600" cy="13673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5095" y="15768"/>
                    <a:pt x="11252" y="9743"/>
                    <a:pt x="17562" y="3780"/>
                  </a:cubicBezTo>
                  <a:cubicBezTo>
                    <a:pt x="18899" y="2517"/>
                    <a:pt x="20243" y="1256"/>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91" name="Línea"/>
            <p:cNvSpPr/>
            <p:nvPr/>
          </p:nvSpPr>
          <p:spPr>
            <a:xfrm>
              <a:off x="5611696" y="2838631"/>
              <a:ext cx="142163" cy="1049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3478" y="17299"/>
                    <a:pt x="7128" y="13255"/>
                    <a:pt x="10844" y="9541"/>
                  </a:cubicBezTo>
                  <a:cubicBezTo>
                    <a:pt x="14374" y="6011"/>
                    <a:pt x="17964" y="2779"/>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92" name="Línea"/>
            <p:cNvSpPr/>
            <p:nvPr/>
          </p:nvSpPr>
          <p:spPr>
            <a:xfrm>
              <a:off x="5944305" y="2779227"/>
              <a:ext cx="392457" cy="132224"/>
            </a:xfrm>
            <a:custGeom>
              <a:avLst/>
              <a:gdLst/>
              <a:ahLst/>
              <a:cxnLst>
                <a:cxn ang="0">
                  <a:pos x="wd2" y="hd2"/>
                </a:cxn>
                <a:cxn ang="5400000">
                  <a:pos x="wd2" y="hd2"/>
                </a:cxn>
                <a:cxn ang="10800000">
                  <a:pos x="wd2" y="hd2"/>
                </a:cxn>
                <a:cxn ang="16200000">
                  <a:pos x="wd2" y="hd2"/>
                </a:cxn>
              </a:cxnLst>
              <a:rect l="0" t="0" r="r" b="b"/>
              <a:pathLst>
                <a:path w="21600" h="21418" fill="norm" stroke="1" extrusionOk="0">
                  <a:moveTo>
                    <a:pt x="0" y="575"/>
                  </a:moveTo>
                  <a:cubicBezTo>
                    <a:pt x="373" y="482"/>
                    <a:pt x="748" y="403"/>
                    <a:pt x="1126" y="332"/>
                  </a:cubicBezTo>
                  <a:cubicBezTo>
                    <a:pt x="3892" y="-182"/>
                    <a:pt x="6805" y="-182"/>
                    <a:pt x="9310" y="932"/>
                  </a:cubicBezTo>
                  <a:cubicBezTo>
                    <a:pt x="11814" y="2047"/>
                    <a:pt x="13911" y="4275"/>
                    <a:pt x="15892" y="7875"/>
                  </a:cubicBezTo>
                  <a:cubicBezTo>
                    <a:pt x="17872" y="11475"/>
                    <a:pt x="19736" y="16447"/>
                    <a:pt x="21600" y="21418"/>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393" name="Línea"/>
            <p:cNvSpPr/>
            <p:nvPr/>
          </p:nvSpPr>
          <p:spPr>
            <a:xfrm>
              <a:off x="6246802" y="2771749"/>
              <a:ext cx="121347" cy="176744"/>
            </a:xfrm>
            <a:custGeom>
              <a:avLst/>
              <a:gdLst/>
              <a:ahLst/>
              <a:cxnLst>
                <a:cxn ang="0">
                  <a:pos x="wd2" y="hd2"/>
                </a:cxn>
                <a:cxn ang="5400000">
                  <a:pos x="wd2" y="hd2"/>
                </a:cxn>
                <a:cxn ang="10800000">
                  <a:pos x="wd2" y="hd2"/>
                </a:cxn>
                <a:cxn ang="16200000">
                  <a:pos x="wd2" y="hd2"/>
                </a:cxn>
              </a:cxnLst>
              <a:rect l="0" t="0" r="r" b="b"/>
              <a:pathLst>
                <a:path w="21350" h="21600" fill="norm" stroke="1" extrusionOk="0">
                  <a:moveTo>
                    <a:pt x="13593" y="0"/>
                  </a:moveTo>
                  <a:cubicBezTo>
                    <a:pt x="16014" y="5303"/>
                    <a:pt x="18434" y="10606"/>
                    <a:pt x="19831" y="13602"/>
                  </a:cubicBezTo>
                  <a:cubicBezTo>
                    <a:pt x="21228" y="16599"/>
                    <a:pt x="21600" y="17289"/>
                    <a:pt x="21197" y="17741"/>
                  </a:cubicBezTo>
                  <a:cubicBezTo>
                    <a:pt x="20793" y="18194"/>
                    <a:pt x="19614" y="18410"/>
                    <a:pt x="16355" y="18905"/>
                  </a:cubicBezTo>
                  <a:cubicBezTo>
                    <a:pt x="13097" y="19401"/>
                    <a:pt x="7759" y="20177"/>
                    <a:pt x="4686" y="20673"/>
                  </a:cubicBezTo>
                  <a:cubicBezTo>
                    <a:pt x="1614" y="21169"/>
                    <a:pt x="807" y="21384"/>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grpSp>
      <p:pic>
        <p:nvPicPr>
          <p:cNvPr id="1395" name="Captura de pantalla 2020-04-06 a las 14.18.19.png" descr="Captura de pantalla 2020-04-06 a las 14.18.19.png">
            <a:hlinkClick r:id="rId15" invalidUrl="" action="ppaction://hlinksldjump" tgtFrame="" tooltip="" history="1" highlightClick="0" endSnd="0"/>
          </p:cNvPr>
          <p:cNvPicPr>
            <a:picLocks noChangeAspect="1"/>
          </p:cNvPicPr>
          <p:nvPr/>
        </p:nvPicPr>
        <p:blipFill>
          <a:blip r:embed="rId16">
            <a:extLst/>
          </a:blip>
          <a:srcRect l="41102" t="38565" r="37698" b="27557"/>
          <a:stretch>
            <a:fillRect/>
          </a:stretch>
        </p:blipFill>
        <p:spPr>
          <a:xfrm>
            <a:off x="11408055" y="8350472"/>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1"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pic>
        <p:nvPicPr>
          <p:cNvPr id="1396" name="Captura de pantalla 2020-05-03 a las 14.07.34.png" descr="Captura de pantalla 2020-05-03 a las 14.07.34.png"/>
          <p:cNvPicPr>
            <a:picLocks noChangeAspect="1"/>
          </p:cNvPicPr>
          <p:nvPr/>
        </p:nvPicPr>
        <p:blipFill>
          <a:blip r:embed="rId17">
            <a:extLst/>
          </a:blip>
          <a:srcRect l="46736" t="17491" r="29898" b="57371"/>
          <a:stretch>
            <a:fillRect/>
          </a:stretch>
        </p:blipFill>
        <p:spPr>
          <a:xfrm>
            <a:off x="7211000" y="-22057"/>
            <a:ext cx="5604254" cy="376813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mph" nodeType="clickEffect" presetSubtype="0" presetID="6" grpId="1" accel="50000" decel="50000" fill="hold">
                                  <p:stCondLst>
                                    <p:cond delay="0"/>
                                  </p:stCondLst>
                                  <p:childTnLst>
                                    <p:animScale>
                                      <p:cBhvr>
                                        <p:cTn id="6" dur="4000" fill="hold"/>
                                        <p:tgtEl>
                                          <p:spTgt spid="1330"/>
                                        </p:tgtEl>
                                      </p:cBhvr>
                                      <p:by x="47876" y="47876"/>
                                    </p:animScale>
                                  </p:childTnLst>
                                </p:cTn>
                              </p:par>
                            </p:childTnLst>
                          </p:cTn>
                        </p:par>
                      </p:childTnLst>
                    </p:cTn>
                  </p:par>
                  <p:par>
                    <p:cTn id="7" fill="hold">
                      <p:stCondLst>
                        <p:cond delay="indefinite"/>
                      </p:stCondLst>
                      <p:childTnLst>
                        <p:par>
                          <p:cTn id="8" fill="hold">
                            <p:stCondLst>
                              <p:cond delay="0"/>
                            </p:stCondLst>
                            <p:childTnLst>
                              <p:par>
                                <p:cTn id="9" presetClass="emph" nodeType="clickEffect" presetSubtype="0" presetID="6" grpId="2" accel="50000" decel="50000" fill="hold">
                                  <p:stCondLst>
                                    <p:cond delay="0"/>
                                  </p:stCondLst>
                                  <p:childTnLst>
                                    <p:animScale>
                                      <p:cBhvr>
                                        <p:cTn id="10" dur="4000" fill="hold"/>
                                        <p:tgtEl>
                                          <p:spTgt spid="1335"/>
                                        </p:tgtEl>
                                      </p:cBhvr>
                                      <p:by x="47876" y="47876"/>
                                    </p:animScale>
                                  </p:childTnLst>
                                </p:cTn>
                              </p:par>
                            </p:childTnLst>
                          </p:cTn>
                        </p:par>
                      </p:childTnLst>
                    </p:cTn>
                  </p:par>
                  <p:par>
                    <p:cTn id="11" fill="hold">
                      <p:stCondLst>
                        <p:cond delay="indefinite"/>
                      </p:stCondLst>
                      <p:childTnLst>
                        <p:par>
                          <p:cTn id="12" fill="hold">
                            <p:stCondLst>
                              <p:cond delay="0"/>
                            </p:stCondLst>
                            <p:childTnLst>
                              <p:par>
                                <p:cTn id="13" presetClass="emph" nodeType="clickEffect" presetSubtype="0" presetID="6" grpId="3" accel="50000" decel="50000" fill="hold">
                                  <p:stCondLst>
                                    <p:cond delay="0"/>
                                  </p:stCondLst>
                                  <p:childTnLst>
                                    <p:animScale>
                                      <p:cBhvr>
                                        <p:cTn id="14" dur="4000" fill="hold"/>
                                        <p:tgtEl>
                                          <p:spTgt spid="1336"/>
                                        </p:tgtEl>
                                      </p:cBhvr>
                                      <p:by x="47876" y="47876"/>
                                    </p:animScale>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36" grpId="3"/>
      <p:bldP build="whole" bldLvl="1" animBg="1" rev="0" advAuto="0" spid="1330" grpId="1"/>
      <p:bldP build="whole" bldLvl="1" animBg="1" rev="0" advAuto="0" spid="1335" grpId="2"/>
    </p:bldLst>
  </p:timing>
</p:sld>
</file>

<file path=ppt/slides/slide1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98" name="children-figures-stainless-sheet.jpg" descr="children-figures-stainless-sheet.jpg"/>
          <p:cNvPicPr>
            <a:picLocks noChangeAspect="1"/>
          </p:cNvPicPr>
          <p:nvPr/>
        </p:nvPicPr>
        <p:blipFill>
          <a:blip r:embed="rId2">
            <a:extLst/>
          </a:blip>
          <a:srcRect l="8515" t="0" r="8515" b="0"/>
          <a:stretch>
            <a:fillRect/>
          </a:stretch>
        </p:blipFill>
        <p:spPr>
          <a:xfrm>
            <a:off x="-547755" y="-518914"/>
            <a:ext cx="14100311" cy="10458344"/>
          </a:xfrm>
          <a:prstGeom prst="rect">
            <a:avLst/>
          </a:prstGeom>
          <a:ln w="12700">
            <a:miter lim="400000"/>
          </a:ln>
        </p:spPr>
      </p:pic>
      <p:pic>
        <p:nvPicPr>
          <p:cNvPr id="1399"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9" t="28750" r="37498" b="64982"/>
          <a:stretch>
            <a:fillRect/>
          </a:stretch>
        </p:blipFill>
        <p:spPr>
          <a:xfrm>
            <a:off x="11898968" y="270297"/>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400"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1401" name="''Rae'' Music Cinematic Soundtrack 2019 Free No Copyright For Video And Film Sad Instrumen Ambiance.mov" descr="''Rae'' Music Cinematic Soundtrack 2019 Free No Copyright For Video And Film Sad Instrumen Ambiance.mov"/>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6502398" y="4876800"/>
            <a:ext cx="571501" cy="571500"/>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253857955" fill="hold"/>
                                        <p:tgtEl>
                                          <p:spTgt spid="1401"/>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99509">
                <p:cTn id="7" fill="hold" display="0">
                  <p:stCondLst>
                    <p:cond delay="indefinite"/>
                  </p:stCondLst>
                </p:cTn>
                <p:tgtEl>
                  <p:spTgt spid="1401"/>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0" name="En esta isla debemos seguir el orden de dificultad sin saltarnos ninguna isla ya que una diapositiva da paso a la siguiente. Podéis acceder a la prueba que queráis desde la isla pero hacedlo solo cuando hayáis realizado las pruebas anteriores."/>
          <p:cNvSpPr txBox="1"/>
          <p:nvPr/>
        </p:nvSpPr>
        <p:spPr>
          <a:xfrm>
            <a:off x="1027277" y="489893"/>
            <a:ext cx="11390125" cy="535328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57200">
              <a:lnSpc>
                <a:spcPts val="6000"/>
              </a:lnSpc>
              <a:defRPr sz="3900">
                <a:latin typeface="Papyrus"/>
                <a:ea typeface="Papyrus"/>
                <a:cs typeface="Papyrus"/>
                <a:sym typeface="Papyrus"/>
              </a:defRPr>
            </a:pPr>
            <a:r>
              <a:t>En esta isla debemos seguir el orden de dificultad sin saltarnos ninguna isla ya que una diapositiva da paso a la siguiente. Podéis acceder a la prueba que queráis desde la isla pero hacedlo </a:t>
            </a:r>
            <a:r>
              <a:rPr u="sng"/>
              <a:t>solo cuando hayáis realizado las pruebas anteriores.</a:t>
            </a:r>
          </a:p>
        </p:txBody>
      </p:sp>
      <p:pic>
        <p:nvPicPr>
          <p:cNvPr id="311"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1" t="38556" r="37700" b="27560"/>
          <a:stretch>
            <a:fillRect/>
          </a:stretch>
        </p:blipFill>
        <p:spPr>
          <a:xfrm>
            <a:off x="11628763" y="8040733"/>
            <a:ext cx="868918" cy="868077"/>
          </a:xfrm>
          <a:custGeom>
            <a:avLst/>
            <a:gdLst/>
            <a:ahLst/>
            <a:cxnLst>
              <a:cxn ang="0">
                <a:pos x="wd2" y="hd2"/>
              </a:cxn>
              <a:cxn ang="5400000">
                <a:pos x="wd2" y="hd2"/>
              </a:cxn>
              <a:cxn ang="10800000">
                <a:pos x="wd2" y="hd2"/>
              </a:cxn>
              <a:cxn ang="16200000">
                <a:pos x="wd2" y="hd2"/>
              </a:cxn>
            </a:cxnLst>
            <a:rect l="0" t="0" r="r" b="b"/>
            <a:pathLst>
              <a:path w="21504" h="21577" fill="norm" stroke="1" extrusionOk="0">
                <a:moveTo>
                  <a:pt x="10278" y="0"/>
                </a:moveTo>
                <a:cubicBezTo>
                  <a:pt x="9492" y="0"/>
                  <a:pt x="9043" y="67"/>
                  <a:pt x="8294" y="247"/>
                </a:cubicBezTo>
                <a:cubicBezTo>
                  <a:pt x="4336" y="1196"/>
                  <a:pt x="1326" y="4166"/>
                  <a:pt x="289" y="8148"/>
                </a:cubicBezTo>
                <a:cubicBezTo>
                  <a:pt x="-96" y="9625"/>
                  <a:pt x="-96" y="11979"/>
                  <a:pt x="289" y="13455"/>
                </a:cubicBezTo>
                <a:cubicBezTo>
                  <a:pt x="648" y="14835"/>
                  <a:pt x="1572" y="16693"/>
                  <a:pt x="2410" y="17727"/>
                </a:cubicBezTo>
                <a:cubicBezTo>
                  <a:pt x="3757" y="19385"/>
                  <a:pt x="5998" y="20796"/>
                  <a:pt x="8166" y="21347"/>
                </a:cubicBezTo>
                <a:cubicBezTo>
                  <a:pt x="9036" y="21568"/>
                  <a:pt x="9551" y="21600"/>
                  <a:pt x="11073" y="21564"/>
                </a:cubicBezTo>
                <a:cubicBezTo>
                  <a:pt x="12742" y="21525"/>
                  <a:pt x="13045" y="21485"/>
                  <a:pt x="14177" y="21100"/>
                </a:cubicBezTo>
                <a:cubicBezTo>
                  <a:pt x="15971" y="20492"/>
                  <a:pt x="17076" y="19782"/>
                  <a:pt x="18479" y="18368"/>
                </a:cubicBezTo>
                <a:cubicBezTo>
                  <a:pt x="19520" y="17318"/>
                  <a:pt x="19777" y="16973"/>
                  <a:pt x="20365" y="15773"/>
                </a:cubicBezTo>
                <a:cubicBezTo>
                  <a:pt x="21327" y="13808"/>
                  <a:pt x="21504" y="13042"/>
                  <a:pt x="21504" y="10802"/>
                </a:cubicBezTo>
                <a:cubicBezTo>
                  <a:pt x="21504" y="8562"/>
                  <a:pt x="21327" y="7795"/>
                  <a:pt x="20365" y="5830"/>
                </a:cubicBezTo>
                <a:cubicBezTo>
                  <a:pt x="19777" y="4631"/>
                  <a:pt x="19520" y="4285"/>
                  <a:pt x="18479" y="3236"/>
                </a:cubicBezTo>
                <a:cubicBezTo>
                  <a:pt x="18299" y="3054"/>
                  <a:pt x="18131" y="2882"/>
                  <a:pt x="17958" y="2723"/>
                </a:cubicBezTo>
                <a:cubicBezTo>
                  <a:pt x="17904" y="2728"/>
                  <a:pt x="17841" y="2703"/>
                  <a:pt x="17811" y="2654"/>
                </a:cubicBezTo>
                <a:cubicBezTo>
                  <a:pt x="17797" y="2631"/>
                  <a:pt x="17792" y="2610"/>
                  <a:pt x="17791" y="2585"/>
                </a:cubicBezTo>
                <a:cubicBezTo>
                  <a:pt x="16683" y="1591"/>
                  <a:pt x="15668" y="1008"/>
                  <a:pt x="14177" y="503"/>
                </a:cubicBezTo>
                <a:cubicBezTo>
                  <a:pt x="13091" y="136"/>
                  <a:pt x="12687" y="73"/>
                  <a:pt x="11201" y="20"/>
                </a:cubicBezTo>
                <a:cubicBezTo>
                  <a:pt x="10840" y="7"/>
                  <a:pt x="10540" y="0"/>
                  <a:pt x="10278" y="0"/>
                </a:cubicBezTo>
                <a:close/>
                <a:moveTo>
                  <a:pt x="10916" y="4409"/>
                </a:moveTo>
                <a:cubicBezTo>
                  <a:pt x="12865" y="4413"/>
                  <a:pt x="14801" y="5402"/>
                  <a:pt x="15798" y="7517"/>
                </a:cubicBezTo>
                <a:cubicBezTo>
                  <a:pt x="16193" y="8354"/>
                  <a:pt x="16220" y="8508"/>
                  <a:pt x="16220" y="9874"/>
                </a:cubicBezTo>
                <a:cubicBezTo>
                  <a:pt x="16220" y="11241"/>
                  <a:pt x="16196" y="11390"/>
                  <a:pt x="15798" y="12232"/>
                </a:cubicBezTo>
                <a:cubicBezTo>
                  <a:pt x="15031" y="13859"/>
                  <a:pt x="13519" y="15055"/>
                  <a:pt x="11780" y="15399"/>
                </a:cubicBezTo>
                <a:lnTo>
                  <a:pt x="11005" y="15547"/>
                </a:lnTo>
                <a:lnTo>
                  <a:pt x="11005" y="16119"/>
                </a:lnTo>
                <a:cubicBezTo>
                  <a:pt x="11005" y="16433"/>
                  <a:pt x="10953" y="16715"/>
                  <a:pt x="10896" y="16750"/>
                </a:cubicBezTo>
                <a:cubicBezTo>
                  <a:pt x="10739" y="16848"/>
                  <a:pt x="7385" y="14312"/>
                  <a:pt x="7518" y="14195"/>
                </a:cubicBezTo>
                <a:cubicBezTo>
                  <a:pt x="8197" y="13597"/>
                  <a:pt x="10781" y="11808"/>
                  <a:pt x="10877" y="11867"/>
                </a:cubicBezTo>
                <a:cubicBezTo>
                  <a:pt x="10946" y="11910"/>
                  <a:pt x="11005" y="12213"/>
                  <a:pt x="11005" y="12538"/>
                </a:cubicBezTo>
                <a:cubicBezTo>
                  <a:pt x="11005" y="13115"/>
                  <a:pt x="11013" y="13132"/>
                  <a:pt x="11368" y="13051"/>
                </a:cubicBezTo>
                <a:cubicBezTo>
                  <a:pt x="13034" y="12670"/>
                  <a:pt x="14004" y="11357"/>
                  <a:pt x="13882" y="9667"/>
                </a:cubicBezTo>
                <a:cubicBezTo>
                  <a:pt x="13730" y="7547"/>
                  <a:pt x="11595" y="6270"/>
                  <a:pt x="9531" y="7063"/>
                </a:cubicBezTo>
                <a:cubicBezTo>
                  <a:pt x="8762" y="7359"/>
                  <a:pt x="8033" y="8152"/>
                  <a:pt x="7832" y="8908"/>
                </a:cubicBezTo>
                <a:cubicBezTo>
                  <a:pt x="7574" y="9877"/>
                  <a:pt x="7577" y="9871"/>
                  <a:pt x="6447" y="9914"/>
                </a:cubicBezTo>
                <a:cubicBezTo>
                  <a:pt x="5880" y="9936"/>
                  <a:pt x="5370" y="9898"/>
                  <a:pt x="5308" y="9835"/>
                </a:cubicBezTo>
                <a:cubicBezTo>
                  <a:pt x="5245" y="9772"/>
                  <a:pt x="5254" y="9411"/>
                  <a:pt x="5328" y="9016"/>
                </a:cubicBezTo>
                <a:cubicBezTo>
                  <a:pt x="5892" y="6034"/>
                  <a:pt x="8411" y="4403"/>
                  <a:pt x="10916" y="4409"/>
                </a:cubicBezTo>
                <a:close/>
              </a:path>
            </a:pathLst>
          </a:custGeom>
          <a:ln w="12700">
            <a:miter lim="400000"/>
          </a:ln>
        </p:spPr>
      </p:pic>
    </p:spTree>
  </p:cSld>
  <p:clrMapOvr>
    <a:masterClrMapping/>
  </p:clrMapOvr>
  <p:transition xmlns:p14="http://schemas.microsoft.com/office/powerpoint/2010/main" spd="med" advClick="1"/>
</p:sld>
</file>

<file path=ppt/slides/slide17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3" name="A continuación te añadimos el texto del audio que se escucha en la isla por si queréis leerlo o hacer modificaciones:…"/>
          <p:cNvSpPr txBox="1"/>
          <p:nvPr/>
        </p:nvSpPr>
        <p:spPr>
          <a:xfrm>
            <a:off x="440300" y="400050"/>
            <a:ext cx="12011357" cy="8953500"/>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49580">
              <a:lnSpc>
                <a:spcPct val="115000"/>
              </a:lnSpc>
              <a:spcBef>
                <a:spcPts val="1000"/>
              </a:spcBef>
              <a:defRPr sz="1700">
                <a:uFill>
                  <a:solidFill>
                    <a:srgbClr val="000000"/>
                  </a:solidFill>
                </a:uFill>
                <a:latin typeface="Georgia"/>
                <a:ea typeface="Georgia"/>
                <a:cs typeface="Georgia"/>
                <a:sym typeface="Georgia"/>
              </a:defRPr>
            </a:pPr>
            <a:r>
              <a:t>A continuación te añadimos el texto del audio que se escucha en la isla (tarda unos segundos en empezar) por si queréis leerlo o hacer modificaciones:</a:t>
            </a:r>
          </a:p>
          <a:p>
            <a:pPr algn="just" defTabSz="449580">
              <a:lnSpc>
                <a:spcPct val="115000"/>
              </a:lnSpc>
              <a:spcBef>
                <a:spcPts val="1000"/>
              </a:spcBef>
              <a:defRPr sz="1700">
                <a:uFill>
                  <a:solidFill>
                    <a:srgbClr val="000000"/>
                  </a:solidFill>
                </a:uFill>
                <a:latin typeface="Georgia"/>
                <a:ea typeface="Georgia"/>
                <a:cs typeface="Georgia"/>
                <a:sym typeface="Georgia"/>
              </a:defRPr>
            </a:pPr>
            <a:r>
              <a:t>“Bienvenidos a la isla de la empatía y la generosidad. Esta es una isla muy especial en la que podéis encontrar tesoros  muy valiosos. Lo importante de estos tesoros es que los puedes guardar en tu cofre interior y sacarlos siempre que los necesites.</a:t>
            </a:r>
          </a:p>
          <a:p>
            <a:pPr algn="just" defTabSz="449580">
              <a:lnSpc>
                <a:spcPct val="115000"/>
              </a:lnSpc>
              <a:spcBef>
                <a:spcPts val="1000"/>
              </a:spcBef>
              <a:defRPr sz="1700">
                <a:uFill>
                  <a:solidFill>
                    <a:srgbClr val="000000"/>
                  </a:solidFill>
                </a:uFill>
                <a:latin typeface="Georgia"/>
                <a:ea typeface="Georgia"/>
                <a:cs typeface="Georgia"/>
                <a:sym typeface="Georgia"/>
              </a:defRPr>
            </a:pPr>
            <a:r>
              <a:t>Uno de esos tesoros es la empatía. Pero, ¿qué es la empatía? Es saber escuchar a los demás y comprenderlos. Las relaciones así son más respetuosas y bondadosas. Además de esta manera es más fácil buscar entre todos soluciones a los problemas.</a:t>
            </a:r>
          </a:p>
          <a:p>
            <a:pPr algn="just" defTabSz="449580">
              <a:lnSpc>
                <a:spcPct val="115000"/>
              </a:lnSpc>
              <a:spcBef>
                <a:spcPts val="1000"/>
              </a:spcBef>
              <a:defRPr sz="1700">
                <a:uFill>
                  <a:solidFill>
                    <a:srgbClr val="000000"/>
                  </a:solidFill>
                </a:uFill>
                <a:latin typeface="Georgia"/>
                <a:ea typeface="Georgia"/>
                <a:cs typeface="Georgia"/>
                <a:sym typeface="Georgia"/>
              </a:defRPr>
            </a:pPr>
            <a:r>
              <a:t>A veces se nos olvida que todos somos iguales aunque nos veamos diferentes. Todos a veces lo pasamos mal y otras veces estamos contentos. A veces estamos metidos tan dentro de nuestra propia vida que se nos olvidan los demás. El resto de personas que nos rodea siente igual que nosotros. Así que vamos a trabajar cómo sentir a los demás.</a:t>
            </a:r>
          </a:p>
          <a:p>
            <a:pPr algn="just" defTabSz="449580">
              <a:lnSpc>
                <a:spcPct val="115000"/>
              </a:lnSpc>
              <a:spcBef>
                <a:spcPts val="1000"/>
              </a:spcBef>
              <a:defRPr sz="1700">
                <a:uFill>
                  <a:solidFill>
                    <a:srgbClr val="000000"/>
                  </a:solidFill>
                </a:uFill>
                <a:latin typeface="Georgia"/>
                <a:ea typeface="Georgia"/>
                <a:cs typeface="Georgia"/>
                <a:sym typeface="Georgia"/>
              </a:defRPr>
            </a:pPr>
            <a:r>
              <a:t>Para empezar vamos a prestar atención a la respiración. Vamos a hacer tres inspiraciones profundas notando cómo entra el aire por la nariz y se hinchan nuestros pulmones. Nuestro cuerpo se va llenando por todos sus rincones y espacios con el aire. Nuestro abdomen sube y baja cada vez que entra y sale el aire de nuestro cuerpo.</a:t>
            </a:r>
          </a:p>
          <a:p>
            <a:pPr algn="just" defTabSz="449580">
              <a:lnSpc>
                <a:spcPct val="115000"/>
              </a:lnSpc>
              <a:spcBef>
                <a:spcPts val="1000"/>
              </a:spcBef>
              <a:defRPr sz="1700">
                <a:uFill>
                  <a:solidFill>
                    <a:srgbClr val="000000"/>
                  </a:solidFill>
                </a:uFill>
                <a:latin typeface="Georgia"/>
                <a:ea typeface="Georgia"/>
                <a:cs typeface="Georgia"/>
                <a:sym typeface="Georgia"/>
              </a:defRPr>
            </a:pPr>
            <a:r>
              <a:t>La siguiente vez que cojas aire vas a pensar en una persona que ves todos los días pero que no conoces muy bien. Puede ser el portero de tu casa, algún vecino, la dependienta de una tienda o algún niño de otra clase al que no conoces mucho. Alguien que ves muy a menudo pero con la que no sueles hablar. Quiero que lo veas a través de tus ojos de compasión. Esta persona, igual que tú, tiene una familia que lo quiere. Esta persona, al igual que tú tiene momentos alegres. Esta persona, al igual que tú, tiene momentos tristes. Esta persona, al igual que tú, se puede poner enferma. Esta persona, al igual que tú, tiene sueños. Esta persona, al igual que tú, le gusta divertirse y pasárselo bien. Quiero que te concentres en esta persona e intentes conectar con ella. Ya no la vas a ver como una persona  extraña, si no como alguien a la que le pasan cosas muy parecidas a las tuyas. En este momento vas a intentar sentir, sentir a los demás y a todo el mundo que te rodea. Todos sentimos, todos sufrimos y también tenemos momentos alegres. Siente en tu corazón la compasión por los demás. Tu empatía.</a:t>
            </a:r>
          </a:p>
          <a:p>
            <a:pPr algn="just" defTabSz="449580">
              <a:lnSpc>
                <a:spcPct val="115000"/>
              </a:lnSpc>
              <a:spcBef>
                <a:spcPts val="1000"/>
              </a:spcBef>
              <a:defRPr sz="1700">
                <a:uFill>
                  <a:solidFill>
                    <a:srgbClr val="000000"/>
                  </a:solidFill>
                </a:uFill>
                <a:latin typeface="Georgia"/>
                <a:ea typeface="Georgia"/>
                <a:cs typeface="Georgia"/>
                <a:sym typeface="Georgia"/>
              </a:defRPr>
            </a:pPr>
            <a:r>
              <a:t>Vuelve a coger aire profundamente y pon atención a tu respiración. Siente cómo entra y sale el aire de tus pulmones y abre los ojos despacito.”</a:t>
            </a:r>
          </a:p>
        </p:txBody>
      </p:sp>
      <p:pic>
        <p:nvPicPr>
          <p:cNvPr id="1404"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954446" y="8683336"/>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7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06" name="Actividad 1.jpg" descr="Actividad 1.jpg"/>
          <p:cNvPicPr>
            <a:picLocks noChangeAspect="1"/>
          </p:cNvPicPr>
          <p:nvPr/>
        </p:nvPicPr>
        <p:blipFill>
          <a:blip r:embed="rId2">
            <a:extLst/>
          </a:blip>
          <a:srcRect l="4285" t="0" r="4285" b="0"/>
          <a:stretch>
            <a:fillRect/>
          </a:stretch>
        </p:blipFill>
        <p:spPr>
          <a:xfrm>
            <a:off x="-410700" y="-123628"/>
            <a:ext cx="13826199" cy="10081644"/>
          </a:xfrm>
          <a:prstGeom prst="rect">
            <a:avLst/>
          </a:prstGeom>
          <a:ln w="12700">
            <a:miter lim="400000"/>
          </a:ln>
        </p:spPr>
      </p:pic>
      <p:pic>
        <p:nvPicPr>
          <p:cNvPr id="1407"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9" t="28750" r="37498" b="64982"/>
          <a:stretch>
            <a:fillRect/>
          </a:stretch>
        </p:blipFill>
        <p:spPr>
          <a:xfrm>
            <a:off x="11898968" y="270297"/>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408"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7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0" name="Actividad 1:…"/>
          <p:cNvSpPr txBox="1"/>
          <p:nvPr/>
        </p:nvSpPr>
        <p:spPr>
          <a:xfrm>
            <a:off x="440300" y="3081337"/>
            <a:ext cx="12011357" cy="359092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49580">
              <a:lnSpc>
                <a:spcPct val="115000"/>
              </a:lnSpc>
              <a:spcBef>
                <a:spcPts val="1000"/>
              </a:spcBef>
              <a:defRPr b="1" sz="2900">
                <a:uFill>
                  <a:solidFill>
                    <a:srgbClr val="000000"/>
                  </a:solidFill>
                </a:uFill>
                <a:latin typeface="Georgia"/>
                <a:ea typeface="Georgia"/>
                <a:cs typeface="Georgia"/>
                <a:sym typeface="Georgia"/>
              </a:defRPr>
            </a:pPr>
            <a:r>
              <a:t>Actividad 1:</a:t>
            </a:r>
          </a:p>
          <a:p>
            <a:pPr algn="just" defTabSz="449580">
              <a:lnSpc>
                <a:spcPct val="115000"/>
              </a:lnSpc>
              <a:spcBef>
                <a:spcPts val="1000"/>
              </a:spcBef>
              <a:defRPr sz="2900">
                <a:uFill>
                  <a:solidFill>
                    <a:srgbClr val="000000"/>
                  </a:solidFill>
                </a:uFill>
                <a:latin typeface="Georgia"/>
                <a:ea typeface="Georgia"/>
                <a:cs typeface="Georgia"/>
                <a:sym typeface="Georgia"/>
              </a:defRPr>
            </a:pPr>
            <a:r>
              <a:t>Los niños formar un círculo y se cambian los zapatos con su compañero de la derecha. Cada niño deberá responder a las preguntas que le hagan, pero pensado en la respuesta que daría su compañero de la derecha. Por ejemplo: si le preguntan cuál es su comida favorita responderá la comida favorita del compañero de la derecha.</a:t>
            </a:r>
          </a:p>
        </p:txBody>
      </p:sp>
      <p:pic>
        <p:nvPicPr>
          <p:cNvPr id="1411"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954446" y="8683336"/>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7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13" name="Actividad 2.jpg" descr="Actividad 2.jpg"/>
          <p:cNvPicPr>
            <a:picLocks noChangeAspect="1"/>
          </p:cNvPicPr>
          <p:nvPr/>
        </p:nvPicPr>
        <p:blipFill>
          <a:blip r:embed="rId2">
            <a:extLst/>
          </a:blip>
          <a:srcRect l="4097" t="0" r="4797" b="0"/>
          <a:stretch>
            <a:fillRect/>
          </a:stretch>
        </p:blipFill>
        <p:spPr>
          <a:xfrm>
            <a:off x="-141620" y="-141222"/>
            <a:ext cx="13197355" cy="9979119"/>
          </a:xfrm>
          <a:prstGeom prst="rect">
            <a:avLst/>
          </a:prstGeom>
          <a:ln w="12700">
            <a:miter lim="400000"/>
          </a:ln>
        </p:spPr>
      </p:pic>
      <p:pic>
        <p:nvPicPr>
          <p:cNvPr id="1414"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9" t="28750" r="37498" b="64982"/>
          <a:stretch>
            <a:fillRect/>
          </a:stretch>
        </p:blipFill>
        <p:spPr>
          <a:xfrm>
            <a:off x="11898968" y="270297"/>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415"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7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7" name="Actividad 2:…"/>
          <p:cNvSpPr txBox="1"/>
          <p:nvPr/>
        </p:nvSpPr>
        <p:spPr>
          <a:xfrm>
            <a:off x="626565" y="2136986"/>
            <a:ext cx="12011359" cy="310896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49580">
              <a:lnSpc>
                <a:spcPct val="115000"/>
              </a:lnSpc>
              <a:spcBef>
                <a:spcPts val="1000"/>
              </a:spcBef>
              <a:defRPr b="1" sz="2900">
                <a:uFill>
                  <a:solidFill>
                    <a:srgbClr val="000000"/>
                  </a:solidFill>
                </a:uFill>
                <a:latin typeface="Georgia"/>
                <a:ea typeface="Georgia"/>
                <a:cs typeface="Georgia"/>
                <a:sym typeface="Georgia"/>
              </a:defRPr>
            </a:pPr>
            <a:r>
              <a:t>Actividad 2:</a:t>
            </a:r>
          </a:p>
          <a:p>
            <a:pPr algn="just" defTabSz="449580">
              <a:lnSpc>
                <a:spcPct val="115000"/>
              </a:lnSpc>
              <a:spcBef>
                <a:spcPts val="1000"/>
              </a:spcBef>
              <a:defRPr sz="2900">
                <a:uFill>
                  <a:solidFill>
                    <a:srgbClr val="000000"/>
                  </a:solidFill>
                </a:uFill>
                <a:latin typeface="Georgia"/>
                <a:ea typeface="Georgia"/>
                <a:cs typeface="Georgia"/>
                <a:sym typeface="Georgia"/>
              </a:defRPr>
            </a:pPr>
            <a:r>
              <a:t>Cada niño tiene que escribir su nombre en un papel. Estos se juntan aleatoriamente y se reparten. Cada niño tendrá que dibujar al compañero que le haya tocado y hacer una descripción de su carácter. Después se regalará el trabajo al compañero correspondiente.</a:t>
            </a:r>
          </a:p>
        </p:txBody>
      </p:sp>
      <p:pic>
        <p:nvPicPr>
          <p:cNvPr id="1418"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954446" y="8683336"/>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7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20" name="Actividad 3.jpg" descr="Actividad 3.jpg"/>
          <p:cNvPicPr>
            <a:picLocks noChangeAspect="1"/>
          </p:cNvPicPr>
          <p:nvPr/>
        </p:nvPicPr>
        <p:blipFill>
          <a:blip r:embed="rId2">
            <a:extLst/>
          </a:blip>
          <a:srcRect l="9641" t="0" r="9641" b="0"/>
          <a:stretch>
            <a:fillRect/>
          </a:stretch>
        </p:blipFill>
        <p:spPr>
          <a:xfrm>
            <a:off x="-192750" y="-40746"/>
            <a:ext cx="13219512" cy="9877716"/>
          </a:xfrm>
          <a:prstGeom prst="rect">
            <a:avLst/>
          </a:prstGeom>
          <a:ln w="12700">
            <a:miter lim="400000"/>
          </a:ln>
        </p:spPr>
      </p:pic>
      <p:pic>
        <p:nvPicPr>
          <p:cNvPr id="1421"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9" t="28750" r="37498" b="64982"/>
          <a:stretch>
            <a:fillRect/>
          </a:stretch>
        </p:blipFill>
        <p:spPr>
          <a:xfrm>
            <a:off x="11898968" y="270297"/>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422"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7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4" name="Actividad 3: En tu piel.…"/>
          <p:cNvSpPr txBox="1"/>
          <p:nvPr/>
        </p:nvSpPr>
        <p:spPr>
          <a:xfrm>
            <a:off x="440300" y="3322319"/>
            <a:ext cx="12011357" cy="310896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l" defTabSz="449580">
              <a:lnSpc>
                <a:spcPct val="115000"/>
              </a:lnSpc>
              <a:spcBef>
                <a:spcPts val="1000"/>
              </a:spcBef>
              <a:defRPr b="1" sz="2900">
                <a:uFill>
                  <a:solidFill>
                    <a:srgbClr val="000000"/>
                  </a:solidFill>
                </a:uFill>
                <a:latin typeface="Georgia"/>
                <a:ea typeface="Georgia"/>
                <a:cs typeface="Georgia"/>
                <a:sym typeface="Georgia"/>
              </a:defRPr>
            </a:pPr>
            <a:r>
              <a:t>Actividad 3: En tu piel.</a:t>
            </a:r>
          </a:p>
          <a:p>
            <a:pPr algn="l" defTabSz="449580">
              <a:lnSpc>
                <a:spcPct val="115000"/>
              </a:lnSpc>
              <a:spcBef>
                <a:spcPts val="1000"/>
              </a:spcBef>
              <a:defRPr sz="2900">
                <a:uFill>
                  <a:solidFill>
                    <a:srgbClr val="000000"/>
                  </a:solidFill>
                </a:uFill>
                <a:latin typeface="Georgia"/>
                <a:ea typeface="Georgia"/>
                <a:cs typeface="Georgia"/>
                <a:sym typeface="Georgia"/>
              </a:defRPr>
            </a:pPr>
            <a:r>
              <a:t> Deberéis dejar un mensaje con las cosas que os hayan pasado hoy y no os hayan gustado. Después cada niño cogerá un mensaje y propondrá soluciones o comentarios agradables para aliviar los problemas de sus compañeros.</a:t>
            </a:r>
          </a:p>
        </p:txBody>
      </p:sp>
      <p:pic>
        <p:nvPicPr>
          <p:cNvPr id="1425"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954446" y="8683336"/>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7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27" name="Imagen" descr="Imagen"/>
          <p:cNvPicPr>
            <a:picLocks noChangeAspect="1"/>
          </p:cNvPicPr>
          <p:nvPr/>
        </p:nvPicPr>
        <p:blipFill>
          <a:blip r:embed="rId2">
            <a:extLst/>
          </a:blip>
          <a:stretch>
            <a:fillRect/>
          </a:stretch>
        </p:blipFill>
        <p:spPr>
          <a:xfrm>
            <a:off x="-1689324" y="-59555"/>
            <a:ext cx="17311808" cy="9872710"/>
          </a:xfrm>
          <a:prstGeom prst="rect">
            <a:avLst/>
          </a:prstGeom>
          <a:ln w="12700">
            <a:miter lim="400000"/>
          </a:ln>
        </p:spPr>
      </p:pic>
      <p:pic>
        <p:nvPicPr>
          <p:cNvPr id="1428"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9" t="28750" r="37498" b="64982"/>
          <a:stretch>
            <a:fillRect/>
          </a:stretch>
        </p:blipFill>
        <p:spPr>
          <a:xfrm>
            <a:off x="11898968" y="270297"/>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429"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1430" name="4 Posición mono.jpg" descr="4 Posición mono.jpg"/>
          <p:cNvPicPr>
            <a:picLocks noChangeAspect="1"/>
          </p:cNvPicPr>
          <p:nvPr/>
        </p:nvPicPr>
        <p:blipFill>
          <a:blip r:embed="rId7">
            <a:extLst/>
          </a:blip>
          <a:srcRect l="23797" t="32724" r="3703" b="4306"/>
          <a:stretch>
            <a:fillRect/>
          </a:stretch>
        </p:blipFill>
        <p:spPr>
          <a:xfrm rot="20340000">
            <a:off x="530076" y="5514006"/>
            <a:ext cx="2660020" cy="3080549"/>
          </a:xfrm>
          <a:prstGeom prst="rect">
            <a:avLst/>
          </a:prstGeom>
          <a:ln w="12700">
            <a:miter lim="400000"/>
          </a:ln>
        </p:spPr>
      </p:pic>
      <p:pic>
        <p:nvPicPr>
          <p:cNvPr id="1431" name="5 Posición León.jpg" descr="5 Posición León.jpg"/>
          <p:cNvPicPr>
            <a:picLocks noChangeAspect="1"/>
          </p:cNvPicPr>
          <p:nvPr/>
        </p:nvPicPr>
        <p:blipFill>
          <a:blip r:embed="rId8">
            <a:extLst/>
          </a:blip>
          <a:srcRect l="0" t="41849" r="0" b="0"/>
          <a:stretch>
            <a:fillRect/>
          </a:stretch>
        </p:blipFill>
        <p:spPr>
          <a:xfrm rot="600000">
            <a:off x="4705436" y="5396345"/>
            <a:ext cx="3343198" cy="2592124"/>
          </a:xfrm>
          <a:prstGeom prst="rect">
            <a:avLst/>
          </a:prstGeom>
          <a:ln w="12700">
            <a:miter lim="400000"/>
          </a:ln>
        </p:spPr>
      </p:pic>
      <p:pic>
        <p:nvPicPr>
          <p:cNvPr id="1432" name="6 Posición oso.jpg" descr="6 Posición oso.jpg"/>
          <p:cNvPicPr>
            <a:picLocks noChangeAspect="1"/>
          </p:cNvPicPr>
          <p:nvPr/>
        </p:nvPicPr>
        <p:blipFill>
          <a:blip r:embed="rId9">
            <a:extLst/>
          </a:blip>
          <a:srcRect l="10707" t="40373" r="2890" b="6437"/>
          <a:stretch>
            <a:fillRect/>
          </a:stretch>
        </p:blipFill>
        <p:spPr>
          <a:xfrm rot="20040000">
            <a:off x="9564215" y="5690830"/>
            <a:ext cx="2912111" cy="2390253"/>
          </a:xfrm>
          <a:prstGeom prst="rect">
            <a:avLst/>
          </a:prstGeom>
          <a:ln w="12700">
            <a:miter lim="400000"/>
          </a:ln>
        </p:spPr>
      </p:pic>
      <p:pic>
        <p:nvPicPr>
          <p:cNvPr id="1433" name="1 Posición árbol.jpg" descr="1 Posición árbol.jpg"/>
          <p:cNvPicPr>
            <a:picLocks noChangeAspect="1"/>
          </p:cNvPicPr>
          <p:nvPr/>
        </p:nvPicPr>
        <p:blipFill>
          <a:blip r:embed="rId10">
            <a:extLst/>
          </a:blip>
          <a:srcRect l="16540" t="30708" r="22321" b="5169"/>
          <a:stretch>
            <a:fillRect/>
          </a:stretch>
        </p:blipFill>
        <p:spPr>
          <a:xfrm rot="20340000">
            <a:off x="833884" y="704021"/>
            <a:ext cx="2052397" cy="2870018"/>
          </a:xfrm>
          <a:prstGeom prst="rect">
            <a:avLst/>
          </a:prstGeom>
          <a:ln w="12700">
            <a:miter lim="400000"/>
          </a:ln>
        </p:spPr>
      </p:pic>
      <p:pic>
        <p:nvPicPr>
          <p:cNvPr id="1434" name="2 Posición serpiente.jpg" descr="2 Posición serpiente.jpg"/>
          <p:cNvPicPr>
            <a:picLocks noChangeAspect="1"/>
          </p:cNvPicPr>
          <p:nvPr/>
        </p:nvPicPr>
        <p:blipFill>
          <a:blip r:embed="rId11">
            <a:extLst/>
          </a:blip>
          <a:srcRect l="11279" t="39010" r="3456" b="9500"/>
          <a:stretch>
            <a:fillRect/>
          </a:stretch>
        </p:blipFill>
        <p:spPr>
          <a:xfrm rot="21420000">
            <a:off x="4596931" y="966554"/>
            <a:ext cx="2912335" cy="2344977"/>
          </a:xfrm>
          <a:prstGeom prst="rect">
            <a:avLst/>
          </a:prstGeom>
          <a:ln w="12700">
            <a:miter lim="400000"/>
          </a:ln>
        </p:spPr>
      </p:pic>
      <p:pic>
        <p:nvPicPr>
          <p:cNvPr id="1435" name="3 Posición elefante.jpg" descr="3 Posición elefante.jpg"/>
          <p:cNvPicPr>
            <a:picLocks noChangeAspect="1"/>
          </p:cNvPicPr>
          <p:nvPr/>
        </p:nvPicPr>
        <p:blipFill>
          <a:blip r:embed="rId12">
            <a:extLst/>
          </a:blip>
          <a:srcRect l="0" t="40781" r="3212" b="3520"/>
          <a:stretch>
            <a:fillRect/>
          </a:stretch>
        </p:blipFill>
        <p:spPr>
          <a:xfrm rot="1080000">
            <a:off x="8763303" y="1313248"/>
            <a:ext cx="3154987" cy="2420743"/>
          </a:xfrm>
          <a:prstGeom prst="rect">
            <a:avLst/>
          </a:prstGeom>
          <a:ln w="12700">
            <a:miter lim="400000"/>
          </a:ln>
        </p:spPr>
      </p:pic>
      <p:sp>
        <p:nvSpPr>
          <p:cNvPr id="1436" name="Línea"/>
          <p:cNvSpPr/>
          <p:nvPr/>
        </p:nvSpPr>
        <p:spPr>
          <a:xfrm>
            <a:off x="2959100" y="2753702"/>
            <a:ext cx="155575" cy="177833"/>
          </a:xfrm>
          <a:custGeom>
            <a:avLst/>
            <a:gdLst/>
            <a:ahLst/>
            <a:cxnLst>
              <a:cxn ang="0">
                <a:pos x="wd2" y="hd2"/>
              </a:cxn>
              <a:cxn ang="5400000">
                <a:pos x="wd2" y="hd2"/>
              </a:cxn>
              <a:cxn ang="10800000">
                <a:pos x="wd2" y="hd2"/>
              </a:cxn>
              <a:cxn ang="16200000">
                <a:pos x="wd2" y="hd2"/>
              </a:cxn>
            </a:cxnLst>
            <a:rect l="0" t="0" r="r" b="b"/>
            <a:pathLst>
              <a:path w="21600" h="21225" fill="norm" stroke="1" extrusionOk="0">
                <a:moveTo>
                  <a:pt x="0" y="19210"/>
                </a:moveTo>
                <a:cubicBezTo>
                  <a:pt x="1029" y="16683"/>
                  <a:pt x="2057" y="14157"/>
                  <a:pt x="2792" y="11462"/>
                </a:cubicBezTo>
                <a:cubicBezTo>
                  <a:pt x="3527" y="8768"/>
                  <a:pt x="3967" y="5904"/>
                  <a:pt x="4188" y="3883"/>
                </a:cubicBezTo>
                <a:cubicBezTo>
                  <a:pt x="4408" y="1862"/>
                  <a:pt x="4408" y="683"/>
                  <a:pt x="4776" y="220"/>
                </a:cubicBezTo>
                <a:cubicBezTo>
                  <a:pt x="5143" y="-243"/>
                  <a:pt x="5878" y="10"/>
                  <a:pt x="6661" y="1104"/>
                </a:cubicBezTo>
                <a:cubicBezTo>
                  <a:pt x="7445" y="2199"/>
                  <a:pt x="8278" y="4136"/>
                  <a:pt x="9527" y="6346"/>
                </a:cubicBezTo>
                <a:cubicBezTo>
                  <a:pt x="10776" y="8557"/>
                  <a:pt x="12441" y="11041"/>
                  <a:pt x="13641" y="13104"/>
                </a:cubicBezTo>
                <a:cubicBezTo>
                  <a:pt x="14841" y="15168"/>
                  <a:pt x="15576" y="16810"/>
                  <a:pt x="15576" y="17820"/>
                </a:cubicBezTo>
                <a:cubicBezTo>
                  <a:pt x="15576" y="18831"/>
                  <a:pt x="14841" y="19210"/>
                  <a:pt x="13959" y="19715"/>
                </a:cubicBezTo>
                <a:cubicBezTo>
                  <a:pt x="13078" y="20220"/>
                  <a:pt x="12049" y="20852"/>
                  <a:pt x="11902" y="21104"/>
                </a:cubicBezTo>
                <a:cubicBezTo>
                  <a:pt x="11755" y="21357"/>
                  <a:pt x="12490" y="21231"/>
                  <a:pt x="14253" y="20536"/>
                </a:cubicBezTo>
                <a:cubicBezTo>
                  <a:pt x="16016" y="19841"/>
                  <a:pt x="18808" y="18578"/>
                  <a:pt x="21600" y="17315"/>
                </a:cubicBezTo>
              </a:path>
            </a:pathLst>
          </a:custGeom>
          <a:ln w="25400" cap="rnd">
            <a:solidFill>
              <a:srgbClr val="263E0F"/>
            </a:solidFill>
          </a:ln>
        </p:spPr>
        <p:txBody>
          <a:bodyPr lIns="50800" tIns="50800" rIns="50800" bIns="50800" anchor="ctr"/>
          <a:lstStyle/>
          <a:p>
            <a:pPr algn="l" defTabSz="457200">
              <a:defRPr sz="1200">
                <a:latin typeface="+mj-lt"/>
                <a:ea typeface="+mj-ea"/>
                <a:cs typeface="+mj-cs"/>
                <a:sym typeface="Helvetica"/>
              </a:defRPr>
            </a:pPr>
          </a:p>
        </p:txBody>
      </p:sp>
      <p:sp>
        <p:nvSpPr>
          <p:cNvPr id="1437" name="Línea"/>
          <p:cNvSpPr/>
          <p:nvPr/>
        </p:nvSpPr>
        <p:spPr>
          <a:xfrm>
            <a:off x="7131050" y="1025038"/>
            <a:ext cx="146051" cy="195223"/>
          </a:xfrm>
          <a:custGeom>
            <a:avLst/>
            <a:gdLst/>
            <a:ahLst/>
            <a:cxnLst>
              <a:cxn ang="0">
                <a:pos x="wd2" y="hd2"/>
              </a:cxn>
              <a:cxn ang="5400000">
                <a:pos x="wd2" y="hd2"/>
              </a:cxn>
              <a:cxn ang="10800000">
                <a:pos x="wd2" y="hd2"/>
              </a:cxn>
              <a:cxn ang="16200000">
                <a:pos x="wd2" y="hd2"/>
              </a:cxn>
            </a:cxnLst>
            <a:rect l="0" t="0" r="r" b="b"/>
            <a:pathLst>
              <a:path w="21600" h="21307" fill="norm" stroke="1" extrusionOk="0">
                <a:moveTo>
                  <a:pt x="0" y="6290"/>
                </a:moveTo>
                <a:cubicBezTo>
                  <a:pt x="263" y="4911"/>
                  <a:pt x="526" y="3532"/>
                  <a:pt x="2483" y="2377"/>
                </a:cubicBezTo>
                <a:cubicBezTo>
                  <a:pt x="4439" y="1222"/>
                  <a:pt x="8089" y="291"/>
                  <a:pt x="10592" y="57"/>
                </a:cubicBezTo>
                <a:cubicBezTo>
                  <a:pt x="13096" y="-178"/>
                  <a:pt x="14452" y="284"/>
                  <a:pt x="15235" y="1901"/>
                </a:cubicBezTo>
                <a:cubicBezTo>
                  <a:pt x="16017" y="3518"/>
                  <a:pt x="16226" y="6290"/>
                  <a:pt x="15313" y="8254"/>
                </a:cubicBezTo>
                <a:cubicBezTo>
                  <a:pt x="14400" y="10218"/>
                  <a:pt x="12365" y="11373"/>
                  <a:pt x="10591" y="12008"/>
                </a:cubicBezTo>
                <a:cubicBezTo>
                  <a:pt x="8817" y="12643"/>
                  <a:pt x="7304" y="12759"/>
                  <a:pt x="6052" y="12817"/>
                </a:cubicBezTo>
                <a:cubicBezTo>
                  <a:pt x="4800" y="12874"/>
                  <a:pt x="3809" y="12874"/>
                  <a:pt x="3313" y="13234"/>
                </a:cubicBezTo>
                <a:cubicBezTo>
                  <a:pt x="2817" y="13593"/>
                  <a:pt x="2817" y="14312"/>
                  <a:pt x="2922" y="15505"/>
                </a:cubicBezTo>
                <a:cubicBezTo>
                  <a:pt x="3026" y="16699"/>
                  <a:pt x="3235" y="18367"/>
                  <a:pt x="4800" y="19452"/>
                </a:cubicBezTo>
                <a:cubicBezTo>
                  <a:pt x="6365" y="20536"/>
                  <a:pt x="9287" y="21037"/>
                  <a:pt x="11530" y="21229"/>
                </a:cubicBezTo>
                <a:cubicBezTo>
                  <a:pt x="13774" y="21422"/>
                  <a:pt x="15339" y="21306"/>
                  <a:pt x="16904" y="20267"/>
                </a:cubicBezTo>
                <a:cubicBezTo>
                  <a:pt x="18470" y="19227"/>
                  <a:pt x="20035" y="17264"/>
                  <a:pt x="21600" y="15300"/>
                </a:cubicBezTo>
              </a:path>
            </a:pathLst>
          </a:custGeom>
          <a:ln w="25400" cap="rnd">
            <a:solidFill>
              <a:srgbClr val="263E0F"/>
            </a:solidFill>
          </a:ln>
        </p:spPr>
        <p:txBody>
          <a:bodyPr lIns="50800" tIns="50800" rIns="50800" bIns="50800" anchor="ctr"/>
          <a:lstStyle/>
          <a:p>
            <a:pPr algn="l" defTabSz="457200">
              <a:defRPr sz="1200">
                <a:latin typeface="+mj-lt"/>
                <a:ea typeface="+mj-ea"/>
                <a:cs typeface="+mj-cs"/>
                <a:sym typeface="Helvetica"/>
              </a:defRPr>
            </a:pPr>
          </a:p>
        </p:txBody>
      </p:sp>
      <p:sp>
        <p:nvSpPr>
          <p:cNvPr id="1438" name="Línea"/>
          <p:cNvSpPr/>
          <p:nvPr/>
        </p:nvSpPr>
        <p:spPr>
          <a:xfrm>
            <a:off x="11861800" y="1834635"/>
            <a:ext cx="129532" cy="202203"/>
          </a:xfrm>
          <a:custGeom>
            <a:avLst/>
            <a:gdLst/>
            <a:ahLst/>
            <a:cxnLst>
              <a:cxn ang="0">
                <a:pos x="wd2" y="hd2"/>
              </a:cxn>
              <a:cxn ang="5400000">
                <a:pos x="wd2" y="hd2"/>
              </a:cxn>
              <a:cxn ang="10800000">
                <a:pos x="wd2" y="hd2"/>
              </a:cxn>
              <a:cxn ang="16200000">
                <a:pos x="wd2" y="hd2"/>
              </a:cxn>
            </a:cxnLst>
            <a:rect l="0" t="0" r="r" b="b"/>
            <a:pathLst>
              <a:path w="21494" h="21273" fill="norm" stroke="1" extrusionOk="0">
                <a:moveTo>
                  <a:pt x="3688" y="2059"/>
                </a:moveTo>
                <a:cubicBezTo>
                  <a:pt x="7024" y="1279"/>
                  <a:pt x="10361" y="500"/>
                  <a:pt x="12995" y="166"/>
                </a:cubicBezTo>
                <a:cubicBezTo>
                  <a:pt x="15629" y="-168"/>
                  <a:pt x="17561" y="-57"/>
                  <a:pt x="18878" y="1057"/>
                </a:cubicBezTo>
                <a:cubicBezTo>
                  <a:pt x="20195" y="2170"/>
                  <a:pt x="20898" y="4286"/>
                  <a:pt x="21249" y="5900"/>
                </a:cubicBezTo>
                <a:cubicBezTo>
                  <a:pt x="21600" y="7514"/>
                  <a:pt x="21600" y="8628"/>
                  <a:pt x="21073" y="9240"/>
                </a:cubicBezTo>
                <a:cubicBezTo>
                  <a:pt x="20546" y="9853"/>
                  <a:pt x="19493" y="9964"/>
                  <a:pt x="18527" y="10020"/>
                </a:cubicBezTo>
                <a:cubicBezTo>
                  <a:pt x="17561" y="10075"/>
                  <a:pt x="16683" y="10075"/>
                  <a:pt x="15805" y="10075"/>
                </a:cubicBezTo>
                <a:cubicBezTo>
                  <a:pt x="14927" y="10075"/>
                  <a:pt x="14049" y="10075"/>
                  <a:pt x="14049" y="10131"/>
                </a:cubicBezTo>
                <a:cubicBezTo>
                  <a:pt x="14049" y="10187"/>
                  <a:pt x="14927" y="10298"/>
                  <a:pt x="16156" y="10966"/>
                </a:cubicBezTo>
                <a:cubicBezTo>
                  <a:pt x="17385" y="11634"/>
                  <a:pt x="18966" y="12859"/>
                  <a:pt x="19756" y="14195"/>
                </a:cubicBezTo>
                <a:cubicBezTo>
                  <a:pt x="20546" y="15531"/>
                  <a:pt x="20546" y="16978"/>
                  <a:pt x="19054" y="18203"/>
                </a:cubicBezTo>
                <a:cubicBezTo>
                  <a:pt x="17561" y="19428"/>
                  <a:pt x="14576" y="20430"/>
                  <a:pt x="11766" y="20931"/>
                </a:cubicBezTo>
                <a:cubicBezTo>
                  <a:pt x="8956" y="21432"/>
                  <a:pt x="6322" y="21432"/>
                  <a:pt x="4566" y="20597"/>
                </a:cubicBezTo>
                <a:cubicBezTo>
                  <a:pt x="2810" y="19762"/>
                  <a:pt x="1932" y="18092"/>
                  <a:pt x="1317" y="16644"/>
                </a:cubicBezTo>
                <a:cubicBezTo>
                  <a:pt x="702" y="15197"/>
                  <a:pt x="351" y="13972"/>
                  <a:pt x="0" y="12747"/>
                </a:cubicBezTo>
              </a:path>
            </a:pathLst>
          </a:custGeom>
          <a:ln w="25400" cap="rnd">
            <a:solidFill>
              <a:srgbClr val="263E0F"/>
            </a:solidFill>
          </a:ln>
        </p:spPr>
        <p:txBody>
          <a:bodyPr lIns="50800" tIns="50800" rIns="50800" bIns="50800" anchor="ctr"/>
          <a:lstStyle/>
          <a:p>
            <a:pPr algn="l" defTabSz="457200">
              <a:defRPr sz="1200">
                <a:latin typeface="+mj-lt"/>
                <a:ea typeface="+mj-ea"/>
                <a:cs typeface="+mj-cs"/>
                <a:sym typeface="Helvetica"/>
              </a:defRPr>
            </a:pPr>
          </a:p>
        </p:txBody>
      </p:sp>
      <p:sp>
        <p:nvSpPr>
          <p:cNvPr id="1439" name="Línea"/>
          <p:cNvSpPr/>
          <p:nvPr/>
        </p:nvSpPr>
        <p:spPr>
          <a:xfrm>
            <a:off x="397504" y="6045200"/>
            <a:ext cx="135898" cy="202344"/>
          </a:xfrm>
          <a:custGeom>
            <a:avLst/>
            <a:gdLst/>
            <a:ahLst/>
            <a:cxnLst>
              <a:cxn ang="0">
                <a:pos x="wd2" y="hd2"/>
              </a:cxn>
              <a:cxn ang="5400000">
                <a:pos x="wd2" y="hd2"/>
              </a:cxn>
              <a:cxn ang="10800000">
                <a:pos x="wd2" y="hd2"/>
              </a:cxn>
              <a:cxn ang="16200000">
                <a:pos x="wd2" y="hd2"/>
              </a:cxn>
            </a:cxnLst>
            <a:rect l="0" t="0" r="r" b="b"/>
            <a:pathLst>
              <a:path w="21335" h="21509" fill="norm" stroke="1" extrusionOk="0">
                <a:moveTo>
                  <a:pt x="4886" y="0"/>
                </a:moveTo>
                <a:cubicBezTo>
                  <a:pt x="4775" y="3638"/>
                  <a:pt x="4664" y="7275"/>
                  <a:pt x="3917" y="10481"/>
                </a:cubicBezTo>
                <a:cubicBezTo>
                  <a:pt x="3169" y="13688"/>
                  <a:pt x="1784" y="16463"/>
                  <a:pt x="926" y="18244"/>
                </a:cubicBezTo>
                <a:cubicBezTo>
                  <a:pt x="67" y="20025"/>
                  <a:pt x="-265" y="20813"/>
                  <a:pt x="233" y="21206"/>
                </a:cubicBezTo>
                <a:cubicBezTo>
                  <a:pt x="732" y="21600"/>
                  <a:pt x="2061" y="21600"/>
                  <a:pt x="4304" y="21262"/>
                </a:cubicBezTo>
                <a:cubicBezTo>
                  <a:pt x="6547" y="20925"/>
                  <a:pt x="9704" y="20250"/>
                  <a:pt x="11864" y="18956"/>
                </a:cubicBezTo>
                <a:cubicBezTo>
                  <a:pt x="14024" y="17662"/>
                  <a:pt x="15187" y="15750"/>
                  <a:pt x="15769" y="14512"/>
                </a:cubicBezTo>
                <a:cubicBezTo>
                  <a:pt x="16350" y="13275"/>
                  <a:pt x="16350" y="12713"/>
                  <a:pt x="16350" y="12713"/>
                </a:cubicBezTo>
                <a:cubicBezTo>
                  <a:pt x="16350" y="12713"/>
                  <a:pt x="16350" y="13275"/>
                  <a:pt x="17181" y="14625"/>
                </a:cubicBezTo>
                <a:cubicBezTo>
                  <a:pt x="18012" y="15975"/>
                  <a:pt x="19673" y="18113"/>
                  <a:pt x="21335" y="20250"/>
                </a:cubicBezTo>
              </a:path>
            </a:pathLst>
          </a:custGeom>
          <a:ln w="25400" cap="rnd">
            <a:solidFill>
              <a:srgbClr val="263E0F"/>
            </a:solidFill>
          </a:ln>
        </p:spPr>
        <p:txBody>
          <a:bodyPr lIns="50800" tIns="50800" rIns="50800" bIns="50800" anchor="ctr"/>
          <a:lstStyle/>
          <a:p>
            <a:pPr algn="l" defTabSz="457200">
              <a:defRPr sz="1200">
                <a:latin typeface="+mj-lt"/>
                <a:ea typeface="+mj-ea"/>
                <a:cs typeface="+mj-cs"/>
                <a:sym typeface="Helvetica"/>
              </a:defRPr>
            </a:pPr>
          </a:p>
        </p:txBody>
      </p:sp>
      <p:sp>
        <p:nvSpPr>
          <p:cNvPr id="1440" name="Línea"/>
          <p:cNvSpPr/>
          <p:nvPr/>
        </p:nvSpPr>
        <p:spPr>
          <a:xfrm>
            <a:off x="7905750" y="5757743"/>
            <a:ext cx="142875" cy="194673"/>
          </a:xfrm>
          <a:custGeom>
            <a:avLst/>
            <a:gdLst/>
            <a:ahLst/>
            <a:cxnLst>
              <a:cxn ang="0">
                <a:pos x="wd2" y="hd2"/>
              </a:cxn>
              <a:cxn ang="5400000">
                <a:pos x="wd2" y="hd2"/>
              </a:cxn>
              <a:cxn ang="10800000">
                <a:pos x="wd2" y="hd2"/>
              </a:cxn>
              <a:cxn ang="16200000">
                <a:pos x="wd2" y="hd2"/>
              </a:cxn>
            </a:cxnLst>
            <a:rect l="0" t="0" r="r" b="b"/>
            <a:pathLst>
              <a:path w="21600" h="21361" fill="norm" stroke="1" extrusionOk="0">
                <a:moveTo>
                  <a:pt x="21600" y="535"/>
                </a:moveTo>
                <a:cubicBezTo>
                  <a:pt x="15840" y="302"/>
                  <a:pt x="10080" y="70"/>
                  <a:pt x="6800" y="12"/>
                </a:cubicBezTo>
                <a:cubicBezTo>
                  <a:pt x="3520" y="-46"/>
                  <a:pt x="2720" y="70"/>
                  <a:pt x="2160" y="980"/>
                </a:cubicBezTo>
                <a:cubicBezTo>
                  <a:pt x="1600" y="1889"/>
                  <a:pt x="1280" y="3593"/>
                  <a:pt x="1040" y="4754"/>
                </a:cubicBezTo>
                <a:cubicBezTo>
                  <a:pt x="800" y="5915"/>
                  <a:pt x="640" y="6535"/>
                  <a:pt x="560" y="7135"/>
                </a:cubicBezTo>
                <a:cubicBezTo>
                  <a:pt x="480" y="7735"/>
                  <a:pt x="480" y="8315"/>
                  <a:pt x="880" y="8451"/>
                </a:cubicBezTo>
                <a:cubicBezTo>
                  <a:pt x="1280" y="8586"/>
                  <a:pt x="2080" y="8277"/>
                  <a:pt x="3573" y="7928"/>
                </a:cubicBezTo>
                <a:cubicBezTo>
                  <a:pt x="5067" y="7580"/>
                  <a:pt x="7253" y="7193"/>
                  <a:pt x="9573" y="6999"/>
                </a:cubicBezTo>
                <a:cubicBezTo>
                  <a:pt x="11893" y="6806"/>
                  <a:pt x="14347" y="6806"/>
                  <a:pt x="16213" y="7560"/>
                </a:cubicBezTo>
                <a:cubicBezTo>
                  <a:pt x="18080" y="8315"/>
                  <a:pt x="19360" y="9825"/>
                  <a:pt x="20080" y="11915"/>
                </a:cubicBezTo>
                <a:cubicBezTo>
                  <a:pt x="20800" y="14006"/>
                  <a:pt x="20960" y="16677"/>
                  <a:pt x="20320" y="18302"/>
                </a:cubicBezTo>
                <a:cubicBezTo>
                  <a:pt x="19680" y="19928"/>
                  <a:pt x="18240" y="20509"/>
                  <a:pt x="15600" y="20915"/>
                </a:cubicBezTo>
                <a:cubicBezTo>
                  <a:pt x="12960" y="21322"/>
                  <a:pt x="9120" y="21554"/>
                  <a:pt x="6800" y="21148"/>
                </a:cubicBezTo>
                <a:cubicBezTo>
                  <a:pt x="4480" y="20741"/>
                  <a:pt x="3680" y="19696"/>
                  <a:pt x="2800" y="18593"/>
                </a:cubicBezTo>
                <a:cubicBezTo>
                  <a:pt x="1920" y="17489"/>
                  <a:pt x="960" y="16328"/>
                  <a:pt x="0" y="15167"/>
                </a:cubicBezTo>
              </a:path>
            </a:pathLst>
          </a:custGeom>
          <a:ln w="25400" cap="rnd">
            <a:solidFill>
              <a:srgbClr val="263E0F"/>
            </a:solidFill>
          </a:ln>
        </p:spPr>
        <p:txBody>
          <a:bodyPr lIns="50800" tIns="50800" rIns="50800" bIns="50800" anchor="ctr"/>
          <a:lstStyle/>
          <a:p>
            <a:pPr algn="l" defTabSz="457200">
              <a:defRPr sz="1200">
                <a:latin typeface="+mj-lt"/>
                <a:ea typeface="+mj-ea"/>
                <a:cs typeface="+mj-cs"/>
                <a:sym typeface="Helvetica"/>
              </a:defRPr>
            </a:pPr>
          </a:p>
        </p:txBody>
      </p:sp>
      <p:sp>
        <p:nvSpPr>
          <p:cNvPr id="1441" name="Línea"/>
          <p:cNvSpPr/>
          <p:nvPr/>
        </p:nvSpPr>
        <p:spPr>
          <a:xfrm>
            <a:off x="11670327" y="5304051"/>
            <a:ext cx="155111" cy="232676"/>
          </a:xfrm>
          <a:custGeom>
            <a:avLst/>
            <a:gdLst/>
            <a:ahLst/>
            <a:cxnLst>
              <a:cxn ang="0">
                <a:pos x="wd2" y="hd2"/>
              </a:cxn>
              <a:cxn ang="5400000">
                <a:pos x="wd2" y="hd2"/>
              </a:cxn>
              <a:cxn ang="10800000">
                <a:pos x="wd2" y="hd2"/>
              </a:cxn>
              <a:cxn ang="16200000">
                <a:pos x="wd2" y="hd2"/>
              </a:cxn>
            </a:cxnLst>
            <a:rect l="0" t="0" r="r" b="b"/>
            <a:pathLst>
              <a:path w="21247" h="21473" fill="norm" stroke="1" extrusionOk="0">
                <a:moveTo>
                  <a:pt x="14050" y="712"/>
                </a:moveTo>
                <a:cubicBezTo>
                  <a:pt x="13669" y="315"/>
                  <a:pt x="13288" y="-83"/>
                  <a:pt x="12055" y="15"/>
                </a:cubicBezTo>
                <a:cubicBezTo>
                  <a:pt x="10823" y="112"/>
                  <a:pt x="8740" y="705"/>
                  <a:pt x="6973" y="1588"/>
                </a:cubicBezTo>
                <a:cubicBezTo>
                  <a:pt x="5207" y="2471"/>
                  <a:pt x="3757" y="3643"/>
                  <a:pt x="2597" y="5450"/>
                </a:cubicBezTo>
                <a:cubicBezTo>
                  <a:pt x="1438" y="7257"/>
                  <a:pt x="568" y="9698"/>
                  <a:pt x="205" y="11945"/>
                </a:cubicBezTo>
                <a:cubicBezTo>
                  <a:pt x="-157" y="14191"/>
                  <a:pt x="-12" y="16243"/>
                  <a:pt x="423" y="17659"/>
                </a:cubicBezTo>
                <a:cubicBezTo>
                  <a:pt x="858" y="19075"/>
                  <a:pt x="1583" y="19857"/>
                  <a:pt x="3612" y="20443"/>
                </a:cubicBezTo>
                <a:cubicBezTo>
                  <a:pt x="5642" y="21029"/>
                  <a:pt x="8976" y="21419"/>
                  <a:pt x="11658" y="21468"/>
                </a:cubicBezTo>
                <a:cubicBezTo>
                  <a:pt x="14340" y="21517"/>
                  <a:pt x="16369" y="21224"/>
                  <a:pt x="17891" y="20052"/>
                </a:cubicBezTo>
                <a:cubicBezTo>
                  <a:pt x="19413" y="18880"/>
                  <a:pt x="20428" y="16829"/>
                  <a:pt x="20936" y="15315"/>
                </a:cubicBezTo>
                <a:cubicBezTo>
                  <a:pt x="21443" y="13801"/>
                  <a:pt x="21443" y="12824"/>
                  <a:pt x="20066" y="11994"/>
                </a:cubicBezTo>
                <a:cubicBezTo>
                  <a:pt x="18689" y="11164"/>
                  <a:pt x="15934" y="10480"/>
                  <a:pt x="13760" y="10919"/>
                </a:cubicBezTo>
                <a:cubicBezTo>
                  <a:pt x="11585" y="11359"/>
                  <a:pt x="9991" y="12922"/>
                  <a:pt x="8903" y="14387"/>
                </a:cubicBezTo>
                <a:cubicBezTo>
                  <a:pt x="7816" y="15852"/>
                  <a:pt x="7236" y="17219"/>
                  <a:pt x="6656" y="18587"/>
                </a:cubicBezTo>
              </a:path>
            </a:pathLst>
          </a:custGeom>
          <a:ln w="25400" cap="rnd">
            <a:solidFill>
              <a:srgbClr val="263E0F"/>
            </a:solidFill>
          </a:ln>
        </p:spPr>
        <p:txBody>
          <a:bodyPr lIns="50800" tIns="50800" rIns="50800" bIns="50800" anchor="ctr"/>
          <a:lstStyle/>
          <a:p>
            <a:pPr algn="l" defTabSz="457200">
              <a:defRPr sz="1200">
                <a:latin typeface="+mj-lt"/>
                <a:ea typeface="+mj-ea"/>
                <a:cs typeface="+mj-cs"/>
                <a:sym typeface="Helvetica"/>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9" presetID="15" grpId="1" fill="hold">
                                  <p:stCondLst>
                                    <p:cond delay="0"/>
                                  </p:stCondLst>
                                  <p:iterate type="el" backwards="0">
                                    <p:tmAbs val="0"/>
                                  </p:iterate>
                                  <p:childTnLst>
                                    <p:set>
                                      <p:cBhvr>
                                        <p:cTn id="6" fill="hold"/>
                                        <p:tgtEl>
                                          <p:spTgt spid="1433"/>
                                        </p:tgtEl>
                                        <p:attrNameLst>
                                          <p:attrName>style.visibility</p:attrName>
                                        </p:attrNameLst>
                                      </p:cBhvr>
                                      <p:to>
                                        <p:strVal val="visible"/>
                                      </p:to>
                                    </p:set>
                                    <p:anim calcmode="lin" valueType="num">
                                      <p:cBhvr>
                                        <p:cTn id="7" dur="1000" fill="hold"/>
                                        <p:tgtEl>
                                          <p:spTgt spid="1433"/>
                                        </p:tgtEl>
                                        <p:attrNameLst>
                                          <p:attrName>ppt_w</p:attrName>
                                        </p:attrNameLst>
                                      </p:cBhvr>
                                      <p:tavLst>
                                        <p:tav tm="0">
                                          <p:val>
                                            <p:fltVal val="0"/>
                                          </p:val>
                                        </p:tav>
                                        <p:tav tm="100000">
                                          <p:val>
                                            <p:strVal val="#ppt_w"/>
                                          </p:val>
                                        </p:tav>
                                      </p:tavLst>
                                    </p:anim>
                                    <p:anim calcmode="lin" valueType="num">
                                      <p:cBhvr>
                                        <p:cTn id="8" dur="1000" fill="hold"/>
                                        <p:tgtEl>
                                          <p:spTgt spid="1433"/>
                                        </p:tgtEl>
                                        <p:attrNameLst>
                                          <p:attrName>ppt_h</p:attrName>
                                        </p:attrNameLst>
                                      </p:cBhvr>
                                      <p:tavLst>
                                        <p:tav tm="0">
                                          <p:val>
                                            <p:fltVal val="0"/>
                                          </p:val>
                                        </p:tav>
                                        <p:tav tm="100000">
                                          <p:val>
                                            <p:strVal val="#ppt_h"/>
                                          </p:val>
                                        </p:tav>
                                      </p:tavLst>
                                    </p:anim>
                                    <p:anim calcmode="lin" valueType="num">
                                      <p:cBhvr>
                                        <p:cTn id="9" dur="1000" fill="hold"/>
                                        <p:tgtEl>
                                          <p:spTgt spid="143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33"/>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Class="entr" nodeType="afterEffect" presetSubtype="9" presetID="15" grpId="2" fill="hold">
                                  <p:stCondLst>
                                    <p:cond delay="0"/>
                                  </p:stCondLst>
                                  <p:iterate type="el" backwards="0">
                                    <p:tmAbs val="0"/>
                                  </p:iterate>
                                  <p:childTnLst>
                                    <p:set>
                                      <p:cBhvr>
                                        <p:cTn id="13" fill="hold"/>
                                        <p:tgtEl>
                                          <p:spTgt spid="1434"/>
                                        </p:tgtEl>
                                        <p:attrNameLst>
                                          <p:attrName>style.visibility</p:attrName>
                                        </p:attrNameLst>
                                      </p:cBhvr>
                                      <p:to>
                                        <p:strVal val="visible"/>
                                      </p:to>
                                    </p:set>
                                    <p:anim calcmode="lin" valueType="num">
                                      <p:cBhvr>
                                        <p:cTn id="14" dur="1000" fill="hold"/>
                                        <p:tgtEl>
                                          <p:spTgt spid="1434"/>
                                        </p:tgtEl>
                                        <p:attrNameLst>
                                          <p:attrName>ppt_w</p:attrName>
                                        </p:attrNameLst>
                                      </p:cBhvr>
                                      <p:tavLst>
                                        <p:tav tm="0">
                                          <p:val>
                                            <p:fltVal val="0"/>
                                          </p:val>
                                        </p:tav>
                                        <p:tav tm="100000">
                                          <p:val>
                                            <p:strVal val="#ppt_w"/>
                                          </p:val>
                                        </p:tav>
                                      </p:tavLst>
                                    </p:anim>
                                    <p:anim calcmode="lin" valueType="num">
                                      <p:cBhvr>
                                        <p:cTn id="15" dur="1000" fill="hold"/>
                                        <p:tgtEl>
                                          <p:spTgt spid="1434"/>
                                        </p:tgtEl>
                                        <p:attrNameLst>
                                          <p:attrName>ppt_h</p:attrName>
                                        </p:attrNameLst>
                                      </p:cBhvr>
                                      <p:tavLst>
                                        <p:tav tm="0">
                                          <p:val>
                                            <p:fltVal val="0"/>
                                          </p:val>
                                        </p:tav>
                                        <p:tav tm="100000">
                                          <p:val>
                                            <p:strVal val="#ppt_h"/>
                                          </p:val>
                                        </p:tav>
                                      </p:tavLst>
                                    </p:anim>
                                    <p:anim calcmode="lin" valueType="num">
                                      <p:cBhvr>
                                        <p:cTn id="16" dur="1000" fill="hold"/>
                                        <p:tgtEl>
                                          <p:spTgt spid="1434"/>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1434"/>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2000"/>
                            </p:stCondLst>
                            <p:childTnLst>
                              <p:par>
                                <p:cTn id="19" presetClass="entr" nodeType="afterEffect" presetSubtype="9" presetID="15" grpId="3" fill="hold">
                                  <p:stCondLst>
                                    <p:cond delay="0"/>
                                  </p:stCondLst>
                                  <p:iterate type="el" backwards="0">
                                    <p:tmAbs val="0"/>
                                  </p:iterate>
                                  <p:childTnLst>
                                    <p:set>
                                      <p:cBhvr>
                                        <p:cTn id="20" fill="hold"/>
                                        <p:tgtEl>
                                          <p:spTgt spid="1435"/>
                                        </p:tgtEl>
                                        <p:attrNameLst>
                                          <p:attrName>style.visibility</p:attrName>
                                        </p:attrNameLst>
                                      </p:cBhvr>
                                      <p:to>
                                        <p:strVal val="visible"/>
                                      </p:to>
                                    </p:set>
                                    <p:anim calcmode="lin" valueType="num">
                                      <p:cBhvr>
                                        <p:cTn id="21" dur="1000" fill="hold"/>
                                        <p:tgtEl>
                                          <p:spTgt spid="1435"/>
                                        </p:tgtEl>
                                        <p:attrNameLst>
                                          <p:attrName>ppt_w</p:attrName>
                                        </p:attrNameLst>
                                      </p:cBhvr>
                                      <p:tavLst>
                                        <p:tav tm="0">
                                          <p:val>
                                            <p:fltVal val="0"/>
                                          </p:val>
                                        </p:tav>
                                        <p:tav tm="100000">
                                          <p:val>
                                            <p:strVal val="#ppt_w"/>
                                          </p:val>
                                        </p:tav>
                                      </p:tavLst>
                                    </p:anim>
                                    <p:anim calcmode="lin" valueType="num">
                                      <p:cBhvr>
                                        <p:cTn id="22" dur="1000" fill="hold"/>
                                        <p:tgtEl>
                                          <p:spTgt spid="1435"/>
                                        </p:tgtEl>
                                        <p:attrNameLst>
                                          <p:attrName>ppt_h</p:attrName>
                                        </p:attrNameLst>
                                      </p:cBhvr>
                                      <p:tavLst>
                                        <p:tav tm="0">
                                          <p:val>
                                            <p:fltVal val="0"/>
                                          </p:val>
                                        </p:tav>
                                        <p:tav tm="100000">
                                          <p:val>
                                            <p:strVal val="#ppt_h"/>
                                          </p:val>
                                        </p:tav>
                                      </p:tavLst>
                                    </p:anim>
                                    <p:anim calcmode="lin" valueType="num">
                                      <p:cBhvr>
                                        <p:cTn id="23" dur="1000" fill="hold"/>
                                        <p:tgtEl>
                                          <p:spTgt spid="1435"/>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1435"/>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3000"/>
                            </p:stCondLst>
                            <p:childTnLst>
                              <p:par>
                                <p:cTn id="26" presetClass="entr" nodeType="afterEffect" presetSubtype="9" presetID="15" grpId="4" fill="hold">
                                  <p:stCondLst>
                                    <p:cond delay="0"/>
                                  </p:stCondLst>
                                  <p:iterate type="el" backwards="0">
                                    <p:tmAbs val="0"/>
                                  </p:iterate>
                                  <p:childTnLst>
                                    <p:set>
                                      <p:cBhvr>
                                        <p:cTn id="27" fill="hold"/>
                                        <p:tgtEl>
                                          <p:spTgt spid="1430"/>
                                        </p:tgtEl>
                                        <p:attrNameLst>
                                          <p:attrName>style.visibility</p:attrName>
                                        </p:attrNameLst>
                                      </p:cBhvr>
                                      <p:to>
                                        <p:strVal val="visible"/>
                                      </p:to>
                                    </p:set>
                                    <p:anim calcmode="lin" valueType="num">
                                      <p:cBhvr>
                                        <p:cTn id="28" dur="1000" fill="hold"/>
                                        <p:tgtEl>
                                          <p:spTgt spid="1430"/>
                                        </p:tgtEl>
                                        <p:attrNameLst>
                                          <p:attrName>ppt_w</p:attrName>
                                        </p:attrNameLst>
                                      </p:cBhvr>
                                      <p:tavLst>
                                        <p:tav tm="0">
                                          <p:val>
                                            <p:fltVal val="0"/>
                                          </p:val>
                                        </p:tav>
                                        <p:tav tm="100000">
                                          <p:val>
                                            <p:strVal val="#ppt_w"/>
                                          </p:val>
                                        </p:tav>
                                      </p:tavLst>
                                    </p:anim>
                                    <p:anim calcmode="lin" valueType="num">
                                      <p:cBhvr>
                                        <p:cTn id="29" dur="1000" fill="hold"/>
                                        <p:tgtEl>
                                          <p:spTgt spid="1430"/>
                                        </p:tgtEl>
                                        <p:attrNameLst>
                                          <p:attrName>ppt_h</p:attrName>
                                        </p:attrNameLst>
                                      </p:cBhvr>
                                      <p:tavLst>
                                        <p:tav tm="0">
                                          <p:val>
                                            <p:fltVal val="0"/>
                                          </p:val>
                                        </p:tav>
                                        <p:tav tm="100000">
                                          <p:val>
                                            <p:strVal val="#ppt_h"/>
                                          </p:val>
                                        </p:tav>
                                      </p:tavLst>
                                    </p:anim>
                                    <p:anim calcmode="lin" valueType="num">
                                      <p:cBhvr>
                                        <p:cTn id="30" dur="1000" fill="hold"/>
                                        <p:tgtEl>
                                          <p:spTgt spid="1430"/>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1430"/>
                                        </p:tgtEl>
                                        <p:attrNameLst>
                                          <p:attrName>ppt_y</p:attrName>
                                        </p:attrNameLst>
                                      </p:cBhvr>
                                      <p:tavLst>
                                        <p:tav tm="0" fmla="#ppt_y+(sin(-2*pi*(1-$))*-#ppt_x+cos(-2*pi*(1-$))*(1-#ppt_y))*(1-$)">
                                          <p:val>
                                            <p:fltVal val="0"/>
                                          </p:val>
                                        </p:tav>
                                        <p:tav tm="100000">
                                          <p:val>
                                            <p:fltVal val="1"/>
                                          </p:val>
                                        </p:tav>
                                      </p:tavLst>
                                    </p:anim>
                                  </p:childTnLst>
                                </p:cTn>
                              </p:par>
                            </p:childTnLst>
                          </p:cTn>
                        </p:par>
                        <p:par>
                          <p:cTn id="32" fill="hold">
                            <p:stCondLst>
                              <p:cond delay="4000"/>
                            </p:stCondLst>
                            <p:childTnLst>
                              <p:par>
                                <p:cTn id="33" presetClass="entr" nodeType="afterEffect" presetSubtype="9" presetID="15" grpId="5" fill="hold">
                                  <p:stCondLst>
                                    <p:cond delay="0"/>
                                  </p:stCondLst>
                                  <p:iterate type="el" backwards="0">
                                    <p:tmAbs val="0"/>
                                  </p:iterate>
                                  <p:childTnLst>
                                    <p:set>
                                      <p:cBhvr>
                                        <p:cTn id="34" fill="hold"/>
                                        <p:tgtEl>
                                          <p:spTgt spid="1431"/>
                                        </p:tgtEl>
                                        <p:attrNameLst>
                                          <p:attrName>style.visibility</p:attrName>
                                        </p:attrNameLst>
                                      </p:cBhvr>
                                      <p:to>
                                        <p:strVal val="visible"/>
                                      </p:to>
                                    </p:set>
                                    <p:anim calcmode="lin" valueType="num">
                                      <p:cBhvr>
                                        <p:cTn id="35" dur="1000" fill="hold"/>
                                        <p:tgtEl>
                                          <p:spTgt spid="1431"/>
                                        </p:tgtEl>
                                        <p:attrNameLst>
                                          <p:attrName>ppt_w</p:attrName>
                                        </p:attrNameLst>
                                      </p:cBhvr>
                                      <p:tavLst>
                                        <p:tav tm="0">
                                          <p:val>
                                            <p:fltVal val="0"/>
                                          </p:val>
                                        </p:tav>
                                        <p:tav tm="100000">
                                          <p:val>
                                            <p:strVal val="#ppt_w"/>
                                          </p:val>
                                        </p:tav>
                                      </p:tavLst>
                                    </p:anim>
                                    <p:anim calcmode="lin" valueType="num">
                                      <p:cBhvr>
                                        <p:cTn id="36" dur="1000" fill="hold"/>
                                        <p:tgtEl>
                                          <p:spTgt spid="1431"/>
                                        </p:tgtEl>
                                        <p:attrNameLst>
                                          <p:attrName>ppt_h</p:attrName>
                                        </p:attrNameLst>
                                      </p:cBhvr>
                                      <p:tavLst>
                                        <p:tav tm="0">
                                          <p:val>
                                            <p:fltVal val="0"/>
                                          </p:val>
                                        </p:tav>
                                        <p:tav tm="100000">
                                          <p:val>
                                            <p:strVal val="#ppt_h"/>
                                          </p:val>
                                        </p:tav>
                                      </p:tavLst>
                                    </p:anim>
                                    <p:anim calcmode="lin" valueType="num">
                                      <p:cBhvr>
                                        <p:cTn id="37" dur="1000" fill="hold"/>
                                        <p:tgtEl>
                                          <p:spTgt spid="1431"/>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1431"/>
                                        </p:tgtEl>
                                        <p:attrNameLst>
                                          <p:attrName>ppt_y</p:attrName>
                                        </p:attrNameLst>
                                      </p:cBhvr>
                                      <p:tavLst>
                                        <p:tav tm="0" fmla="#ppt_y+(sin(-2*pi*(1-$))*-#ppt_x+cos(-2*pi*(1-$))*(1-#ppt_y))*(1-$)">
                                          <p:val>
                                            <p:fltVal val="0"/>
                                          </p:val>
                                        </p:tav>
                                        <p:tav tm="100000">
                                          <p:val>
                                            <p:fltVal val="1"/>
                                          </p:val>
                                        </p:tav>
                                      </p:tavLst>
                                    </p:anim>
                                  </p:childTnLst>
                                </p:cTn>
                              </p:par>
                            </p:childTnLst>
                          </p:cTn>
                        </p:par>
                        <p:par>
                          <p:cTn id="39" fill="hold">
                            <p:stCondLst>
                              <p:cond delay="5000"/>
                            </p:stCondLst>
                            <p:childTnLst>
                              <p:par>
                                <p:cTn id="40" presetClass="entr" nodeType="afterEffect" presetSubtype="9" presetID="15" grpId="6" fill="hold">
                                  <p:stCondLst>
                                    <p:cond delay="0"/>
                                  </p:stCondLst>
                                  <p:iterate type="el" backwards="0">
                                    <p:tmAbs val="0"/>
                                  </p:iterate>
                                  <p:childTnLst>
                                    <p:set>
                                      <p:cBhvr>
                                        <p:cTn id="41" fill="hold"/>
                                        <p:tgtEl>
                                          <p:spTgt spid="1432"/>
                                        </p:tgtEl>
                                        <p:attrNameLst>
                                          <p:attrName>style.visibility</p:attrName>
                                        </p:attrNameLst>
                                      </p:cBhvr>
                                      <p:to>
                                        <p:strVal val="visible"/>
                                      </p:to>
                                    </p:set>
                                    <p:anim calcmode="lin" valueType="num">
                                      <p:cBhvr>
                                        <p:cTn id="42" dur="1000" fill="hold"/>
                                        <p:tgtEl>
                                          <p:spTgt spid="1432"/>
                                        </p:tgtEl>
                                        <p:attrNameLst>
                                          <p:attrName>ppt_w</p:attrName>
                                        </p:attrNameLst>
                                      </p:cBhvr>
                                      <p:tavLst>
                                        <p:tav tm="0">
                                          <p:val>
                                            <p:fltVal val="0"/>
                                          </p:val>
                                        </p:tav>
                                        <p:tav tm="100000">
                                          <p:val>
                                            <p:strVal val="#ppt_w"/>
                                          </p:val>
                                        </p:tav>
                                      </p:tavLst>
                                    </p:anim>
                                    <p:anim calcmode="lin" valueType="num">
                                      <p:cBhvr>
                                        <p:cTn id="43" dur="1000" fill="hold"/>
                                        <p:tgtEl>
                                          <p:spTgt spid="1432"/>
                                        </p:tgtEl>
                                        <p:attrNameLst>
                                          <p:attrName>ppt_h</p:attrName>
                                        </p:attrNameLst>
                                      </p:cBhvr>
                                      <p:tavLst>
                                        <p:tav tm="0">
                                          <p:val>
                                            <p:fltVal val="0"/>
                                          </p:val>
                                        </p:tav>
                                        <p:tav tm="100000">
                                          <p:val>
                                            <p:strVal val="#ppt_h"/>
                                          </p:val>
                                        </p:tav>
                                      </p:tavLst>
                                    </p:anim>
                                    <p:anim calcmode="lin" valueType="num">
                                      <p:cBhvr>
                                        <p:cTn id="44" dur="1000" fill="hold"/>
                                        <p:tgtEl>
                                          <p:spTgt spid="1432"/>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143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31" grpId="5"/>
      <p:bldP build="whole" bldLvl="1" animBg="1" rev="0" advAuto="0" spid="1433" grpId="1"/>
      <p:bldP build="whole" bldLvl="1" animBg="1" rev="0" advAuto="0" spid="1432" grpId="6"/>
      <p:bldP build="whole" bldLvl="1" animBg="1" rev="0" advAuto="0" spid="1434" grpId="2"/>
      <p:bldP build="whole" bldLvl="1" animBg="1" rev="0" advAuto="0" spid="1435" grpId="3"/>
      <p:bldP build="whole" bldLvl="1" animBg="1" rev="0" advAuto="0" spid="1430" grpId="4"/>
    </p:bldLst>
  </p:timing>
</p:sld>
</file>

<file path=ppt/slides/slide17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43" name="AVENTURAS EN LA JUNGLA.…"/>
          <p:cNvSpPr txBox="1"/>
          <p:nvPr/>
        </p:nvSpPr>
        <p:spPr>
          <a:xfrm>
            <a:off x="496722" y="2133512"/>
            <a:ext cx="12011356" cy="438086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49580">
              <a:lnSpc>
                <a:spcPct val="115000"/>
              </a:lnSpc>
              <a:spcBef>
                <a:spcPts val="1000"/>
              </a:spcBef>
              <a:defRPr b="1" sz="2900">
                <a:uFill>
                  <a:solidFill>
                    <a:srgbClr val="000000"/>
                  </a:solidFill>
                </a:uFill>
                <a:latin typeface="Georgia"/>
                <a:ea typeface="Georgia"/>
                <a:cs typeface="Georgia"/>
                <a:sym typeface="Georgia"/>
              </a:defRPr>
            </a:pPr>
            <a:r>
              <a:t>AVENTURAS EN LA JUNGLA. </a:t>
            </a:r>
          </a:p>
          <a:p>
            <a:pPr algn="just" defTabSz="449580">
              <a:lnSpc>
                <a:spcPct val="115000"/>
              </a:lnSpc>
              <a:spcBef>
                <a:spcPts val="1000"/>
              </a:spcBef>
              <a:defRPr sz="2600">
                <a:uFill>
                  <a:solidFill>
                    <a:srgbClr val="000000"/>
                  </a:solidFill>
                </a:uFill>
                <a:latin typeface="Georgia"/>
                <a:ea typeface="Georgia"/>
                <a:cs typeface="Georgia"/>
                <a:sym typeface="Georgia"/>
              </a:defRPr>
            </a:pPr>
            <a:r>
              <a:t>Con este cuento pretendemos que los niños empaticen con otros seres al imitarles y ponerse en su lugar, para conseguirlo los niños adoptan distintas posturas de yoga mientras experimentan muchas sensaciones diferentes. Con la ayuda del cuento los alumnos se desplazan por la clase e imitan los sonidos de los animales que se encuentra.</a:t>
            </a:r>
          </a:p>
          <a:p>
            <a:pPr algn="just" defTabSz="449580">
              <a:lnSpc>
                <a:spcPct val="115000"/>
              </a:lnSpc>
              <a:spcBef>
                <a:spcPts val="1000"/>
              </a:spcBef>
              <a:defRPr sz="2600">
                <a:uFill>
                  <a:solidFill>
                    <a:srgbClr val="000000"/>
                  </a:solidFill>
                </a:uFill>
                <a:latin typeface="Georgia"/>
                <a:ea typeface="Georgia"/>
                <a:cs typeface="Georgia"/>
                <a:sym typeface="Georgia"/>
              </a:defRPr>
            </a:pPr>
            <a:r>
              <a:t>Pide a los alumnos que cierren los ojos y escuchen la historia que vas a contarles:</a:t>
            </a:r>
          </a:p>
        </p:txBody>
      </p:sp>
      <p:grpSp>
        <p:nvGrpSpPr>
          <p:cNvPr id="1446" name="Flecha">
            <a:hlinkClick r:id="rId2" invalidUrl="" action="ppaction://hlinksldjump" tgtFrame="" tooltip="" history="1" highlightClick="0" endSnd="0"/>
          </p:cNvPr>
          <p:cNvGrpSpPr/>
          <p:nvPr/>
        </p:nvGrpSpPr>
        <p:grpSpPr>
          <a:xfrm>
            <a:off x="10179752" y="7968421"/>
            <a:ext cx="2073536" cy="900797"/>
            <a:chOff x="0" y="0"/>
            <a:chExt cx="2073535" cy="900795"/>
          </a:xfrm>
        </p:grpSpPr>
        <p:sp>
          <p:nvSpPr>
            <p:cNvPr id="1444" name="Flecha">
              <a:hlinkClick r:id="rId2" invalidUrl="" action="ppaction://hlinksldjump" tgtFrame="" tooltip="" history="1" highlightClick="0" endSnd="0"/>
            </p:cNvPr>
            <p:cNvSpPr/>
            <p:nvPr/>
          </p:nvSpPr>
          <p:spPr>
            <a:xfrm>
              <a:off x="82549" y="113908"/>
              <a:ext cx="1725816" cy="672979"/>
            </a:xfrm>
            <a:prstGeom prst="rightArrow">
              <a:avLst>
                <a:gd name="adj1" fmla="val 47251"/>
                <a:gd name="adj2" fmla="val 152631"/>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1445" name="Flecha Flecha" descr="Flecha Flecha"/>
            <p:cNvPicPr>
              <a:picLocks noChangeAspect="1"/>
            </p:cNvPicPr>
            <p:nvPr/>
          </p:nvPicPr>
          <p:blipFill>
            <a:blip r:embed="rId3">
              <a:extLst/>
            </a:blip>
            <a:stretch>
              <a:fillRect/>
            </a:stretch>
          </p:blipFill>
          <p:spPr>
            <a:xfrm>
              <a:off x="-1" y="0"/>
              <a:ext cx="2073537" cy="900797"/>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17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48" name="1 Posición árbol.jpg" descr="1 Posición árbol.jpg"/>
          <p:cNvPicPr>
            <a:picLocks noChangeAspect="1"/>
          </p:cNvPicPr>
          <p:nvPr/>
        </p:nvPicPr>
        <p:blipFill>
          <a:blip r:embed="rId2">
            <a:extLst/>
          </a:blip>
          <a:srcRect l="16540" t="30708" r="22321" b="5170"/>
          <a:stretch>
            <a:fillRect/>
          </a:stretch>
        </p:blipFill>
        <p:spPr>
          <a:xfrm>
            <a:off x="549680" y="4761476"/>
            <a:ext cx="3068193" cy="4290479"/>
          </a:xfrm>
          <a:prstGeom prst="rect">
            <a:avLst/>
          </a:prstGeom>
          <a:ln w="12700">
            <a:miter lim="400000"/>
          </a:ln>
        </p:spPr>
      </p:pic>
      <p:sp>
        <p:nvSpPr>
          <p:cNvPr id="1449" name="Imaginad que estáis atravesando una jungla, y que un árbol atrae vuestra atención.…"/>
          <p:cNvSpPr txBox="1"/>
          <p:nvPr/>
        </p:nvSpPr>
        <p:spPr>
          <a:xfrm>
            <a:off x="3195844" y="434193"/>
            <a:ext cx="9111590" cy="600075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49580">
              <a:lnSpc>
                <a:spcPct val="115000"/>
              </a:lnSpc>
              <a:spcBef>
                <a:spcPts val="1000"/>
              </a:spcBef>
              <a:defRPr sz="2900">
                <a:uFill>
                  <a:solidFill>
                    <a:srgbClr val="000000"/>
                  </a:solidFill>
                </a:uFill>
                <a:latin typeface="Georgia"/>
                <a:ea typeface="Georgia"/>
                <a:cs typeface="Georgia"/>
                <a:sym typeface="Georgia"/>
              </a:defRPr>
            </a:pPr>
            <a:r>
              <a:t>Imaginad que estáis atravesando una jungla, y que </a:t>
            </a:r>
            <a:r>
              <a:rPr b="1"/>
              <a:t>un árbol </a:t>
            </a:r>
            <a:r>
              <a:t>atrae vuestra atención.</a:t>
            </a:r>
          </a:p>
          <a:p>
            <a:pPr algn="just" defTabSz="449580">
              <a:lnSpc>
                <a:spcPct val="115000"/>
              </a:lnSpc>
              <a:spcBef>
                <a:spcPts val="1000"/>
              </a:spcBef>
              <a:defRPr sz="2900">
                <a:uFill>
                  <a:solidFill>
                    <a:srgbClr val="000000"/>
                  </a:solidFill>
                </a:uFill>
                <a:latin typeface="Georgia"/>
                <a:ea typeface="Georgia"/>
                <a:cs typeface="Georgia"/>
                <a:sym typeface="Georgia"/>
              </a:defRPr>
            </a:pPr>
            <a:r>
              <a:t>(Manteneos de pie, rectos y rígidos como él. Para adoptar la postura del árbol, flexionad ligeramente la rodilla derecha y apoyar el pie derecho en la rodilla de la pierna que queda estirada y nos mantiene en equilibrio, si notáis que os cuesta apoyaros en la pared. Ahora las manos son las hojas y los brazos son las ramas del árbol. Elevad las manos por encima de la cabeza y estirarlas hacia el cielo. Después repetimos con la otra pierna).</a:t>
            </a:r>
          </a:p>
        </p:txBody>
      </p:sp>
      <p:grpSp>
        <p:nvGrpSpPr>
          <p:cNvPr id="1452" name="Flecha">
            <a:hlinkClick r:id="rId3" invalidUrl="" action="ppaction://hlinksldjump" tgtFrame="" tooltip="" history="1" highlightClick="0" endSnd="0"/>
          </p:cNvPr>
          <p:cNvGrpSpPr/>
          <p:nvPr/>
        </p:nvGrpSpPr>
        <p:grpSpPr>
          <a:xfrm>
            <a:off x="10179752" y="7968421"/>
            <a:ext cx="2073536" cy="900797"/>
            <a:chOff x="0" y="0"/>
            <a:chExt cx="2073535" cy="900795"/>
          </a:xfrm>
        </p:grpSpPr>
        <p:sp>
          <p:nvSpPr>
            <p:cNvPr id="1450" name="Flecha"/>
            <p:cNvSpPr/>
            <p:nvPr/>
          </p:nvSpPr>
          <p:spPr>
            <a:xfrm>
              <a:off x="82549" y="113908"/>
              <a:ext cx="1725816" cy="672979"/>
            </a:xfrm>
            <a:prstGeom prst="rightArrow">
              <a:avLst>
                <a:gd name="adj1" fmla="val 47251"/>
                <a:gd name="adj2" fmla="val 152631"/>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1451" name="Flecha Flecha" descr="Flecha Flecha"/>
            <p:cNvPicPr>
              <a:picLocks noChangeAspect="1"/>
            </p:cNvPicPr>
            <p:nvPr/>
          </p:nvPicPr>
          <p:blipFill>
            <a:blip r:embed="rId4">
              <a:extLst/>
            </a:blip>
            <a:stretch>
              <a:fillRect/>
            </a:stretch>
          </p:blipFill>
          <p:spPr>
            <a:xfrm>
              <a:off x="-1" y="0"/>
              <a:ext cx="2073537" cy="900797"/>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AE8C1"/>
        </a:solidFill>
      </p:bgPr>
    </p:bg>
    <p:spTree>
      <p:nvGrpSpPr>
        <p:cNvPr id="1" name=""/>
        <p:cNvGrpSpPr/>
        <p:nvPr/>
      </p:nvGrpSpPr>
      <p:grpSpPr>
        <a:xfrm>
          <a:off x="0" y="0"/>
          <a:ext cx="0" cy="0"/>
          <a:chOff x="0" y="0"/>
          <a:chExt cx="0" cy="0"/>
        </a:xfrm>
      </p:grpSpPr>
      <p:pic>
        <p:nvPicPr>
          <p:cNvPr id="313" name="Imagen" descr="Imagen">
            <a:hlinkClick r:id="rId2" invalidUrl="" action="ppaction://hlinksldjump" tgtFrame="" tooltip="" history="1" highlightClick="0" endSnd="0"/>
          </p:cNvPr>
          <p:cNvPicPr>
            <a:picLocks noChangeAspect="1"/>
          </p:cNvPicPr>
          <p:nvPr/>
        </p:nvPicPr>
        <p:blipFill>
          <a:blip r:embed="rId3">
            <a:extLst/>
          </a:blip>
          <a:stretch>
            <a:fillRect/>
          </a:stretch>
        </p:blipFill>
        <p:spPr>
          <a:xfrm>
            <a:off x="2148021" y="-207741"/>
            <a:ext cx="9042724" cy="9042723"/>
          </a:xfrm>
          <a:prstGeom prst="rect">
            <a:avLst/>
          </a:prstGeom>
          <a:ln w="12700">
            <a:miter lim="400000"/>
          </a:ln>
        </p:spPr>
      </p:pic>
      <p:pic>
        <p:nvPicPr>
          <p:cNvPr id="314" name="Después de un largo viaje llegamos a una nueva isla, a un nuevo puerto. Después de varios viajes ya sabes que donde más información puedes obtener es en la taberna.… Después de un largo viaje llegamos a una nueva isla, a un nuevo puerto. Después de vario" descr="Después de un largo viaje llegamos a una nueva isla, a un nuevo puerto. Después de varios viajes ya sabes que donde más información puedes obtener es en la taberna.… Después de un largo viaje llegamos a una nueva isla, a un nuevo puerto. Después de vario"/>
          <p:cNvPicPr>
            <a:picLocks noChangeAspect="1"/>
          </p:cNvPicPr>
          <p:nvPr/>
        </p:nvPicPr>
        <p:blipFill>
          <a:blip r:embed="rId4">
            <a:alphaModFix amt="92968"/>
            <a:extLst/>
          </a:blip>
          <a:stretch>
            <a:fillRect/>
          </a:stretch>
        </p:blipFill>
        <p:spPr>
          <a:xfrm>
            <a:off x="530647" y="7044525"/>
            <a:ext cx="12277471" cy="2844802"/>
          </a:xfrm>
          <a:prstGeom prst="rect">
            <a:avLst/>
          </a:prstGeom>
          <a:ln w="12700">
            <a:miter lim="400000"/>
          </a:ln>
          <a:effectLst>
            <a:outerShdw sx="100000" sy="100000" kx="0" ky="0" algn="b" rotWithShape="0" blurRad="190500" dist="8455" dir="5400000">
              <a:srgbClr val="000000"/>
            </a:outerShdw>
          </a:effectLst>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32" presetID="4" grpId="1" fill="hold">
                                  <p:stCondLst>
                                    <p:cond delay="0"/>
                                  </p:stCondLst>
                                  <p:iterate type="el" backwards="0">
                                    <p:tmAbs val="0"/>
                                  </p:iterate>
                                  <p:childTnLst>
                                    <p:set>
                                      <p:cBhvr>
                                        <p:cTn id="6" fill="hold"/>
                                        <p:tgtEl>
                                          <p:spTgt spid="314"/>
                                        </p:tgtEl>
                                        <p:attrNameLst>
                                          <p:attrName>style.visibility</p:attrName>
                                        </p:attrNameLst>
                                      </p:cBhvr>
                                      <p:to>
                                        <p:strVal val="visible"/>
                                      </p:to>
                                    </p:set>
                                    <p:animEffect filter="box(out)" transition="in">
                                      <p:cBhvr>
                                        <p:cTn id="7" dur="3000"/>
                                        <p:tgtEl>
                                          <p:spTgt spid="3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4" grpId="1"/>
    </p:bldLst>
  </p:timing>
</p:sld>
</file>

<file path=ppt/slides/slide18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54" name="2 Posición serpiente.jpg" descr="2 Posición serpiente.jpg"/>
          <p:cNvPicPr>
            <a:picLocks noChangeAspect="1"/>
          </p:cNvPicPr>
          <p:nvPr/>
        </p:nvPicPr>
        <p:blipFill>
          <a:blip r:embed="rId2">
            <a:extLst/>
          </a:blip>
          <a:srcRect l="11279" t="39010" r="3456" b="9499"/>
          <a:stretch>
            <a:fillRect/>
          </a:stretch>
        </p:blipFill>
        <p:spPr>
          <a:xfrm>
            <a:off x="723395" y="6636632"/>
            <a:ext cx="3575799" cy="2879189"/>
          </a:xfrm>
          <a:prstGeom prst="rect">
            <a:avLst/>
          </a:prstGeom>
          <a:ln w="12700">
            <a:miter lim="400000"/>
          </a:ln>
        </p:spPr>
      </p:pic>
      <p:sp>
        <p:nvSpPr>
          <p:cNvPr id="1455" name="La cobra es el animal que los niños encontrarán a continuación en su viaje.…"/>
          <p:cNvSpPr txBox="1"/>
          <p:nvPr/>
        </p:nvSpPr>
        <p:spPr>
          <a:xfrm>
            <a:off x="2750497" y="657307"/>
            <a:ext cx="9701160" cy="757364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49580">
              <a:lnSpc>
                <a:spcPct val="115000"/>
              </a:lnSpc>
              <a:spcBef>
                <a:spcPts val="1000"/>
              </a:spcBef>
              <a:defRPr b="1" sz="2900">
                <a:uFill>
                  <a:solidFill>
                    <a:srgbClr val="000000"/>
                  </a:solidFill>
                </a:uFill>
                <a:latin typeface="Georgia"/>
                <a:ea typeface="Georgia"/>
                <a:cs typeface="Georgia"/>
                <a:sym typeface="Georgia"/>
              </a:defRPr>
            </a:pPr>
            <a:r>
              <a:t>La cobra</a:t>
            </a:r>
            <a:r>
              <a:rPr b="0"/>
              <a:t> es el animal que los niños encontrarán a continuación en su viaje.</a:t>
            </a:r>
          </a:p>
          <a:p>
            <a:pPr algn="just" defTabSz="449580">
              <a:lnSpc>
                <a:spcPct val="115000"/>
              </a:lnSpc>
              <a:spcBef>
                <a:spcPts val="1000"/>
              </a:spcBef>
              <a:defRPr sz="2900">
                <a:uFill>
                  <a:solidFill>
                    <a:srgbClr val="000000"/>
                  </a:solidFill>
                </a:uFill>
                <a:latin typeface="Georgia"/>
                <a:ea typeface="Georgia"/>
                <a:cs typeface="Georgia"/>
                <a:sym typeface="Georgia"/>
              </a:defRPr>
            </a:pPr>
            <a:r>
              <a:t>Ya habéis dejado a vuestro amigo el árbol y continuáis el paseo por la jungla. Veis un viejo tronco sobre el suelo, y oís un sonido proveniente de su parte posterior. Cuando os acercáis para investigar, veis un grupo de cobras escondidas que os saludan con sus silbidos..(Para adoptar la postura de la cobra, primero debéis tumbaros boca abajo, con las piernas juntas. Apoyad las manos en el suelo, junto al pecho, y mirad hacia abajo. Empujad con los brazos hasta que el tronco se despegue del suelo y silbad como una serpiente: “Sssssssssssss”).</a:t>
            </a:r>
          </a:p>
          <a:p>
            <a:pPr algn="just" defTabSz="449580">
              <a:lnSpc>
                <a:spcPct val="115000"/>
              </a:lnSpc>
              <a:spcBef>
                <a:spcPts val="1000"/>
              </a:spcBef>
              <a:defRPr sz="2900">
                <a:uFill>
                  <a:solidFill>
                    <a:srgbClr val="000000"/>
                  </a:solidFill>
                </a:uFill>
                <a:latin typeface="Georgia"/>
                <a:ea typeface="Georgia"/>
                <a:cs typeface="Georgia"/>
                <a:sym typeface="Georgia"/>
              </a:defRPr>
            </a:pPr>
            <a:r>
              <a:t>Mirad a vuestro alrededor, a vuestras compañeras cobras, bajad y repetid.</a:t>
            </a:r>
          </a:p>
        </p:txBody>
      </p:sp>
      <p:grpSp>
        <p:nvGrpSpPr>
          <p:cNvPr id="1458" name="Flecha">
            <a:hlinkClick r:id="rId3" invalidUrl="" action="ppaction://hlinksldjump" tgtFrame="" tooltip="" history="1" highlightClick="0" endSnd="0"/>
          </p:cNvPr>
          <p:cNvGrpSpPr/>
          <p:nvPr/>
        </p:nvGrpSpPr>
        <p:grpSpPr>
          <a:xfrm>
            <a:off x="10312454" y="8366527"/>
            <a:ext cx="2073536" cy="900797"/>
            <a:chOff x="0" y="0"/>
            <a:chExt cx="2073535" cy="900795"/>
          </a:xfrm>
        </p:grpSpPr>
        <p:sp>
          <p:nvSpPr>
            <p:cNvPr id="1456" name="Flecha">
              <a:hlinkClick r:id="rId3" invalidUrl="" action="ppaction://hlinksldjump" tgtFrame="" tooltip="" history="1" highlightClick="0" endSnd="0"/>
            </p:cNvPr>
            <p:cNvSpPr/>
            <p:nvPr/>
          </p:nvSpPr>
          <p:spPr>
            <a:xfrm>
              <a:off x="82549" y="113908"/>
              <a:ext cx="1725816" cy="672979"/>
            </a:xfrm>
            <a:prstGeom prst="rightArrow">
              <a:avLst>
                <a:gd name="adj1" fmla="val 47251"/>
                <a:gd name="adj2" fmla="val 152631"/>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1457" name="Flecha Flecha" descr="Flecha Flecha"/>
            <p:cNvPicPr>
              <a:picLocks noChangeAspect="1"/>
            </p:cNvPicPr>
            <p:nvPr/>
          </p:nvPicPr>
          <p:blipFill>
            <a:blip r:embed="rId4">
              <a:extLst/>
            </a:blip>
            <a:stretch>
              <a:fillRect/>
            </a:stretch>
          </p:blipFill>
          <p:spPr>
            <a:xfrm>
              <a:off x="-1" y="0"/>
              <a:ext cx="2073537" cy="900797"/>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18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0" name="Ahora, habéis decidido no pasar mucho tiempo con las cobras, así que continuáis andando.…"/>
          <p:cNvSpPr txBox="1"/>
          <p:nvPr/>
        </p:nvSpPr>
        <p:spPr>
          <a:xfrm>
            <a:off x="496722" y="683788"/>
            <a:ext cx="12011356" cy="5645785"/>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49580">
              <a:lnSpc>
                <a:spcPct val="115000"/>
              </a:lnSpc>
              <a:spcBef>
                <a:spcPts val="1000"/>
              </a:spcBef>
              <a:defRPr sz="2900">
                <a:uFill>
                  <a:solidFill>
                    <a:srgbClr val="000000"/>
                  </a:solidFill>
                </a:uFill>
                <a:latin typeface="Georgia"/>
                <a:ea typeface="Georgia"/>
                <a:cs typeface="Georgia"/>
                <a:sym typeface="Georgia"/>
              </a:defRPr>
            </a:pPr>
            <a:r>
              <a:t>Ahora, habéis decidido no pasar mucho tiempo con las cobras, así que continuáis andando.</a:t>
            </a:r>
          </a:p>
          <a:p>
            <a:pPr algn="just" defTabSz="449580">
              <a:lnSpc>
                <a:spcPct val="115000"/>
              </a:lnSpc>
              <a:spcBef>
                <a:spcPts val="1000"/>
              </a:spcBef>
              <a:defRPr sz="2900">
                <a:uFill>
                  <a:solidFill>
                    <a:srgbClr val="000000"/>
                  </a:solidFill>
                </a:uFill>
                <a:latin typeface="Georgia"/>
                <a:ea typeface="Georgia"/>
                <a:cs typeface="Georgia"/>
                <a:sym typeface="Georgia"/>
              </a:defRPr>
            </a:pPr>
            <a:r>
              <a:t>Pero poco después tenéis sed y buscáis algo que beber. El sonido del agua os guía hasta la orilla de un río, donde una </a:t>
            </a:r>
            <a:r>
              <a:rPr b="1"/>
              <a:t>manada de elefantes </a:t>
            </a:r>
            <a:r>
              <a:t>se esta refrescando. (Imaginad que sois elefantes. Inclinaos hacia delante y estirad las piernas. Entrelazar los dedos y dejad caer los brazos frente a vosotros.</a:t>
            </a:r>
          </a:p>
          <a:p>
            <a:pPr algn="just" defTabSz="449580">
              <a:lnSpc>
                <a:spcPct val="115000"/>
              </a:lnSpc>
              <a:spcBef>
                <a:spcPts val="1000"/>
              </a:spcBef>
              <a:defRPr sz="2900">
                <a:uFill>
                  <a:solidFill>
                    <a:srgbClr val="000000"/>
                  </a:solidFill>
                </a:uFill>
                <a:latin typeface="Georgia"/>
                <a:ea typeface="Georgia"/>
                <a:cs typeface="Georgia"/>
                <a:sym typeface="Georgia"/>
              </a:defRPr>
            </a:pPr>
            <a:r>
              <a:t>Esta es vuestra trompa. Mientras inspiráis, elevad las trompas hacia arriba. Estirad el cuerpo todo lo que podáis para mantenerlas en alto. Ahora espirad y flexionar el tronco nuevamente).</a:t>
            </a:r>
          </a:p>
        </p:txBody>
      </p:sp>
      <p:pic>
        <p:nvPicPr>
          <p:cNvPr id="1461" name="3 Posición elefante.jpg" descr="3 Posición elefante.jpg"/>
          <p:cNvPicPr>
            <a:picLocks noChangeAspect="1"/>
          </p:cNvPicPr>
          <p:nvPr/>
        </p:nvPicPr>
        <p:blipFill>
          <a:blip r:embed="rId2">
            <a:extLst/>
          </a:blip>
          <a:srcRect l="0" t="40781" r="3211" b="3521"/>
          <a:stretch>
            <a:fillRect/>
          </a:stretch>
        </p:blipFill>
        <p:spPr>
          <a:xfrm>
            <a:off x="3835679" y="6120684"/>
            <a:ext cx="4065820" cy="3119603"/>
          </a:xfrm>
          <a:prstGeom prst="rect">
            <a:avLst/>
          </a:prstGeom>
          <a:ln w="12700">
            <a:miter lim="400000"/>
          </a:ln>
        </p:spPr>
      </p:pic>
      <p:grpSp>
        <p:nvGrpSpPr>
          <p:cNvPr id="1464" name="Flecha">
            <a:hlinkClick r:id="rId3" invalidUrl="" action="ppaction://hlinksldjump" tgtFrame="" tooltip="" history="1" highlightClick="0" endSnd="0"/>
          </p:cNvPr>
          <p:cNvGrpSpPr/>
          <p:nvPr/>
        </p:nvGrpSpPr>
        <p:grpSpPr>
          <a:xfrm>
            <a:off x="10312454" y="8366527"/>
            <a:ext cx="2073536" cy="900797"/>
            <a:chOff x="0" y="0"/>
            <a:chExt cx="2073535" cy="900795"/>
          </a:xfrm>
        </p:grpSpPr>
        <p:sp>
          <p:nvSpPr>
            <p:cNvPr id="1462" name="Flecha"/>
            <p:cNvSpPr/>
            <p:nvPr/>
          </p:nvSpPr>
          <p:spPr>
            <a:xfrm>
              <a:off x="82549" y="113908"/>
              <a:ext cx="1725816" cy="672979"/>
            </a:xfrm>
            <a:prstGeom prst="rightArrow">
              <a:avLst>
                <a:gd name="adj1" fmla="val 47251"/>
                <a:gd name="adj2" fmla="val 152631"/>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1463" name="Flecha Flecha" descr="Flecha Flecha"/>
            <p:cNvPicPr>
              <a:picLocks noChangeAspect="1"/>
            </p:cNvPicPr>
            <p:nvPr/>
          </p:nvPicPr>
          <p:blipFill>
            <a:blip r:embed="rId4">
              <a:extLst/>
            </a:blip>
            <a:stretch>
              <a:fillRect/>
            </a:stretch>
          </p:blipFill>
          <p:spPr>
            <a:xfrm>
              <a:off x="-1" y="0"/>
              <a:ext cx="2073537" cy="900797"/>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18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66" name="4 Posición mono.jpg" descr="4 Posición mono.jpg"/>
          <p:cNvPicPr>
            <a:picLocks noChangeAspect="1"/>
          </p:cNvPicPr>
          <p:nvPr/>
        </p:nvPicPr>
        <p:blipFill>
          <a:blip r:embed="rId2">
            <a:extLst/>
          </a:blip>
          <a:srcRect l="23798" t="32724" r="3702" b="4306"/>
          <a:stretch>
            <a:fillRect/>
          </a:stretch>
        </p:blipFill>
        <p:spPr>
          <a:xfrm>
            <a:off x="235696" y="4796978"/>
            <a:ext cx="4006170" cy="4639515"/>
          </a:xfrm>
          <a:prstGeom prst="rect">
            <a:avLst/>
          </a:prstGeom>
          <a:ln w="12700">
            <a:miter lim="400000"/>
          </a:ln>
        </p:spPr>
      </p:pic>
      <p:sp>
        <p:nvSpPr>
          <p:cNvPr id="1467" name="Seguimos nuestra aventura, caminamos por la orilla del río buscando un sitio por donde beber. A vuestro alrededor descubrís a varios monos que juegan en los árboles y que bajan de las ramas para jugar en el suelo.( Inclinaos hacia delante, con las pierna"/>
          <p:cNvSpPr txBox="1"/>
          <p:nvPr/>
        </p:nvSpPr>
        <p:spPr>
          <a:xfrm>
            <a:off x="3696484" y="362693"/>
            <a:ext cx="8739483" cy="5518785"/>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49580">
              <a:lnSpc>
                <a:spcPct val="115000"/>
              </a:lnSpc>
              <a:spcBef>
                <a:spcPts val="1000"/>
              </a:spcBef>
              <a:defRPr sz="2900">
                <a:uFill>
                  <a:solidFill>
                    <a:srgbClr val="000000"/>
                  </a:solidFill>
                </a:uFill>
                <a:latin typeface="Georgia"/>
                <a:ea typeface="Georgia"/>
                <a:cs typeface="Georgia"/>
                <a:sym typeface="Georgia"/>
              </a:defRPr>
            </a:pPr>
            <a:r>
              <a:t>Seguimos nuestra aventura, caminamos por la orilla del río buscando un sitio por donde beber. A vuestro alrededor descubrís a </a:t>
            </a:r>
            <a:r>
              <a:rPr b="1"/>
              <a:t>varios monos </a:t>
            </a:r>
            <a:r>
              <a:t>que juegan en los árboles y que bajan de las ramas para jugar en el suelo. (Inclinaos hacia delante, con las piernas estiradas, y apoyad las manos en el suelo. Saltad despegando manos y pies del suelo y flexionad ligeramente las rodillas al caer)</a:t>
            </a:r>
          </a:p>
          <a:p>
            <a:pPr algn="just" defTabSz="449580">
              <a:lnSpc>
                <a:spcPct val="115000"/>
              </a:lnSpc>
              <a:spcBef>
                <a:spcPts val="1000"/>
              </a:spcBef>
              <a:defRPr sz="2900">
                <a:uFill>
                  <a:solidFill>
                    <a:srgbClr val="000000"/>
                  </a:solidFill>
                </a:uFill>
                <a:latin typeface="Georgia"/>
                <a:ea typeface="Georgia"/>
                <a:cs typeface="Georgia"/>
                <a:sym typeface="Georgia"/>
              </a:defRPr>
            </a:pPr>
            <a:r>
              <a:t>La aventura continúa.</a:t>
            </a:r>
          </a:p>
        </p:txBody>
      </p:sp>
      <p:grpSp>
        <p:nvGrpSpPr>
          <p:cNvPr id="1470" name="Flecha">
            <a:hlinkClick r:id="rId3" invalidUrl="" action="ppaction://hlinksldjump" tgtFrame="" tooltip="" history="1" highlightClick="0" endSnd="0"/>
          </p:cNvPr>
          <p:cNvGrpSpPr/>
          <p:nvPr/>
        </p:nvGrpSpPr>
        <p:grpSpPr>
          <a:xfrm>
            <a:off x="10312454" y="8366527"/>
            <a:ext cx="2073536" cy="900797"/>
            <a:chOff x="0" y="0"/>
            <a:chExt cx="2073535" cy="900795"/>
          </a:xfrm>
        </p:grpSpPr>
        <p:sp>
          <p:nvSpPr>
            <p:cNvPr id="1468" name="Flecha"/>
            <p:cNvSpPr/>
            <p:nvPr/>
          </p:nvSpPr>
          <p:spPr>
            <a:xfrm>
              <a:off x="82549" y="113908"/>
              <a:ext cx="1725816" cy="672979"/>
            </a:xfrm>
            <a:prstGeom prst="rightArrow">
              <a:avLst>
                <a:gd name="adj1" fmla="val 47251"/>
                <a:gd name="adj2" fmla="val 152631"/>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1469" name="Flecha Flecha" descr="Flecha Flecha"/>
            <p:cNvPicPr>
              <a:picLocks noChangeAspect="1"/>
            </p:cNvPicPr>
            <p:nvPr/>
          </p:nvPicPr>
          <p:blipFill>
            <a:blip r:embed="rId4">
              <a:extLst/>
            </a:blip>
            <a:stretch>
              <a:fillRect/>
            </a:stretch>
          </p:blipFill>
          <p:spPr>
            <a:xfrm>
              <a:off x="-1" y="0"/>
              <a:ext cx="2073537" cy="900797"/>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18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2" name="De pronto, os asusta el rugido de un león. Este animal es el rey de la selva. Intentad rugir lo más fuerte que podáis.(Arrodillaos y posad vuestras nalgas sobre los talones. Apoyando las manos en el suelo frente a vosotros, dejad caer la cabeza hacia del"/>
          <p:cNvSpPr txBox="1"/>
          <p:nvPr/>
        </p:nvSpPr>
        <p:spPr>
          <a:xfrm>
            <a:off x="884183" y="1895514"/>
            <a:ext cx="12011357" cy="298196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49580">
              <a:lnSpc>
                <a:spcPct val="115000"/>
              </a:lnSpc>
              <a:spcBef>
                <a:spcPts val="1000"/>
              </a:spcBef>
              <a:defRPr sz="2900">
                <a:uFill>
                  <a:solidFill>
                    <a:srgbClr val="000000"/>
                  </a:solidFill>
                </a:uFill>
                <a:latin typeface="Georgia"/>
                <a:ea typeface="Georgia"/>
                <a:cs typeface="Georgia"/>
                <a:sym typeface="Georgia"/>
              </a:defRPr>
            </a:pPr>
            <a:r>
              <a:t>De pronto, os asusta el rugido de </a:t>
            </a:r>
            <a:r>
              <a:rPr b="1"/>
              <a:t>un león. </a:t>
            </a:r>
            <a:r>
              <a:t>Este animal es el rey de la selva. Intentad rugir lo más fuerte que podáis. (Arrodillaos y posad vuestras nalgas sobre los talones. Apoyando las manos en el suelo frente a vosotros, dejad caer la cabeza hacia delante. Mientras inspiráis, elevad la cabeza, abrid los ojos y sacad la lengua)</a:t>
            </a:r>
          </a:p>
        </p:txBody>
      </p:sp>
      <p:pic>
        <p:nvPicPr>
          <p:cNvPr id="1473" name="5 Posición León.jpg" descr="5 Posición León.jpg"/>
          <p:cNvPicPr>
            <a:picLocks noChangeAspect="1"/>
          </p:cNvPicPr>
          <p:nvPr/>
        </p:nvPicPr>
        <p:blipFill>
          <a:blip r:embed="rId2">
            <a:extLst/>
          </a:blip>
          <a:srcRect l="0" t="41849" r="0" b="0"/>
          <a:stretch>
            <a:fillRect/>
          </a:stretch>
        </p:blipFill>
        <p:spPr>
          <a:xfrm>
            <a:off x="4053878" y="4720371"/>
            <a:ext cx="4897082" cy="3796917"/>
          </a:xfrm>
          <a:prstGeom prst="rect">
            <a:avLst/>
          </a:prstGeom>
          <a:ln w="12700">
            <a:miter lim="400000"/>
          </a:ln>
        </p:spPr>
      </p:pic>
      <p:grpSp>
        <p:nvGrpSpPr>
          <p:cNvPr id="1476" name="Flecha">
            <a:hlinkClick r:id="rId3" invalidUrl="" action="ppaction://hlinksldjump" tgtFrame="" tooltip="" history="1" highlightClick="0" endSnd="0"/>
          </p:cNvPr>
          <p:cNvGrpSpPr/>
          <p:nvPr/>
        </p:nvGrpSpPr>
        <p:grpSpPr>
          <a:xfrm>
            <a:off x="10312454" y="8366527"/>
            <a:ext cx="2073536" cy="900797"/>
            <a:chOff x="0" y="0"/>
            <a:chExt cx="2073535" cy="900795"/>
          </a:xfrm>
        </p:grpSpPr>
        <p:sp>
          <p:nvSpPr>
            <p:cNvPr id="1474" name="Flecha"/>
            <p:cNvSpPr/>
            <p:nvPr/>
          </p:nvSpPr>
          <p:spPr>
            <a:xfrm>
              <a:off x="82549" y="113908"/>
              <a:ext cx="1725816" cy="672979"/>
            </a:xfrm>
            <a:prstGeom prst="rightArrow">
              <a:avLst>
                <a:gd name="adj1" fmla="val 47251"/>
                <a:gd name="adj2" fmla="val 152631"/>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1475" name="Flecha Flecha" descr="Flecha Flecha"/>
            <p:cNvPicPr>
              <a:picLocks noChangeAspect="1"/>
            </p:cNvPicPr>
            <p:nvPr/>
          </p:nvPicPr>
          <p:blipFill>
            <a:blip r:embed="rId4">
              <a:extLst/>
            </a:blip>
            <a:stretch>
              <a:fillRect/>
            </a:stretch>
          </p:blipFill>
          <p:spPr>
            <a:xfrm>
              <a:off x="-1" y="0"/>
              <a:ext cx="2073537" cy="900797"/>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18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8" name="Al dejar atrás al león, mientras continuáis vuestro recorrido por la jungla, os encontráis con un grupo de osos que dan un paseo.(Apoyaos en vuestras manos y rodillas, y a continuación estirad las piernas y moveos por la habitación)…"/>
          <p:cNvSpPr txBox="1"/>
          <p:nvPr/>
        </p:nvSpPr>
        <p:spPr>
          <a:xfrm>
            <a:off x="496722" y="870366"/>
            <a:ext cx="12011356" cy="4554855"/>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49580">
              <a:lnSpc>
                <a:spcPct val="115000"/>
              </a:lnSpc>
              <a:spcBef>
                <a:spcPts val="1000"/>
              </a:spcBef>
              <a:defRPr sz="2900">
                <a:uFill>
                  <a:solidFill>
                    <a:srgbClr val="000000"/>
                  </a:solidFill>
                </a:uFill>
                <a:latin typeface="Georgia"/>
                <a:ea typeface="Georgia"/>
                <a:cs typeface="Georgia"/>
                <a:sym typeface="Georgia"/>
              </a:defRPr>
            </a:pPr>
            <a:r>
              <a:t>Al dejar atrás al león, mientras continuáis vuestro recorrido por la jungla, os encontráis con un </a:t>
            </a:r>
            <a:r>
              <a:rPr b="1"/>
              <a:t>grupo de osos</a:t>
            </a:r>
            <a:r>
              <a:t> que dan un paseo.(Apoyaos en vuestras manos y rodillas, y a continuación estirad las piernas y moveos por la habitación)</a:t>
            </a:r>
          </a:p>
          <a:p>
            <a:pPr algn="just" defTabSz="449580">
              <a:lnSpc>
                <a:spcPct val="115000"/>
              </a:lnSpc>
              <a:spcBef>
                <a:spcPts val="1000"/>
              </a:spcBef>
              <a:defRPr sz="2900">
                <a:uFill>
                  <a:solidFill>
                    <a:srgbClr val="000000"/>
                  </a:solidFill>
                </a:uFill>
                <a:latin typeface="Georgia"/>
                <a:ea typeface="Georgia"/>
                <a:cs typeface="Georgia"/>
                <a:sym typeface="Georgia"/>
              </a:defRPr>
            </a:pPr>
            <a:r>
              <a:t>Después de caminar largo rato, los osos se cansan y deciden descansar. (Tumbaos en el suelo y cerrad los ojos. Pensad en vuestro viaje por la jungla. (Pausa de unos minutos.) A continuación, abrid los ojos.</a:t>
            </a:r>
          </a:p>
        </p:txBody>
      </p:sp>
      <p:pic>
        <p:nvPicPr>
          <p:cNvPr id="1479"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954446" y="8683336"/>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1480" name="6 Posición oso.jpg" descr="6 Posición oso.jpg"/>
          <p:cNvPicPr>
            <a:picLocks noChangeAspect="1"/>
          </p:cNvPicPr>
          <p:nvPr/>
        </p:nvPicPr>
        <p:blipFill>
          <a:blip r:embed="rId4">
            <a:extLst/>
          </a:blip>
          <a:srcRect l="10707" t="40373" r="2890" b="6437"/>
          <a:stretch>
            <a:fillRect/>
          </a:stretch>
        </p:blipFill>
        <p:spPr>
          <a:xfrm>
            <a:off x="3675103" y="4945677"/>
            <a:ext cx="5065123" cy="4157439"/>
          </a:xfrm>
          <a:prstGeom prst="rect">
            <a:avLst/>
          </a:prstGeom>
          <a:ln w="12700">
            <a:miter lim="400000"/>
          </a:ln>
        </p:spPr>
      </p:pic>
    </p:spTree>
  </p:cSld>
  <p:clrMapOvr>
    <a:masterClrMapping/>
  </p:clrMapOvr>
  <p:transition xmlns:p14="http://schemas.microsoft.com/office/powerpoint/2010/main" spd="med" advClick="1"/>
</p:sld>
</file>

<file path=ppt/slides/slide18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82" name="ZAPATITOS.jpeg" descr="ZAPATITOS.jpeg"/>
          <p:cNvPicPr>
            <a:picLocks noChangeAspect="1"/>
          </p:cNvPicPr>
          <p:nvPr/>
        </p:nvPicPr>
        <p:blipFill>
          <a:blip r:embed="rId2">
            <a:extLst/>
          </a:blip>
          <a:stretch>
            <a:fillRect/>
          </a:stretch>
        </p:blipFill>
        <p:spPr>
          <a:xfrm>
            <a:off x="132748" y="1080488"/>
            <a:ext cx="12739302" cy="7592625"/>
          </a:xfrm>
          <a:prstGeom prst="rect">
            <a:avLst/>
          </a:prstGeom>
          <a:ln w="12700">
            <a:miter lim="400000"/>
          </a:ln>
        </p:spPr>
      </p:pic>
      <p:pic>
        <p:nvPicPr>
          <p:cNvPr id="1483"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9" t="28750" r="37498" b="64982"/>
          <a:stretch>
            <a:fillRect/>
          </a:stretch>
        </p:blipFill>
        <p:spPr>
          <a:xfrm>
            <a:off x="11898968" y="270297"/>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484"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8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6" name="1º VISIONAR EL CUENTO:  “ZAPATITOS MÁGICOS”. https://drive.google.com/file/d/1vdxaJUzMet4skpw1W0y0vVUvmEh9I1zo/view…"/>
          <p:cNvSpPr txBox="1"/>
          <p:nvPr/>
        </p:nvSpPr>
        <p:spPr>
          <a:xfrm>
            <a:off x="496722" y="140335"/>
            <a:ext cx="12011356" cy="947293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l" defTabSz="449580">
              <a:lnSpc>
                <a:spcPct val="115000"/>
              </a:lnSpc>
              <a:spcBef>
                <a:spcPts val="1000"/>
              </a:spcBef>
              <a:defRPr b="1" sz="1800">
                <a:uFill>
                  <a:solidFill>
                    <a:srgbClr val="000000"/>
                  </a:solidFill>
                </a:uFill>
                <a:latin typeface="Georgia"/>
                <a:ea typeface="Georgia"/>
                <a:cs typeface="Georgia"/>
                <a:sym typeface="Georgia"/>
              </a:defRPr>
            </a:pPr>
            <a:r>
              <a:t>1º VISIONAR EL CUENTO:  “ZAPATITOS MÁGICOS”. </a:t>
            </a:r>
            <a:r>
              <a:rPr b="0" u="sng">
                <a:solidFill>
                  <a:srgbClr val="0000FF"/>
                </a:solidFill>
                <a:uFill>
                  <a:solidFill>
                    <a:srgbClr val="0000FF"/>
                  </a:solidFill>
                </a:uFill>
                <a:hlinkClick r:id="rId2" invalidUrl="" action="" tgtFrame="" tooltip="" history="1" highlightClick="0" endSnd="0"/>
              </a:rPr>
              <a:t>https://drive.google.com/file/d/1vdxaJUzMet4skpw1W0y0vVUvmEh9I1zo/view</a:t>
            </a:r>
          </a:p>
          <a:p>
            <a:pPr algn="l" defTabSz="449580">
              <a:lnSpc>
                <a:spcPct val="115000"/>
              </a:lnSpc>
              <a:spcBef>
                <a:spcPts val="1000"/>
              </a:spcBef>
              <a:defRPr sz="100">
                <a:uFill>
                  <a:solidFill>
                    <a:srgbClr val="000000"/>
                  </a:solidFill>
                </a:uFill>
                <a:latin typeface="Georgia"/>
                <a:ea typeface="Georgia"/>
                <a:cs typeface="Georgia"/>
                <a:sym typeface="Georgia"/>
              </a:defRPr>
            </a:pPr>
          </a:p>
          <a:p>
            <a:pPr algn="l" defTabSz="449580">
              <a:lnSpc>
                <a:spcPct val="115000"/>
              </a:lnSpc>
              <a:spcBef>
                <a:spcPts val="1000"/>
              </a:spcBef>
              <a:defRPr b="1" sz="1800">
                <a:uFill>
                  <a:solidFill>
                    <a:srgbClr val="000000"/>
                  </a:solidFill>
                </a:uFill>
                <a:latin typeface="Georgia"/>
                <a:ea typeface="Georgia"/>
                <a:cs typeface="Georgia"/>
                <a:sym typeface="Georgia"/>
              </a:defRPr>
            </a:pPr>
            <a:r>
              <a:t>2º REFLEXIONAR CON LOS NIÑOS SOBRE LAS SIGUIENTES CUESTIONES:</a:t>
            </a:r>
          </a:p>
          <a:p>
            <a:pPr marL="449580" indent="-220979" algn="l" defTabSz="449580">
              <a:lnSpc>
                <a:spcPct val="115000"/>
              </a:lnSpc>
              <a:spcBef>
                <a:spcPts val="1000"/>
              </a:spcBef>
              <a:buSzPct val="100000"/>
              <a:buFont typeface="Calibri"/>
              <a:buChar char="-"/>
              <a:defRPr sz="1800">
                <a:uFill>
                  <a:solidFill>
                    <a:srgbClr val="000000"/>
                  </a:solidFill>
                </a:uFill>
                <a:latin typeface="Georgia"/>
                <a:ea typeface="Georgia"/>
                <a:cs typeface="Georgia"/>
                <a:sym typeface="Georgia"/>
              </a:defRPr>
            </a:pPr>
            <a:r>
              <a:t>Si me pongo otros zapatos que no son los míos ¿caminaré igual que con los míos? No, porque los míos están hechos a mi forma, a mi pie y estoy acostumbrado a caminar con ellos. No es lo mismo caminar con mis zapatos, que ya estoy acostumbrado, que con los de otra persona. </a:t>
            </a:r>
          </a:p>
          <a:p>
            <a:pPr marL="449580" indent="-220979" algn="l" defTabSz="449580">
              <a:lnSpc>
                <a:spcPct val="115000"/>
              </a:lnSpc>
              <a:spcBef>
                <a:spcPts val="1000"/>
              </a:spcBef>
              <a:buSzPct val="100000"/>
              <a:buFont typeface="Calibri"/>
              <a:buChar char="-"/>
              <a:defRPr sz="1800">
                <a:uFill>
                  <a:solidFill>
                    <a:srgbClr val="000000"/>
                  </a:solidFill>
                </a:uFill>
                <a:latin typeface="Georgia"/>
                <a:ea typeface="Georgia"/>
                <a:cs typeface="Georgia"/>
                <a:sym typeface="Georgia"/>
              </a:defRPr>
            </a:pPr>
            <a:r>
              <a:t>¿Qué dificultades puede tener caminar con los zapatos de otra persona? Tendré problemas al caminar porque puede que me queden grandes y esto haga que me tropiece; o puede que me queden pequeños y me hagan daño; o que la horma no me ajuste y esté incómodo todo el rato. Puede que entonces me paralice y deje de caminar para no tropezarme, o que me los quite porque no soporte el dolor y entonces me quede descalzo….</a:t>
            </a:r>
          </a:p>
          <a:p>
            <a:pPr marL="449580" indent="-220979" algn="l" defTabSz="449580">
              <a:lnSpc>
                <a:spcPct val="115000"/>
              </a:lnSpc>
              <a:spcBef>
                <a:spcPts val="1000"/>
              </a:spcBef>
              <a:buSzPct val="100000"/>
              <a:buFont typeface="Calibri"/>
              <a:buChar char="-"/>
              <a:defRPr sz="1800">
                <a:uFill>
                  <a:solidFill>
                    <a:srgbClr val="000000"/>
                  </a:solidFill>
                </a:uFill>
                <a:latin typeface="Georgia"/>
                <a:ea typeface="Georgia"/>
                <a:cs typeface="Georgia"/>
                <a:sym typeface="Georgia"/>
              </a:defRPr>
            </a:pPr>
            <a:r>
              <a:t>¿Qué cosas positivas puede tener caminar con los zapatos de otra persona? Entender lo mal que se pasa cuando alguien lleva unos zapatos que no se ajustan a su pie, comprender lo que los demás sufren cuando tienen dolor y esto les impide caminar…..</a:t>
            </a:r>
          </a:p>
          <a:p>
            <a:pPr marL="449580" indent="-220979" algn="l" defTabSz="449580">
              <a:lnSpc>
                <a:spcPct val="115000"/>
              </a:lnSpc>
              <a:spcBef>
                <a:spcPts val="1000"/>
              </a:spcBef>
              <a:buSzPct val="100000"/>
              <a:buFont typeface="Calibri"/>
              <a:buChar char="-"/>
              <a:defRPr sz="1800">
                <a:uFill>
                  <a:solidFill>
                    <a:srgbClr val="000000"/>
                  </a:solidFill>
                </a:uFill>
                <a:latin typeface="Georgia"/>
                <a:ea typeface="Georgia"/>
                <a:cs typeface="Georgia"/>
                <a:sym typeface="Georgia"/>
              </a:defRPr>
            </a:pPr>
            <a:r>
              <a:t>Y si los zapatos simbolizasen el tipo de vida de cada persona, sus sentimientos y emociones más profundas (sus problemas, preocupaciones, alegrías, tristezas…). ¿Qué conseguiría al ponerme sus zapatos? Ponerme los zapatos del otro significa ponerme en la vida del otro, en su piel, en su situación, sentir sus alegrías y penas como si fuesen las mías, y por tanto entenderle mejor y poder buscar soluciones para ayudarle en la medida de mis posibilidades. Esto se llama EMPATIZAR, cuando soy capaz de ponerme en el lugar del otro, pero no quedándome en la superficie, en ponerme su ropa, zapatos, imitar sus gestos, movimientos o forma de hablar, sino en conectar y sintonizar con lo más profundo de sus ser, con sus sentimientos y emociones, no con su aspecto externo. </a:t>
            </a:r>
          </a:p>
          <a:p>
            <a:pPr marL="449580" indent="-220979" algn="l" defTabSz="449580">
              <a:lnSpc>
                <a:spcPct val="115000"/>
              </a:lnSpc>
              <a:spcBef>
                <a:spcPts val="1000"/>
              </a:spcBef>
              <a:buSzPct val="100000"/>
              <a:buFont typeface="Calibri"/>
              <a:buChar char="-"/>
              <a:defRPr sz="1800">
                <a:uFill>
                  <a:solidFill>
                    <a:srgbClr val="000000"/>
                  </a:solidFill>
                </a:uFill>
                <a:latin typeface="Georgia"/>
                <a:ea typeface="Georgia"/>
                <a:cs typeface="Georgia"/>
                <a:sym typeface="Georgia"/>
              </a:defRPr>
            </a:pPr>
            <a:r>
              <a:t>Y ….…¿de qué nos sirve la empatía para superar los retos de la isla de la generosidad? La EMPATÍA es esencial y necesaria para poder ser generosos con los demás, porque si no podemos entender lo que les sucede, lo que sienten…..no seremos capaces de entender lo que necesitan, y por tanto no podremos saber cómo ayudarles y ser generosos con ellos. </a:t>
            </a:r>
          </a:p>
        </p:txBody>
      </p:sp>
      <p:pic>
        <p:nvPicPr>
          <p:cNvPr id="1487"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06" t="38554" r="37702" b="27552"/>
          <a:stretch>
            <a:fillRect/>
          </a:stretch>
        </p:blipFill>
        <p:spPr>
          <a:xfrm>
            <a:off x="11954446" y="8683336"/>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8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89" name="Imagen generosiad.jpg" descr="Imagen generosiad.jpg"/>
          <p:cNvPicPr>
            <a:picLocks noChangeAspect="1"/>
          </p:cNvPicPr>
          <p:nvPr/>
        </p:nvPicPr>
        <p:blipFill>
          <a:blip r:embed="rId2">
            <a:extLst/>
          </a:blip>
          <a:srcRect l="0" t="10283" r="0" b="10283"/>
          <a:stretch>
            <a:fillRect/>
          </a:stretch>
        </p:blipFill>
        <p:spPr>
          <a:xfrm>
            <a:off x="-560502" y="-455"/>
            <a:ext cx="13637488" cy="10832766"/>
          </a:xfrm>
          <a:prstGeom prst="rect">
            <a:avLst/>
          </a:prstGeom>
          <a:ln w="12700">
            <a:miter lim="400000"/>
          </a:ln>
        </p:spPr>
      </p:pic>
      <p:pic>
        <p:nvPicPr>
          <p:cNvPr id="1490"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9" t="28750" r="37498" b="64982"/>
          <a:stretch>
            <a:fillRect/>
          </a:stretch>
        </p:blipFill>
        <p:spPr>
          <a:xfrm>
            <a:off x="11898968" y="270297"/>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491"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1492" name="Meditación generosidad (1).mov" descr="Meditación generosidad (1).mov"/>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301232" y="8141128"/>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344920806" fill="hold"/>
                                        <p:tgtEl>
                                          <p:spTgt spid="1492"/>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78214">
                <p:cTn id="7" fill="hold" display="0">
                  <p:stCondLst>
                    <p:cond delay="indefinite"/>
                  </p:stCondLst>
                </p:cTn>
                <p:tgtEl>
                  <p:spTgt spid="1492"/>
                </p:tgtEl>
              </p:cMediaNode>
            </p:audio>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4" name="Hola, esta isla tiene todavía más tesoros escondidos que tienes que encontrar. Lo más interesante de todo es que esos tesoros también están en tu interior, sólo tienes que buscar bien para dar con ellos. Estás haciéndolo genial.…"/>
          <p:cNvSpPr txBox="1"/>
          <p:nvPr/>
        </p:nvSpPr>
        <p:spPr>
          <a:xfrm>
            <a:off x="440300" y="-165100"/>
            <a:ext cx="12011357" cy="10083800"/>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l" defTabSz="449580">
              <a:lnSpc>
                <a:spcPct val="115000"/>
              </a:lnSpc>
              <a:spcBef>
                <a:spcPts val="1000"/>
              </a:spcBef>
              <a:defRPr sz="1700">
                <a:uFill>
                  <a:solidFill>
                    <a:srgbClr val="000000"/>
                  </a:solidFill>
                </a:uFill>
                <a:latin typeface="Georgia"/>
                <a:ea typeface="Georgia"/>
                <a:cs typeface="Georgia"/>
                <a:sym typeface="Georgia"/>
              </a:defRPr>
            </a:pPr>
            <a:r>
              <a:t>Hola, esta isla tiene todavía más tesoros escondidos que tienes que encontrar. Lo más interesante de todo es que esos tesoros también están en tu interior, sólo tienes que buscar bien para dar con ellos. Estás haciéndolo genial.</a:t>
            </a:r>
          </a:p>
          <a:p>
            <a:pPr algn="l" defTabSz="449580">
              <a:lnSpc>
                <a:spcPct val="115000"/>
              </a:lnSpc>
              <a:spcBef>
                <a:spcPts val="1000"/>
              </a:spcBef>
              <a:defRPr sz="1700">
                <a:uFill>
                  <a:solidFill>
                    <a:srgbClr val="000000"/>
                  </a:solidFill>
                </a:uFill>
                <a:latin typeface="Georgia"/>
                <a:ea typeface="Georgia"/>
                <a:cs typeface="Georgia"/>
                <a:sym typeface="Georgia"/>
              </a:defRPr>
            </a:pPr>
            <a:r>
              <a:t>El próximo reto que tienes que superar es encontrar uno de los tesoros más valiosos que hay, la generosidad. Y ¿qué es la generosidad? Es una virtud que nos lleva a pensar y a actuar hacia afuera, a favor de otras personas sin esperar nada a cambio. Gracias a la generosidad las personas pueden ser mucho más felices, además de que  el amor y el respeto se multiplican.</a:t>
            </a:r>
          </a:p>
          <a:p>
            <a:pPr algn="l" defTabSz="449580">
              <a:lnSpc>
                <a:spcPct val="115000"/>
              </a:lnSpc>
              <a:spcBef>
                <a:spcPts val="1000"/>
              </a:spcBef>
              <a:defRPr sz="1700">
                <a:uFill>
                  <a:solidFill>
                    <a:srgbClr val="000000"/>
                  </a:solidFill>
                </a:uFill>
                <a:latin typeface="Georgia"/>
                <a:ea typeface="Georgia"/>
                <a:cs typeface="Georgia"/>
                <a:sym typeface="Georgia"/>
              </a:defRPr>
            </a:pPr>
            <a:r>
              <a:t>Para empezar vamos a adoptar nuestra posición de cuerpo atento subiendo las cremalleras por delante y por detrás. Imaginamos un hilo que tira de nuestra cabeza y que nos coloca en una postura digna y que nos facilita estar atentos como los gatos.</a:t>
            </a:r>
          </a:p>
          <a:p>
            <a:pPr algn="l" defTabSz="449580">
              <a:lnSpc>
                <a:spcPct val="115000"/>
              </a:lnSpc>
              <a:spcBef>
                <a:spcPts val="1000"/>
              </a:spcBef>
              <a:defRPr sz="1700">
                <a:uFill>
                  <a:solidFill>
                    <a:srgbClr val="000000"/>
                  </a:solidFill>
                </a:uFill>
                <a:latin typeface="Georgia"/>
                <a:ea typeface="Georgia"/>
                <a:cs typeface="Georgia"/>
                <a:sym typeface="Georgia"/>
              </a:defRPr>
            </a:pPr>
            <a:r>
              <a:t>Ahora vamos a prestar atención a nuestra respiración para que nuestro torbellino de pensamientos se pose y podamos concentrarnos mejor. Inspira profundamente por la nariz y observa el recorrido que hace el aire por nuestro cuerpo. El aire entra por nuestra nariz, pasa por el pecho y se hincha nuestro abdomen. Después el aire sale de nuestra tripa, sube por el pecho y sale por nuestra nariz. Repítelo otras dos veces. Observa el trayecto del aire.</a:t>
            </a:r>
          </a:p>
          <a:p>
            <a:pPr algn="l" defTabSz="449580">
              <a:lnSpc>
                <a:spcPct val="115000"/>
              </a:lnSpc>
              <a:spcBef>
                <a:spcPts val="1000"/>
              </a:spcBef>
              <a:defRPr sz="1700">
                <a:uFill>
                  <a:solidFill>
                    <a:srgbClr val="000000"/>
                  </a:solidFill>
                </a:uFill>
                <a:latin typeface="Georgia"/>
                <a:ea typeface="Georgia"/>
                <a:cs typeface="Georgia"/>
                <a:sym typeface="Georgia"/>
              </a:defRPr>
            </a:pPr>
            <a:r>
              <a:t>Intenta investigar en qué parte de tu cuerpo puedes sentir mejor la respiración. Puede ser en la nariz, en el pecho, o en la tripa. Coloca tu mano en ese lugar, ahí está tu ancla, donde podrás acudir siempre que la necesites.</a:t>
            </a:r>
          </a:p>
          <a:p>
            <a:pPr algn="l" defTabSz="449580">
              <a:lnSpc>
                <a:spcPct val="115000"/>
              </a:lnSpc>
              <a:spcBef>
                <a:spcPts val="1000"/>
              </a:spcBef>
              <a:defRPr sz="1700">
                <a:uFill>
                  <a:solidFill>
                    <a:srgbClr val="000000"/>
                  </a:solidFill>
                </a:uFill>
                <a:latin typeface="Georgia"/>
                <a:ea typeface="Georgia"/>
                <a:cs typeface="Georgia"/>
                <a:sym typeface="Georgia"/>
              </a:defRPr>
            </a:pPr>
            <a:r>
              <a:t>Ahora vas a acudir a un lugar seguro que está en tu interior. Es un lugar donde te sientes muy a gusto pues está lleno de luz y de amor. Imagina que has metido en este lugar seguro los besos y abrazos de tu mamá o papá o de tu peluche favorito. Ahora vas a compartir toda esa luz con las personas a las que quieres mucho, por ejemplo tus padres, o tus mejores amigos, tus hermanos o hermanas o a quien tú quieras. Puedes imaginarte que esa luz son piedras preciosas que vas regalando a todas las personas a las que quieres. Si envías muchas piedras preciosas a mucha gente la luz se hará más fuerte.</a:t>
            </a:r>
          </a:p>
          <a:p>
            <a:pPr algn="l" defTabSz="449580">
              <a:lnSpc>
                <a:spcPct val="115000"/>
              </a:lnSpc>
              <a:spcBef>
                <a:spcPts val="1000"/>
              </a:spcBef>
              <a:defRPr sz="1700">
                <a:uFill>
                  <a:solidFill>
                    <a:srgbClr val="000000"/>
                  </a:solidFill>
                </a:uFill>
                <a:latin typeface="Georgia"/>
                <a:ea typeface="Georgia"/>
                <a:cs typeface="Georgia"/>
                <a:sym typeface="Georgia"/>
              </a:defRPr>
            </a:pPr>
            <a:r>
              <a:t>Ahora vas a elegir a personas que ves un poco menos, a las que tienes un poco menos de cariño, quizás familiares más lejanos algún amiguito de tu clase… y vas a enviarles también a ellos piedras preciosas con tu amor y tu luz.</a:t>
            </a:r>
          </a:p>
          <a:p>
            <a:pPr algn="l" defTabSz="449580">
              <a:lnSpc>
                <a:spcPct val="115000"/>
              </a:lnSpc>
              <a:spcBef>
                <a:spcPts val="1000"/>
              </a:spcBef>
              <a:defRPr sz="1700">
                <a:uFill>
                  <a:solidFill>
                    <a:srgbClr val="000000"/>
                  </a:solidFill>
                </a:uFill>
                <a:latin typeface="Georgia"/>
                <a:ea typeface="Georgia"/>
                <a:cs typeface="Georgia"/>
                <a:sym typeface="Georgia"/>
              </a:defRPr>
            </a:pPr>
            <a:r>
              <a:t>Después, como todavía te queda mucha luz y muchas piedras preciosas, quizá quieras seguir compartiéndolas. Puedes elegir ahora a personas a las que no quieras mucho, a lo mejor a algún amigo con el que te has peleado. Claro, también puedes mandar esa luz y esa luz a las personas que no te gustan tanto. ¿Qué sientes? ¿Es agradable o desagradable cuando te imaginas que lo haces?</a:t>
            </a:r>
          </a:p>
          <a:p>
            <a:pPr algn="l" defTabSz="449580">
              <a:lnSpc>
                <a:spcPct val="115000"/>
              </a:lnSpc>
              <a:spcBef>
                <a:spcPts val="1000"/>
              </a:spcBef>
              <a:defRPr sz="1700">
                <a:uFill>
                  <a:solidFill>
                    <a:srgbClr val="000000"/>
                  </a:solidFill>
                </a:uFill>
                <a:latin typeface="Georgia"/>
                <a:ea typeface="Georgia"/>
                <a:cs typeface="Georgia"/>
                <a:sym typeface="Georgia"/>
              </a:defRPr>
            </a:pPr>
            <a:r>
              <a:t>Para finalizar vamos a escuchar el sonido del gong hasta el final. Puedes levantar tu mano cuando el sonido haya terminado y abre lentamente los ojos. Tu próxima aventura te está esperando.</a:t>
            </a:r>
          </a:p>
        </p:txBody>
      </p:sp>
      <p:pic>
        <p:nvPicPr>
          <p:cNvPr id="1495"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954446" y="8683336"/>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8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97" name="Árbol.jpg" descr="Árbol.jpg"/>
          <p:cNvPicPr>
            <a:picLocks noChangeAspect="1"/>
          </p:cNvPicPr>
          <p:nvPr/>
        </p:nvPicPr>
        <p:blipFill>
          <a:blip r:embed="rId2">
            <a:extLst/>
          </a:blip>
          <a:srcRect l="5267" t="0" r="5267" b="0"/>
          <a:stretch>
            <a:fillRect/>
          </a:stretch>
        </p:blipFill>
        <p:spPr>
          <a:xfrm>
            <a:off x="-354567" y="-58021"/>
            <a:ext cx="13434085" cy="10010790"/>
          </a:xfrm>
          <a:prstGeom prst="rect">
            <a:avLst/>
          </a:prstGeom>
          <a:ln w="12700">
            <a:miter lim="400000"/>
          </a:ln>
        </p:spPr>
      </p:pic>
      <p:pic>
        <p:nvPicPr>
          <p:cNvPr id="1498"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9" t="28750" r="37498" b="64982"/>
          <a:stretch>
            <a:fillRect/>
          </a:stretch>
        </p:blipFill>
        <p:spPr>
          <a:xfrm>
            <a:off x="11898968" y="270297"/>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499"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02046" y="844626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6" name="Imagen" descr="Imagen"/>
          <p:cNvPicPr>
            <a:picLocks noChangeAspect="1"/>
          </p:cNvPicPr>
          <p:nvPr/>
        </p:nvPicPr>
        <p:blipFill>
          <a:blip r:embed="rId2">
            <a:extLst/>
          </a:blip>
          <a:stretch>
            <a:fillRect/>
          </a:stretch>
        </p:blipFill>
        <p:spPr>
          <a:xfrm>
            <a:off x="-24638" y="-5198"/>
            <a:ext cx="13054076" cy="9763995"/>
          </a:xfrm>
          <a:prstGeom prst="rect">
            <a:avLst/>
          </a:prstGeom>
          <a:ln w="12700">
            <a:miter lim="400000"/>
          </a:ln>
        </p:spPr>
      </p:pic>
      <p:pic>
        <p:nvPicPr>
          <p:cNvPr id="317"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8" t="28750" r="37499" b="64985"/>
          <a:stretch>
            <a:fillRect/>
          </a:stretch>
        </p:blipFill>
        <p:spPr>
          <a:xfrm>
            <a:off x="11612838" y="280239"/>
            <a:ext cx="900781" cy="903969"/>
          </a:xfrm>
          <a:custGeom>
            <a:avLst/>
            <a:gdLst/>
            <a:ahLst/>
            <a:cxnLst>
              <a:cxn ang="0">
                <a:pos x="wd2" y="hd2"/>
              </a:cxn>
              <a:cxn ang="5400000">
                <a:pos x="wd2" y="hd2"/>
              </a:cxn>
              <a:cxn ang="10800000">
                <a:pos x="wd2" y="hd2"/>
              </a:cxn>
              <a:cxn ang="16200000">
                <a:pos x="wd2" y="hd2"/>
              </a:cxn>
            </a:cxnLst>
            <a:rect l="0" t="0" r="r" b="b"/>
            <a:pathLst>
              <a:path w="20608" h="21162" fill="norm" stroke="1" extrusionOk="0">
                <a:moveTo>
                  <a:pt x="9921" y="6"/>
                </a:moveTo>
                <a:cubicBezTo>
                  <a:pt x="9528" y="19"/>
                  <a:pt x="9134" y="51"/>
                  <a:pt x="8732" y="108"/>
                </a:cubicBezTo>
                <a:cubicBezTo>
                  <a:pt x="5648" y="545"/>
                  <a:pt x="2498" y="2759"/>
                  <a:pt x="1177" y="5413"/>
                </a:cubicBezTo>
                <a:cubicBezTo>
                  <a:pt x="-992" y="9772"/>
                  <a:pt x="-92" y="15338"/>
                  <a:pt x="3284" y="18457"/>
                </a:cubicBezTo>
                <a:cubicBezTo>
                  <a:pt x="4506" y="19587"/>
                  <a:pt x="6727" y="20706"/>
                  <a:pt x="8250" y="20966"/>
                </a:cubicBezTo>
                <a:cubicBezTo>
                  <a:pt x="10833" y="21406"/>
                  <a:pt x="12781" y="21121"/>
                  <a:pt x="15151" y="19925"/>
                </a:cubicBezTo>
                <a:cubicBezTo>
                  <a:pt x="18531" y="18220"/>
                  <a:pt x="20608" y="14647"/>
                  <a:pt x="20608" y="10570"/>
                </a:cubicBezTo>
                <a:cubicBezTo>
                  <a:pt x="20608" y="4405"/>
                  <a:pt x="15818" y="-194"/>
                  <a:pt x="9921" y="6"/>
                </a:cubicBezTo>
                <a:close/>
                <a:moveTo>
                  <a:pt x="10230" y="2366"/>
                </a:moveTo>
                <a:cubicBezTo>
                  <a:pt x="10446" y="2357"/>
                  <a:pt x="10663" y="2373"/>
                  <a:pt x="10865" y="2412"/>
                </a:cubicBezTo>
                <a:cubicBezTo>
                  <a:pt x="12171" y="2663"/>
                  <a:pt x="13700" y="3819"/>
                  <a:pt x="14252" y="4986"/>
                </a:cubicBezTo>
                <a:cubicBezTo>
                  <a:pt x="15014" y="6595"/>
                  <a:pt x="14898" y="7685"/>
                  <a:pt x="13607" y="11118"/>
                </a:cubicBezTo>
                <a:cubicBezTo>
                  <a:pt x="12976" y="12795"/>
                  <a:pt x="12420" y="14384"/>
                  <a:pt x="12373" y="14648"/>
                </a:cubicBezTo>
                <a:cubicBezTo>
                  <a:pt x="12297" y="15074"/>
                  <a:pt x="12081" y="15135"/>
                  <a:pt x="10384" y="15196"/>
                </a:cubicBezTo>
                <a:cubicBezTo>
                  <a:pt x="9260" y="15237"/>
                  <a:pt x="8410" y="15164"/>
                  <a:pt x="8323" y="15020"/>
                </a:cubicBezTo>
                <a:cubicBezTo>
                  <a:pt x="8242" y="14885"/>
                  <a:pt x="8011" y="14214"/>
                  <a:pt x="7814" y="13533"/>
                </a:cubicBezTo>
                <a:cubicBezTo>
                  <a:pt x="7616" y="12852"/>
                  <a:pt x="7092" y="11379"/>
                  <a:pt x="6652" y="10263"/>
                </a:cubicBezTo>
                <a:cubicBezTo>
                  <a:pt x="5733" y="7931"/>
                  <a:pt x="5646" y="6523"/>
                  <a:pt x="6307" y="5032"/>
                </a:cubicBezTo>
                <a:cubicBezTo>
                  <a:pt x="6957" y="3570"/>
                  <a:pt x="8714" y="2423"/>
                  <a:pt x="10230" y="2366"/>
                </a:cubicBezTo>
                <a:close/>
                <a:moveTo>
                  <a:pt x="10148" y="16163"/>
                </a:moveTo>
                <a:cubicBezTo>
                  <a:pt x="10815" y="16161"/>
                  <a:pt x="11519" y="16326"/>
                  <a:pt x="11810" y="16655"/>
                </a:cubicBezTo>
                <a:cubicBezTo>
                  <a:pt x="12193" y="17088"/>
                  <a:pt x="12167" y="17149"/>
                  <a:pt x="11337" y="17974"/>
                </a:cubicBezTo>
                <a:cubicBezTo>
                  <a:pt x="10858" y="18449"/>
                  <a:pt x="10391" y="18838"/>
                  <a:pt x="10302" y="18838"/>
                </a:cubicBezTo>
                <a:cubicBezTo>
                  <a:pt x="10212" y="18838"/>
                  <a:pt x="9756" y="18453"/>
                  <a:pt x="9285" y="17984"/>
                </a:cubicBezTo>
                <a:cubicBezTo>
                  <a:pt x="8571" y="17275"/>
                  <a:pt x="8474" y="17053"/>
                  <a:pt x="8677" y="16664"/>
                </a:cubicBezTo>
                <a:cubicBezTo>
                  <a:pt x="8850" y="16334"/>
                  <a:pt x="9481" y="16166"/>
                  <a:pt x="10148" y="16163"/>
                </a:cubicBezTo>
                <a:close/>
              </a:path>
            </a:pathLst>
          </a:custGeom>
          <a:ln w="12700">
            <a:miter lim="400000"/>
          </a:ln>
        </p:spPr>
      </p:pic>
      <p:pic>
        <p:nvPicPr>
          <p:cNvPr id="318"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1" t="38556" r="37700" b="27560"/>
          <a:stretch>
            <a:fillRect/>
          </a:stretch>
        </p:blipFill>
        <p:spPr>
          <a:xfrm>
            <a:off x="11628763" y="8040733"/>
            <a:ext cx="868918" cy="868077"/>
          </a:xfrm>
          <a:custGeom>
            <a:avLst/>
            <a:gdLst/>
            <a:ahLst/>
            <a:cxnLst>
              <a:cxn ang="0">
                <a:pos x="wd2" y="hd2"/>
              </a:cxn>
              <a:cxn ang="5400000">
                <a:pos x="wd2" y="hd2"/>
              </a:cxn>
              <a:cxn ang="10800000">
                <a:pos x="wd2" y="hd2"/>
              </a:cxn>
              <a:cxn ang="16200000">
                <a:pos x="wd2" y="hd2"/>
              </a:cxn>
            </a:cxnLst>
            <a:rect l="0" t="0" r="r" b="b"/>
            <a:pathLst>
              <a:path w="21504" h="21577" fill="norm" stroke="1" extrusionOk="0">
                <a:moveTo>
                  <a:pt x="10278" y="0"/>
                </a:moveTo>
                <a:cubicBezTo>
                  <a:pt x="9492" y="0"/>
                  <a:pt x="9043" y="67"/>
                  <a:pt x="8294" y="247"/>
                </a:cubicBezTo>
                <a:cubicBezTo>
                  <a:pt x="4336" y="1196"/>
                  <a:pt x="1326" y="4166"/>
                  <a:pt x="289" y="8148"/>
                </a:cubicBezTo>
                <a:cubicBezTo>
                  <a:pt x="-96" y="9625"/>
                  <a:pt x="-96" y="11979"/>
                  <a:pt x="289" y="13455"/>
                </a:cubicBezTo>
                <a:cubicBezTo>
                  <a:pt x="648" y="14835"/>
                  <a:pt x="1572" y="16693"/>
                  <a:pt x="2410" y="17727"/>
                </a:cubicBezTo>
                <a:cubicBezTo>
                  <a:pt x="3757" y="19385"/>
                  <a:pt x="5998" y="20796"/>
                  <a:pt x="8166" y="21347"/>
                </a:cubicBezTo>
                <a:cubicBezTo>
                  <a:pt x="9036" y="21568"/>
                  <a:pt x="9551" y="21600"/>
                  <a:pt x="11073" y="21564"/>
                </a:cubicBezTo>
                <a:cubicBezTo>
                  <a:pt x="12742" y="21525"/>
                  <a:pt x="13045" y="21485"/>
                  <a:pt x="14177" y="21100"/>
                </a:cubicBezTo>
                <a:cubicBezTo>
                  <a:pt x="15971" y="20492"/>
                  <a:pt x="17076" y="19782"/>
                  <a:pt x="18479" y="18368"/>
                </a:cubicBezTo>
                <a:cubicBezTo>
                  <a:pt x="19520" y="17318"/>
                  <a:pt x="19777" y="16973"/>
                  <a:pt x="20365" y="15773"/>
                </a:cubicBezTo>
                <a:cubicBezTo>
                  <a:pt x="21327" y="13808"/>
                  <a:pt x="21504" y="13042"/>
                  <a:pt x="21504" y="10802"/>
                </a:cubicBezTo>
                <a:cubicBezTo>
                  <a:pt x="21504" y="8562"/>
                  <a:pt x="21327" y="7795"/>
                  <a:pt x="20365" y="5830"/>
                </a:cubicBezTo>
                <a:cubicBezTo>
                  <a:pt x="19777" y="4631"/>
                  <a:pt x="19520" y="4285"/>
                  <a:pt x="18479" y="3236"/>
                </a:cubicBezTo>
                <a:cubicBezTo>
                  <a:pt x="18299" y="3054"/>
                  <a:pt x="18131" y="2882"/>
                  <a:pt x="17958" y="2723"/>
                </a:cubicBezTo>
                <a:cubicBezTo>
                  <a:pt x="17904" y="2728"/>
                  <a:pt x="17841" y="2703"/>
                  <a:pt x="17811" y="2654"/>
                </a:cubicBezTo>
                <a:cubicBezTo>
                  <a:pt x="17797" y="2631"/>
                  <a:pt x="17792" y="2610"/>
                  <a:pt x="17791" y="2585"/>
                </a:cubicBezTo>
                <a:cubicBezTo>
                  <a:pt x="16683" y="1591"/>
                  <a:pt x="15668" y="1008"/>
                  <a:pt x="14177" y="503"/>
                </a:cubicBezTo>
                <a:cubicBezTo>
                  <a:pt x="13091" y="136"/>
                  <a:pt x="12687" y="73"/>
                  <a:pt x="11201" y="20"/>
                </a:cubicBezTo>
                <a:cubicBezTo>
                  <a:pt x="10840" y="7"/>
                  <a:pt x="10540" y="0"/>
                  <a:pt x="10278" y="0"/>
                </a:cubicBezTo>
                <a:close/>
                <a:moveTo>
                  <a:pt x="10916" y="4409"/>
                </a:moveTo>
                <a:cubicBezTo>
                  <a:pt x="12865" y="4413"/>
                  <a:pt x="14801" y="5402"/>
                  <a:pt x="15798" y="7517"/>
                </a:cubicBezTo>
                <a:cubicBezTo>
                  <a:pt x="16193" y="8354"/>
                  <a:pt x="16220" y="8508"/>
                  <a:pt x="16220" y="9874"/>
                </a:cubicBezTo>
                <a:cubicBezTo>
                  <a:pt x="16220" y="11241"/>
                  <a:pt x="16196" y="11390"/>
                  <a:pt x="15798" y="12232"/>
                </a:cubicBezTo>
                <a:cubicBezTo>
                  <a:pt x="15031" y="13859"/>
                  <a:pt x="13519" y="15055"/>
                  <a:pt x="11780" y="15399"/>
                </a:cubicBezTo>
                <a:lnTo>
                  <a:pt x="11005" y="15547"/>
                </a:lnTo>
                <a:lnTo>
                  <a:pt x="11005" y="16119"/>
                </a:lnTo>
                <a:cubicBezTo>
                  <a:pt x="11005" y="16433"/>
                  <a:pt x="10953" y="16715"/>
                  <a:pt x="10896" y="16750"/>
                </a:cubicBezTo>
                <a:cubicBezTo>
                  <a:pt x="10739" y="16848"/>
                  <a:pt x="7385" y="14312"/>
                  <a:pt x="7518" y="14195"/>
                </a:cubicBezTo>
                <a:cubicBezTo>
                  <a:pt x="8197" y="13597"/>
                  <a:pt x="10781" y="11808"/>
                  <a:pt x="10877" y="11867"/>
                </a:cubicBezTo>
                <a:cubicBezTo>
                  <a:pt x="10946" y="11910"/>
                  <a:pt x="11005" y="12213"/>
                  <a:pt x="11005" y="12538"/>
                </a:cubicBezTo>
                <a:cubicBezTo>
                  <a:pt x="11005" y="13115"/>
                  <a:pt x="11013" y="13132"/>
                  <a:pt x="11368" y="13051"/>
                </a:cubicBezTo>
                <a:cubicBezTo>
                  <a:pt x="13034" y="12670"/>
                  <a:pt x="14004" y="11357"/>
                  <a:pt x="13882" y="9667"/>
                </a:cubicBezTo>
                <a:cubicBezTo>
                  <a:pt x="13730" y="7547"/>
                  <a:pt x="11595" y="6270"/>
                  <a:pt x="9531" y="7063"/>
                </a:cubicBezTo>
                <a:cubicBezTo>
                  <a:pt x="8762" y="7359"/>
                  <a:pt x="8033" y="8152"/>
                  <a:pt x="7832" y="8908"/>
                </a:cubicBezTo>
                <a:cubicBezTo>
                  <a:pt x="7574" y="9877"/>
                  <a:pt x="7577" y="9871"/>
                  <a:pt x="6447" y="9914"/>
                </a:cubicBezTo>
                <a:cubicBezTo>
                  <a:pt x="5880" y="9936"/>
                  <a:pt x="5370" y="9898"/>
                  <a:pt x="5308" y="9835"/>
                </a:cubicBezTo>
                <a:cubicBezTo>
                  <a:pt x="5245" y="9772"/>
                  <a:pt x="5254" y="9411"/>
                  <a:pt x="5328" y="9016"/>
                </a:cubicBezTo>
                <a:cubicBezTo>
                  <a:pt x="5892" y="6034"/>
                  <a:pt x="8411" y="4403"/>
                  <a:pt x="10916" y="4409"/>
                </a:cubicBezTo>
                <a:close/>
              </a:path>
            </a:pathLst>
          </a:custGeom>
          <a:ln w="12700">
            <a:miter lim="400000"/>
          </a:ln>
        </p:spPr>
      </p:pic>
      <p:pic>
        <p:nvPicPr>
          <p:cNvPr id="319" name="D_D Ambience - Tavern Party 0s - 4m60s (FM3Ep3yka44) 961.mov" descr="D_D Ambience - Tavern Party 0s - 4m60s (FM3Ep3yka44) 961.mov"/>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804068" y="6847350"/>
            <a:ext cx="571501" cy="57150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14:doors dir="vert"/>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240001007" fill="hold"/>
                                        <p:tgtEl>
                                          <p:spTgt spid="319"/>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319"/>
                </p:tgtEl>
              </p:cMediaNode>
            </p:audio>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1" name="ISLA DE LA GENEROSIDAD.     ACTIVIDAD DEL ÁRBOL GENEROSO…"/>
          <p:cNvSpPr txBox="1"/>
          <p:nvPr/>
        </p:nvSpPr>
        <p:spPr>
          <a:xfrm>
            <a:off x="440300" y="1746249"/>
            <a:ext cx="12011357" cy="626110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49580">
              <a:lnSpc>
                <a:spcPct val="115000"/>
              </a:lnSpc>
              <a:spcBef>
                <a:spcPts val="1000"/>
              </a:spcBef>
              <a:defRPr b="1" sz="2500">
                <a:uFill>
                  <a:solidFill>
                    <a:srgbClr val="000000"/>
                  </a:solidFill>
                </a:uFill>
                <a:latin typeface="Georgia"/>
                <a:ea typeface="Georgia"/>
                <a:cs typeface="Georgia"/>
                <a:sym typeface="Georgia"/>
              </a:defRPr>
            </a:pPr>
            <a:r>
              <a:t>ISLA DE LA GENEROSIDAD.     ACTIVIDAD DEL ÁRBOL GENEROSO</a:t>
            </a:r>
          </a:p>
          <a:p>
            <a:pPr algn="just" defTabSz="449580">
              <a:lnSpc>
                <a:spcPct val="115000"/>
              </a:lnSpc>
              <a:spcBef>
                <a:spcPts val="1000"/>
              </a:spcBef>
              <a:defRPr sz="1800">
                <a:uFill>
                  <a:solidFill>
                    <a:srgbClr val="000000"/>
                  </a:solidFill>
                </a:uFill>
                <a:latin typeface="Georgia"/>
                <a:ea typeface="Georgia"/>
                <a:cs typeface="Georgia"/>
                <a:sym typeface="Georgia"/>
              </a:defRPr>
            </a:pPr>
          </a:p>
          <a:p>
            <a:pPr algn="just" defTabSz="449580">
              <a:lnSpc>
                <a:spcPct val="115000"/>
              </a:lnSpc>
              <a:spcBef>
                <a:spcPts val="1000"/>
              </a:spcBef>
              <a:defRPr sz="1800">
                <a:uFill>
                  <a:solidFill>
                    <a:srgbClr val="000000"/>
                  </a:solidFill>
                </a:uFill>
                <a:latin typeface="Georgia"/>
                <a:ea typeface="Georgia"/>
                <a:cs typeface="Georgia"/>
                <a:sym typeface="Georgia"/>
              </a:defRPr>
            </a:pPr>
            <a:r>
              <a:t>Se abre uno de los baúles de la isla…. Y aparece una página con el siguiente contenido:</a:t>
            </a:r>
          </a:p>
          <a:p>
            <a:pPr algn="just" defTabSz="449580">
              <a:lnSpc>
                <a:spcPct val="115000"/>
              </a:lnSpc>
              <a:spcBef>
                <a:spcPts val="1000"/>
              </a:spcBef>
              <a:defRPr sz="1800">
                <a:uFill>
                  <a:solidFill>
                    <a:srgbClr val="000000"/>
                  </a:solidFill>
                </a:uFill>
                <a:latin typeface="Georgia"/>
                <a:ea typeface="Georgia"/>
                <a:cs typeface="Georgia"/>
                <a:sym typeface="Georgia"/>
              </a:defRPr>
            </a:pPr>
          </a:p>
          <a:p>
            <a:pPr algn="just" defTabSz="449580">
              <a:lnSpc>
                <a:spcPct val="115000"/>
              </a:lnSpc>
              <a:spcBef>
                <a:spcPts val="1000"/>
              </a:spcBef>
              <a:defRPr sz="1800">
                <a:uFill>
                  <a:solidFill>
                    <a:srgbClr val="000000"/>
                  </a:solidFill>
                </a:uFill>
                <a:latin typeface="Georgia"/>
                <a:ea typeface="Georgia"/>
                <a:cs typeface="Georgia"/>
                <a:sym typeface="Georgia"/>
              </a:defRPr>
            </a:pPr>
            <a:r>
              <a:t>“Hola piratas bienvenidos a la isla de la “Generosidad”, una isla donde todo se comparte sin recibir nada a cambio. En esta isla hay un árbol que da mucho cariño a los demás, que nos quiere enseñar a recibir agradecimiento y amor, que nos quiere enriquecer la vida para construir entre todos un mundo mejor.</a:t>
            </a:r>
          </a:p>
          <a:p>
            <a:pPr algn="just" defTabSz="449580">
              <a:lnSpc>
                <a:spcPct val="115000"/>
              </a:lnSpc>
              <a:spcBef>
                <a:spcPts val="1000"/>
              </a:spcBef>
              <a:defRPr sz="1800">
                <a:uFill>
                  <a:solidFill>
                    <a:srgbClr val="000000"/>
                  </a:solidFill>
                </a:uFill>
                <a:latin typeface="Georgia"/>
                <a:ea typeface="Georgia"/>
                <a:cs typeface="Georgia"/>
                <a:sym typeface="Georgia"/>
              </a:defRPr>
            </a:pPr>
            <a:r>
              <a:t>Como buenos piratas vamos a colaborar con el árbol de la generosidad:</a:t>
            </a:r>
          </a:p>
          <a:p>
            <a:pPr algn="just" defTabSz="449580">
              <a:lnSpc>
                <a:spcPct val="115000"/>
              </a:lnSpc>
              <a:spcBef>
                <a:spcPts val="1000"/>
              </a:spcBef>
              <a:defRPr sz="1800">
                <a:uFill>
                  <a:solidFill>
                    <a:srgbClr val="000000"/>
                  </a:solidFill>
                </a:uFill>
                <a:latin typeface="Georgia"/>
                <a:ea typeface="Georgia"/>
                <a:cs typeface="Georgia"/>
                <a:sym typeface="Georgia"/>
              </a:defRPr>
            </a:pPr>
            <a:r>
              <a:t>1º.- Escucharemos el cuenta cuentos de “El árbol generoso”.</a:t>
            </a:r>
          </a:p>
          <a:p>
            <a:pPr algn="just" defTabSz="449580">
              <a:lnSpc>
                <a:spcPct val="115000"/>
              </a:lnSpc>
              <a:spcBef>
                <a:spcPts val="1000"/>
              </a:spcBef>
              <a:defRPr sz="1800">
                <a:uFill>
                  <a:solidFill>
                    <a:srgbClr val="000000"/>
                  </a:solidFill>
                </a:uFill>
                <a:latin typeface="Georgia"/>
                <a:ea typeface="Georgia"/>
                <a:cs typeface="Georgia"/>
                <a:sym typeface="Georgia"/>
              </a:defRPr>
            </a:pPr>
            <a:r>
              <a:t>                    </a:t>
            </a:r>
            <a:r>
              <a:rPr u="sng">
                <a:solidFill>
                  <a:srgbClr val="0000FF"/>
                </a:solidFill>
                <a:uFill>
                  <a:solidFill>
                    <a:srgbClr val="0000FF"/>
                  </a:solidFill>
                </a:uFill>
                <a:hlinkClick r:id="rId2" invalidUrl="" action="" tgtFrame="" tooltip="" history="1" highlightClick="0" endSnd="0"/>
              </a:rPr>
              <a:t>https://www.youtube.com/watch?v=-usDZy8QY-I</a:t>
            </a:r>
          </a:p>
          <a:p>
            <a:pPr algn="just" defTabSz="449580">
              <a:lnSpc>
                <a:spcPct val="115000"/>
              </a:lnSpc>
              <a:spcBef>
                <a:spcPts val="1000"/>
              </a:spcBef>
              <a:defRPr sz="1800">
                <a:uFill>
                  <a:solidFill>
                    <a:srgbClr val="000000"/>
                  </a:solidFill>
                </a:uFill>
                <a:latin typeface="Georgia"/>
                <a:ea typeface="Georgia"/>
                <a:cs typeface="Georgia"/>
                <a:sym typeface="Georgia"/>
              </a:defRPr>
            </a:pPr>
            <a:r>
              <a:t>2º.- Dibuja en cada hoja algo que puedas regalar que no te cueste dinero, como</a:t>
            </a:r>
          </a:p>
          <a:p>
            <a:pPr algn="just" defTabSz="449580">
              <a:lnSpc>
                <a:spcPct val="115000"/>
              </a:lnSpc>
              <a:spcBef>
                <a:spcPts val="1000"/>
              </a:spcBef>
              <a:defRPr sz="1800">
                <a:uFill>
                  <a:solidFill>
                    <a:srgbClr val="000000"/>
                  </a:solidFill>
                </a:uFill>
                <a:latin typeface="Georgia"/>
                <a:ea typeface="Georgia"/>
                <a:cs typeface="Georgia"/>
                <a:sym typeface="Georgia"/>
              </a:defRPr>
            </a:pPr>
            <a:r>
              <a:t>por ejemplo una sonrisa.</a:t>
            </a:r>
          </a:p>
          <a:p>
            <a:pPr algn="just" defTabSz="449580">
              <a:lnSpc>
                <a:spcPct val="115000"/>
              </a:lnSpc>
              <a:spcBef>
                <a:spcPts val="1000"/>
              </a:spcBef>
              <a:defRPr sz="1800">
                <a:uFill>
                  <a:solidFill>
                    <a:srgbClr val="000000"/>
                  </a:solidFill>
                </a:uFill>
                <a:latin typeface="Georgia"/>
                <a:ea typeface="Georgia"/>
                <a:cs typeface="Georgia"/>
                <a:sym typeface="Georgia"/>
              </a:defRPr>
            </a:pPr>
            <a:r>
              <a:t>3º.- Enseñad vuestros árboles a los demás compañeros y haced un mural grande en clase con todos los regalos generosos que habéis dibujado.</a:t>
            </a:r>
          </a:p>
        </p:txBody>
      </p:sp>
      <p:grpSp>
        <p:nvGrpSpPr>
          <p:cNvPr id="1504" name="Flecha">
            <a:hlinkClick r:id="rId3" invalidUrl="" action="ppaction://hlinksldjump" tgtFrame="" tooltip="" history="1" highlightClick="0" endSnd="0"/>
          </p:cNvPr>
          <p:cNvGrpSpPr/>
          <p:nvPr/>
        </p:nvGrpSpPr>
        <p:grpSpPr>
          <a:xfrm>
            <a:off x="10312454" y="8366527"/>
            <a:ext cx="2073536" cy="900797"/>
            <a:chOff x="0" y="0"/>
            <a:chExt cx="2073535" cy="900795"/>
          </a:xfrm>
        </p:grpSpPr>
        <p:sp>
          <p:nvSpPr>
            <p:cNvPr id="1502" name="Flecha"/>
            <p:cNvSpPr/>
            <p:nvPr/>
          </p:nvSpPr>
          <p:spPr>
            <a:xfrm>
              <a:off x="82549" y="113908"/>
              <a:ext cx="1725816" cy="672979"/>
            </a:xfrm>
            <a:prstGeom prst="rightArrow">
              <a:avLst>
                <a:gd name="adj1" fmla="val 47251"/>
                <a:gd name="adj2" fmla="val 152631"/>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1503" name="Flecha Flecha" descr="Flecha Flecha"/>
            <p:cNvPicPr>
              <a:picLocks noChangeAspect="1"/>
            </p:cNvPicPr>
            <p:nvPr/>
          </p:nvPicPr>
          <p:blipFill>
            <a:blip r:embed="rId4">
              <a:extLst/>
            </a:blip>
            <a:stretch>
              <a:fillRect/>
            </a:stretch>
          </p:blipFill>
          <p:spPr>
            <a:xfrm>
              <a:off x="-1" y="0"/>
              <a:ext cx="2073537" cy="900797"/>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19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1508" name="Imagen"/>
          <p:cNvGrpSpPr/>
          <p:nvPr/>
        </p:nvGrpSpPr>
        <p:grpSpPr>
          <a:xfrm>
            <a:off x="6438867" y="1427948"/>
            <a:ext cx="5488322" cy="7271040"/>
            <a:chOff x="0" y="0"/>
            <a:chExt cx="5488321" cy="7271038"/>
          </a:xfrm>
        </p:grpSpPr>
        <p:pic>
          <p:nvPicPr>
            <p:cNvPr id="1506" name="Imagen" descr="Imagen"/>
            <p:cNvPicPr>
              <a:picLocks noChangeAspect="1"/>
            </p:cNvPicPr>
            <p:nvPr/>
          </p:nvPicPr>
          <p:blipFill>
            <a:blip r:embed="rId2">
              <a:extLst/>
            </a:blip>
            <a:srcRect l="20172" t="18617" r="26064" b="17296"/>
            <a:stretch>
              <a:fillRect/>
            </a:stretch>
          </p:blipFill>
          <p:spPr>
            <a:xfrm rot="16200000">
              <a:off x="-751660" y="1031058"/>
              <a:ext cx="6991640" cy="5208922"/>
            </a:xfrm>
            <a:prstGeom prst="rect">
              <a:avLst/>
            </a:prstGeom>
            <a:ln w="12700" cap="flat">
              <a:noFill/>
              <a:miter lim="400000"/>
            </a:ln>
            <a:effectLst/>
          </p:spPr>
        </p:pic>
        <p:pic>
          <p:nvPicPr>
            <p:cNvPr id="1507" name="Imagen" descr="Imagen"/>
            <p:cNvPicPr>
              <a:picLocks noChangeAspect="1"/>
            </p:cNvPicPr>
            <p:nvPr/>
          </p:nvPicPr>
          <p:blipFill>
            <a:blip r:embed="rId3">
              <a:extLst/>
            </a:blip>
            <a:stretch>
              <a:fillRect/>
            </a:stretch>
          </p:blipFill>
          <p:spPr>
            <a:xfrm rot="16200000">
              <a:off x="-891359" y="891358"/>
              <a:ext cx="7271039" cy="5488322"/>
            </a:xfrm>
            <a:prstGeom prst="rect">
              <a:avLst/>
            </a:prstGeom>
            <a:ln w="12700" cap="flat">
              <a:noFill/>
              <a:miter lim="400000"/>
            </a:ln>
            <a:effectLst/>
          </p:spPr>
        </p:pic>
      </p:grpSp>
      <p:pic>
        <p:nvPicPr>
          <p:cNvPr id="1509" name="Captura de pantalla 2020-04-06 a las 14.18.19.png" descr="Captura de pantalla 2020-04-06 a las 14.18.19.png">
            <a:hlinkClick r:id="rId4" invalidUrl="" action="ppaction://hlinksldjump" tgtFrame="" tooltip="" history="1" highlightClick="0" endSnd="0"/>
          </p:cNvPr>
          <p:cNvPicPr>
            <a:picLocks noChangeAspect="1"/>
          </p:cNvPicPr>
          <p:nvPr/>
        </p:nvPicPr>
        <p:blipFill>
          <a:blip r:embed="rId5">
            <a:extLst/>
          </a:blip>
          <a:srcRect l="41106" t="38554" r="37702" b="27552"/>
          <a:stretch>
            <a:fillRect/>
          </a:stretch>
        </p:blipFill>
        <p:spPr>
          <a:xfrm>
            <a:off x="11541810" y="832964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grpSp>
        <p:nvGrpSpPr>
          <p:cNvPr id="1512" name="Imagen"/>
          <p:cNvGrpSpPr/>
          <p:nvPr/>
        </p:nvGrpSpPr>
        <p:grpSpPr>
          <a:xfrm>
            <a:off x="958026" y="1427948"/>
            <a:ext cx="5044100" cy="7271041"/>
            <a:chOff x="0" y="0"/>
            <a:chExt cx="5044099" cy="7271039"/>
          </a:xfrm>
        </p:grpSpPr>
        <p:pic>
          <p:nvPicPr>
            <p:cNvPr id="1510" name="Imagen" descr="Imagen"/>
            <p:cNvPicPr>
              <a:picLocks noChangeAspect="1"/>
            </p:cNvPicPr>
            <p:nvPr/>
          </p:nvPicPr>
          <p:blipFill>
            <a:blip r:embed="rId6">
              <a:extLst/>
            </a:blip>
            <a:srcRect l="21742" t="14303" r="20718" b="22956"/>
            <a:stretch>
              <a:fillRect/>
            </a:stretch>
          </p:blipFill>
          <p:spPr>
            <a:xfrm rot="16200000">
              <a:off x="-973770" y="1253169"/>
              <a:ext cx="6991640" cy="4764701"/>
            </a:xfrm>
            <a:prstGeom prst="rect">
              <a:avLst/>
            </a:prstGeom>
            <a:ln w="12700" cap="flat">
              <a:noFill/>
              <a:miter lim="400000"/>
            </a:ln>
            <a:effectLst/>
          </p:spPr>
        </p:pic>
        <p:pic>
          <p:nvPicPr>
            <p:cNvPr id="1511" name="Imagen" descr="Imagen"/>
            <p:cNvPicPr>
              <a:picLocks noChangeAspect="1"/>
            </p:cNvPicPr>
            <p:nvPr/>
          </p:nvPicPr>
          <p:blipFill>
            <a:blip r:embed="rId7">
              <a:extLst/>
            </a:blip>
            <a:stretch>
              <a:fillRect/>
            </a:stretch>
          </p:blipFill>
          <p:spPr>
            <a:xfrm rot="16200000">
              <a:off x="-1113470" y="1113469"/>
              <a:ext cx="7271040" cy="5044101"/>
            </a:xfrm>
            <a:prstGeom prst="rect">
              <a:avLst/>
            </a:prstGeom>
            <a:ln w="12700" cap="flat">
              <a:noFill/>
              <a:miter lim="400000"/>
            </a:ln>
            <a:effectLst/>
          </p:spPr>
        </p:pic>
      </p:grpSp>
      <p:sp>
        <p:nvSpPr>
          <p:cNvPr id="1513" name="Ejemplo de ficha de hojas y de árbol:"/>
          <p:cNvSpPr txBox="1"/>
          <p:nvPr/>
        </p:nvSpPr>
        <p:spPr>
          <a:xfrm>
            <a:off x="464766" y="763976"/>
            <a:ext cx="5928271" cy="444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i="1">
                <a:latin typeface="Georgia"/>
                <a:ea typeface="Georgia"/>
                <a:cs typeface="Georgia"/>
                <a:sym typeface="Georgia"/>
              </a:defRPr>
            </a:lvl1pPr>
          </a:lstStyle>
          <a:p>
            <a:pPr/>
            <a:r>
              <a:t>Ejemplo de ficha de hojas y de árbol:</a:t>
            </a:r>
          </a:p>
        </p:txBody>
      </p:sp>
    </p:spTree>
  </p:cSld>
  <p:clrMapOvr>
    <a:masterClrMapping/>
  </p:clrMapOvr>
  <p:transition xmlns:p14="http://schemas.microsoft.com/office/powerpoint/2010/main" spd="med" advClick="1"/>
</p:sld>
</file>

<file path=ppt/slides/slide19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15" name="Figure-25_00_01a.jpeg" descr="Figure-25_00_01a.jpeg"/>
          <p:cNvPicPr>
            <a:picLocks noChangeAspect="1"/>
          </p:cNvPicPr>
          <p:nvPr/>
        </p:nvPicPr>
        <p:blipFill>
          <a:blip r:embed="rId2">
            <a:extLst/>
          </a:blip>
          <a:stretch>
            <a:fillRect/>
          </a:stretch>
        </p:blipFill>
        <p:spPr>
          <a:xfrm>
            <a:off x="-1388735" y="-90290"/>
            <a:ext cx="14820503" cy="9934180"/>
          </a:xfrm>
          <a:prstGeom prst="rect">
            <a:avLst/>
          </a:prstGeom>
          <a:ln w="12700">
            <a:miter lim="400000"/>
          </a:ln>
          <a:effectLst>
            <a:outerShdw sx="100000" sy="100000" kx="0" ky="0" algn="b" rotWithShape="0" blurRad="152400" dist="134472" dir="5400000">
              <a:srgbClr val="000000">
                <a:alpha val="50000"/>
              </a:srgbClr>
            </a:outerShdw>
            <a:reflection blurRad="0" stA="94943" stPos="0" endA="0" endPos="40000" dist="0" dir="5400000" fadeDir="5400000" sx="100000" sy="-100000" kx="0" ky="0" algn="bl" rotWithShape="0"/>
          </a:effectLst>
        </p:spPr>
      </p:pic>
      <p:pic>
        <p:nvPicPr>
          <p:cNvPr id="1516"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9" t="28750" r="37498" b="64982"/>
          <a:stretch>
            <a:fillRect/>
          </a:stretch>
        </p:blipFill>
        <p:spPr>
          <a:xfrm>
            <a:off x="11270188" y="172050"/>
            <a:ext cx="839788" cy="843011"/>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517"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914026" y="8426621"/>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
        <p:nvSpPr>
          <p:cNvPr id="1518" name="PELIGRO…"/>
          <p:cNvSpPr txBox="1"/>
          <p:nvPr/>
        </p:nvSpPr>
        <p:spPr>
          <a:xfrm>
            <a:off x="7924313" y="987905"/>
            <a:ext cx="5076621" cy="322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10100">
                <a:solidFill>
                  <a:srgbClr val="FE9301"/>
                </a:solidFill>
                <a:effectLst>
                  <a:outerShdw sx="100000" sy="100000" kx="0" ky="0" algn="b" rotWithShape="0" blurRad="12700" dist="63500" dir="19920000">
                    <a:srgbClr val="000000"/>
                  </a:outerShdw>
                </a:effectLst>
                <a:latin typeface="Impact"/>
                <a:ea typeface="Impact"/>
                <a:cs typeface="Impact"/>
                <a:sym typeface="Impact"/>
              </a:defRPr>
            </a:pPr>
            <a:r>
              <a:t>PELIGRO </a:t>
            </a:r>
          </a:p>
          <a:p>
            <a:pPr>
              <a:defRPr sz="10100">
                <a:solidFill>
                  <a:srgbClr val="FE9301"/>
                </a:solidFill>
                <a:effectLst>
                  <a:outerShdw sx="100000" sy="100000" kx="0" ky="0" algn="b" rotWithShape="0" blurRad="12700" dist="63500" dir="19920000">
                    <a:srgbClr val="000000"/>
                  </a:outerShdw>
                </a:effectLst>
                <a:latin typeface="Impact"/>
                <a:ea typeface="Impact"/>
                <a:cs typeface="Impact"/>
                <a:sym typeface="Impact"/>
              </a:defRPr>
            </a:pPr>
            <a:r>
              <a:t>EN EL MAR</a:t>
            </a:r>
          </a:p>
        </p:txBody>
      </p:sp>
    </p:spTree>
  </p:cSld>
  <p:clrMapOvr>
    <a:masterClrMapping/>
  </p:clrMapOvr>
  <p:transition xmlns:p14="http://schemas.microsoft.com/office/powerpoint/2010/main" spd="med" advClick="1"/>
</p:sld>
</file>

<file path=ppt/slides/slide19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0" name="1º VISIONAR EL CUENTO:  “PELIGRO EN EL MAR”.…"/>
          <p:cNvSpPr txBox="1"/>
          <p:nvPr/>
        </p:nvSpPr>
        <p:spPr>
          <a:xfrm>
            <a:off x="440300" y="209550"/>
            <a:ext cx="12011357" cy="9334500"/>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l" defTabSz="449580">
              <a:lnSpc>
                <a:spcPct val="115000"/>
              </a:lnSpc>
              <a:spcBef>
                <a:spcPts val="1000"/>
              </a:spcBef>
              <a:defRPr b="1" sz="1700">
                <a:uFill>
                  <a:solidFill>
                    <a:srgbClr val="000000"/>
                  </a:solidFill>
                </a:uFill>
                <a:latin typeface="Georgia"/>
                <a:ea typeface="Georgia"/>
                <a:cs typeface="Georgia"/>
                <a:sym typeface="Georgia"/>
              </a:defRPr>
            </a:pPr>
            <a:r>
              <a:t>1º VISIONAR EL CUENTO:  “PELIGRO EN EL MAR”.</a:t>
            </a:r>
          </a:p>
          <a:p>
            <a:pPr algn="l" defTabSz="449580">
              <a:lnSpc>
                <a:spcPct val="115000"/>
              </a:lnSpc>
              <a:spcBef>
                <a:spcPts val="1000"/>
              </a:spcBef>
              <a:defRPr b="1" sz="1700">
                <a:uFill>
                  <a:solidFill>
                    <a:srgbClr val="000000"/>
                  </a:solidFill>
                </a:uFill>
                <a:latin typeface="Georgia"/>
                <a:ea typeface="Georgia"/>
                <a:cs typeface="Georgia"/>
                <a:sym typeface="Georgia"/>
              </a:defRPr>
            </a:pPr>
            <a:r>
              <a:t>                                </a:t>
            </a:r>
            <a:r>
              <a:rPr b="0" u="sng">
                <a:solidFill>
                  <a:srgbClr val="0000FF"/>
                </a:solidFill>
                <a:uFill>
                  <a:solidFill>
                    <a:srgbClr val="0000FF"/>
                  </a:solidFill>
                </a:uFill>
                <a:hlinkClick r:id="rId2" invalidUrl="" action="" tgtFrame="" tooltip="" history="1" highlightClick="0" endSnd="0"/>
              </a:rPr>
              <a:t>https://drive.google.com/file/d/1gAAY19kl9WP4CZsmUrQ4xHAZAJIfrmwP/view</a:t>
            </a:r>
          </a:p>
          <a:p>
            <a:pPr algn="l" defTabSz="449580">
              <a:lnSpc>
                <a:spcPct val="115000"/>
              </a:lnSpc>
              <a:spcBef>
                <a:spcPts val="1000"/>
              </a:spcBef>
              <a:defRPr b="1" sz="1700">
                <a:uFill>
                  <a:solidFill>
                    <a:srgbClr val="000000"/>
                  </a:solidFill>
                </a:uFill>
                <a:latin typeface="Georgia"/>
                <a:ea typeface="Georgia"/>
                <a:cs typeface="Georgia"/>
                <a:sym typeface="Georgia"/>
              </a:defRPr>
            </a:pPr>
            <a:r>
              <a:t>2º REFLEXIONAR CON LOS NIÑOS SOBRE LAS SIGUIENTES CUESTIONES:</a:t>
            </a:r>
          </a:p>
          <a:p>
            <a:pPr marL="449580" indent="-220979" algn="l" defTabSz="449580">
              <a:lnSpc>
                <a:spcPct val="115000"/>
              </a:lnSpc>
              <a:spcBef>
                <a:spcPts val="1000"/>
              </a:spcBef>
              <a:buSzPct val="100000"/>
              <a:buFont typeface="Calibri"/>
              <a:buChar char="-"/>
              <a:defRPr sz="1700">
                <a:uFill>
                  <a:solidFill>
                    <a:srgbClr val="000000"/>
                  </a:solidFill>
                </a:uFill>
                <a:latin typeface="Georgia"/>
                <a:ea typeface="Georgia"/>
                <a:cs typeface="Georgia"/>
                <a:sym typeface="Georgia"/>
              </a:defRPr>
            </a:pPr>
            <a:r>
              <a:t>¿Qué dificultad o problema surge en el fondo del mar? Una mancha negra de contaminación.</a:t>
            </a:r>
          </a:p>
          <a:p>
            <a:pPr marL="449580" indent="-220979" algn="l" defTabSz="449580">
              <a:lnSpc>
                <a:spcPct val="115000"/>
              </a:lnSpc>
              <a:spcBef>
                <a:spcPts val="1000"/>
              </a:spcBef>
              <a:buSzPct val="100000"/>
              <a:buFont typeface="Calibri"/>
              <a:buChar char="-"/>
              <a:defRPr sz="1700">
                <a:uFill>
                  <a:solidFill>
                    <a:srgbClr val="000000"/>
                  </a:solidFill>
                </a:uFill>
                <a:latin typeface="Georgia"/>
                <a:ea typeface="Georgia"/>
                <a:cs typeface="Georgia"/>
                <a:sym typeface="Georgia"/>
              </a:defRPr>
            </a:pPr>
            <a:r>
              <a:t>¿Qué deben hacer los peces y por qué? Marcharse de allí porque sino morirán.</a:t>
            </a:r>
          </a:p>
          <a:p>
            <a:pPr marL="449580" indent="-220979" algn="l" defTabSz="449580">
              <a:lnSpc>
                <a:spcPct val="115000"/>
              </a:lnSpc>
              <a:spcBef>
                <a:spcPts val="1000"/>
              </a:spcBef>
              <a:buSzPct val="100000"/>
              <a:buFont typeface="Calibri"/>
              <a:buChar char="-"/>
              <a:defRPr sz="1700">
                <a:uFill>
                  <a:solidFill>
                    <a:srgbClr val="000000"/>
                  </a:solidFill>
                </a:uFill>
                <a:latin typeface="Georgia"/>
                <a:ea typeface="Georgia"/>
                <a:cs typeface="Georgia"/>
                <a:sym typeface="Georgia"/>
              </a:defRPr>
            </a:pPr>
            <a:r>
              <a:t> ¿Qué sentimientos le produce a cada animal esta situación y qué actitud deciden tener? Quino, el caballito de mar, está preocupado pero es optimista y busca soluciones; la ostra Peladura es muy pesimista y tiene miedo; y el cangrejo Casimiro está preocupado y triste. Ninguno de estos dos últimos animales es capaz de buscar soluciones al problema.</a:t>
            </a:r>
          </a:p>
          <a:p>
            <a:pPr marL="449580" indent="-220979" algn="l" defTabSz="449580">
              <a:lnSpc>
                <a:spcPct val="115000"/>
              </a:lnSpc>
              <a:spcBef>
                <a:spcPts val="1000"/>
              </a:spcBef>
              <a:buSzPct val="100000"/>
              <a:buFont typeface="Calibri"/>
              <a:buChar char="-"/>
              <a:defRPr sz="1700">
                <a:uFill>
                  <a:solidFill>
                    <a:srgbClr val="000000"/>
                  </a:solidFill>
                </a:uFill>
                <a:latin typeface="Georgia"/>
                <a:ea typeface="Georgia"/>
                <a:cs typeface="Georgia"/>
                <a:sym typeface="Georgia"/>
              </a:defRPr>
            </a:pPr>
            <a:r>
              <a:t>¿Por qué Peladura y Casimiro están más preocupados que Quino el caballito de mar? Porque son más pesimistas, pero además es que su situación es más complicada que la de Quino, porque ellos no pueden nadar y huir de aquella situación tan peligrosa. Cuando estamos en una situación más cómoda o de ventaja con respecto a los demás es más fácil ser optimista. </a:t>
            </a:r>
          </a:p>
          <a:p>
            <a:pPr marL="449580" indent="-220979" algn="l" defTabSz="449580">
              <a:lnSpc>
                <a:spcPct val="115000"/>
              </a:lnSpc>
              <a:spcBef>
                <a:spcPts val="1000"/>
              </a:spcBef>
              <a:buSzPct val="100000"/>
              <a:buFont typeface="Calibri"/>
              <a:buChar char="-"/>
              <a:defRPr sz="1700">
                <a:uFill>
                  <a:solidFill>
                    <a:srgbClr val="000000"/>
                  </a:solidFill>
                </a:uFill>
                <a:latin typeface="Georgia"/>
                <a:ea typeface="Georgia"/>
                <a:cs typeface="Georgia"/>
                <a:sym typeface="Georgia"/>
              </a:defRPr>
            </a:pPr>
            <a:r>
              <a:t>¿Qué decide hacer Quino y por qué? Quino decide ayudar a sus amigos porque entiende su dificultad, su problema y sufrimiento y decide ser generoso con ellos y ayudarles y animar a otros peces del mar (ballenas y delfines) a que les ayuden también. Tenemos que tratar de empatizar con la situación de los demás, estar agradecidos por la suerte que nosotros tenemos y que esta empatía y agradecimiento nos lleve a ser generosos con ellos y ayudarles en sus dificultades. </a:t>
            </a:r>
          </a:p>
          <a:p>
            <a:pPr marL="449580" indent="-220979" algn="l" defTabSz="449580">
              <a:lnSpc>
                <a:spcPct val="115000"/>
              </a:lnSpc>
              <a:spcBef>
                <a:spcPts val="1000"/>
              </a:spcBef>
              <a:buSzPct val="100000"/>
              <a:buFont typeface="Calibri"/>
              <a:buChar char="-"/>
              <a:defRPr sz="1700">
                <a:uFill>
                  <a:solidFill>
                    <a:srgbClr val="000000"/>
                  </a:solidFill>
                </a:uFill>
                <a:latin typeface="Georgia"/>
                <a:ea typeface="Georgia"/>
                <a:cs typeface="Georgia"/>
                <a:sym typeface="Georgia"/>
              </a:defRPr>
            </a:pPr>
            <a:r>
              <a:t>¿Quino ayuda solo a sus amigos? No, también a los demás peces del mar que  no pueden nadar, porque no solo debemos ayudar a nuestros amigos, si no a otras personas también, como hacen Quino y las ballenas y delfines del mar, que ayudan a otros animales que no conocen. Porque todo el mundo merece ser ayudado; porque cualquiera podría encontrarse en esa situación; porque nadie ha hecho nada para nacer teniendo la suerte de ser un pez que nada, o teniendo la desgracia ( en esta situación) de ser una animal que no puede nadar; y porque ayudando a los demás, animamos a que estos se sientan mejor y también ayuden, construyendo entre todos un mundo mejor, más bueno y más feliz.</a:t>
            </a:r>
          </a:p>
          <a:p>
            <a:pPr marL="449580" indent="-220979" algn="l" defTabSz="449580">
              <a:lnSpc>
                <a:spcPct val="115000"/>
              </a:lnSpc>
              <a:spcBef>
                <a:spcPts val="1000"/>
              </a:spcBef>
              <a:buSzPct val="100000"/>
              <a:buFont typeface="Calibri"/>
              <a:buChar char="-"/>
              <a:defRPr sz="1700">
                <a:uFill>
                  <a:solidFill>
                    <a:srgbClr val="000000"/>
                  </a:solidFill>
                </a:uFill>
                <a:latin typeface="Georgia"/>
                <a:ea typeface="Georgia"/>
                <a:cs typeface="Georgia"/>
                <a:sym typeface="Georgia"/>
              </a:defRPr>
            </a:pPr>
            <a:r>
              <a:t>¿Tú que hubieses hecho?</a:t>
            </a:r>
          </a:p>
        </p:txBody>
      </p:sp>
      <p:pic>
        <p:nvPicPr>
          <p:cNvPr id="1521"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06" t="38554" r="37702" b="27552"/>
          <a:stretch>
            <a:fillRect/>
          </a:stretch>
        </p:blipFill>
        <p:spPr>
          <a:xfrm>
            <a:off x="11777601" y="8663688"/>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9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23" name="Luces 2.jpg" descr="Luces 2.jpg"/>
          <p:cNvPicPr>
            <a:picLocks noChangeAspect="1"/>
          </p:cNvPicPr>
          <p:nvPr/>
        </p:nvPicPr>
        <p:blipFill>
          <a:blip r:embed="rId2">
            <a:extLst/>
          </a:blip>
          <a:srcRect l="6357" t="0" r="6356" b="0"/>
          <a:stretch>
            <a:fillRect/>
          </a:stretch>
        </p:blipFill>
        <p:spPr>
          <a:xfrm>
            <a:off x="-242274" y="-75982"/>
            <a:ext cx="13489350" cy="10302921"/>
          </a:xfrm>
          <a:prstGeom prst="rect">
            <a:avLst/>
          </a:prstGeom>
          <a:ln w="12700">
            <a:miter lim="400000"/>
          </a:ln>
        </p:spPr>
      </p:pic>
      <p:pic>
        <p:nvPicPr>
          <p:cNvPr id="1524"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9" t="28750" r="37498" b="64982"/>
          <a:stretch>
            <a:fillRect/>
          </a:stretch>
        </p:blipFill>
        <p:spPr>
          <a:xfrm>
            <a:off x="11840020" y="305649"/>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525"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15778" y="8461972"/>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9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7" name="Actividad “Regalo de los buenos sentimientos”:…"/>
          <p:cNvSpPr txBox="1"/>
          <p:nvPr/>
        </p:nvSpPr>
        <p:spPr>
          <a:xfrm>
            <a:off x="440300" y="3236912"/>
            <a:ext cx="12011357" cy="327977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419100" tIns="419100" rIns="419100" bIns="419100" anchor="ctr">
            <a:spAutoFit/>
          </a:bodyPr>
          <a:lstStyle/>
          <a:p>
            <a:pPr algn="just" defTabSz="449580">
              <a:lnSpc>
                <a:spcPct val="115000"/>
              </a:lnSpc>
              <a:spcBef>
                <a:spcPts val="1000"/>
              </a:spcBef>
              <a:defRPr b="1">
                <a:uFill>
                  <a:solidFill>
                    <a:srgbClr val="000000"/>
                  </a:solidFill>
                </a:uFill>
                <a:latin typeface="Georgia"/>
                <a:ea typeface="Georgia"/>
                <a:cs typeface="Georgia"/>
                <a:sym typeface="Georgia"/>
              </a:defRPr>
            </a:pPr>
            <a:r>
              <a:t>Actividad “Regalo de los buenos sentimientos”:</a:t>
            </a:r>
          </a:p>
          <a:p>
            <a:pPr algn="just" defTabSz="449580">
              <a:lnSpc>
                <a:spcPct val="115000"/>
              </a:lnSpc>
              <a:spcBef>
                <a:spcPts val="1000"/>
              </a:spcBef>
              <a:defRPr>
                <a:uFill>
                  <a:solidFill>
                    <a:srgbClr val="000000"/>
                  </a:solidFill>
                </a:uFill>
                <a:latin typeface="Georgia"/>
                <a:ea typeface="Georgia"/>
                <a:cs typeface="Georgia"/>
                <a:sym typeface="Georgia"/>
              </a:defRPr>
            </a:pPr>
            <a:r>
              <a:t>Cada niño con los ojos cerrados pensará qué cosas les hacen sentir muy bien, qué cosas les gustan a ellos (bañarse en la playa, jugar en la piscina, jugar con su abuela, echar un partidillo con sus hermanos, pintar, bailar, que les cuenten historias…). Una vez que han pensado en ello y se han sentido bien pueden regalarle estos pensamientos a quienes ellos deseen para hacerles sentir mejor.</a:t>
            </a:r>
          </a:p>
        </p:txBody>
      </p:sp>
      <p:pic>
        <p:nvPicPr>
          <p:cNvPr id="1528"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777601" y="8663688"/>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9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30" name="Cadena de favores.jpg" descr="Cadena de favores.jpg"/>
          <p:cNvPicPr>
            <a:picLocks noChangeAspect="1"/>
          </p:cNvPicPr>
          <p:nvPr/>
        </p:nvPicPr>
        <p:blipFill>
          <a:blip r:embed="rId2">
            <a:extLst/>
          </a:blip>
          <a:srcRect l="11371" t="0" r="11371" b="0"/>
          <a:stretch>
            <a:fillRect/>
          </a:stretch>
        </p:blipFill>
        <p:spPr>
          <a:xfrm>
            <a:off x="-147863" y="-63853"/>
            <a:ext cx="13300527" cy="9881307"/>
          </a:xfrm>
          <a:prstGeom prst="rect">
            <a:avLst/>
          </a:prstGeom>
          <a:ln w="12700">
            <a:miter lim="400000"/>
          </a:ln>
        </p:spPr>
      </p:pic>
      <p:pic>
        <p:nvPicPr>
          <p:cNvPr id="1531"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9" t="28750" r="37498" b="64982"/>
          <a:stretch>
            <a:fillRect/>
          </a:stretch>
        </p:blipFill>
        <p:spPr>
          <a:xfrm>
            <a:off x="11840020" y="305649"/>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532"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15778" y="8461972"/>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9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4" name="Actividad Cadena de favores (último):…"/>
          <p:cNvSpPr txBox="1"/>
          <p:nvPr/>
        </p:nvSpPr>
        <p:spPr>
          <a:xfrm>
            <a:off x="276011" y="393064"/>
            <a:ext cx="12452778" cy="896747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419100" tIns="419100" rIns="419100" bIns="419100" anchor="ctr">
            <a:spAutoFit/>
          </a:bodyPr>
          <a:lstStyle/>
          <a:p>
            <a:pPr algn="l" defTabSz="449580">
              <a:lnSpc>
                <a:spcPct val="115000"/>
              </a:lnSpc>
              <a:spcBef>
                <a:spcPts val="1000"/>
              </a:spcBef>
              <a:defRPr b="1" sz="1700">
                <a:uFill>
                  <a:solidFill>
                    <a:srgbClr val="000000"/>
                  </a:solidFill>
                </a:uFill>
                <a:latin typeface="Georgia"/>
                <a:ea typeface="Georgia"/>
                <a:cs typeface="Georgia"/>
                <a:sym typeface="Georgia"/>
              </a:defRPr>
            </a:pPr>
            <a:r>
              <a:t>Actividad Cadena de favores (último):</a:t>
            </a:r>
          </a:p>
          <a:p>
            <a:pPr algn="l" defTabSz="449580">
              <a:lnSpc>
                <a:spcPct val="115000"/>
              </a:lnSpc>
              <a:spcBef>
                <a:spcPts val="1000"/>
              </a:spcBef>
              <a:defRPr sz="1500">
                <a:uFill>
                  <a:solidFill>
                    <a:srgbClr val="000000"/>
                  </a:solidFill>
                </a:uFill>
                <a:latin typeface="Georgia"/>
                <a:ea typeface="Georgia"/>
                <a:cs typeface="Georgia"/>
                <a:sym typeface="Georgia"/>
              </a:defRPr>
            </a:pPr>
            <a:r>
              <a:t>Nuestro pirata se encuentra con un loro que está llorando y le pregunta:</a:t>
            </a:r>
          </a:p>
          <a:p>
            <a:pPr marL="457200" indent="-228600" algn="l" defTabSz="449580">
              <a:lnSpc>
                <a:spcPct val="115000"/>
              </a:lnSpc>
              <a:spcBef>
                <a:spcPts val="1000"/>
              </a:spcBef>
              <a:buSzPct val="100000"/>
              <a:buFont typeface="Calibri"/>
              <a:buChar char="-"/>
              <a:defRPr sz="1500">
                <a:uFill>
                  <a:solidFill>
                    <a:srgbClr val="000000"/>
                  </a:solidFill>
                </a:uFill>
                <a:latin typeface="Georgia"/>
                <a:ea typeface="Georgia"/>
                <a:cs typeface="Georgia"/>
                <a:sym typeface="Georgia"/>
              </a:defRPr>
            </a:pPr>
            <a:r>
              <a:t>Loro, ¿qué te pasa? ¿por qué lloras tanto?</a:t>
            </a:r>
          </a:p>
          <a:p>
            <a:pPr algn="l" defTabSz="449580">
              <a:lnSpc>
                <a:spcPct val="115000"/>
              </a:lnSpc>
              <a:spcBef>
                <a:spcPts val="1000"/>
              </a:spcBef>
              <a:defRPr sz="1500">
                <a:uFill>
                  <a:solidFill>
                    <a:srgbClr val="000000"/>
                  </a:solidFill>
                </a:uFill>
                <a:latin typeface="Georgia"/>
                <a:ea typeface="Georgia"/>
                <a:cs typeface="Georgia"/>
                <a:sym typeface="Georgia"/>
              </a:defRPr>
            </a:pPr>
            <a:r>
              <a:t>El loro le contesta:</a:t>
            </a:r>
          </a:p>
          <a:p>
            <a:pPr marL="457200" indent="-228600" algn="l" defTabSz="449580">
              <a:lnSpc>
                <a:spcPct val="115000"/>
              </a:lnSpc>
              <a:spcBef>
                <a:spcPts val="1000"/>
              </a:spcBef>
              <a:buSzPct val="100000"/>
              <a:buFont typeface="Calibri"/>
              <a:buChar char="-"/>
              <a:defRPr sz="1500">
                <a:uFill>
                  <a:solidFill>
                    <a:srgbClr val="000000"/>
                  </a:solidFill>
                </a:uFill>
                <a:latin typeface="Georgia"/>
                <a:ea typeface="Georgia"/>
                <a:cs typeface="Georgia"/>
                <a:sym typeface="Georgia"/>
              </a:defRPr>
            </a:pPr>
            <a:r>
              <a:t>Tengo un problema, he ido a comer semillas de girasol en ese prado y resulta que los girasoles se han marchitado y me he quedado sin comida.</a:t>
            </a:r>
          </a:p>
          <a:p>
            <a:pPr algn="l" defTabSz="449580">
              <a:lnSpc>
                <a:spcPct val="115000"/>
              </a:lnSpc>
              <a:spcBef>
                <a:spcPts val="1000"/>
              </a:spcBef>
              <a:defRPr sz="1500">
                <a:uFill>
                  <a:solidFill>
                    <a:srgbClr val="000000"/>
                  </a:solidFill>
                </a:uFill>
                <a:latin typeface="Georgia"/>
                <a:ea typeface="Georgia"/>
                <a:cs typeface="Georgia"/>
                <a:sym typeface="Georgia"/>
              </a:defRPr>
            </a:pPr>
            <a:r>
              <a:t>El pirata piensa en cómo se siente el loro y cómo puede ayudarle, pero necesita la ayuda de todos los niños y niñas.</a:t>
            </a:r>
          </a:p>
          <a:p>
            <a:pPr algn="l" defTabSz="449580">
              <a:lnSpc>
                <a:spcPct val="115000"/>
              </a:lnSpc>
              <a:spcBef>
                <a:spcPts val="1000"/>
              </a:spcBef>
              <a:defRPr sz="1500">
                <a:uFill>
                  <a:solidFill>
                    <a:srgbClr val="000000"/>
                  </a:solidFill>
                </a:uFill>
                <a:latin typeface="Georgia"/>
                <a:ea typeface="Georgia"/>
                <a:cs typeface="Georgia"/>
                <a:sym typeface="Georgia"/>
              </a:defRPr>
            </a:pPr>
            <a:r>
              <a:t>(La maestra pregunta a los niños en cómo se debe sentir el loro y qué soluciones pueden darle para ayudarle). (Por ejemplo se puede sentir hambriento, angustiado, desesperado… Y como soluciones se les puede guiar para que busquen otro alimento como nueces, almendras, frutas, verduras…).</a:t>
            </a:r>
          </a:p>
          <a:p>
            <a:pPr algn="l" defTabSz="449580">
              <a:lnSpc>
                <a:spcPct val="115000"/>
              </a:lnSpc>
              <a:spcBef>
                <a:spcPts val="1000"/>
              </a:spcBef>
              <a:defRPr sz="1500">
                <a:uFill>
                  <a:solidFill>
                    <a:srgbClr val="000000"/>
                  </a:solidFill>
                </a:uFill>
                <a:latin typeface="Georgia"/>
                <a:ea typeface="Georgia"/>
                <a:cs typeface="Georgia"/>
                <a:sym typeface="Georgia"/>
              </a:defRPr>
            </a:pPr>
            <a:r>
              <a:t>Una vez que hemos ayudado al loro, este le da las gracias y sigue su camino. El loro va volando muy contento y se encuentra con un camaleón que está muy triste. El loro le pregunta:</a:t>
            </a:r>
          </a:p>
          <a:p>
            <a:pPr marL="457200" indent="-228600" algn="l" defTabSz="449580">
              <a:lnSpc>
                <a:spcPct val="115000"/>
              </a:lnSpc>
              <a:spcBef>
                <a:spcPts val="1000"/>
              </a:spcBef>
              <a:buSzPct val="100000"/>
              <a:buFont typeface="Calibri"/>
              <a:buChar char="-"/>
              <a:defRPr sz="1500">
                <a:uFill>
                  <a:solidFill>
                    <a:srgbClr val="000000"/>
                  </a:solidFill>
                </a:uFill>
                <a:latin typeface="Georgia"/>
                <a:ea typeface="Georgia"/>
                <a:cs typeface="Georgia"/>
                <a:sym typeface="Georgia"/>
              </a:defRPr>
            </a:pPr>
            <a:r>
              <a:t>Camaleón, ¿qué te pasa? ¿por qué estás triste?</a:t>
            </a:r>
          </a:p>
          <a:p>
            <a:pPr algn="l" defTabSz="449580">
              <a:lnSpc>
                <a:spcPct val="115000"/>
              </a:lnSpc>
              <a:spcBef>
                <a:spcPts val="1000"/>
              </a:spcBef>
              <a:defRPr sz="1500">
                <a:uFill>
                  <a:solidFill>
                    <a:srgbClr val="000000"/>
                  </a:solidFill>
                </a:uFill>
                <a:latin typeface="Georgia"/>
                <a:ea typeface="Georgia"/>
                <a:cs typeface="Georgia"/>
                <a:sym typeface="Georgia"/>
              </a:defRPr>
            </a:pPr>
            <a:r>
              <a:t>El camaleón le contesta:</a:t>
            </a:r>
          </a:p>
          <a:p>
            <a:pPr marL="457200" indent="-228600" algn="l" defTabSz="449580">
              <a:lnSpc>
                <a:spcPct val="115000"/>
              </a:lnSpc>
              <a:spcBef>
                <a:spcPts val="1000"/>
              </a:spcBef>
              <a:buSzPct val="100000"/>
              <a:buFont typeface="Calibri"/>
              <a:buChar char="-"/>
              <a:defRPr sz="1500">
                <a:uFill>
                  <a:solidFill>
                    <a:srgbClr val="000000"/>
                  </a:solidFill>
                </a:uFill>
                <a:latin typeface="Georgia"/>
                <a:ea typeface="Georgia"/>
                <a:cs typeface="Georgia"/>
                <a:sym typeface="Georgia"/>
              </a:defRPr>
            </a:pPr>
            <a:r>
              <a:t>Quiero ir al árbol de enfrente porque está allí mi familia pero camino tan despacio que creo que no voy a llegar nunca.</a:t>
            </a:r>
          </a:p>
          <a:p>
            <a:pPr algn="l" defTabSz="449580">
              <a:lnSpc>
                <a:spcPct val="115000"/>
              </a:lnSpc>
              <a:spcBef>
                <a:spcPts val="1000"/>
              </a:spcBef>
              <a:defRPr sz="1500">
                <a:uFill>
                  <a:solidFill>
                    <a:srgbClr val="000000"/>
                  </a:solidFill>
                </a:uFill>
                <a:latin typeface="Georgia"/>
                <a:ea typeface="Georgia"/>
                <a:cs typeface="Georgia"/>
                <a:sym typeface="Georgia"/>
              </a:defRPr>
            </a:pPr>
            <a:r>
              <a:t>El loro piensa cómo se siente el camaleón y cómo puede ayudarle, pero necesita la ayuda de todos los niños y niñas de la clase.</a:t>
            </a:r>
          </a:p>
          <a:p>
            <a:pPr algn="l" defTabSz="449580">
              <a:lnSpc>
                <a:spcPct val="115000"/>
              </a:lnSpc>
              <a:spcBef>
                <a:spcPts val="1000"/>
              </a:spcBef>
              <a:defRPr sz="1500">
                <a:uFill>
                  <a:solidFill>
                    <a:srgbClr val="000000"/>
                  </a:solidFill>
                </a:uFill>
                <a:latin typeface="Georgia"/>
                <a:ea typeface="Georgia"/>
                <a:cs typeface="Georgia"/>
                <a:sym typeface="Georgia"/>
              </a:defRPr>
            </a:pPr>
            <a:r>
              <a:t>(La maestra pregunta a los niños en cómo se debe de sentir el camaleón y cómo pueden ayudarle). (Por ejemplo el camaleón se puede sentir triste, angustiado, solo…Y como soluciones pueden surgir varias, como por ejemplo, que el loro le lleve volando al otro árbol).</a:t>
            </a:r>
          </a:p>
          <a:p>
            <a:pPr algn="l" defTabSz="449580">
              <a:lnSpc>
                <a:spcPct val="115000"/>
              </a:lnSpc>
              <a:spcBef>
                <a:spcPts val="1000"/>
              </a:spcBef>
              <a:defRPr sz="1500">
                <a:uFill>
                  <a:solidFill>
                    <a:srgbClr val="000000"/>
                  </a:solidFill>
                </a:uFill>
                <a:latin typeface="Georgia"/>
                <a:ea typeface="Georgia"/>
                <a:cs typeface="Georgia"/>
                <a:sym typeface="Georgia"/>
              </a:defRPr>
            </a:pPr>
            <a:r>
              <a:t>El camaleón está muy contento porque ya está con su familia en el otro árbol y le da las gracias al loro, pero se encuentra con un mono que están muy nervioso. </a:t>
            </a:r>
          </a:p>
          <a:p>
            <a:pPr marL="457200" indent="-228600" algn="l" defTabSz="449580">
              <a:lnSpc>
                <a:spcPct val="115000"/>
              </a:lnSpc>
              <a:spcBef>
                <a:spcPts val="1000"/>
              </a:spcBef>
              <a:buSzPct val="100000"/>
              <a:buFont typeface="Calibri"/>
              <a:buChar char="-"/>
              <a:defRPr sz="1500">
                <a:uFill>
                  <a:solidFill>
                    <a:srgbClr val="000000"/>
                  </a:solidFill>
                </a:uFill>
                <a:latin typeface="Georgia"/>
                <a:ea typeface="Georgia"/>
                <a:cs typeface="Georgia"/>
                <a:sym typeface="Georgia"/>
              </a:defRPr>
            </a:pPr>
            <a:r>
              <a:t>Mono, ¿qué te pasa?</a:t>
            </a:r>
          </a:p>
          <a:p>
            <a:pPr algn="l" defTabSz="449580">
              <a:lnSpc>
                <a:spcPct val="115000"/>
              </a:lnSpc>
              <a:spcBef>
                <a:spcPts val="1000"/>
              </a:spcBef>
              <a:defRPr sz="1500">
                <a:uFill>
                  <a:solidFill>
                    <a:srgbClr val="000000"/>
                  </a:solidFill>
                </a:uFill>
                <a:latin typeface="Georgia"/>
                <a:ea typeface="Georgia"/>
                <a:cs typeface="Georgia"/>
                <a:sym typeface="Georgia"/>
              </a:defRPr>
            </a:pPr>
            <a:r>
              <a:t>El mono le contesta:</a:t>
            </a:r>
          </a:p>
          <a:p>
            <a:pPr marL="457200" indent="-228600" algn="l" defTabSz="449580">
              <a:lnSpc>
                <a:spcPct val="115000"/>
              </a:lnSpc>
              <a:spcBef>
                <a:spcPts val="1000"/>
              </a:spcBef>
              <a:buSzPct val="100000"/>
              <a:buFont typeface="Calibri"/>
              <a:buChar char="-"/>
              <a:defRPr sz="1500">
                <a:uFill>
                  <a:solidFill>
                    <a:srgbClr val="000000"/>
                  </a:solidFill>
                </a:uFill>
                <a:latin typeface="Georgia"/>
                <a:ea typeface="Georgia"/>
                <a:cs typeface="Georgia"/>
                <a:sym typeface="Georgia"/>
              </a:defRPr>
            </a:pPr>
            <a:r>
              <a:t>Tengo una pata atascada en la rama del árbol y no puedo moverme.</a:t>
            </a:r>
          </a:p>
          <a:p>
            <a:pPr algn="l" defTabSz="449580">
              <a:lnSpc>
                <a:spcPct val="115000"/>
              </a:lnSpc>
              <a:spcBef>
                <a:spcPts val="1000"/>
              </a:spcBef>
              <a:defRPr sz="1500">
                <a:uFill>
                  <a:solidFill>
                    <a:srgbClr val="000000"/>
                  </a:solidFill>
                </a:uFill>
                <a:latin typeface="Georgia"/>
                <a:ea typeface="Georgia"/>
                <a:cs typeface="Georgia"/>
                <a:sym typeface="Georgia"/>
              </a:defRPr>
            </a:pPr>
            <a:r>
              <a:t>El camaleón piensa en cómo se siente el mono y cómo puede ayudarle, pero necesita la ayuda de todos los niños y niñas.</a:t>
            </a:r>
          </a:p>
        </p:txBody>
      </p:sp>
      <p:grpSp>
        <p:nvGrpSpPr>
          <p:cNvPr id="1537" name="Flecha">
            <a:hlinkClick r:id="rId2" invalidUrl="" action="ppaction://hlinksldjump" tgtFrame="" tooltip="" history="1" highlightClick="0" endSnd="0"/>
          </p:cNvPr>
          <p:cNvGrpSpPr/>
          <p:nvPr/>
        </p:nvGrpSpPr>
        <p:grpSpPr>
          <a:xfrm>
            <a:off x="10666326" y="8661420"/>
            <a:ext cx="2073536" cy="900797"/>
            <a:chOff x="0" y="0"/>
            <a:chExt cx="2073535" cy="900795"/>
          </a:xfrm>
        </p:grpSpPr>
        <p:sp>
          <p:nvSpPr>
            <p:cNvPr id="1535" name="Flecha"/>
            <p:cNvSpPr/>
            <p:nvPr/>
          </p:nvSpPr>
          <p:spPr>
            <a:xfrm>
              <a:off x="82549" y="113908"/>
              <a:ext cx="1725816" cy="672979"/>
            </a:xfrm>
            <a:prstGeom prst="rightArrow">
              <a:avLst>
                <a:gd name="adj1" fmla="val 47251"/>
                <a:gd name="adj2" fmla="val 152631"/>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1536" name="Flecha Flecha" descr="Flecha Flecha"/>
            <p:cNvPicPr>
              <a:picLocks noChangeAspect="1"/>
            </p:cNvPicPr>
            <p:nvPr/>
          </p:nvPicPr>
          <p:blipFill>
            <a:blip r:embed="rId3">
              <a:extLst/>
            </a:blip>
            <a:stretch>
              <a:fillRect/>
            </a:stretch>
          </p:blipFill>
          <p:spPr>
            <a:xfrm>
              <a:off x="-1" y="0"/>
              <a:ext cx="2073537" cy="900797"/>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19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9" name="(La maestra pregunta a los niños cómo se debe sentir el mono y qué soluciones pueden darle para ayudarle). (Por ejemplo se puede sentir atrapado, agobiado, impotente,…Y como soluciones puede ser que el camaleón y su familia fuercen la rama y consigan lib"/>
          <p:cNvSpPr txBox="1"/>
          <p:nvPr/>
        </p:nvSpPr>
        <p:spPr>
          <a:xfrm>
            <a:off x="440300" y="320357"/>
            <a:ext cx="12011357" cy="911288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419100" tIns="419100" rIns="419100" bIns="419100" anchor="ctr">
            <a:spAutoFit/>
          </a:bodyPr>
          <a:lstStyle/>
          <a:p>
            <a:pPr algn="l" defTabSz="449580">
              <a:lnSpc>
                <a:spcPct val="115000"/>
              </a:lnSpc>
              <a:spcBef>
                <a:spcPts val="1000"/>
              </a:spcBef>
              <a:defRPr sz="1600">
                <a:uFill>
                  <a:solidFill>
                    <a:srgbClr val="000000"/>
                  </a:solidFill>
                </a:uFill>
                <a:latin typeface="Georgia"/>
                <a:ea typeface="Georgia"/>
                <a:cs typeface="Georgia"/>
                <a:sym typeface="Georgia"/>
              </a:defRPr>
            </a:pPr>
            <a:r>
              <a:t>(La maestra pregunta a los niños cómo se debe sentir el mono y qué soluciones pueden darle para ayudarle). (Por ejemplo se puede sentir atrapado, agobiado, impotente,…Y como soluciones puede ser que el camaleón y su familia fuercen la rama y consigan liberar la pata).</a:t>
            </a:r>
          </a:p>
          <a:p>
            <a:pPr algn="l" defTabSz="449580">
              <a:lnSpc>
                <a:spcPct val="115000"/>
              </a:lnSpc>
              <a:spcBef>
                <a:spcPts val="1000"/>
              </a:spcBef>
              <a:defRPr sz="1600">
                <a:uFill>
                  <a:solidFill>
                    <a:srgbClr val="000000"/>
                  </a:solidFill>
                </a:uFill>
                <a:latin typeface="Georgia"/>
                <a:ea typeface="Georgia"/>
                <a:cs typeface="Georgia"/>
                <a:sym typeface="Georgia"/>
              </a:defRPr>
            </a:pPr>
            <a:r>
              <a:t>El mono le da las gracias muy contento al camaleón y se va de rama en rama saltando. Como tiene mucha sed se va al río a beber agua. Allí se encuentra a un bicho bola.</a:t>
            </a:r>
          </a:p>
          <a:p>
            <a:pPr marL="457200" indent="-228600" algn="l" defTabSz="449580">
              <a:lnSpc>
                <a:spcPct val="115000"/>
              </a:lnSpc>
              <a:spcBef>
                <a:spcPts val="1000"/>
              </a:spcBef>
              <a:buSzPct val="100000"/>
              <a:buFont typeface="Calibri"/>
              <a:buChar char="-"/>
              <a:defRPr sz="1600">
                <a:uFill>
                  <a:solidFill>
                    <a:srgbClr val="000000"/>
                  </a:solidFill>
                </a:uFill>
                <a:latin typeface="Georgia"/>
                <a:ea typeface="Georgia"/>
                <a:cs typeface="Georgia"/>
                <a:sym typeface="Georgia"/>
              </a:defRPr>
            </a:pPr>
            <a:r>
              <a:t>Bicho bola, ¿qué te pasa? </a:t>
            </a:r>
          </a:p>
          <a:p>
            <a:pPr marL="457200" indent="-228600" algn="l" defTabSz="449580">
              <a:lnSpc>
                <a:spcPct val="115000"/>
              </a:lnSpc>
              <a:spcBef>
                <a:spcPts val="1000"/>
              </a:spcBef>
              <a:buSzPct val="100000"/>
              <a:buFont typeface="Calibri"/>
              <a:buChar char="-"/>
              <a:defRPr sz="1600">
                <a:uFill>
                  <a:solidFill>
                    <a:srgbClr val="000000"/>
                  </a:solidFill>
                </a:uFill>
                <a:latin typeface="Georgia"/>
                <a:ea typeface="Georgia"/>
                <a:cs typeface="Georgia"/>
                <a:sym typeface="Georgia"/>
              </a:defRPr>
            </a:pPr>
            <a:r>
              <a:t>El bicho bola le contesta:</a:t>
            </a:r>
          </a:p>
          <a:p>
            <a:pPr marL="457200" indent="-228600" algn="l" defTabSz="449580">
              <a:lnSpc>
                <a:spcPct val="115000"/>
              </a:lnSpc>
              <a:spcBef>
                <a:spcPts val="1000"/>
              </a:spcBef>
              <a:buSzPct val="100000"/>
              <a:buFont typeface="Calibri"/>
              <a:buChar char="-"/>
              <a:defRPr sz="1600">
                <a:uFill>
                  <a:solidFill>
                    <a:srgbClr val="000000"/>
                  </a:solidFill>
                </a:uFill>
                <a:latin typeface="Georgia"/>
                <a:ea typeface="Georgia"/>
                <a:cs typeface="Georgia"/>
                <a:sym typeface="Georgia"/>
              </a:defRPr>
            </a:pPr>
            <a:r>
              <a:t>Necesito cruzar el río pero, como soy tan pequeño, la corriente me va a arrastrar.</a:t>
            </a:r>
          </a:p>
          <a:p>
            <a:pPr algn="l" defTabSz="449580">
              <a:lnSpc>
                <a:spcPct val="115000"/>
              </a:lnSpc>
              <a:spcBef>
                <a:spcPts val="1000"/>
              </a:spcBef>
              <a:defRPr sz="1600">
                <a:uFill>
                  <a:solidFill>
                    <a:srgbClr val="000000"/>
                  </a:solidFill>
                </a:uFill>
                <a:latin typeface="Georgia"/>
                <a:ea typeface="Georgia"/>
                <a:cs typeface="Georgia"/>
                <a:sym typeface="Georgia"/>
              </a:defRPr>
            </a:pPr>
            <a:r>
              <a:t>El mono piensa en cómo se siente el bicho bola y cómo puede ayudarle, pero necesita la ayuda de todos los niños y niñas.</a:t>
            </a:r>
          </a:p>
          <a:p>
            <a:pPr algn="l" defTabSz="449580">
              <a:lnSpc>
                <a:spcPct val="115000"/>
              </a:lnSpc>
              <a:spcBef>
                <a:spcPts val="1000"/>
              </a:spcBef>
              <a:defRPr sz="1600">
                <a:uFill>
                  <a:solidFill>
                    <a:srgbClr val="000000"/>
                  </a:solidFill>
                </a:uFill>
                <a:latin typeface="Georgia"/>
                <a:ea typeface="Georgia"/>
                <a:cs typeface="Georgia"/>
                <a:sym typeface="Georgia"/>
              </a:defRPr>
            </a:pPr>
            <a:r>
              <a:t>(La maestra pregunta a los niños cómo se debe sentir el bicho bola y qué soluciones pueden ofrecerle para ayudarle). (Por ejemplo, el bicho bola se puede sentir preocupado, nervioso,… y como solución puede ser que el mono se cuelgue de alguna rama con el bicho bola y cruce el río saltando o también nadando.</a:t>
            </a:r>
          </a:p>
          <a:p>
            <a:pPr algn="l" defTabSz="449580">
              <a:lnSpc>
                <a:spcPct val="115000"/>
              </a:lnSpc>
              <a:spcBef>
                <a:spcPts val="1000"/>
              </a:spcBef>
              <a:defRPr sz="1600">
                <a:uFill>
                  <a:solidFill>
                    <a:srgbClr val="000000"/>
                  </a:solidFill>
                </a:uFill>
                <a:latin typeface="Georgia"/>
                <a:ea typeface="Georgia"/>
                <a:cs typeface="Georgia"/>
                <a:sym typeface="Georgia"/>
              </a:defRPr>
            </a:pPr>
            <a:r>
              <a:t>El bicho bola está muy contento porque el mono le ha ayudado y ya está en la otra orilla del río. Le da las gracias y sigue su camino. Más adelante se encuentra con nuestro pirata que está perdido en la isla y le pregunta:</a:t>
            </a:r>
          </a:p>
          <a:p>
            <a:pPr marL="457200" indent="-228600" algn="l" defTabSz="449580">
              <a:lnSpc>
                <a:spcPct val="115000"/>
              </a:lnSpc>
              <a:spcBef>
                <a:spcPts val="1000"/>
              </a:spcBef>
              <a:buSzPct val="100000"/>
              <a:buFont typeface="Calibri"/>
              <a:buChar char="-"/>
              <a:defRPr sz="1600">
                <a:uFill>
                  <a:solidFill>
                    <a:srgbClr val="000000"/>
                  </a:solidFill>
                </a:uFill>
                <a:latin typeface="Georgia"/>
                <a:ea typeface="Georgia"/>
                <a:cs typeface="Georgia"/>
                <a:sym typeface="Georgia"/>
              </a:defRPr>
            </a:pPr>
            <a:r>
              <a:t>Pirata, ¿qué te pasa?</a:t>
            </a:r>
          </a:p>
          <a:p>
            <a:pPr algn="l" defTabSz="449580">
              <a:lnSpc>
                <a:spcPct val="115000"/>
              </a:lnSpc>
              <a:spcBef>
                <a:spcPts val="1000"/>
              </a:spcBef>
              <a:defRPr sz="1600">
                <a:uFill>
                  <a:solidFill>
                    <a:srgbClr val="000000"/>
                  </a:solidFill>
                </a:uFill>
                <a:latin typeface="Georgia"/>
                <a:ea typeface="Georgia"/>
                <a:cs typeface="Georgia"/>
                <a:sym typeface="Georgia"/>
              </a:defRPr>
            </a:pPr>
            <a:r>
              <a:t>El pirata le contesta:</a:t>
            </a:r>
          </a:p>
          <a:p>
            <a:pPr marL="457200" indent="-228600" algn="l" defTabSz="449580">
              <a:lnSpc>
                <a:spcPct val="115000"/>
              </a:lnSpc>
              <a:spcBef>
                <a:spcPts val="1000"/>
              </a:spcBef>
              <a:buSzPct val="100000"/>
              <a:buFont typeface="Calibri"/>
              <a:buChar char="-"/>
              <a:defRPr sz="1600">
                <a:uFill>
                  <a:solidFill>
                    <a:srgbClr val="000000"/>
                  </a:solidFill>
                </a:uFill>
                <a:latin typeface="Georgia"/>
                <a:ea typeface="Georgia"/>
                <a:cs typeface="Georgia"/>
                <a:sym typeface="Georgia"/>
              </a:defRPr>
            </a:pPr>
            <a:r>
              <a:t>Estoy perdido y no sé cómo conseguir el tesoro.</a:t>
            </a:r>
          </a:p>
          <a:p>
            <a:pPr algn="l" defTabSz="449580">
              <a:lnSpc>
                <a:spcPct val="115000"/>
              </a:lnSpc>
              <a:spcBef>
                <a:spcPts val="1000"/>
              </a:spcBef>
              <a:defRPr sz="1600">
                <a:uFill>
                  <a:solidFill>
                    <a:srgbClr val="000000"/>
                  </a:solidFill>
                </a:uFill>
                <a:latin typeface="Georgia"/>
                <a:ea typeface="Georgia"/>
                <a:cs typeface="Georgia"/>
                <a:sym typeface="Georgia"/>
              </a:defRPr>
            </a:pPr>
            <a:r>
              <a:t>El bicho bola le responde:</a:t>
            </a:r>
          </a:p>
          <a:p>
            <a:pPr marL="457200" indent="-228600" algn="l" defTabSz="449580">
              <a:lnSpc>
                <a:spcPct val="115000"/>
              </a:lnSpc>
              <a:spcBef>
                <a:spcPts val="1000"/>
              </a:spcBef>
              <a:buSzPct val="100000"/>
              <a:buFont typeface="Calibri"/>
              <a:buChar char="-"/>
              <a:defRPr sz="1600">
                <a:uFill>
                  <a:solidFill>
                    <a:srgbClr val="000000"/>
                  </a:solidFill>
                </a:uFill>
                <a:latin typeface="Georgia"/>
                <a:ea typeface="Georgia"/>
                <a:cs typeface="Georgia"/>
                <a:sym typeface="Georgia"/>
              </a:defRPr>
            </a:pPr>
            <a:r>
              <a:t>Pirata, tú has sido el que ha iniciado una cadena de favores fabulosa en la que muchos animales han sido ayudados. Gracias a la  empatía y generosidad los habitantes de esta isla pueden vivir felices. Por ellos te doy esta piedra mágica que te ayudará a seguir tu camino y poder conseguir lo que estás buscando.</a:t>
            </a:r>
          </a:p>
          <a:p>
            <a:pPr indent="228600" algn="l" defTabSz="449580">
              <a:lnSpc>
                <a:spcPct val="115000"/>
              </a:lnSpc>
              <a:spcBef>
                <a:spcPts val="1000"/>
              </a:spcBef>
              <a:defRPr sz="1600">
                <a:uFill>
                  <a:solidFill>
                    <a:srgbClr val="000000"/>
                  </a:solidFill>
                </a:uFill>
                <a:latin typeface="Georgia"/>
                <a:ea typeface="Georgia"/>
                <a:cs typeface="Georgia"/>
                <a:sym typeface="Georgia"/>
              </a:defRPr>
            </a:pPr>
            <a:r>
              <a:t>Y así nuestro pirata, muy contento y satisfecho, ha conseguido un valioso tesoro de esta isla, comprender que si te pones en el lugar de los demás, entiendes mejor lo que les pasa y que ayudarse entre todos hace que la vida sea más fácil y que todos seamos más felices. </a:t>
            </a:r>
          </a:p>
        </p:txBody>
      </p:sp>
      <p:pic>
        <p:nvPicPr>
          <p:cNvPr id="1540"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777601" y="8663688"/>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19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42" name="MAP.png" descr="MAP.png"/>
          <p:cNvPicPr>
            <a:picLocks noChangeAspect="1"/>
          </p:cNvPicPr>
          <p:nvPr/>
        </p:nvPicPr>
        <p:blipFill>
          <a:blip r:embed="rId2">
            <a:extLst/>
          </a:blip>
          <a:srcRect l="30278" t="25396" r="35905" b="40302"/>
          <a:stretch>
            <a:fillRect/>
          </a:stretch>
        </p:blipFill>
        <p:spPr>
          <a:xfrm>
            <a:off x="-111821" y="-71799"/>
            <a:ext cx="13797078" cy="9897330"/>
          </a:xfrm>
          <a:prstGeom prst="rect">
            <a:avLst/>
          </a:prstGeom>
          <a:ln w="12700">
            <a:miter lim="400000"/>
          </a:ln>
        </p:spPr>
      </p:pic>
      <p:pic>
        <p:nvPicPr>
          <p:cNvPr id="1543" name="island_7.png" descr="island_7.png"/>
          <p:cNvPicPr>
            <a:picLocks noChangeAspect="1"/>
          </p:cNvPicPr>
          <p:nvPr/>
        </p:nvPicPr>
        <p:blipFill>
          <a:blip r:embed="rId3">
            <a:extLst/>
          </a:blip>
          <a:stretch>
            <a:fillRect/>
          </a:stretch>
        </p:blipFill>
        <p:spPr>
          <a:xfrm>
            <a:off x="-1786945" y="-933968"/>
            <a:ext cx="15493790" cy="13069336"/>
          </a:xfrm>
          <a:prstGeom prst="rect">
            <a:avLst/>
          </a:prstGeom>
          <a:ln w="12700">
            <a:miter lim="400000"/>
          </a:ln>
        </p:spPr>
      </p:pic>
      <p:sp>
        <p:nvSpPr>
          <p:cNvPr id="1544" name="Figura">
            <a:hlinkClick r:id="rId4" invalidUrl="" action="ppaction://hlinksldjump" tgtFrame="" tooltip="" history="1" highlightClick="0" endSnd="0"/>
          </p:cNvPr>
          <p:cNvSpPr/>
          <p:nvPr/>
        </p:nvSpPr>
        <p:spPr>
          <a:xfrm>
            <a:off x="6725863" y="3122184"/>
            <a:ext cx="956016"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545" name="Figura">
            <a:hlinkClick r:id="rId5" invalidUrl="" action="ppaction://hlinksldjump" tgtFrame="" tooltip="" history="1" highlightClick="0" endSnd="0"/>
          </p:cNvPr>
          <p:cNvSpPr/>
          <p:nvPr/>
        </p:nvSpPr>
        <p:spPr>
          <a:xfrm>
            <a:off x="7853243" y="6001332"/>
            <a:ext cx="956017"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968D"/>
              </a:gs>
              <a:gs pos="100000">
                <a:srgbClr val="99195E"/>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546" name="Figura">
            <a:hlinkClick r:id="rId6" invalidUrl="" action="ppaction://hlinksldjump" tgtFrame="" tooltip="" history="1" highlightClick="0" endSnd="0"/>
          </p:cNvPr>
          <p:cNvSpPr/>
          <p:nvPr/>
        </p:nvSpPr>
        <p:spPr>
          <a:xfrm>
            <a:off x="3169559" y="6400493"/>
            <a:ext cx="956017"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547" name="Figura">
            <a:hlinkClick r:id="rId7" invalidUrl="" action="ppaction://hlinksldjump" tgtFrame="" tooltip="" history="1" highlightClick="0" endSnd="0"/>
          </p:cNvPr>
          <p:cNvSpPr/>
          <p:nvPr/>
        </p:nvSpPr>
        <p:spPr>
          <a:xfrm>
            <a:off x="9350522" y="6945699"/>
            <a:ext cx="956016"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968D"/>
              </a:gs>
              <a:gs pos="100000">
                <a:srgbClr val="99195E"/>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548" name="Figura">
            <a:hlinkClick r:id="rId8" invalidUrl="" action="ppaction://hlinksldjump" tgtFrame="" tooltip="" history="1" highlightClick="0" endSnd="0"/>
          </p:cNvPr>
          <p:cNvSpPr/>
          <p:nvPr/>
        </p:nvSpPr>
        <p:spPr>
          <a:xfrm>
            <a:off x="3515347" y="4604492"/>
            <a:ext cx="956017"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549" name="Figura">
            <a:hlinkClick r:id="rId9" invalidUrl="" action="ppaction://hlinksldjump" tgtFrame="" tooltip="" history="1" highlightClick="0" endSnd="0"/>
          </p:cNvPr>
          <p:cNvSpPr/>
          <p:nvPr/>
        </p:nvSpPr>
        <p:spPr>
          <a:xfrm>
            <a:off x="8227559" y="4461747"/>
            <a:ext cx="956017"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pic>
        <p:nvPicPr>
          <p:cNvPr id="1550" name="Captura de pantalla 2020-04-06 a las 14.18.19.png" descr="Captura de pantalla 2020-04-06 a las 14.18.19.png">
            <a:hlinkClick r:id="rId10" invalidUrl="" action="ppaction://hlinksldjump" tgtFrame="" tooltip="" history="1" highlightClick="0" endSnd="0"/>
          </p:cNvPr>
          <p:cNvPicPr>
            <a:picLocks noChangeAspect="1"/>
          </p:cNvPicPr>
          <p:nvPr/>
        </p:nvPicPr>
        <p:blipFill>
          <a:blip r:embed="rId11">
            <a:extLst/>
          </a:blip>
          <a:srcRect l="41102" t="38565" r="37698" b="27557"/>
          <a:stretch>
            <a:fillRect/>
          </a:stretch>
        </p:blipFill>
        <p:spPr>
          <a:xfrm>
            <a:off x="11408055" y="8350472"/>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1"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pic>
        <p:nvPicPr>
          <p:cNvPr id="1551" name="Captura de pantalla 2020-04-06 a las 13.54.21.png" descr="Captura de pantalla 2020-04-06 a las 13.54.21.png">
            <a:hlinkClick r:id="rId12" invalidUrl="" action="ppaction://hlinksldjump" tgtFrame="" tooltip="" history="1" highlightClick="0" endSnd="0"/>
          </p:cNvPr>
          <p:cNvPicPr>
            <a:picLocks noChangeAspect="1"/>
          </p:cNvPicPr>
          <p:nvPr/>
        </p:nvPicPr>
        <p:blipFill>
          <a:blip r:embed="rId13">
            <a:extLst/>
          </a:blip>
          <a:srcRect l="58599" t="28750" r="37498" b="64982"/>
          <a:stretch>
            <a:fillRect/>
          </a:stretch>
        </p:blipFill>
        <p:spPr>
          <a:xfrm>
            <a:off x="11840020" y="305649"/>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sp>
        <p:nvSpPr>
          <p:cNvPr id="1552" name="Figura">
            <a:hlinkClick r:id="rId14" invalidUrl="" action="ppaction://hlinksldjump" tgtFrame="" tooltip="" history="1" highlightClick="0" endSnd="0"/>
          </p:cNvPr>
          <p:cNvSpPr/>
          <p:nvPr/>
        </p:nvSpPr>
        <p:spPr>
          <a:xfrm>
            <a:off x="5481944" y="4461747"/>
            <a:ext cx="956016" cy="817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grpSp>
        <p:nvGrpSpPr>
          <p:cNvPr id="1593" name="Grupo"/>
          <p:cNvGrpSpPr/>
          <p:nvPr/>
        </p:nvGrpSpPr>
        <p:grpSpPr>
          <a:xfrm>
            <a:off x="2763530" y="2898507"/>
            <a:ext cx="7755902" cy="3916613"/>
            <a:chOff x="0" y="0"/>
            <a:chExt cx="7755901" cy="3916611"/>
          </a:xfrm>
        </p:grpSpPr>
        <p:sp>
          <p:nvSpPr>
            <p:cNvPr id="1553" name="Línea"/>
            <p:cNvSpPr/>
            <p:nvPr/>
          </p:nvSpPr>
          <p:spPr>
            <a:xfrm>
              <a:off x="214031" y="3782403"/>
              <a:ext cx="153710" cy="13420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4169" y="14881"/>
                    <a:pt x="6737" y="8161"/>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54" name="Línea"/>
            <p:cNvSpPr/>
            <p:nvPr/>
          </p:nvSpPr>
          <p:spPr>
            <a:xfrm>
              <a:off x="51231" y="3495380"/>
              <a:ext cx="50645" cy="1277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3236" y="15070"/>
                    <a:pt x="5951" y="7895"/>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55" name="Línea"/>
            <p:cNvSpPr/>
            <p:nvPr/>
          </p:nvSpPr>
          <p:spPr>
            <a:xfrm>
              <a:off x="-1" y="3092373"/>
              <a:ext cx="12701" cy="198712"/>
            </a:xfrm>
            <a:custGeom>
              <a:avLst/>
              <a:gdLst/>
              <a:ahLst/>
              <a:cxnLst>
                <a:cxn ang="0">
                  <a:pos x="wd2" y="hd2"/>
                </a:cxn>
                <a:cxn ang="5400000">
                  <a:pos x="wd2" y="hd2"/>
                </a:cxn>
                <a:cxn ang="10800000">
                  <a:pos x="wd2" y="hd2"/>
                </a:cxn>
                <a:cxn ang="16200000">
                  <a:pos x="wd2" y="hd2"/>
                </a:cxn>
              </a:cxnLst>
              <a:rect l="0" t="0" r="r" b="b"/>
              <a:pathLst>
                <a:path w="21378" h="21600" fill="norm" stroke="1" extrusionOk="0">
                  <a:moveTo>
                    <a:pt x="21378" y="21600"/>
                  </a:moveTo>
                  <a:cubicBezTo>
                    <a:pt x="9413" y="16227"/>
                    <a:pt x="2684" y="10875"/>
                    <a:pt x="652" y="5862"/>
                  </a:cubicBezTo>
                  <a:cubicBezTo>
                    <a:pt x="-162" y="3854"/>
                    <a:pt x="-222" y="1900"/>
                    <a:pt x="518"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56" name="Línea"/>
            <p:cNvSpPr/>
            <p:nvPr/>
          </p:nvSpPr>
          <p:spPr>
            <a:xfrm>
              <a:off x="28024" y="2680369"/>
              <a:ext cx="146778" cy="216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401" y="20679"/>
                    <a:pt x="835" y="19782"/>
                    <a:pt x="1303" y="18907"/>
                  </a:cubicBezTo>
                  <a:cubicBezTo>
                    <a:pt x="5318" y="11403"/>
                    <a:pt x="11844" y="5604"/>
                    <a:pt x="20126" y="829"/>
                  </a:cubicBezTo>
                  <a:cubicBezTo>
                    <a:pt x="20612" y="549"/>
                    <a:pt x="21103" y="273"/>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57" name="Línea"/>
            <p:cNvSpPr/>
            <p:nvPr/>
          </p:nvSpPr>
          <p:spPr>
            <a:xfrm>
              <a:off x="334713" y="2432837"/>
              <a:ext cx="329782" cy="1473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461" y="21060"/>
                    <a:pt x="922" y="20527"/>
                    <a:pt x="1381" y="20000"/>
                  </a:cubicBezTo>
                  <a:cubicBezTo>
                    <a:pt x="5738" y="15000"/>
                    <a:pt x="9983" y="10500"/>
                    <a:pt x="13334" y="7250"/>
                  </a:cubicBezTo>
                  <a:cubicBezTo>
                    <a:pt x="16685" y="4000"/>
                    <a:pt x="19142" y="2000"/>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58" name="Línea"/>
            <p:cNvSpPr/>
            <p:nvPr/>
          </p:nvSpPr>
          <p:spPr>
            <a:xfrm>
              <a:off x="562164" y="2250156"/>
              <a:ext cx="340167" cy="319404"/>
            </a:xfrm>
            <a:custGeom>
              <a:avLst/>
              <a:gdLst/>
              <a:ahLst/>
              <a:cxnLst>
                <a:cxn ang="0">
                  <a:pos x="wd2" y="hd2"/>
                </a:cxn>
                <a:cxn ang="5400000">
                  <a:pos x="wd2" y="hd2"/>
                </a:cxn>
                <a:cxn ang="10800000">
                  <a:pos x="wd2" y="hd2"/>
                </a:cxn>
                <a:cxn ang="16200000">
                  <a:pos x="wd2" y="hd2"/>
                </a:cxn>
              </a:cxnLst>
              <a:rect l="0" t="0" r="r" b="b"/>
              <a:pathLst>
                <a:path w="21470" h="21069" fill="norm" stroke="1" extrusionOk="0">
                  <a:moveTo>
                    <a:pt x="0" y="1925"/>
                  </a:moveTo>
                  <a:cubicBezTo>
                    <a:pt x="3014" y="1025"/>
                    <a:pt x="6028" y="125"/>
                    <a:pt x="9293" y="12"/>
                  </a:cubicBezTo>
                  <a:cubicBezTo>
                    <a:pt x="12558" y="-100"/>
                    <a:pt x="16074" y="575"/>
                    <a:pt x="18335" y="1025"/>
                  </a:cubicBezTo>
                  <a:cubicBezTo>
                    <a:pt x="20595" y="1475"/>
                    <a:pt x="21600" y="1700"/>
                    <a:pt x="21456" y="4062"/>
                  </a:cubicBezTo>
                  <a:cubicBezTo>
                    <a:pt x="21313" y="6425"/>
                    <a:pt x="20021" y="10925"/>
                    <a:pt x="18514" y="14412"/>
                  </a:cubicBezTo>
                  <a:cubicBezTo>
                    <a:pt x="17007" y="17900"/>
                    <a:pt x="15285" y="20375"/>
                    <a:pt x="15070" y="20937"/>
                  </a:cubicBezTo>
                  <a:cubicBezTo>
                    <a:pt x="14854" y="21500"/>
                    <a:pt x="16146" y="20150"/>
                    <a:pt x="17438" y="188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59" name="Línea"/>
            <p:cNvSpPr/>
            <p:nvPr/>
          </p:nvSpPr>
          <p:spPr>
            <a:xfrm>
              <a:off x="1350098" y="1335798"/>
              <a:ext cx="22429" cy="1351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4821" y="14400"/>
                    <a:pt x="9642" y="7200"/>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60" name="Línea"/>
            <p:cNvSpPr/>
            <p:nvPr/>
          </p:nvSpPr>
          <p:spPr>
            <a:xfrm>
              <a:off x="1465855" y="1067985"/>
              <a:ext cx="74817" cy="911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4277" y="16925"/>
                    <a:pt x="8918" y="12196"/>
                    <a:pt x="13849" y="7388"/>
                  </a:cubicBezTo>
                  <a:cubicBezTo>
                    <a:pt x="16356" y="4944"/>
                    <a:pt x="18938" y="2479"/>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61" name="Línea"/>
            <p:cNvSpPr/>
            <p:nvPr/>
          </p:nvSpPr>
          <p:spPr>
            <a:xfrm>
              <a:off x="1691123" y="821087"/>
              <a:ext cx="135159" cy="986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1164" y="20251"/>
                    <a:pt x="2348" y="18908"/>
                    <a:pt x="3555" y="17571"/>
                  </a:cubicBezTo>
                  <a:cubicBezTo>
                    <a:pt x="9084" y="11445"/>
                    <a:pt x="15070" y="5458"/>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62" name="Línea"/>
            <p:cNvSpPr/>
            <p:nvPr/>
          </p:nvSpPr>
          <p:spPr>
            <a:xfrm>
              <a:off x="2003470" y="706568"/>
              <a:ext cx="160748" cy="3371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145" y="21386"/>
                    <a:pt x="290" y="21174"/>
                    <a:pt x="435" y="20963"/>
                  </a:cubicBezTo>
                  <a:cubicBezTo>
                    <a:pt x="7157" y="11210"/>
                    <a:pt x="14418" y="4418"/>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63" name="Línea"/>
            <p:cNvSpPr/>
            <p:nvPr/>
          </p:nvSpPr>
          <p:spPr>
            <a:xfrm>
              <a:off x="2354612" y="696321"/>
              <a:ext cx="191204" cy="3627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456" y="54"/>
                    <a:pt x="907" y="120"/>
                    <a:pt x="1351" y="198"/>
                  </a:cubicBezTo>
                  <a:cubicBezTo>
                    <a:pt x="9641" y="1655"/>
                    <a:pt x="15751" y="7290"/>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64" name="Línea"/>
            <p:cNvSpPr/>
            <p:nvPr/>
          </p:nvSpPr>
          <p:spPr>
            <a:xfrm>
              <a:off x="2699380" y="845283"/>
              <a:ext cx="184991" cy="2499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031" y="3552"/>
                    <a:pt x="9725" y="7449"/>
                    <a:pt x="13115" y="10736"/>
                  </a:cubicBezTo>
                  <a:cubicBezTo>
                    <a:pt x="17692" y="15175"/>
                    <a:pt x="19893" y="18503"/>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65" name="Línea"/>
            <p:cNvSpPr/>
            <p:nvPr/>
          </p:nvSpPr>
          <p:spPr>
            <a:xfrm>
              <a:off x="3959491" y="1982589"/>
              <a:ext cx="106610" cy="2650"/>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566" name="Línea"/>
            <p:cNvSpPr/>
            <p:nvPr/>
          </p:nvSpPr>
          <p:spPr>
            <a:xfrm>
              <a:off x="4255872" y="1918535"/>
              <a:ext cx="190543" cy="589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929" y="21223"/>
                    <a:pt x="1846" y="20802"/>
                    <a:pt x="2749" y="20333"/>
                  </a:cubicBezTo>
                  <a:cubicBezTo>
                    <a:pt x="9822" y="16661"/>
                    <a:pt x="16070" y="10057"/>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67" name="Línea"/>
            <p:cNvSpPr/>
            <p:nvPr/>
          </p:nvSpPr>
          <p:spPr>
            <a:xfrm>
              <a:off x="4587132" y="1665733"/>
              <a:ext cx="62389" cy="12358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8861" y="15198"/>
                    <a:pt x="16221" y="7940"/>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68" name="Línea"/>
            <p:cNvSpPr/>
            <p:nvPr/>
          </p:nvSpPr>
          <p:spPr>
            <a:xfrm>
              <a:off x="4542767" y="1153723"/>
              <a:ext cx="139183" cy="2654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21478" y="19444"/>
                    <a:pt x="21169" y="17451"/>
                    <a:pt x="20733" y="15731"/>
                  </a:cubicBezTo>
                  <a:cubicBezTo>
                    <a:pt x="19233" y="9809"/>
                    <a:pt x="16234" y="7125"/>
                    <a:pt x="12528" y="5043"/>
                  </a:cubicBezTo>
                  <a:cubicBezTo>
                    <a:pt x="8823" y="2961"/>
                    <a:pt x="4411" y="1481"/>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69" name="Línea"/>
            <p:cNvSpPr/>
            <p:nvPr/>
          </p:nvSpPr>
          <p:spPr>
            <a:xfrm>
              <a:off x="4460904" y="995578"/>
              <a:ext cx="242635" cy="35257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1518" y="15958"/>
                    <a:pt x="3037" y="10316"/>
                    <a:pt x="4251" y="6763"/>
                  </a:cubicBezTo>
                  <a:cubicBezTo>
                    <a:pt x="5466" y="3211"/>
                    <a:pt x="6377" y="1748"/>
                    <a:pt x="11083" y="912"/>
                  </a:cubicBezTo>
                  <a:cubicBezTo>
                    <a:pt x="13659" y="454"/>
                    <a:pt x="17372" y="185"/>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70" name="Línea"/>
            <p:cNvSpPr/>
            <p:nvPr/>
          </p:nvSpPr>
          <p:spPr>
            <a:xfrm>
              <a:off x="5054413" y="88515"/>
              <a:ext cx="163688" cy="72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7102" y="14129"/>
                    <a:pt x="14204" y="6659"/>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71" name="Línea"/>
            <p:cNvSpPr/>
            <p:nvPr/>
          </p:nvSpPr>
          <p:spPr>
            <a:xfrm>
              <a:off x="5405638" y="0"/>
              <a:ext cx="233877" cy="299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7075" y="9615"/>
                    <a:pt x="14604" y="2949"/>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72" name="Línea"/>
            <p:cNvSpPr/>
            <p:nvPr/>
          </p:nvSpPr>
          <p:spPr>
            <a:xfrm>
              <a:off x="5836154" y="1886"/>
              <a:ext cx="197418" cy="6435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6789" y="2184"/>
                    <a:pt x="12847" y="7148"/>
                    <a:pt x="19151" y="17385"/>
                  </a:cubicBezTo>
                  <a:cubicBezTo>
                    <a:pt x="19964" y="18705"/>
                    <a:pt x="20781" y="20113"/>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73" name="Línea"/>
            <p:cNvSpPr/>
            <p:nvPr/>
          </p:nvSpPr>
          <p:spPr>
            <a:xfrm>
              <a:off x="6182804" y="181311"/>
              <a:ext cx="105151" cy="1161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403" y="4618"/>
                    <a:pt x="10432" y="9385"/>
                    <a:pt x="14846" y="14013"/>
                  </a:cubicBezTo>
                  <a:cubicBezTo>
                    <a:pt x="17280" y="16565"/>
                    <a:pt x="19526" y="19075"/>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74" name="Línea"/>
            <p:cNvSpPr/>
            <p:nvPr/>
          </p:nvSpPr>
          <p:spPr>
            <a:xfrm>
              <a:off x="6373841" y="485794"/>
              <a:ext cx="31225" cy="367328"/>
            </a:xfrm>
            <a:custGeom>
              <a:avLst/>
              <a:gdLst/>
              <a:ahLst/>
              <a:cxnLst>
                <a:cxn ang="0">
                  <a:pos x="wd2" y="hd2"/>
                </a:cxn>
                <a:cxn ang="5400000">
                  <a:pos x="wd2" y="hd2"/>
                </a:cxn>
                <a:cxn ang="10800000">
                  <a:pos x="wd2" y="hd2"/>
                </a:cxn>
                <a:cxn ang="16200000">
                  <a:pos x="wd2" y="hd2"/>
                </a:cxn>
              </a:cxnLst>
              <a:rect l="0" t="0" r="r" b="b"/>
              <a:pathLst>
                <a:path w="20990" h="21600" fill="norm" stroke="1" extrusionOk="0">
                  <a:moveTo>
                    <a:pt x="0" y="0"/>
                  </a:moveTo>
                  <a:cubicBezTo>
                    <a:pt x="1356" y="506"/>
                    <a:pt x="2640" y="1029"/>
                    <a:pt x="3854" y="1568"/>
                  </a:cubicBezTo>
                  <a:cubicBezTo>
                    <a:pt x="16358" y="7121"/>
                    <a:pt x="21600" y="14509"/>
                    <a:pt x="20934"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75" name="Línea"/>
            <p:cNvSpPr/>
            <p:nvPr/>
          </p:nvSpPr>
          <p:spPr>
            <a:xfrm>
              <a:off x="6364225" y="1047952"/>
              <a:ext cx="31338" cy="25926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6192" y="7509"/>
                    <a:pt x="8096" y="14555"/>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76" name="Línea"/>
            <p:cNvSpPr/>
            <p:nvPr/>
          </p:nvSpPr>
          <p:spPr>
            <a:xfrm>
              <a:off x="6200498" y="1115529"/>
              <a:ext cx="388616" cy="303038"/>
            </a:xfrm>
            <a:custGeom>
              <a:avLst/>
              <a:gdLst/>
              <a:ahLst/>
              <a:cxnLst>
                <a:cxn ang="0">
                  <a:pos x="wd2" y="hd2"/>
                </a:cxn>
                <a:cxn ang="5400000">
                  <a:pos x="wd2" y="hd2"/>
                </a:cxn>
                <a:cxn ang="10800000">
                  <a:pos x="wd2" y="hd2"/>
                </a:cxn>
                <a:cxn ang="16200000">
                  <a:pos x="wd2" y="hd2"/>
                </a:cxn>
              </a:cxnLst>
              <a:rect l="0" t="0" r="r" b="b"/>
              <a:pathLst>
                <a:path w="21600" h="20517" fill="norm" stroke="1" extrusionOk="0">
                  <a:moveTo>
                    <a:pt x="0" y="1200"/>
                  </a:moveTo>
                  <a:cubicBezTo>
                    <a:pt x="758" y="507"/>
                    <a:pt x="1517" y="-186"/>
                    <a:pt x="1896" y="45"/>
                  </a:cubicBezTo>
                  <a:cubicBezTo>
                    <a:pt x="2275" y="276"/>
                    <a:pt x="2275" y="1431"/>
                    <a:pt x="2914" y="4725"/>
                  </a:cubicBezTo>
                  <a:cubicBezTo>
                    <a:pt x="3553" y="8019"/>
                    <a:pt x="4831" y="13454"/>
                    <a:pt x="5589" y="16802"/>
                  </a:cubicBezTo>
                  <a:cubicBezTo>
                    <a:pt x="6348" y="20151"/>
                    <a:pt x="6586" y="21414"/>
                    <a:pt x="9360" y="19852"/>
                  </a:cubicBezTo>
                  <a:cubicBezTo>
                    <a:pt x="12134" y="18289"/>
                    <a:pt x="17442" y="13901"/>
                    <a:pt x="21139" y="11015"/>
                  </a:cubicBezTo>
                  <a:cubicBezTo>
                    <a:pt x="21296" y="10892"/>
                    <a:pt x="21449" y="10773"/>
                    <a:pt x="21600" y="10656"/>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77" name="Línea"/>
            <p:cNvSpPr/>
            <p:nvPr/>
          </p:nvSpPr>
          <p:spPr>
            <a:xfrm flipH="1">
              <a:off x="5394389" y="2095151"/>
              <a:ext cx="79574" cy="38855"/>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578" name="Línea"/>
            <p:cNvSpPr/>
            <p:nvPr/>
          </p:nvSpPr>
          <p:spPr>
            <a:xfrm>
              <a:off x="5084653" y="2227009"/>
              <a:ext cx="146512" cy="12102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7420" y="3395"/>
                    <a:pt x="13306" y="7095"/>
                    <a:pt x="9284" y="11210"/>
                  </a:cubicBezTo>
                  <a:cubicBezTo>
                    <a:pt x="6136" y="14432"/>
                    <a:pt x="3044" y="17909"/>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79" name="Línea"/>
            <p:cNvSpPr/>
            <p:nvPr/>
          </p:nvSpPr>
          <p:spPr>
            <a:xfrm>
              <a:off x="4804750" y="2491071"/>
              <a:ext cx="154635" cy="2137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6882" y="4333"/>
                    <a:pt x="12259" y="8891"/>
                    <a:pt x="7695" y="13555"/>
                  </a:cubicBezTo>
                  <a:cubicBezTo>
                    <a:pt x="5103" y="16204"/>
                    <a:pt x="2530" y="18888"/>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80" name="Línea"/>
            <p:cNvSpPr/>
            <p:nvPr/>
          </p:nvSpPr>
          <p:spPr>
            <a:xfrm>
              <a:off x="4614901" y="2866892"/>
              <a:ext cx="87352" cy="16621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3907" y="6914"/>
                    <a:pt x="6801" y="13911"/>
                    <a:pt x="578" y="20943"/>
                  </a:cubicBezTo>
                  <a:cubicBezTo>
                    <a:pt x="385" y="21162"/>
                    <a:pt x="192" y="21381"/>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81" name="Línea"/>
            <p:cNvSpPr/>
            <p:nvPr/>
          </p:nvSpPr>
          <p:spPr>
            <a:xfrm>
              <a:off x="4495457" y="3220508"/>
              <a:ext cx="47568" cy="2263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1367" y="7008"/>
                    <a:pt x="4305" y="13911"/>
                    <a:pt x="573" y="20534"/>
                  </a:cubicBezTo>
                  <a:cubicBezTo>
                    <a:pt x="372" y="20890"/>
                    <a:pt x="181" y="21246"/>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82" name="Línea"/>
            <p:cNvSpPr/>
            <p:nvPr/>
          </p:nvSpPr>
          <p:spPr>
            <a:xfrm>
              <a:off x="4504339" y="3675498"/>
              <a:ext cx="146261" cy="1883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182" y="3812"/>
                    <a:pt x="2885" y="7264"/>
                    <a:pt x="5171" y="10244"/>
                  </a:cubicBezTo>
                  <a:cubicBezTo>
                    <a:pt x="9162" y="15447"/>
                    <a:pt x="14927" y="19208"/>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83" name="Línea"/>
            <p:cNvSpPr/>
            <p:nvPr/>
          </p:nvSpPr>
          <p:spPr>
            <a:xfrm>
              <a:off x="4853400" y="3752882"/>
              <a:ext cx="282878" cy="13272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4565" y="20018"/>
                    <a:pt x="8880" y="16747"/>
                    <a:pt x="12093" y="13600"/>
                  </a:cubicBezTo>
                  <a:cubicBezTo>
                    <a:pt x="16912" y="8882"/>
                    <a:pt x="19256" y="4441"/>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84" name="Línea"/>
            <p:cNvSpPr/>
            <p:nvPr/>
          </p:nvSpPr>
          <p:spPr>
            <a:xfrm>
              <a:off x="5115810" y="3609623"/>
              <a:ext cx="149161" cy="179796"/>
            </a:xfrm>
            <a:custGeom>
              <a:avLst/>
              <a:gdLst/>
              <a:ahLst/>
              <a:cxnLst>
                <a:cxn ang="0">
                  <a:pos x="wd2" y="hd2"/>
                </a:cxn>
                <a:cxn ang="5400000">
                  <a:pos x="wd2" y="hd2"/>
                </a:cxn>
                <a:cxn ang="10800000">
                  <a:pos x="wd2" y="hd2"/>
                </a:cxn>
                <a:cxn ang="16200000">
                  <a:pos x="wd2" y="hd2"/>
                </a:cxn>
              </a:cxnLst>
              <a:rect l="0" t="0" r="r" b="b"/>
              <a:pathLst>
                <a:path w="20991" h="21600" fill="norm" stroke="1" extrusionOk="0">
                  <a:moveTo>
                    <a:pt x="0" y="0"/>
                  </a:moveTo>
                  <a:cubicBezTo>
                    <a:pt x="5280" y="410"/>
                    <a:pt x="10560" y="820"/>
                    <a:pt x="14640" y="3073"/>
                  </a:cubicBezTo>
                  <a:cubicBezTo>
                    <a:pt x="18720" y="5327"/>
                    <a:pt x="21600" y="9425"/>
                    <a:pt x="20880" y="15162"/>
                  </a:cubicBezTo>
                  <a:cubicBezTo>
                    <a:pt x="20629" y="17164"/>
                    <a:pt x="19939" y="19365"/>
                    <a:pt x="18995"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85" name="Línea"/>
            <p:cNvSpPr/>
            <p:nvPr/>
          </p:nvSpPr>
          <p:spPr>
            <a:xfrm>
              <a:off x="6272129" y="2865456"/>
              <a:ext cx="294282" cy="2427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2504" y="17654"/>
                    <a:pt x="5007" y="13709"/>
                    <a:pt x="10265" y="8853"/>
                  </a:cubicBezTo>
                  <a:cubicBezTo>
                    <a:pt x="13243" y="6102"/>
                    <a:pt x="17105" y="3059"/>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86" name="Línea"/>
            <p:cNvSpPr/>
            <p:nvPr/>
          </p:nvSpPr>
          <p:spPr>
            <a:xfrm>
              <a:off x="6745461" y="2716097"/>
              <a:ext cx="153936" cy="6043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6914" y="13885"/>
                    <a:pt x="14175" y="6575"/>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87" name="Línea"/>
            <p:cNvSpPr/>
            <p:nvPr/>
          </p:nvSpPr>
          <p:spPr>
            <a:xfrm>
              <a:off x="7088067" y="2633768"/>
              <a:ext cx="165303" cy="276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2129" y="18693"/>
                    <a:pt x="4253" y="16010"/>
                    <a:pt x="6369" y="13571"/>
                  </a:cubicBezTo>
                  <a:cubicBezTo>
                    <a:pt x="11539" y="7613"/>
                    <a:pt x="16656" y="3112"/>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88" name="Línea"/>
            <p:cNvSpPr/>
            <p:nvPr/>
          </p:nvSpPr>
          <p:spPr>
            <a:xfrm>
              <a:off x="7449077" y="2629797"/>
              <a:ext cx="150997" cy="4600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2806" y="782"/>
                    <a:pt x="5414" y="1902"/>
                    <a:pt x="7784" y="3347"/>
                  </a:cubicBezTo>
                  <a:cubicBezTo>
                    <a:pt x="13689" y="6950"/>
                    <a:pt x="18114" y="12577"/>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89" name="Línea"/>
            <p:cNvSpPr/>
            <p:nvPr/>
          </p:nvSpPr>
          <p:spPr>
            <a:xfrm>
              <a:off x="7688810" y="2867121"/>
              <a:ext cx="17676" cy="220663"/>
            </a:xfrm>
            <a:custGeom>
              <a:avLst/>
              <a:gdLst/>
              <a:ahLst/>
              <a:cxnLst>
                <a:cxn ang="0">
                  <a:pos x="wd2" y="hd2"/>
                </a:cxn>
                <a:cxn ang="5400000">
                  <a:pos x="wd2" y="hd2"/>
                </a:cxn>
                <a:cxn ang="10800000">
                  <a:pos x="wd2" y="hd2"/>
                </a:cxn>
                <a:cxn ang="16200000">
                  <a:pos x="wd2" y="hd2"/>
                </a:cxn>
              </a:cxnLst>
              <a:rect l="0" t="0" r="r" b="b"/>
              <a:pathLst>
                <a:path w="18629" h="21600" fill="norm" stroke="1" extrusionOk="0">
                  <a:moveTo>
                    <a:pt x="0" y="0"/>
                  </a:moveTo>
                  <a:cubicBezTo>
                    <a:pt x="14063" y="6488"/>
                    <a:pt x="21600" y="14088"/>
                    <a:pt x="17529"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90" name="Línea"/>
            <p:cNvSpPr/>
            <p:nvPr/>
          </p:nvSpPr>
          <p:spPr>
            <a:xfrm>
              <a:off x="7489845" y="3304113"/>
              <a:ext cx="175036" cy="3464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9427" y="3494"/>
                    <a:pt x="16817" y="6681"/>
                    <a:pt x="14312" y="9372"/>
                  </a:cubicBezTo>
                  <a:cubicBezTo>
                    <a:pt x="9261" y="14795"/>
                    <a:pt x="4630" y="18197"/>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91" name="Línea"/>
            <p:cNvSpPr/>
            <p:nvPr/>
          </p:nvSpPr>
          <p:spPr>
            <a:xfrm>
              <a:off x="7447262" y="3436453"/>
              <a:ext cx="308640" cy="378280"/>
            </a:xfrm>
            <a:custGeom>
              <a:avLst/>
              <a:gdLst/>
              <a:ahLst/>
              <a:cxnLst>
                <a:cxn ang="0">
                  <a:pos x="wd2" y="hd2"/>
                </a:cxn>
                <a:cxn ang="5400000">
                  <a:pos x="wd2" y="hd2"/>
                </a:cxn>
                <a:cxn ang="10800000">
                  <a:pos x="wd2" y="hd2"/>
                </a:cxn>
                <a:cxn ang="16200000">
                  <a:pos x="wd2" y="hd2"/>
                </a:cxn>
              </a:cxnLst>
              <a:rect l="0" t="0" r="r" b="b"/>
              <a:pathLst>
                <a:path w="21400" h="21136" fill="norm" stroke="1" extrusionOk="0">
                  <a:moveTo>
                    <a:pt x="1534" y="1672"/>
                  </a:moveTo>
                  <a:cubicBezTo>
                    <a:pt x="2007" y="719"/>
                    <a:pt x="2480" y="-234"/>
                    <a:pt x="2717" y="52"/>
                  </a:cubicBezTo>
                  <a:cubicBezTo>
                    <a:pt x="2953" y="338"/>
                    <a:pt x="2953" y="1862"/>
                    <a:pt x="2401" y="5134"/>
                  </a:cubicBezTo>
                  <a:cubicBezTo>
                    <a:pt x="1850" y="8406"/>
                    <a:pt x="746" y="13425"/>
                    <a:pt x="273" y="16474"/>
                  </a:cubicBezTo>
                  <a:cubicBezTo>
                    <a:pt x="-200" y="19524"/>
                    <a:pt x="-42" y="20604"/>
                    <a:pt x="628" y="20985"/>
                  </a:cubicBezTo>
                  <a:cubicBezTo>
                    <a:pt x="1298" y="21366"/>
                    <a:pt x="2480" y="21048"/>
                    <a:pt x="5318" y="19810"/>
                  </a:cubicBezTo>
                  <a:cubicBezTo>
                    <a:pt x="8156" y="18571"/>
                    <a:pt x="12650" y="16411"/>
                    <a:pt x="15606" y="14950"/>
                  </a:cubicBezTo>
                  <a:cubicBezTo>
                    <a:pt x="18562" y="13488"/>
                    <a:pt x="19981" y="12726"/>
                    <a:pt x="21400" y="11964"/>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592" name="Línea"/>
            <p:cNvSpPr/>
            <p:nvPr/>
          </p:nvSpPr>
          <p:spPr>
            <a:xfrm>
              <a:off x="2817021" y="1003566"/>
              <a:ext cx="223350" cy="255727"/>
            </a:xfrm>
            <a:custGeom>
              <a:avLst/>
              <a:gdLst/>
              <a:ahLst/>
              <a:cxnLst>
                <a:cxn ang="0">
                  <a:pos x="wd2" y="hd2"/>
                </a:cxn>
                <a:cxn ang="5400000">
                  <a:pos x="wd2" y="hd2"/>
                </a:cxn>
                <a:cxn ang="10800000">
                  <a:pos x="wd2" y="hd2"/>
                </a:cxn>
                <a:cxn ang="16200000">
                  <a:pos x="wd2" y="hd2"/>
                </a:cxn>
              </a:cxnLst>
              <a:rect l="0" t="0" r="r" b="b"/>
              <a:pathLst>
                <a:path w="21301" h="21479" fill="norm" stroke="1" extrusionOk="0">
                  <a:moveTo>
                    <a:pt x="3436" y="20800"/>
                  </a:moveTo>
                  <a:cubicBezTo>
                    <a:pt x="2022" y="19911"/>
                    <a:pt x="609" y="19022"/>
                    <a:pt x="155" y="18622"/>
                  </a:cubicBezTo>
                  <a:cubicBezTo>
                    <a:pt x="-299" y="18222"/>
                    <a:pt x="206" y="18311"/>
                    <a:pt x="2224" y="18889"/>
                  </a:cubicBezTo>
                  <a:cubicBezTo>
                    <a:pt x="4243" y="19467"/>
                    <a:pt x="7776" y="20533"/>
                    <a:pt x="10198" y="21067"/>
                  </a:cubicBezTo>
                  <a:cubicBezTo>
                    <a:pt x="12621" y="21600"/>
                    <a:pt x="13933" y="21600"/>
                    <a:pt x="14841" y="21156"/>
                  </a:cubicBezTo>
                  <a:cubicBezTo>
                    <a:pt x="15750" y="20711"/>
                    <a:pt x="16254" y="19822"/>
                    <a:pt x="16608" y="18089"/>
                  </a:cubicBezTo>
                  <a:cubicBezTo>
                    <a:pt x="16961" y="16356"/>
                    <a:pt x="17163" y="13778"/>
                    <a:pt x="17365" y="11378"/>
                  </a:cubicBezTo>
                  <a:cubicBezTo>
                    <a:pt x="17566" y="8978"/>
                    <a:pt x="17768" y="6756"/>
                    <a:pt x="18424" y="4889"/>
                  </a:cubicBezTo>
                  <a:cubicBezTo>
                    <a:pt x="19080" y="3022"/>
                    <a:pt x="20191" y="1511"/>
                    <a:pt x="21301"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grpSp>
      <p:pic>
        <p:nvPicPr>
          <p:cNvPr id="1594" name="Captura de pantalla 2020-05-03 a las 14.08.23.png" descr="Captura de pantalla 2020-05-03 a las 14.08.23.png"/>
          <p:cNvPicPr>
            <a:picLocks noChangeAspect="1"/>
          </p:cNvPicPr>
          <p:nvPr/>
        </p:nvPicPr>
        <p:blipFill>
          <a:blip r:embed="rId15">
            <a:extLst/>
          </a:blip>
          <a:srcRect l="31046" t="15930" r="40468" b="69073"/>
          <a:stretch>
            <a:fillRect/>
          </a:stretch>
        </p:blipFill>
        <p:spPr>
          <a:xfrm>
            <a:off x="3536651" y="-2581"/>
            <a:ext cx="6500088" cy="213872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mph" nodeType="clickEffect" presetSubtype="0" presetID="6" grpId="1" accel="50000" decel="50000" fill="hold">
                                  <p:stCondLst>
                                    <p:cond delay="0"/>
                                  </p:stCondLst>
                                  <p:childTnLst>
                                    <p:animScale>
                                      <p:cBhvr>
                                        <p:cTn id="6" dur="4000" fill="hold"/>
                                        <p:tgtEl>
                                          <p:spTgt spid="1545"/>
                                        </p:tgtEl>
                                      </p:cBhvr>
                                      <p:by x="47876" y="47876"/>
                                    </p:animScale>
                                  </p:childTnLst>
                                </p:cTn>
                              </p:par>
                            </p:childTnLst>
                          </p:cTn>
                        </p:par>
                      </p:childTnLst>
                    </p:cTn>
                  </p:par>
                  <p:par>
                    <p:cTn id="7" fill="hold">
                      <p:stCondLst>
                        <p:cond delay="indefinite"/>
                      </p:stCondLst>
                      <p:childTnLst>
                        <p:par>
                          <p:cTn id="8" fill="hold">
                            <p:stCondLst>
                              <p:cond delay="0"/>
                            </p:stCondLst>
                            <p:childTnLst>
                              <p:par>
                                <p:cTn id="9" presetClass="emph" nodeType="clickEffect" presetSubtype="0" presetID="6" grpId="2" accel="50000" decel="50000" fill="hold">
                                  <p:stCondLst>
                                    <p:cond delay="0"/>
                                  </p:stCondLst>
                                  <p:childTnLst>
                                    <p:animScale>
                                      <p:cBhvr>
                                        <p:cTn id="10" dur="4000" fill="hold"/>
                                        <p:tgtEl>
                                          <p:spTgt spid="1547"/>
                                        </p:tgtEl>
                                      </p:cBhvr>
                                      <p:by x="47876" y="47876"/>
                                    </p:animScale>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47" grpId="2"/>
      <p:bldP build="whole" bldLvl="1" animBg="1" rev="0" advAuto="0" spid="1545"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1" name="MAP.png" descr="MAP.png"/>
          <p:cNvPicPr>
            <a:picLocks noChangeAspect="1"/>
          </p:cNvPicPr>
          <p:nvPr/>
        </p:nvPicPr>
        <p:blipFill>
          <a:blip r:embed="rId2">
            <a:extLst/>
          </a:blip>
          <a:srcRect l="30278" t="25396" r="35905" b="40302"/>
          <a:stretch>
            <a:fillRect/>
          </a:stretch>
        </p:blipFill>
        <p:spPr>
          <a:xfrm>
            <a:off x="-111821" y="-71799"/>
            <a:ext cx="13797078" cy="9897330"/>
          </a:xfrm>
          <a:prstGeom prst="rect">
            <a:avLst/>
          </a:prstGeom>
          <a:ln w="12700">
            <a:miter lim="400000"/>
          </a:ln>
        </p:spPr>
      </p:pic>
      <p:pic>
        <p:nvPicPr>
          <p:cNvPr id="182" name="island_9.png" descr="island_9.png"/>
          <p:cNvPicPr>
            <a:picLocks noChangeAspect="1"/>
          </p:cNvPicPr>
          <p:nvPr/>
        </p:nvPicPr>
        <p:blipFill>
          <a:blip r:embed="rId3">
            <a:extLst/>
          </a:blip>
          <a:stretch>
            <a:fillRect/>
          </a:stretch>
        </p:blipFill>
        <p:spPr>
          <a:xfrm>
            <a:off x="-49291" y="-1043777"/>
            <a:ext cx="13926513" cy="12321813"/>
          </a:xfrm>
          <a:prstGeom prst="rect">
            <a:avLst/>
          </a:prstGeom>
          <a:ln w="12700">
            <a:miter lim="400000"/>
          </a:ln>
        </p:spPr>
      </p:pic>
      <p:pic>
        <p:nvPicPr>
          <p:cNvPr id="183" name="Captura de pantalla 2020-04-06 a las 14.18.19.png" descr="Captura de pantalla 2020-04-06 a las 14.18.19.png">
            <a:hlinkClick r:id="rId4" invalidUrl="" action="ppaction://hlinksldjump" tgtFrame="" tooltip="" history="1" highlightClick="0" endSnd="0"/>
          </p:cNvPr>
          <p:cNvPicPr>
            <a:picLocks noChangeAspect="1"/>
          </p:cNvPicPr>
          <p:nvPr/>
        </p:nvPicPr>
        <p:blipFill>
          <a:blip r:embed="rId5">
            <a:extLst/>
          </a:blip>
          <a:srcRect l="41098" t="38553" r="37700" b="27560"/>
          <a:stretch>
            <a:fillRect/>
          </a:stretch>
        </p:blipFill>
        <p:spPr>
          <a:xfrm>
            <a:off x="11795097" y="8091534"/>
            <a:ext cx="871734" cy="870859"/>
          </a:xfrm>
          <a:custGeom>
            <a:avLst/>
            <a:gdLst/>
            <a:ahLst/>
            <a:cxnLst>
              <a:cxn ang="0">
                <a:pos x="wd2" y="hd2"/>
              </a:cxn>
              <a:cxn ang="5400000">
                <a:pos x="wd2" y="hd2"/>
              </a:cxn>
              <a:cxn ang="10800000">
                <a:pos x="wd2" y="hd2"/>
              </a:cxn>
              <a:cxn ang="16200000">
                <a:pos x="wd2" y="hd2"/>
              </a:cxn>
            </a:cxnLst>
            <a:rect l="0" t="0" r="r" b="b"/>
            <a:pathLst>
              <a:path w="21504" h="21577" fill="norm" stroke="1" extrusionOk="0">
                <a:moveTo>
                  <a:pt x="10285" y="0"/>
                </a:moveTo>
                <a:cubicBezTo>
                  <a:pt x="9499" y="0"/>
                  <a:pt x="9046" y="66"/>
                  <a:pt x="8297" y="246"/>
                </a:cubicBezTo>
                <a:cubicBezTo>
                  <a:pt x="4340" y="1195"/>
                  <a:pt x="1326" y="4170"/>
                  <a:pt x="289" y="8152"/>
                </a:cubicBezTo>
                <a:cubicBezTo>
                  <a:pt x="-96" y="9628"/>
                  <a:pt x="-96" y="11975"/>
                  <a:pt x="289" y="13452"/>
                </a:cubicBezTo>
                <a:cubicBezTo>
                  <a:pt x="648" y="14831"/>
                  <a:pt x="1574" y="16696"/>
                  <a:pt x="2413" y="17729"/>
                </a:cubicBezTo>
                <a:cubicBezTo>
                  <a:pt x="3760" y="19388"/>
                  <a:pt x="6002" y="20797"/>
                  <a:pt x="8170" y="21348"/>
                </a:cubicBezTo>
                <a:cubicBezTo>
                  <a:pt x="9040" y="21569"/>
                  <a:pt x="9545" y="21600"/>
                  <a:pt x="11068" y="21564"/>
                </a:cubicBezTo>
                <a:cubicBezTo>
                  <a:pt x="12736" y="21525"/>
                  <a:pt x="13039" y="21486"/>
                  <a:pt x="14171" y="21102"/>
                </a:cubicBezTo>
                <a:cubicBezTo>
                  <a:pt x="15965" y="20493"/>
                  <a:pt x="17076" y="19783"/>
                  <a:pt x="18479" y="18368"/>
                </a:cubicBezTo>
                <a:cubicBezTo>
                  <a:pt x="19519" y="17319"/>
                  <a:pt x="19781" y="16972"/>
                  <a:pt x="20368" y="15772"/>
                </a:cubicBezTo>
                <a:cubicBezTo>
                  <a:pt x="21331" y="13808"/>
                  <a:pt x="21504" y="13046"/>
                  <a:pt x="21504" y="10807"/>
                </a:cubicBezTo>
                <a:cubicBezTo>
                  <a:pt x="21504" y="8567"/>
                  <a:pt x="21331" y="7796"/>
                  <a:pt x="20368" y="5831"/>
                </a:cubicBezTo>
                <a:cubicBezTo>
                  <a:pt x="19781" y="4632"/>
                  <a:pt x="19519" y="4285"/>
                  <a:pt x="18479" y="3235"/>
                </a:cubicBezTo>
                <a:cubicBezTo>
                  <a:pt x="18299" y="3054"/>
                  <a:pt x="18123" y="2883"/>
                  <a:pt x="17950" y="2724"/>
                </a:cubicBezTo>
                <a:cubicBezTo>
                  <a:pt x="17896" y="2730"/>
                  <a:pt x="17844" y="2705"/>
                  <a:pt x="17813" y="2655"/>
                </a:cubicBezTo>
                <a:cubicBezTo>
                  <a:pt x="17799" y="2633"/>
                  <a:pt x="17803" y="2611"/>
                  <a:pt x="17803" y="2586"/>
                </a:cubicBezTo>
                <a:cubicBezTo>
                  <a:pt x="16694" y="1594"/>
                  <a:pt x="15662" y="1015"/>
                  <a:pt x="14171" y="511"/>
                </a:cubicBezTo>
                <a:cubicBezTo>
                  <a:pt x="13085" y="143"/>
                  <a:pt x="12691" y="73"/>
                  <a:pt x="11205" y="20"/>
                </a:cubicBezTo>
                <a:cubicBezTo>
                  <a:pt x="10844" y="7"/>
                  <a:pt x="10547" y="0"/>
                  <a:pt x="10285" y="0"/>
                </a:cubicBezTo>
                <a:close/>
                <a:moveTo>
                  <a:pt x="10921" y="4405"/>
                </a:moveTo>
                <a:cubicBezTo>
                  <a:pt x="12869" y="4410"/>
                  <a:pt x="14799" y="5407"/>
                  <a:pt x="15796" y="7522"/>
                </a:cubicBezTo>
                <a:cubicBezTo>
                  <a:pt x="16191" y="8359"/>
                  <a:pt x="16217" y="8506"/>
                  <a:pt x="16217" y="9872"/>
                </a:cubicBezTo>
                <a:cubicBezTo>
                  <a:pt x="16217" y="11239"/>
                  <a:pt x="16193" y="11390"/>
                  <a:pt x="15796" y="12232"/>
                </a:cubicBezTo>
                <a:cubicBezTo>
                  <a:pt x="15029" y="13858"/>
                  <a:pt x="13511" y="15055"/>
                  <a:pt x="11773" y="15399"/>
                </a:cubicBezTo>
                <a:lnTo>
                  <a:pt x="11009" y="15546"/>
                </a:lnTo>
                <a:lnTo>
                  <a:pt x="11009" y="16116"/>
                </a:lnTo>
                <a:cubicBezTo>
                  <a:pt x="11009" y="16430"/>
                  <a:pt x="10958" y="16720"/>
                  <a:pt x="10901" y="16756"/>
                </a:cubicBezTo>
                <a:cubicBezTo>
                  <a:pt x="10744" y="16854"/>
                  <a:pt x="7391" y="14316"/>
                  <a:pt x="7524" y="14199"/>
                </a:cubicBezTo>
                <a:cubicBezTo>
                  <a:pt x="8203" y="13601"/>
                  <a:pt x="10786" y="11809"/>
                  <a:pt x="10882" y="11869"/>
                </a:cubicBezTo>
                <a:cubicBezTo>
                  <a:pt x="10951" y="11912"/>
                  <a:pt x="11009" y="12212"/>
                  <a:pt x="11009" y="12537"/>
                </a:cubicBezTo>
                <a:cubicBezTo>
                  <a:pt x="11009" y="13114"/>
                  <a:pt x="11017" y="13130"/>
                  <a:pt x="11371" y="13049"/>
                </a:cubicBezTo>
                <a:cubicBezTo>
                  <a:pt x="13037" y="12668"/>
                  <a:pt x="14009" y="11366"/>
                  <a:pt x="13887" y="9676"/>
                </a:cubicBezTo>
                <a:cubicBezTo>
                  <a:pt x="13735" y="7557"/>
                  <a:pt x="11595" y="6277"/>
                  <a:pt x="9531" y="7070"/>
                </a:cubicBezTo>
                <a:cubicBezTo>
                  <a:pt x="8762" y="7366"/>
                  <a:pt x="8028" y="8153"/>
                  <a:pt x="7827" y="8909"/>
                </a:cubicBezTo>
                <a:cubicBezTo>
                  <a:pt x="7570" y="9878"/>
                  <a:pt x="7576" y="9869"/>
                  <a:pt x="6447" y="9912"/>
                </a:cubicBezTo>
                <a:cubicBezTo>
                  <a:pt x="5880" y="9933"/>
                  <a:pt x="5363" y="9906"/>
                  <a:pt x="5301" y="9843"/>
                </a:cubicBezTo>
                <a:cubicBezTo>
                  <a:pt x="5239" y="9780"/>
                  <a:pt x="5256" y="9411"/>
                  <a:pt x="5331" y="9017"/>
                </a:cubicBezTo>
                <a:cubicBezTo>
                  <a:pt x="5894" y="6035"/>
                  <a:pt x="8416" y="4400"/>
                  <a:pt x="10921" y="4405"/>
                </a:cubicBezTo>
                <a:close/>
              </a:path>
            </a:pathLst>
          </a:custGeom>
          <a:ln w="12700">
            <a:miter lim="400000"/>
          </a:ln>
        </p:spPr>
      </p:pic>
      <p:sp>
        <p:nvSpPr>
          <p:cNvPr id="184" name="Figura">
            <a:hlinkClick r:id="rId6" invalidUrl="" action="ppaction://hlinksldjump" tgtFrame="" tooltip="" history="1" highlightClick="0" endSnd="0"/>
          </p:cNvPr>
          <p:cNvSpPr/>
          <p:nvPr/>
        </p:nvSpPr>
        <p:spPr>
          <a:xfrm>
            <a:off x="5182356" y="2424614"/>
            <a:ext cx="746910" cy="63869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85" name="Figura">
            <a:hlinkClick r:id="rId7" invalidUrl="" action="ppaction://hlinksldjump" tgtFrame="" tooltip="" history="1" highlightClick="0" endSnd="0"/>
          </p:cNvPr>
          <p:cNvSpPr/>
          <p:nvPr/>
        </p:nvSpPr>
        <p:spPr>
          <a:xfrm>
            <a:off x="3856175" y="1414360"/>
            <a:ext cx="757856"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86" name="Figura">
            <a:hlinkClick r:id="rId8" invalidUrl="" action="ppaction://hlinksldjump" tgtFrame="" tooltip="" history="1" highlightClick="0" endSnd="0"/>
          </p:cNvPr>
          <p:cNvSpPr/>
          <p:nvPr/>
        </p:nvSpPr>
        <p:spPr>
          <a:xfrm>
            <a:off x="4202000" y="5270374"/>
            <a:ext cx="757856"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968D"/>
              </a:gs>
              <a:gs pos="100000">
                <a:srgbClr val="99195E"/>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87" name="Figura">
            <a:hlinkClick r:id="rId9" invalidUrl="" action="ppaction://hlinksldjump" tgtFrame="" tooltip="" history="1" highlightClick="0" endSnd="0"/>
          </p:cNvPr>
          <p:cNvSpPr/>
          <p:nvPr/>
        </p:nvSpPr>
        <p:spPr>
          <a:xfrm>
            <a:off x="6123475" y="5518737"/>
            <a:ext cx="757855"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968D"/>
              </a:gs>
              <a:gs pos="100000">
                <a:srgbClr val="99195E"/>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88" name="Figura">
            <a:hlinkClick r:id="rId10" invalidUrl="" action="ppaction://hlinksldjump" tgtFrame="" tooltip="" history="1" highlightClick="0" endSnd="0"/>
          </p:cNvPr>
          <p:cNvSpPr/>
          <p:nvPr/>
        </p:nvSpPr>
        <p:spPr>
          <a:xfrm>
            <a:off x="8023034" y="6111404"/>
            <a:ext cx="757855"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189" name="Figura">
            <a:hlinkClick r:id="rId11" invalidUrl="" action="ppaction://hlinksldjump" tgtFrame="" tooltip="" history="1" highlightClick="0" endSnd="0"/>
          </p:cNvPr>
          <p:cNvSpPr/>
          <p:nvPr/>
        </p:nvSpPr>
        <p:spPr>
          <a:xfrm>
            <a:off x="8295112" y="2821165"/>
            <a:ext cx="757855"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grpSp>
        <p:nvGrpSpPr>
          <p:cNvPr id="225" name="Grupo"/>
          <p:cNvGrpSpPr/>
          <p:nvPr/>
        </p:nvGrpSpPr>
        <p:grpSpPr>
          <a:xfrm>
            <a:off x="4642016" y="1818709"/>
            <a:ext cx="4263990" cy="4668002"/>
            <a:chOff x="0" y="0"/>
            <a:chExt cx="4263988" cy="4668001"/>
          </a:xfrm>
        </p:grpSpPr>
        <p:sp>
          <p:nvSpPr>
            <p:cNvPr id="190" name="Línea"/>
            <p:cNvSpPr/>
            <p:nvPr/>
          </p:nvSpPr>
          <p:spPr>
            <a:xfrm flipH="1" flipV="1">
              <a:off x="3396859" y="4667205"/>
              <a:ext cx="12701" cy="797"/>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91" name="Línea"/>
            <p:cNvSpPr/>
            <p:nvPr/>
          </p:nvSpPr>
          <p:spPr>
            <a:xfrm flipH="1" flipV="1">
              <a:off x="3203862" y="4655373"/>
              <a:ext cx="12701" cy="881"/>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92" name="Línea"/>
            <p:cNvSpPr/>
            <p:nvPr/>
          </p:nvSpPr>
          <p:spPr>
            <a:xfrm flipH="1" flipV="1">
              <a:off x="2986459" y="4615035"/>
              <a:ext cx="14895" cy="3616"/>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193" name="Línea"/>
            <p:cNvSpPr/>
            <p:nvPr/>
          </p:nvSpPr>
          <p:spPr>
            <a:xfrm>
              <a:off x="2731466" y="4546951"/>
              <a:ext cx="62421" cy="1858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4512" y="14746"/>
                    <a:pt x="7765" y="7971"/>
                    <a:pt x="1439" y="1479"/>
                  </a:cubicBezTo>
                  <a:cubicBezTo>
                    <a:pt x="957" y="984"/>
                    <a:pt x="477" y="491"/>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94" name="Línea"/>
            <p:cNvSpPr/>
            <p:nvPr/>
          </p:nvSpPr>
          <p:spPr>
            <a:xfrm>
              <a:off x="2483204" y="4480090"/>
              <a:ext cx="64815" cy="169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6705" y="17095"/>
                    <a:pt x="11909" y="12566"/>
                    <a:pt x="7409" y="7949"/>
                  </a:cubicBezTo>
                  <a:cubicBezTo>
                    <a:pt x="4851" y="5324"/>
                    <a:pt x="2388" y="2671"/>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95" name="Línea"/>
            <p:cNvSpPr/>
            <p:nvPr/>
          </p:nvSpPr>
          <p:spPr>
            <a:xfrm>
              <a:off x="2099232" y="4245540"/>
              <a:ext cx="196138" cy="166100"/>
            </a:xfrm>
            <a:custGeom>
              <a:avLst/>
              <a:gdLst/>
              <a:ahLst/>
              <a:cxnLst>
                <a:cxn ang="0">
                  <a:pos x="wd2" y="hd2"/>
                </a:cxn>
                <a:cxn ang="5400000">
                  <a:pos x="wd2" y="hd2"/>
                </a:cxn>
                <a:cxn ang="10800000">
                  <a:pos x="wd2" y="hd2"/>
                </a:cxn>
                <a:cxn ang="16200000">
                  <a:pos x="wd2" y="hd2"/>
                </a:cxn>
              </a:cxnLst>
              <a:rect l="0" t="0" r="r" b="b"/>
              <a:pathLst>
                <a:path w="21521" h="21320" fill="norm" stroke="1" extrusionOk="0">
                  <a:moveTo>
                    <a:pt x="21521" y="21310"/>
                  </a:moveTo>
                  <a:cubicBezTo>
                    <a:pt x="18802" y="19506"/>
                    <a:pt x="16208" y="17334"/>
                    <a:pt x="13836" y="15336"/>
                  </a:cubicBezTo>
                  <a:cubicBezTo>
                    <a:pt x="10953" y="12906"/>
                    <a:pt x="8398" y="10732"/>
                    <a:pt x="6714" y="9283"/>
                  </a:cubicBezTo>
                  <a:cubicBezTo>
                    <a:pt x="5030" y="7834"/>
                    <a:pt x="4218" y="7109"/>
                    <a:pt x="3811" y="7109"/>
                  </a:cubicBezTo>
                  <a:cubicBezTo>
                    <a:pt x="3405" y="7109"/>
                    <a:pt x="3405" y="7834"/>
                    <a:pt x="3405" y="10098"/>
                  </a:cubicBezTo>
                  <a:cubicBezTo>
                    <a:pt x="3405" y="12362"/>
                    <a:pt x="3405" y="16166"/>
                    <a:pt x="3347" y="18475"/>
                  </a:cubicBezTo>
                  <a:cubicBezTo>
                    <a:pt x="3289" y="20785"/>
                    <a:pt x="3172" y="21600"/>
                    <a:pt x="2940" y="21238"/>
                  </a:cubicBezTo>
                  <a:cubicBezTo>
                    <a:pt x="2708" y="20875"/>
                    <a:pt x="2360" y="19336"/>
                    <a:pt x="1837" y="16958"/>
                  </a:cubicBezTo>
                  <a:cubicBezTo>
                    <a:pt x="1314" y="14581"/>
                    <a:pt x="618" y="11366"/>
                    <a:pt x="269" y="9351"/>
                  </a:cubicBezTo>
                  <a:cubicBezTo>
                    <a:pt x="-79" y="7336"/>
                    <a:pt x="-79" y="6521"/>
                    <a:pt x="211" y="6113"/>
                  </a:cubicBezTo>
                  <a:cubicBezTo>
                    <a:pt x="502" y="5706"/>
                    <a:pt x="1082" y="5706"/>
                    <a:pt x="2940" y="5298"/>
                  </a:cubicBezTo>
                  <a:cubicBezTo>
                    <a:pt x="4798" y="4891"/>
                    <a:pt x="7933" y="4075"/>
                    <a:pt x="9966" y="3396"/>
                  </a:cubicBezTo>
                  <a:cubicBezTo>
                    <a:pt x="11998" y="2717"/>
                    <a:pt x="12927" y="2174"/>
                    <a:pt x="13740" y="1630"/>
                  </a:cubicBezTo>
                  <a:cubicBezTo>
                    <a:pt x="14552" y="1087"/>
                    <a:pt x="15249" y="543"/>
                    <a:pt x="15946"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96" name="Línea"/>
            <p:cNvSpPr/>
            <p:nvPr/>
          </p:nvSpPr>
          <p:spPr>
            <a:xfrm>
              <a:off x="4232073" y="1657914"/>
              <a:ext cx="31916" cy="1306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6447" y="5949"/>
                    <a:pt x="12894" y="11898"/>
                    <a:pt x="18624" y="18197"/>
                  </a:cubicBezTo>
                  <a:cubicBezTo>
                    <a:pt x="19647" y="19322"/>
                    <a:pt x="20647" y="20457"/>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97" name="Línea"/>
            <p:cNvSpPr/>
            <p:nvPr/>
          </p:nvSpPr>
          <p:spPr>
            <a:xfrm>
              <a:off x="4219973" y="1977122"/>
              <a:ext cx="40143" cy="9028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0405" y="1617"/>
                    <a:pt x="19077" y="3251"/>
                    <a:pt x="17616" y="4909"/>
                  </a:cubicBezTo>
                  <a:cubicBezTo>
                    <a:pt x="12829" y="10340"/>
                    <a:pt x="6605" y="16028"/>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98" name="Línea"/>
            <p:cNvSpPr/>
            <p:nvPr/>
          </p:nvSpPr>
          <p:spPr>
            <a:xfrm>
              <a:off x="4052602" y="2241551"/>
              <a:ext cx="65229" cy="981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4821" y="6915"/>
                    <a:pt x="7396" y="14164"/>
                    <a:pt x="1079" y="20513"/>
                  </a:cubicBezTo>
                  <a:cubicBezTo>
                    <a:pt x="716" y="20878"/>
                    <a:pt x="356" y="21240"/>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199" name="Línea"/>
            <p:cNvSpPr/>
            <p:nvPr/>
          </p:nvSpPr>
          <p:spPr>
            <a:xfrm>
              <a:off x="3908529" y="2507333"/>
              <a:ext cx="48536" cy="10774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8107" y="3197"/>
                    <a:pt x="14733" y="6388"/>
                    <a:pt x="11639" y="9421"/>
                  </a:cubicBezTo>
                  <a:cubicBezTo>
                    <a:pt x="7308" y="13668"/>
                    <a:pt x="3527" y="17604"/>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00" name="Línea"/>
            <p:cNvSpPr/>
            <p:nvPr/>
          </p:nvSpPr>
          <p:spPr>
            <a:xfrm>
              <a:off x="3829381" y="2800489"/>
              <a:ext cx="22139" cy="14544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455" y="100"/>
                    <a:pt x="21310" y="199"/>
                    <a:pt x="21166" y="299"/>
                  </a:cubicBezTo>
                  <a:cubicBezTo>
                    <a:pt x="11260" y="7159"/>
                    <a:pt x="4205" y="14236"/>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01" name="Línea"/>
            <p:cNvSpPr/>
            <p:nvPr/>
          </p:nvSpPr>
          <p:spPr>
            <a:xfrm>
              <a:off x="3822856" y="3155770"/>
              <a:ext cx="23699" cy="1816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205" y="4319"/>
                    <a:pt x="1499" y="8497"/>
                    <a:pt x="5944" y="12422"/>
                  </a:cubicBezTo>
                  <a:cubicBezTo>
                    <a:pt x="9566" y="15621"/>
                    <a:pt x="15281" y="18652"/>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02" name="Línea"/>
            <p:cNvSpPr/>
            <p:nvPr/>
          </p:nvSpPr>
          <p:spPr>
            <a:xfrm>
              <a:off x="3894222" y="3522235"/>
              <a:ext cx="22662" cy="18390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6881" y="4577"/>
                    <a:pt x="11616" y="9166"/>
                    <a:pt x="15901" y="13976"/>
                  </a:cubicBezTo>
                  <a:cubicBezTo>
                    <a:pt x="18116" y="16463"/>
                    <a:pt x="20211" y="19009"/>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03" name="Línea"/>
            <p:cNvSpPr/>
            <p:nvPr/>
          </p:nvSpPr>
          <p:spPr>
            <a:xfrm>
              <a:off x="3819357" y="3894903"/>
              <a:ext cx="81829" cy="152933"/>
            </a:xfrm>
            <a:custGeom>
              <a:avLst/>
              <a:gdLst/>
              <a:ahLst/>
              <a:cxnLst>
                <a:cxn ang="0">
                  <a:pos x="wd2" y="hd2"/>
                </a:cxn>
                <a:cxn ang="5400000">
                  <a:pos x="wd2" y="hd2"/>
                </a:cxn>
                <a:cxn ang="10800000">
                  <a:pos x="wd2" y="hd2"/>
                </a:cxn>
                <a:cxn ang="16200000">
                  <a:pos x="wd2" y="hd2"/>
                </a:cxn>
              </a:cxnLst>
              <a:rect l="0" t="0" r="r" b="b"/>
              <a:pathLst>
                <a:path w="21600" h="21480" fill="norm" stroke="1" extrusionOk="0">
                  <a:moveTo>
                    <a:pt x="21600" y="0"/>
                  </a:moveTo>
                  <a:cubicBezTo>
                    <a:pt x="21180" y="823"/>
                    <a:pt x="20732" y="1632"/>
                    <a:pt x="20254" y="2424"/>
                  </a:cubicBezTo>
                  <a:cubicBezTo>
                    <a:pt x="16762" y="8222"/>
                    <a:pt x="11733" y="13127"/>
                    <a:pt x="8800" y="15877"/>
                  </a:cubicBezTo>
                  <a:cubicBezTo>
                    <a:pt x="5867" y="18627"/>
                    <a:pt x="5029" y="19222"/>
                    <a:pt x="4610" y="19891"/>
                  </a:cubicBezTo>
                  <a:cubicBezTo>
                    <a:pt x="4191" y="20559"/>
                    <a:pt x="4191" y="21303"/>
                    <a:pt x="3492" y="21451"/>
                  </a:cubicBezTo>
                  <a:cubicBezTo>
                    <a:pt x="2794" y="21600"/>
                    <a:pt x="1397" y="21154"/>
                    <a:pt x="0" y="20708"/>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04" name="Línea"/>
            <p:cNvSpPr/>
            <p:nvPr/>
          </p:nvSpPr>
          <p:spPr>
            <a:xfrm>
              <a:off x="3797132" y="3966140"/>
              <a:ext cx="111127" cy="183045"/>
            </a:xfrm>
            <a:custGeom>
              <a:avLst/>
              <a:gdLst/>
              <a:ahLst/>
              <a:cxnLst>
                <a:cxn ang="0">
                  <a:pos x="wd2" y="hd2"/>
                </a:cxn>
                <a:cxn ang="5400000">
                  <a:pos x="wd2" y="hd2"/>
                </a:cxn>
                <a:cxn ang="10800000">
                  <a:pos x="wd2" y="hd2"/>
                </a:cxn>
                <a:cxn ang="16200000">
                  <a:pos x="wd2" y="hd2"/>
                </a:cxn>
              </a:cxnLst>
              <a:rect l="0" t="0" r="r" b="b"/>
              <a:pathLst>
                <a:path w="21600" h="21470" fill="norm" stroke="1" extrusionOk="0">
                  <a:moveTo>
                    <a:pt x="0" y="0"/>
                  </a:moveTo>
                  <a:cubicBezTo>
                    <a:pt x="411" y="5710"/>
                    <a:pt x="823" y="11421"/>
                    <a:pt x="926" y="12662"/>
                  </a:cubicBezTo>
                  <a:cubicBezTo>
                    <a:pt x="1029" y="13903"/>
                    <a:pt x="823" y="10676"/>
                    <a:pt x="720" y="11090"/>
                  </a:cubicBezTo>
                  <a:cubicBezTo>
                    <a:pt x="617" y="11503"/>
                    <a:pt x="617" y="15559"/>
                    <a:pt x="617" y="17917"/>
                  </a:cubicBezTo>
                  <a:cubicBezTo>
                    <a:pt x="617" y="20276"/>
                    <a:pt x="617" y="20938"/>
                    <a:pt x="1131" y="21269"/>
                  </a:cubicBezTo>
                  <a:cubicBezTo>
                    <a:pt x="1646" y="21600"/>
                    <a:pt x="2674" y="21600"/>
                    <a:pt x="4217" y="20669"/>
                  </a:cubicBezTo>
                  <a:cubicBezTo>
                    <a:pt x="5760" y="19738"/>
                    <a:pt x="7817" y="17876"/>
                    <a:pt x="10800" y="16262"/>
                  </a:cubicBezTo>
                  <a:cubicBezTo>
                    <a:pt x="13783" y="14648"/>
                    <a:pt x="17691" y="13283"/>
                    <a:pt x="21600" y="11917"/>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05" name="Línea"/>
            <p:cNvSpPr/>
            <p:nvPr/>
          </p:nvSpPr>
          <p:spPr>
            <a:xfrm>
              <a:off x="1348074" y="994339"/>
              <a:ext cx="79728" cy="15877"/>
            </a:xfrm>
            <a:custGeom>
              <a:avLst/>
              <a:gdLst/>
              <a:ahLst/>
              <a:cxnLst>
                <a:cxn ang="0">
                  <a:pos x="wd2" y="hd2"/>
                </a:cxn>
                <a:cxn ang="5400000">
                  <a:pos x="wd2" y="hd2"/>
                </a:cxn>
                <a:cxn ang="10800000">
                  <a:pos x="wd2" y="hd2"/>
                </a:cxn>
                <a:cxn ang="16200000">
                  <a:pos x="wd2" y="hd2"/>
                </a:cxn>
              </a:cxnLst>
              <a:rect l="0" t="0" r="r" b="b"/>
              <a:pathLst>
                <a:path w="21336" h="21600" fill="norm" stroke="1" extrusionOk="0">
                  <a:moveTo>
                    <a:pt x="302" y="21600"/>
                  </a:moveTo>
                  <a:cubicBezTo>
                    <a:pt x="19" y="14400"/>
                    <a:pt x="-264" y="7200"/>
                    <a:pt x="444" y="3600"/>
                  </a:cubicBezTo>
                  <a:cubicBezTo>
                    <a:pt x="1152" y="0"/>
                    <a:pt x="2852" y="0"/>
                    <a:pt x="10499" y="0"/>
                  </a:cubicBezTo>
                  <a:cubicBezTo>
                    <a:pt x="13382" y="0"/>
                    <a:pt x="17111" y="0"/>
                    <a:pt x="21336" y="386"/>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06" name="Línea"/>
            <p:cNvSpPr/>
            <p:nvPr/>
          </p:nvSpPr>
          <p:spPr>
            <a:xfrm>
              <a:off x="1623048" y="1017685"/>
              <a:ext cx="98757" cy="184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2634" y="2803"/>
                    <a:pt x="5285" y="5636"/>
                    <a:pt x="7967" y="8377"/>
                  </a:cubicBezTo>
                  <a:cubicBezTo>
                    <a:pt x="12438" y="12947"/>
                    <a:pt x="16996" y="17264"/>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07" name="Línea"/>
            <p:cNvSpPr/>
            <p:nvPr/>
          </p:nvSpPr>
          <p:spPr>
            <a:xfrm>
              <a:off x="1909397" y="1073608"/>
              <a:ext cx="99015" cy="2057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3610" y="3842"/>
                    <a:pt x="7149" y="7580"/>
                    <a:pt x="10586" y="11040"/>
                  </a:cubicBezTo>
                  <a:cubicBezTo>
                    <a:pt x="14366" y="14844"/>
                    <a:pt x="18022" y="18313"/>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08" name="Línea"/>
            <p:cNvSpPr/>
            <p:nvPr/>
          </p:nvSpPr>
          <p:spPr>
            <a:xfrm>
              <a:off x="2192775" y="1129287"/>
              <a:ext cx="94850" cy="1814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835" y="1882"/>
                    <a:pt x="3676" y="3769"/>
                    <a:pt x="5526" y="5656"/>
                  </a:cubicBezTo>
                  <a:cubicBezTo>
                    <a:pt x="10768" y="11002"/>
                    <a:pt x="16078" y="16348"/>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09" name="Línea"/>
            <p:cNvSpPr/>
            <p:nvPr/>
          </p:nvSpPr>
          <p:spPr>
            <a:xfrm>
              <a:off x="2473358" y="1175416"/>
              <a:ext cx="108069" cy="12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2696" y="3018"/>
                    <a:pt x="5403" y="5935"/>
                    <a:pt x="8104" y="8737"/>
                  </a:cubicBezTo>
                  <a:cubicBezTo>
                    <a:pt x="12613" y="13414"/>
                    <a:pt x="17104" y="17768"/>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10" name="Línea"/>
            <p:cNvSpPr/>
            <p:nvPr/>
          </p:nvSpPr>
          <p:spPr>
            <a:xfrm>
              <a:off x="2771480" y="1191078"/>
              <a:ext cx="94882" cy="12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657" y="21600"/>
                    <a:pt x="11398" y="21600"/>
                    <a:pt x="17256" y="21600"/>
                  </a:cubicBezTo>
                  <a:cubicBezTo>
                    <a:pt x="18697" y="21600"/>
                    <a:pt x="20146" y="21600"/>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11" name="Línea"/>
            <p:cNvSpPr/>
            <p:nvPr/>
          </p:nvSpPr>
          <p:spPr>
            <a:xfrm>
              <a:off x="3058098" y="1190574"/>
              <a:ext cx="86734" cy="12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7434" y="20470"/>
                    <a:pt x="14643" y="16193"/>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12" name="Línea"/>
            <p:cNvSpPr/>
            <p:nvPr/>
          </p:nvSpPr>
          <p:spPr>
            <a:xfrm>
              <a:off x="3381207" y="1178489"/>
              <a:ext cx="107952" cy="1587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5294" y="18720"/>
                    <a:pt x="10588" y="15840"/>
                    <a:pt x="14188" y="12240"/>
                  </a:cubicBezTo>
                  <a:cubicBezTo>
                    <a:pt x="17788" y="8640"/>
                    <a:pt x="19694" y="4320"/>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13" name="Línea"/>
            <p:cNvSpPr/>
            <p:nvPr/>
          </p:nvSpPr>
          <p:spPr>
            <a:xfrm>
              <a:off x="3479632" y="1108639"/>
              <a:ext cx="96888" cy="133352"/>
            </a:xfrm>
            <a:custGeom>
              <a:avLst/>
              <a:gdLst/>
              <a:ahLst/>
              <a:cxnLst>
                <a:cxn ang="0">
                  <a:pos x="wd2" y="hd2"/>
                </a:cxn>
                <a:cxn ang="5400000">
                  <a:pos x="wd2" y="hd2"/>
                </a:cxn>
                <a:cxn ang="10800000">
                  <a:pos x="wd2" y="hd2"/>
                </a:cxn>
                <a:cxn ang="16200000">
                  <a:pos x="wd2" y="hd2"/>
                </a:cxn>
              </a:cxnLst>
              <a:rect l="0" t="0" r="r" b="b"/>
              <a:pathLst>
                <a:path w="21493" h="21600" fill="norm" stroke="1" extrusionOk="0">
                  <a:moveTo>
                    <a:pt x="0" y="0"/>
                  </a:moveTo>
                  <a:cubicBezTo>
                    <a:pt x="6339" y="1543"/>
                    <a:pt x="12678" y="3086"/>
                    <a:pt x="16435" y="4029"/>
                  </a:cubicBezTo>
                  <a:cubicBezTo>
                    <a:pt x="20191" y="4971"/>
                    <a:pt x="21365" y="5314"/>
                    <a:pt x="21483" y="7029"/>
                  </a:cubicBezTo>
                  <a:cubicBezTo>
                    <a:pt x="21600" y="8743"/>
                    <a:pt x="20661" y="11829"/>
                    <a:pt x="19135" y="14486"/>
                  </a:cubicBezTo>
                  <a:cubicBezTo>
                    <a:pt x="17609" y="17143"/>
                    <a:pt x="15496" y="19371"/>
                    <a:pt x="13383"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14" name="Línea"/>
            <p:cNvSpPr/>
            <p:nvPr/>
          </p:nvSpPr>
          <p:spPr>
            <a:xfrm>
              <a:off x="-1" y="0"/>
              <a:ext cx="33270" cy="24219"/>
            </a:xfrm>
            <a:custGeom>
              <a:avLst/>
              <a:gdLst/>
              <a:ahLst/>
              <a:cxnLst>
                <a:cxn ang="0">
                  <a:pos x="wd2" y="hd2"/>
                </a:cxn>
                <a:cxn ang="5400000">
                  <a:pos x="wd2" y="hd2"/>
                </a:cxn>
                <a:cxn ang="10800000">
                  <a:pos x="wd2" y="hd2"/>
                </a:cxn>
                <a:cxn ang="16200000">
                  <a:pos x="wd2" y="hd2"/>
                </a:cxn>
              </a:cxnLst>
              <a:rect l="0" t="0" r="r" b="b"/>
              <a:pathLst>
                <a:path w="19627" h="21169" fill="norm" stroke="1" extrusionOk="0">
                  <a:moveTo>
                    <a:pt x="19627" y="7252"/>
                  </a:moveTo>
                  <a:cubicBezTo>
                    <a:pt x="12167" y="3447"/>
                    <a:pt x="5603" y="371"/>
                    <a:pt x="2398" y="32"/>
                  </a:cubicBezTo>
                  <a:cubicBezTo>
                    <a:pt x="-1973" y="-431"/>
                    <a:pt x="-100" y="4194"/>
                    <a:pt x="5832" y="14370"/>
                  </a:cubicBezTo>
                  <a:cubicBezTo>
                    <a:pt x="7022" y="16411"/>
                    <a:pt x="8375" y="18675"/>
                    <a:pt x="9903" y="21169"/>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15" name="Línea"/>
            <p:cNvSpPr/>
            <p:nvPr/>
          </p:nvSpPr>
          <p:spPr>
            <a:xfrm>
              <a:off x="156795" y="158152"/>
              <a:ext cx="21761" cy="205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467" y="1455"/>
                    <a:pt x="2933" y="2913"/>
                    <a:pt x="4399" y="4372"/>
                  </a:cubicBezTo>
                  <a:cubicBezTo>
                    <a:pt x="10148" y="10095"/>
                    <a:pt x="15883" y="15842"/>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16" name="Línea"/>
            <p:cNvSpPr/>
            <p:nvPr/>
          </p:nvSpPr>
          <p:spPr>
            <a:xfrm>
              <a:off x="315428" y="309527"/>
              <a:ext cx="24946" cy="23085"/>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217" name="Línea"/>
            <p:cNvSpPr/>
            <p:nvPr/>
          </p:nvSpPr>
          <p:spPr>
            <a:xfrm>
              <a:off x="474428" y="466878"/>
              <a:ext cx="54408" cy="74005"/>
            </a:xfrm>
            <a:custGeom>
              <a:avLst/>
              <a:gdLst/>
              <a:ahLst/>
              <a:cxnLst>
                <a:cxn ang="0">
                  <a:pos x="wd2" y="hd2"/>
                </a:cxn>
                <a:cxn ang="5400000">
                  <a:pos x="wd2" y="hd2"/>
                </a:cxn>
                <a:cxn ang="10800000">
                  <a:pos x="wd2" y="hd2"/>
                </a:cxn>
                <a:cxn ang="16200000">
                  <a:pos x="wd2" y="hd2"/>
                </a:cxn>
              </a:cxnLst>
              <a:rect l="0" t="0" r="r" b="b"/>
              <a:pathLst>
                <a:path w="21125" h="21458" fill="norm" stroke="1" extrusionOk="0">
                  <a:moveTo>
                    <a:pt x="0" y="0"/>
                  </a:moveTo>
                  <a:cubicBezTo>
                    <a:pt x="5527" y="4980"/>
                    <a:pt x="10525" y="9732"/>
                    <a:pt x="13998" y="13161"/>
                  </a:cubicBezTo>
                  <a:cubicBezTo>
                    <a:pt x="20367" y="19452"/>
                    <a:pt x="21600" y="21293"/>
                    <a:pt x="20984" y="21447"/>
                  </a:cubicBezTo>
                  <a:cubicBezTo>
                    <a:pt x="20367" y="21600"/>
                    <a:pt x="17902" y="20066"/>
                    <a:pt x="15436" y="18531"/>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18" name="Línea"/>
            <p:cNvSpPr/>
            <p:nvPr/>
          </p:nvSpPr>
          <p:spPr>
            <a:xfrm>
              <a:off x="455945" y="447262"/>
              <a:ext cx="130043" cy="141247"/>
            </a:xfrm>
            <a:custGeom>
              <a:avLst/>
              <a:gdLst/>
              <a:ahLst/>
              <a:cxnLst>
                <a:cxn ang="0">
                  <a:pos x="wd2" y="hd2"/>
                </a:cxn>
                <a:cxn ang="5400000">
                  <a:pos x="wd2" y="hd2"/>
                </a:cxn>
                <a:cxn ang="10800000">
                  <a:pos x="wd2" y="hd2"/>
                </a:cxn>
                <a:cxn ang="16200000">
                  <a:pos x="wd2" y="hd2"/>
                </a:cxn>
              </a:cxnLst>
              <a:rect l="0" t="0" r="r" b="b"/>
              <a:pathLst>
                <a:path w="21399" h="21600" fill="norm" stroke="1" extrusionOk="0">
                  <a:moveTo>
                    <a:pt x="18063" y="0"/>
                  </a:moveTo>
                  <a:cubicBezTo>
                    <a:pt x="18264" y="1501"/>
                    <a:pt x="18483" y="2944"/>
                    <a:pt x="18726" y="4303"/>
                  </a:cubicBezTo>
                  <a:cubicBezTo>
                    <a:pt x="19510" y="8673"/>
                    <a:pt x="20555" y="12180"/>
                    <a:pt x="21078" y="14419"/>
                  </a:cubicBezTo>
                  <a:cubicBezTo>
                    <a:pt x="21600" y="16658"/>
                    <a:pt x="21600" y="17629"/>
                    <a:pt x="20207" y="18357"/>
                  </a:cubicBezTo>
                  <a:cubicBezTo>
                    <a:pt x="18813" y="19085"/>
                    <a:pt x="16027" y="19571"/>
                    <a:pt x="12544" y="19976"/>
                  </a:cubicBezTo>
                  <a:cubicBezTo>
                    <a:pt x="9061" y="20380"/>
                    <a:pt x="4881" y="20704"/>
                    <a:pt x="2007" y="21189"/>
                  </a:cubicBezTo>
                  <a:cubicBezTo>
                    <a:pt x="1257" y="21316"/>
                    <a:pt x="596" y="21454"/>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19" name="Línea"/>
            <p:cNvSpPr/>
            <p:nvPr/>
          </p:nvSpPr>
          <p:spPr>
            <a:xfrm>
              <a:off x="1380170" y="4095243"/>
              <a:ext cx="80164" cy="1694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7252" y="13840"/>
                    <a:pt x="12904" y="6079"/>
                    <a:pt x="3160" y="1358"/>
                  </a:cubicBezTo>
                  <a:cubicBezTo>
                    <a:pt x="2162" y="874"/>
                    <a:pt x="1107" y="422"/>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20" name="Línea"/>
            <p:cNvSpPr/>
            <p:nvPr/>
          </p:nvSpPr>
          <p:spPr>
            <a:xfrm flipH="1" flipV="1">
              <a:off x="1108721" y="4089974"/>
              <a:ext cx="78582" cy="207"/>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221" name="Línea"/>
            <p:cNvSpPr/>
            <p:nvPr/>
          </p:nvSpPr>
          <p:spPr>
            <a:xfrm>
              <a:off x="843898" y="4079596"/>
              <a:ext cx="73983" cy="12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9440" y="20339"/>
                    <a:pt x="17315" y="18876"/>
                    <a:pt x="15230" y="17178"/>
                  </a:cubicBezTo>
                  <a:cubicBezTo>
                    <a:pt x="9930" y="12862"/>
                    <a:pt x="4891" y="7029"/>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22" name="Línea"/>
            <p:cNvSpPr/>
            <p:nvPr/>
          </p:nvSpPr>
          <p:spPr>
            <a:xfrm flipH="1" flipV="1">
              <a:off x="619319" y="4052216"/>
              <a:ext cx="36118" cy="6021"/>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223" name="Línea"/>
            <p:cNvSpPr/>
            <p:nvPr/>
          </p:nvSpPr>
          <p:spPr>
            <a:xfrm>
              <a:off x="244306" y="3950265"/>
              <a:ext cx="187857" cy="6125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961" y="19279"/>
                    <a:pt x="16376" y="16794"/>
                    <a:pt x="13751" y="14183"/>
                  </a:cubicBezTo>
                  <a:cubicBezTo>
                    <a:pt x="9248" y="9704"/>
                    <a:pt x="4624" y="4852"/>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224" name="Línea"/>
            <p:cNvSpPr/>
            <p:nvPr/>
          </p:nvSpPr>
          <p:spPr>
            <a:xfrm>
              <a:off x="226314" y="3848665"/>
              <a:ext cx="138644" cy="19367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266" y="21600"/>
                  </a:moveTo>
                  <a:cubicBezTo>
                    <a:pt x="4947" y="21128"/>
                    <a:pt x="3627" y="20656"/>
                    <a:pt x="2391" y="18531"/>
                  </a:cubicBezTo>
                  <a:cubicBezTo>
                    <a:pt x="1154" y="16407"/>
                    <a:pt x="0" y="12630"/>
                    <a:pt x="0" y="10269"/>
                  </a:cubicBezTo>
                  <a:cubicBezTo>
                    <a:pt x="0" y="7908"/>
                    <a:pt x="1154" y="6964"/>
                    <a:pt x="3050" y="6138"/>
                  </a:cubicBezTo>
                  <a:cubicBezTo>
                    <a:pt x="4947" y="5311"/>
                    <a:pt x="7585" y="4603"/>
                    <a:pt x="10800" y="3600"/>
                  </a:cubicBezTo>
                  <a:cubicBezTo>
                    <a:pt x="14015" y="2597"/>
                    <a:pt x="17808" y="1298"/>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grpSp>
      <p:pic>
        <p:nvPicPr>
          <p:cNvPr id="226" name="Captura de pantalla 2020-04-06 a las 13.54.21.png" descr="Captura de pantalla 2020-04-06 a las 13.54.21.png">
            <a:hlinkClick r:id="rId12" invalidUrl="" action="ppaction://hlinksldjump" tgtFrame="" tooltip="" history="1" highlightClick="0" endSnd="0"/>
          </p:cNvPr>
          <p:cNvPicPr>
            <a:picLocks noChangeAspect="1"/>
          </p:cNvPicPr>
          <p:nvPr/>
        </p:nvPicPr>
        <p:blipFill>
          <a:blip r:embed="rId13">
            <a:extLst/>
          </a:blip>
          <a:srcRect l="58597" t="28750" r="37499" b="64984"/>
          <a:stretch>
            <a:fillRect/>
          </a:stretch>
        </p:blipFill>
        <p:spPr>
          <a:xfrm>
            <a:off x="11618551" y="280243"/>
            <a:ext cx="895366" cy="898295"/>
          </a:xfrm>
          <a:custGeom>
            <a:avLst/>
            <a:gdLst/>
            <a:ahLst/>
            <a:cxnLst>
              <a:cxn ang="0">
                <a:pos x="wd2" y="hd2"/>
              </a:cxn>
              <a:cxn ang="5400000">
                <a:pos x="wd2" y="hd2"/>
              </a:cxn>
              <a:cxn ang="10800000">
                <a:pos x="wd2" y="hd2"/>
              </a:cxn>
              <a:cxn ang="16200000">
                <a:pos x="wd2" y="hd2"/>
              </a:cxn>
            </a:cxnLst>
            <a:rect l="0" t="0" r="r" b="b"/>
            <a:pathLst>
              <a:path w="20610" h="21160" fill="norm" stroke="1" extrusionOk="0">
                <a:moveTo>
                  <a:pt x="9922" y="6"/>
                </a:moveTo>
                <a:cubicBezTo>
                  <a:pt x="9529" y="19"/>
                  <a:pt x="9136" y="42"/>
                  <a:pt x="8734" y="99"/>
                </a:cubicBezTo>
                <a:cubicBezTo>
                  <a:pt x="5652" y="536"/>
                  <a:pt x="2500" y="2757"/>
                  <a:pt x="1179" y="5410"/>
                </a:cubicBezTo>
                <a:cubicBezTo>
                  <a:pt x="-990" y="9769"/>
                  <a:pt x="-95" y="15331"/>
                  <a:pt x="3280" y="18451"/>
                </a:cubicBezTo>
                <a:cubicBezTo>
                  <a:pt x="4502" y="19580"/>
                  <a:pt x="6727" y="20706"/>
                  <a:pt x="8250" y="20966"/>
                </a:cubicBezTo>
                <a:cubicBezTo>
                  <a:pt x="10833" y="21406"/>
                  <a:pt x="12777" y="21114"/>
                  <a:pt x="15147" y="19919"/>
                </a:cubicBezTo>
                <a:cubicBezTo>
                  <a:pt x="18526" y="18214"/>
                  <a:pt x="20610" y="14646"/>
                  <a:pt x="20610" y="10570"/>
                </a:cubicBezTo>
                <a:cubicBezTo>
                  <a:pt x="20610" y="4406"/>
                  <a:pt x="15817" y="-194"/>
                  <a:pt x="9922" y="6"/>
                </a:cubicBezTo>
                <a:close/>
                <a:moveTo>
                  <a:pt x="10232" y="2362"/>
                </a:moveTo>
                <a:cubicBezTo>
                  <a:pt x="10449" y="2353"/>
                  <a:pt x="10661" y="2371"/>
                  <a:pt x="10863" y="2409"/>
                </a:cubicBezTo>
                <a:cubicBezTo>
                  <a:pt x="12168" y="2660"/>
                  <a:pt x="13700" y="3822"/>
                  <a:pt x="14252" y="4989"/>
                </a:cubicBezTo>
                <a:cubicBezTo>
                  <a:pt x="15013" y="6598"/>
                  <a:pt x="14894" y="7679"/>
                  <a:pt x="13603" y="11112"/>
                </a:cubicBezTo>
                <a:cubicBezTo>
                  <a:pt x="12973" y="12788"/>
                  <a:pt x="12417" y="14382"/>
                  <a:pt x="12370" y="14646"/>
                </a:cubicBezTo>
                <a:cubicBezTo>
                  <a:pt x="12294" y="15072"/>
                  <a:pt x="12075" y="15127"/>
                  <a:pt x="10378" y="15188"/>
                </a:cubicBezTo>
                <a:cubicBezTo>
                  <a:pt x="9254" y="15229"/>
                  <a:pt x="8410" y="15155"/>
                  <a:pt x="8323" y="15011"/>
                </a:cubicBezTo>
                <a:cubicBezTo>
                  <a:pt x="8241" y="14876"/>
                  <a:pt x="8009" y="14205"/>
                  <a:pt x="7811" y="13524"/>
                </a:cubicBezTo>
                <a:cubicBezTo>
                  <a:pt x="7614" y="12843"/>
                  <a:pt x="7091" y="11379"/>
                  <a:pt x="6651" y="10262"/>
                </a:cubicBezTo>
                <a:cubicBezTo>
                  <a:pt x="5733" y="7931"/>
                  <a:pt x="5643" y="6517"/>
                  <a:pt x="6304" y="5026"/>
                </a:cubicBezTo>
                <a:cubicBezTo>
                  <a:pt x="6953" y="3564"/>
                  <a:pt x="8717" y="2419"/>
                  <a:pt x="10232" y="2362"/>
                </a:cubicBezTo>
                <a:close/>
                <a:moveTo>
                  <a:pt x="10150" y="16161"/>
                </a:moveTo>
                <a:cubicBezTo>
                  <a:pt x="10817" y="16159"/>
                  <a:pt x="11513" y="16318"/>
                  <a:pt x="11803" y="16647"/>
                </a:cubicBezTo>
                <a:cubicBezTo>
                  <a:pt x="12187" y="17080"/>
                  <a:pt x="12168" y="17140"/>
                  <a:pt x="11338" y="17965"/>
                </a:cubicBezTo>
                <a:cubicBezTo>
                  <a:pt x="10859" y="18440"/>
                  <a:pt x="10394" y="18834"/>
                  <a:pt x="10305" y="18834"/>
                </a:cubicBezTo>
                <a:cubicBezTo>
                  <a:pt x="10216" y="18834"/>
                  <a:pt x="9753" y="18453"/>
                  <a:pt x="9282" y="17984"/>
                </a:cubicBezTo>
                <a:cubicBezTo>
                  <a:pt x="8568" y="17275"/>
                  <a:pt x="8467" y="17055"/>
                  <a:pt x="8670" y="16666"/>
                </a:cubicBezTo>
                <a:cubicBezTo>
                  <a:pt x="8843" y="16336"/>
                  <a:pt x="9483" y="16164"/>
                  <a:pt x="10150" y="16161"/>
                </a:cubicBezTo>
                <a:close/>
              </a:path>
            </a:pathLst>
          </a:custGeom>
          <a:ln w="12700">
            <a:miter lim="400000"/>
          </a:ln>
        </p:spPr>
      </p:pic>
      <p:pic>
        <p:nvPicPr>
          <p:cNvPr id="227" name="Captura de pantalla 2020-05-03 a las 13.58.34.png" descr="Captura de pantalla 2020-05-03 a las 13.58.34.png"/>
          <p:cNvPicPr>
            <a:picLocks noChangeAspect="1"/>
          </p:cNvPicPr>
          <p:nvPr/>
        </p:nvPicPr>
        <p:blipFill>
          <a:blip r:embed="rId14">
            <a:extLst/>
          </a:blip>
          <a:srcRect l="14556" t="31604" r="71972" b="49037"/>
          <a:stretch>
            <a:fillRect/>
          </a:stretch>
        </p:blipFill>
        <p:spPr>
          <a:xfrm>
            <a:off x="237308" y="2362946"/>
            <a:ext cx="2998909" cy="2693764"/>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mph" nodeType="clickEffect" presetSubtype="0" presetID="6" grpId="1" accel="50000" decel="50000" fill="hold">
                                  <p:stCondLst>
                                    <p:cond delay="0"/>
                                  </p:stCondLst>
                                  <p:childTnLst>
                                    <p:animScale>
                                      <p:cBhvr>
                                        <p:cTn id="6" dur="4000" fill="hold"/>
                                        <p:tgtEl>
                                          <p:spTgt spid="186"/>
                                        </p:tgtEl>
                                      </p:cBhvr>
                                      <p:by x="47876" y="47876"/>
                                    </p:animScale>
                                  </p:childTnLst>
                                </p:cTn>
                              </p:par>
                            </p:childTnLst>
                          </p:cTn>
                        </p:par>
                      </p:childTnLst>
                    </p:cTn>
                  </p:par>
                  <p:par>
                    <p:cTn id="7" fill="hold">
                      <p:stCondLst>
                        <p:cond delay="indefinite"/>
                      </p:stCondLst>
                      <p:childTnLst>
                        <p:par>
                          <p:cTn id="8" fill="hold">
                            <p:stCondLst>
                              <p:cond delay="0"/>
                            </p:stCondLst>
                            <p:childTnLst>
                              <p:par>
                                <p:cTn id="9" presetClass="emph" nodeType="clickEffect" presetSubtype="0" presetID="6" grpId="2" accel="50000" decel="50000" fill="hold">
                                  <p:stCondLst>
                                    <p:cond delay="0"/>
                                  </p:stCondLst>
                                  <p:childTnLst>
                                    <p:animScale>
                                      <p:cBhvr>
                                        <p:cTn id="10" dur="4000" fill="hold"/>
                                        <p:tgtEl>
                                          <p:spTgt spid="187"/>
                                        </p:tgtEl>
                                      </p:cBhvr>
                                      <p:by x="47876" y="47876"/>
                                    </p:animScale>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6" grpId="1"/>
      <p:bldP build="whole" bldLvl="1" animBg="1" rev="0" advAuto="0" spid="187" grpId="2"/>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1" name="Si escuchan x número de cosas diferentes. (según la edad el número era mayor). Si lo consiguen les decimos que alguien en la taberna les da indicaciones para encontrar al viejo ermitaño de la montaña. Él es quien podrá ayudarnos."/>
          <p:cNvSpPr txBox="1"/>
          <p:nvPr/>
        </p:nvSpPr>
        <p:spPr>
          <a:xfrm>
            <a:off x="1027277" y="1107229"/>
            <a:ext cx="11390125" cy="4118609"/>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lvl1pPr algn="just" defTabSz="457200">
              <a:lnSpc>
                <a:spcPts val="5300"/>
              </a:lnSpc>
              <a:defRPr sz="3300">
                <a:latin typeface="Papyrus"/>
                <a:ea typeface="Papyrus"/>
                <a:cs typeface="Papyrus"/>
                <a:sym typeface="Papyrus"/>
              </a:defRPr>
            </a:lvl1pPr>
          </a:lstStyle>
          <a:p>
            <a:pPr/>
            <a:r>
              <a:t> Si escuchan x número de cosas diferentes. (según la edad el número era mayor). Si lo consiguen les decimos que alguien en la taberna les da indicaciones para encontrar al viejo ermitaño de la montaña. Él es quien podrá ayudarnos.</a:t>
            </a:r>
          </a:p>
        </p:txBody>
      </p:sp>
      <p:pic>
        <p:nvPicPr>
          <p:cNvPr id="322"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1" t="38556" r="37700" b="27560"/>
          <a:stretch>
            <a:fillRect/>
          </a:stretch>
        </p:blipFill>
        <p:spPr>
          <a:xfrm>
            <a:off x="11628763" y="8040733"/>
            <a:ext cx="868918" cy="868077"/>
          </a:xfrm>
          <a:custGeom>
            <a:avLst/>
            <a:gdLst/>
            <a:ahLst/>
            <a:cxnLst>
              <a:cxn ang="0">
                <a:pos x="wd2" y="hd2"/>
              </a:cxn>
              <a:cxn ang="5400000">
                <a:pos x="wd2" y="hd2"/>
              </a:cxn>
              <a:cxn ang="10800000">
                <a:pos x="wd2" y="hd2"/>
              </a:cxn>
              <a:cxn ang="16200000">
                <a:pos x="wd2" y="hd2"/>
              </a:cxn>
            </a:cxnLst>
            <a:rect l="0" t="0" r="r" b="b"/>
            <a:pathLst>
              <a:path w="21504" h="21577" fill="norm" stroke="1" extrusionOk="0">
                <a:moveTo>
                  <a:pt x="10278" y="0"/>
                </a:moveTo>
                <a:cubicBezTo>
                  <a:pt x="9492" y="0"/>
                  <a:pt x="9043" y="67"/>
                  <a:pt x="8294" y="247"/>
                </a:cubicBezTo>
                <a:cubicBezTo>
                  <a:pt x="4336" y="1196"/>
                  <a:pt x="1326" y="4166"/>
                  <a:pt x="289" y="8148"/>
                </a:cubicBezTo>
                <a:cubicBezTo>
                  <a:pt x="-96" y="9625"/>
                  <a:pt x="-96" y="11979"/>
                  <a:pt x="289" y="13455"/>
                </a:cubicBezTo>
                <a:cubicBezTo>
                  <a:pt x="648" y="14835"/>
                  <a:pt x="1572" y="16693"/>
                  <a:pt x="2410" y="17727"/>
                </a:cubicBezTo>
                <a:cubicBezTo>
                  <a:pt x="3757" y="19385"/>
                  <a:pt x="5998" y="20796"/>
                  <a:pt x="8166" y="21347"/>
                </a:cubicBezTo>
                <a:cubicBezTo>
                  <a:pt x="9036" y="21568"/>
                  <a:pt x="9551" y="21600"/>
                  <a:pt x="11073" y="21564"/>
                </a:cubicBezTo>
                <a:cubicBezTo>
                  <a:pt x="12742" y="21525"/>
                  <a:pt x="13045" y="21485"/>
                  <a:pt x="14177" y="21100"/>
                </a:cubicBezTo>
                <a:cubicBezTo>
                  <a:pt x="15971" y="20492"/>
                  <a:pt x="17076" y="19782"/>
                  <a:pt x="18479" y="18368"/>
                </a:cubicBezTo>
                <a:cubicBezTo>
                  <a:pt x="19520" y="17318"/>
                  <a:pt x="19777" y="16973"/>
                  <a:pt x="20365" y="15773"/>
                </a:cubicBezTo>
                <a:cubicBezTo>
                  <a:pt x="21327" y="13808"/>
                  <a:pt x="21504" y="13042"/>
                  <a:pt x="21504" y="10802"/>
                </a:cubicBezTo>
                <a:cubicBezTo>
                  <a:pt x="21504" y="8562"/>
                  <a:pt x="21327" y="7795"/>
                  <a:pt x="20365" y="5830"/>
                </a:cubicBezTo>
                <a:cubicBezTo>
                  <a:pt x="19777" y="4631"/>
                  <a:pt x="19520" y="4285"/>
                  <a:pt x="18479" y="3236"/>
                </a:cubicBezTo>
                <a:cubicBezTo>
                  <a:pt x="18299" y="3054"/>
                  <a:pt x="18131" y="2882"/>
                  <a:pt x="17958" y="2723"/>
                </a:cubicBezTo>
                <a:cubicBezTo>
                  <a:pt x="17904" y="2728"/>
                  <a:pt x="17841" y="2703"/>
                  <a:pt x="17811" y="2654"/>
                </a:cubicBezTo>
                <a:cubicBezTo>
                  <a:pt x="17797" y="2631"/>
                  <a:pt x="17792" y="2610"/>
                  <a:pt x="17791" y="2585"/>
                </a:cubicBezTo>
                <a:cubicBezTo>
                  <a:pt x="16683" y="1591"/>
                  <a:pt x="15668" y="1008"/>
                  <a:pt x="14177" y="503"/>
                </a:cubicBezTo>
                <a:cubicBezTo>
                  <a:pt x="13091" y="136"/>
                  <a:pt x="12687" y="73"/>
                  <a:pt x="11201" y="20"/>
                </a:cubicBezTo>
                <a:cubicBezTo>
                  <a:pt x="10840" y="7"/>
                  <a:pt x="10540" y="0"/>
                  <a:pt x="10278" y="0"/>
                </a:cubicBezTo>
                <a:close/>
                <a:moveTo>
                  <a:pt x="10916" y="4409"/>
                </a:moveTo>
                <a:cubicBezTo>
                  <a:pt x="12865" y="4413"/>
                  <a:pt x="14801" y="5402"/>
                  <a:pt x="15798" y="7517"/>
                </a:cubicBezTo>
                <a:cubicBezTo>
                  <a:pt x="16193" y="8354"/>
                  <a:pt x="16220" y="8508"/>
                  <a:pt x="16220" y="9874"/>
                </a:cubicBezTo>
                <a:cubicBezTo>
                  <a:pt x="16220" y="11241"/>
                  <a:pt x="16196" y="11390"/>
                  <a:pt x="15798" y="12232"/>
                </a:cubicBezTo>
                <a:cubicBezTo>
                  <a:pt x="15031" y="13859"/>
                  <a:pt x="13519" y="15055"/>
                  <a:pt x="11780" y="15399"/>
                </a:cubicBezTo>
                <a:lnTo>
                  <a:pt x="11005" y="15547"/>
                </a:lnTo>
                <a:lnTo>
                  <a:pt x="11005" y="16119"/>
                </a:lnTo>
                <a:cubicBezTo>
                  <a:pt x="11005" y="16433"/>
                  <a:pt x="10953" y="16715"/>
                  <a:pt x="10896" y="16750"/>
                </a:cubicBezTo>
                <a:cubicBezTo>
                  <a:pt x="10739" y="16848"/>
                  <a:pt x="7385" y="14312"/>
                  <a:pt x="7518" y="14195"/>
                </a:cubicBezTo>
                <a:cubicBezTo>
                  <a:pt x="8197" y="13597"/>
                  <a:pt x="10781" y="11808"/>
                  <a:pt x="10877" y="11867"/>
                </a:cubicBezTo>
                <a:cubicBezTo>
                  <a:pt x="10946" y="11910"/>
                  <a:pt x="11005" y="12213"/>
                  <a:pt x="11005" y="12538"/>
                </a:cubicBezTo>
                <a:cubicBezTo>
                  <a:pt x="11005" y="13115"/>
                  <a:pt x="11013" y="13132"/>
                  <a:pt x="11368" y="13051"/>
                </a:cubicBezTo>
                <a:cubicBezTo>
                  <a:pt x="13034" y="12670"/>
                  <a:pt x="14004" y="11357"/>
                  <a:pt x="13882" y="9667"/>
                </a:cubicBezTo>
                <a:cubicBezTo>
                  <a:pt x="13730" y="7547"/>
                  <a:pt x="11595" y="6270"/>
                  <a:pt x="9531" y="7063"/>
                </a:cubicBezTo>
                <a:cubicBezTo>
                  <a:pt x="8762" y="7359"/>
                  <a:pt x="8033" y="8152"/>
                  <a:pt x="7832" y="8908"/>
                </a:cubicBezTo>
                <a:cubicBezTo>
                  <a:pt x="7574" y="9877"/>
                  <a:pt x="7577" y="9871"/>
                  <a:pt x="6447" y="9914"/>
                </a:cubicBezTo>
                <a:cubicBezTo>
                  <a:pt x="5880" y="9936"/>
                  <a:pt x="5370" y="9898"/>
                  <a:pt x="5308" y="9835"/>
                </a:cubicBezTo>
                <a:cubicBezTo>
                  <a:pt x="5245" y="9772"/>
                  <a:pt x="5254" y="9411"/>
                  <a:pt x="5328" y="9016"/>
                </a:cubicBezTo>
                <a:cubicBezTo>
                  <a:pt x="5892" y="6034"/>
                  <a:pt x="8411" y="4403"/>
                  <a:pt x="10916" y="4409"/>
                </a:cubicBezTo>
                <a:close/>
              </a:path>
            </a:pathLst>
          </a:custGeom>
          <a:ln w="12700">
            <a:miter lim="400000"/>
          </a:ln>
        </p:spPr>
      </p:pic>
    </p:spTree>
  </p:cSld>
  <p:clrMapOvr>
    <a:masterClrMapping/>
  </p:clrMapOvr>
  <p:transition xmlns:p14="http://schemas.microsoft.com/office/powerpoint/2010/main" spd="med" advClick="1"/>
</p:sld>
</file>

<file path=ppt/slides/slide20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6" name="Como guía para ayudarnos con las actividades, tenemos que tener claro a qué hacen referencia las siglas RAIN:…"/>
          <p:cNvSpPr txBox="1"/>
          <p:nvPr/>
        </p:nvSpPr>
        <p:spPr>
          <a:xfrm>
            <a:off x="276011" y="430211"/>
            <a:ext cx="12452778" cy="8893178"/>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419100" tIns="419100" rIns="419100" bIns="419100" anchor="ctr">
            <a:spAutoFit/>
          </a:bodyPr>
          <a:lstStyle/>
          <a:p>
            <a:pPr>
              <a:defRPr b="1">
                <a:latin typeface="Arial"/>
                <a:ea typeface="Arial"/>
                <a:cs typeface="Arial"/>
                <a:sym typeface="Arial"/>
              </a:defRPr>
            </a:pPr>
            <a:r>
              <a:t>Como guía para ayudarnos con las actividades, tenemos que tener claro a qué hacen referencia las siglas RAIN:</a:t>
            </a:r>
          </a:p>
          <a:p>
            <a:pPr algn="just">
              <a:defRPr b="1">
                <a:latin typeface="Arial"/>
                <a:ea typeface="Arial"/>
                <a:cs typeface="Arial"/>
                <a:sym typeface="Arial"/>
              </a:defRPr>
            </a:pPr>
          </a:p>
          <a:p>
            <a:pPr algn="just" defTabSz="457200">
              <a:lnSpc>
                <a:spcPts val="5800"/>
              </a:lnSpc>
              <a:defRPr b="1" sz="3300">
                <a:latin typeface="Arial"/>
                <a:ea typeface="Arial"/>
                <a:cs typeface="Arial"/>
                <a:sym typeface="Arial"/>
              </a:defRPr>
            </a:pPr>
            <a:r>
              <a:t>R</a:t>
            </a:r>
            <a:r>
              <a:rPr sz="2500"/>
              <a:t>econocer</a:t>
            </a:r>
            <a:r>
              <a:rPr b="0" sz="2500"/>
              <a:t>: </a:t>
            </a:r>
            <a:r>
              <a:rPr b="0" sz="2100"/>
              <a:t>ayudamos al niño a reconocer lo que le sucede, qué emoción está surgiendo: “Estoy enfadado, triste, asustado, nervioso…”</a:t>
            </a:r>
            <a:endParaRPr sz="2100"/>
          </a:p>
          <a:p>
            <a:pPr algn="just" defTabSz="457200">
              <a:lnSpc>
                <a:spcPts val="5800"/>
              </a:lnSpc>
              <a:defRPr b="1" sz="3300">
                <a:latin typeface="Arial"/>
                <a:ea typeface="Arial"/>
                <a:cs typeface="Arial"/>
                <a:sym typeface="Arial"/>
              </a:defRPr>
            </a:pPr>
            <a:r>
              <a:t>A</a:t>
            </a:r>
            <a:r>
              <a:rPr sz="2500"/>
              <a:t>ceptamos</a:t>
            </a:r>
            <a:r>
              <a:rPr b="0" sz="2500"/>
              <a:t>:</a:t>
            </a:r>
            <a:r>
              <a:rPr b="0" sz="2100"/>
              <a:t> le decimos que puede aceptar lo que le pasa sin rechazarlo o negarlo.</a:t>
            </a:r>
            <a:endParaRPr sz="2100"/>
          </a:p>
          <a:p>
            <a:pPr algn="just" defTabSz="457200">
              <a:lnSpc>
                <a:spcPts val="5800"/>
              </a:lnSpc>
              <a:defRPr b="1" sz="3300">
                <a:latin typeface="Arial"/>
                <a:ea typeface="Arial"/>
                <a:cs typeface="Arial"/>
                <a:sym typeface="Arial"/>
              </a:defRPr>
            </a:pPr>
            <a:r>
              <a:t>I</a:t>
            </a:r>
            <a:r>
              <a:rPr sz="2500"/>
              <a:t>nvestigar</a:t>
            </a:r>
            <a:r>
              <a:rPr b="0" sz="2500"/>
              <a:t>:</a:t>
            </a:r>
            <a:r>
              <a:rPr b="0" sz="2100"/>
              <a:t> identificamos dónde está alojada la emoción en el cuerpo. Le pedimos que cierre los ojos e investigue qué parte del cuerpo le está hablando, si le duele la tripa o la cabeza, si tiene calor…</a:t>
            </a:r>
            <a:endParaRPr sz="2100"/>
          </a:p>
          <a:p>
            <a:pPr algn="just" defTabSz="457200">
              <a:lnSpc>
                <a:spcPts val="5500"/>
              </a:lnSpc>
              <a:defRPr b="1" sz="3300">
                <a:latin typeface="Arial"/>
                <a:ea typeface="Arial"/>
                <a:cs typeface="Arial"/>
                <a:sym typeface="Arial"/>
              </a:defRPr>
            </a:pPr>
            <a:r>
              <a:t>N</a:t>
            </a:r>
            <a:r>
              <a:rPr sz="2500"/>
              <a:t>o apegarse</a:t>
            </a:r>
            <a:r>
              <a:rPr b="0" sz="2500"/>
              <a:t>: </a:t>
            </a:r>
            <a:r>
              <a:rPr b="0" sz="2100"/>
              <a:t>ahora el niño puede poner un color a la emoción o visualizarla, esto le ayuda a no identificarse con ella. La emoción ya ha tenido su espacio, ha dado su mensaje y ahora la dejamos ir. Seguimos respirando y observamos cómo se va diluyendo.</a:t>
            </a:r>
            <a:endParaRPr sz="2100"/>
          </a:p>
          <a:p>
            <a:pPr algn="just" defTabSz="457200">
              <a:lnSpc>
                <a:spcPts val="4100"/>
              </a:lnSpc>
              <a:defRPr sz="2100">
                <a:latin typeface="Arial"/>
                <a:ea typeface="Arial"/>
                <a:cs typeface="Arial"/>
                <a:sym typeface="Arial"/>
              </a:defRPr>
            </a:pPr>
            <a:r>
              <a:t> </a:t>
            </a:r>
          </a:p>
        </p:txBody>
      </p:sp>
      <p:pic>
        <p:nvPicPr>
          <p:cNvPr id="1597"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2" t="38565" r="37698" b="27557"/>
          <a:stretch>
            <a:fillRect/>
          </a:stretch>
        </p:blipFill>
        <p:spPr>
          <a:xfrm>
            <a:off x="11408055" y="8350472"/>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1"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spTree>
  </p:cSld>
  <p:clrMapOvr>
    <a:masterClrMapping/>
  </p:clrMapOvr>
  <p:transition xmlns:p14="http://schemas.microsoft.com/office/powerpoint/2010/main" spd="med" advClick="1"/>
</p:sld>
</file>

<file path=ppt/slides/slide20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pic>
        <p:nvPicPr>
          <p:cNvPr id="1599" name="image11.png" descr="image11.png"/>
          <p:cNvPicPr>
            <a:picLocks noChangeAspect="1"/>
          </p:cNvPicPr>
          <p:nvPr/>
        </p:nvPicPr>
        <p:blipFill>
          <a:blip r:embed="rId3">
            <a:extLst/>
          </a:blip>
          <a:stretch>
            <a:fillRect/>
          </a:stretch>
        </p:blipFill>
        <p:spPr>
          <a:xfrm>
            <a:off x="-888900" y="-29709"/>
            <a:ext cx="15209339" cy="10131141"/>
          </a:xfrm>
          <a:prstGeom prst="rect">
            <a:avLst/>
          </a:prstGeom>
          <a:ln w="12700">
            <a:miter lim="400000"/>
          </a:ln>
        </p:spPr>
      </p:pic>
      <p:grpSp>
        <p:nvGrpSpPr>
          <p:cNvPr id="1602" name="Imagen"/>
          <p:cNvGrpSpPr/>
          <p:nvPr/>
        </p:nvGrpSpPr>
        <p:grpSpPr>
          <a:xfrm>
            <a:off x="17329" y="3507530"/>
            <a:ext cx="2174052" cy="2174051"/>
            <a:chOff x="0" y="0"/>
            <a:chExt cx="2174050" cy="2174049"/>
          </a:xfrm>
        </p:grpSpPr>
        <p:pic>
          <p:nvPicPr>
            <p:cNvPr id="1600" name="Imagen" descr="Imagen"/>
            <p:cNvPicPr>
              <a:picLocks noChangeAspect="1"/>
            </p:cNvPicPr>
            <p:nvPr/>
          </p:nvPicPr>
          <p:blipFill>
            <a:blip r:embed="rId4">
              <a:extLst/>
            </a:blip>
            <a:stretch>
              <a:fillRect/>
            </a:stretch>
          </p:blipFill>
          <p:spPr>
            <a:xfrm rot="660000">
              <a:off x="204324" y="204324"/>
              <a:ext cx="1765403" cy="1765402"/>
            </a:xfrm>
            <a:prstGeom prst="rect">
              <a:avLst/>
            </a:prstGeom>
            <a:ln w="12700" cap="flat">
              <a:noFill/>
              <a:miter lim="400000"/>
            </a:ln>
            <a:effectLst/>
          </p:spPr>
        </p:pic>
        <p:pic>
          <p:nvPicPr>
            <p:cNvPr id="1601" name="Imagen" descr="Imagen"/>
            <p:cNvPicPr>
              <a:picLocks noChangeAspect="1"/>
            </p:cNvPicPr>
            <p:nvPr/>
          </p:nvPicPr>
          <p:blipFill>
            <a:blip r:embed="rId5">
              <a:extLst/>
            </a:blip>
            <a:stretch>
              <a:fillRect/>
            </a:stretch>
          </p:blipFill>
          <p:spPr>
            <a:xfrm rot="660000">
              <a:off x="159874" y="159874"/>
              <a:ext cx="1854303" cy="1854302"/>
            </a:xfrm>
            <a:prstGeom prst="rect">
              <a:avLst/>
            </a:prstGeom>
            <a:ln w="12700" cap="flat">
              <a:noFill/>
              <a:miter lim="400000"/>
            </a:ln>
            <a:effectLst/>
          </p:spPr>
        </p:pic>
      </p:grpSp>
      <p:grpSp>
        <p:nvGrpSpPr>
          <p:cNvPr id="1605" name="Imagen"/>
          <p:cNvGrpSpPr/>
          <p:nvPr/>
        </p:nvGrpSpPr>
        <p:grpSpPr>
          <a:xfrm>
            <a:off x="10071037" y="743235"/>
            <a:ext cx="2080773" cy="2080773"/>
            <a:chOff x="0" y="0"/>
            <a:chExt cx="2080772" cy="2080772"/>
          </a:xfrm>
        </p:grpSpPr>
        <p:pic>
          <p:nvPicPr>
            <p:cNvPr id="1603" name="Imagen" descr="Imagen"/>
            <p:cNvPicPr>
              <a:picLocks noChangeAspect="1"/>
            </p:cNvPicPr>
            <p:nvPr/>
          </p:nvPicPr>
          <p:blipFill>
            <a:blip r:embed="rId6">
              <a:extLst/>
            </a:blip>
            <a:stretch>
              <a:fillRect/>
            </a:stretch>
          </p:blipFill>
          <p:spPr>
            <a:xfrm rot="20940000">
              <a:off x="197464" y="197464"/>
              <a:ext cx="1685843" cy="1685843"/>
            </a:xfrm>
            <a:prstGeom prst="rect">
              <a:avLst/>
            </a:prstGeom>
            <a:ln w="12700" cap="flat">
              <a:noFill/>
              <a:miter lim="400000"/>
            </a:ln>
            <a:effectLst/>
          </p:spPr>
        </p:pic>
        <p:pic>
          <p:nvPicPr>
            <p:cNvPr id="1604" name="Imagen" descr="Imagen"/>
            <p:cNvPicPr>
              <a:picLocks noChangeAspect="1"/>
            </p:cNvPicPr>
            <p:nvPr/>
          </p:nvPicPr>
          <p:blipFill>
            <a:blip r:embed="rId7">
              <a:extLst/>
            </a:blip>
            <a:stretch>
              <a:fillRect/>
            </a:stretch>
          </p:blipFill>
          <p:spPr>
            <a:xfrm rot="20940000">
              <a:off x="153014" y="153014"/>
              <a:ext cx="1774743" cy="1774743"/>
            </a:xfrm>
            <a:prstGeom prst="rect">
              <a:avLst/>
            </a:prstGeom>
            <a:ln w="12700" cap="flat">
              <a:noFill/>
              <a:miter lim="400000"/>
            </a:ln>
            <a:effectLst/>
          </p:spPr>
        </p:pic>
      </p:grpSp>
      <p:grpSp>
        <p:nvGrpSpPr>
          <p:cNvPr id="1608" name="Imagen"/>
          <p:cNvGrpSpPr/>
          <p:nvPr/>
        </p:nvGrpSpPr>
        <p:grpSpPr>
          <a:xfrm>
            <a:off x="2561244" y="137399"/>
            <a:ext cx="1820179" cy="2005512"/>
            <a:chOff x="0" y="0"/>
            <a:chExt cx="1820177" cy="2005510"/>
          </a:xfrm>
        </p:grpSpPr>
        <p:pic>
          <p:nvPicPr>
            <p:cNvPr id="1606" name="Imagen" descr="Imagen"/>
            <p:cNvPicPr>
              <a:picLocks noChangeAspect="1"/>
            </p:cNvPicPr>
            <p:nvPr/>
          </p:nvPicPr>
          <p:blipFill>
            <a:blip r:embed="rId8">
              <a:extLst/>
            </a:blip>
            <a:stretch>
              <a:fillRect/>
            </a:stretch>
          </p:blipFill>
          <p:spPr>
            <a:xfrm rot="640034">
              <a:off x="193650" y="170137"/>
              <a:ext cx="1432878" cy="1665237"/>
            </a:xfrm>
            <a:prstGeom prst="rect">
              <a:avLst/>
            </a:prstGeom>
            <a:ln w="12700" cap="flat">
              <a:noFill/>
              <a:miter lim="400000"/>
            </a:ln>
            <a:effectLst/>
          </p:spPr>
        </p:pic>
        <p:pic>
          <p:nvPicPr>
            <p:cNvPr id="1607" name="Imagen" descr="Imagen"/>
            <p:cNvPicPr>
              <a:picLocks noChangeAspect="1"/>
            </p:cNvPicPr>
            <p:nvPr/>
          </p:nvPicPr>
          <p:blipFill>
            <a:blip r:embed="rId9">
              <a:extLst/>
            </a:blip>
            <a:stretch>
              <a:fillRect/>
            </a:stretch>
          </p:blipFill>
          <p:spPr>
            <a:xfrm rot="640034">
              <a:off x="149200" y="125687"/>
              <a:ext cx="1521778" cy="1754137"/>
            </a:xfrm>
            <a:prstGeom prst="rect">
              <a:avLst/>
            </a:prstGeom>
            <a:ln w="12700" cap="flat">
              <a:noFill/>
              <a:miter lim="400000"/>
            </a:ln>
            <a:effectLst/>
          </p:spPr>
        </p:pic>
      </p:grpSp>
      <p:grpSp>
        <p:nvGrpSpPr>
          <p:cNvPr id="1611" name="Imagen"/>
          <p:cNvGrpSpPr/>
          <p:nvPr/>
        </p:nvGrpSpPr>
        <p:grpSpPr>
          <a:xfrm>
            <a:off x="472663" y="1244800"/>
            <a:ext cx="1703651" cy="2127511"/>
            <a:chOff x="0" y="0"/>
            <a:chExt cx="1703649" cy="2127510"/>
          </a:xfrm>
        </p:grpSpPr>
        <p:pic>
          <p:nvPicPr>
            <p:cNvPr id="1609" name="Imagen" descr="Imagen"/>
            <p:cNvPicPr>
              <a:picLocks noChangeAspect="1"/>
            </p:cNvPicPr>
            <p:nvPr/>
          </p:nvPicPr>
          <p:blipFill>
            <a:blip r:embed="rId10">
              <a:extLst/>
            </a:blip>
            <a:stretch>
              <a:fillRect/>
            </a:stretch>
          </p:blipFill>
          <p:spPr>
            <a:xfrm rot="21254588">
              <a:off x="140234" y="115278"/>
              <a:ext cx="1423182" cy="1896954"/>
            </a:xfrm>
            <a:prstGeom prst="rect">
              <a:avLst/>
            </a:prstGeom>
            <a:ln w="12700" cap="flat">
              <a:noFill/>
              <a:miter lim="400000"/>
            </a:ln>
            <a:effectLst/>
          </p:spPr>
        </p:pic>
        <p:pic>
          <p:nvPicPr>
            <p:cNvPr id="1610" name="Imagen" descr="Imagen"/>
            <p:cNvPicPr>
              <a:picLocks noChangeAspect="1"/>
            </p:cNvPicPr>
            <p:nvPr/>
          </p:nvPicPr>
          <p:blipFill>
            <a:blip r:embed="rId11">
              <a:extLst/>
            </a:blip>
            <a:stretch>
              <a:fillRect/>
            </a:stretch>
          </p:blipFill>
          <p:spPr>
            <a:xfrm rot="21254588">
              <a:off x="95784" y="70828"/>
              <a:ext cx="1512082" cy="1985854"/>
            </a:xfrm>
            <a:prstGeom prst="rect">
              <a:avLst/>
            </a:prstGeom>
            <a:ln w="12700" cap="flat">
              <a:noFill/>
              <a:miter lim="400000"/>
            </a:ln>
            <a:effectLst/>
          </p:spPr>
        </p:pic>
      </p:grpSp>
      <p:grpSp>
        <p:nvGrpSpPr>
          <p:cNvPr id="1614" name="Imagen"/>
          <p:cNvGrpSpPr/>
          <p:nvPr/>
        </p:nvGrpSpPr>
        <p:grpSpPr>
          <a:xfrm>
            <a:off x="6303467" y="7512609"/>
            <a:ext cx="1733174" cy="1733176"/>
            <a:chOff x="0" y="0"/>
            <a:chExt cx="1733173" cy="1733174"/>
          </a:xfrm>
        </p:grpSpPr>
        <p:pic>
          <p:nvPicPr>
            <p:cNvPr id="1612" name="Imagen" descr="Imagen"/>
            <p:cNvPicPr>
              <a:picLocks noChangeAspect="1"/>
            </p:cNvPicPr>
            <p:nvPr/>
          </p:nvPicPr>
          <p:blipFill>
            <a:blip r:embed="rId12">
              <a:extLst/>
            </a:blip>
            <a:stretch>
              <a:fillRect/>
            </a:stretch>
          </p:blipFill>
          <p:spPr>
            <a:xfrm rot="62448">
              <a:off x="59772" y="59772"/>
              <a:ext cx="1613630" cy="1613631"/>
            </a:xfrm>
            <a:prstGeom prst="rect">
              <a:avLst/>
            </a:prstGeom>
            <a:ln w="12700" cap="flat">
              <a:noFill/>
              <a:miter lim="400000"/>
            </a:ln>
            <a:effectLst/>
          </p:spPr>
        </p:pic>
        <p:pic>
          <p:nvPicPr>
            <p:cNvPr id="1613" name="Imagen" descr="Imagen"/>
            <p:cNvPicPr>
              <a:picLocks noChangeAspect="1"/>
            </p:cNvPicPr>
            <p:nvPr/>
          </p:nvPicPr>
          <p:blipFill>
            <a:blip r:embed="rId13">
              <a:extLst/>
            </a:blip>
            <a:stretch>
              <a:fillRect/>
            </a:stretch>
          </p:blipFill>
          <p:spPr>
            <a:xfrm rot="62448">
              <a:off x="15322" y="15322"/>
              <a:ext cx="1702530" cy="1702531"/>
            </a:xfrm>
            <a:prstGeom prst="rect">
              <a:avLst/>
            </a:prstGeom>
            <a:ln w="12700" cap="flat">
              <a:noFill/>
              <a:miter lim="400000"/>
            </a:ln>
            <a:effectLst/>
          </p:spPr>
        </p:pic>
      </p:grpSp>
      <p:grpSp>
        <p:nvGrpSpPr>
          <p:cNvPr id="1617" name="Imagen"/>
          <p:cNvGrpSpPr/>
          <p:nvPr/>
        </p:nvGrpSpPr>
        <p:grpSpPr>
          <a:xfrm>
            <a:off x="8382713" y="6714669"/>
            <a:ext cx="2063599" cy="2177589"/>
            <a:chOff x="0" y="0"/>
            <a:chExt cx="2063598" cy="2177588"/>
          </a:xfrm>
        </p:grpSpPr>
        <p:pic>
          <p:nvPicPr>
            <p:cNvPr id="1615" name="Imagen" descr="Imagen"/>
            <p:cNvPicPr>
              <a:picLocks noChangeAspect="1"/>
            </p:cNvPicPr>
            <p:nvPr/>
          </p:nvPicPr>
          <p:blipFill>
            <a:blip r:embed="rId14">
              <a:extLst/>
            </a:blip>
            <a:srcRect l="0" t="0" r="9603" b="0"/>
            <a:stretch>
              <a:fillRect/>
            </a:stretch>
          </p:blipFill>
          <p:spPr>
            <a:xfrm rot="20658019">
              <a:off x="257670" y="232333"/>
              <a:ext cx="1548263" cy="1712757"/>
            </a:xfrm>
            <a:prstGeom prst="rect">
              <a:avLst/>
            </a:prstGeom>
            <a:ln w="12700" cap="flat">
              <a:noFill/>
              <a:miter lim="400000"/>
            </a:ln>
            <a:effectLst/>
          </p:spPr>
        </p:pic>
        <p:pic>
          <p:nvPicPr>
            <p:cNvPr id="1616" name="Imagen" descr="Imagen"/>
            <p:cNvPicPr>
              <a:picLocks noChangeAspect="1"/>
            </p:cNvPicPr>
            <p:nvPr/>
          </p:nvPicPr>
          <p:blipFill>
            <a:blip r:embed="rId15">
              <a:extLst/>
            </a:blip>
            <a:stretch>
              <a:fillRect/>
            </a:stretch>
          </p:blipFill>
          <p:spPr>
            <a:xfrm rot="20658019">
              <a:off x="213243" y="187887"/>
              <a:ext cx="1637113" cy="1801815"/>
            </a:xfrm>
            <a:prstGeom prst="rect">
              <a:avLst/>
            </a:prstGeom>
            <a:ln w="12700" cap="flat">
              <a:noFill/>
              <a:miter lim="400000"/>
            </a:ln>
            <a:effectLst/>
          </p:spPr>
        </p:pic>
      </p:grpSp>
      <p:grpSp>
        <p:nvGrpSpPr>
          <p:cNvPr id="1620" name="Imagen"/>
          <p:cNvGrpSpPr/>
          <p:nvPr/>
        </p:nvGrpSpPr>
        <p:grpSpPr>
          <a:xfrm>
            <a:off x="10792383" y="6353665"/>
            <a:ext cx="1966429" cy="2192187"/>
            <a:chOff x="0" y="0"/>
            <a:chExt cx="1966427" cy="2192186"/>
          </a:xfrm>
        </p:grpSpPr>
        <p:pic>
          <p:nvPicPr>
            <p:cNvPr id="1618" name="Imagen" descr="Imagen"/>
            <p:cNvPicPr>
              <a:picLocks noChangeAspect="1"/>
            </p:cNvPicPr>
            <p:nvPr/>
          </p:nvPicPr>
          <p:blipFill>
            <a:blip r:embed="rId16">
              <a:extLst/>
            </a:blip>
            <a:srcRect l="8355" t="6756" r="10662" b="9725"/>
            <a:stretch>
              <a:fillRect/>
            </a:stretch>
          </p:blipFill>
          <p:spPr>
            <a:xfrm rot="992280">
              <a:off x="275162" y="220594"/>
              <a:ext cx="1416144" cy="1751185"/>
            </a:xfrm>
            <a:prstGeom prst="rect">
              <a:avLst/>
            </a:prstGeom>
            <a:ln w="12700" cap="flat">
              <a:noFill/>
              <a:miter lim="400000"/>
            </a:ln>
            <a:effectLst/>
          </p:spPr>
        </p:pic>
        <p:pic>
          <p:nvPicPr>
            <p:cNvPr id="1619" name="Imagen" descr="Imagen"/>
            <p:cNvPicPr>
              <a:picLocks noChangeAspect="1"/>
            </p:cNvPicPr>
            <p:nvPr/>
          </p:nvPicPr>
          <p:blipFill>
            <a:blip r:embed="rId17">
              <a:extLst/>
            </a:blip>
            <a:stretch>
              <a:fillRect/>
            </a:stretch>
          </p:blipFill>
          <p:spPr>
            <a:xfrm rot="992280">
              <a:off x="230737" y="176135"/>
              <a:ext cx="1504953" cy="1839916"/>
            </a:xfrm>
            <a:prstGeom prst="rect">
              <a:avLst/>
            </a:prstGeom>
            <a:ln w="12700" cap="flat">
              <a:noFill/>
              <a:miter lim="400000"/>
            </a:ln>
            <a:effectLst/>
          </p:spPr>
        </p:pic>
      </p:grpSp>
      <p:grpSp>
        <p:nvGrpSpPr>
          <p:cNvPr id="1623" name="Imagen"/>
          <p:cNvGrpSpPr/>
          <p:nvPr/>
        </p:nvGrpSpPr>
        <p:grpSpPr>
          <a:xfrm>
            <a:off x="2954999" y="7306593"/>
            <a:ext cx="2093827" cy="1884825"/>
            <a:chOff x="0" y="0"/>
            <a:chExt cx="2093826" cy="1884824"/>
          </a:xfrm>
        </p:grpSpPr>
        <p:pic>
          <p:nvPicPr>
            <p:cNvPr id="1621" name="Imagen" descr="Imagen"/>
            <p:cNvPicPr>
              <a:picLocks noChangeAspect="1"/>
            </p:cNvPicPr>
            <p:nvPr/>
          </p:nvPicPr>
          <p:blipFill>
            <a:blip r:embed="rId18">
              <a:extLst/>
            </a:blip>
            <a:stretch>
              <a:fillRect/>
            </a:stretch>
          </p:blipFill>
          <p:spPr>
            <a:xfrm rot="517013">
              <a:off x="155446" y="175517"/>
              <a:ext cx="1782934" cy="1533791"/>
            </a:xfrm>
            <a:prstGeom prst="rect">
              <a:avLst/>
            </a:prstGeom>
            <a:ln w="12700" cap="flat">
              <a:noFill/>
              <a:miter lim="400000"/>
            </a:ln>
            <a:effectLst/>
          </p:spPr>
        </p:pic>
        <p:pic>
          <p:nvPicPr>
            <p:cNvPr id="1622" name="Imagen" descr="Imagen"/>
            <p:cNvPicPr>
              <a:picLocks noChangeAspect="1"/>
            </p:cNvPicPr>
            <p:nvPr/>
          </p:nvPicPr>
          <p:blipFill>
            <a:blip r:embed="rId19">
              <a:extLst/>
            </a:blip>
            <a:stretch>
              <a:fillRect/>
            </a:stretch>
          </p:blipFill>
          <p:spPr>
            <a:xfrm rot="517013">
              <a:off x="110996" y="131067"/>
              <a:ext cx="1871834" cy="1622691"/>
            </a:xfrm>
            <a:prstGeom prst="rect">
              <a:avLst/>
            </a:prstGeom>
            <a:ln w="12700" cap="flat">
              <a:noFill/>
              <a:miter lim="400000"/>
            </a:ln>
            <a:effectLst/>
          </p:spPr>
        </p:pic>
      </p:grpSp>
      <p:grpSp>
        <p:nvGrpSpPr>
          <p:cNvPr id="1626" name="Imagen"/>
          <p:cNvGrpSpPr/>
          <p:nvPr/>
        </p:nvGrpSpPr>
        <p:grpSpPr>
          <a:xfrm>
            <a:off x="386589" y="6661192"/>
            <a:ext cx="1875798" cy="1881934"/>
            <a:chOff x="0" y="0"/>
            <a:chExt cx="1875796" cy="1881932"/>
          </a:xfrm>
        </p:grpSpPr>
        <p:pic>
          <p:nvPicPr>
            <p:cNvPr id="1624" name="Imagen" descr="Imagen"/>
            <p:cNvPicPr>
              <a:picLocks noChangeAspect="1"/>
            </p:cNvPicPr>
            <p:nvPr/>
          </p:nvPicPr>
          <p:blipFill>
            <a:blip r:embed="rId20">
              <a:extLst/>
            </a:blip>
            <a:stretch>
              <a:fillRect/>
            </a:stretch>
          </p:blipFill>
          <p:spPr>
            <a:xfrm rot="21164453">
              <a:off x="144097" y="143621"/>
              <a:ext cx="1587602" cy="1594691"/>
            </a:xfrm>
            <a:prstGeom prst="rect">
              <a:avLst/>
            </a:prstGeom>
            <a:ln w="12700" cap="flat">
              <a:noFill/>
              <a:miter lim="400000"/>
            </a:ln>
            <a:effectLst/>
          </p:spPr>
        </p:pic>
        <p:pic>
          <p:nvPicPr>
            <p:cNvPr id="1625" name="Imagen" descr="Imagen"/>
            <p:cNvPicPr>
              <a:picLocks noChangeAspect="1"/>
            </p:cNvPicPr>
            <p:nvPr/>
          </p:nvPicPr>
          <p:blipFill>
            <a:blip r:embed="rId21">
              <a:extLst/>
            </a:blip>
            <a:stretch>
              <a:fillRect/>
            </a:stretch>
          </p:blipFill>
          <p:spPr>
            <a:xfrm rot="21164453">
              <a:off x="99647" y="99171"/>
              <a:ext cx="1676502" cy="1683591"/>
            </a:xfrm>
            <a:prstGeom prst="rect">
              <a:avLst/>
            </a:prstGeom>
            <a:ln w="12700" cap="flat">
              <a:noFill/>
              <a:miter lim="400000"/>
            </a:ln>
            <a:effectLst/>
          </p:spPr>
        </p:pic>
      </p:grpSp>
      <p:grpSp>
        <p:nvGrpSpPr>
          <p:cNvPr id="1629" name="Imagen"/>
          <p:cNvGrpSpPr/>
          <p:nvPr/>
        </p:nvGrpSpPr>
        <p:grpSpPr>
          <a:xfrm>
            <a:off x="11142475" y="3245899"/>
            <a:ext cx="2180645" cy="2223179"/>
            <a:chOff x="0" y="0"/>
            <a:chExt cx="2180643" cy="2223177"/>
          </a:xfrm>
        </p:grpSpPr>
        <p:pic>
          <p:nvPicPr>
            <p:cNvPr id="1627" name="Imagen" descr="Imagen"/>
            <p:cNvPicPr>
              <a:picLocks noChangeAspect="1"/>
            </p:cNvPicPr>
            <p:nvPr/>
          </p:nvPicPr>
          <p:blipFill>
            <a:blip r:embed="rId22">
              <a:extLst/>
            </a:blip>
            <a:stretch>
              <a:fillRect/>
            </a:stretch>
          </p:blipFill>
          <p:spPr>
            <a:xfrm rot="20065294">
              <a:off x="331920" y="307962"/>
              <a:ext cx="1516804" cy="1607254"/>
            </a:xfrm>
            <a:prstGeom prst="rect">
              <a:avLst/>
            </a:prstGeom>
            <a:ln w="12700" cap="flat">
              <a:noFill/>
              <a:miter lim="400000"/>
            </a:ln>
            <a:effectLst/>
          </p:spPr>
        </p:pic>
        <p:pic>
          <p:nvPicPr>
            <p:cNvPr id="1628" name="Imagen" descr="Imagen"/>
            <p:cNvPicPr>
              <a:picLocks noChangeAspect="1"/>
            </p:cNvPicPr>
            <p:nvPr/>
          </p:nvPicPr>
          <p:blipFill>
            <a:blip r:embed="rId23">
              <a:extLst/>
            </a:blip>
            <a:stretch>
              <a:fillRect/>
            </a:stretch>
          </p:blipFill>
          <p:spPr>
            <a:xfrm rot="20065294">
              <a:off x="287470" y="263512"/>
              <a:ext cx="1605704" cy="1696154"/>
            </a:xfrm>
            <a:prstGeom prst="rect">
              <a:avLst/>
            </a:prstGeom>
            <a:ln w="12700" cap="flat">
              <a:noFill/>
              <a:miter lim="400000"/>
            </a:ln>
            <a:effectLst/>
          </p:spPr>
        </p:pic>
      </p:grpSp>
      <p:pic>
        <p:nvPicPr>
          <p:cNvPr id="1630" name="Captura de pantalla 2020-05-01 a las 23.32.25.png" descr="Captura de pantalla 2020-05-01 a las 23.32.25.png"/>
          <p:cNvPicPr>
            <a:picLocks noChangeAspect="0"/>
          </p:cNvPicPr>
          <p:nvPr/>
        </p:nvPicPr>
        <p:blipFill>
          <a:blip r:embed="rId24">
            <a:extLst/>
          </a:blip>
          <a:srcRect l="19516" t="43713" r="30668" b="44236"/>
          <a:stretch>
            <a:fillRect/>
          </a:stretch>
        </p:blipFill>
        <p:spPr>
          <a:xfrm>
            <a:off x="4625331" y="307228"/>
            <a:ext cx="5906665" cy="843113"/>
          </a:xfrm>
          <a:custGeom>
            <a:avLst/>
            <a:gdLst/>
            <a:ahLst/>
            <a:cxnLst>
              <a:cxn ang="0">
                <a:pos x="wd2" y="hd2"/>
              </a:cxn>
              <a:cxn ang="5400000">
                <a:pos x="wd2" y="hd2"/>
              </a:cxn>
              <a:cxn ang="10800000">
                <a:pos x="wd2" y="hd2"/>
              </a:cxn>
              <a:cxn ang="16200000">
                <a:pos x="wd2" y="hd2"/>
              </a:cxn>
            </a:cxnLst>
            <a:rect l="0" t="0" r="r" b="b"/>
            <a:pathLst>
              <a:path w="21593" h="21586" fill="norm" stroke="1" extrusionOk="0">
                <a:moveTo>
                  <a:pt x="4818" y="4"/>
                </a:moveTo>
                <a:cubicBezTo>
                  <a:pt x="4806" y="22"/>
                  <a:pt x="4804" y="104"/>
                  <a:pt x="4805" y="258"/>
                </a:cubicBezTo>
                <a:cubicBezTo>
                  <a:pt x="4805" y="429"/>
                  <a:pt x="4830" y="666"/>
                  <a:pt x="4858" y="786"/>
                </a:cubicBezTo>
                <a:cubicBezTo>
                  <a:pt x="4899" y="965"/>
                  <a:pt x="4905" y="1566"/>
                  <a:pt x="4905" y="4211"/>
                </a:cubicBezTo>
                <a:cubicBezTo>
                  <a:pt x="4905" y="6855"/>
                  <a:pt x="4899" y="7446"/>
                  <a:pt x="4858" y="7625"/>
                </a:cubicBezTo>
                <a:cubicBezTo>
                  <a:pt x="4830" y="7745"/>
                  <a:pt x="4805" y="7964"/>
                  <a:pt x="4805" y="8102"/>
                </a:cubicBezTo>
                <a:cubicBezTo>
                  <a:pt x="4804" y="8260"/>
                  <a:pt x="4825" y="8346"/>
                  <a:pt x="4859" y="8346"/>
                </a:cubicBezTo>
                <a:cubicBezTo>
                  <a:pt x="4954" y="8346"/>
                  <a:pt x="5102" y="7690"/>
                  <a:pt x="5183" y="6913"/>
                </a:cubicBezTo>
                <a:cubicBezTo>
                  <a:pt x="5253" y="6238"/>
                  <a:pt x="5262" y="5971"/>
                  <a:pt x="5262" y="4211"/>
                </a:cubicBezTo>
                <a:cubicBezTo>
                  <a:pt x="5262" y="2664"/>
                  <a:pt x="5249" y="2122"/>
                  <a:pt x="5204" y="1650"/>
                </a:cubicBezTo>
                <a:cubicBezTo>
                  <a:pt x="5125" y="846"/>
                  <a:pt x="5022" y="319"/>
                  <a:pt x="4903" y="116"/>
                </a:cubicBezTo>
                <a:cubicBezTo>
                  <a:pt x="4855" y="33"/>
                  <a:pt x="4830" y="-14"/>
                  <a:pt x="4818" y="4"/>
                </a:cubicBezTo>
                <a:close/>
                <a:moveTo>
                  <a:pt x="5808" y="4"/>
                </a:moveTo>
                <a:cubicBezTo>
                  <a:pt x="5795" y="-14"/>
                  <a:pt x="5771" y="33"/>
                  <a:pt x="5722" y="116"/>
                </a:cubicBezTo>
                <a:cubicBezTo>
                  <a:pt x="5564" y="388"/>
                  <a:pt x="5470" y="1173"/>
                  <a:pt x="5454" y="2372"/>
                </a:cubicBezTo>
                <a:cubicBezTo>
                  <a:pt x="5434" y="3872"/>
                  <a:pt x="5495" y="4456"/>
                  <a:pt x="5769" y="5420"/>
                </a:cubicBezTo>
                <a:cubicBezTo>
                  <a:pt x="5889" y="5839"/>
                  <a:pt x="6002" y="6317"/>
                  <a:pt x="6020" y="6477"/>
                </a:cubicBezTo>
                <a:cubicBezTo>
                  <a:pt x="6059" y="6815"/>
                  <a:pt x="6015" y="7466"/>
                  <a:pt x="5938" y="7676"/>
                </a:cubicBezTo>
                <a:cubicBezTo>
                  <a:pt x="5911" y="7752"/>
                  <a:pt x="5888" y="7970"/>
                  <a:pt x="5888" y="8153"/>
                </a:cubicBezTo>
                <a:lnTo>
                  <a:pt x="5888" y="8478"/>
                </a:lnTo>
                <a:lnTo>
                  <a:pt x="5998" y="8275"/>
                </a:lnTo>
                <a:cubicBezTo>
                  <a:pt x="6220" y="7854"/>
                  <a:pt x="6341" y="6453"/>
                  <a:pt x="6287" y="4912"/>
                </a:cubicBezTo>
                <a:cubicBezTo>
                  <a:pt x="6257" y="4040"/>
                  <a:pt x="6170" y="3473"/>
                  <a:pt x="5983" y="2920"/>
                </a:cubicBezTo>
                <a:cubicBezTo>
                  <a:pt x="5902" y="2681"/>
                  <a:pt x="5810" y="2358"/>
                  <a:pt x="5777" y="2199"/>
                </a:cubicBezTo>
                <a:cubicBezTo>
                  <a:pt x="5705" y="1848"/>
                  <a:pt x="5702" y="1082"/>
                  <a:pt x="5769" y="786"/>
                </a:cubicBezTo>
                <a:cubicBezTo>
                  <a:pt x="5797" y="666"/>
                  <a:pt x="5819" y="429"/>
                  <a:pt x="5819" y="258"/>
                </a:cubicBezTo>
                <a:cubicBezTo>
                  <a:pt x="5820" y="104"/>
                  <a:pt x="5820" y="22"/>
                  <a:pt x="5808" y="4"/>
                </a:cubicBezTo>
                <a:close/>
                <a:moveTo>
                  <a:pt x="4659" y="65"/>
                </a:moveTo>
                <a:cubicBezTo>
                  <a:pt x="4593" y="65"/>
                  <a:pt x="4474" y="470"/>
                  <a:pt x="4403" y="939"/>
                </a:cubicBezTo>
                <a:cubicBezTo>
                  <a:pt x="4285" y="1716"/>
                  <a:pt x="4247" y="2529"/>
                  <a:pt x="4247" y="4211"/>
                </a:cubicBezTo>
                <a:cubicBezTo>
                  <a:pt x="4247" y="6334"/>
                  <a:pt x="4317" y="7300"/>
                  <a:pt x="4527" y="8041"/>
                </a:cubicBezTo>
                <a:cubicBezTo>
                  <a:pt x="4690" y="8616"/>
                  <a:pt x="4755" y="8339"/>
                  <a:pt x="4650" y="7513"/>
                </a:cubicBezTo>
                <a:cubicBezTo>
                  <a:pt x="4606" y="7162"/>
                  <a:pt x="4600" y="6601"/>
                  <a:pt x="4608" y="3977"/>
                </a:cubicBezTo>
                <a:cubicBezTo>
                  <a:pt x="4616" y="1671"/>
                  <a:pt x="4631" y="818"/>
                  <a:pt x="4662" y="715"/>
                </a:cubicBezTo>
                <a:cubicBezTo>
                  <a:pt x="4718" y="530"/>
                  <a:pt x="4716" y="65"/>
                  <a:pt x="4659" y="65"/>
                </a:cubicBezTo>
                <a:close/>
                <a:moveTo>
                  <a:pt x="5982" y="65"/>
                </a:moveTo>
                <a:cubicBezTo>
                  <a:pt x="5935" y="65"/>
                  <a:pt x="5953" y="594"/>
                  <a:pt x="6005" y="736"/>
                </a:cubicBezTo>
                <a:cubicBezTo>
                  <a:pt x="6071" y="918"/>
                  <a:pt x="6192" y="2007"/>
                  <a:pt x="6192" y="2422"/>
                </a:cubicBezTo>
                <a:cubicBezTo>
                  <a:pt x="6192" y="2604"/>
                  <a:pt x="6208" y="2747"/>
                  <a:pt x="6226" y="2747"/>
                </a:cubicBezTo>
                <a:cubicBezTo>
                  <a:pt x="6247" y="2747"/>
                  <a:pt x="6261" y="2219"/>
                  <a:pt x="6261" y="1386"/>
                </a:cubicBezTo>
                <a:cubicBezTo>
                  <a:pt x="6261" y="97"/>
                  <a:pt x="6257" y="40"/>
                  <a:pt x="6201" y="207"/>
                </a:cubicBezTo>
                <a:cubicBezTo>
                  <a:pt x="6149" y="361"/>
                  <a:pt x="6133" y="366"/>
                  <a:pt x="6076" y="228"/>
                </a:cubicBezTo>
                <a:cubicBezTo>
                  <a:pt x="6039" y="140"/>
                  <a:pt x="5997" y="65"/>
                  <a:pt x="5982" y="65"/>
                </a:cubicBezTo>
                <a:close/>
                <a:moveTo>
                  <a:pt x="8768" y="167"/>
                </a:moveTo>
                <a:cubicBezTo>
                  <a:pt x="8742" y="144"/>
                  <a:pt x="8706" y="177"/>
                  <a:pt x="8657" y="177"/>
                </a:cubicBezTo>
                <a:lnTo>
                  <a:pt x="8493" y="177"/>
                </a:lnTo>
                <a:lnTo>
                  <a:pt x="8493" y="695"/>
                </a:lnTo>
                <a:cubicBezTo>
                  <a:pt x="8493" y="978"/>
                  <a:pt x="8526" y="2110"/>
                  <a:pt x="8565" y="3215"/>
                </a:cubicBezTo>
                <a:cubicBezTo>
                  <a:pt x="8604" y="4319"/>
                  <a:pt x="8628" y="5299"/>
                  <a:pt x="8617" y="5389"/>
                </a:cubicBezTo>
                <a:cubicBezTo>
                  <a:pt x="8607" y="5480"/>
                  <a:pt x="8558" y="5552"/>
                  <a:pt x="8511" y="5552"/>
                </a:cubicBezTo>
                <a:cubicBezTo>
                  <a:pt x="8443" y="5552"/>
                  <a:pt x="8425" y="5608"/>
                  <a:pt x="8425" y="5826"/>
                </a:cubicBezTo>
                <a:cubicBezTo>
                  <a:pt x="8425" y="6051"/>
                  <a:pt x="8445" y="6102"/>
                  <a:pt x="8534" y="6131"/>
                </a:cubicBezTo>
                <a:cubicBezTo>
                  <a:pt x="8625" y="6160"/>
                  <a:pt x="8645" y="6229"/>
                  <a:pt x="8670" y="6558"/>
                </a:cubicBezTo>
                <a:cubicBezTo>
                  <a:pt x="8699" y="6931"/>
                  <a:pt x="8694" y="7269"/>
                  <a:pt x="8644" y="7930"/>
                </a:cubicBezTo>
                <a:lnTo>
                  <a:pt x="8621" y="8234"/>
                </a:lnTo>
                <a:lnTo>
                  <a:pt x="8895" y="8234"/>
                </a:lnTo>
                <a:cubicBezTo>
                  <a:pt x="9199" y="8234"/>
                  <a:pt x="9209" y="8209"/>
                  <a:pt x="9122" y="7543"/>
                </a:cubicBezTo>
                <a:cubicBezTo>
                  <a:pt x="9095" y="7342"/>
                  <a:pt x="9025" y="5792"/>
                  <a:pt x="8966" y="4099"/>
                </a:cubicBezTo>
                <a:cubicBezTo>
                  <a:pt x="8853" y="799"/>
                  <a:pt x="8847" y="239"/>
                  <a:pt x="8768" y="167"/>
                </a:cubicBezTo>
                <a:close/>
                <a:moveTo>
                  <a:pt x="17735" y="167"/>
                </a:moveTo>
                <a:cubicBezTo>
                  <a:pt x="17708" y="143"/>
                  <a:pt x="17674" y="177"/>
                  <a:pt x="17625" y="177"/>
                </a:cubicBezTo>
                <a:lnTo>
                  <a:pt x="17461" y="177"/>
                </a:lnTo>
                <a:lnTo>
                  <a:pt x="17461" y="675"/>
                </a:lnTo>
                <a:cubicBezTo>
                  <a:pt x="17461" y="951"/>
                  <a:pt x="17491" y="2098"/>
                  <a:pt x="17529" y="3215"/>
                </a:cubicBezTo>
                <a:cubicBezTo>
                  <a:pt x="17567" y="4332"/>
                  <a:pt x="17592" y="5314"/>
                  <a:pt x="17582" y="5399"/>
                </a:cubicBezTo>
                <a:cubicBezTo>
                  <a:pt x="17572" y="5485"/>
                  <a:pt x="17527" y="5552"/>
                  <a:pt x="17479" y="5552"/>
                </a:cubicBezTo>
                <a:cubicBezTo>
                  <a:pt x="17411" y="5552"/>
                  <a:pt x="17393" y="5608"/>
                  <a:pt x="17393" y="5826"/>
                </a:cubicBezTo>
                <a:cubicBezTo>
                  <a:pt x="17393" y="6051"/>
                  <a:pt x="17411" y="6102"/>
                  <a:pt x="17500" y="6131"/>
                </a:cubicBezTo>
                <a:cubicBezTo>
                  <a:pt x="17592" y="6160"/>
                  <a:pt x="17614" y="6229"/>
                  <a:pt x="17640" y="6558"/>
                </a:cubicBezTo>
                <a:cubicBezTo>
                  <a:pt x="17669" y="6931"/>
                  <a:pt x="17661" y="7269"/>
                  <a:pt x="17611" y="7930"/>
                </a:cubicBezTo>
                <a:lnTo>
                  <a:pt x="17587" y="8234"/>
                </a:lnTo>
                <a:lnTo>
                  <a:pt x="17863" y="8234"/>
                </a:lnTo>
                <a:cubicBezTo>
                  <a:pt x="18166" y="8234"/>
                  <a:pt x="18177" y="8207"/>
                  <a:pt x="18088" y="7543"/>
                </a:cubicBezTo>
                <a:cubicBezTo>
                  <a:pt x="18061" y="7342"/>
                  <a:pt x="17991" y="5792"/>
                  <a:pt x="17933" y="4099"/>
                </a:cubicBezTo>
                <a:cubicBezTo>
                  <a:pt x="17821" y="804"/>
                  <a:pt x="17814" y="240"/>
                  <a:pt x="17735" y="167"/>
                </a:cubicBezTo>
                <a:close/>
                <a:moveTo>
                  <a:pt x="271" y="177"/>
                </a:moveTo>
                <a:cubicBezTo>
                  <a:pt x="8" y="177"/>
                  <a:pt x="0" y="182"/>
                  <a:pt x="0" y="441"/>
                </a:cubicBezTo>
                <a:cubicBezTo>
                  <a:pt x="0" y="587"/>
                  <a:pt x="21" y="770"/>
                  <a:pt x="49" y="847"/>
                </a:cubicBezTo>
                <a:cubicBezTo>
                  <a:pt x="92" y="965"/>
                  <a:pt x="102" y="1486"/>
                  <a:pt x="102" y="4211"/>
                </a:cubicBezTo>
                <a:cubicBezTo>
                  <a:pt x="102" y="6937"/>
                  <a:pt x="92" y="7446"/>
                  <a:pt x="49" y="7564"/>
                </a:cubicBezTo>
                <a:cubicBezTo>
                  <a:pt x="21" y="7640"/>
                  <a:pt x="0" y="7824"/>
                  <a:pt x="0" y="7970"/>
                </a:cubicBezTo>
                <a:cubicBezTo>
                  <a:pt x="0" y="8223"/>
                  <a:pt x="12" y="8234"/>
                  <a:pt x="221" y="8234"/>
                </a:cubicBezTo>
                <a:lnTo>
                  <a:pt x="440" y="8234"/>
                </a:lnTo>
                <a:lnTo>
                  <a:pt x="440" y="4739"/>
                </a:lnTo>
                <a:cubicBezTo>
                  <a:pt x="440" y="1854"/>
                  <a:pt x="448" y="1183"/>
                  <a:pt x="490" y="918"/>
                </a:cubicBezTo>
                <a:cubicBezTo>
                  <a:pt x="594" y="256"/>
                  <a:pt x="572" y="177"/>
                  <a:pt x="271" y="177"/>
                </a:cubicBezTo>
                <a:close/>
                <a:moveTo>
                  <a:pt x="1285" y="177"/>
                </a:moveTo>
                <a:cubicBezTo>
                  <a:pt x="1020" y="177"/>
                  <a:pt x="1016" y="184"/>
                  <a:pt x="1016" y="451"/>
                </a:cubicBezTo>
                <a:cubicBezTo>
                  <a:pt x="1016" y="601"/>
                  <a:pt x="1030" y="759"/>
                  <a:pt x="1049" y="797"/>
                </a:cubicBezTo>
                <a:cubicBezTo>
                  <a:pt x="1070" y="841"/>
                  <a:pt x="1082" y="2101"/>
                  <a:pt x="1082" y="4211"/>
                </a:cubicBezTo>
                <a:cubicBezTo>
                  <a:pt x="1082" y="6321"/>
                  <a:pt x="1070" y="7581"/>
                  <a:pt x="1049" y="7625"/>
                </a:cubicBezTo>
                <a:cubicBezTo>
                  <a:pt x="1030" y="7663"/>
                  <a:pt x="1016" y="7810"/>
                  <a:pt x="1016" y="7960"/>
                </a:cubicBezTo>
                <a:cubicBezTo>
                  <a:pt x="1016" y="8227"/>
                  <a:pt x="1020" y="8234"/>
                  <a:pt x="1285" y="8234"/>
                </a:cubicBezTo>
                <a:cubicBezTo>
                  <a:pt x="1523" y="8234"/>
                  <a:pt x="1557" y="8209"/>
                  <a:pt x="1557" y="8031"/>
                </a:cubicBezTo>
                <a:cubicBezTo>
                  <a:pt x="1557" y="7919"/>
                  <a:pt x="1534" y="7734"/>
                  <a:pt x="1506" y="7615"/>
                </a:cubicBezTo>
                <a:cubicBezTo>
                  <a:pt x="1432" y="7287"/>
                  <a:pt x="1431" y="942"/>
                  <a:pt x="1506" y="736"/>
                </a:cubicBezTo>
                <a:cubicBezTo>
                  <a:pt x="1534" y="660"/>
                  <a:pt x="1557" y="496"/>
                  <a:pt x="1557" y="380"/>
                </a:cubicBezTo>
                <a:cubicBezTo>
                  <a:pt x="1557" y="192"/>
                  <a:pt x="1527" y="177"/>
                  <a:pt x="1285" y="177"/>
                </a:cubicBezTo>
                <a:close/>
                <a:moveTo>
                  <a:pt x="1946" y="177"/>
                </a:moveTo>
                <a:cubicBezTo>
                  <a:pt x="1737" y="177"/>
                  <a:pt x="1727" y="187"/>
                  <a:pt x="1727" y="441"/>
                </a:cubicBezTo>
                <a:cubicBezTo>
                  <a:pt x="1727" y="587"/>
                  <a:pt x="1749" y="770"/>
                  <a:pt x="1776" y="847"/>
                </a:cubicBezTo>
                <a:cubicBezTo>
                  <a:pt x="1819" y="965"/>
                  <a:pt x="1827" y="1486"/>
                  <a:pt x="1827" y="4211"/>
                </a:cubicBezTo>
                <a:cubicBezTo>
                  <a:pt x="1827" y="6937"/>
                  <a:pt x="1819" y="7446"/>
                  <a:pt x="1776" y="7564"/>
                </a:cubicBezTo>
                <a:cubicBezTo>
                  <a:pt x="1749" y="7640"/>
                  <a:pt x="1727" y="7824"/>
                  <a:pt x="1727" y="7970"/>
                </a:cubicBezTo>
                <a:cubicBezTo>
                  <a:pt x="1727" y="8223"/>
                  <a:pt x="1737" y="8234"/>
                  <a:pt x="1946" y="8234"/>
                </a:cubicBezTo>
                <a:lnTo>
                  <a:pt x="2165" y="8234"/>
                </a:lnTo>
                <a:lnTo>
                  <a:pt x="2165" y="4211"/>
                </a:lnTo>
                <a:lnTo>
                  <a:pt x="2165" y="177"/>
                </a:lnTo>
                <a:lnTo>
                  <a:pt x="1946" y="177"/>
                </a:lnTo>
                <a:close/>
                <a:moveTo>
                  <a:pt x="2422" y="177"/>
                </a:moveTo>
                <a:cubicBezTo>
                  <a:pt x="2324" y="177"/>
                  <a:pt x="2301" y="214"/>
                  <a:pt x="2301" y="400"/>
                </a:cubicBezTo>
                <a:cubicBezTo>
                  <a:pt x="2301" y="525"/>
                  <a:pt x="2328" y="764"/>
                  <a:pt x="2361" y="929"/>
                </a:cubicBezTo>
                <a:cubicBezTo>
                  <a:pt x="2407" y="1162"/>
                  <a:pt x="2419" y="1466"/>
                  <a:pt x="2419" y="2311"/>
                </a:cubicBezTo>
                <a:cubicBezTo>
                  <a:pt x="2419" y="3186"/>
                  <a:pt x="2409" y="3436"/>
                  <a:pt x="2361" y="3611"/>
                </a:cubicBezTo>
                <a:cubicBezTo>
                  <a:pt x="2328" y="3730"/>
                  <a:pt x="2301" y="3954"/>
                  <a:pt x="2301" y="4099"/>
                </a:cubicBezTo>
                <a:cubicBezTo>
                  <a:pt x="2301" y="4243"/>
                  <a:pt x="2328" y="4457"/>
                  <a:pt x="2361" y="4576"/>
                </a:cubicBezTo>
                <a:cubicBezTo>
                  <a:pt x="2410" y="4755"/>
                  <a:pt x="2419" y="5003"/>
                  <a:pt x="2419" y="6050"/>
                </a:cubicBezTo>
                <a:cubicBezTo>
                  <a:pt x="2419" y="7096"/>
                  <a:pt x="2410" y="7353"/>
                  <a:pt x="2361" y="7533"/>
                </a:cubicBezTo>
                <a:cubicBezTo>
                  <a:pt x="2328" y="7652"/>
                  <a:pt x="2301" y="7867"/>
                  <a:pt x="2301" y="8001"/>
                </a:cubicBezTo>
                <a:cubicBezTo>
                  <a:pt x="2301" y="8201"/>
                  <a:pt x="2320" y="8234"/>
                  <a:pt x="2411" y="8234"/>
                </a:cubicBezTo>
                <a:cubicBezTo>
                  <a:pt x="2654" y="8234"/>
                  <a:pt x="2780" y="7563"/>
                  <a:pt x="2783" y="6243"/>
                </a:cubicBezTo>
                <a:cubicBezTo>
                  <a:pt x="2784" y="5249"/>
                  <a:pt x="2712" y="4546"/>
                  <a:pt x="2581" y="4261"/>
                </a:cubicBezTo>
                <a:lnTo>
                  <a:pt x="2496" y="4068"/>
                </a:lnTo>
                <a:lnTo>
                  <a:pt x="2588" y="3784"/>
                </a:lnTo>
                <a:cubicBezTo>
                  <a:pt x="2714" y="3397"/>
                  <a:pt x="2774" y="2874"/>
                  <a:pt x="2774" y="2168"/>
                </a:cubicBezTo>
                <a:cubicBezTo>
                  <a:pt x="2774" y="917"/>
                  <a:pt x="2644" y="177"/>
                  <a:pt x="2422" y="177"/>
                </a:cubicBezTo>
                <a:close/>
                <a:moveTo>
                  <a:pt x="3231" y="177"/>
                </a:moveTo>
                <a:cubicBezTo>
                  <a:pt x="3021" y="177"/>
                  <a:pt x="3011" y="189"/>
                  <a:pt x="3011" y="451"/>
                </a:cubicBezTo>
                <a:cubicBezTo>
                  <a:pt x="3011" y="601"/>
                  <a:pt x="3026" y="759"/>
                  <a:pt x="3045" y="797"/>
                </a:cubicBezTo>
                <a:cubicBezTo>
                  <a:pt x="3066" y="841"/>
                  <a:pt x="3079" y="2101"/>
                  <a:pt x="3079" y="4211"/>
                </a:cubicBezTo>
                <a:cubicBezTo>
                  <a:pt x="3079" y="6321"/>
                  <a:pt x="3066" y="7581"/>
                  <a:pt x="3045" y="7625"/>
                </a:cubicBezTo>
                <a:cubicBezTo>
                  <a:pt x="3026" y="7663"/>
                  <a:pt x="3011" y="7810"/>
                  <a:pt x="3011" y="7960"/>
                </a:cubicBezTo>
                <a:cubicBezTo>
                  <a:pt x="3011" y="8227"/>
                  <a:pt x="3018" y="8234"/>
                  <a:pt x="3282" y="8234"/>
                </a:cubicBezTo>
                <a:cubicBezTo>
                  <a:pt x="3521" y="8234"/>
                  <a:pt x="3553" y="8209"/>
                  <a:pt x="3553" y="8031"/>
                </a:cubicBezTo>
                <a:cubicBezTo>
                  <a:pt x="3553" y="7919"/>
                  <a:pt x="3529" y="7734"/>
                  <a:pt x="3502" y="7615"/>
                </a:cubicBezTo>
                <a:cubicBezTo>
                  <a:pt x="3460" y="7434"/>
                  <a:pt x="3453" y="6782"/>
                  <a:pt x="3452" y="3784"/>
                </a:cubicBezTo>
                <a:lnTo>
                  <a:pt x="3452" y="177"/>
                </a:lnTo>
                <a:lnTo>
                  <a:pt x="3231" y="177"/>
                </a:lnTo>
                <a:close/>
                <a:moveTo>
                  <a:pt x="3690" y="177"/>
                </a:moveTo>
                <a:cubicBezTo>
                  <a:pt x="3604" y="177"/>
                  <a:pt x="3587" y="218"/>
                  <a:pt x="3587" y="441"/>
                </a:cubicBezTo>
                <a:cubicBezTo>
                  <a:pt x="3587" y="587"/>
                  <a:pt x="3612" y="895"/>
                  <a:pt x="3642" y="1132"/>
                </a:cubicBezTo>
                <a:cubicBezTo>
                  <a:pt x="3707" y="1646"/>
                  <a:pt x="3697" y="3669"/>
                  <a:pt x="3629" y="3896"/>
                </a:cubicBezTo>
                <a:cubicBezTo>
                  <a:pt x="3577" y="4068"/>
                  <a:pt x="3574" y="4681"/>
                  <a:pt x="3626" y="4851"/>
                </a:cubicBezTo>
                <a:cubicBezTo>
                  <a:pt x="3648" y="4925"/>
                  <a:pt x="3670" y="5469"/>
                  <a:pt x="3677" y="6131"/>
                </a:cubicBezTo>
                <a:cubicBezTo>
                  <a:pt x="3695" y="7653"/>
                  <a:pt x="3713" y="7985"/>
                  <a:pt x="3791" y="8245"/>
                </a:cubicBezTo>
                <a:cubicBezTo>
                  <a:pt x="3828" y="8365"/>
                  <a:pt x="3874" y="8458"/>
                  <a:pt x="3894" y="8458"/>
                </a:cubicBezTo>
                <a:cubicBezTo>
                  <a:pt x="4025" y="8458"/>
                  <a:pt x="4163" y="7802"/>
                  <a:pt x="4163" y="7168"/>
                </a:cubicBezTo>
                <a:cubicBezTo>
                  <a:pt x="4163" y="6932"/>
                  <a:pt x="4152" y="6896"/>
                  <a:pt x="4116" y="6995"/>
                </a:cubicBezTo>
                <a:cubicBezTo>
                  <a:pt x="4044" y="7192"/>
                  <a:pt x="4028" y="7022"/>
                  <a:pt x="4028" y="6162"/>
                </a:cubicBezTo>
                <a:cubicBezTo>
                  <a:pt x="4028" y="5148"/>
                  <a:pt x="3979" y="4693"/>
                  <a:pt x="3852" y="4475"/>
                </a:cubicBezTo>
                <a:lnTo>
                  <a:pt x="3753" y="4302"/>
                </a:lnTo>
                <a:lnTo>
                  <a:pt x="3852" y="3997"/>
                </a:lnTo>
                <a:cubicBezTo>
                  <a:pt x="3969" y="3635"/>
                  <a:pt x="4026" y="3044"/>
                  <a:pt x="4026" y="2189"/>
                </a:cubicBezTo>
                <a:cubicBezTo>
                  <a:pt x="4026" y="957"/>
                  <a:pt x="3895" y="177"/>
                  <a:pt x="3690" y="177"/>
                </a:cubicBezTo>
                <a:close/>
                <a:moveTo>
                  <a:pt x="7275" y="177"/>
                </a:moveTo>
                <a:cubicBezTo>
                  <a:pt x="7069" y="177"/>
                  <a:pt x="7038" y="204"/>
                  <a:pt x="7038" y="380"/>
                </a:cubicBezTo>
                <a:cubicBezTo>
                  <a:pt x="7038" y="492"/>
                  <a:pt x="7061" y="678"/>
                  <a:pt x="7088" y="797"/>
                </a:cubicBezTo>
                <a:cubicBezTo>
                  <a:pt x="7163" y="1124"/>
                  <a:pt x="7163" y="7358"/>
                  <a:pt x="7089" y="7564"/>
                </a:cubicBezTo>
                <a:cubicBezTo>
                  <a:pt x="7061" y="7640"/>
                  <a:pt x="7038" y="7824"/>
                  <a:pt x="7038" y="7970"/>
                </a:cubicBezTo>
                <a:cubicBezTo>
                  <a:pt x="7038" y="8229"/>
                  <a:pt x="7048" y="8234"/>
                  <a:pt x="7310" y="8234"/>
                </a:cubicBezTo>
                <a:cubicBezTo>
                  <a:pt x="7575" y="8234"/>
                  <a:pt x="7579" y="8227"/>
                  <a:pt x="7579" y="7960"/>
                </a:cubicBezTo>
                <a:cubicBezTo>
                  <a:pt x="7579" y="7810"/>
                  <a:pt x="7564" y="7663"/>
                  <a:pt x="7546" y="7625"/>
                </a:cubicBezTo>
                <a:cubicBezTo>
                  <a:pt x="7524" y="7581"/>
                  <a:pt x="7513" y="6203"/>
                  <a:pt x="7513" y="3865"/>
                </a:cubicBezTo>
                <a:lnTo>
                  <a:pt x="7513" y="177"/>
                </a:lnTo>
                <a:lnTo>
                  <a:pt x="7275" y="177"/>
                </a:lnTo>
                <a:close/>
                <a:moveTo>
                  <a:pt x="7694" y="177"/>
                </a:moveTo>
                <a:cubicBezTo>
                  <a:pt x="7600" y="177"/>
                  <a:pt x="7585" y="546"/>
                  <a:pt x="7665" y="898"/>
                </a:cubicBezTo>
                <a:cubicBezTo>
                  <a:pt x="7703" y="1064"/>
                  <a:pt x="7716" y="1467"/>
                  <a:pt x="7716" y="2585"/>
                </a:cubicBezTo>
                <a:cubicBezTo>
                  <a:pt x="7716" y="3704"/>
                  <a:pt x="7703" y="4106"/>
                  <a:pt x="7665" y="4272"/>
                </a:cubicBezTo>
                <a:cubicBezTo>
                  <a:pt x="7638" y="4391"/>
                  <a:pt x="7615" y="4633"/>
                  <a:pt x="7614" y="4810"/>
                </a:cubicBezTo>
                <a:cubicBezTo>
                  <a:pt x="7613" y="5112"/>
                  <a:pt x="7620" y="5130"/>
                  <a:pt x="7720" y="5064"/>
                </a:cubicBezTo>
                <a:cubicBezTo>
                  <a:pt x="7961" y="4904"/>
                  <a:pt x="8065" y="4176"/>
                  <a:pt x="8063" y="2646"/>
                </a:cubicBezTo>
                <a:cubicBezTo>
                  <a:pt x="8061" y="1090"/>
                  <a:pt x="7924" y="177"/>
                  <a:pt x="7694" y="177"/>
                </a:cubicBezTo>
                <a:close/>
                <a:moveTo>
                  <a:pt x="9542" y="177"/>
                </a:moveTo>
                <a:cubicBezTo>
                  <a:pt x="9333" y="177"/>
                  <a:pt x="9306" y="195"/>
                  <a:pt x="9306" y="380"/>
                </a:cubicBezTo>
                <a:cubicBezTo>
                  <a:pt x="9306" y="496"/>
                  <a:pt x="9329" y="660"/>
                  <a:pt x="9357" y="736"/>
                </a:cubicBezTo>
                <a:cubicBezTo>
                  <a:pt x="9400" y="854"/>
                  <a:pt x="9407" y="1386"/>
                  <a:pt x="9407" y="4211"/>
                </a:cubicBezTo>
                <a:cubicBezTo>
                  <a:pt x="9407" y="7036"/>
                  <a:pt x="9400" y="7558"/>
                  <a:pt x="9357" y="7676"/>
                </a:cubicBezTo>
                <a:cubicBezTo>
                  <a:pt x="9329" y="7753"/>
                  <a:pt x="9306" y="7915"/>
                  <a:pt x="9306" y="8031"/>
                </a:cubicBezTo>
                <a:cubicBezTo>
                  <a:pt x="9306" y="8219"/>
                  <a:pt x="9334" y="8234"/>
                  <a:pt x="9573" y="8234"/>
                </a:cubicBezTo>
                <a:cubicBezTo>
                  <a:pt x="9860" y="8234"/>
                  <a:pt x="9920" y="8115"/>
                  <a:pt x="9828" y="7716"/>
                </a:cubicBezTo>
                <a:cubicBezTo>
                  <a:pt x="9790" y="7549"/>
                  <a:pt x="9781" y="6810"/>
                  <a:pt x="9780" y="3845"/>
                </a:cubicBezTo>
                <a:lnTo>
                  <a:pt x="9779" y="177"/>
                </a:lnTo>
                <a:lnTo>
                  <a:pt x="9542" y="177"/>
                </a:lnTo>
                <a:close/>
                <a:moveTo>
                  <a:pt x="9975" y="177"/>
                </a:moveTo>
                <a:cubicBezTo>
                  <a:pt x="9894" y="177"/>
                  <a:pt x="9880" y="224"/>
                  <a:pt x="9880" y="502"/>
                </a:cubicBezTo>
                <a:cubicBezTo>
                  <a:pt x="9880" y="679"/>
                  <a:pt x="9905" y="882"/>
                  <a:pt x="9933" y="959"/>
                </a:cubicBezTo>
                <a:cubicBezTo>
                  <a:pt x="9972" y="1068"/>
                  <a:pt x="9982" y="1378"/>
                  <a:pt x="9982" y="2412"/>
                </a:cubicBezTo>
                <a:cubicBezTo>
                  <a:pt x="9982" y="3446"/>
                  <a:pt x="9972" y="3756"/>
                  <a:pt x="9933" y="3865"/>
                </a:cubicBezTo>
                <a:cubicBezTo>
                  <a:pt x="9868" y="4041"/>
                  <a:pt x="9868" y="4536"/>
                  <a:pt x="9933" y="4820"/>
                </a:cubicBezTo>
                <a:cubicBezTo>
                  <a:pt x="9969" y="4975"/>
                  <a:pt x="9982" y="5337"/>
                  <a:pt x="9982" y="6101"/>
                </a:cubicBezTo>
                <a:cubicBezTo>
                  <a:pt x="9983" y="7394"/>
                  <a:pt x="10023" y="8004"/>
                  <a:pt x="10120" y="8265"/>
                </a:cubicBezTo>
                <a:cubicBezTo>
                  <a:pt x="10248" y="8609"/>
                  <a:pt x="10355" y="8444"/>
                  <a:pt x="10435" y="7787"/>
                </a:cubicBezTo>
                <a:cubicBezTo>
                  <a:pt x="10506" y="7199"/>
                  <a:pt x="10505" y="6993"/>
                  <a:pt x="10430" y="7035"/>
                </a:cubicBezTo>
                <a:cubicBezTo>
                  <a:pt x="10379" y="7063"/>
                  <a:pt x="10368" y="6928"/>
                  <a:pt x="10349" y="6090"/>
                </a:cubicBezTo>
                <a:cubicBezTo>
                  <a:pt x="10324" y="5026"/>
                  <a:pt x="10292" y="4740"/>
                  <a:pt x="10165" y="4465"/>
                </a:cubicBezTo>
                <a:lnTo>
                  <a:pt x="10081" y="4292"/>
                </a:lnTo>
                <a:lnTo>
                  <a:pt x="10162" y="3987"/>
                </a:lnTo>
                <a:cubicBezTo>
                  <a:pt x="10309" y="3468"/>
                  <a:pt x="10337" y="3188"/>
                  <a:pt x="10335" y="2189"/>
                </a:cubicBezTo>
                <a:cubicBezTo>
                  <a:pt x="10333" y="854"/>
                  <a:pt x="10211" y="177"/>
                  <a:pt x="9975" y="177"/>
                </a:cubicBezTo>
                <a:close/>
                <a:moveTo>
                  <a:pt x="11130" y="177"/>
                </a:moveTo>
                <a:cubicBezTo>
                  <a:pt x="11016" y="177"/>
                  <a:pt x="10965" y="223"/>
                  <a:pt x="10950" y="349"/>
                </a:cubicBezTo>
                <a:cubicBezTo>
                  <a:pt x="10939" y="446"/>
                  <a:pt x="10968" y="1615"/>
                  <a:pt x="11014" y="2941"/>
                </a:cubicBezTo>
                <a:cubicBezTo>
                  <a:pt x="11060" y="4266"/>
                  <a:pt x="11090" y="5396"/>
                  <a:pt x="11080" y="5450"/>
                </a:cubicBezTo>
                <a:cubicBezTo>
                  <a:pt x="11070" y="5505"/>
                  <a:pt x="11024" y="5552"/>
                  <a:pt x="10979" y="5552"/>
                </a:cubicBezTo>
                <a:cubicBezTo>
                  <a:pt x="10914" y="5552"/>
                  <a:pt x="10896" y="5611"/>
                  <a:pt x="10896" y="5826"/>
                </a:cubicBezTo>
                <a:cubicBezTo>
                  <a:pt x="10896" y="6052"/>
                  <a:pt x="10915" y="6101"/>
                  <a:pt x="11006" y="6131"/>
                </a:cubicBezTo>
                <a:cubicBezTo>
                  <a:pt x="11111" y="6164"/>
                  <a:pt x="11117" y="6197"/>
                  <a:pt x="11144" y="6781"/>
                </a:cubicBezTo>
                <a:cubicBezTo>
                  <a:pt x="11164" y="7195"/>
                  <a:pt x="11161" y="7449"/>
                  <a:pt x="11135" y="7584"/>
                </a:cubicBezTo>
                <a:cubicBezTo>
                  <a:pt x="11115" y="7693"/>
                  <a:pt x="11098" y="7887"/>
                  <a:pt x="11098" y="8011"/>
                </a:cubicBezTo>
                <a:cubicBezTo>
                  <a:pt x="11098" y="8218"/>
                  <a:pt x="11121" y="8234"/>
                  <a:pt x="11370" y="8234"/>
                </a:cubicBezTo>
                <a:cubicBezTo>
                  <a:pt x="11663" y="8234"/>
                  <a:pt x="11690" y="8160"/>
                  <a:pt x="11592" y="7645"/>
                </a:cubicBezTo>
                <a:cubicBezTo>
                  <a:pt x="11562" y="7492"/>
                  <a:pt x="11496" y="6013"/>
                  <a:pt x="11417" y="3784"/>
                </a:cubicBezTo>
                <a:lnTo>
                  <a:pt x="11289" y="177"/>
                </a:lnTo>
                <a:lnTo>
                  <a:pt x="11130" y="177"/>
                </a:lnTo>
                <a:close/>
                <a:moveTo>
                  <a:pt x="12283" y="177"/>
                </a:moveTo>
                <a:lnTo>
                  <a:pt x="12283" y="1518"/>
                </a:lnTo>
                <a:cubicBezTo>
                  <a:pt x="12283" y="2257"/>
                  <a:pt x="12297" y="2859"/>
                  <a:pt x="12314" y="2859"/>
                </a:cubicBezTo>
                <a:cubicBezTo>
                  <a:pt x="12330" y="2859"/>
                  <a:pt x="12361" y="2482"/>
                  <a:pt x="12382" y="2016"/>
                </a:cubicBezTo>
                <a:cubicBezTo>
                  <a:pt x="12403" y="1549"/>
                  <a:pt x="12433" y="1073"/>
                  <a:pt x="12451" y="959"/>
                </a:cubicBezTo>
                <a:cubicBezTo>
                  <a:pt x="12470" y="844"/>
                  <a:pt x="12486" y="619"/>
                  <a:pt x="12486" y="461"/>
                </a:cubicBezTo>
                <a:cubicBezTo>
                  <a:pt x="12486" y="216"/>
                  <a:pt x="12472" y="177"/>
                  <a:pt x="12385" y="177"/>
                </a:cubicBezTo>
                <a:lnTo>
                  <a:pt x="12283" y="177"/>
                </a:lnTo>
                <a:close/>
                <a:moveTo>
                  <a:pt x="12588" y="177"/>
                </a:moveTo>
                <a:lnTo>
                  <a:pt x="12588" y="3865"/>
                </a:lnTo>
                <a:cubicBezTo>
                  <a:pt x="12588" y="6203"/>
                  <a:pt x="12575" y="7581"/>
                  <a:pt x="12554" y="7625"/>
                </a:cubicBezTo>
                <a:cubicBezTo>
                  <a:pt x="12535" y="7663"/>
                  <a:pt x="12520" y="7810"/>
                  <a:pt x="12520" y="7960"/>
                </a:cubicBezTo>
                <a:cubicBezTo>
                  <a:pt x="12520" y="8227"/>
                  <a:pt x="12527" y="8234"/>
                  <a:pt x="12791" y="8234"/>
                </a:cubicBezTo>
                <a:cubicBezTo>
                  <a:pt x="13054" y="8234"/>
                  <a:pt x="13061" y="8229"/>
                  <a:pt x="13061" y="7970"/>
                </a:cubicBezTo>
                <a:cubicBezTo>
                  <a:pt x="13061" y="7824"/>
                  <a:pt x="13038" y="7640"/>
                  <a:pt x="13010" y="7564"/>
                </a:cubicBezTo>
                <a:cubicBezTo>
                  <a:pt x="12967" y="7445"/>
                  <a:pt x="12959" y="6890"/>
                  <a:pt x="12959" y="3804"/>
                </a:cubicBezTo>
                <a:lnTo>
                  <a:pt x="12959" y="177"/>
                </a:lnTo>
                <a:lnTo>
                  <a:pt x="12773" y="177"/>
                </a:lnTo>
                <a:lnTo>
                  <a:pt x="12588" y="177"/>
                </a:lnTo>
                <a:close/>
                <a:moveTo>
                  <a:pt x="13193" y="177"/>
                </a:moveTo>
                <a:cubicBezTo>
                  <a:pt x="13091" y="177"/>
                  <a:pt x="13089" y="186"/>
                  <a:pt x="13106" y="593"/>
                </a:cubicBezTo>
                <a:cubicBezTo>
                  <a:pt x="13115" y="825"/>
                  <a:pt x="13140" y="1240"/>
                  <a:pt x="13159" y="1518"/>
                </a:cubicBezTo>
                <a:cubicBezTo>
                  <a:pt x="13179" y="1795"/>
                  <a:pt x="13204" y="2210"/>
                  <a:pt x="13215" y="2443"/>
                </a:cubicBezTo>
                <a:cubicBezTo>
                  <a:pt x="13253" y="3262"/>
                  <a:pt x="13299" y="2723"/>
                  <a:pt x="13299" y="1457"/>
                </a:cubicBezTo>
                <a:lnTo>
                  <a:pt x="13299" y="177"/>
                </a:lnTo>
                <a:lnTo>
                  <a:pt x="13193" y="177"/>
                </a:lnTo>
                <a:close/>
                <a:moveTo>
                  <a:pt x="13657" y="177"/>
                </a:moveTo>
                <a:cubicBezTo>
                  <a:pt x="13422" y="177"/>
                  <a:pt x="13365" y="318"/>
                  <a:pt x="13451" y="695"/>
                </a:cubicBezTo>
                <a:cubicBezTo>
                  <a:pt x="13521" y="999"/>
                  <a:pt x="13521" y="7412"/>
                  <a:pt x="13451" y="7716"/>
                </a:cubicBezTo>
                <a:cubicBezTo>
                  <a:pt x="13425" y="7830"/>
                  <a:pt x="13413" y="7996"/>
                  <a:pt x="13423" y="8082"/>
                </a:cubicBezTo>
                <a:cubicBezTo>
                  <a:pt x="13436" y="8199"/>
                  <a:pt x="13510" y="8234"/>
                  <a:pt x="13708" y="8234"/>
                </a:cubicBezTo>
                <a:cubicBezTo>
                  <a:pt x="13946" y="8234"/>
                  <a:pt x="13975" y="8219"/>
                  <a:pt x="13975" y="8031"/>
                </a:cubicBezTo>
                <a:cubicBezTo>
                  <a:pt x="13975" y="7915"/>
                  <a:pt x="13952" y="7753"/>
                  <a:pt x="13924" y="7676"/>
                </a:cubicBezTo>
                <a:cubicBezTo>
                  <a:pt x="13881" y="7557"/>
                  <a:pt x="13873" y="6991"/>
                  <a:pt x="13873" y="3855"/>
                </a:cubicBezTo>
                <a:lnTo>
                  <a:pt x="13873" y="177"/>
                </a:lnTo>
                <a:lnTo>
                  <a:pt x="13657" y="177"/>
                </a:lnTo>
                <a:close/>
                <a:moveTo>
                  <a:pt x="14095" y="177"/>
                </a:moveTo>
                <a:cubicBezTo>
                  <a:pt x="13993" y="177"/>
                  <a:pt x="13976" y="217"/>
                  <a:pt x="13976" y="431"/>
                </a:cubicBezTo>
                <a:cubicBezTo>
                  <a:pt x="13977" y="570"/>
                  <a:pt x="13999" y="779"/>
                  <a:pt x="14027" y="898"/>
                </a:cubicBezTo>
                <a:cubicBezTo>
                  <a:pt x="14064" y="1061"/>
                  <a:pt x="14076" y="1441"/>
                  <a:pt x="14076" y="2412"/>
                </a:cubicBezTo>
                <a:cubicBezTo>
                  <a:pt x="14076" y="3383"/>
                  <a:pt x="14064" y="3773"/>
                  <a:pt x="14027" y="3936"/>
                </a:cubicBezTo>
                <a:cubicBezTo>
                  <a:pt x="13964" y="4211"/>
                  <a:pt x="13963" y="4485"/>
                  <a:pt x="14023" y="4800"/>
                </a:cubicBezTo>
                <a:cubicBezTo>
                  <a:pt x="14052" y="4955"/>
                  <a:pt x="14076" y="5537"/>
                  <a:pt x="14088" y="6355"/>
                </a:cubicBezTo>
                <a:cubicBezTo>
                  <a:pt x="14108" y="7651"/>
                  <a:pt x="14157" y="8258"/>
                  <a:pt x="14253" y="8387"/>
                </a:cubicBezTo>
                <a:cubicBezTo>
                  <a:pt x="14413" y="8599"/>
                  <a:pt x="14584" y="7969"/>
                  <a:pt x="14584" y="7168"/>
                </a:cubicBezTo>
                <a:cubicBezTo>
                  <a:pt x="14584" y="6917"/>
                  <a:pt x="14575" y="6889"/>
                  <a:pt x="14533" y="7005"/>
                </a:cubicBezTo>
                <a:cubicBezTo>
                  <a:pt x="14466" y="7188"/>
                  <a:pt x="14458" y="7070"/>
                  <a:pt x="14441" y="5938"/>
                </a:cubicBezTo>
                <a:cubicBezTo>
                  <a:pt x="14427" y="4974"/>
                  <a:pt x="14381" y="4633"/>
                  <a:pt x="14250" y="4434"/>
                </a:cubicBezTo>
                <a:lnTo>
                  <a:pt x="14166" y="4302"/>
                </a:lnTo>
                <a:lnTo>
                  <a:pt x="14271" y="3987"/>
                </a:lnTo>
                <a:cubicBezTo>
                  <a:pt x="14389" y="3631"/>
                  <a:pt x="14448" y="3061"/>
                  <a:pt x="14449" y="2270"/>
                </a:cubicBezTo>
                <a:cubicBezTo>
                  <a:pt x="14449" y="992"/>
                  <a:pt x="14312" y="177"/>
                  <a:pt x="14095" y="177"/>
                </a:cubicBezTo>
                <a:close/>
                <a:moveTo>
                  <a:pt x="15225" y="177"/>
                </a:moveTo>
                <a:cubicBezTo>
                  <a:pt x="15082" y="177"/>
                  <a:pt x="15061" y="210"/>
                  <a:pt x="15051" y="431"/>
                </a:cubicBezTo>
                <a:cubicBezTo>
                  <a:pt x="15045" y="570"/>
                  <a:pt x="15077" y="1706"/>
                  <a:pt x="15120" y="2961"/>
                </a:cubicBezTo>
                <a:cubicBezTo>
                  <a:pt x="15164" y="4215"/>
                  <a:pt x="15189" y="5315"/>
                  <a:pt x="15179" y="5399"/>
                </a:cubicBezTo>
                <a:cubicBezTo>
                  <a:pt x="15169" y="5484"/>
                  <a:pt x="15123" y="5552"/>
                  <a:pt x="15076" y="5552"/>
                </a:cubicBezTo>
                <a:cubicBezTo>
                  <a:pt x="15007" y="5552"/>
                  <a:pt x="14990" y="5611"/>
                  <a:pt x="14990" y="5836"/>
                </a:cubicBezTo>
                <a:cubicBezTo>
                  <a:pt x="14990" y="6071"/>
                  <a:pt x="15007" y="6111"/>
                  <a:pt x="15091" y="6111"/>
                </a:cubicBezTo>
                <a:cubicBezTo>
                  <a:pt x="15145" y="6111"/>
                  <a:pt x="15199" y="6160"/>
                  <a:pt x="15211" y="6223"/>
                </a:cubicBezTo>
                <a:cubicBezTo>
                  <a:pt x="15254" y="6455"/>
                  <a:pt x="15270" y="7535"/>
                  <a:pt x="15231" y="7615"/>
                </a:cubicBezTo>
                <a:cubicBezTo>
                  <a:pt x="15210" y="7658"/>
                  <a:pt x="15194" y="7810"/>
                  <a:pt x="15194" y="7960"/>
                </a:cubicBezTo>
                <a:cubicBezTo>
                  <a:pt x="15194" y="8227"/>
                  <a:pt x="15199" y="8234"/>
                  <a:pt x="15463" y="8234"/>
                </a:cubicBezTo>
                <a:cubicBezTo>
                  <a:pt x="15763" y="8234"/>
                  <a:pt x="15773" y="8206"/>
                  <a:pt x="15685" y="7543"/>
                </a:cubicBezTo>
                <a:cubicBezTo>
                  <a:pt x="15657" y="7342"/>
                  <a:pt x="15589" y="5812"/>
                  <a:pt x="15532" y="4150"/>
                </a:cubicBezTo>
                <a:cubicBezTo>
                  <a:pt x="15475" y="2487"/>
                  <a:pt x="15421" y="916"/>
                  <a:pt x="15410" y="654"/>
                </a:cubicBezTo>
                <a:lnTo>
                  <a:pt x="15389" y="177"/>
                </a:lnTo>
                <a:lnTo>
                  <a:pt x="15225" y="177"/>
                </a:lnTo>
                <a:close/>
                <a:moveTo>
                  <a:pt x="16073" y="177"/>
                </a:moveTo>
                <a:cubicBezTo>
                  <a:pt x="15864" y="177"/>
                  <a:pt x="15836" y="195"/>
                  <a:pt x="15836" y="380"/>
                </a:cubicBezTo>
                <a:cubicBezTo>
                  <a:pt x="15836" y="496"/>
                  <a:pt x="15859" y="660"/>
                  <a:pt x="15887" y="736"/>
                </a:cubicBezTo>
                <a:cubicBezTo>
                  <a:pt x="15930" y="854"/>
                  <a:pt x="15938" y="1375"/>
                  <a:pt x="15938" y="4180"/>
                </a:cubicBezTo>
                <a:cubicBezTo>
                  <a:pt x="15938" y="7074"/>
                  <a:pt x="15931" y="7520"/>
                  <a:pt x="15883" y="7696"/>
                </a:cubicBezTo>
                <a:cubicBezTo>
                  <a:pt x="15853" y="7806"/>
                  <a:pt x="15837" y="7967"/>
                  <a:pt x="15848" y="8062"/>
                </a:cubicBezTo>
                <a:cubicBezTo>
                  <a:pt x="15863" y="8192"/>
                  <a:pt x="15921" y="8234"/>
                  <a:pt x="16089" y="8234"/>
                </a:cubicBezTo>
                <a:lnTo>
                  <a:pt x="16311" y="8234"/>
                </a:lnTo>
                <a:lnTo>
                  <a:pt x="16311" y="4211"/>
                </a:lnTo>
                <a:lnTo>
                  <a:pt x="16311" y="177"/>
                </a:lnTo>
                <a:lnTo>
                  <a:pt x="16073" y="177"/>
                </a:lnTo>
                <a:close/>
                <a:moveTo>
                  <a:pt x="16523" y="177"/>
                </a:moveTo>
                <a:cubicBezTo>
                  <a:pt x="16433" y="177"/>
                  <a:pt x="16411" y="220"/>
                  <a:pt x="16411" y="410"/>
                </a:cubicBezTo>
                <a:cubicBezTo>
                  <a:pt x="16411" y="539"/>
                  <a:pt x="16442" y="772"/>
                  <a:pt x="16479" y="929"/>
                </a:cubicBezTo>
                <a:cubicBezTo>
                  <a:pt x="16536" y="1167"/>
                  <a:pt x="16547" y="1385"/>
                  <a:pt x="16547" y="2250"/>
                </a:cubicBezTo>
                <a:cubicBezTo>
                  <a:pt x="16547" y="3113"/>
                  <a:pt x="16536" y="3333"/>
                  <a:pt x="16479" y="3571"/>
                </a:cubicBezTo>
                <a:cubicBezTo>
                  <a:pt x="16396" y="3921"/>
                  <a:pt x="16393" y="4183"/>
                  <a:pt x="16470" y="4465"/>
                </a:cubicBezTo>
                <a:cubicBezTo>
                  <a:pt x="16518" y="4640"/>
                  <a:pt x="16532" y="4931"/>
                  <a:pt x="16541" y="5999"/>
                </a:cubicBezTo>
                <a:cubicBezTo>
                  <a:pt x="16551" y="7218"/>
                  <a:pt x="16545" y="7339"/>
                  <a:pt x="16480" y="7554"/>
                </a:cubicBezTo>
                <a:cubicBezTo>
                  <a:pt x="16442" y="7682"/>
                  <a:pt x="16411" y="7888"/>
                  <a:pt x="16411" y="8011"/>
                </a:cubicBezTo>
                <a:cubicBezTo>
                  <a:pt x="16411" y="8196"/>
                  <a:pt x="16433" y="8234"/>
                  <a:pt x="16541" y="8234"/>
                </a:cubicBezTo>
                <a:cubicBezTo>
                  <a:pt x="16777" y="8234"/>
                  <a:pt x="16920" y="7449"/>
                  <a:pt x="16919" y="6141"/>
                </a:cubicBezTo>
                <a:cubicBezTo>
                  <a:pt x="16919" y="5335"/>
                  <a:pt x="16857" y="4749"/>
                  <a:pt x="16730" y="4353"/>
                </a:cubicBezTo>
                <a:lnTo>
                  <a:pt x="16617" y="4007"/>
                </a:lnTo>
                <a:lnTo>
                  <a:pt x="16702" y="3814"/>
                </a:lnTo>
                <a:cubicBezTo>
                  <a:pt x="16825" y="3546"/>
                  <a:pt x="16885" y="2987"/>
                  <a:pt x="16885" y="2077"/>
                </a:cubicBezTo>
                <a:cubicBezTo>
                  <a:pt x="16885" y="809"/>
                  <a:pt x="16764" y="177"/>
                  <a:pt x="16523" y="177"/>
                </a:cubicBezTo>
                <a:close/>
                <a:moveTo>
                  <a:pt x="18834" y="177"/>
                </a:moveTo>
                <a:cubicBezTo>
                  <a:pt x="18694" y="177"/>
                  <a:pt x="18572" y="224"/>
                  <a:pt x="18560" y="289"/>
                </a:cubicBezTo>
                <a:cubicBezTo>
                  <a:pt x="18548" y="352"/>
                  <a:pt x="18561" y="534"/>
                  <a:pt x="18591" y="685"/>
                </a:cubicBezTo>
                <a:cubicBezTo>
                  <a:pt x="18639" y="928"/>
                  <a:pt x="18645" y="1367"/>
                  <a:pt x="18634" y="4292"/>
                </a:cubicBezTo>
                <a:cubicBezTo>
                  <a:pt x="18626" y="6123"/>
                  <a:pt x="18608" y="7810"/>
                  <a:pt x="18594" y="8041"/>
                </a:cubicBezTo>
                <a:cubicBezTo>
                  <a:pt x="18566" y="8516"/>
                  <a:pt x="18585" y="8544"/>
                  <a:pt x="18758" y="8306"/>
                </a:cubicBezTo>
                <a:cubicBezTo>
                  <a:pt x="18830" y="8206"/>
                  <a:pt x="18894" y="7995"/>
                  <a:pt x="18935" y="7716"/>
                </a:cubicBezTo>
                <a:cubicBezTo>
                  <a:pt x="18994" y="7324"/>
                  <a:pt x="19000" y="6978"/>
                  <a:pt x="19009" y="4099"/>
                </a:cubicBezTo>
                <a:cubicBezTo>
                  <a:pt x="19018" y="1397"/>
                  <a:pt x="19029" y="879"/>
                  <a:pt x="19073" y="715"/>
                </a:cubicBezTo>
                <a:cubicBezTo>
                  <a:pt x="19178" y="335"/>
                  <a:pt x="19108" y="177"/>
                  <a:pt x="18834" y="177"/>
                </a:cubicBezTo>
                <a:close/>
                <a:moveTo>
                  <a:pt x="19799" y="177"/>
                </a:moveTo>
                <a:cubicBezTo>
                  <a:pt x="19663" y="177"/>
                  <a:pt x="19631" y="219"/>
                  <a:pt x="19616" y="400"/>
                </a:cubicBezTo>
                <a:cubicBezTo>
                  <a:pt x="19607" y="521"/>
                  <a:pt x="19636" y="1663"/>
                  <a:pt x="19681" y="2941"/>
                </a:cubicBezTo>
                <a:cubicBezTo>
                  <a:pt x="19726" y="4218"/>
                  <a:pt x="19755" y="5331"/>
                  <a:pt x="19746" y="5410"/>
                </a:cubicBezTo>
                <a:cubicBezTo>
                  <a:pt x="19737" y="5489"/>
                  <a:pt x="19692" y="5552"/>
                  <a:pt x="19645" y="5552"/>
                </a:cubicBezTo>
                <a:cubicBezTo>
                  <a:pt x="19576" y="5552"/>
                  <a:pt x="19559" y="5608"/>
                  <a:pt x="19559" y="5826"/>
                </a:cubicBezTo>
                <a:cubicBezTo>
                  <a:pt x="19559" y="6052"/>
                  <a:pt x="19577" y="6101"/>
                  <a:pt x="19668" y="6131"/>
                </a:cubicBezTo>
                <a:cubicBezTo>
                  <a:pt x="19773" y="6164"/>
                  <a:pt x="19780" y="6198"/>
                  <a:pt x="19810" y="6771"/>
                </a:cubicBezTo>
                <a:cubicBezTo>
                  <a:pt x="19831" y="7195"/>
                  <a:pt x="19829" y="7438"/>
                  <a:pt x="19802" y="7584"/>
                </a:cubicBezTo>
                <a:cubicBezTo>
                  <a:pt x="19780" y="7699"/>
                  <a:pt x="19761" y="7887"/>
                  <a:pt x="19761" y="8011"/>
                </a:cubicBezTo>
                <a:cubicBezTo>
                  <a:pt x="19761" y="8218"/>
                  <a:pt x="19783" y="8234"/>
                  <a:pt x="20032" y="8234"/>
                </a:cubicBezTo>
                <a:cubicBezTo>
                  <a:pt x="20329" y="8234"/>
                  <a:pt x="20346" y="8191"/>
                  <a:pt x="20253" y="7604"/>
                </a:cubicBezTo>
                <a:cubicBezTo>
                  <a:pt x="20214" y="7360"/>
                  <a:pt x="19964" y="1035"/>
                  <a:pt x="19964" y="299"/>
                </a:cubicBezTo>
                <a:cubicBezTo>
                  <a:pt x="19964" y="229"/>
                  <a:pt x="19895" y="177"/>
                  <a:pt x="19799" y="177"/>
                </a:cubicBezTo>
                <a:close/>
                <a:moveTo>
                  <a:pt x="20675" y="177"/>
                </a:moveTo>
                <a:cubicBezTo>
                  <a:pt x="20469" y="177"/>
                  <a:pt x="20438" y="204"/>
                  <a:pt x="20438" y="380"/>
                </a:cubicBezTo>
                <a:cubicBezTo>
                  <a:pt x="20438" y="492"/>
                  <a:pt x="20460" y="678"/>
                  <a:pt x="20488" y="797"/>
                </a:cubicBezTo>
                <a:cubicBezTo>
                  <a:pt x="20563" y="1124"/>
                  <a:pt x="20563" y="7358"/>
                  <a:pt x="20488" y="7564"/>
                </a:cubicBezTo>
                <a:cubicBezTo>
                  <a:pt x="20461" y="7640"/>
                  <a:pt x="20438" y="7824"/>
                  <a:pt x="20438" y="7970"/>
                </a:cubicBezTo>
                <a:cubicBezTo>
                  <a:pt x="20438" y="8229"/>
                  <a:pt x="20448" y="8234"/>
                  <a:pt x="20710" y="8234"/>
                </a:cubicBezTo>
                <a:cubicBezTo>
                  <a:pt x="20975" y="8234"/>
                  <a:pt x="20980" y="8227"/>
                  <a:pt x="20980" y="7960"/>
                </a:cubicBezTo>
                <a:cubicBezTo>
                  <a:pt x="20980" y="7810"/>
                  <a:pt x="20965" y="7663"/>
                  <a:pt x="20946" y="7625"/>
                </a:cubicBezTo>
                <a:cubicBezTo>
                  <a:pt x="20925" y="7581"/>
                  <a:pt x="20911" y="6203"/>
                  <a:pt x="20911" y="3865"/>
                </a:cubicBezTo>
                <a:lnTo>
                  <a:pt x="20911" y="177"/>
                </a:lnTo>
                <a:lnTo>
                  <a:pt x="20675" y="177"/>
                </a:lnTo>
                <a:close/>
                <a:moveTo>
                  <a:pt x="21110" y="177"/>
                </a:moveTo>
                <a:cubicBezTo>
                  <a:pt x="21027" y="177"/>
                  <a:pt x="21013" y="217"/>
                  <a:pt x="21014" y="482"/>
                </a:cubicBezTo>
                <a:cubicBezTo>
                  <a:pt x="21014" y="651"/>
                  <a:pt x="21038" y="891"/>
                  <a:pt x="21065" y="1010"/>
                </a:cubicBezTo>
                <a:cubicBezTo>
                  <a:pt x="21101" y="1170"/>
                  <a:pt x="21115" y="1539"/>
                  <a:pt x="21115" y="2412"/>
                </a:cubicBezTo>
                <a:cubicBezTo>
                  <a:pt x="21115" y="3284"/>
                  <a:pt x="21101" y="3666"/>
                  <a:pt x="21065" y="3825"/>
                </a:cubicBezTo>
                <a:cubicBezTo>
                  <a:pt x="21004" y="4092"/>
                  <a:pt x="20998" y="4673"/>
                  <a:pt x="21055" y="4861"/>
                </a:cubicBezTo>
                <a:cubicBezTo>
                  <a:pt x="21082" y="4949"/>
                  <a:pt x="21104" y="5501"/>
                  <a:pt x="21117" y="6365"/>
                </a:cubicBezTo>
                <a:cubicBezTo>
                  <a:pt x="21137" y="7751"/>
                  <a:pt x="21182" y="8301"/>
                  <a:pt x="21280" y="8387"/>
                </a:cubicBezTo>
                <a:cubicBezTo>
                  <a:pt x="21310" y="8414"/>
                  <a:pt x="21355" y="8410"/>
                  <a:pt x="21380" y="8387"/>
                </a:cubicBezTo>
                <a:cubicBezTo>
                  <a:pt x="21405" y="8363"/>
                  <a:pt x="21435" y="8346"/>
                  <a:pt x="21448" y="8346"/>
                </a:cubicBezTo>
                <a:cubicBezTo>
                  <a:pt x="21488" y="8346"/>
                  <a:pt x="21581" y="7752"/>
                  <a:pt x="21589" y="7452"/>
                </a:cubicBezTo>
                <a:cubicBezTo>
                  <a:pt x="21600" y="7005"/>
                  <a:pt x="21591" y="6894"/>
                  <a:pt x="21547" y="6924"/>
                </a:cubicBezTo>
                <a:cubicBezTo>
                  <a:pt x="21520" y="6943"/>
                  <a:pt x="21498" y="6703"/>
                  <a:pt x="21482" y="6202"/>
                </a:cubicBezTo>
                <a:cubicBezTo>
                  <a:pt x="21445" y="5033"/>
                  <a:pt x="21420" y="4775"/>
                  <a:pt x="21313" y="4515"/>
                </a:cubicBezTo>
                <a:lnTo>
                  <a:pt x="21216" y="4272"/>
                </a:lnTo>
                <a:lnTo>
                  <a:pt x="21299" y="3987"/>
                </a:lnTo>
                <a:cubicBezTo>
                  <a:pt x="21344" y="3829"/>
                  <a:pt x="21400" y="3551"/>
                  <a:pt x="21421" y="3367"/>
                </a:cubicBezTo>
                <a:cubicBezTo>
                  <a:pt x="21471" y="2925"/>
                  <a:pt x="21471" y="1523"/>
                  <a:pt x="21421" y="1020"/>
                </a:cubicBezTo>
                <a:cubicBezTo>
                  <a:pt x="21373" y="533"/>
                  <a:pt x="21240" y="177"/>
                  <a:pt x="21110" y="177"/>
                </a:cubicBezTo>
                <a:close/>
                <a:moveTo>
                  <a:pt x="19551" y="2026"/>
                </a:moveTo>
                <a:lnTo>
                  <a:pt x="19517" y="2747"/>
                </a:lnTo>
                <a:cubicBezTo>
                  <a:pt x="19500" y="3147"/>
                  <a:pt x="19450" y="4311"/>
                  <a:pt x="19407" y="5318"/>
                </a:cubicBezTo>
                <a:cubicBezTo>
                  <a:pt x="19347" y="6727"/>
                  <a:pt x="19311" y="7216"/>
                  <a:pt x="19257" y="7462"/>
                </a:cubicBezTo>
                <a:cubicBezTo>
                  <a:pt x="19217" y="7637"/>
                  <a:pt x="19186" y="7886"/>
                  <a:pt x="19186" y="8011"/>
                </a:cubicBezTo>
                <a:cubicBezTo>
                  <a:pt x="19186" y="8211"/>
                  <a:pt x="19208" y="8234"/>
                  <a:pt x="19355" y="8234"/>
                </a:cubicBezTo>
                <a:cubicBezTo>
                  <a:pt x="19500" y="8234"/>
                  <a:pt x="19524" y="8207"/>
                  <a:pt x="19524" y="8021"/>
                </a:cubicBezTo>
                <a:cubicBezTo>
                  <a:pt x="19524" y="7902"/>
                  <a:pt x="19509" y="7767"/>
                  <a:pt x="19490" y="7726"/>
                </a:cubicBezTo>
                <a:cubicBezTo>
                  <a:pt x="19396" y="7535"/>
                  <a:pt x="19393" y="7092"/>
                  <a:pt x="19475" y="5145"/>
                </a:cubicBezTo>
                <a:cubicBezTo>
                  <a:pt x="19521" y="4057"/>
                  <a:pt x="19555" y="2909"/>
                  <a:pt x="19553" y="2595"/>
                </a:cubicBezTo>
                <a:lnTo>
                  <a:pt x="19551" y="2026"/>
                </a:lnTo>
                <a:close/>
                <a:moveTo>
                  <a:pt x="10887" y="2138"/>
                </a:moveTo>
                <a:lnTo>
                  <a:pt x="10858" y="2636"/>
                </a:lnTo>
                <a:cubicBezTo>
                  <a:pt x="10841" y="2913"/>
                  <a:pt x="10790" y="4048"/>
                  <a:pt x="10744" y="5156"/>
                </a:cubicBezTo>
                <a:cubicBezTo>
                  <a:pt x="10679" y="6690"/>
                  <a:pt x="10643" y="7240"/>
                  <a:pt x="10591" y="7472"/>
                </a:cubicBezTo>
                <a:cubicBezTo>
                  <a:pt x="10553" y="7640"/>
                  <a:pt x="10523" y="7886"/>
                  <a:pt x="10523" y="8011"/>
                </a:cubicBezTo>
                <a:cubicBezTo>
                  <a:pt x="10523" y="8207"/>
                  <a:pt x="10545" y="8234"/>
                  <a:pt x="10674" y="8234"/>
                </a:cubicBezTo>
                <a:cubicBezTo>
                  <a:pt x="10756" y="8234"/>
                  <a:pt x="10835" y="8186"/>
                  <a:pt x="10847" y="8123"/>
                </a:cubicBezTo>
                <a:cubicBezTo>
                  <a:pt x="10858" y="8060"/>
                  <a:pt x="10834" y="7840"/>
                  <a:pt x="10793" y="7625"/>
                </a:cubicBezTo>
                <a:lnTo>
                  <a:pt x="10721" y="7228"/>
                </a:lnTo>
                <a:lnTo>
                  <a:pt x="10808" y="5156"/>
                </a:lnTo>
                <a:cubicBezTo>
                  <a:pt x="10857" y="4018"/>
                  <a:pt x="10894" y="2877"/>
                  <a:pt x="10892" y="2615"/>
                </a:cubicBezTo>
                <a:lnTo>
                  <a:pt x="10887" y="2138"/>
                </a:lnTo>
                <a:close/>
                <a:moveTo>
                  <a:pt x="17374" y="2382"/>
                </a:moveTo>
                <a:cubicBezTo>
                  <a:pt x="17372" y="2393"/>
                  <a:pt x="17370" y="2424"/>
                  <a:pt x="17368" y="2473"/>
                </a:cubicBezTo>
                <a:cubicBezTo>
                  <a:pt x="17360" y="2658"/>
                  <a:pt x="17312" y="3802"/>
                  <a:pt x="17260" y="5024"/>
                </a:cubicBezTo>
                <a:cubicBezTo>
                  <a:pt x="17185" y="6788"/>
                  <a:pt x="17150" y="7317"/>
                  <a:pt x="17093" y="7574"/>
                </a:cubicBezTo>
                <a:cubicBezTo>
                  <a:pt x="17053" y="7751"/>
                  <a:pt x="17020" y="7967"/>
                  <a:pt x="17020" y="8062"/>
                </a:cubicBezTo>
                <a:cubicBezTo>
                  <a:pt x="17020" y="8194"/>
                  <a:pt x="17060" y="8234"/>
                  <a:pt x="17190" y="8234"/>
                </a:cubicBezTo>
                <a:cubicBezTo>
                  <a:pt x="17375" y="8234"/>
                  <a:pt x="17408" y="8064"/>
                  <a:pt x="17307" y="7625"/>
                </a:cubicBezTo>
                <a:cubicBezTo>
                  <a:pt x="17241" y="7336"/>
                  <a:pt x="17244" y="6799"/>
                  <a:pt x="17325" y="4932"/>
                </a:cubicBezTo>
                <a:cubicBezTo>
                  <a:pt x="17361" y="4072"/>
                  <a:pt x="17390" y="3086"/>
                  <a:pt x="17387" y="2747"/>
                </a:cubicBezTo>
                <a:cubicBezTo>
                  <a:pt x="17385" y="2476"/>
                  <a:pt x="17380" y="2348"/>
                  <a:pt x="17374" y="2382"/>
                </a:cubicBezTo>
                <a:close/>
                <a:moveTo>
                  <a:pt x="14980" y="2575"/>
                </a:moveTo>
                <a:cubicBezTo>
                  <a:pt x="14968" y="2600"/>
                  <a:pt x="14942" y="3072"/>
                  <a:pt x="14903" y="3977"/>
                </a:cubicBezTo>
                <a:cubicBezTo>
                  <a:pt x="14783" y="6797"/>
                  <a:pt x="14751" y="7310"/>
                  <a:pt x="14681" y="7604"/>
                </a:cubicBezTo>
                <a:cubicBezTo>
                  <a:pt x="14646" y="7754"/>
                  <a:pt x="14618" y="7964"/>
                  <a:pt x="14618" y="8062"/>
                </a:cubicBezTo>
                <a:cubicBezTo>
                  <a:pt x="14618" y="8202"/>
                  <a:pt x="14655" y="8234"/>
                  <a:pt x="14787" y="8234"/>
                </a:cubicBezTo>
                <a:cubicBezTo>
                  <a:pt x="14972" y="8234"/>
                  <a:pt x="15004" y="8064"/>
                  <a:pt x="14903" y="7625"/>
                </a:cubicBezTo>
                <a:cubicBezTo>
                  <a:pt x="14837" y="7335"/>
                  <a:pt x="14841" y="6801"/>
                  <a:pt x="14922" y="4881"/>
                </a:cubicBezTo>
                <a:cubicBezTo>
                  <a:pt x="14959" y="3996"/>
                  <a:pt x="14988" y="3019"/>
                  <a:pt x="14986" y="2707"/>
                </a:cubicBezTo>
                <a:cubicBezTo>
                  <a:pt x="14985" y="2614"/>
                  <a:pt x="14984" y="2567"/>
                  <a:pt x="14980" y="2575"/>
                </a:cubicBezTo>
                <a:close/>
                <a:moveTo>
                  <a:pt x="8414" y="2758"/>
                </a:moveTo>
                <a:cubicBezTo>
                  <a:pt x="8399" y="2849"/>
                  <a:pt x="8363" y="3519"/>
                  <a:pt x="8309" y="4739"/>
                </a:cubicBezTo>
                <a:cubicBezTo>
                  <a:pt x="8221" y="6751"/>
                  <a:pt x="8185" y="7300"/>
                  <a:pt x="8126" y="7564"/>
                </a:cubicBezTo>
                <a:cubicBezTo>
                  <a:pt x="8086" y="7744"/>
                  <a:pt x="8052" y="7967"/>
                  <a:pt x="8052" y="8062"/>
                </a:cubicBezTo>
                <a:cubicBezTo>
                  <a:pt x="8052" y="8194"/>
                  <a:pt x="8093" y="8234"/>
                  <a:pt x="8222" y="8234"/>
                </a:cubicBezTo>
                <a:cubicBezTo>
                  <a:pt x="8407" y="8234"/>
                  <a:pt x="8440" y="8064"/>
                  <a:pt x="8340" y="7625"/>
                </a:cubicBezTo>
                <a:cubicBezTo>
                  <a:pt x="8274" y="7336"/>
                  <a:pt x="8278" y="6686"/>
                  <a:pt x="8358" y="4932"/>
                </a:cubicBezTo>
                <a:cubicBezTo>
                  <a:pt x="8394" y="4131"/>
                  <a:pt x="8423" y="3198"/>
                  <a:pt x="8421" y="2859"/>
                </a:cubicBezTo>
                <a:cubicBezTo>
                  <a:pt x="8421" y="2759"/>
                  <a:pt x="8419" y="2728"/>
                  <a:pt x="8414" y="2758"/>
                </a:cubicBezTo>
                <a:close/>
                <a:moveTo>
                  <a:pt x="18372" y="5247"/>
                </a:moveTo>
                <a:cubicBezTo>
                  <a:pt x="18287" y="5225"/>
                  <a:pt x="18206" y="5718"/>
                  <a:pt x="18206" y="6548"/>
                </a:cubicBezTo>
                <a:cubicBezTo>
                  <a:pt x="18206" y="7228"/>
                  <a:pt x="18254" y="7770"/>
                  <a:pt x="18345" y="8092"/>
                </a:cubicBezTo>
                <a:cubicBezTo>
                  <a:pt x="18386" y="8236"/>
                  <a:pt x="18431" y="8346"/>
                  <a:pt x="18446" y="8346"/>
                </a:cubicBezTo>
                <a:cubicBezTo>
                  <a:pt x="18488" y="8346"/>
                  <a:pt x="18482" y="7859"/>
                  <a:pt x="18439" y="7716"/>
                </a:cubicBezTo>
                <a:cubicBezTo>
                  <a:pt x="18412" y="7628"/>
                  <a:pt x="18416" y="7511"/>
                  <a:pt x="18452" y="7320"/>
                </a:cubicBezTo>
                <a:cubicBezTo>
                  <a:pt x="18525" y="6931"/>
                  <a:pt x="18548" y="6363"/>
                  <a:pt x="18509" y="5887"/>
                </a:cubicBezTo>
                <a:cubicBezTo>
                  <a:pt x="18475" y="5465"/>
                  <a:pt x="18422" y="5261"/>
                  <a:pt x="18372" y="5247"/>
                </a:cubicBezTo>
                <a:close/>
                <a:moveTo>
                  <a:pt x="5483" y="5389"/>
                </a:moveTo>
                <a:cubicBezTo>
                  <a:pt x="5462" y="5408"/>
                  <a:pt x="5448" y="5919"/>
                  <a:pt x="5448" y="6853"/>
                </a:cubicBezTo>
                <a:cubicBezTo>
                  <a:pt x="5448" y="8275"/>
                  <a:pt x="5452" y="8382"/>
                  <a:pt x="5502" y="8214"/>
                </a:cubicBezTo>
                <a:cubicBezTo>
                  <a:pt x="5553" y="8046"/>
                  <a:pt x="5566" y="8048"/>
                  <a:pt x="5663" y="8245"/>
                </a:cubicBezTo>
                <a:lnTo>
                  <a:pt x="5769" y="8458"/>
                </a:lnTo>
                <a:lnTo>
                  <a:pt x="5780" y="8184"/>
                </a:lnTo>
                <a:cubicBezTo>
                  <a:pt x="5787" y="8006"/>
                  <a:pt x="5759" y="7767"/>
                  <a:pt x="5705" y="7554"/>
                </a:cubicBezTo>
                <a:cubicBezTo>
                  <a:pt x="5615" y="7201"/>
                  <a:pt x="5560" y="6708"/>
                  <a:pt x="5526" y="5908"/>
                </a:cubicBezTo>
                <a:cubicBezTo>
                  <a:pt x="5509" y="5540"/>
                  <a:pt x="5496" y="5378"/>
                  <a:pt x="5483" y="5389"/>
                </a:cubicBezTo>
                <a:close/>
                <a:moveTo>
                  <a:pt x="844" y="5552"/>
                </a:moveTo>
                <a:cubicBezTo>
                  <a:pt x="826" y="5552"/>
                  <a:pt x="812" y="5667"/>
                  <a:pt x="812" y="5806"/>
                </a:cubicBezTo>
                <a:cubicBezTo>
                  <a:pt x="811" y="6279"/>
                  <a:pt x="715" y="7257"/>
                  <a:pt x="646" y="7503"/>
                </a:cubicBezTo>
                <a:cubicBezTo>
                  <a:pt x="607" y="7638"/>
                  <a:pt x="575" y="7857"/>
                  <a:pt x="575" y="7991"/>
                </a:cubicBezTo>
                <a:cubicBezTo>
                  <a:pt x="575" y="8206"/>
                  <a:pt x="593" y="8234"/>
                  <a:pt x="727" y="8234"/>
                </a:cubicBezTo>
                <a:lnTo>
                  <a:pt x="881" y="8234"/>
                </a:lnTo>
                <a:lnTo>
                  <a:pt x="881" y="6893"/>
                </a:lnTo>
                <a:cubicBezTo>
                  <a:pt x="881" y="6071"/>
                  <a:pt x="865" y="5552"/>
                  <a:pt x="844" y="5552"/>
                </a:cubicBezTo>
                <a:close/>
                <a:moveTo>
                  <a:pt x="11978" y="13041"/>
                </a:moveTo>
                <a:lnTo>
                  <a:pt x="11978" y="13366"/>
                </a:lnTo>
                <a:cubicBezTo>
                  <a:pt x="11978" y="13548"/>
                  <a:pt x="12008" y="13783"/>
                  <a:pt x="12045" y="13894"/>
                </a:cubicBezTo>
                <a:cubicBezTo>
                  <a:pt x="12116" y="14106"/>
                  <a:pt x="12197" y="14841"/>
                  <a:pt x="12232" y="15571"/>
                </a:cubicBezTo>
                <a:cubicBezTo>
                  <a:pt x="12244" y="15817"/>
                  <a:pt x="12260" y="16083"/>
                  <a:pt x="12267" y="16160"/>
                </a:cubicBezTo>
                <a:cubicBezTo>
                  <a:pt x="12304" y="16545"/>
                  <a:pt x="12316" y="16157"/>
                  <a:pt x="12316" y="14666"/>
                </a:cubicBezTo>
                <a:cubicBezTo>
                  <a:pt x="12316" y="13057"/>
                  <a:pt x="12316" y="13033"/>
                  <a:pt x="12254" y="13284"/>
                </a:cubicBezTo>
                <a:lnTo>
                  <a:pt x="12192" y="13538"/>
                </a:lnTo>
                <a:lnTo>
                  <a:pt x="12084" y="13284"/>
                </a:lnTo>
                <a:lnTo>
                  <a:pt x="11978" y="13041"/>
                </a:lnTo>
                <a:close/>
                <a:moveTo>
                  <a:pt x="17155" y="13051"/>
                </a:moveTo>
                <a:lnTo>
                  <a:pt x="17052" y="13223"/>
                </a:lnTo>
                <a:cubicBezTo>
                  <a:pt x="16890" y="13499"/>
                  <a:pt x="16807" y="14230"/>
                  <a:pt x="16790" y="15530"/>
                </a:cubicBezTo>
                <a:cubicBezTo>
                  <a:pt x="16770" y="17032"/>
                  <a:pt x="16824" y="17524"/>
                  <a:pt x="17125" y="18599"/>
                </a:cubicBezTo>
                <a:cubicBezTo>
                  <a:pt x="17340" y="19366"/>
                  <a:pt x="17360" y="19469"/>
                  <a:pt x="17360" y="19920"/>
                </a:cubicBezTo>
                <a:cubicBezTo>
                  <a:pt x="17360" y="20239"/>
                  <a:pt x="17336" y="20515"/>
                  <a:pt x="17292" y="20702"/>
                </a:cubicBezTo>
                <a:cubicBezTo>
                  <a:pt x="17255" y="20858"/>
                  <a:pt x="17225" y="21116"/>
                  <a:pt x="17225" y="21281"/>
                </a:cubicBezTo>
                <a:lnTo>
                  <a:pt x="17225" y="21586"/>
                </a:lnTo>
                <a:lnTo>
                  <a:pt x="17334" y="21373"/>
                </a:lnTo>
                <a:cubicBezTo>
                  <a:pt x="17515" y="21030"/>
                  <a:pt x="17609" y="20258"/>
                  <a:pt x="17624" y="18975"/>
                </a:cubicBezTo>
                <a:cubicBezTo>
                  <a:pt x="17642" y="17486"/>
                  <a:pt x="17582" y="16900"/>
                  <a:pt x="17325" y="16079"/>
                </a:cubicBezTo>
                <a:cubicBezTo>
                  <a:pt x="17219" y="15740"/>
                  <a:pt x="17115" y="15350"/>
                  <a:pt x="17094" y="15215"/>
                </a:cubicBezTo>
                <a:cubicBezTo>
                  <a:pt x="17039" y="14874"/>
                  <a:pt x="17045" y="14144"/>
                  <a:pt x="17104" y="13884"/>
                </a:cubicBezTo>
                <a:cubicBezTo>
                  <a:pt x="17131" y="13764"/>
                  <a:pt x="17154" y="13527"/>
                  <a:pt x="17155" y="13356"/>
                </a:cubicBezTo>
                <a:lnTo>
                  <a:pt x="17155" y="13051"/>
                </a:lnTo>
                <a:close/>
                <a:moveTo>
                  <a:pt x="11865" y="13112"/>
                </a:moveTo>
                <a:cubicBezTo>
                  <a:pt x="11852" y="13094"/>
                  <a:pt x="11826" y="13127"/>
                  <a:pt x="11777" y="13213"/>
                </a:cubicBezTo>
                <a:cubicBezTo>
                  <a:pt x="11644" y="13440"/>
                  <a:pt x="11520" y="14165"/>
                  <a:pt x="11450" y="15124"/>
                </a:cubicBezTo>
                <a:cubicBezTo>
                  <a:pt x="11380" y="16080"/>
                  <a:pt x="11369" y="18542"/>
                  <a:pt x="11430" y="19432"/>
                </a:cubicBezTo>
                <a:cubicBezTo>
                  <a:pt x="11497" y="20398"/>
                  <a:pt x="11624" y="21179"/>
                  <a:pt x="11751" y="21383"/>
                </a:cubicBezTo>
                <a:cubicBezTo>
                  <a:pt x="11858" y="21556"/>
                  <a:pt x="11860" y="21550"/>
                  <a:pt x="11871" y="21281"/>
                </a:cubicBezTo>
                <a:cubicBezTo>
                  <a:pt x="11877" y="21130"/>
                  <a:pt x="11857" y="20890"/>
                  <a:pt x="11828" y="20753"/>
                </a:cubicBezTo>
                <a:cubicBezTo>
                  <a:pt x="11752" y="20391"/>
                  <a:pt x="11749" y="14217"/>
                  <a:pt x="11826" y="13884"/>
                </a:cubicBezTo>
                <a:cubicBezTo>
                  <a:pt x="11853" y="13764"/>
                  <a:pt x="11874" y="13527"/>
                  <a:pt x="11875" y="13356"/>
                </a:cubicBezTo>
                <a:cubicBezTo>
                  <a:pt x="11875" y="13202"/>
                  <a:pt x="11877" y="13129"/>
                  <a:pt x="11865" y="13112"/>
                </a:cubicBezTo>
                <a:close/>
                <a:moveTo>
                  <a:pt x="13674" y="13112"/>
                </a:moveTo>
                <a:cubicBezTo>
                  <a:pt x="13659" y="13112"/>
                  <a:pt x="13632" y="13165"/>
                  <a:pt x="13579" y="13274"/>
                </a:cubicBezTo>
                <a:cubicBezTo>
                  <a:pt x="13350" y="13737"/>
                  <a:pt x="13225" y="15161"/>
                  <a:pt x="13225" y="17308"/>
                </a:cubicBezTo>
                <a:cubicBezTo>
                  <a:pt x="13225" y="18203"/>
                  <a:pt x="13245" y="18993"/>
                  <a:pt x="13280" y="19493"/>
                </a:cubicBezTo>
                <a:cubicBezTo>
                  <a:pt x="13338" y="20322"/>
                  <a:pt x="13464" y="21145"/>
                  <a:pt x="13561" y="21332"/>
                </a:cubicBezTo>
                <a:cubicBezTo>
                  <a:pt x="13594" y="21394"/>
                  <a:pt x="13637" y="21442"/>
                  <a:pt x="13661" y="21444"/>
                </a:cubicBezTo>
                <a:cubicBezTo>
                  <a:pt x="13718" y="21449"/>
                  <a:pt x="13714" y="21000"/>
                  <a:pt x="13653" y="20732"/>
                </a:cubicBezTo>
                <a:cubicBezTo>
                  <a:pt x="13577" y="20401"/>
                  <a:pt x="13579" y="14310"/>
                  <a:pt x="13656" y="13823"/>
                </a:cubicBezTo>
                <a:cubicBezTo>
                  <a:pt x="13685" y="13637"/>
                  <a:pt x="13704" y="13383"/>
                  <a:pt x="13698" y="13264"/>
                </a:cubicBezTo>
                <a:cubicBezTo>
                  <a:pt x="13693" y="13157"/>
                  <a:pt x="13689" y="13111"/>
                  <a:pt x="13674" y="13112"/>
                </a:cubicBezTo>
                <a:close/>
                <a:moveTo>
                  <a:pt x="6381" y="13163"/>
                </a:moveTo>
                <a:cubicBezTo>
                  <a:pt x="6314" y="13163"/>
                  <a:pt x="6172" y="13748"/>
                  <a:pt x="6118" y="14250"/>
                </a:cubicBezTo>
                <a:cubicBezTo>
                  <a:pt x="6092" y="14495"/>
                  <a:pt x="6073" y="15145"/>
                  <a:pt x="6073" y="15794"/>
                </a:cubicBezTo>
                <a:cubicBezTo>
                  <a:pt x="6073" y="16794"/>
                  <a:pt x="6084" y="16982"/>
                  <a:pt x="6168" y="17552"/>
                </a:cubicBezTo>
                <a:cubicBezTo>
                  <a:pt x="6227" y="17949"/>
                  <a:pt x="6326" y="18365"/>
                  <a:pt x="6429" y="18649"/>
                </a:cubicBezTo>
                <a:cubicBezTo>
                  <a:pt x="6675" y="19330"/>
                  <a:pt x="6731" y="20226"/>
                  <a:pt x="6562" y="20732"/>
                </a:cubicBezTo>
                <a:cubicBezTo>
                  <a:pt x="6526" y="20841"/>
                  <a:pt x="6497" y="21068"/>
                  <a:pt x="6497" y="21241"/>
                </a:cubicBezTo>
                <a:cubicBezTo>
                  <a:pt x="6497" y="21492"/>
                  <a:pt x="6509" y="21539"/>
                  <a:pt x="6556" y="21484"/>
                </a:cubicBezTo>
                <a:cubicBezTo>
                  <a:pt x="6777" y="21227"/>
                  <a:pt x="6916" y="20214"/>
                  <a:pt x="6918" y="18822"/>
                </a:cubicBezTo>
                <a:cubicBezTo>
                  <a:pt x="6921" y="17443"/>
                  <a:pt x="6864" y="16970"/>
                  <a:pt x="6575" y="15947"/>
                </a:cubicBezTo>
                <a:cubicBezTo>
                  <a:pt x="6356" y="15172"/>
                  <a:pt x="6327" y="15024"/>
                  <a:pt x="6327" y="14646"/>
                </a:cubicBezTo>
                <a:cubicBezTo>
                  <a:pt x="6327" y="14409"/>
                  <a:pt x="6350" y="14116"/>
                  <a:pt x="6377" y="13996"/>
                </a:cubicBezTo>
                <a:cubicBezTo>
                  <a:pt x="6442" y="13712"/>
                  <a:pt x="6445" y="13163"/>
                  <a:pt x="6381" y="13163"/>
                </a:cubicBezTo>
                <a:close/>
                <a:moveTo>
                  <a:pt x="6604" y="13163"/>
                </a:moveTo>
                <a:cubicBezTo>
                  <a:pt x="6539" y="13163"/>
                  <a:pt x="6559" y="13675"/>
                  <a:pt x="6632" y="13894"/>
                </a:cubicBezTo>
                <a:cubicBezTo>
                  <a:pt x="6694" y="14078"/>
                  <a:pt x="6770" y="14745"/>
                  <a:pt x="6818" y="15540"/>
                </a:cubicBezTo>
                <a:cubicBezTo>
                  <a:pt x="6855" y="16138"/>
                  <a:pt x="6868" y="15833"/>
                  <a:pt x="6868" y="14483"/>
                </a:cubicBezTo>
                <a:cubicBezTo>
                  <a:pt x="6868" y="13282"/>
                  <a:pt x="6863" y="13145"/>
                  <a:pt x="6821" y="13335"/>
                </a:cubicBezTo>
                <a:cubicBezTo>
                  <a:pt x="6776" y="13540"/>
                  <a:pt x="6770" y="13551"/>
                  <a:pt x="6709" y="13366"/>
                </a:cubicBezTo>
                <a:cubicBezTo>
                  <a:pt x="6673" y="13259"/>
                  <a:pt x="6626" y="13163"/>
                  <a:pt x="6604" y="13163"/>
                </a:cubicBezTo>
                <a:close/>
                <a:moveTo>
                  <a:pt x="10622" y="13163"/>
                </a:moveTo>
                <a:cubicBezTo>
                  <a:pt x="10547" y="13163"/>
                  <a:pt x="10396" y="13801"/>
                  <a:pt x="10326" y="14422"/>
                </a:cubicBezTo>
                <a:cubicBezTo>
                  <a:pt x="10097" y="16449"/>
                  <a:pt x="10189" y="20132"/>
                  <a:pt x="10493" y="21139"/>
                </a:cubicBezTo>
                <a:cubicBezTo>
                  <a:pt x="10545" y="21309"/>
                  <a:pt x="10602" y="21454"/>
                  <a:pt x="10622" y="21454"/>
                </a:cubicBezTo>
                <a:cubicBezTo>
                  <a:pt x="10668" y="21454"/>
                  <a:pt x="10671" y="20815"/>
                  <a:pt x="10625" y="20722"/>
                </a:cubicBezTo>
                <a:cubicBezTo>
                  <a:pt x="10604" y="20678"/>
                  <a:pt x="10591" y="19419"/>
                  <a:pt x="10591" y="17308"/>
                </a:cubicBezTo>
                <a:cubicBezTo>
                  <a:pt x="10591" y="15199"/>
                  <a:pt x="10604" y="13938"/>
                  <a:pt x="10625" y="13894"/>
                </a:cubicBezTo>
                <a:cubicBezTo>
                  <a:pt x="10671" y="13801"/>
                  <a:pt x="10668" y="13163"/>
                  <a:pt x="10622" y="13163"/>
                </a:cubicBezTo>
                <a:close/>
                <a:moveTo>
                  <a:pt x="10839" y="13163"/>
                </a:moveTo>
                <a:cubicBezTo>
                  <a:pt x="10786" y="13163"/>
                  <a:pt x="10777" y="13790"/>
                  <a:pt x="10828" y="13894"/>
                </a:cubicBezTo>
                <a:cubicBezTo>
                  <a:pt x="10850" y="13938"/>
                  <a:pt x="10861" y="15199"/>
                  <a:pt x="10861" y="17308"/>
                </a:cubicBezTo>
                <a:cubicBezTo>
                  <a:pt x="10861" y="19419"/>
                  <a:pt x="10850" y="20678"/>
                  <a:pt x="10828" y="20722"/>
                </a:cubicBezTo>
                <a:cubicBezTo>
                  <a:pt x="10810" y="20760"/>
                  <a:pt x="10795" y="20938"/>
                  <a:pt x="10795" y="21119"/>
                </a:cubicBezTo>
                <a:cubicBezTo>
                  <a:pt x="10795" y="21548"/>
                  <a:pt x="10845" y="21532"/>
                  <a:pt x="10977" y="21068"/>
                </a:cubicBezTo>
                <a:cubicBezTo>
                  <a:pt x="11354" y="19745"/>
                  <a:pt x="11352" y="14784"/>
                  <a:pt x="10974" y="13478"/>
                </a:cubicBezTo>
                <a:cubicBezTo>
                  <a:pt x="10924" y="13305"/>
                  <a:pt x="10863" y="13163"/>
                  <a:pt x="10839" y="13163"/>
                </a:cubicBezTo>
                <a:close/>
                <a:moveTo>
                  <a:pt x="13849" y="13163"/>
                </a:moveTo>
                <a:cubicBezTo>
                  <a:pt x="13809" y="13163"/>
                  <a:pt x="13804" y="13239"/>
                  <a:pt x="13825" y="13528"/>
                </a:cubicBezTo>
                <a:cubicBezTo>
                  <a:pt x="13839" y="13728"/>
                  <a:pt x="13851" y="15430"/>
                  <a:pt x="13851" y="17308"/>
                </a:cubicBezTo>
                <a:cubicBezTo>
                  <a:pt x="13851" y="19187"/>
                  <a:pt x="13839" y="20888"/>
                  <a:pt x="13825" y="21088"/>
                </a:cubicBezTo>
                <a:cubicBezTo>
                  <a:pt x="13804" y="21377"/>
                  <a:pt x="13809" y="21454"/>
                  <a:pt x="13849" y="21454"/>
                </a:cubicBezTo>
                <a:cubicBezTo>
                  <a:pt x="13945" y="21454"/>
                  <a:pt x="14107" y="20685"/>
                  <a:pt x="14185" y="19859"/>
                </a:cubicBezTo>
                <a:cubicBezTo>
                  <a:pt x="14251" y="19162"/>
                  <a:pt x="14262" y="18799"/>
                  <a:pt x="14262" y="17308"/>
                </a:cubicBezTo>
                <a:cubicBezTo>
                  <a:pt x="14262" y="15818"/>
                  <a:pt x="14251" y="15455"/>
                  <a:pt x="14185" y="14758"/>
                </a:cubicBezTo>
                <a:cubicBezTo>
                  <a:pt x="14107" y="13930"/>
                  <a:pt x="13945" y="13163"/>
                  <a:pt x="13849" y="13163"/>
                </a:cubicBezTo>
                <a:close/>
                <a:moveTo>
                  <a:pt x="17318" y="13163"/>
                </a:moveTo>
                <a:cubicBezTo>
                  <a:pt x="17266" y="13163"/>
                  <a:pt x="17293" y="13632"/>
                  <a:pt x="17360" y="13914"/>
                </a:cubicBezTo>
                <a:cubicBezTo>
                  <a:pt x="17433" y="14223"/>
                  <a:pt x="17528" y="15173"/>
                  <a:pt x="17528" y="15591"/>
                </a:cubicBezTo>
                <a:cubicBezTo>
                  <a:pt x="17528" y="15734"/>
                  <a:pt x="17543" y="15855"/>
                  <a:pt x="17561" y="15855"/>
                </a:cubicBezTo>
                <a:cubicBezTo>
                  <a:pt x="17582" y="15855"/>
                  <a:pt x="17596" y="15326"/>
                  <a:pt x="17596" y="14494"/>
                </a:cubicBezTo>
                <a:cubicBezTo>
                  <a:pt x="17596" y="13204"/>
                  <a:pt x="17593" y="13138"/>
                  <a:pt x="17537" y="13305"/>
                </a:cubicBezTo>
                <a:cubicBezTo>
                  <a:pt x="17485" y="13459"/>
                  <a:pt x="17469" y="13464"/>
                  <a:pt x="17412" y="13325"/>
                </a:cubicBezTo>
                <a:cubicBezTo>
                  <a:pt x="17376" y="13237"/>
                  <a:pt x="17333" y="13163"/>
                  <a:pt x="17318" y="13163"/>
                </a:cubicBezTo>
                <a:close/>
                <a:moveTo>
                  <a:pt x="5477" y="13264"/>
                </a:moveTo>
                <a:cubicBezTo>
                  <a:pt x="5459" y="13268"/>
                  <a:pt x="5438" y="13274"/>
                  <a:pt x="5412" y="13274"/>
                </a:cubicBezTo>
                <a:lnTo>
                  <a:pt x="5245" y="13274"/>
                </a:lnTo>
                <a:lnTo>
                  <a:pt x="5246" y="13752"/>
                </a:lnTo>
                <a:cubicBezTo>
                  <a:pt x="5247" y="14014"/>
                  <a:pt x="5283" y="15197"/>
                  <a:pt x="5325" y="16384"/>
                </a:cubicBezTo>
                <a:cubicBezTo>
                  <a:pt x="5368" y="17570"/>
                  <a:pt x="5395" y="18570"/>
                  <a:pt x="5386" y="18599"/>
                </a:cubicBezTo>
                <a:cubicBezTo>
                  <a:pt x="5377" y="18629"/>
                  <a:pt x="5335" y="18649"/>
                  <a:pt x="5294" y="18649"/>
                </a:cubicBezTo>
                <a:cubicBezTo>
                  <a:pt x="5225" y="18649"/>
                  <a:pt x="5177" y="18838"/>
                  <a:pt x="5177" y="19107"/>
                </a:cubicBezTo>
                <a:cubicBezTo>
                  <a:pt x="5177" y="19163"/>
                  <a:pt x="5222" y="19208"/>
                  <a:pt x="5277" y="19208"/>
                </a:cubicBezTo>
                <a:cubicBezTo>
                  <a:pt x="5344" y="19208"/>
                  <a:pt x="5390" y="19284"/>
                  <a:pt x="5416" y="19442"/>
                </a:cubicBezTo>
                <a:cubicBezTo>
                  <a:pt x="5453" y="19673"/>
                  <a:pt x="5444" y="20417"/>
                  <a:pt x="5396" y="21027"/>
                </a:cubicBezTo>
                <a:lnTo>
                  <a:pt x="5373" y="21342"/>
                </a:lnTo>
                <a:lnTo>
                  <a:pt x="5647" y="21342"/>
                </a:lnTo>
                <a:cubicBezTo>
                  <a:pt x="5911" y="21342"/>
                  <a:pt x="5922" y="21325"/>
                  <a:pt x="5922" y="21078"/>
                </a:cubicBezTo>
                <a:cubicBezTo>
                  <a:pt x="5922" y="20936"/>
                  <a:pt x="5907" y="20775"/>
                  <a:pt x="5888" y="20712"/>
                </a:cubicBezTo>
                <a:cubicBezTo>
                  <a:pt x="5869" y="20650"/>
                  <a:pt x="5800" y="19110"/>
                  <a:pt x="5735" y="17298"/>
                </a:cubicBezTo>
                <a:cubicBezTo>
                  <a:pt x="5615" y="13924"/>
                  <a:pt x="5605" y="13351"/>
                  <a:pt x="5523" y="13274"/>
                </a:cubicBezTo>
                <a:cubicBezTo>
                  <a:pt x="5510" y="13261"/>
                  <a:pt x="5495" y="13260"/>
                  <a:pt x="5477" y="13264"/>
                </a:cubicBezTo>
                <a:close/>
                <a:moveTo>
                  <a:pt x="4200" y="13274"/>
                </a:moveTo>
                <a:cubicBezTo>
                  <a:pt x="3912" y="13274"/>
                  <a:pt x="3852" y="13405"/>
                  <a:pt x="3943" y="13803"/>
                </a:cubicBezTo>
                <a:cubicBezTo>
                  <a:pt x="3981" y="13970"/>
                  <a:pt x="3991" y="14651"/>
                  <a:pt x="3991" y="17308"/>
                </a:cubicBezTo>
                <a:cubicBezTo>
                  <a:pt x="3991" y="19966"/>
                  <a:pt x="3981" y="20647"/>
                  <a:pt x="3943" y="20814"/>
                </a:cubicBezTo>
                <a:cubicBezTo>
                  <a:pt x="3917" y="20928"/>
                  <a:pt x="3904" y="21093"/>
                  <a:pt x="3914" y="21180"/>
                </a:cubicBezTo>
                <a:cubicBezTo>
                  <a:pt x="3927" y="21292"/>
                  <a:pt x="3994" y="21342"/>
                  <a:pt x="4149" y="21342"/>
                </a:cubicBezTo>
                <a:lnTo>
                  <a:pt x="4366" y="21342"/>
                </a:lnTo>
                <a:lnTo>
                  <a:pt x="4366" y="17654"/>
                </a:lnTo>
                <a:cubicBezTo>
                  <a:pt x="4366" y="14518"/>
                  <a:pt x="4373" y="13952"/>
                  <a:pt x="4416" y="13833"/>
                </a:cubicBezTo>
                <a:cubicBezTo>
                  <a:pt x="4444" y="13756"/>
                  <a:pt x="4466" y="13604"/>
                  <a:pt x="4466" y="13488"/>
                </a:cubicBezTo>
                <a:cubicBezTo>
                  <a:pt x="4466" y="13300"/>
                  <a:pt x="4438" y="13274"/>
                  <a:pt x="4200" y="13274"/>
                </a:cubicBezTo>
                <a:close/>
                <a:moveTo>
                  <a:pt x="7901" y="13274"/>
                </a:moveTo>
                <a:cubicBezTo>
                  <a:pt x="7690" y="13274"/>
                  <a:pt x="7681" y="13287"/>
                  <a:pt x="7681" y="13549"/>
                </a:cubicBezTo>
                <a:cubicBezTo>
                  <a:pt x="7681" y="13699"/>
                  <a:pt x="7697" y="13856"/>
                  <a:pt x="7716" y="13894"/>
                </a:cubicBezTo>
                <a:cubicBezTo>
                  <a:pt x="7737" y="13938"/>
                  <a:pt x="7749" y="15199"/>
                  <a:pt x="7749" y="17308"/>
                </a:cubicBezTo>
                <a:cubicBezTo>
                  <a:pt x="7749" y="19419"/>
                  <a:pt x="7737" y="20678"/>
                  <a:pt x="7716" y="20722"/>
                </a:cubicBezTo>
                <a:cubicBezTo>
                  <a:pt x="7697" y="20760"/>
                  <a:pt x="7681" y="20918"/>
                  <a:pt x="7681" y="21068"/>
                </a:cubicBezTo>
                <a:cubicBezTo>
                  <a:pt x="7681" y="21330"/>
                  <a:pt x="7690" y="21342"/>
                  <a:pt x="7901" y="21342"/>
                </a:cubicBezTo>
                <a:lnTo>
                  <a:pt x="8121" y="21342"/>
                </a:lnTo>
                <a:lnTo>
                  <a:pt x="8121" y="17308"/>
                </a:lnTo>
                <a:lnTo>
                  <a:pt x="8121" y="13274"/>
                </a:lnTo>
                <a:lnTo>
                  <a:pt x="7901" y="13274"/>
                </a:lnTo>
                <a:close/>
                <a:moveTo>
                  <a:pt x="8409" y="13274"/>
                </a:moveTo>
                <a:cubicBezTo>
                  <a:pt x="8272" y="13274"/>
                  <a:pt x="8255" y="13302"/>
                  <a:pt x="8255" y="13538"/>
                </a:cubicBezTo>
                <a:cubicBezTo>
                  <a:pt x="8255" y="13683"/>
                  <a:pt x="8285" y="13882"/>
                  <a:pt x="8319" y="13986"/>
                </a:cubicBezTo>
                <a:cubicBezTo>
                  <a:pt x="8387" y="14187"/>
                  <a:pt x="8476" y="14815"/>
                  <a:pt x="8508" y="15317"/>
                </a:cubicBezTo>
                <a:cubicBezTo>
                  <a:pt x="8545" y="15887"/>
                  <a:pt x="8562" y="15636"/>
                  <a:pt x="8562" y="14453"/>
                </a:cubicBezTo>
                <a:lnTo>
                  <a:pt x="8562" y="13274"/>
                </a:lnTo>
                <a:lnTo>
                  <a:pt x="8409" y="13274"/>
                </a:lnTo>
                <a:close/>
                <a:moveTo>
                  <a:pt x="8995" y="13274"/>
                </a:moveTo>
                <a:cubicBezTo>
                  <a:pt x="8736" y="13274"/>
                  <a:pt x="8711" y="13376"/>
                  <a:pt x="8829" y="13925"/>
                </a:cubicBezTo>
                <a:cubicBezTo>
                  <a:pt x="8878" y="14150"/>
                  <a:pt x="8940" y="15144"/>
                  <a:pt x="9072" y="17786"/>
                </a:cubicBezTo>
                <a:cubicBezTo>
                  <a:pt x="9169" y="19742"/>
                  <a:pt x="9253" y="21322"/>
                  <a:pt x="9259" y="21301"/>
                </a:cubicBezTo>
                <a:cubicBezTo>
                  <a:pt x="9279" y="21234"/>
                  <a:pt x="9476" y="16828"/>
                  <a:pt x="9476" y="16434"/>
                </a:cubicBezTo>
                <a:cubicBezTo>
                  <a:pt x="9476" y="16225"/>
                  <a:pt x="9460" y="16094"/>
                  <a:pt x="9442" y="16130"/>
                </a:cubicBezTo>
                <a:cubicBezTo>
                  <a:pt x="9388" y="16239"/>
                  <a:pt x="9351" y="15852"/>
                  <a:pt x="9288" y="14534"/>
                </a:cubicBezTo>
                <a:lnTo>
                  <a:pt x="9229" y="13274"/>
                </a:lnTo>
                <a:lnTo>
                  <a:pt x="8995" y="13274"/>
                </a:lnTo>
                <a:close/>
                <a:moveTo>
                  <a:pt x="9576" y="13274"/>
                </a:moveTo>
                <a:lnTo>
                  <a:pt x="9576" y="16963"/>
                </a:lnTo>
                <a:cubicBezTo>
                  <a:pt x="9576" y="19301"/>
                  <a:pt x="9563" y="20678"/>
                  <a:pt x="9542" y="20722"/>
                </a:cubicBezTo>
                <a:cubicBezTo>
                  <a:pt x="9523" y="20760"/>
                  <a:pt x="9508" y="20918"/>
                  <a:pt x="9508" y="21068"/>
                </a:cubicBezTo>
                <a:cubicBezTo>
                  <a:pt x="9508" y="21335"/>
                  <a:pt x="9515" y="21342"/>
                  <a:pt x="9779" y="21342"/>
                </a:cubicBezTo>
                <a:cubicBezTo>
                  <a:pt x="10041" y="21342"/>
                  <a:pt x="10050" y="21327"/>
                  <a:pt x="10050" y="21068"/>
                </a:cubicBezTo>
                <a:cubicBezTo>
                  <a:pt x="10050" y="20922"/>
                  <a:pt x="10027" y="20747"/>
                  <a:pt x="9999" y="20672"/>
                </a:cubicBezTo>
                <a:cubicBezTo>
                  <a:pt x="9956" y="20554"/>
                  <a:pt x="9949" y="20034"/>
                  <a:pt x="9949" y="17308"/>
                </a:cubicBezTo>
                <a:cubicBezTo>
                  <a:pt x="9949" y="14583"/>
                  <a:pt x="9956" y="14063"/>
                  <a:pt x="9999" y="13945"/>
                </a:cubicBezTo>
                <a:cubicBezTo>
                  <a:pt x="10027" y="13868"/>
                  <a:pt x="10050" y="13684"/>
                  <a:pt x="10050" y="13538"/>
                </a:cubicBezTo>
                <a:cubicBezTo>
                  <a:pt x="10050" y="13284"/>
                  <a:pt x="10041" y="13274"/>
                  <a:pt x="9814" y="13274"/>
                </a:cubicBezTo>
                <a:lnTo>
                  <a:pt x="9576" y="13274"/>
                </a:lnTo>
                <a:close/>
                <a:moveTo>
                  <a:pt x="12791" y="13274"/>
                </a:moveTo>
                <a:cubicBezTo>
                  <a:pt x="12527" y="13274"/>
                  <a:pt x="12520" y="13282"/>
                  <a:pt x="12520" y="13549"/>
                </a:cubicBezTo>
                <a:cubicBezTo>
                  <a:pt x="12520" y="13699"/>
                  <a:pt x="12535" y="13856"/>
                  <a:pt x="12554" y="13894"/>
                </a:cubicBezTo>
                <a:cubicBezTo>
                  <a:pt x="12575" y="13938"/>
                  <a:pt x="12588" y="15199"/>
                  <a:pt x="12588" y="17308"/>
                </a:cubicBezTo>
                <a:cubicBezTo>
                  <a:pt x="12588" y="19419"/>
                  <a:pt x="12575" y="20678"/>
                  <a:pt x="12554" y="20722"/>
                </a:cubicBezTo>
                <a:cubicBezTo>
                  <a:pt x="12535" y="20760"/>
                  <a:pt x="12520" y="20918"/>
                  <a:pt x="12520" y="21068"/>
                </a:cubicBezTo>
                <a:cubicBezTo>
                  <a:pt x="12520" y="21335"/>
                  <a:pt x="12527" y="21342"/>
                  <a:pt x="12791" y="21342"/>
                </a:cubicBezTo>
                <a:cubicBezTo>
                  <a:pt x="13030" y="21342"/>
                  <a:pt x="13061" y="21317"/>
                  <a:pt x="13061" y="21139"/>
                </a:cubicBezTo>
                <a:cubicBezTo>
                  <a:pt x="13061" y="21027"/>
                  <a:pt x="13038" y="20831"/>
                  <a:pt x="13011" y="20712"/>
                </a:cubicBezTo>
                <a:cubicBezTo>
                  <a:pt x="12970" y="20532"/>
                  <a:pt x="12961" y="19941"/>
                  <a:pt x="12961" y="17308"/>
                </a:cubicBezTo>
                <a:cubicBezTo>
                  <a:pt x="12961" y="14676"/>
                  <a:pt x="12970" y="14074"/>
                  <a:pt x="13011" y="13894"/>
                </a:cubicBezTo>
                <a:cubicBezTo>
                  <a:pt x="13038" y="13775"/>
                  <a:pt x="13061" y="13588"/>
                  <a:pt x="13061" y="13478"/>
                </a:cubicBezTo>
                <a:cubicBezTo>
                  <a:pt x="13061" y="13299"/>
                  <a:pt x="13030" y="13274"/>
                  <a:pt x="12791" y="13274"/>
                </a:cubicBezTo>
                <a:close/>
                <a:moveTo>
                  <a:pt x="14660" y="13274"/>
                </a:moveTo>
                <a:cubicBezTo>
                  <a:pt x="14443" y="13274"/>
                  <a:pt x="14414" y="13304"/>
                  <a:pt x="14414" y="13488"/>
                </a:cubicBezTo>
                <a:cubicBezTo>
                  <a:pt x="14414" y="13603"/>
                  <a:pt x="14441" y="13818"/>
                  <a:pt x="14475" y="13965"/>
                </a:cubicBezTo>
                <a:cubicBezTo>
                  <a:pt x="14509" y="14112"/>
                  <a:pt x="14640" y="15414"/>
                  <a:pt x="14766" y="16861"/>
                </a:cubicBezTo>
                <a:cubicBezTo>
                  <a:pt x="14892" y="18308"/>
                  <a:pt x="15033" y="19910"/>
                  <a:pt x="15079" y="20417"/>
                </a:cubicBezTo>
                <a:cubicBezTo>
                  <a:pt x="15160" y="21302"/>
                  <a:pt x="15168" y="21342"/>
                  <a:pt x="15263" y="21342"/>
                </a:cubicBezTo>
                <a:lnTo>
                  <a:pt x="15363" y="21342"/>
                </a:lnTo>
                <a:lnTo>
                  <a:pt x="15363" y="19970"/>
                </a:lnTo>
                <a:cubicBezTo>
                  <a:pt x="15363" y="18622"/>
                  <a:pt x="15359" y="18578"/>
                  <a:pt x="15134" y="15947"/>
                </a:cubicBezTo>
                <a:lnTo>
                  <a:pt x="14906" y="13274"/>
                </a:lnTo>
                <a:lnTo>
                  <a:pt x="14660" y="13274"/>
                </a:lnTo>
                <a:close/>
                <a:moveTo>
                  <a:pt x="15344" y="13274"/>
                </a:moveTo>
                <a:cubicBezTo>
                  <a:pt x="15214" y="13274"/>
                  <a:pt x="15194" y="13313"/>
                  <a:pt x="15194" y="13508"/>
                </a:cubicBezTo>
                <a:cubicBezTo>
                  <a:pt x="15194" y="13634"/>
                  <a:pt x="15220" y="13871"/>
                  <a:pt x="15253" y="14036"/>
                </a:cubicBezTo>
                <a:cubicBezTo>
                  <a:pt x="15298" y="14267"/>
                  <a:pt x="15315" y="14648"/>
                  <a:pt x="15328" y="15733"/>
                </a:cubicBezTo>
                <a:lnTo>
                  <a:pt x="15343" y="17146"/>
                </a:lnTo>
                <a:lnTo>
                  <a:pt x="15363" y="15723"/>
                </a:lnTo>
                <a:cubicBezTo>
                  <a:pt x="15378" y="14670"/>
                  <a:pt x="15399" y="14231"/>
                  <a:pt x="15442" y="14016"/>
                </a:cubicBezTo>
                <a:cubicBezTo>
                  <a:pt x="15473" y="13858"/>
                  <a:pt x="15498" y="13634"/>
                  <a:pt x="15498" y="13508"/>
                </a:cubicBezTo>
                <a:cubicBezTo>
                  <a:pt x="15498" y="13313"/>
                  <a:pt x="15475" y="13274"/>
                  <a:pt x="15344" y="13274"/>
                </a:cubicBezTo>
                <a:close/>
                <a:moveTo>
                  <a:pt x="15904" y="13274"/>
                </a:moveTo>
                <a:cubicBezTo>
                  <a:pt x="15701" y="13274"/>
                  <a:pt x="15667" y="13298"/>
                  <a:pt x="15668" y="13467"/>
                </a:cubicBezTo>
                <a:cubicBezTo>
                  <a:pt x="15668" y="13575"/>
                  <a:pt x="15691" y="13764"/>
                  <a:pt x="15719" y="13884"/>
                </a:cubicBezTo>
                <a:cubicBezTo>
                  <a:pt x="15792" y="14205"/>
                  <a:pt x="15790" y="20389"/>
                  <a:pt x="15716" y="20712"/>
                </a:cubicBezTo>
                <a:cubicBezTo>
                  <a:pt x="15689" y="20831"/>
                  <a:pt x="15667" y="21027"/>
                  <a:pt x="15667" y="21139"/>
                </a:cubicBezTo>
                <a:cubicBezTo>
                  <a:pt x="15667" y="21315"/>
                  <a:pt x="15698" y="21342"/>
                  <a:pt x="15904" y="21342"/>
                </a:cubicBezTo>
                <a:lnTo>
                  <a:pt x="16141" y="21342"/>
                </a:lnTo>
                <a:lnTo>
                  <a:pt x="16141" y="17308"/>
                </a:lnTo>
                <a:lnTo>
                  <a:pt x="16141" y="13274"/>
                </a:lnTo>
                <a:lnTo>
                  <a:pt x="15904" y="13274"/>
                </a:lnTo>
                <a:close/>
                <a:moveTo>
                  <a:pt x="16411" y="13274"/>
                </a:moveTo>
                <a:cubicBezTo>
                  <a:pt x="16263" y="13274"/>
                  <a:pt x="16243" y="13304"/>
                  <a:pt x="16243" y="13508"/>
                </a:cubicBezTo>
                <a:cubicBezTo>
                  <a:pt x="16243" y="13636"/>
                  <a:pt x="16285" y="13881"/>
                  <a:pt x="16338" y="14057"/>
                </a:cubicBezTo>
                <a:cubicBezTo>
                  <a:pt x="16391" y="14232"/>
                  <a:pt x="16455" y="14622"/>
                  <a:pt x="16479" y="14920"/>
                </a:cubicBezTo>
                <a:cubicBezTo>
                  <a:pt x="16504" y="15217"/>
                  <a:pt x="16529" y="15493"/>
                  <a:pt x="16537" y="15540"/>
                </a:cubicBezTo>
                <a:cubicBezTo>
                  <a:pt x="16572" y="15754"/>
                  <a:pt x="16581" y="15546"/>
                  <a:pt x="16581" y="14453"/>
                </a:cubicBezTo>
                <a:lnTo>
                  <a:pt x="16581" y="13274"/>
                </a:lnTo>
                <a:lnTo>
                  <a:pt x="16411" y="13274"/>
                </a:lnTo>
                <a:close/>
                <a:moveTo>
                  <a:pt x="5185" y="15662"/>
                </a:moveTo>
                <a:cubicBezTo>
                  <a:pt x="5173" y="15553"/>
                  <a:pt x="5120" y="16493"/>
                  <a:pt x="5069" y="17755"/>
                </a:cubicBezTo>
                <a:cubicBezTo>
                  <a:pt x="4979" y="19965"/>
                  <a:pt x="4910" y="20867"/>
                  <a:pt x="4839" y="20722"/>
                </a:cubicBezTo>
                <a:cubicBezTo>
                  <a:pt x="4820" y="20684"/>
                  <a:pt x="4804" y="20232"/>
                  <a:pt x="4804" y="19716"/>
                </a:cubicBezTo>
                <a:cubicBezTo>
                  <a:pt x="4804" y="18753"/>
                  <a:pt x="4760" y="18366"/>
                  <a:pt x="4723" y="19015"/>
                </a:cubicBezTo>
                <a:cubicBezTo>
                  <a:pt x="4671" y="19908"/>
                  <a:pt x="4623" y="20326"/>
                  <a:pt x="4547" y="20560"/>
                </a:cubicBezTo>
                <a:cubicBezTo>
                  <a:pt x="4503" y="20698"/>
                  <a:pt x="4466" y="20934"/>
                  <a:pt x="4466" y="21078"/>
                </a:cubicBezTo>
                <a:cubicBezTo>
                  <a:pt x="4466" y="21333"/>
                  <a:pt x="4473" y="21342"/>
                  <a:pt x="4804" y="21342"/>
                </a:cubicBezTo>
                <a:cubicBezTo>
                  <a:pt x="5138" y="21342"/>
                  <a:pt x="5143" y="21331"/>
                  <a:pt x="5143" y="21068"/>
                </a:cubicBezTo>
                <a:cubicBezTo>
                  <a:pt x="5143" y="20922"/>
                  <a:pt x="5121" y="20747"/>
                  <a:pt x="5093" y="20672"/>
                </a:cubicBezTo>
                <a:cubicBezTo>
                  <a:pt x="5025" y="20484"/>
                  <a:pt x="5027" y="20163"/>
                  <a:pt x="5124" y="17847"/>
                </a:cubicBezTo>
                <a:cubicBezTo>
                  <a:pt x="5170" y="16755"/>
                  <a:pt x="5198" y="15771"/>
                  <a:pt x="5185" y="15662"/>
                </a:cubicBezTo>
                <a:close/>
                <a:moveTo>
                  <a:pt x="8403" y="15703"/>
                </a:moveTo>
                <a:cubicBezTo>
                  <a:pt x="8366" y="15583"/>
                  <a:pt x="8281" y="16632"/>
                  <a:pt x="8282" y="17196"/>
                </a:cubicBezTo>
                <a:cubicBezTo>
                  <a:pt x="8282" y="17473"/>
                  <a:pt x="8302" y="17935"/>
                  <a:pt x="8327" y="18223"/>
                </a:cubicBezTo>
                <a:cubicBezTo>
                  <a:pt x="8352" y="18512"/>
                  <a:pt x="8384" y="18720"/>
                  <a:pt x="8399" y="18690"/>
                </a:cubicBezTo>
                <a:cubicBezTo>
                  <a:pt x="8432" y="18622"/>
                  <a:pt x="8435" y="15811"/>
                  <a:pt x="8403" y="15703"/>
                </a:cubicBezTo>
                <a:close/>
                <a:moveTo>
                  <a:pt x="16393" y="15804"/>
                </a:moveTo>
                <a:cubicBezTo>
                  <a:pt x="16386" y="15785"/>
                  <a:pt x="16376" y="15889"/>
                  <a:pt x="16359" y="16069"/>
                </a:cubicBezTo>
                <a:cubicBezTo>
                  <a:pt x="16333" y="16342"/>
                  <a:pt x="16295" y="16616"/>
                  <a:pt x="16277" y="16678"/>
                </a:cubicBezTo>
                <a:cubicBezTo>
                  <a:pt x="16232" y="16824"/>
                  <a:pt x="16232" y="17615"/>
                  <a:pt x="16277" y="17704"/>
                </a:cubicBezTo>
                <a:cubicBezTo>
                  <a:pt x="16295" y="17742"/>
                  <a:pt x="16327" y="17989"/>
                  <a:pt x="16348" y="18263"/>
                </a:cubicBezTo>
                <a:cubicBezTo>
                  <a:pt x="16369" y="18537"/>
                  <a:pt x="16391" y="18761"/>
                  <a:pt x="16398" y="18761"/>
                </a:cubicBezTo>
                <a:cubicBezTo>
                  <a:pt x="16405" y="18761"/>
                  <a:pt x="16410" y="18044"/>
                  <a:pt x="16408" y="17166"/>
                </a:cubicBezTo>
                <a:cubicBezTo>
                  <a:pt x="16406" y="16207"/>
                  <a:pt x="16405" y="15834"/>
                  <a:pt x="16393" y="15804"/>
                </a:cubicBezTo>
                <a:close/>
                <a:moveTo>
                  <a:pt x="14586" y="16119"/>
                </a:moveTo>
                <a:cubicBezTo>
                  <a:pt x="14571" y="16071"/>
                  <a:pt x="14554" y="16722"/>
                  <a:pt x="14546" y="18091"/>
                </a:cubicBezTo>
                <a:cubicBezTo>
                  <a:pt x="14535" y="20051"/>
                  <a:pt x="14525" y="20424"/>
                  <a:pt x="14474" y="20661"/>
                </a:cubicBezTo>
                <a:cubicBezTo>
                  <a:pt x="14441" y="20813"/>
                  <a:pt x="14414" y="21030"/>
                  <a:pt x="14414" y="21139"/>
                </a:cubicBezTo>
                <a:cubicBezTo>
                  <a:pt x="14414" y="21300"/>
                  <a:pt x="14444" y="21342"/>
                  <a:pt x="14565" y="21342"/>
                </a:cubicBezTo>
                <a:cubicBezTo>
                  <a:pt x="14743" y="21342"/>
                  <a:pt x="14766" y="21205"/>
                  <a:pt x="14680" y="20672"/>
                </a:cubicBezTo>
                <a:cubicBezTo>
                  <a:pt x="14627" y="20338"/>
                  <a:pt x="14618" y="19993"/>
                  <a:pt x="14615" y="18314"/>
                </a:cubicBezTo>
                <a:cubicBezTo>
                  <a:pt x="14612" y="16912"/>
                  <a:pt x="14600" y="16167"/>
                  <a:pt x="14586" y="16119"/>
                </a:cubicBezTo>
                <a:close/>
                <a:moveTo>
                  <a:pt x="8921" y="17146"/>
                </a:moveTo>
                <a:cubicBezTo>
                  <a:pt x="8910" y="17166"/>
                  <a:pt x="8906" y="17584"/>
                  <a:pt x="8903" y="18487"/>
                </a:cubicBezTo>
                <a:cubicBezTo>
                  <a:pt x="8900" y="19933"/>
                  <a:pt x="8889" y="20233"/>
                  <a:pt x="8831" y="20611"/>
                </a:cubicBezTo>
                <a:cubicBezTo>
                  <a:pt x="8794" y="20851"/>
                  <a:pt x="8765" y="21120"/>
                  <a:pt x="8765" y="21200"/>
                </a:cubicBezTo>
                <a:cubicBezTo>
                  <a:pt x="8765" y="21394"/>
                  <a:pt x="9064" y="21395"/>
                  <a:pt x="9087" y="21200"/>
                </a:cubicBezTo>
                <a:cubicBezTo>
                  <a:pt x="9096" y="21123"/>
                  <a:pt x="9072" y="20853"/>
                  <a:pt x="9035" y="20611"/>
                </a:cubicBezTo>
                <a:cubicBezTo>
                  <a:pt x="8979" y="20250"/>
                  <a:pt x="8967" y="19944"/>
                  <a:pt x="8965" y="18934"/>
                </a:cubicBezTo>
                <a:cubicBezTo>
                  <a:pt x="8964" y="18254"/>
                  <a:pt x="8949" y="17503"/>
                  <a:pt x="8934" y="17257"/>
                </a:cubicBezTo>
                <a:cubicBezTo>
                  <a:pt x="8929" y="17177"/>
                  <a:pt x="8925" y="17139"/>
                  <a:pt x="8921" y="17146"/>
                </a:cubicBezTo>
                <a:close/>
                <a:moveTo>
                  <a:pt x="16820" y="18497"/>
                </a:moveTo>
                <a:cubicBezTo>
                  <a:pt x="16798" y="18481"/>
                  <a:pt x="16784" y="18996"/>
                  <a:pt x="16784" y="19960"/>
                </a:cubicBezTo>
                <a:cubicBezTo>
                  <a:pt x="16784" y="21383"/>
                  <a:pt x="16788" y="21490"/>
                  <a:pt x="16839" y="21322"/>
                </a:cubicBezTo>
                <a:cubicBezTo>
                  <a:pt x="16889" y="21154"/>
                  <a:pt x="16900" y="21155"/>
                  <a:pt x="16998" y="21352"/>
                </a:cubicBezTo>
                <a:lnTo>
                  <a:pt x="17104" y="21566"/>
                </a:lnTo>
                <a:lnTo>
                  <a:pt x="17116" y="21271"/>
                </a:lnTo>
                <a:cubicBezTo>
                  <a:pt x="17123" y="21092"/>
                  <a:pt x="17101" y="20881"/>
                  <a:pt x="17059" y="20732"/>
                </a:cubicBezTo>
                <a:cubicBezTo>
                  <a:pt x="16965" y="20402"/>
                  <a:pt x="16893" y="19811"/>
                  <a:pt x="16865" y="19117"/>
                </a:cubicBezTo>
                <a:cubicBezTo>
                  <a:pt x="16849" y="18707"/>
                  <a:pt x="16833" y="18507"/>
                  <a:pt x="16820" y="18497"/>
                </a:cubicBezTo>
                <a:close/>
                <a:moveTo>
                  <a:pt x="6085" y="18538"/>
                </a:moveTo>
                <a:cubicBezTo>
                  <a:pt x="6070" y="18538"/>
                  <a:pt x="6057" y="19201"/>
                  <a:pt x="6057" y="20011"/>
                </a:cubicBezTo>
                <a:cubicBezTo>
                  <a:pt x="6057" y="21418"/>
                  <a:pt x="6060" y="21474"/>
                  <a:pt x="6118" y="21301"/>
                </a:cubicBezTo>
                <a:cubicBezTo>
                  <a:pt x="6173" y="21135"/>
                  <a:pt x="6186" y="21140"/>
                  <a:pt x="6278" y="21342"/>
                </a:cubicBezTo>
                <a:lnTo>
                  <a:pt x="6378" y="21566"/>
                </a:lnTo>
                <a:lnTo>
                  <a:pt x="6390" y="21281"/>
                </a:lnTo>
                <a:cubicBezTo>
                  <a:pt x="6397" y="21104"/>
                  <a:pt x="6368" y="20873"/>
                  <a:pt x="6314" y="20661"/>
                </a:cubicBezTo>
                <a:cubicBezTo>
                  <a:pt x="6258" y="20441"/>
                  <a:pt x="6209" y="20019"/>
                  <a:pt x="6171" y="19432"/>
                </a:cubicBezTo>
                <a:cubicBezTo>
                  <a:pt x="6139" y="18941"/>
                  <a:pt x="6101" y="18538"/>
                  <a:pt x="6085" y="18538"/>
                </a:cubicBezTo>
                <a:close/>
                <a:moveTo>
                  <a:pt x="8556" y="18924"/>
                </a:moveTo>
                <a:cubicBezTo>
                  <a:pt x="8543" y="18894"/>
                  <a:pt x="8527" y="19010"/>
                  <a:pt x="8511" y="19290"/>
                </a:cubicBezTo>
                <a:cubicBezTo>
                  <a:pt x="8483" y="19780"/>
                  <a:pt x="8385" y="20457"/>
                  <a:pt x="8311" y="20661"/>
                </a:cubicBezTo>
                <a:cubicBezTo>
                  <a:pt x="8281" y="20742"/>
                  <a:pt x="8255" y="20922"/>
                  <a:pt x="8255" y="21068"/>
                </a:cubicBezTo>
                <a:cubicBezTo>
                  <a:pt x="8255" y="21313"/>
                  <a:pt x="8270" y="21342"/>
                  <a:pt x="8425" y="21342"/>
                </a:cubicBezTo>
                <a:lnTo>
                  <a:pt x="8595" y="21342"/>
                </a:lnTo>
                <a:lnTo>
                  <a:pt x="8595" y="20174"/>
                </a:lnTo>
                <a:cubicBezTo>
                  <a:pt x="8595" y="19430"/>
                  <a:pt x="8579" y="18974"/>
                  <a:pt x="8556" y="18924"/>
                </a:cubicBezTo>
                <a:close/>
                <a:moveTo>
                  <a:pt x="16560" y="19076"/>
                </a:moveTo>
                <a:cubicBezTo>
                  <a:pt x="16546" y="19029"/>
                  <a:pt x="16521" y="19255"/>
                  <a:pt x="16478" y="19737"/>
                </a:cubicBezTo>
                <a:cubicBezTo>
                  <a:pt x="16455" y="19996"/>
                  <a:pt x="16392" y="20340"/>
                  <a:pt x="16338" y="20509"/>
                </a:cubicBezTo>
                <a:cubicBezTo>
                  <a:pt x="16285" y="20677"/>
                  <a:pt x="16243" y="20935"/>
                  <a:pt x="16243" y="21078"/>
                </a:cubicBezTo>
                <a:cubicBezTo>
                  <a:pt x="16243" y="21314"/>
                  <a:pt x="16257" y="21342"/>
                  <a:pt x="16411" y="21342"/>
                </a:cubicBezTo>
                <a:lnTo>
                  <a:pt x="16581" y="21342"/>
                </a:lnTo>
                <a:lnTo>
                  <a:pt x="16578" y="20082"/>
                </a:lnTo>
                <a:cubicBezTo>
                  <a:pt x="16577" y="19448"/>
                  <a:pt x="16574" y="19124"/>
                  <a:pt x="16560" y="19076"/>
                </a:cubicBezTo>
                <a:close/>
                <a:moveTo>
                  <a:pt x="12292" y="19198"/>
                </a:moveTo>
                <a:cubicBezTo>
                  <a:pt x="12283" y="19235"/>
                  <a:pt x="12268" y="19385"/>
                  <a:pt x="12241" y="19676"/>
                </a:cubicBezTo>
                <a:cubicBezTo>
                  <a:pt x="12208" y="20024"/>
                  <a:pt x="12136" y="20474"/>
                  <a:pt x="12080" y="20672"/>
                </a:cubicBezTo>
                <a:cubicBezTo>
                  <a:pt x="12025" y="20869"/>
                  <a:pt x="11978" y="21152"/>
                  <a:pt x="11978" y="21301"/>
                </a:cubicBezTo>
                <a:cubicBezTo>
                  <a:pt x="11978" y="21540"/>
                  <a:pt x="11987" y="21553"/>
                  <a:pt x="12048" y="21444"/>
                </a:cubicBezTo>
                <a:cubicBezTo>
                  <a:pt x="12192" y="21190"/>
                  <a:pt x="12332" y="20101"/>
                  <a:pt x="12311" y="19401"/>
                </a:cubicBezTo>
                <a:cubicBezTo>
                  <a:pt x="12306" y="19237"/>
                  <a:pt x="12301" y="19161"/>
                  <a:pt x="12292" y="19198"/>
                </a:cubicBezTo>
                <a:close/>
              </a:path>
            </a:pathLst>
          </a:custGeom>
          <a:ln w="12700">
            <a:miter lim="400000"/>
          </a:ln>
        </p:spPr>
      </p:pic>
      <p:pic>
        <p:nvPicPr>
          <p:cNvPr id="1631" name="Captura de pantalla 2020-04-06 a las 14.18.19.png" descr="Captura de pantalla 2020-04-06 a las 14.18.19.png">
            <a:hlinkClick r:id="rId25" invalidUrl="" action="ppaction://hlinksldjump" tgtFrame="" tooltip="" history="1" highlightClick="0" endSnd="0"/>
          </p:cNvPr>
          <p:cNvPicPr>
            <a:picLocks noChangeAspect="1"/>
          </p:cNvPicPr>
          <p:nvPr/>
        </p:nvPicPr>
        <p:blipFill>
          <a:blip r:embed="rId26">
            <a:extLst/>
          </a:blip>
          <a:srcRect l="41102" t="38565" r="37698" b="27557"/>
          <a:stretch>
            <a:fillRect/>
          </a:stretch>
        </p:blipFill>
        <p:spPr>
          <a:xfrm>
            <a:off x="11584898" y="8352102"/>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0"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pic>
        <p:nvPicPr>
          <p:cNvPr id="1632" name="Captura de pantalla 2020-04-06 a las 13.54.21.png" descr="Captura de pantalla 2020-04-06 a las 13.54.21.png">
            <a:hlinkClick r:id="rId27" invalidUrl="" action="ppaction://hlinksldjump" tgtFrame="" tooltip="" history="1" highlightClick="0" endSnd="0"/>
          </p:cNvPr>
          <p:cNvPicPr>
            <a:picLocks noChangeAspect="1"/>
          </p:cNvPicPr>
          <p:nvPr/>
        </p:nvPicPr>
        <p:blipFill>
          <a:blip r:embed="rId28">
            <a:extLst/>
          </a:blip>
          <a:srcRect l="58599" t="28750" r="37498" b="64982"/>
          <a:stretch>
            <a:fillRect/>
          </a:stretch>
        </p:blipFill>
        <p:spPr>
          <a:xfrm>
            <a:off x="12016864" y="307279"/>
            <a:ext cx="839788" cy="843011"/>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spTree>
  </p:cSld>
  <p:clrMapOvr>
    <a:masterClrMapping/>
  </p:clrMapOvr>
  <p:transition xmlns:p14="http://schemas.microsoft.com/office/powerpoint/2010/main" spd="med" advClick="1"/>
</p:sld>
</file>

<file path=ppt/slides/slide20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4" name="Podemos realizar diferentes actividades con estos libros que ayuden a identificar la emoción o a canalizarla:…"/>
          <p:cNvSpPr txBox="1"/>
          <p:nvPr/>
        </p:nvSpPr>
        <p:spPr>
          <a:xfrm>
            <a:off x="276011" y="1270577"/>
            <a:ext cx="12452778" cy="721244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419100" tIns="419100" rIns="419100" bIns="419100" anchor="ctr">
            <a:spAutoFit/>
          </a:bodyPr>
          <a:lstStyle/>
          <a:p>
            <a:pPr marL="914400" indent="-228600" algn="just" defTabSz="457200">
              <a:lnSpc>
                <a:spcPct val="115000"/>
              </a:lnSpc>
              <a:buSzPct val="100000"/>
              <a:buAutoNum type="arabicPeriod" startAt="1"/>
              <a:defRPr b="1" sz="2500">
                <a:uFill>
                  <a:solidFill>
                    <a:srgbClr val="000000"/>
                  </a:solidFill>
                </a:uFill>
                <a:latin typeface="Arial"/>
                <a:ea typeface="Arial"/>
                <a:cs typeface="Arial"/>
                <a:sym typeface="Arial"/>
              </a:defRPr>
            </a:pPr>
            <a:r>
              <a:rPr>
                <a:uFill>
                  <a:solidFill>
                    <a:srgbClr val="1155CC"/>
                  </a:solidFill>
                </a:uFill>
              </a:rPr>
              <a:t>“CUÉNTAME” CÓMO TE SIENTES</a:t>
            </a:r>
            <a:endParaRPr>
              <a:uFill>
                <a:solidFill>
                  <a:srgbClr val="1155CC"/>
                </a:solidFill>
              </a:uFill>
            </a:endParaRPr>
          </a:p>
          <a:p>
            <a:pPr marL="914400" algn="just" defTabSz="457200">
              <a:lnSpc>
                <a:spcPct val="115000"/>
              </a:lnSpc>
              <a:defRPr b="1" sz="2300">
                <a:uFill>
                  <a:solidFill>
                    <a:srgbClr val="000000"/>
                  </a:solidFill>
                </a:uFill>
                <a:latin typeface="Arial"/>
                <a:ea typeface="Arial"/>
                <a:cs typeface="Arial"/>
                <a:sym typeface="Arial"/>
              </a:defRPr>
            </a:pPr>
            <a:r>
              <a:rPr>
                <a:uFill>
                  <a:solidFill>
                    <a:srgbClr val="1155CC"/>
                  </a:solidFill>
                </a:uFill>
              </a:rPr>
              <a:t>A través de cuentos o vídeos trataremos de que los niños y niñas identifiquen determinadas emociones en otros contextos.</a:t>
            </a:r>
            <a:endParaRPr>
              <a:uFill>
                <a:solidFill>
                  <a:srgbClr val="1155CC"/>
                </a:solidFill>
              </a:uFill>
            </a:endParaRPr>
          </a:p>
          <a:p>
            <a:pPr marL="914400" algn="just" defTabSz="457200">
              <a:lnSpc>
                <a:spcPct val="115000"/>
              </a:lnSpc>
              <a:defRPr b="1" sz="2300">
                <a:uFill>
                  <a:solidFill>
                    <a:srgbClr val="000000"/>
                  </a:solidFill>
                </a:uFill>
                <a:latin typeface="Arial"/>
                <a:ea typeface="Arial"/>
                <a:cs typeface="Arial"/>
                <a:sym typeface="Arial"/>
              </a:defRPr>
            </a:pPr>
            <a:r>
              <a:rPr>
                <a:uFill>
                  <a:solidFill>
                    <a:srgbClr val="1155CC"/>
                  </a:solidFill>
                </a:uFill>
              </a:rPr>
              <a:t>Algunos de los cuentos que podemos trabajar son los siguientes:El monstruo de los colores, ¿De qué color son los besos? Elmer, El pez Arcoiris, Gato Guille y los monstruos, Vaya rabieta, Un volcán dentro, Daniela pirata, El gran, gran gran dinosaurio, Por cuatro esquinitas de nada…</a:t>
            </a:r>
            <a:endParaRPr>
              <a:uFill>
                <a:solidFill>
                  <a:srgbClr val="1155CC"/>
                </a:solidFill>
              </a:uFill>
            </a:endParaRPr>
          </a:p>
          <a:p>
            <a:pPr marL="914400" algn="just" defTabSz="457200">
              <a:lnSpc>
                <a:spcPct val="115000"/>
              </a:lnSpc>
              <a:defRPr b="1" sz="2300">
                <a:uFill>
                  <a:solidFill>
                    <a:srgbClr val="000000"/>
                  </a:solidFill>
                </a:uFill>
                <a:latin typeface="Arial"/>
                <a:ea typeface="Arial"/>
                <a:cs typeface="Arial"/>
                <a:sym typeface="Arial"/>
              </a:defRPr>
            </a:pPr>
            <a:r>
              <a:t>Podemos realizar diferentes actividades con estos libros que ayuden a identificar la emoción o a canalizarla:</a:t>
            </a:r>
          </a:p>
          <a:p>
            <a:pPr algn="just">
              <a:defRPr b="1" sz="2300">
                <a:latin typeface="Arial"/>
                <a:ea typeface="Arial"/>
                <a:cs typeface="Arial"/>
                <a:sym typeface="Arial"/>
              </a:defRPr>
            </a:pPr>
          </a:p>
          <a:p>
            <a:pPr algn="just">
              <a:defRPr b="1" sz="2300">
                <a:latin typeface="Arial"/>
                <a:ea typeface="Arial"/>
                <a:cs typeface="Arial"/>
                <a:sym typeface="Arial"/>
              </a:defRPr>
            </a:pPr>
            <a:r>
              <a:t>- Escribir los miedos y hacer un conjuro.</a:t>
            </a:r>
          </a:p>
          <a:p>
            <a:pPr algn="just">
              <a:defRPr b="1" sz="2300">
                <a:latin typeface="Arial"/>
                <a:ea typeface="Arial"/>
                <a:cs typeface="Arial"/>
                <a:sym typeface="Arial"/>
              </a:defRPr>
            </a:pPr>
            <a:r>
              <a:t>- Crear una mesa de la paz (que podría ayudar a resolver conflictos que se han creado entre ellos)</a:t>
            </a:r>
          </a:p>
          <a:p>
            <a:pPr marL="319484" indent="-319484" algn="just">
              <a:buSzPct val="145000"/>
              <a:buChar char="-"/>
              <a:defRPr b="1" sz="2300">
                <a:latin typeface="Arial"/>
                <a:ea typeface="Arial"/>
                <a:cs typeface="Arial"/>
                <a:sym typeface="Arial"/>
              </a:defRPr>
            </a:pPr>
            <a:r>
              <a:t>Canalizar la energía, el ira… a través de la actividad física. </a:t>
            </a:r>
          </a:p>
          <a:p>
            <a:pPr marL="319484" indent="-319484" algn="just">
              <a:buSzPct val="145000"/>
              <a:buChar char="-"/>
              <a:defRPr b="1" sz="2300">
                <a:latin typeface="Arial"/>
                <a:ea typeface="Arial"/>
                <a:cs typeface="Arial"/>
                <a:sym typeface="Arial"/>
              </a:defRPr>
            </a:pPr>
            <a:r>
              <a:t>Hacer un listado de cosas agradables que nos </a:t>
            </a:r>
            <a:r>
              <a:rPr sz="2500"/>
              <a:t>han</a:t>
            </a:r>
            <a:r>
              <a:t> pasado.</a:t>
            </a:r>
          </a:p>
          <a:p>
            <a:pPr marL="319484" indent="-319484" algn="just">
              <a:buSzPct val="145000"/>
              <a:buChar char="-"/>
              <a:defRPr b="1" sz="2300">
                <a:latin typeface="Arial"/>
                <a:ea typeface="Arial"/>
                <a:cs typeface="Arial"/>
                <a:sym typeface="Arial"/>
              </a:defRPr>
            </a:pPr>
            <a:r>
              <a:t>Dibujar las cosas que nos ponen tristes.</a:t>
            </a:r>
          </a:p>
        </p:txBody>
      </p:sp>
      <p:pic>
        <p:nvPicPr>
          <p:cNvPr id="1635" name="Captura de pantalla 2020-04-06 a las 14.18.19.png" descr="Captura de pantalla 2020-04-06 a las 14.18.19.png">
            <a:hlinkClick r:id="" invalidUrl="" action="ppaction://hlinkshowjump?jump=previousslide" tgtFrame="" tooltip="" history="1" highlightClick="0" endSnd="0"/>
          </p:cNvPr>
          <p:cNvPicPr>
            <a:picLocks noChangeAspect="1"/>
          </p:cNvPicPr>
          <p:nvPr/>
        </p:nvPicPr>
        <p:blipFill>
          <a:blip r:embed="rId2">
            <a:extLst/>
          </a:blip>
          <a:srcRect l="41102" t="38565" r="37698" b="27557"/>
          <a:stretch>
            <a:fillRect/>
          </a:stretch>
        </p:blipFill>
        <p:spPr>
          <a:xfrm>
            <a:off x="11408055" y="8350472"/>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1"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spTree>
  </p:cSld>
  <p:clrMapOvr>
    <a:masterClrMapping/>
  </p:clrMapOvr>
  <p:transition xmlns:p14="http://schemas.microsoft.com/office/powerpoint/2010/main" spd="med" advClick="1"/>
</p:sld>
</file>

<file path=ppt/slides/slide20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37" name="image3.png" descr="image3.png"/>
          <p:cNvPicPr>
            <a:picLocks noChangeAspect="1"/>
          </p:cNvPicPr>
          <p:nvPr/>
        </p:nvPicPr>
        <p:blipFill>
          <a:blip r:embed="rId2">
            <a:extLst/>
          </a:blip>
          <a:stretch>
            <a:fillRect/>
          </a:stretch>
        </p:blipFill>
        <p:spPr>
          <a:xfrm>
            <a:off x="2868347" y="5164966"/>
            <a:ext cx="6532832" cy="4243084"/>
          </a:xfrm>
          <a:prstGeom prst="rect">
            <a:avLst/>
          </a:prstGeom>
          <a:ln w="12700">
            <a:miter lim="400000"/>
          </a:ln>
        </p:spPr>
      </p:pic>
      <p:pic>
        <p:nvPicPr>
          <p:cNvPr id="1638" name="Imagen" descr="Imagen"/>
          <p:cNvPicPr>
            <a:picLocks noChangeAspect="1"/>
          </p:cNvPicPr>
          <p:nvPr/>
        </p:nvPicPr>
        <p:blipFill>
          <a:blip r:embed="rId3">
            <a:extLst/>
          </a:blip>
          <a:srcRect l="0" t="0" r="0" b="8604"/>
          <a:stretch>
            <a:fillRect/>
          </a:stretch>
        </p:blipFill>
        <p:spPr>
          <a:xfrm>
            <a:off x="3073481" y="71119"/>
            <a:ext cx="6532841" cy="3977304"/>
          </a:xfrm>
          <a:prstGeom prst="rect">
            <a:avLst/>
          </a:prstGeom>
          <a:ln w="12700">
            <a:miter lim="400000"/>
          </a:ln>
        </p:spPr>
      </p:pic>
      <p:sp>
        <p:nvSpPr>
          <p:cNvPr id="1639" name="¿Cómo se sienten?"/>
          <p:cNvSpPr txBox="1"/>
          <p:nvPr/>
        </p:nvSpPr>
        <p:spPr>
          <a:xfrm>
            <a:off x="1583930" y="3659716"/>
            <a:ext cx="10281867" cy="1689102"/>
          </a:xfrm>
          <a:prstGeom prst="rect">
            <a:avLst/>
          </a:prstGeom>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b="1" sz="9000">
                <a:solidFill>
                  <a:srgbClr val="00A89D"/>
                </a:solidFill>
                <a:latin typeface="Comic Sans MS"/>
                <a:ea typeface="Comic Sans MS"/>
                <a:cs typeface="Comic Sans MS"/>
                <a:sym typeface="Comic Sans MS"/>
              </a:defRPr>
            </a:lvl1pPr>
          </a:lstStyle>
          <a:p>
            <a:pPr/>
            <a:r>
              <a:t>¿Cómo se sienten?</a:t>
            </a:r>
          </a:p>
        </p:txBody>
      </p:sp>
      <p:pic>
        <p:nvPicPr>
          <p:cNvPr id="1640" name="Captura de pantalla 2020-04-06 a las 14.18.19.png" descr="Captura de pantalla 2020-04-06 a las 14.18.19.png">
            <a:hlinkClick r:id="rId4" invalidUrl="" action="ppaction://hlinksldjump" tgtFrame="" tooltip="" history="1" highlightClick="0" endSnd="0"/>
          </p:cNvPr>
          <p:cNvPicPr>
            <a:picLocks noChangeAspect="1"/>
          </p:cNvPicPr>
          <p:nvPr/>
        </p:nvPicPr>
        <p:blipFill>
          <a:blip r:embed="rId5">
            <a:extLst/>
          </a:blip>
          <a:srcRect l="41102" t="38565" r="37698" b="27557"/>
          <a:stretch>
            <a:fillRect/>
          </a:stretch>
        </p:blipFill>
        <p:spPr>
          <a:xfrm>
            <a:off x="11879638" y="8469998"/>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0"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pic>
        <p:nvPicPr>
          <p:cNvPr id="1641" name="Captura de pantalla 2020-04-06 a las 13.54.21.png" descr="Captura de pantalla 2020-04-06 a las 13.54.21.png">
            <a:hlinkClick r:id="rId6" invalidUrl="" action="ppaction://hlinksldjump" tgtFrame="" tooltip="" history="1" highlightClick="0" endSnd="0"/>
          </p:cNvPr>
          <p:cNvPicPr>
            <a:picLocks noChangeAspect="1"/>
          </p:cNvPicPr>
          <p:nvPr/>
        </p:nvPicPr>
        <p:blipFill>
          <a:blip r:embed="rId7">
            <a:extLst/>
          </a:blip>
          <a:srcRect l="58599" t="28750" r="37498" b="64982"/>
          <a:stretch>
            <a:fillRect/>
          </a:stretch>
        </p:blipFill>
        <p:spPr>
          <a:xfrm>
            <a:off x="12016864" y="307279"/>
            <a:ext cx="839788" cy="843011"/>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spTree>
  </p:cSld>
  <p:clrMapOvr>
    <a:masterClrMapping/>
  </p:clrMapOvr>
  <p:transition xmlns:p14="http://schemas.microsoft.com/office/powerpoint/2010/main" spd="med" advClick="1"/>
</p:sld>
</file>

<file path=ppt/slides/slide20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43" name="Antes de pasar a identificar situaciones reales en las que se experimentan emociones, haremos esta actividad previa en la que deben identificar qué sentimiento expresa cada cara.…"/>
          <p:cNvSpPr txBox="1"/>
          <p:nvPr/>
        </p:nvSpPr>
        <p:spPr>
          <a:xfrm>
            <a:off x="276011" y="127960"/>
            <a:ext cx="12452778" cy="4180614"/>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419100" tIns="419100" rIns="419100" bIns="419100" anchor="ctr">
            <a:spAutoFit/>
          </a:bodyPr>
          <a:lstStyle/>
          <a:p>
            <a:pPr algn="just">
              <a:defRPr b="1" sz="2800">
                <a:latin typeface="Arial"/>
                <a:ea typeface="Arial"/>
                <a:cs typeface="Arial"/>
                <a:sym typeface="Arial"/>
              </a:defRPr>
            </a:pPr>
            <a:r>
              <a:t>2. </a:t>
            </a:r>
            <a:r>
              <a:rPr>
                <a:uFill>
                  <a:solidFill>
                    <a:srgbClr val="1155CC"/>
                  </a:solidFill>
                </a:uFill>
              </a:rPr>
              <a:t>TU CARA ME SUENA</a:t>
            </a:r>
            <a:endParaRPr>
              <a:uFill>
                <a:solidFill>
                  <a:srgbClr val="1155CC"/>
                </a:solidFill>
              </a:uFill>
            </a:endParaRPr>
          </a:p>
          <a:p>
            <a:pPr algn="just">
              <a:defRPr b="1" sz="2500">
                <a:latin typeface="Arial"/>
                <a:ea typeface="Arial"/>
                <a:cs typeface="Arial"/>
                <a:sym typeface="Arial"/>
              </a:defRPr>
            </a:pPr>
            <a:endParaRPr>
              <a:uFill>
                <a:solidFill>
                  <a:srgbClr val="1155CC"/>
                </a:solidFill>
              </a:uFill>
            </a:endParaRPr>
          </a:p>
          <a:p>
            <a:pPr algn="just">
              <a:defRPr b="1" sz="2500">
                <a:latin typeface="Arial"/>
                <a:ea typeface="Arial"/>
                <a:cs typeface="Arial"/>
                <a:sym typeface="Arial"/>
              </a:defRPr>
            </a:pPr>
            <a:r>
              <a:rPr>
                <a:uFill>
                  <a:solidFill>
                    <a:srgbClr val="1155CC"/>
                  </a:solidFill>
                </a:uFill>
              </a:rPr>
              <a:t>Pondremos en la pizarra digital diferentes caras o expresiones. Los niños y niñas deberán averiguar de qué emoción se trata.</a:t>
            </a:r>
            <a:endParaRPr>
              <a:uFill>
                <a:solidFill>
                  <a:srgbClr val="1155CC"/>
                </a:solidFill>
              </a:uFill>
            </a:endParaRPr>
          </a:p>
          <a:p>
            <a:pPr algn="just">
              <a:defRPr b="1" sz="2500">
                <a:latin typeface="Arial"/>
                <a:ea typeface="Arial"/>
                <a:cs typeface="Arial"/>
                <a:sym typeface="Arial"/>
              </a:defRPr>
            </a:pPr>
            <a:endParaRPr>
              <a:uFill>
                <a:solidFill>
                  <a:srgbClr val="1155CC"/>
                </a:solidFill>
              </a:uFill>
            </a:endParaRPr>
          </a:p>
          <a:p>
            <a:pPr algn="just">
              <a:defRPr b="1" sz="2500">
                <a:latin typeface="Arial"/>
                <a:ea typeface="Arial"/>
                <a:cs typeface="Arial"/>
                <a:sym typeface="Arial"/>
              </a:defRPr>
            </a:pPr>
            <a:r>
              <a:rPr>
                <a:uFill>
                  <a:solidFill>
                    <a:srgbClr val="1155CC"/>
                  </a:solidFill>
                </a:uFill>
              </a:rPr>
              <a:t>También podrán ser ellos los que realicen las expresiones y otros compañeros/as tratar de adivinar la emoción que están interpretando, como el juego de las películas. Se puede imprimir las caras y darle a cada uno una que tendrá que interpretar los demás.</a:t>
            </a:r>
          </a:p>
        </p:txBody>
      </p:sp>
      <p:pic>
        <p:nvPicPr>
          <p:cNvPr id="1644" name="Captura de pantalla 2020-04-06 a las 14.18.19.png" descr="Captura de pantalla 2020-04-06 a las 14.18.19.png">
            <a:hlinkClick r:id="" invalidUrl="" action="ppaction://hlinkshowjump?jump=previousslide" tgtFrame="" tooltip="" history="1" highlightClick="0" endSnd="0"/>
          </p:cNvPr>
          <p:cNvPicPr>
            <a:picLocks noChangeAspect="1"/>
          </p:cNvPicPr>
          <p:nvPr/>
        </p:nvPicPr>
        <p:blipFill>
          <a:blip r:embed="rId2">
            <a:extLst/>
          </a:blip>
          <a:srcRect l="41102" t="38565" r="37698" b="27557"/>
          <a:stretch>
            <a:fillRect/>
          </a:stretch>
        </p:blipFill>
        <p:spPr>
          <a:xfrm>
            <a:off x="11678988" y="8553672"/>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1"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pic>
        <p:nvPicPr>
          <p:cNvPr id="1645" name="image10.png" descr="image10.png"/>
          <p:cNvPicPr>
            <a:picLocks noChangeAspect="1"/>
          </p:cNvPicPr>
          <p:nvPr/>
        </p:nvPicPr>
        <p:blipFill>
          <a:blip r:embed="rId3">
            <a:extLst/>
          </a:blip>
          <a:stretch>
            <a:fillRect/>
          </a:stretch>
        </p:blipFill>
        <p:spPr>
          <a:xfrm>
            <a:off x="6836809" y="4665040"/>
            <a:ext cx="4518091" cy="4531264"/>
          </a:xfrm>
          <a:prstGeom prst="rect">
            <a:avLst/>
          </a:prstGeom>
          <a:ln w="12700">
            <a:miter lim="400000"/>
          </a:ln>
        </p:spPr>
      </p:pic>
      <p:pic>
        <p:nvPicPr>
          <p:cNvPr id="1646" name="image8.png" descr="image8.png"/>
          <p:cNvPicPr>
            <a:picLocks noChangeAspect="1"/>
          </p:cNvPicPr>
          <p:nvPr/>
        </p:nvPicPr>
        <p:blipFill>
          <a:blip r:embed="rId4">
            <a:extLst/>
          </a:blip>
          <a:stretch>
            <a:fillRect/>
          </a:stretch>
        </p:blipFill>
        <p:spPr>
          <a:xfrm>
            <a:off x="268579" y="4446402"/>
            <a:ext cx="5405871" cy="4968539"/>
          </a:xfrm>
          <a:prstGeom prst="rect">
            <a:avLst/>
          </a:prstGeom>
          <a:ln w="12700">
            <a:miter lim="400000"/>
          </a:ln>
        </p:spPr>
      </p:pic>
    </p:spTree>
  </p:cSld>
  <p:clrMapOvr>
    <a:masterClrMapping/>
  </p:clrMapOvr>
  <p:transition xmlns:p14="http://schemas.microsoft.com/office/powerpoint/2010/main" spd="med" advClick="1"/>
</p:sld>
</file>

<file path=ppt/slides/slide20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48" name="2199844.jpg" descr="2199844.jpg"/>
          <p:cNvPicPr>
            <a:picLocks noChangeAspect="1"/>
          </p:cNvPicPr>
          <p:nvPr/>
        </p:nvPicPr>
        <p:blipFill>
          <a:blip r:embed="rId2">
            <a:extLst/>
          </a:blip>
          <a:stretch>
            <a:fillRect/>
          </a:stretch>
        </p:blipFill>
        <p:spPr>
          <a:xfrm>
            <a:off x="2527300" y="2593975"/>
            <a:ext cx="1397000" cy="1397000"/>
          </a:xfrm>
          <a:prstGeom prst="rect">
            <a:avLst/>
          </a:prstGeom>
          <a:ln w="12700">
            <a:miter lim="400000"/>
          </a:ln>
        </p:spPr>
      </p:pic>
      <p:pic>
        <p:nvPicPr>
          <p:cNvPr id="1649" name="mujer-caucasica-siendo-acoso-otras-chicas_53876-16068.jpg" descr="mujer-caucasica-siendo-acoso-otras-chicas_53876-16068.jpg"/>
          <p:cNvPicPr>
            <a:picLocks noChangeAspect="1"/>
          </p:cNvPicPr>
          <p:nvPr/>
        </p:nvPicPr>
        <p:blipFill>
          <a:blip r:embed="rId3">
            <a:extLst/>
          </a:blip>
          <a:stretch>
            <a:fillRect/>
          </a:stretch>
        </p:blipFill>
        <p:spPr>
          <a:xfrm>
            <a:off x="-1447985" y="-117670"/>
            <a:ext cx="14995389" cy="9988940"/>
          </a:xfrm>
          <a:prstGeom prst="rect">
            <a:avLst/>
          </a:prstGeom>
          <a:ln w="12700">
            <a:miter lim="400000"/>
          </a:ln>
        </p:spPr>
      </p:pic>
      <p:pic>
        <p:nvPicPr>
          <p:cNvPr id="1650" name="Captura de pantalla 2020-04-06 a las 14.18.19.png" descr="Captura de pantalla 2020-04-06 a las 14.18.19.png">
            <a:hlinkClick r:id="rId4" invalidUrl="" action="ppaction://hlinksldjump" tgtFrame="" tooltip="" history="1" highlightClick="0" endSnd="0"/>
          </p:cNvPr>
          <p:cNvPicPr>
            <a:picLocks noChangeAspect="1"/>
          </p:cNvPicPr>
          <p:nvPr/>
        </p:nvPicPr>
        <p:blipFill>
          <a:blip r:embed="rId5">
            <a:extLst/>
          </a:blip>
          <a:srcRect l="41102" t="38565" r="37698" b="27557"/>
          <a:stretch>
            <a:fillRect/>
          </a:stretch>
        </p:blipFill>
        <p:spPr>
          <a:xfrm>
            <a:off x="11879638" y="8469998"/>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0"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pic>
        <p:nvPicPr>
          <p:cNvPr id="1651" name="Captura de pantalla 2020-04-06 a las 13.54.21.png" descr="Captura de pantalla 2020-04-06 a las 13.54.21.png">
            <a:hlinkClick r:id="rId6" invalidUrl="" action="ppaction://hlinksldjump" tgtFrame="" tooltip="" history="1" highlightClick="0" endSnd="0"/>
          </p:cNvPr>
          <p:cNvPicPr>
            <a:picLocks noChangeAspect="1"/>
          </p:cNvPicPr>
          <p:nvPr/>
        </p:nvPicPr>
        <p:blipFill>
          <a:blip r:embed="rId7">
            <a:extLst/>
          </a:blip>
          <a:srcRect l="58599" t="28750" r="37498" b="64982"/>
          <a:stretch>
            <a:fillRect/>
          </a:stretch>
        </p:blipFill>
        <p:spPr>
          <a:xfrm>
            <a:off x="12016864" y="307279"/>
            <a:ext cx="839788" cy="843011"/>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spTree>
  </p:cSld>
  <p:clrMapOvr>
    <a:masterClrMapping/>
  </p:clrMapOvr>
  <p:transition xmlns:p14="http://schemas.microsoft.com/office/powerpoint/2010/main" spd="med" advClick="1"/>
</p:sld>
</file>

<file path=ppt/slides/slide20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53" name="En esta actividad les podemos pedir qué identifiquen cómo se siente la niña de la camiseta roja de la foto.…"/>
          <p:cNvSpPr txBox="1"/>
          <p:nvPr/>
        </p:nvSpPr>
        <p:spPr>
          <a:xfrm>
            <a:off x="276011" y="1890727"/>
            <a:ext cx="12452778" cy="5972145"/>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419100" tIns="419100" rIns="419100" bIns="419100" anchor="ctr">
            <a:spAutoFit/>
          </a:bodyPr>
          <a:lstStyle/>
          <a:p>
            <a:pPr algn="just">
              <a:defRPr b="1" sz="2300">
                <a:latin typeface="Arial"/>
                <a:ea typeface="Arial"/>
                <a:cs typeface="Arial"/>
                <a:sym typeface="Arial"/>
              </a:defRPr>
            </a:pPr>
            <a:r>
              <a:t>3. A</a:t>
            </a:r>
            <a:r>
              <a:rPr>
                <a:uFill>
                  <a:solidFill>
                    <a:srgbClr val="1155CC"/>
                  </a:solidFill>
                </a:uFill>
              </a:rPr>
              <a:t>SÍ ME SIENTO YO CUANDO…</a:t>
            </a:r>
            <a:endParaRPr>
              <a:uFill>
                <a:solidFill>
                  <a:srgbClr val="1155CC"/>
                </a:solidFill>
              </a:uFill>
            </a:endParaRPr>
          </a:p>
          <a:p>
            <a:pPr algn="just">
              <a:defRPr b="1" sz="2300">
                <a:latin typeface="Arial"/>
                <a:ea typeface="Arial"/>
                <a:cs typeface="Arial"/>
                <a:sym typeface="Arial"/>
              </a:defRPr>
            </a:pPr>
            <a:endParaRPr>
              <a:uFill>
                <a:solidFill>
                  <a:srgbClr val="1155CC"/>
                </a:solidFill>
              </a:uFill>
            </a:endParaRPr>
          </a:p>
          <a:p>
            <a:pPr algn="just">
              <a:defRPr b="1" sz="2300">
                <a:latin typeface="Arial"/>
                <a:ea typeface="Arial"/>
                <a:cs typeface="Arial"/>
                <a:sym typeface="Arial"/>
              </a:defRPr>
            </a:pPr>
            <a:r>
              <a:t>En esta actividad les podemos pedir qué identifiquen cómo se siente la niña de la camiseta roja de la foto. </a:t>
            </a:r>
          </a:p>
          <a:p>
            <a:pPr algn="just">
              <a:defRPr b="1" sz="2300">
                <a:latin typeface="Arial"/>
                <a:ea typeface="Arial"/>
                <a:cs typeface="Arial"/>
                <a:sym typeface="Arial"/>
              </a:defRPr>
            </a:pPr>
            <a:r>
              <a:t>Después de eso, les podemos decir que piensen en una situación que se hayan sentido… (enfadados, tristes, lo que sea…) y lo mismo, que identifiquen la emoción de ese momento, cómo estaba su cuerpo en ese momento, que le pongan un color o una palabra y después sean conscientes de que que esa emoción ya pasó y ahora deben olvidarla y dejarla ir.</a:t>
            </a:r>
          </a:p>
          <a:p>
            <a:pPr algn="just">
              <a:defRPr b="1" sz="2300">
                <a:latin typeface="Arial"/>
                <a:ea typeface="Arial"/>
                <a:cs typeface="Arial"/>
                <a:sym typeface="Arial"/>
              </a:defRPr>
            </a:pPr>
          </a:p>
          <a:p>
            <a:pPr algn="just">
              <a:defRPr b="1" sz="2300">
                <a:latin typeface="Arial"/>
                <a:ea typeface="Arial"/>
                <a:cs typeface="Arial"/>
                <a:sym typeface="Arial"/>
              </a:defRPr>
            </a:pPr>
            <a:r>
              <a:rPr>
                <a:uFill>
                  <a:solidFill>
                    <a:srgbClr val="1155CC"/>
                  </a:solidFill>
                </a:uFill>
              </a:rPr>
              <a:t>Una vez identificada una emoción se puede dialogar con ellos en qué otros momentos/situaciones diferentes han sentido esa emoción. Podremos realizar los mismos pasos, identificar la emoción de ese momento, dónde o cómo estaba en su cuerpo, ponerle un color o una palabra a la emoción y después dejarla ir</a:t>
            </a:r>
            <a:r>
              <a:rPr>
                <a:solidFill>
                  <a:srgbClr val="1155CC"/>
                </a:solidFill>
                <a:uFill>
                  <a:solidFill>
                    <a:srgbClr val="1155CC"/>
                  </a:solidFill>
                </a:uFill>
              </a:rPr>
              <a:t>.</a:t>
            </a:r>
            <a:endParaRPr>
              <a:solidFill>
                <a:srgbClr val="1155CC"/>
              </a:solidFill>
              <a:uFill>
                <a:solidFill>
                  <a:srgbClr val="1155CC"/>
                </a:solidFill>
              </a:uFill>
            </a:endParaRPr>
          </a:p>
        </p:txBody>
      </p:sp>
      <p:pic>
        <p:nvPicPr>
          <p:cNvPr id="1654" name="Captura de pantalla 2020-04-06 a las 14.18.19.png" descr="Captura de pantalla 2020-04-06 a las 14.18.19.png">
            <a:hlinkClick r:id="" invalidUrl="" action="ppaction://hlinkshowjump?jump=previousslide" tgtFrame="" tooltip="" history="1" highlightClick="0" endSnd="0"/>
          </p:cNvPr>
          <p:cNvPicPr>
            <a:picLocks noChangeAspect="1"/>
          </p:cNvPicPr>
          <p:nvPr/>
        </p:nvPicPr>
        <p:blipFill>
          <a:blip r:embed="rId2">
            <a:extLst/>
          </a:blip>
          <a:srcRect l="41102" t="38565" r="37698" b="27557"/>
          <a:stretch>
            <a:fillRect/>
          </a:stretch>
        </p:blipFill>
        <p:spPr>
          <a:xfrm>
            <a:off x="11408055" y="8350472"/>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1"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spTree>
  </p:cSld>
  <p:clrMapOvr>
    <a:masterClrMapping/>
  </p:clrMapOvr>
  <p:transition xmlns:p14="http://schemas.microsoft.com/office/powerpoint/2010/main" spd="med" advClick="1"/>
</p:sld>
</file>

<file path=ppt/slides/slide20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56" name="Imagen" descr="Imagen"/>
          <p:cNvPicPr>
            <a:picLocks noChangeAspect="1"/>
          </p:cNvPicPr>
          <p:nvPr/>
        </p:nvPicPr>
        <p:blipFill>
          <a:blip r:embed="rId2">
            <a:extLst/>
          </a:blip>
          <a:srcRect l="0" t="0" r="2804" b="11693"/>
          <a:stretch>
            <a:fillRect/>
          </a:stretch>
        </p:blipFill>
        <p:spPr>
          <a:xfrm>
            <a:off x="347323" y="-913199"/>
            <a:ext cx="11873191" cy="10787413"/>
          </a:xfrm>
          <a:prstGeom prst="rect">
            <a:avLst/>
          </a:prstGeom>
          <a:ln w="12700">
            <a:miter lim="400000"/>
          </a:ln>
        </p:spPr>
      </p:pic>
      <p:pic>
        <p:nvPicPr>
          <p:cNvPr id="1657"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02" t="38565" r="37698" b="27557"/>
          <a:stretch>
            <a:fillRect/>
          </a:stretch>
        </p:blipFill>
        <p:spPr>
          <a:xfrm>
            <a:off x="11879638" y="8469998"/>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0"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pic>
        <p:nvPicPr>
          <p:cNvPr id="1658" name="Captura de pantalla 2020-04-06 a las 13.54.21.png" descr="Captura de pantalla 2020-04-06 a las 13.54.21.png">
            <a:hlinkClick r:id="rId5" invalidUrl="" action="ppaction://hlinksldjump" tgtFrame="" tooltip="" history="1" highlightClick="0" endSnd="0"/>
          </p:cNvPr>
          <p:cNvPicPr>
            <a:picLocks noChangeAspect="1"/>
          </p:cNvPicPr>
          <p:nvPr/>
        </p:nvPicPr>
        <p:blipFill>
          <a:blip r:embed="rId6">
            <a:extLst/>
          </a:blip>
          <a:srcRect l="58599" t="28750" r="37498" b="64982"/>
          <a:stretch>
            <a:fillRect/>
          </a:stretch>
        </p:blipFill>
        <p:spPr>
          <a:xfrm>
            <a:off x="12016864" y="307279"/>
            <a:ext cx="839788" cy="843011"/>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pic>
        <p:nvPicPr>
          <p:cNvPr id="1659" name="image4.png" descr="image4.png"/>
          <p:cNvPicPr>
            <a:picLocks noChangeAspect="1"/>
          </p:cNvPicPr>
          <p:nvPr/>
        </p:nvPicPr>
        <p:blipFill>
          <a:blip r:embed="rId7">
            <a:extLst/>
          </a:blip>
          <a:srcRect l="405" t="229" r="5" b="0"/>
          <a:stretch>
            <a:fillRect/>
          </a:stretch>
        </p:blipFill>
        <p:spPr>
          <a:xfrm>
            <a:off x="4691516" y="119606"/>
            <a:ext cx="3381773" cy="49811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926" y="0"/>
                </a:moveTo>
                <a:cubicBezTo>
                  <a:pt x="12926" y="27"/>
                  <a:pt x="13070" y="249"/>
                  <a:pt x="13247" y="492"/>
                </a:cubicBezTo>
                <a:cubicBezTo>
                  <a:pt x="13425" y="736"/>
                  <a:pt x="13544" y="1174"/>
                  <a:pt x="13509" y="1468"/>
                </a:cubicBezTo>
                <a:cubicBezTo>
                  <a:pt x="13445" y="1993"/>
                  <a:pt x="13431" y="2002"/>
                  <a:pt x="12654" y="1960"/>
                </a:cubicBezTo>
                <a:cubicBezTo>
                  <a:pt x="12158" y="1933"/>
                  <a:pt x="11497" y="1736"/>
                  <a:pt x="10875" y="1430"/>
                </a:cubicBezTo>
                <a:cubicBezTo>
                  <a:pt x="9760" y="881"/>
                  <a:pt x="8831" y="594"/>
                  <a:pt x="7734" y="460"/>
                </a:cubicBezTo>
                <a:lnTo>
                  <a:pt x="6986" y="368"/>
                </a:lnTo>
                <a:lnTo>
                  <a:pt x="7478" y="1033"/>
                </a:lnTo>
                <a:cubicBezTo>
                  <a:pt x="8104" y="1879"/>
                  <a:pt x="8095" y="2181"/>
                  <a:pt x="7445" y="2384"/>
                </a:cubicBezTo>
                <a:cubicBezTo>
                  <a:pt x="7023" y="2515"/>
                  <a:pt x="6779" y="2499"/>
                  <a:pt x="6173" y="2301"/>
                </a:cubicBezTo>
                <a:cubicBezTo>
                  <a:pt x="5760" y="2166"/>
                  <a:pt x="5030" y="2005"/>
                  <a:pt x="4548" y="1943"/>
                </a:cubicBezTo>
                <a:lnTo>
                  <a:pt x="3668" y="1831"/>
                </a:lnTo>
                <a:lnTo>
                  <a:pt x="4474" y="2530"/>
                </a:lnTo>
                <a:lnTo>
                  <a:pt x="5280" y="3229"/>
                </a:lnTo>
                <a:lnTo>
                  <a:pt x="4507" y="3855"/>
                </a:lnTo>
                <a:cubicBezTo>
                  <a:pt x="3733" y="4482"/>
                  <a:pt x="3473" y="4536"/>
                  <a:pt x="2535" y="4266"/>
                </a:cubicBezTo>
                <a:cubicBezTo>
                  <a:pt x="2183" y="4165"/>
                  <a:pt x="2184" y="4185"/>
                  <a:pt x="2510" y="4654"/>
                </a:cubicBezTo>
                <a:cubicBezTo>
                  <a:pt x="2831" y="5115"/>
                  <a:pt x="2829" y="5169"/>
                  <a:pt x="2494" y="5519"/>
                </a:cubicBezTo>
                <a:cubicBezTo>
                  <a:pt x="2298" y="5725"/>
                  <a:pt x="2008" y="5893"/>
                  <a:pt x="1850" y="5893"/>
                </a:cubicBezTo>
                <a:cubicBezTo>
                  <a:pt x="1693" y="5893"/>
                  <a:pt x="1564" y="6009"/>
                  <a:pt x="1564" y="6149"/>
                </a:cubicBezTo>
                <a:cubicBezTo>
                  <a:pt x="1564" y="6289"/>
                  <a:pt x="1486" y="6462"/>
                  <a:pt x="1389" y="6536"/>
                </a:cubicBezTo>
                <a:cubicBezTo>
                  <a:pt x="1292" y="6610"/>
                  <a:pt x="1058" y="7004"/>
                  <a:pt x="869" y="7411"/>
                </a:cubicBezTo>
                <a:cubicBezTo>
                  <a:pt x="593" y="8007"/>
                  <a:pt x="571" y="8279"/>
                  <a:pt x="748" y="8825"/>
                </a:cubicBezTo>
                <a:cubicBezTo>
                  <a:pt x="1025" y="9682"/>
                  <a:pt x="1828" y="10530"/>
                  <a:pt x="2421" y="10589"/>
                </a:cubicBezTo>
                <a:cubicBezTo>
                  <a:pt x="2814" y="10629"/>
                  <a:pt x="2930" y="10798"/>
                  <a:pt x="3250" y="11820"/>
                </a:cubicBezTo>
                <a:cubicBezTo>
                  <a:pt x="3454" y="12472"/>
                  <a:pt x="3576" y="13058"/>
                  <a:pt x="3521" y="13119"/>
                </a:cubicBezTo>
                <a:cubicBezTo>
                  <a:pt x="3466" y="13180"/>
                  <a:pt x="3509" y="13389"/>
                  <a:pt x="3617" y="13584"/>
                </a:cubicBezTo>
                <a:cubicBezTo>
                  <a:pt x="3782" y="13881"/>
                  <a:pt x="3667" y="14115"/>
                  <a:pt x="2905" y="15031"/>
                </a:cubicBezTo>
                <a:cubicBezTo>
                  <a:pt x="2405" y="15632"/>
                  <a:pt x="1609" y="16736"/>
                  <a:pt x="1136" y="17483"/>
                </a:cubicBezTo>
                <a:cubicBezTo>
                  <a:pt x="662" y="18230"/>
                  <a:pt x="191" y="18902"/>
                  <a:pt x="91" y="18976"/>
                </a:cubicBezTo>
                <a:cubicBezTo>
                  <a:pt x="55" y="19002"/>
                  <a:pt x="28" y="19162"/>
                  <a:pt x="0" y="19309"/>
                </a:cubicBezTo>
                <a:lnTo>
                  <a:pt x="1513" y="20003"/>
                </a:lnTo>
                <a:cubicBezTo>
                  <a:pt x="2394" y="20407"/>
                  <a:pt x="3438" y="20929"/>
                  <a:pt x="3835" y="21163"/>
                </a:cubicBezTo>
                <a:lnTo>
                  <a:pt x="4560" y="21588"/>
                </a:lnTo>
                <a:lnTo>
                  <a:pt x="13080" y="21595"/>
                </a:lnTo>
                <a:lnTo>
                  <a:pt x="21600" y="21600"/>
                </a:lnTo>
                <a:lnTo>
                  <a:pt x="21600" y="20354"/>
                </a:lnTo>
                <a:cubicBezTo>
                  <a:pt x="21600" y="19669"/>
                  <a:pt x="21515" y="19049"/>
                  <a:pt x="21410" y="18976"/>
                </a:cubicBezTo>
                <a:cubicBezTo>
                  <a:pt x="21305" y="18902"/>
                  <a:pt x="20927" y="18333"/>
                  <a:pt x="20568" y="17711"/>
                </a:cubicBezTo>
                <a:cubicBezTo>
                  <a:pt x="20210" y="17088"/>
                  <a:pt x="19460" y="15962"/>
                  <a:pt x="18908" y="15212"/>
                </a:cubicBezTo>
                <a:cubicBezTo>
                  <a:pt x="18355" y="14462"/>
                  <a:pt x="17967" y="13808"/>
                  <a:pt x="18044" y="13756"/>
                </a:cubicBezTo>
                <a:cubicBezTo>
                  <a:pt x="18120" y="13704"/>
                  <a:pt x="18197" y="13425"/>
                  <a:pt x="18216" y="13138"/>
                </a:cubicBezTo>
                <a:cubicBezTo>
                  <a:pt x="18264" y="12422"/>
                  <a:pt x="18700" y="10797"/>
                  <a:pt x="18875" y="10684"/>
                </a:cubicBezTo>
                <a:cubicBezTo>
                  <a:pt x="18954" y="10633"/>
                  <a:pt x="19202" y="10569"/>
                  <a:pt x="19425" y="10541"/>
                </a:cubicBezTo>
                <a:cubicBezTo>
                  <a:pt x="20031" y="10466"/>
                  <a:pt x="20733" y="9652"/>
                  <a:pt x="21004" y="8706"/>
                </a:cubicBezTo>
                <a:cubicBezTo>
                  <a:pt x="21137" y="8246"/>
                  <a:pt x="21324" y="7834"/>
                  <a:pt x="21423" y="7793"/>
                </a:cubicBezTo>
                <a:cubicBezTo>
                  <a:pt x="21439" y="7786"/>
                  <a:pt x="21451" y="7667"/>
                  <a:pt x="21466" y="7574"/>
                </a:cubicBezTo>
                <a:lnTo>
                  <a:pt x="20880" y="7025"/>
                </a:lnTo>
                <a:cubicBezTo>
                  <a:pt x="20482" y="6654"/>
                  <a:pt x="20155" y="6293"/>
                  <a:pt x="20155" y="6223"/>
                </a:cubicBezTo>
                <a:cubicBezTo>
                  <a:pt x="20155" y="6153"/>
                  <a:pt x="19712" y="5771"/>
                  <a:pt x="19169" y="5375"/>
                </a:cubicBezTo>
                <a:cubicBezTo>
                  <a:pt x="18456" y="4854"/>
                  <a:pt x="18105" y="4454"/>
                  <a:pt x="17909" y="3931"/>
                </a:cubicBezTo>
                <a:cubicBezTo>
                  <a:pt x="17595" y="3090"/>
                  <a:pt x="17377" y="2949"/>
                  <a:pt x="16872" y="3261"/>
                </a:cubicBezTo>
                <a:cubicBezTo>
                  <a:pt x="16536" y="3470"/>
                  <a:pt x="16474" y="3462"/>
                  <a:pt x="16087" y="3168"/>
                </a:cubicBezTo>
                <a:cubicBezTo>
                  <a:pt x="15855" y="2993"/>
                  <a:pt x="15319" y="2437"/>
                  <a:pt x="14893" y="1931"/>
                </a:cubicBezTo>
                <a:cubicBezTo>
                  <a:pt x="14466" y="1425"/>
                  <a:pt x="13841" y="772"/>
                  <a:pt x="13503" y="480"/>
                </a:cubicBezTo>
                <a:lnTo>
                  <a:pt x="12948" y="0"/>
                </a:lnTo>
                <a:lnTo>
                  <a:pt x="12926" y="0"/>
                </a:lnTo>
                <a:close/>
              </a:path>
            </a:pathLst>
          </a:custGeom>
          <a:ln w="12700">
            <a:miter lim="400000"/>
          </a:ln>
        </p:spPr>
      </p:pic>
    </p:spTree>
  </p:cSld>
  <p:clrMapOvr>
    <a:masterClrMapping/>
  </p:clrMapOvr>
  <p:transition xmlns:p14="http://schemas.microsoft.com/office/powerpoint/2010/main" spd="med" advClick="1"/>
</p:sld>
</file>

<file path=ppt/slides/slide20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1" name="En esta actividad van a escuchar diferentes tipos de música y deben identificar qué emoción les despierta. Deberían bailar al ritmo de cada música. (Si queréis les podéis dar una tela para que la muevan al ritmo de la música, así les dará menos vergüenza"/>
          <p:cNvSpPr txBox="1"/>
          <p:nvPr/>
        </p:nvSpPr>
        <p:spPr>
          <a:xfrm>
            <a:off x="276011" y="4306"/>
            <a:ext cx="12452778" cy="9744987"/>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419100" tIns="419100" rIns="419100" bIns="419100" anchor="ctr">
            <a:spAutoFit/>
          </a:bodyPr>
          <a:lstStyle/>
          <a:p>
            <a:pPr algn="just">
              <a:defRPr b="1" sz="2700">
                <a:latin typeface="Arial"/>
                <a:ea typeface="Arial"/>
                <a:cs typeface="Arial"/>
                <a:sym typeface="Arial"/>
              </a:defRPr>
            </a:pPr>
            <a:r>
              <a:t>4. </a:t>
            </a:r>
            <a:r>
              <a:rPr>
                <a:uFill>
                  <a:solidFill>
                    <a:srgbClr val="1155CC"/>
                  </a:solidFill>
                </a:uFill>
              </a:rPr>
              <a:t>SIENTO A TRAVÉS DE LA MÚSICA </a:t>
            </a:r>
            <a:endParaRPr>
              <a:uFill>
                <a:solidFill>
                  <a:srgbClr val="1155CC"/>
                </a:solidFill>
              </a:uFill>
            </a:endParaRPr>
          </a:p>
          <a:p>
            <a:pPr algn="just">
              <a:defRPr b="1" sz="2700">
                <a:latin typeface="Arial"/>
                <a:ea typeface="Arial"/>
                <a:cs typeface="Arial"/>
                <a:sym typeface="Arial"/>
              </a:defRPr>
            </a:pPr>
            <a:endParaRPr>
              <a:uFill>
                <a:solidFill>
                  <a:srgbClr val="1155CC"/>
                </a:solidFill>
              </a:uFill>
            </a:endParaRPr>
          </a:p>
          <a:p>
            <a:pPr algn="just">
              <a:defRPr b="1" sz="2700">
                <a:latin typeface="Arial"/>
                <a:ea typeface="Arial"/>
                <a:cs typeface="Arial"/>
                <a:sym typeface="Arial"/>
              </a:defRPr>
            </a:pPr>
            <a:r>
              <a:rPr>
                <a:uFill>
                  <a:solidFill>
                    <a:srgbClr val="1155CC"/>
                  </a:solidFill>
                </a:uFill>
              </a:rPr>
              <a:t>Pondremos a los niños y niñas diferentes tipos de música, según la escuchan deberán identificar qué emoción es la que les despierta. Podrán dibujar mientras la escuchan o bailar agitando pañuelos…</a:t>
            </a:r>
            <a:endParaRPr>
              <a:solidFill>
                <a:srgbClr val="1155CC"/>
              </a:solidFill>
              <a:uFill>
                <a:solidFill>
                  <a:srgbClr val="1155CC"/>
                </a:solidFill>
              </a:uFill>
            </a:endParaRPr>
          </a:p>
          <a:p>
            <a:pPr algn="just">
              <a:defRPr b="1" sz="2700">
                <a:latin typeface="Arial"/>
                <a:ea typeface="Arial"/>
                <a:cs typeface="Arial"/>
                <a:sym typeface="Arial"/>
              </a:defRPr>
            </a:pPr>
          </a:p>
          <a:p>
            <a:pPr indent="1219200" algn="l" defTabSz="457200">
              <a:lnSpc>
                <a:spcPts val="5200"/>
              </a:lnSpc>
              <a:defRPr sz="2700">
                <a:latin typeface="Arial"/>
                <a:ea typeface="Arial"/>
                <a:cs typeface="Arial"/>
                <a:sym typeface="Arial"/>
              </a:defRPr>
            </a:pPr>
            <a:r>
              <a:t>-Marcha fúnebre de Chopin.</a:t>
            </a:r>
          </a:p>
          <a:p>
            <a:pPr indent="1219200" algn="l" defTabSz="457200">
              <a:lnSpc>
                <a:spcPts val="5200"/>
              </a:lnSpc>
              <a:defRPr sz="2700" u="sng">
                <a:solidFill>
                  <a:srgbClr val="1155CC"/>
                </a:solidFill>
                <a:latin typeface="Arial"/>
                <a:ea typeface="Arial"/>
                <a:cs typeface="Arial"/>
                <a:sym typeface="Arial"/>
              </a:defRPr>
            </a:pPr>
            <a:r>
              <a:rPr>
                <a:solidFill>
                  <a:srgbClr val="0000FF"/>
                </a:solidFill>
                <a:uFill>
                  <a:solidFill>
                    <a:srgbClr val="0000FF"/>
                  </a:solidFill>
                </a:uFill>
                <a:hlinkClick r:id="rId2" invalidUrl="" action="" tgtFrame="" tooltip="" history="1" highlightClick="0" endSnd="0"/>
              </a:rPr>
              <a:t>https://www.youtube.com/watch?v=Duwlf9hWPSw</a:t>
            </a:r>
          </a:p>
          <a:p>
            <a:pPr indent="1219200" algn="l" defTabSz="457200">
              <a:lnSpc>
                <a:spcPts val="5200"/>
              </a:lnSpc>
              <a:defRPr sz="2700">
                <a:latin typeface="Arial"/>
                <a:ea typeface="Arial"/>
                <a:cs typeface="Arial"/>
                <a:sym typeface="Arial"/>
              </a:defRPr>
            </a:pPr>
            <a:r>
              <a:t>Marcha Radetzky Johann Strauss</a:t>
            </a:r>
          </a:p>
          <a:p>
            <a:pPr indent="1219200" algn="l" defTabSz="457200">
              <a:lnSpc>
                <a:spcPts val="5200"/>
              </a:lnSpc>
              <a:defRPr sz="2700" u="sng">
                <a:solidFill>
                  <a:srgbClr val="1155CC"/>
                </a:solidFill>
                <a:latin typeface="Arial"/>
                <a:ea typeface="Arial"/>
                <a:cs typeface="Arial"/>
                <a:sym typeface="Arial"/>
              </a:defRPr>
            </a:pPr>
            <a:r>
              <a:rPr>
                <a:solidFill>
                  <a:srgbClr val="0000FF"/>
                </a:solidFill>
                <a:uFill>
                  <a:solidFill>
                    <a:srgbClr val="0000FF"/>
                  </a:solidFill>
                </a:uFill>
                <a:hlinkClick r:id="rId3" invalidUrl="" action="" tgtFrame="" tooltip="" history="1" highlightClick="0" endSnd="0"/>
              </a:rPr>
              <a:t>https://www.youtube.com/watch?v=MobMllyybns</a:t>
            </a:r>
          </a:p>
          <a:p>
            <a:pPr indent="1219200" algn="l" defTabSz="457200">
              <a:lnSpc>
                <a:spcPts val="5200"/>
              </a:lnSpc>
              <a:defRPr sz="2700">
                <a:latin typeface="Arial"/>
                <a:ea typeface="Arial"/>
                <a:cs typeface="Arial"/>
                <a:sym typeface="Arial"/>
              </a:defRPr>
            </a:pPr>
            <a:r>
              <a:t>La primavera de Vivaldi</a:t>
            </a:r>
          </a:p>
          <a:p>
            <a:pPr indent="1219200" algn="l" defTabSz="457200">
              <a:lnSpc>
                <a:spcPts val="5200"/>
              </a:lnSpc>
              <a:defRPr sz="2700" u="sng">
                <a:solidFill>
                  <a:srgbClr val="1155CC"/>
                </a:solidFill>
                <a:latin typeface="Arial"/>
                <a:ea typeface="Arial"/>
                <a:cs typeface="Arial"/>
                <a:sym typeface="Arial"/>
              </a:defRPr>
            </a:pPr>
            <a:r>
              <a:rPr>
                <a:solidFill>
                  <a:srgbClr val="0000FF"/>
                </a:solidFill>
                <a:uFill>
                  <a:solidFill>
                    <a:srgbClr val="0000FF"/>
                  </a:solidFill>
                </a:uFill>
                <a:hlinkClick r:id="rId4" invalidUrl="" action="" tgtFrame="" tooltip="" history="1" highlightClick="0" endSnd="0"/>
              </a:rPr>
              <a:t>https://www.youtube.com/watch?v=s2lbGix2wtE</a:t>
            </a:r>
          </a:p>
          <a:p>
            <a:pPr indent="1219200" algn="l" defTabSz="457200">
              <a:lnSpc>
                <a:spcPts val="5200"/>
              </a:lnSpc>
              <a:defRPr sz="2700">
                <a:latin typeface="Arial"/>
                <a:ea typeface="Arial"/>
                <a:cs typeface="Arial"/>
                <a:sym typeface="Arial"/>
              </a:defRPr>
            </a:pPr>
            <a:r>
              <a:t>El Vuelo del Moscardón - Nikolai Rimsky-Korsakov</a:t>
            </a:r>
            <a:endParaRPr b="1"/>
          </a:p>
          <a:p>
            <a:pPr indent="1219200" algn="l" defTabSz="457200">
              <a:lnSpc>
                <a:spcPts val="5200"/>
              </a:lnSpc>
              <a:defRPr sz="2700" u="sng">
                <a:solidFill>
                  <a:srgbClr val="1155CC"/>
                </a:solidFill>
                <a:latin typeface="Arial"/>
                <a:ea typeface="Arial"/>
                <a:cs typeface="Arial"/>
                <a:sym typeface="Arial"/>
              </a:defRPr>
            </a:pPr>
            <a:r>
              <a:rPr>
                <a:solidFill>
                  <a:srgbClr val="0000FF"/>
                </a:solidFill>
                <a:uFill>
                  <a:solidFill>
                    <a:srgbClr val="0000FF"/>
                  </a:solidFill>
                </a:uFill>
                <a:hlinkClick r:id="rId5" invalidUrl="" action="" tgtFrame="" tooltip="" history="1" highlightClick="0" endSnd="0"/>
              </a:rPr>
              <a:t>https://www.youtube.com/watch?v=Sciy6GZr8Po</a:t>
            </a:r>
          </a:p>
          <a:p>
            <a:pPr indent="1219200" algn="l" defTabSz="457200">
              <a:lnSpc>
                <a:spcPts val="5200"/>
              </a:lnSpc>
              <a:defRPr sz="2700">
                <a:latin typeface="Arial"/>
                <a:ea typeface="Arial"/>
                <a:cs typeface="Arial"/>
                <a:sym typeface="Arial"/>
              </a:defRPr>
            </a:pPr>
            <a:r>
              <a:t>Air de Bach</a:t>
            </a:r>
            <a:endParaRPr b="1"/>
          </a:p>
          <a:p>
            <a:pPr indent="1219200" algn="l" defTabSz="457200">
              <a:lnSpc>
                <a:spcPts val="5200"/>
              </a:lnSpc>
              <a:defRPr sz="2700" u="sng">
                <a:solidFill>
                  <a:srgbClr val="1155CC"/>
                </a:solidFill>
                <a:latin typeface="Arial"/>
                <a:ea typeface="Arial"/>
                <a:cs typeface="Arial"/>
                <a:sym typeface="Arial"/>
              </a:defRPr>
            </a:pPr>
            <a:r>
              <a:rPr>
                <a:solidFill>
                  <a:srgbClr val="0000FF"/>
                </a:solidFill>
                <a:uFill>
                  <a:solidFill>
                    <a:srgbClr val="0000FF"/>
                  </a:solidFill>
                </a:uFill>
                <a:hlinkClick r:id="rId6" invalidUrl="" action="" tgtFrame="" tooltip="" history="1" highlightClick="0" endSnd="0"/>
              </a:rPr>
              <a:t>https://www.youtube.com/watch?v=rrVDATvUitA</a:t>
            </a:r>
          </a:p>
        </p:txBody>
      </p:sp>
      <p:pic>
        <p:nvPicPr>
          <p:cNvPr id="1662" name="Captura de pantalla 2020-04-06 a las 14.18.19.png" descr="Captura de pantalla 2020-04-06 a las 14.18.19.png">
            <a:hlinkClick r:id="" invalidUrl="" action="ppaction://hlinkshowjump?jump=previousslide" tgtFrame="" tooltip="" history="1" highlightClick="0" endSnd="0"/>
          </p:cNvPr>
          <p:cNvPicPr>
            <a:picLocks noChangeAspect="1"/>
          </p:cNvPicPr>
          <p:nvPr/>
        </p:nvPicPr>
        <p:blipFill>
          <a:blip r:embed="rId7">
            <a:extLst/>
          </a:blip>
          <a:srcRect l="41102" t="38565" r="37698" b="27557"/>
          <a:stretch>
            <a:fillRect/>
          </a:stretch>
        </p:blipFill>
        <p:spPr>
          <a:xfrm>
            <a:off x="11408055" y="8350472"/>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1"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spTree>
  </p:cSld>
  <p:clrMapOvr>
    <a:masterClrMapping/>
  </p:clrMapOvr>
  <p:transition xmlns:p14="http://schemas.microsoft.com/office/powerpoint/2010/main" spd="med" advClick="1"/>
</p:sld>
</file>

<file path=ppt/slides/slide20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64" name="Imagen" descr="Imagen"/>
          <p:cNvPicPr>
            <a:picLocks noChangeAspect="1"/>
          </p:cNvPicPr>
          <p:nvPr/>
        </p:nvPicPr>
        <p:blipFill>
          <a:blip r:embed="rId2">
            <a:extLst/>
          </a:blip>
          <a:stretch>
            <a:fillRect/>
          </a:stretch>
        </p:blipFill>
        <p:spPr>
          <a:xfrm>
            <a:off x="-663635" y="-67607"/>
            <a:ext cx="14332070" cy="9888813"/>
          </a:xfrm>
          <a:prstGeom prst="rect">
            <a:avLst/>
          </a:prstGeom>
          <a:ln w="12700">
            <a:miter lim="400000"/>
          </a:ln>
        </p:spPr>
      </p:pic>
      <p:pic>
        <p:nvPicPr>
          <p:cNvPr id="1665"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02" t="38565" r="37698" b="27557"/>
          <a:stretch>
            <a:fillRect/>
          </a:stretch>
        </p:blipFill>
        <p:spPr>
          <a:xfrm>
            <a:off x="11879638" y="8469998"/>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0"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pic>
        <p:nvPicPr>
          <p:cNvPr id="1666" name="Captura de pantalla 2020-04-06 a las 13.54.21.png" descr="Captura de pantalla 2020-04-06 a las 13.54.21.png">
            <a:hlinkClick r:id="rId5" invalidUrl="" action="ppaction://hlinksldjump" tgtFrame="" tooltip="" history="1" highlightClick="0" endSnd="0"/>
          </p:cNvPr>
          <p:cNvPicPr>
            <a:picLocks noChangeAspect="1"/>
          </p:cNvPicPr>
          <p:nvPr/>
        </p:nvPicPr>
        <p:blipFill>
          <a:blip r:embed="rId6">
            <a:extLst/>
          </a:blip>
          <a:srcRect l="58599" t="28750" r="37498" b="64982"/>
          <a:stretch>
            <a:fillRect/>
          </a:stretch>
        </p:blipFill>
        <p:spPr>
          <a:xfrm>
            <a:off x="12016864" y="307279"/>
            <a:ext cx="839788" cy="843011"/>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4" name="Imagen" descr="Imagen"/>
          <p:cNvPicPr>
            <a:picLocks noChangeAspect="1"/>
          </p:cNvPicPr>
          <p:nvPr/>
        </p:nvPicPr>
        <p:blipFill>
          <a:blip r:embed="rId2">
            <a:extLst/>
          </a:blip>
          <a:stretch>
            <a:fillRect/>
          </a:stretch>
        </p:blipFill>
        <p:spPr>
          <a:xfrm>
            <a:off x="-1456677" y="0"/>
            <a:ext cx="14642093" cy="9753601"/>
          </a:xfrm>
          <a:prstGeom prst="rect">
            <a:avLst/>
          </a:prstGeom>
          <a:ln w="12700">
            <a:miter lim="400000"/>
          </a:ln>
        </p:spPr>
      </p:pic>
      <p:pic>
        <p:nvPicPr>
          <p:cNvPr id="325" name="Lluvia HD _ Sonido de Lluvia y Sonidos de la Naturaleza _ Dormir 1h0m30s - 1h4m30s (wP9lBhFQBJE) 961.mov" descr="Lluvia HD _ Sonido de Lluvia y Sonidos de la Naturaleza _ Dormir 1h0m30s - 1h4m30s (wP9lBhFQBJE) 961.mov"/>
          <p:cNvPicPr>
            <a:picLocks noChangeAspect="0"/>
          </p:cNvPicPr>
          <p:nvPr>
            <a:audioFile r:link="rId3"/>
            <p:extLst>
              <p:ext uri="{DAA4B4D4-6D71-4841-9C94-3DE7FCFB9230}">
                <p14:media xmlns:p14="http://schemas.microsoft.com/office/powerpoint/2010/main" r:embed="rId4"/>
              </p:ext>
            </p:extLst>
          </p:nvPr>
        </p:nvPicPr>
        <p:blipFill>
          <a:blip r:embed="rId5">
            <a:extLst/>
          </a:blip>
          <a:stretch>
            <a:fillRect/>
          </a:stretch>
        </p:blipFill>
        <p:spPr>
          <a:xfrm>
            <a:off x="2590535" y="6771150"/>
            <a:ext cx="571501" cy="571501"/>
          </a:xfrm>
          <a:prstGeom prst="rect">
            <a:avLst/>
          </a:prstGeom>
          <a:ln w="12700">
            <a:miter lim="400000"/>
          </a:ln>
        </p:spPr>
      </p:pic>
      <p:pic>
        <p:nvPicPr>
          <p:cNvPr id="326" name="Captura de pantalla 2020-04-06 a las 13.54.21.png" descr="Captura de pantalla 2020-04-06 a las 13.54.21.png">
            <a:hlinkClick r:id="rId6" invalidUrl="" action="ppaction://hlinksldjump" tgtFrame="" tooltip="" history="1" highlightClick="0" endSnd="0"/>
          </p:cNvPr>
          <p:cNvPicPr>
            <a:picLocks noChangeAspect="1"/>
          </p:cNvPicPr>
          <p:nvPr/>
        </p:nvPicPr>
        <p:blipFill>
          <a:blip r:embed="rId7">
            <a:extLst/>
          </a:blip>
          <a:srcRect l="58598" t="28750" r="37499" b="64985"/>
          <a:stretch>
            <a:fillRect/>
          </a:stretch>
        </p:blipFill>
        <p:spPr>
          <a:xfrm>
            <a:off x="11612838" y="280239"/>
            <a:ext cx="900781" cy="903969"/>
          </a:xfrm>
          <a:custGeom>
            <a:avLst/>
            <a:gdLst/>
            <a:ahLst/>
            <a:cxnLst>
              <a:cxn ang="0">
                <a:pos x="wd2" y="hd2"/>
              </a:cxn>
              <a:cxn ang="5400000">
                <a:pos x="wd2" y="hd2"/>
              </a:cxn>
              <a:cxn ang="10800000">
                <a:pos x="wd2" y="hd2"/>
              </a:cxn>
              <a:cxn ang="16200000">
                <a:pos x="wd2" y="hd2"/>
              </a:cxn>
            </a:cxnLst>
            <a:rect l="0" t="0" r="r" b="b"/>
            <a:pathLst>
              <a:path w="20608" h="21162" fill="norm" stroke="1" extrusionOk="0">
                <a:moveTo>
                  <a:pt x="9921" y="6"/>
                </a:moveTo>
                <a:cubicBezTo>
                  <a:pt x="9528" y="19"/>
                  <a:pt x="9134" y="51"/>
                  <a:pt x="8732" y="108"/>
                </a:cubicBezTo>
                <a:cubicBezTo>
                  <a:pt x="5648" y="545"/>
                  <a:pt x="2498" y="2759"/>
                  <a:pt x="1177" y="5413"/>
                </a:cubicBezTo>
                <a:cubicBezTo>
                  <a:pt x="-992" y="9772"/>
                  <a:pt x="-92" y="15338"/>
                  <a:pt x="3284" y="18457"/>
                </a:cubicBezTo>
                <a:cubicBezTo>
                  <a:pt x="4506" y="19587"/>
                  <a:pt x="6727" y="20706"/>
                  <a:pt x="8250" y="20966"/>
                </a:cubicBezTo>
                <a:cubicBezTo>
                  <a:pt x="10833" y="21406"/>
                  <a:pt x="12781" y="21121"/>
                  <a:pt x="15151" y="19925"/>
                </a:cubicBezTo>
                <a:cubicBezTo>
                  <a:pt x="18531" y="18220"/>
                  <a:pt x="20608" y="14647"/>
                  <a:pt x="20608" y="10570"/>
                </a:cubicBezTo>
                <a:cubicBezTo>
                  <a:pt x="20608" y="4405"/>
                  <a:pt x="15818" y="-194"/>
                  <a:pt x="9921" y="6"/>
                </a:cubicBezTo>
                <a:close/>
                <a:moveTo>
                  <a:pt x="10230" y="2366"/>
                </a:moveTo>
                <a:cubicBezTo>
                  <a:pt x="10446" y="2357"/>
                  <a:pt x="10663" y="2373"/>
                  <a:pt x="10865" y="2412"/>
                </a:cubicBezTo>
                <a:cubicBezTo>
                  <a:pt x="12171" y="2663"/>
                  <a:pt x="13700" y="3819"/>
                  <a:pt x="14252" y="4986"/>
                </a:cubicBezTo>
                <a:cubicBezTo>
                  <a:pt x="15014" y="6595"/>
                  <a:pt x="14898" y="7685"/>
                  <a:pt x="13607" y="11118"/>
                </a:cubicBezTo>
                <a:cubicBezTo>
                  <a:pt x="12976" y="12795"/>
                  <a:pt x="12420" y="14384"/>
                  <a:pt x="12373" y="14648"/>
                </a:cubicBezTo>
                <a:cubicBezTo>
                  <a:pt x="12297" y="15074"/>
                  <a:pt x="12081" y="15135"/>
                  <a:pt x="10384" y="15196"/>
                </a:cubicBezTo>
                <a:cubicBezTo>
                  <a:pt x="9260" y="15237"/>
                  <a:pt x="8410" y="15164"/>
                  <a:pt x="8323" y="15020"/>
                </a:cubicBezTo>
                <a:cubicBezTo>
                  <a:pt x="8242" y="14885"/>
                  <a:pt x="8011" y="14214"/>
                  <a:pt x="7814" y="13533"/>
                </a:cubicBezTo>
                <a:cubicBezTo>
                  <a:pt x="7616" y="12852"/>
                  <a:pt x="7092" y="11379"/>
                  <a:pt x="6652" y="10263"/>
                </a:cubicBezTo>
                <a:cubicBezTo>
                  <a:pt x="5733" y="7931"/>
                  <a:pt x="5646" y="6523"/>
                  <a:pt x="6307" y="5032"/>
                </a:cubicBezTo>
                <a:cubicBezTo>
                  <a:pt x="6957" y="3570"/>
                  <a:pt x="8714" y="2423"/>
                  <a:pt x="10230" y="2366"/>
                </a:cubicBezTo>
                <a:close/>
                <a:moveTo>
                  <a:pt x="10148" y="16163"/>
                </a:moveTo>
                <a:cubicBezTo>
                  <a:pt x="10815" y="16161"/>
                  <a:pt x="11519" y="16326"/>
                  <a:pt x="11810" y="16655"/>
                </a:cubicBezTo>
                <a:cubicBezTo>
                  <a:pt x="12193" y="17088"/>
                  <a:pt x="12167" y="17149"/>
                  <a:pt x="11337" y="17974"/>
                </a:cubicBezTo>
                <a:cubicBezTo>
                  <a:pt x="10858" y="18449"/>
                  <a:pt x="10391" y="18838"/>
                  <a:pt x="10302" y="18838"/>
                </a:cubicBezTo>
                <a:cubicBezTo>
                  <a:pt x="10212" y="18838"/>
                  <a:pt x="9756" y="18453"/>
                  <a:pt x="9285" y="17984"/>
                </a:cubicBezTo>
                <a:cubicBezTo>
                  <a:pt x="8571" y="17275"/>
                  <a:pt x="8474" y="17053"/>
                  <a:pt x="8677" y="16664"/>
                </a:cubicBezTo>
                <a:cubicBezTo>
                  <a:pt x="8850" y="16334"/>
                  <a:pt x="9481" y="16166"/>
                  <a:pt x="10148" y="16163"/>
                </a:cubicBezTo>
                <a:close/>
              </a:path>
            </a:pathLst>
          </a:custGeom>
          <a:ln w="12700">
            <a:miter lim="400000"/>
          </a:ln>
        </p:spPr>
      </p:pic>
      <p:pic>
        <p:nvPicPr>
          <p:cNvPr id="327" name="Captura de pantalla 2020-04-06 a las 14.18.19.png" descr="Captura de pantalla 2020-04-06 a las 14.18.19.png">
            <a:hlinkClick r:id="rId8" invalidUrl="" action="ppaction://hlinksldjump" tgtFrame="" tooltip="" history="1" highlightClick="0" endSnd="0"/>
          </p:cNvPr>
          <p:cNvPicPr>
            <a:picLocks noChangeAspect="1"/>
          </p:cNvPicPr>
          <p:nvPr/>
        </p:nvPicPr>
        <p:blipFill>
          <a:blip r:embed="rId9">
            <a:extLst/>
          </a:blip>
          <a:srcRect l="41101" t="38556" r="37700" b="27560"/>
          <a:stretch>
            <a:fillRect/>
          </a:stretch>
        </p:blipFill>
        <p:spPr>
          <a:xfrm>
            <a:off x="11628512" y="8374698"/>
            <a:ext cx="868919" cy="868077"/>
          </a:xfrm>
          <a:custGeom>
            <a:avLst/>
            <a:gdLst/>
            <a:ahLst/>
            <a:cxnLst>
              <a:cxn ang="0">
                <a:pos x="wd2" y="hd2"/>
              </a:cxn>
              <a:cxn ang="5400000">
                <a:pos x="wd2" y="hd2"/>
              </a:cxn>
              <a:cxn ang="10800000">
                <a:pos x="wd2" y="hd2"/>
              </a:cxn>
              <a:cxn ang="16200000">
                <a:pos x="wd2" y="hd2"/>
              </a:cxn>
            </a:cxnLst>
            <a:rect l="0" t="0" r="r" b="b"/>
            <a:pathLst>
              <a:path w="21504" h="21577" fill="norm" stroke="1" extrusionOk="0">
                <a:moveTo>
                  <a:pt x="10278" y="0"/>
                </a:moveTo>
                <a:cubicBezTo>
                  <a:pt x="9492" y="0"/>
                  <a:pt x="9043" y="67"/>
                  <a:pt x="8294" y="247"/>
                </a:cubicBezTo>
                <a:cubicBezTo>
                  <a:pt x="4336" y="1196"/>
                  <a:pt x="1326" y="4166"/>
                  <a:pt x="289" y="8148"/>
                </a:cubicBezTo>
                <a:cubicBezTo>
                  <a:pt x="-96" y="9625"/>
                  <a:pt x="-96" y="11979"/>
                  <a:pt x="289" y="13455"/>
                </a:cubicBezTo>
                <a:cubicBezTo>
                  <a:pt x="648" y="14835"/>
                  <a:pt x="1572" y="16693"/>
                  <a:pt x="2410" y="17727"/>
                </a:cubicBezTo>
                <a:cubicBezTo>
                  <a:pt x="3757" y="19385"/>
                  <a:pt x="5998" y="20796"/>
                  <a:pt x="8166" y="21347"/>
                </a:cubicBezTo>
                <a:cubicBezTo>
                  <a:pt x="9036" y="21568"/>
                  <a:pt x="9551" y="21600"/>
                  <a:pt x="11073" y="21564"/>
                </a:cubicBezTo>
                <a:cubicBezTo>
                  <a:pt x="12742" y="21525"/>
                  <a:pt x="13045" y="21485"/>
                  <a:pt x="14177" y="21100"/>
                </a:cubicBezTo>
                <a:cubicBezTo>
                  <a:pt x="15971" y="20492"/>
                  <a:pt x="17076" y="19782"/>
                  <a:pt x="18479" y="18368"/>
                </a:cubicBezTo>
                <a:cubicBezTo>
                  <a:pt x="19520" y="17318"/>
                  <a:pt x="19777" y="16973"/>
                  <a:pt x="20365" y="15773"/>
                </a:cubicBezTo>
                <a:cubicBezTo>
                  <a:pt x="21327" y="13808"/>
                  <a:pt x="21504" y="13042"/>
                  <a:pt x="21504" y="10802"/>
                </a:cubicBezTo>
                <a:cubicBezTo>
                  <a:pt x="21504" y="8562"/>
                  <a:pt x="21327" y="7795"/>
                  <a:pt x="20365" y="5830"/>
                </a:cubicBezTo>
                <a:cubicBezTo>
                  <a:pt x="19777" y="4631"/>
                  <a:pt x="19520" y="4285"/>
                  <a:pt x="18479" y="3236"/>
                </a:cubicBezTo>
                <a:cubicBezTo>
                  <a:pt x="18299" y="3054"/>
                  <a:pt x="18131" y="2882"/>
                  <a:pt x="17958" y="2723"/>
                </a:cubicBezTo>
                <a:cubicBezTo>
                  <a:pt x="17904" y="2728"/>
                  <a:pt x="17841" y="2703"/>
                  <a:pt x="17811" y="2654"/>
                </a:cubicBezTo>
                <a:cubicBezTo>
                  <a:pt x="17797" y="2631"/>
                  <a:pt x="17792" y="2610"/>
                  <a:pt x="17791" y="2585"/>
                </a:cubicBezTo>
                <a:cubicBezTo>
                  <a:pt x="16683" y="1591"/>
                  <a:pt x="15668" y="1008"/>
                  <a:pt x="14177" y="503"/>
                </a:cubicBezTo>
                <a:cubicBezTo>
                  <a:pt x="13091" y="136"/>
                  <a:pt x="12687" y="73"/>
                  <a:pt x="11201" y="20"/>
                </a:cubicBezTo>
                <a:cubicBezTo>
                  <a:pt x="10840" y="7"/>
                  <a:pt x="10540" y="0"/>
                  <a:pt x="10278" y="0"/>
                </a:cubicBezTo>
                <a:close/>
                <a:moveTo>
                  <a:pt x="10916" y="4409"/>
                </a:moveTo>
                <a:cubicBezTo>
                  <a:pt x="12865" y="4413"/>
                  <a:pt x="14801" y="5402"/>
                  <a:pt x="15798" y="7517"/>
                </a:cubicBezTo>
                <a:cubicBezTo>
                  <a:pt x="16193" y="8354"/>
                  <a:pt x="16220" y="8508"/>
                  <a:pt x="16220" y="9874"/>
                </a:cubicBezTo>
                <a:cubicBezTo>
                  <a:pt x="16220" y="11241"/>
                  <a:pt x="16196" y="11390"/>
                  <a:pt x="15798" y="12232"/>
                </a:cubicBezTo>
                <a:cubicBezTo>
                  <a:pt x="15031" y="13859"/>
                  <a:pt x="13519" y="15055"/>
                  <a:pt x="11780" y="15399"/>
                </a:cubicBezTo>
                <a:lnTo>
                  <a:pt x="11005" y="15547"/>
                </a:lnTo>
                <a:lnTo>
                  <a:pt x="11005" y="16119"/>
                </a:lnTo>
                <a:cubicBezTo>
                  <a:pt x="11005" y="16433"/>
                  <a:pt x="10953" y="16715"/>
                  <a:pt x="10896" y="16750"/>
                </a:cubicBezTo>
                <a:cubicBezTo>
                  <a:pt x="10739" y="16848"/>
                  <a:pt x="7385" y="14312"/>
                  <a:pt x="7518" y="14195"/>
                </a:cubicBezTo>
                <a:cubicBezTo>
                  <a:pt x="8197" y="13597"/>
                  <a:pt x="10781" y="11808"/>
                  <a:pt x="10877" y="11867"/>
                </a:cubicBezTo>
                <a:cubicBezTo>
                  <a:pt x="10946" y="11910"/>
                  <a:pt x="11005" y="12213"/>
                  <a:pt x="11005" y="12538"/>
                </a:cubicBezTo>
                <a:cubicBezTo>
                  <a:pt x="11005" y="13115"/>
                  <a:pt x="11013" y="13132"/>
                  <a:pt x="11368" y="13051"/>
                </a:cubicBezTo>
                <a:cubicBezTo>
                  <a:pt x="13034" y="12670"/>
                  <a:pt x="14004" y="11357"/>
                  <a:pt x="13882" y="9667"/>
                </a:cubicBezTo>
                <a:cubicBezTo>
                  <a:pt x="13730" y="7547"/>
                  <a:pt x="11595" y="6270"/>
                  <a:pt x="9531" y="7063"/>
                </a:cubicBezTo>
                <a:cubicBezTo>
                  <a:pt x="8762" y="7359"/>
                  <a:pt x="8033" y="8152"/>
                  <a:pt x="7832" y="8908"/>
                </a:cubicBezTo>
                <a:cubicBezTo>
                  <a:pt x="7574" y="9877"/>
                  <a:pt x="7577" y="9871"/>
                  <a:pt x="6447" y="9914"/>
                </a:cubicBezTo>
                <a:cubicBezTo>
                  <a:pt x="5880" y="9936"/>
                  <a:pt x="5370" y="9898"/>
                  <a:pt x="5308" y="9835"/>
                </a:cubicBezTo>
                <a:cubicBezTo>
                  <a:pt x="5245" y="9772"/>
                  <a:pt x="5254" y="9411"/>
                  <a:pt x="5328" y="9016"/>
                </a:cubicBezTo>
                <a:cubicBezTo>
                  <a:pt x="5892" y="6034"/>
                  <a:pt x="8411" y="4403"/>
                  <a:pt x="10916" y="4409"/>
                </a:cubicBez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240000000" fill="hold"/>
                                        <p:tgtEl>
                                          <p:spTgt spid="325"/>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325"/>
                </p:tgtEl>
              </p:cMediaNode>
            </p:audio>
          </p:childTnLst>
        </p:cTn>
      </p:par>
    </p:tnLst>
  </p:timing>
</p:sld>
</file>

<file path=ppt/slides/slide2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8" name="Plantear un role-play (dramatización) con situaciones de enfado, frustración, miedo, tristeza… que los niños lo vean en vídeos, lo interpreten por parejas o pequeño grupo, etc.…"/>
          <p:cNvSpPr txBox="1"/>
          <p:nvPr/>
        </p:nvSpPr>
        <p:spPr>
          <a:xfrm>
            <a:off x="-689189" y="-509317"/>
            <a:ext cx="13743716" cy="1029810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419100" tIns="419100" rIns="419100" bIns="419100" anchor="ctr">
            <a:spAutoFit/>
          </a:bodyPr>
          <a:lstStyle/>
          <a:p>
            <a:pPr marL="457200" indent="-317500" algn="just" defTabSz="457200">
              <a:lnSpc>
                <a:spcPts val="5000"/>
              </a:lnSpc>
              <a:buClr>
                <a:srgbClr val="000000"/>
              </a:buClr>
              <a:buSzPct val="145000"/>
              <a:buFont typeface="Arial"/>
              <a:buChar char="•"/>
              <a:defRPr sz="2500">
                <a:latin typeface="Arial"/>
                <a:ea typeface="Arial"/>
                <a:cs typeface="Arial"/>
                <a:sym typeface="Arial"/>
              </a:defRPr>
            </a:pPr>
          </a:p>
          <a:p>
            <a:pPr marL="457200" indent="-317500" algn="just" defTabSz="457200">
              <a:lnSpc>
                <a:spcPts val="5000"/>
              </a:lnSpc>
              <a:buClr>
                <a:srgbClr val="000000"/>
              </a:buClr>
              <a:buSzPct val="145000"/>
              <a:buFont typeface="Arial"/>
              <a:buChar char="•"/>
              <a:defRPr b="1" sz="2500">
                <a:latin typeface="Arial"/>
                <a:ea typeface="Arial"/>
                <a:cs typeface="Arial"/>
                <a:sym typeface="Arial"/>
              </a:defRPr>
            </a:pPr>
            <a:r>
              <a:t>5. </a:t>
            </a:r>
            <a:r>
              <a:rPr>
                <a:uFill>
                  <a:solidFill>
                    <a:srgbClr val="1155CC"/>
                  </a:solidFill>
                </a:uFill>
              </a:rPr>
              <a:t>¿QUÉ ES LO QUE SIENTO?           </a:t>
            </a:r>
            <a:endParaRPr>
              <a:uFill>
                <a:solidFill>
                  <a:srgbClr val="1155CC"/>
                </a:solidFill>
              </a:uFill>
            </a:endParaRPr>
          </a:p>
          <a:p>
            <a:pPr marL="457200" indent="-317500" algn="just" defTabSz="457200">
              <a:lnSpc>
                <a:spcPts val="5000"/>
              </a:lnSpc>
              <a:buClr>
                <a:srgbClr val="000000"/>
              </a:buClr>
              <a:buSzPct val="145000"/>
              <a:buFont typeface="Arial"/>
              <a:buChar char="•"/>
              <a:defRPr b="1" sz="2300">
                <a:latin typeface="Arial"/>
                <a:ea typeface="Arial"/>
                <a:cs typeface="Arial"/>
                <a:sym typeface="Arial"/>
              </a:defRPr>
            </a:pPr>
            <a:r>
              <a:rPr>
                <a:uFill>
                  <a:solidFill>
                    <a:srgbClr val="1155CC"/>
                  </a:solidFill>
                </a:uFill>
              </a:rPr>
              <a:t>Plantearemos a los niños y niñas diferentes dramatizaciones o role-play en los que interpreten situaciones de enfado, miedo, tristeza, frustración… del día a día. Podrán realizarse por parejas o en pequeño grupo. Las situaciones estarán adaptadas para cada edad. Una vez terminada la dramatización cada niño/a explicará qué es lo que ha sentido al interpretar el papel y dialogarán sobre cómo solucionar la situación. </a:t>
            </a:r>
            <a:endParaRPr>
              <a:uFill>
                <a:solidFill>
                  <a:srgbClr val="1155CC"/>
                </a:solidFill>
              </a:uFill>
            </a:endParaRPr>
          </a:p>
          <a:p>
            <a:pPr marL="457200" indent="-317500" algn="just" defTabSz="457200">
              <a:lnSpc>
                <a:spcPts val="5000"/>
              </a:lnSpc>
              <a:buClr>
                <a:srgbClr val="000000"/>
              </a:buClr>
              <a:buSzPct val="145000"/>
              <a:buFont typeface="Arial"/>
              <a:buChar char="•"/>
              <a:defRPr b="1" sz="2300">
                <a:latin typeface="Arial"/>
                <a:ea typeface="Arial"/>
                <a:cs typeface="Arial"/>
                <a:sym typeface="Arial"/>
              </a:defRPr>
            </a:pPr>
            <a:r>
              <a:rPr>
                <a:uFill>
                  <a:solidFill>
                    <a:srgbClr val="1155CC"/>
                  </a:solidFill>
                </a:uFill>
              </a:rPr>
              <a:t>Tendremos en cuenta tres preguntas: Qué o cómo me he sentido (identificar la emoción), qué he notado en mi cuerpo (tensión, lágrimas en los ojos…), y qué puedo hacer para sentirme mejor (un abrazo, unas palabras de perdón, respirar, coger las botellas de la calma…). Con los niños y niñas de Primaria se puede identificar la emoción que están sintiendo, ver dónde está alojada en su cuerpo y ponerle una palabra, un color... Después se dejará ir a la emoción con ejercicios de respiración.Los demás compañeros también podrán aportar lo que han sentido al ver la situación e identificar también sus emociones que podrán o no coincidir con la de los intérpretes.</a:t>
            </a:r>
          </a:p>
        </p:txBody>
      </p:sp>
      <p:grpSp>
        <p:nvGrpSpPr>
          <p:cNvPr id="1671" name="Flecha">
            <a:hlinkClick r:id="rId2" invalidUrl="" action="ppaction://hlinksldjump" tgtFrame="" tooltip="" history="1" highlightClick="0" endSnd="0"/>
          </p:cNvPr>
          <p:cNvGrpSpPr/>
          <p:nvPr/>
        </p:nvGrpSpPr>
        <p:grpSpPr>
          <a:xfrm>
            <a:off x="10414054" y="8688260"/>
            <a:ext cx="2073536" cy="900797"/>
            <a:chOff x="0" y="0"/>
            <a:chExt cx="2073535" cy="900795"/>
          </a:xfrm>
        </p:grpSpPr>
        <p:sp>
          <p:nvSpPr>
            <p:cNvPr id="1669" name="Flecha"/>
            <p:cNvSpPr/>
            <p:nvPr/>
          </p:nvSpPr>
          <p:spPr>
            <a:xfrm>
              <a:off x="82549" y="113908"/>
              <a:ext cx="1725816" cy="672979"/>
            </a:xfrm>
            <a:prstGeom prst="rightArrow">
              <a:avLst>
                <a:gd name="adj1" fmla="val 47251"/>
                <a:gd name="adj2" fmla="val 152631"/>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1670" name="Flecha Flecha" descr="Flecha Flecha"/>
            <p:cNvPicPr>
              <a:picLocks noChangeAspect="1"/>
            </p:cNvPicPr>
            <p:nvPr/>
          </p:nvPicPr>
          <p:blipFill>
            <a:blip r:embed="rId3">
              <a:extLst/>
            </a:blip>
            <a:stretch>
              <a:fillRect/>
            </a:stretch>
          </p:blipFill>
          <p:spPr>
            <a:xfrm>
              <a:off x="-1" y="0"/>
              <a:ext cx="2073537" cy="900797"/>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2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73"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2" t="38565" r="37698" b="27557"/>
          <a:stretch>
            <a:fillRect/>
          </a:stretch>
        </p:blipFill>
        <p:spPr>
          <a:xfrm>
            <a:off x="11732437" y="8953391"/>
            <a:ext cx="714445"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1"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pic>
        <p:nvPicPr>
          <p:cNvPr id="1674" name="image5.png" descr="image5.png"/>
          <p:cNvPicPr>
            <a:picLocks noChangeAspect="1"/>
          </p:cNvPicPr>
          <p:nvPr/>
        </p:nvPicPr>
        <p:blipFill>
          <a:blip r:embed="rId4">
            <a:extLst/>
          </a:blip>
          <a:stretch>
            <a:fillRect/>
          </a:stretch>
        </p:blipFill>
        <p:spPr>
          <a:xfrm>
            <a:off x="2076700" y="745361"/>
            <a:ext cx="9268495" cy="7405559"/>
          </a:xfrm>
          <a:prstGeom prst="rect">
            <a:avLst/>
          </a:prstGeom>
          <a:ln w="12700">
            <a:miter lim="400000"/>
          </a:ln>
        </p:spPr>
      </p:pic>
      <p:sp>
        <p:nvSpPr>
          <p:cNvPr id="1675" name="Esta imagen te puede valer para esta actividad o para la actividad 3."/>
          <p:cNvSpPr txBox="1"/>
          <p:nvPr/>
        </p:nvSpPr>
        <p:spPr>
          <a:xfrm>
            <a:off x="1095545" y="8367738"/>
            <a:ext cx="9123593" cy="5722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914400" algn="l" defTabSz="457200">
              <a:lnSpc>
                <a:spcPct val="115000"/>
              </a:lnSpc>
              <a:defRPr sz="1100">
                <a:uFill>
                  <a:solidFill>
                    <a:srgbClr val="000000"/>
                  </a:solidFill>
                </a:uFill>
                <a:latin typeface="Arial"/>
                <a:ea typeface="Arial"/>
                <a:cs typeface="Arial"/>
                <a:sym typeface="Arial"/>
              </a:defRPr>
            </a:pPr>
            <a:endParaRPr>
              <a:solidFill>
                <a:srgbClr val="1155CC"/>
              </a:solidFill>
              <a:uFill>
                <a:solidFill>
                  <a:srgbClr val="1155CC"/>
                </a:solidFill>
              </a:uFill>
            </a:endParaRPr>
          </a:p>
          <a:p>
            <a:pPr marL="914400" algn="l" defTabSz="457200">
              <a:lnSpc>
                <a:spcPct val="115000"/>
              </a:lnSpc>
              <a:defRPr sz="2100">
                <a:uFill>
                  <a:solidFill>
                    <a:srgbClr val="000000"/>
                  </a:solidFill>
                </a:uFill>
                <a:latin typeface="Arial"/>
                <a:ea typeface="Arial"/>
                <a:cs typeface="Arial"/>
                <a:sym typeface="Arial"/>
              </a:defRPr>
            </a:pPr>
            <a:r>
              <a:rPr>
                <a:solidFill>
                  <a:srgbClr val="1155CC"/>
                </a:solidFill>
                <a:uFill>
                  <a:solidFill>
                    <a:srgbClr val="1155CC"/>
                  </a:solidFill>
                </a:uFill>
              </a:rPr>
              <a:t>Esta imagen te puede valer</a:t>
            </a:r>
            <a:r>
              <a:rPr>
                <a:solidFill>
                  <a:srgbClr val="1155CC"/>
                </a:solidFill>
                <a:uFill>
                  <a:solidFill>
                    <a:srgbClr val="1155CC"/>
                  </a:solidFill>
                </a:uFill>
              </a:rPr>
              <a:t> para esta actividad o para la actividad 3.</a:t>
            </a:r>
          </a:p>
        </p:txBody>
      </p:sp>
    </p:spTree>
  </p:cSld>
  <p:clrMapOvr>
    <a:masterClrMapping/>
  </p:clrMapOvr>
  <p:transition xmlns:p14="http://schemas.microsoft.com/office/powerpoint/2010/main" spd="med" advClick="1"/>
</p:sld>
</file>

<file path=ppt/slides/slide2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B9F4FE"/>
        </a:solidFill>
      </p:bgPr>
    </p:bg>
    <p:spTree>
      <p:nvGrpSpPr>
        <p:cNvPr id="1" name=""/>
        <p:cNvGrpSpPr/>
        <p:nvPr/>
      </p:nvGrpSpPr>
      <p:grpSpPr>
        <a:xfrm>
          <a:off x="0" y="0"/>
          <a:ext cx="0" cy="0"/>
          <a:chOff x="0" y="0"/>
          <a:chExt cx="0" cy="0"/>
        </a:xfrm>
      </p:grpSpPr>
      <p:pic>
        <p:nvPicPr>
          <p:cNvPr id="1677" name="Imagen" descr="Imagen"/>
          <p:cNvPicPr>
            <a:picLocks noChangeAspect="1"/>
          </p:cNvPicPr>
          <p:nvPr/>
        </p:nvPicPr>
        <p:blipFill>
          <a:blip r:embed="rId2">
            <a:extLst/>
          </a:blip>
          <a:stretch>
            <a:fillRect/>
          </a:stretch>
        </p:blipFill>
        <p:spPr>
          <a:xfrm>
            <a:off x="-329167" y="785168"/>
            <a:ext cx="13663134" cy="9101482"/>
          </a:xfrm>
          <a:prstGeom prst="rect">
            <a:avLst/>
          </a:prstGeom>
          <a:ln w="12700">
            <a:miter lim="400000"/>
          </a:ln>
        </p:spPr>
      </p:pic>
      <p:sp>
        <p:nvSpPr>
          <p:cNvPr id="1678" name="Registro de emociones"/>
          <p:cNvSpPr txBox="1"/>
          <p:nvPr/>
        </p:nvSpPr>
        <p:spPr>
          <a:xfrm>
            <a:off x="565651" y="424232"/>
            <a:ext cx="11180167" cy="1033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7300">
                <a:solidFill>
                  <a:srgbClr val="D56F6F"/>
                </a:solidFill>
                <a:latin typeface="Cooper Std Black"/>
                <a:ea typeface="Cooper Std Black"/>
                <a:cs typeface="Cooper Std Black"/>
                <a:sym typeface="Cooper Std Black"/>
              </a:defRPr>
            </a:lvl1pPr>
          </a:lstStyle>
          <a:p>
            <a:pPr/>
            <a:r>
              <a:t>Registro de emociones</a:t>
            </a:r>
          </a:p>
        </p:txBody>
      </p:sp>
      <p:pic>
        <p:nvPicPr>
          <p:cNvPr id="1679"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02" t="38565" r="37698" b="27557"/>
          <a:stretch>
            <a:fillRect/>
          </a:stretch>
        </p:blipFill>
        <p:spPr>
          <a:xfrm>
            <a:off x="11981600" y="8744188"/>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1"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pic>
        <p:nvPicPr>
          <p:cNvPr id="1680" name="Captura de pantalla 2020-04-06 a las 13.54.21.png" descr="Captura de pantalla 2020-04-06 a las 13.54.21.png">
            <a:hlinkClick r:id="rId5" invalidUrl="" action="ppaction://hlinksldjump" tgtFrame="" tooltip="" history="1" highlightClick="0" endSnd="0"/>
          </p:cNvPr>
          <p:cNvPicPr>
            <a:picLocks noChangeAspect="1"/>
          </p:cNvPicPr>
          <p:nvPr/>
        </p:nvPicPr>
        <p:blipFill>
          <a:blip r:embed="rId6">
            <a:extLst/>
          </a:blip>
          <a:srcRect l="58599" t="28750" r="37498" b="64982"/>
          <a:stretch>
            <a:fillRect/>
          </a:stretch>
        </p:blipFill>
        <p:spPr>
          <a:xfrm>
            <a:off x="12118824" y="438724"/>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spTree>
  </p:cSld>
  <p:clrMapOvr>
    <a:masterClrMapping/>
  </p:clrMapOvr>
  <p:transition xmlns:p14="http://schemas.microsoft.com/office/powerpoint/2010/main" spd="med" advClick="1"/>
</p:sld>
</file>

<file path=ppt/slides/slide2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2" name="Registro de emociones. Se colorea cada casilla de un calendario según se hayan sentido ese día (a lo largo del día tenemos sentimos muchas emociones, puede ser la predominante). Así se hace un registro de todas las emociones, por ejemplo, en el mes de ab"/>
          <p:cNvSpPr txBox="1"/>
          <p:nvPr/>
        </p:nvSpPr>
        <p:spPr>
          <a:xfrm>
            <a:off x="276011" y="722084"/>
            <a:ext cx="12452778" cy="8309433"/>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419100" tIns="419100" rIns="419100" bIns="419100" anchor="ctr">
            <a:spAutoFit/>
          </a:bodyPr>
          <a:lstStyle/>
          <a:p>
            <a:pPr indent="609600" algn="just" defTabSz="457200">
              <a:lnSpc>
                <a:spcPts val="5400"/>
              </a:lnSpc>
              <a:defRPr b="1" sz="2800">
                <a:latin typeface="Arial"/>
                <a:ea typeface="Arial"/>
                <a:cs typeface="Arial"/>
                <a:sym typeface="Arial"/>
              </a:defRPr>
            </a:pPr>
            <a:r>
              <a:t>6. </a:t>
            </a:r>
            <a:r>
              <a:rPr>
                <a:uFill>
                  <a:solidFill>
                    <a:srgbClr val="1155CC"/>
                  </a:solidFill>
                </a:uFill>
              </a:rPr>
              <a:t>MI CALEMOCIONARIO</a:t>
            </a:r>
            <a:endParaRPr>
              <a:uFill>
                <a:solidFill>
                  <a:srgbClr val="1155CC"/>
                </a:solidFill>
              </a:uFill>
            </a:endParaRPr>
          </a:p>
          <a:p>
            <a:pPr indent="609600" algn="just" defTabSz="457200">
              <a:lnSpc>
                <a:spcPts val="5400"/>
              </a:lnSpc>
              <a:defRPr b="1">
                <a:latin typeface="Arial"/>
                <a:ea typeface="Arial"/>
                <a:cs typeface="Arial"/>
                <a:sym typeface="Arial"/>
              </a:defRPr>
            </a:pPr>
            <a:r>
              <a:rPr>
                <a:uFill>
                  <a:solidFill>
                    <a:srgbClr val="1155CC"/>
                  </a:solidFill>
                </a:uFill>
              </a:rPr>
              <a:t>Realizaremos un registro de emociones, un calemocionario. Cada niño/a coloreará cada casilla de un calendario según se haya sentido ese día (a lo largo del día tenemos/ sentimos muchas emociones, puede ser la predominante). Así, haremos un registro de todas las emociones del mes. Y seguiremos los pasos: investigo a lo largo del día cómo me he sentido, reconozco y acepto qué he sentido y no juzgo, porque mañana seguro que me siento de otra manera. </a:t>
            </a:r>
            <a:endParaRPr>
              <a:uFill>
                <a:solidFill>
                  <a:srgbClr val="1155CC"/>
                </a:solidFill>
              </a:uFill>
            </a:endParaRPr>
          </a:p>
          <a:p>
            <a:pPr indent="609600" algn="just" defTabSz="457200">
              <a:lnSpc>
                <a:spcPts val="5400"/>
              </a:lnSpc>
              <a:defRPr b="1">
                <a:latin typeface="Arial"/>
                <a:ea typeface="Arial"/>
                <a:cs typeface="Arial"/>
                <a:sym typeface="Arial"/>
              </a:defRPr>
            </a:pPr>
            <a:r>
              <a:rPr>
                <a:uFill>
                  <a:solidFill>
                    <a:srgbClr val="1155CC"/>
                  </a:solidFill>
                </a:uFill>
              </a:rPr>
              <a:t>Al finalizar el mes puede hacerse un recuento de las emociones. Y observar si algún niño/a tiene muchas emociones ”negativas”, cuál puede ser el motivo y buscar soluciones…</a:t>
            </a:r>
          </a:p>
        </p:txBody>
      </p:sp>
      <p:grpSp>
        <p:nvGrpSpPr>
          <p:cNvPr id="1685" name="Flecha">
            <a:hlinkClick r:id="rId2" invalidUrl="" action="ppaction://hlinksldjump" tgtFrame="" tooltip="" history="1" highlightClick="0" endSnd="0"/>
          </p:cNvPr>
          <p:cNvGrpSpPr/>
          <p:nvPr/>
        </p:nvGrpSpPr>
        <p:grpSpPr>
          <a:xfrm>
            <a:off x="10414054" y="8688260"/>
            <a:ext cx="2073536" cy="900797"/>
            <a:chOff x="0" y="0"/>
            <a:chExt cx="2073535" cy="900795"/>
          </a:xfrm>
        </p:grpSpPr>
        <p:sp>
          <p:nvSpPr>
            <p:cNvPr id="1683" name="Flecha"/>
            <p:cNvSpPr/>
            <p:nvPr/>
          </p:nvSpPr>
          <p:spPr>
            <a:xfrm>
              <a:off x="82549" y="113908"/>
              <a:ext cx="1725816" cy="672979"/>
            </a:xfrm>
            <a:prstGeom prst="rightArrow">
              <a:avLst>
                <a:gd name="adj1" fmla="val 47251"/>
                <a:gd name="adj2" fmla="val 152631"/>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1684" name="Flecha Flecha" descr="Flecha Flecha"/>
            <p:cNvPicPr>
              <a:picLocks noChangeAspect="1"/>
            </p:cNvPicPr>
            <p:nvPr/>
          </p:nvPicPr>
          <p:blipFill>
            <a:blip r:embed="rId3">
              <a:extLst/>
            </a:blip>
            <a:stretch>
              <a:fillRect/>
            </a:stretch>
          </p:blipFill>
          <p:spPr>
            <a:xfrm>
              <a:off x="-1" y="0"/>
              <a:ext cx="2073537" cy="900797"/>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2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87" name="image7.jpg" descr="image7.jpg"/>
          <p:cNvPicPr>
            <a:picLocks noChangeAspect="1"/>
          </p:cNvPicPr>
          <p:nvPr/>
        </p:nvPicPr>
        <p:blipFill>
          <a:blip r:embed="rId2">
            <a:extLst/>
          </a:blip>
          <a:srcRect l="0" t="56" r="0" b="55"/>
          <a:stretch>
            <a:fillRect/>
          </a:stretch>
        </p:blipFill>
        <p:spPr>
          <a:xfrm>
            <a:off x="487759" y="152969"/>
            <a:ext cx="12320733" cy="9332651"/>
          </a:xfrm>
          <a:prstGeom prst="rect">
            <a:avLst/>
          </a:prstGeom>
          <a:ln w="12700">
            <a:miter lim="400000"/>
          </a:ln>
        </p:spPr>
      </p:pic>
      <p:pic>
        <p:nvPicPr>
          <p:cNvPr id="1688"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02" t="38565" r="37698" b="27557"/>
          <a:stretch>
            <a:fillRect/>
          </a:stretch>
        </p:blipFill>
        <p:spPr>
          <a:xfrm>
            <a:off x="11949922" y="8739939"/>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1"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spTree>
  </p:cSld>
  <p:clrMapOvr>
    <a:masterClrMapping/>
  </p:clrMapOvr>
  <p:transition xmlns:p14="http://schemas.microsoft.com/office/powerpoint/2010/main" spd="med" advClick="1"/>
</p:sld>
</file>

<file path=ppt/slides/slide2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pic>
        <p:nvPicPr>
          <p:cNvPr id="1690" name="Imagen" descr="Imagen"/>
          <p:cNvPicPr>
            <a:picLocks noChangeAspect="1"/>
          </p:cNvPicPr>
          <p:nvPr/>
        </p:nvPicPr>
        <p:blipFill>
          <a:blip r:embed="rId3">
            <a:extLst/>
          </a:blip>
          <a:stretch>
            <a:fillRect/>
          </a:stretch>
        </p:blipFill>
        <p:spPr>
          <a:xfrm>
            <a:off x="-13563" y="-15595"/>
            <a:ext cx="25506636" cy="16990841"/>
          </a:xfrm>
          <a:prstGeom prst="rect">
            <a:avLst/>
          </a:prstGeom>
          <a:ln w="12700">
            <a:miter lim="400000"/>
          </a:ln>
        </p:spPr>
      </p:pic>
      <p:sp>
        <p:nvSpPr>
          <p:cNvPr id="1691" name="A"/>
          <p:cNvSpPr txBox="1"/>
          <p:nvPr/>
        </p:nvSpPr>
        <p:spPr>
          <a:xfrm>
            <a:off x="3275183" y="2145668"/>
            <a:ext cx="2644614" cy="36677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8100">
                <a:solidFill>
                  <a:srgbClr val="5F3E13"/>
                </a:solidFill>
                <a:latin typeface="Cooper Std Black"/>
                <a:ea typeface="Cooper Std Black"/>
                <a:cs typeface="Cooper Std Black"/>
                <a:sym typeface="Cooper Std Black"/>
              </a:defRPr>
            </a:lvl1pPr>
          </a:lstStyle>
          <a:p>
            <a:pPr/>
            <a:r>
              <a:t>A</a:t>
            </a:r>
          </a:p>
        </p:txBody>
      </p:sp>
      <p:sp>
        <p:nvSpPr>
          <p:cNvPr id="1692" name="R"/>
          <p:cNvSpPr txBox="1"/>
          <p:nvPr/>
        </p:nvSpPr>
        <p:spPr>
          <a:xfrm>
            <a:off x="751210" y="528341"/>
            <a:ext cx="2644613" cy="3680459"/>
          </a:xfrm>
          <a:prstGeom prst="rect">
            <a:avLst/>
          </a:prstGeom>
          <a:ln w="12700">
            <a:solidFill>
              <a:srgbClr val="FFFFFF"/>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8100">
                <a:solidFill>
                  <a:srgbClr val="5F3E13"/>
                </a:solidFill>
                <a:latin typeface="Cooper Std Black"/>
                <a:ea typeface="Cooper Std Black"/>
                <a:cs typeface="Cooper Std Black"/>
                <a:sym typeface="Cooper Std Black"/>
              </a:defRPr>
            </a:lvl1pPr>
          </a:lstStyle>
          <a:p>
            <a:pPr/>
            <a:r>
              <a:t>R</a:t>
            </a:r>
          </a:p>
        </p:txBody>
      </p:sp>
      <p:sp>
        <p:nvSpPr>
          <p:cNvPr id="1693" name="N"/>
          <p:cNvSpPr txBox="1"/>
          <p:nvPr/>
        </p:nvSpPr>
        <p:spPr>
          <a:xfrm>
            <a:off x="8097015" y="2451549"/>
            <a:ext cx="2644614" cy="36677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8100">
                <a:solidFill>
                  <a:srgbClr val="5F3E13"/>
                </a:solidFill>
                <a:latin typeface="Cooper Std Black"/>
                <a:ea typeface="Cooper Std Black"/>
                <a:cs typeface="Cooper Std Black"/>
                <a:sym typeface="Cooper Std Black"/>
              </a:defRPr>
            </a:lvl1pPr>
          </a:lstStyle>
          <a:p>
            <a:pPr/>
            <a:r>
              <a:t>N</a:t>
            </a:r>
          </a:p>
        </p:txBody>
      </p:sp>
      <p:sp>
        <p:nvSpPr>
          <p:cNvPr id="1694" name="I"/>
          <p:cNvSpPr txBox="1"/>
          <p:nvPr/>
        </p:nvSpPr>
        <p:spPr>
          <a:xfrm>
            <a:off x="5758374" y="1003710"/>
            <a:ext cx="2644613" cy="36677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8100">
                <a:solidFill>
                  <a:srgbClr val="5F3E13"/>
                </a:solidFill>
                <a:latin typeface="Cooper Std Black"/>
                <a:ea typeface="Cooper Std Black"/>
                <a:cs typeface="Cooper Std Black"/>
                <a:sym typeface="Cooper Std Black"/>
              </a:defRPr>
            </a:lvl1pPr>
          </a:lstStyle>
          <a:p>
            <a:pPr/>
            <a:r>
              <a:t>I</a:t>
            </a:r>
          </a:p>
        </p:txBody>
      </p:sp>
      <p:pic>
        <p:nvPicPr>
          <p:cNvPr id="1695" name="Captura de pantalla 2020-05-03 a las 13.55.36.png" descr="Captura de pantalla 2020-05-03 a las 13.55.36.png"/>
          <p:cNvPicPr>
            <a:picLocks noChangeAspect="1"/>
          </p:cNvPicPr>
          <p:nvPr/>
        </p:nvPicPr>
        <p:blipFill>
          <a:blip r:embed="rId4">
            <a:extLst/>
          </a:blip>
          <a:srcRect l="14524" t="15078" r="25731" b="13229"/>
          <a:stretch>
            <a:fillRect/>
          </a:stretch>
        </p:blipFill>
        <p:spPr>
          <a:xfrm>
            <a:off x="-18920" y="-63263"/>
            <a:ext cx="13173338" cy="9880142"/>
          </a:xfrm>
          <a:prstGeom prst="rect">
            <a:avLst/>
          </a:prstGeom>
          <a:ln w="12700">
            <a:miter lim="400000"/>
          </a:ln>
        </p:spPr>
      </p:pic>
      <p:pic>
        <p:nvPicPr>
          <p:cNvPr id="1696"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2" t="38565" r="37698" b="27557"/>
          <a:stretch>
            <a:fillRect/>
          </a:stretch>
        </p:blipFill>
        <p:spPr>
          <a:xfrm>
            <a:off x="11981600" y="8744188"/>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1"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pic>
        <p:nvPicPr>
          <p:cNvPr id="1697" name="Captura de pantalla 2020-04-06 a las 13.54.21.png" descr="Captura de pantalla 2020-04-06 a las 13.54.21.png">
            <a:hlinkClick r:id="rId7" invalidUrl="" action="ppaction://hlinksldjump" tgtFrame="" tooltip="" history="1" highlightClick="0" endSnd="0"/>
          </p:cNvPr>
          <p:cNvPicPr>
            <a:picLocks noChangeAspect="1"/>
          </p:cNvPicPr>
          <p:nvPr/>
        </p:nvPicPr>
        <p:blipFill>
          <a:blip r:embed="rId8">
            <a:extLst/>
          </a:blip>
          <a:srcRect l="58599" t="28750" r="37498" b="64982"/>
          <a:stretch>
            <a:fillRect/>
          </a:stretch>
        </p:blipFill>
        <p:spPr>
          <a:xfrm>
            <a:off x="12118824" y="438724"/>
            <a:ext cx="839788" cy="843010"/>
          </a:xfrm>
          <a:custGeom>
            <a:avLst/>
            <a:gdLst/>
            <a:ahLst/>
            <a:cxnLst>
              <a:cxn ang="0">
                <a:pos x="wd2" y="hd2"/>
              </a:cxn>
              <a:cxn ang="5400000">
                <a:pos x="wd2" y="hd2"/>
              </a:cxn>
              <a:cxn ang="10800000">
                <a:pos x="wd2" y="hd2"/>
              </a:cxn>
              <a:cxn ang="16200000">
                <a:pos x="wd2" y="hd2"/>
              </a:cxn>
            </a:cxnLst>
            <a:rect l="0" t="0" r="r" b="b"/>
            <a:pathLst>
              <a:path w="20609" h="21160" fill="norm" stroke="1" extrusionOk="0">
                <a:moveTo>
                  <a:pt x="9925" y="6"/>
                </a:moveTo>
                <a:cubicBezTo>
                  <a:pt x="9532" y="19"/>
                  <a:pt x="9129" y="49"/>
                  <a:pt x="8727" y="106"/>
                </a:cubicBezTo>
                <a:cubicBezTo>
                  <a:pt x="5644" y="543"/>
                  <a:pt x="2500" y="2752"/>
                  <a:pt x="1179" y="5405"/>
                </a:cubicBezTo>
                <a:cubicBezTo>
                  <a:pt x="-991" y="9762"/>
                  <a:pt x="-92" y="15337"/>
                  <a:pt x="3283" y="18456"/>
                </a:cubicBezTo>
                <a:cubicBezTo>
                  <a:pt x="4506" y="19586"/>
                  <a:pt x="6727" y="20706"/>
                  <a:pt x="8250" y="20966"/>
                </a:cubicBezTo>
                <a:cubicBezTo>
                  <a:pt x="10834" y="21406"/>
                  <a:pt x="12775" y="21115"/>
                  <a:pt x="15145" y="19920"/>
                </a:cubicBezTo>
                <a:cubicBezTo>
                  <a:pt x="18525" y="18216"/>
                  <a:pt x="20609" y="14642"/>
                  <a:pt x="20609" y="10566"/>
                </a:cubicBezTo>
                <a:cubicBezTo>
                  <a:pt x="20609" y="4403"/>
                  <a:pt x="15821" y="-194"/>
                  <a:pt x="9925" y="6"/>
                </a:cubicBezTo>
                <a:close/>
                <a:moveTo>
                  <a:pt x="10227" y="2367"/>
                </a:moveTo>
                <a:cubicBezTo>
                  <a:pt x="10443" y="2359"/>
                  <a:pt x="10657" y="2368"/>
                  <a:pt x="10860" y="2407"/>
                </a:cubicBezTo>
                <a:cubicBezTo>
                  <a:pt x="12165" y="2657"/>
                  <a:pt x="13697" y="3820"/>
                  <a:pt x="14249" y="4987"/>
                </a:cubicBezTo>
                <a:cubicBezTo>
                  <a:pt x="15010" y="6596"/>
                  <a:pt x="14898" y="7682"/>
                  <a:pt x="13606" y="11114"/>
                </a:cubicBezTo>
                <a:cubicBezTo>
                  <a:pt x="12976" y="12790"/>
                  <a:pt x="12416" y="14376"/>
                  <a:pt x="12369" y="14640"/>
                </a:cubicBezTo>
                <a:cubicBezTo>
                  <a:pt x="12293" y="15066"/>
                  <a:pt x="12081" y="15126"/>
                  <a:pt x="10383" y="15188"/>
                </a:cubicBezTo>
                <a:cubicBezTo>
                  <a:pt x="9259" y="15229"/>
                  <a:pt x="8405" y="15164"/>
                  <a:pt x="8318" y="15019"/>
                </a:cubicBezTo>
                <a:cubicBezTo>
                  <a:pt x="8236" y="14885"/>
                  <a:pt x="8009" y="14215"/>
                  <a:pt x="7811" y="13534"/>
                </a:cubicBezTo>
                <a:cubicBezTo>
                  <a:pt x="7614" y="12853"/>
                  <a:pt x="7092" y="11383"/>
                  <a:pt x="6652" y="10267"/>
                </a:cubicBezTo>
                <a:cubicBezTo>
                  <a:pt x="5733" y="7936"/>
                  <a:pt x="5640" y="6527"/>
                  <a:pt x="6302" y="5037"/>
                </a:cubicBezTo>
                <a:cubicBezTo>
                  <a:pt x="6951" y="3575"/>
                  <a:pt x="8711" y="2424"/>
                  <a:pt x="10227" y="2367"/>
                </a:cubicBezTo>
                <a:close/>
                <a:moveTo>
                  <a:pt x="10149" y="16164"/>
                </a:moveTo>
                <a:cubicBezTo>
                  <a:pt x="10816" y="16161"/>
                  <a:pt x="11515" y="16324"/>
                  <a:pt x="11805" y="16652"/>
                </a:cubicBezTo>
                <a:cubicBezTo>
                  <a:pt x="12189" y="17086"/>
                  <a:pt x="12167" y="17142"/>
                  <a:pt x="11337" y="17967"/>
                </a:cubicBezTo>
                <a:cubicBezTo>
                  <a:pt x="10859" y="18442"/>
                  <a:pt x="10394" y="18834"/>
                  <a:pt x="10305" y="18834"/>
                </a:cubicBezTo>
                <a:cubicBezTo>
                  <a:pt x="10215" y="18834"/>
                  <a:pt x="9753" y="18455"/>
                  <a:pt x="9282" y="17987"/>
                </a:cubicBezTo>
                <a:cubicBezTo>
                  <a:pt x="8568" y="17278"/>
                  <a:pt x="8466" y="17051"/>
                  <a:pt x="8669" y="16662"/>
                </a:cubicBezTo>
                <a:cubicBezTo>
                  <a:pt x="8842" y="16332"/>
                  <a:pt x="9482" y="16167"/>
                  <a:pt x="10149" y="16164"/>
                </a:cubicBezTo>
                <a:close/>
              </a:path>
            </a:pathLst>
          </a:custGeom>
          <a:ln w="12700">
            <a:miter lim="400000"/>
          </a:ln>
        </p:spPr>
      </p:pic>
    </p:spTree>
  </p:cSld>
  <p:clrMapOvr>
    <a:masterClrMapping/>
  </p:clrMapOvr>
  <p:transition xmlns:p14="http://schemas.microsoft.com/office/powerpoint/2010/main" spd="med" advClick="1"/>
</p:sld>
</file>

<file path=ppt/slides/slide2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9" name="Sólo en los cursos más altos, a partir de 6º EP. Podemos introducir a los alumnos en la práctica RAIN como tal explicándoles los pasos:…"/>
          <p:cNvSpPr txBox="1"/>
          <p:nvPr/>
        </p:nvSpPr>
        <p:spPr>
          <a:xfrm>
            <a:off x="276011" y="553174"/>
            <a:ext cx="12452778" cy="8647252"/>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419100" tIns="419100" rIns="419100" bIns="419100" anchor="ctr">
            <a:spAutoFit/>
          </a:bodyPr>
          <a:lstStyle/>
          <a:p>
            <a:pPr algn="just" defTabSz="457200">
              <a:lnSpc>
                <a:spcPts val="4900"/>
              </a:lnSpc>
              <a:defRPr>
                <a:latin typeface="Arial"/>
                <a:ea typeface="Arial"/>
                <a:cs typeface="Arial"/>
                <a:sym typeface="Arial"/>
              </a:defRPr>
            </a:pPr>
            <a:r>
              <a:t>Sólo en los cursos más altos, a partir de 6º EP. Podemos introducir a los alumnos en la práctica </a:t>
            </a:r>
            <a:r>
              <a:rPr b="1" sz="3900"/>
              <a:t>RAIN</a:t>
            </a:r>
            <a:r>
              <a:t> como tal explicándoles los pasos:</a:t>
            </a:r>
          </a:p>
          <a:p>
            <a:pPr algn="just" defTabSz="457200">
              <a:lnSpc>
                <a:spcPts val="4900"/>
              </a:lnSpc>
              <a:defRPr>
                <a:latin typeface="Arial"/>
                <a:ea typeface="Arial"/>
                <a:cs typeface="Arial"/>
                <a:sym typeface="Arial"/>
              </a:defRPr>
            </a:pPr>
          </a:p>
          <a:p>
            <a:pPr algn="just" defTabSz="457200">
              <a:lnSpc>
                <a:spcPts val="4900"/>
              </a:lnSpc>
              <a:defRPr b="1">
                <a:latin typeface="Arial"/>
                <a:ea typeface="Arial"/>
                <a:cs typeface="Arial"/>
                <a:sym typeface="Arial"/>
              </a:defRPr>
            </a:pPr>
            <a:r>
              <a:t>Paso 1 (R, A): </a:t>
            </a:r>
            <a:r>
              <a:rPr b="0"/>
              <a:t>nombrar la emoción (ejemplo, enfado). Al decir enfado me separo de la emoción y la estoy </a:t>
            </a:r>
            <a:r>
              <a:t>reconociendo</a:t>
            </a:r>
            <a:r>
              <a:rPr b="0"/>
              <a:t> y la </a:t>
            </a:r>
            <a:r>
              <a:t>acepto</a:t>
            </a:r>
            <a:r>
              <a:rPr b="0"/>
              <a:t>.</a:t>
            </a:r>
          </a:p>
          <a:p>
            <a:pPr algn="just" defTabSz="457200">
              <a:lnSpc>
                <a:spcPts val="4900"/>
              </a:lnSpc>
              <a:defRPr b="1">
                <a:latin typeface="Arial"/>
                <a:ea typeface="Arial"/>
                <a:cs typeface="Arial"/>
                <a:sym typeface="Arial"/>
              </a:defRPr>
            </a:pPr>
            <a:r>
              <a:t>Paso 2 (I, N): </a:t>
            </a:r>
            <a:r>
              <a:rPr b="0"/>
              <a:t>respiro. Junto los dedos de la mano y los separo a medida que respiro para simbolizar que separo el enfado de la reacción. Junto los dedos y digo enfado, respiro y los separo.</a:t>
            </a:r>
          </a:p>
          <a:p>
            <a:pPr algn="just" defTabSz="457200">
              <a:lnSpc>
                <a:spcPts val="4300"/>
              </a:lnSpc>
              <a:defRPr>
                <a:latin typeface="Arial"/>
                <a:ea typeface="Arial"/>
                <a:cs typeface="Arial"/>
                <a:sym typeface="Arial"/>
              </a:defRPr>
            </a:pPr>
          </a:p>
          <a:p>
            <a:pPr algn="just" defTabSz="457200">
              <a:lnSpc>
                <a:spcPts val="4600"/>
              </a:lnSpc>
              <a:defRPr>
                <a:latin typeface="Arial"/>
                <a:ea typeface="Arial"/>
                <a:cs typeface="Arial"/>
                <a:sym typeface="Arial"/>
              </a:defRPr>
            </a:pPr>
            <a:r>
              <a:t>Al realizar el paso 2 se está </a:t>
            </a:r>
            <a:r>
              <a:rPr b="1"/>
              <a:t>investigando</a:t>
            </a:r>
            <a:r>
              <a:t> cómo está mi cuerpo al identificar esa emoción y </a:t>
            </a:r>
            <a:r>
              <a:rPr b="1"/>
              <a:t>no juzgo</a:t>
            </a:r>
            <a:r>
              <a:t> porque separo esa emoción de mí (me he sentido así por algo, porque he reaccionado ante algo que me ha pasado, pero yo no soy esa emoción, yo no soy “enfado”)</a:t>
            </a:r>
          </a:p>
        </p:txBody>
      </p:sp>
      <p:pic>
        <p:nvPicPr>
          <p:cNvPr id="1700"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2" t="38565" r="37698" b="27557"/>
          <a:stretch>
            <a:fillRect/>
          </a:stretch>
        </p:blipFill>
        <p:spPr>
          <a:xfrm>
            <a:off x="11408055" y="8350472"/>
            <a:ext cx="714444" cy="713607"/>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9" y="-1"/>
                  <a:pt x="9042" y="60"/>
                  <a:pt x="8292" y="240"/>
                </a:cubicBezTo>
                <a:cubicBezTo>
                  <a:pt x="4334" y="1189"/>
                  <a:pt x="1326" y="4164"/>
                  <a:pt x="289" y="8148"/>
                </a:cubicBezTo>
                <a:cubicBezTo>
                  <a:pt x="-96" y="9625"/>
                  <a:pt x="-96" y="11974"/>
                  <a:pt x="289" y="13451"/>
                </a:cubicBezTo>
                <a:cubicBezTo>
                  <a:pt x="648" y="14831"/>
                  <a:pt x="1576" y="16689"/>
                  <a:pt x="2415" y="17723"/>
                </a:cubicBezTo>
                <a:cubicBezTo>
                  <a:pt x="3762" y="19382"/>
                  <a:pt x="5993" y="20796"/>
                  <a:pt x="8161" y="21347"/>
                </a:cubicBezTo>
                <a:cubicBezTo>
                  <a:pt x="9031" y="21568"/>
                  <a:pt x="9553" y="21599"/>
                  <a:pt x="11076" y="21563"/>
                </a:cubicBezTo>
                <a:cubicBezTo>
                  <a:pt x="12744" y="21524"/>
                  <a:pt x="13038" y="21480"/>
                  <a:pt x="14170" y="21095"/>
                </a:cubicBezTo>
                <a:cubicBezTo>
                  <a:pt x="15963" y="20486"/>
                  <a:pt x="17079" y="19786"/>
                  <a:pt x="18482" y="18371"/>
                </a:cubicBezTo>
                <a:cubicBezTo>
                  <a:pt x="19522" y="17321"/>
                  <a:pt x="19782" y="16967"/>
                  <a:pt x="20369" y="15767"/>
                </a:cubicBezTo>
                <a:cubicBezTo>
                  <a:pt x="21332" y="13802"/>
                  <a:pt x="21504" y="13040"/>
                  <a:pt x="21504" y="10800"/>
                </a:cubicBezTo>
                <a:cubicBezTo>
                  <a:pt x="21504" y="8560"/>
                  <a:pt x="21332" y="7797"/>
                  <a:pt x="20369" y="5832"/>
                </a:cubicBezTo>
                <a:cubicBezTo>
                  <a:pt x="19782" y="4632"/>
                  <a:pt x="19523" y="4277"/>
                  <a:pt x="18482" y="3228"/>
                </a:cubicBezTo>
                <a:cubicBezTo>
                  <a:pt x="18302" y="3046"/>
                  <a:pt x="18129" y="2883"/>
                  <a:pt x="17956" y="2724"/>
                </a:cubicBezTo>
                <a:cubicBezTo>
                  <a:pt x="17902" y="2729"/>
                  <a:pt x="17843" y="2701"/>
                  <a:pt x="17813" y="2652"/>
                </a:cubicBezTo>
                <a:cubicBezTo>
                  <a:pt x="17799" y="2629"/>
                  <a:pt x="17802" y="2605"/>
                  <a:pt x="17801" y="2580"/>
                </a:cubicBezTo>
                <a:cubicBezTo>
                  <a:pt x="16692" y="1587"/>
                  <a:pt x="15661" y="1009"/>
                  <a:pt x="14170" y="504"/>
                </a:cubicBezTo>
                <a:cubicBezTo>
                  <a:pt x="13084" y="136"/>
                  <a:pt x="12693" y="64"/>
                  <a:pt x="11207" y="12"/>
                </a:cubicBezTo>
                <a:cubicBezTo>
                  <a:pt x="10846" y="-1"/>
                  <a:pt x="10537" y="0"/>
                  <a:pt x="10275" y="0"/>
                </a:cubicBezTo>
                <a:close/>
                <a:moveTo>
                  <a:pt x="10920" y="4404"/>
                </a:moveTo>
                <a:cubicBezTo>
                  <a:pt x="12869" y="4408"/>
                  <a:pt x="14808" y="5396"/>
                  <a:pt x="15806" y="7512"/>
                </a:cubicBezTo>
                <a:cubicBezTo>
                  <a:pt x="16201" y="8349"/>
                  <a:pt x="16224" y="8510"/>
                  <a:pt x="16224" y="9876"/>
                </a:cubicBezTo>
                <a:cubicBezTo>
                  <a:pt x="16224" y="11244"/>
                  <a:pt x="16191" y="11385"/>
                  <a:pt x="15794" y="12227"/>
                </a:cubicBezTo>
                <a:cubicBezTo>
                  <a:pt x="15027" y="13854"/>
                  <a:pt x="13519" y="15052"/>
                  <a:pt x="11780" y="15395"/>
                </a:cubicBezTo>
                <a:lnTo>
                  <a:pt x="11004" y="15539"/>
                </a:lnTo>
                <a:lnTo>
                  <a:pt x="11004" y="16115"/>
                </a:lnTo>
                <a:cubicBezTo>
                  <a:pt x="11004" y="16430"/>
                  <a:pt x="10953" y="16716"/>
                  <a:pt x="10896" y="16751"/>
                </a:cubicBezTo>
                <a:cubicBezTo>
                  <a:pt x="10739" y="16849"/>
                  <a:pt x="7383" y="14312"/>
                  <a:pt x="7516" y="14195"/>
                </a:cubicBezTo>
                <a:cubicBezTo>
                  <a:pt x="8196" y="13597"/>
                  <a:pt x="10777" y="11808"/>
                  <a:pt x="10873" y="11867"/>
                </a:cubicBezTo>
                <a:cubicBezTo>
                  <a:pt x="10943" y="11910"/>
                  <a:pt x="11004" y="12214"/>
                  <a:pt x="11004" y="12539"/>
                </a:cubicBezTo>
                <a:cubicBezTo>
                  <a:pt x="11004" y="13117"/>
                  <a:pt x="11008" y="13124"/>
                  <a:pt x="11362" y="13043"/>
                </a:cubicBezTo>
                <a:cubicBezTo>
                  <a:pt x="13028" y="12663"/>
                  <a:pt x="14004" y="11363"/>
                  <a:pt x="13883" y="9672"/>
                </a:cubicBezTo>
                <a:cubicBezTo>
                  <a:pt x="13730" y="7553"/>
                  <a:pt x="11587" y="6262"/>
                  <a:pt x="9523" y="7056"/>
                </a:cubicBezTo>
                <a:cubicBezTo>
                  <a:pt x="8754" y="7351"/>
                  <a:pt x="8028" y="8148"/>
                  <a:pt x="7827" y="8904"/>
                </a:cubicBezTo>
                <a:cubicBezTo>
                  <a:pt x="7570" y="9872"/>
                  <a:pt x="7570" y="9870"/>
                  <a:pt x="6441" y="9912"/>
                </a:cubicBezTo>
                <a:cubicBezTo>
                  <a:pt x="5874" y="9934"/>
                  <a:pt x="5368" y="9903"/>
                  <a:pt x="5306" y="9840"/>
                </a:cubicBezTo>
                <a:cubicBezTo>
                  <a:pt x="5243" y="9778"/>
                  <a:pt x="5255" y="9407"/>
                  <a:pt x="5330" y="9012"/>
                </a:cubicBezTo>
                <a:cubicBezTo>
                  <a:pt x="5893" y="6029"/>
                  <a:pt x="8415" y="4398"/>
                  <a:pt x="10920" y="4404"/>
                </a:cubicBezTo>
                <a:close/>
              </a:path>
            </a:pathLst>
          </a:custGeom>
          <a:ln w="12700">
            <a:miter lim="400000"/>
          </a:ln>
        </p:spPr>
      </p:pic>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9" name="Les decimos que para pasar la tarde a salvo tienen que aguantar bajo la tormenta. Así que, para superar la tormenta y poder llegar a la casa del ermitaño, tienen que escuchar x sonidos diferentes.…"/>
          <p:cNvSpPr txBox="1"/>
          <p:nvPr/>
        </p:nvSpPr>
        <p:spPr>
          <a:xfrm>
            <a:off x="1027278" y="730019"/>
            <a:ext cx="10950245" cy="4873029"/>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57200">
              <a:lnSpc>
                <a:spcPts val="5400"/>
              </a:lnSpc>
              <a:defRPr sz="3400">
                <a:latin typeface="Papyrus"/>
                <a:ea typeface="Papyrus"/>
                <a:cs typeface="Papyrus"/>
                <a:sym typeface="Papyrus"/>
              </a:defRPr>
            </a:pPr>
            <a:r>
              <a:t>Les decimos que para pasar la tarde a salvo tienen que aguantar bajo la tormenta. Así que, para superar la tormenta y poder llegar a la casa del ermitaño, tienen que escuchar x sonidos diferentes. </a:t>
            </a:r>
          </a:p>
          <a:p>
            <a:pPr algn="just" defTabSz="457200">
              <a:lnSpc>
                <a:spcPts val="5400"/>
              </a:lnSpc>
              <a:defRPr sz="3400">
                <a:latin typeface="Papyrus"/>
                <a:ea typeface="Papyrus"/>
                <a:cs typeface="Papyrus"/>
                <a:sym typeface="Papyrus"/>
              </a:defRPr>
            </a:pPr>
          </a:p>
          <a:p>
            <a:pPr algn="just" defTabSz="457200">
              <a:lnSpc>
                <a:spcPts val="5400"/>
              </a:lnSpc>
              <a:defRPr sz="3400">
                <a:latin typeface="Papyrus"/>
                <a:ea typeface="Papyrus"/>
                <a:cs typeface="Papyrus"/>
                <a:sym typeface="Papyrus"/>
              </a:defRPr>
            </a:pPr>
            <a:r>
              <a:t>Si lo consiguen pasamos a la siguiente prueba.</a:t>
            </a:r>
          </a:p>
        </p:txBody>
      </p:sp>
      <p:pic>
        <p:nvPicPr>
          <p:cNvPr id="330"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1" t="38556" r="37700" b="27560"/>
          <a:stretch>
            <a:fillRect/>
          </a:stretch>
        </p:blipFill>
        <p:spPr>
          <a:xfrm>
            <a:off x="11628763" y="8040733"/>
            <a:ext cx="868918" cy="868077"/>
          </a:xfrm>
          <a:custGeom>
            <a:avLst/>
            <a:gdLst/>
            <a:ahLst/>
            <a:cxnLst>
              <a:cxn ang="0">
                <a:pos x="wd2" y="hd2"/>
              </a:cxn>
              <a:cxn ang="5400000">
                <a:pos x="wd2" y="hd2"/>
              </a:cxn>
              <a:cxn ang="10800000">
                <a:pos x="wd2" y="hd2"/>
              </a:cxn>
              <a:cxn ang="16200000">
                <a:pos x="wd2" y="hd2"/>
              </a:cxn>
            </a:cxnLst>
            <a:rect l="0" t="0" r="r" b="b"/>
            <a:pathLst>
              <a:path w="21504" h="21577" fill="norm" stroke="1" extrusionOk="0">
                <a:moveTo>
                  <a:pt x="10278" y="0"/>
                </a:moveTo>
                <a:cubicBezTo>
                  <a:pt x="9492" y="0"/>
                  <a:pt x="9043" y="67"/>
                  <a:pt x="8294" y="247"/>
                </a:cubicBezTo>
                <a:cubicBezTo>
                  <a:pt x="4336" y="1196"/>
                  <a:pt x="1326" y="4166"/>
                  <a:pt x="289" y="8148"/>
                </a:cubicBezTo>
                <a:cubicBezTo>
                  <a:pt x="-96" y="9625"/>
                  <a:pt x="-96" y="11979"/>
                  <a:pt x="289" y="13455"/>
                </a:cubicBezTo>
                <a:cubicBezTo>
                  <a:pt x="648" y="14835"/>
                  <a:pt x="1572" y="16693"/>
                  <a:pt x="2410" y="17727"/>
                </a:cubicBezTo>
                <a:cubicBezTo>
                  <a:pt x="3757" y="19385"/>
                  <a:pt x="5998" y="20796"/>
                  <a:pt x="8166" y="21347"/>
                </a:cubicBezTo>
                <a:cubicBezTo>
                  <a:pt x="9036" y="21568"/>
                  <a:pt x="9551" y="21600"/>
                  <a:pt x="11073" y="21564"/>
                </a:cubicBezTo>
                <a:cubicBezTo>
                  <a:pt x="12742" y="21525"/>
                  <a:pt x="13045" y="21485"/>
                  <a:pt x="14177" y="21100"/>
                </a:cubicBezTo>
                <a:cubicBezTo>
                  <a:pt x="15971" y="20492"/>
                  <a:pt x="17076" y="19782"/>
                  <a:pt x="18479" y="18368"/>
                </a:cubicBezTo>
                <a:cubicBezTo>
                  <a:pt x="19520" y="17318"/>
                  <a:pt x="19777" y="16973"/>
                  <a:pt x="20365" y="15773"/>
                </a:cubicBezTo>
                <a:cubicBezTo>
                  <a:pt x="21327" y="13808"/>
                  <a:pt x="21504" y="13042"/>
                  <a:pt x="21504" y="10802"/>
                </a:cubicBezTo>
                <a:cubicBezTo>
                  <a:pt x="21504" y="8562"/>
                  <a:pt x="21327" y="7795"/>
                  <a:pt x="20365" y="5830"/>
                </a:cubicBezTo>
                <a:cubicBezTo>
                  <a:pt x="19777" y="4631"/>
                  <a:pt x="19520" y="4285"/>
                  <a:pt x="18479" y="3236"/>
                </a:cubicBezTo>
                <a:cubicBezTo>
                  <a:pt x="18299" y="3054"/>
                  <a:pt x="18131" y="2882"/>
                  <a:pt x="17958" y="2723"/>
                </a:cubicBezTo>
                <a:cubicBezTo>
                  <a:pt x="17904" y="2728"/>
                  <a:pt x="17841" y="2703"/>
                  <a:pt x="17811" y="2654"/>
                </a:cubicBezTo>
                <a:cubicBezTo>
                  <a:pt x="17797" y="2631"/>
                  <a:pt x="17792" y="2610"/>
                  <a:pt x="17791" y="2585"/>
                </a:cubicBezTo>
                <a:cubicBezTo>
                  <a:pt x="16683" y="1591"/>
                  <a:pt x="15668" y="1008"/>
                  <a:pt x="14177" y="503"/>
                </a:cubicBezTo>
                <a:cubicBezTo>
                  <a:pt x="13091" y="136"/>
                  <a:pt x="12687" y="73"/>
                  <a:pt x="11201" y="20"/>
                </a:cubicBezTo>
                <a:cubicBezTo>
                  <a:pt x="10840" y="7"/>
                  <a:pt x="10540" y="0"/>
                  <a:pt x="10278" y="0"/>
                </a:cubicBezTo>
                <a:close/>
                <a:moveTo>
                  <a:pt x="10916" y="4409"/>
                </a:moveTo>
                <a:cubicBezTo>
                  <a:pt x="12865" y="4413"/>
                  <a:pt x="14801" y="5402"/>
                  <a:pt x="15798" y="7517"/>
                </a:cubicBezTo>
                <a:cubicBezTo>
                  <a:pt x="16193" y="8354"/>
                  <a:pt x="16220" y="8508"/>
                  <a:pt x="16220" y="9874"/>
                </a:cubicBezTo>
                <a:cubicBezTo>
                  <a:pt x="16220" y="11241"/>
                  <a:pt x="16196" y="11390"/>
                  <a:pt x="15798" y="12232"/>
                </a:cubicBezTo>
                <a:cubicBezTo>
                  <a:pt x="15031" y="13859"/>
                  <a:pt x="13519" y="15055"/>
                  <a:pt x="11780" y="15399"/>
                </a:cubicBezTo>
                <a:lnTo>
                  <a:pt x="11005" y="15547"/>
                </a:lnTo>
                <a:lnTo>
                  <a:pt x="11005" y="16119"/>
                </a:lnTo>
                <a:cubicBezTo>
                  <a:pt x="11005" y="16433"/>
                  <a:pt x="10953" y="16715"/>
                  <a:pt x="10896" y="16750"/>
                </a:cubicBezTo>
                <a:cubicBezTo>
                  <a:pt x="10739" y="16848"/>
                  <a:pt x="7385" y="14312"/>
                  <a:pt x="7518" y="14195"/>
                </a:cubicBezTo>
                <a:cubicBezTo>
                  <a:pt x="8197" y="13597"/>
                  <a:pt x="10781" y="11808"/>
                  <a:pt x="10877" y="11867"/>
                </a:cubicBezTo>
                <a:cubicBezTo>
                  <a:pt x="10946" y="11910"/>
                  <a:pt x="11005" y="12213"/>
                  <a:pt x="11005" y="12538"/>
                </a:cubicBezTo>
                <a:cubicBezTo>
                  <a:pt x="11005" y="13115"/>
                  <a:pt x="11013" y="13132"/>
                  <a:pt x="11368" y="13051"/>
                </a:cubicBezTo>
                <a:cubicBezTo>
                  <a:pt x="13034" y="12670"/>
                  <a:pt x="14004" y="11357"/>
                  <a:pt x="13882" y="9667"/>
                </a:cubicBezTo>
                <a:cubicBezTo>
                  <a:pt x="13730" y="7547"/>
                  <a:pt x="11595" y="6270"/>
                  <a:pt x="9531" y="7063"/>
                </a:cubicBezTo>
                <a:cubicBezTo>
                  <a:pt x="8762" y="7359"/>
                  <a:pt x="8033" y="8152"/>
                  <a:pt x="7832" y="8908"/>
                </a:cubicBezTo>
                <a:cubicBezTo>
                  <a:pt x="7574" y="9877"/>
                  <a:pt x="7577" y="9871"/>
                  <a:pt x="6447" y="9914"/>
                </a:cubicBezTo>
                <a:cubicBezTo>
                  <a:pt x="5880" y="9936"/>
                  <a:pt x="5370" y="9898"/>
                  <a:pt x="5308" y="9835"/>
                </a:cubicBezTo>
                <a:cubicBezTo>
                  <a:pt x="5245" y="9772"/>
                  <a:pt x="5254" y="9411"/>
                  <a:pt x="5328" y="9016"/>
                </a:cubicBezTo>
                <a:cubicBezTo>
                  <a:pt x="5892" y="6034"/>
                  <a:pt x="8411" y="4403"/>
                  <a:pt x="10916" y="4409"/>
                </a:cubicBezTo>
                <a:close/>
              </a:path>
            </a:pathLst>
          </a:custGeom>
          <a:ln w="12700">
            <a:miter lim="400000"/>
          </a:ln>
        </p:spPr>
      </p:pic>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2" name="default_09.png" descr="default_09.png"/>
          <p:cNvPicPr>
            <a:picLocks noChangeAspect="1"/>
          </p:cNvPicPr>
          <p:nvPr/>
        </p:nvPicPr>
        <p:blipFill>
          <a:blip r:embed="rId2">
            <a:extLst/>
          </a:blip>
          <a:stretch>
            <a:fillRect/>
          </a:stretch>
        </p:blipFill>
        <p:spPr>
          <a:xfrm>
            <a:off x="2527300" y="2647950"/>
            <a:ext cx="1270000" cy="1270000"/>
          </a:xfrm>
          <a:prstGeom prst="rect">
            <a:avLst/>
          </a:prstGeom>
          <a:ln w="12700">
            <a:miter lim="400000"/>
          </a:ln>
        </p:spPr>
      </p:pic>
      <p:pic>
        <p:nvPicPr>
          <p:cNvPr id="333" name="antigua-casa-madera-otono-bosque-lago-carpatos_95401-1667.jpg" descr="antigua-casa-madera-otono-bosque-lago-carpatos_95401-1667.jpg"/>
          <p:cNvPicPr>
            <a:picLocks noChangeAspect="1"/>
          </p:cNvPicPr>
          <p:nvPr/>
        </p:nvPicPr>
        <p:blipFill>
          <a:blip r:embed="rId3">
            <a:extLst/>
          </a:blip>
          <a:stretch>
            <a:fillRect/>
          </a:stretch>
        </p:blipFill>
        <p:spPr>
          <a:xfrm>
            <a:off x="-1315343" y="-945044"/>
            <a:ext cx="15896928" cy="11643688"/>
          </a:xfrm>
          <a:prstGeom prst="rect">
            <a:avLst/>
          </a:prstGeom>
          <a:ln w="12700">
            <a:miter lim="400000"/>
          </a:ln>
        </p:spPr>
      </p:pic>
      <p:pic>
        <p:nvPicPr>
          <p:cNvPr id="334" name="Captura de pantalla 2020-04-06 a las 13.54.21.png" descr="Captura de pantalla 2020-04-06 a las 13.54.21.png">
            <a:hlinkClick r:id="rId4" invalidUrl="" action="ppaction://hlinksldjump" tgtFrame="" tooltip="" history="1" highlightClick="0" endSnd="0"/>
          </p:cNvPr>
          <p:cNvPicPr>
            <a:picLocks noChangeAspect="1"/>
          </p:cNvPicPr>
          <p:nvPr/>
        </p:nvPicPr>
        <p:blipFill>
          <a:blip r:embed="rId5">
            <a:extLst/>
          </a:blip>
          <a:srcRect l="58598" t="28750" r="37499" b="64985"/>
          <a:stretch>
            <a:fillRect/>
          </a:stretch>
        </p:blipFill>
        <p:spPr>
          <a:xfrm>
            <a:off x="11612838" y="280239"/>
            <a:ext cx="900781" cy="903969"/>
          </a:xfrm>
          <a:custGeom>
            <a:avLst/>
            <a:gdLst/>
            <a:ahLst/>
            <a:cxnLst>
              <a:cxn ang="0">
                <a:pos x="wd2" y="hd2"/>
              </a:cxn>
              <a:cxn ang="5400000">
                <a:pos x="wd2" y="hd2"/>
              </a:cxn>
              <a:cxn ang="10800000">
                <a:pos x="wd2" y="hd2"/>
              </a:cxn>
              <a:cxn ang="16200000">
                <a:pos x="wd2" y="hd2"/>
              </a:cxn>
            </a:cxnLst>
            <a:rect l="0" t="0" r="r" b="b"/>
            <a:pathLst>
              <a:path w="20608" h="21162" fill="norm" stroke="1" extrusionOk="0">
                <a:moveTo>
                  <a:pt x="9921" y="6"/>
                </a:moveTo>
                <a:cubicBezTo>
                  <a:pt x="9528" y="19"/>
                  <a:pt x="9134" y="51"/>
                  <a:pt x="8732" y="108"/>
                </a:cubicBezTo>
                <a:cubicBezTo>
                  <a:pt x="5648" y="545"/>
                  <a:pt x="2498" y="2759"/>
                  <a:pt x="1177" y="5413"/>
                </a:cubicBezTo>
                <a:cubicBezTo>
                  <a:pt x="-992" y="9772"/>
                  <a:pt x="-92" y="15338"/>
                  <a:pt x="3284" y="18457"/>
                </a:cubicBezTo>
                <a:cubicBezTo>
                  <a:pt x="4506" y="19587"/>
                  <a:pt x="6727" y="20706"/>
                  <a:pt x="8250" y="20966"/>
                </a:cubicBezTo>
                <a:cubicBezTo>
                  <a:pt x="10833" y="21406"/>
                  <a:pt x="12781" y="21121"/>
                  <a:pt x="15151" y="19925"/>
                </a:cubicBezTo>
                <a:cubicBezTo>
                  <a:pt x="18531" y="18220"/>
                  <a:pt x="20608" y="14647"/>
                  <a:pt x="20608" y="10570"/>
                </a:cubicBezTo>
                <a:cubicBezTo>
                  <a:pt x="20608" y="4405"/>
                  <a:pt x="15818" y="-194"/>
                  <a:pt x="9921" y="6"/>
                </a:cubicBezTo>
                <a:close/>
                <a:moveTo>
                  <a:pt x="10230" y="2366"/>
                </a:moveTo>
                <a:cubicBezTo>
                  <a:pt x="10446" y="2357"/>
                  <a:pt x="10663" y="2373"/>
                  <a:pt x="10865" y="2412"/>
                </a:cubicBezTo>
                <a:cubicBezTo>
                  <a:pt x="12171" y="2663"/>
                  <a:pt x="13700" y="3819"/>
                  <a:pt x="14252" y="4986"/>
                </a:cubicBezTo>
                <a:cubicBezTo>
                  <a:pt x="15014" y="6595"/>
                  <a:pt x="14898" y="7685"/>
                  <a:pt x="13607" y="11118"/>
                </a:cubicBezTo>
                <a:cubicBezTo>
                  <a:pt x="12976" y="12795"/>
                  <a:pt x="12420" y="14384"/>
                  <a:pt x="12373" y="14648"/>
                </a:cubicBezTo>
                <a:cubicBezTo>
                  <a:pt x="12297" y="15074"/>
                  <a:pt x="12081" y="15135"/>
                  <a:pt x="10384" y="15196"/>
                </a:cubicBezTo>
                <a:cubicBezTo>
                  <a:pt x="9260" y="15237"/>
                  <a:pt x="8410" y="15164"/>
                  <a:pt x="8323" y="15020"/>
                </a:cubicBezTo>
                <a:cubicBezTo>
                  <a:pt x="8242" y="14885"/>
                  <a:pt x="8011" y="14214"/>
                  <a:pt x="7814" y="13533"/>
                </a:cubicBezTo>
                <a:cubicBezTo>
                  <a:pt x="7616" y="12852"/>
                  <a:pt x="7092" y="11379"/>
                  <a:pt x="6652" y="10263"/>
                </a:cubicBezTo>
                <a:cubicBezTo>
                  <a:pt x="5733" y="7931"/>
                  <a:pt x="5646" y="6523"/>
                  <a:pt x="6307" y="5032"/>
                </a:cubicBezTo>
                <a:cubicBezTo>
                  <a:pt x="6957" y="3570"/>
                  <a:pt x="8714" y="2423"/>
                  <a:pt x="10230" y="2366"/>
                </a:cubicBezTo>
                <a:close/>
                <a:moveTo>
                  <a:pt x="10148" y="16163"/>
                </a:moveTo>
                <a:cubicBezTo>
                  <a:pt x="10815" y="16161"/>
                  <a:pt x="11519" y="16326"/>
                  <a:pt x="11810" y="16655"/>
                </a:cubicBezTo>
                <a:cubicBezTo>
                  <a:pt x="12193" y="17088"/>
                  <a:pt x="12167" y="17149"/>
                  <a:pt x="11337" y="17974"/>
                </a:cubicBezTo>
                <a:cubicBezTo>
                  <a:pt x="10858" y="18449"/>
                  <a:pt x="10391" y="18838"/>
                  <a:pt x="10302" y="18838"/>
                </a:cubicBezTo>
                <a:cubicBezTo>
                  <a:pt x="10212" y="18838"/>
                  <a:pt x="9756" y="18453"/>
                  <a:pt x="9285" y="17984"/>
                </a:cubicBezTo>
                <a:cubicBezTo>
                  <a:pt x="8571" y="17275"/>
                  <a:pt x="8474" y="17053"/>
                  <a:pt x="8677" y="16664"/>
                </a:cubicBezTo>
                <a:cubicBezTo>
                  <a:pt x="8850" y="16334"/>
                  <a:pt x="9481" y="16166"/>
                  <a:pt x="10148" y="16163"/>
                </a:cubicBezTo>
                <a:close/>
              </a:path>
            </a:pathLst>
          </a:custGeom>
          <a:ln w="12700">
            <a:miter lim="400000"/>
          </a:ln>
        </p:spPr>
      </p:pic>
      <p:pic>
        <p:nvPicPr>
          <p:cNvPr id="335" name="Captura de pantalla 2020-04-06 a las 14.18.19.png" descr="Captura de pantalla 2020-04-06 a las 14.18.19.png">
            <a:hlinkClick r:id="rId6" invalidUrl="" action="ppaction://hlinksldjump" tgtFrame="" tooltip="" history="1" highlightClick="0" endSnd="0"/>
          </p:cNvPr>
          <p:cNvPicPr>
            <a:picLocks noChangeAspect="1"/>
          </p:cNvPicPr>
          <p:nvPr/>
        </p:nvPicPr>
        <p:blipFill>
          <a:blip r:embed="rId7">
            <a:extLst/>
          </a:blip>
          <a:srcRect l="41101" t="38556" r="37700" b="27560"/>
          <a:stretch>
            <a:fillRect/>
          </a:stretch>
        </p:blipFill>
        <p:spPr>
          <a:xfrm>
            <a:off x="11628512" y="8374698"/>
            <a:ext cx="868919" cy="868077"/>
          </a:xfrm>
          <a:custGeom>
            <a:avLst/>
            <a:gdLst/>
            <a:ahLst/>
            <a:cxnLst>
              <a:cxn ang="0">
                <a:pos x="wd2" y="hd2"/>
              </a:cxn>
              <a:cxn ang="5400000">
                <a:pos x="wd2" y="hd2"/>
              </a:cxn>
              <a:cxn ang="10800000">
                <a:pos x="wd2" y="hd2"/>
              </a:cxn>
              <a:cxn ang="16200000">
                <a:pos x="wd2" y="hd2"/>
              </a:cxn>
            </a:cxnLst>
            <a:rect l="0" t="0" r="r" b="b"/>
            <a:pathLst>
              <a:path w="21504" h="21577" fill="norm" stroke="1" extrusionOk="0">
                <a:moveTo>
                  <a:pt x="10278" y="0"/>
                </a:moveTo>
                <a:cubicBezTo>
                  <a:pt x="9492" y="0"/>
                  <a:pt x="9043" y="67"/>
                  <a:pt x="8294" y="247"/>
                </a:cubicBezTo>
                <a:cubicBezTo>
                  <a:pt x="4336" y="1196"/>
                  <a:pt x="1326" y="4166"/>
                  <a:pt x="289" y="8148"/>
                </a:cubicBezTo>
                <a:cubicBezTo>
                  <a:pt x="-96" y="9625"/>
                  <a:pt x="-96" y="11979"/>
                  <a:pt x="289" y="13455"/>
                </a:cubicBezTo>
                <a:cubicBezTo>
                  <a:pt x="648" y="14835"/>
                  <a:pt x="1572" y="16693"/>
                  <a:pt x="2410" y="17727"/>
                </a:cubicBezTo>
                <a:cubicBezTo>
                  <a:pt x="3757" y="19385"/>
                  <a:pt x="5998" y="20796"/>
                  <a:pt x="8166" y="21347"/>
                </a:cubicBezTo>
                <a:cubicBezTo>
                  <a:pt x="9036" y="21568"/>
                  <a:pt x="9551" y="21600"/>
                  <a:pt x="11073" y="21564"/>
                </a:cubicBezTo>
                <a:cubicBezTo>
                  <a:pt x="12742" y="21525"/>
                  <a:pt x="13045" y="21485"/>
                  <a:pt x="14177" y="21100"/>
                </a:cubicBezTo>
                <a:cubicBezTo>
                  <a:pt x="15971" y="20492"/>
                  <a:pt x="17076" y="19782"/>
                  <a:pt x="18479" y="18368"/>
                </a:cubicBezTo>
                <a:cubicBezTo>
                  <a:pt x="19520" y="17318"/>
                  <a:pt x="19777" y="16973"/>
                  <a:pt x="20365" y="15773"/>
                </a:cubicBezTo>
                <a:cubicBezTo>
                  <a:pt x="21327" y="13808"/>
                  <a:pt x="21504" y="13042"/>
                  <a:pt x="21504" y="10802"/>
                </a:cubicBezTo>
                <a:cubicBezTo>
                  <a:pt x="21504" y="8562"/>
                  <a:pt x="21327" y="7795"/>
                  <a:pt x="20365" y="5830"/>
                </a:cubicBezTo>
                <a:cubicBezTo>
                  <a:pt x="19777" y="4631"/>
                  <a:pt x="19520" y="4285"/>
                  <a:pt x="18479" y="3236"/>
                </a:cubicBezTo>
                <a:cubicBezTo>
                  <a:pt x="18299" y="3054"/>
                  <a:pt x="18131" y="2882"/>
                  <a:pt x="17958" y="2723"/>
                </a:cubicBezTo>
                <a:cubicBezTo>
                  <a:pt x="17904" y="2728"/>
                  <a:pt x="17841" y="2703"/>
                  <a:pt x="17811" y="2654"/>
                </a:cubicBezTo>
                <a:cubicBezTo>
                  <a:pt x="17797" y="2631"/>
                  <a:pt x="17792" y="2610"/>
                  <a:pt x="17791" y="2585"/>
                </a:cubicBezTo>
                <a:cubicBezTo>
                  <a:pt x="16683" y="1591"/>
                  <a:pt x="15668" y="1008"/>
                  <a:pt x="14177" y="503"/>
                </a:cubicBezTo>
                <a:cubicBezTo>
                  <a:pt x="13091" y="136"/>
                  <a:pt x="12687" y="73"/>
                  <a:pt x="11201" y="20"/>
                </a:cubicBezTo>
                <a:cubicBezTo>
                  <a:pt x="10840" y="7"/>
                  <a:pt x="10540" y="0"/>
                  <a:pt x="10278" y="0"/>
                </a:cubicBezTo>
                <a:close/>
                <a:moveTo>
                  <a:pt x="10916" y="4409"/>
                </a:moveTo>
                <a:cubicBezTo>
                  <a:pt x="12865" y="4413"/>
                  <a:pt x="14801" y="5402"/>
                  <a:pt x="15798" y="7517"/>
                </a:cubicBezTo>
                <a:cubicBezTo>
                  <a:pt x="16193" y="8354"/>
                  <a:pt x="16220" y="8508"/>
                  <a:pt x="16220" y="9874"/>
                </a:cubicBezTo>
                <a:cubicBezTo>
                  <a:pt x="16220" y="11241"/>
                  <a:pt x="16196" y="11390"/>
                  <a:pt x="15798" y="12232"/>
                </a:cubicBezTo>
                <a:cubicBezTo>
                  <a:pt x="15031" y="13859"/>
                  <a:pt x="13519" y="15055"/>
                  <a:pt x="11780" y="15399"/>
                </a:cubicBezTo>
                <a:lnTo>
                  <a:pt x="11005" y="15547"/>
                </a:lnTo>
                <a:lnTo>
                  <a:pt x="11005" y="16119"/>
                </a:lnTo>
                <a:cubicBezTo>
                  <a:pt x="11005" y="16433"/>
                  <a:pt x="10953" y="16715"/>
                  <a:pt x="10896" y="16750"/>
                </a:cubicBezTo>
                <a:cubicBezTo>
                  <a:pt x="10739" y="16848"/>
                  <a:pt x="7385" y="14312"/>
                  <a:pt x="7518" y="14195"/>
                </a:cubicBezTo>
                <a:cubicBezTo>
                  <a:pt x="8197" y="13597"/>
                  <a:pt x="10781" y="11808"/>
                  <a:pt x="10877" y="11867"/>
                </a:cubicBezTo>
                <a:cubicBezTo>
                  <a:pt x="10946" y="11910"/>
                  <a:pt x="11005" y="12213"/>
                  <a:pt x="11005" y="12538"/>
                </a:cubicBezTo>
                <a:cubicBezTo>
                  <a:pt x="11005" y="13115"/>
                  <a:pt x="11013" y="13132"/>
                  <a:pt x="11368" y="13051"/>
                </a:cubicBezTo>
                <a:cubicBezTo>
                  <a:pt x="13034" y="12670"/>
                  <a:pt x="14004" y="11357"/>
                  <a:pt x="13882" y="9667"/>
                </a:cubicBezTo>
                <a:cubicBezTo>
                  <a:pt x="13730" y="7547"/>
                  <a:pt x="11595" y="6270"/>
                  <a:pt x="9531" y="7063"/>
                </a:cubicBezTo>
                <a:cubicBezTo>
                  <a:pt x="8762" y="7359"/>
                  <a:pt x="8033" y="8152"/>
                  <a:pt x="7832" y="8908"/>
                </a:cubicBezTo>
                <a:cubicBezTo>
                  <a:pt x="7574" y="9877"/>
                  <a:pt x="7577" y="9871"/>
                  <a:pt x="6447" y="9914"/>
                </a:cubicBezTo>
                <a:cubicBezTo>
                  <a:pt x="5880" y="9936"/>
                  <a:pt x="5370" y="9898"/>
                  <a:pt x="5308" y="9835"/>
                </a:cubicBezTo>
                <a:cubicBezTo>
                  <a:pt x="5245" y="9772"/>
                  <a:pt x="5254" y="9411"/>
                  <a:pt x="5328" y="9016"/>
                </a:cubicBezTo>
                <a:cubicBezTo>
                  <a:pt x="5892" y="6034"/>
                  <a:pt x="8411" y="4403"/>
                  <a:pt x="10916" y="4409"/>
                </a:cubicBezTo>
                <a:close/>
              </a:path>
            </a:pathLst>
          </a:custGeom>
          <a:ln w="12700">
            <a:miter lim="400000"/>
          </a:ln>
        </p:spPr>
      </p:pic>
      <p:grpSp>
        <p:nvGrpSpPr>
          <p:cNvPr id="365" name="Grupo"/>
          <p:cNvGrpSpPr/>
          <p:nvPr/>
        </p:nvGrpSpPr>
        <p:grpSpPr>
          <a:xfrm>
            <a:off x="5546742" y="6062431"/>
            <a:ext cx="2419315" cy="1443703"/>
            <a:chOff x="-12" y="-12"/>
            <a:chExt cx="2419313" cy="1443702"/>
          </a:xfrm>
        </p:grpSpPr>
        <p:grpSp>
          <p:nvGrpSpPr>
            <p:cNvPr id="363" name="Grupo"/>
            <p:cNvGrpSpPr/>
            <p:nvPr/>
          </p:nvGrpSpPr>
          <p:grpSpPr>
            <a:xfrm>
              <a:off x="-13" y="-13"/>
              <a:ext cx="2419315" cy="1443703"/>
              <a:chOff x="-11" y="-11"/>
              <a:chExt cx="2419313" cy="1443702"/>
            </a:xfrm>
          </p:grpSpPr>
          <p:grpSp>
            <p:nvGrpSpPr>
              <p:cNvPr id="361" name="Grupo"/>
              <p:cNvGrpSpPr/>
              <p:nvPr/>
            </p:nvGrpSpPr>
            <p:grpSpPr>
              <a:xfrm>
                <a:off x="-12" y="-12"/>
                <a:ext cx="2419315" cy="1443703"/>
                <a:chOff x="-10" y="-10"/>
                <a:chExt cx="2419313" cy="1443702"/>
              </a:xfrm>
            </p:grpSpPr>
            <p:grpSp>
              <p:nvGrpSpPr>
                <p:cNvPr id="359" name="Grupo"/>
                <p:cNvGrpSpPr/>
                <p:nvPr/>
              </p:nvGrpSpPr>
              <p:grpSpPr>
                <a:xfrm>
                  <a:off x="-11" y="-11"/>
                  <a:ext cx="2419315" cy="1443703"/>
                  <a:chOff x="-9" y="-9"/>
                  <a:chExt cx="2419313" cy="1443702"/>
                </a:xfrm>
              </p:grpSpPr>
              <p:grpSp>
                <p:nvGrpSpPr>
                  <p:cNvPr id="357" name="Grupo"/>
                  <p:cNvGrpSpPr/>
                  <p:nvPr/>
                </p:nvGrpSpPr>
                <p:grpSpPr>
                  <a:xfrm>
                    <a:off x="-10" y="-10"/>
                    <a:ext cx="2419315" cy="1443703"/>
                    <a:chOff x="-8" y="-8"/>
                    <a:chExt cx="2419313" cy="1443702"/>
                  </a:xfrm>
                </p:grpSpPr>
                <p:grpSp>
                  <p:nvGrpSpPr>
                    <p:cNvPr id="355" name="Grupo"/>
                    <p:cNvGrpSpPr/>
                    <p:nvPr/>
                  </p:nvGrpSpPr>
                  <p:grpSpPr>
                    <a:xfrm>
                      <a:off x="-9" y="-9"/>
                      <a:ext cx="2419315" cy="1443703"/>
                      <a:chOff x="-7" y="-7"/>
                      <a:chExt cx="2419313" cy="1443702"/>
                    </a:xfrm>
                  </p:grpSpPr>
                  <p:grpSp>
                    <p:nvGrpSpPr>
                      <p:cNvPr id="353" name="Grupo"/>
                      <p:cNvGrpSpPr/>
                      <p:nvPr/>
                    </p:nvGrpSpPr>
                    <p:grpSpPr>
                      <a:xfrm>
                        <a:off x="-8" y="-8"/>
                        <a:ext cx="2419315" cy="1442172"/>
                        <a:chOff x="-6" y="-6"/>
                        <a:chExt cx="2419313" cy="1442170"/>
                      </a:xfrm>
                    </p:grpSpPr>
                    <p:grpSp>
                      <p:nvGrpSpPr>
                        <p:cNvPr id="351" name="Grupo"/>
                        <p:cNvGrpSpPr/>
                        <p:nvPr/>
                      </p:nvGrpSpPr>
                      <p:grpSpPr>
                        <a:xfrm>
                          <a:off x="-7" y="-7"/>
                          <a:ext cx="2419315" cy="1442172"/>
                          <a:chOff x="-5" y="-5"/>
                          <a:chExt cx="2419313" cy="1442170"/>
                        </a:xfrm>
                      </p:grpSpPr>
                      <p:grpSp>
                        <p:nvGrpSpPr>
                          <p:cNvPr id="349" name="Grupo"/>
                          <p:cNvGrpSpPr/>
                          <p:nvPr/>
                        </p:nvGrpSpPr>
                        <p:grpSpPr>
                          <a:xfrm>
                            <a:off x="-6" y="-6"/>
                            <a:ext cx="2419315" cy="1442172"/>
                            <a:chOff x="-4" y="-4"/>
                            <a:chExt cx="2419313" cy="1442170"/>
                          </a:xfrm>
                        </p:grpSpPr>
                        <p:grpSp>
                          <p:nvGrpSpPr>
                            <p:cNvPr id="347" name="Grupo"/>
                            <p:cNvGrpSpPr/>
                            <p:nvPr/>
                          </p:nvGrpSpPr>
                          <p:grpSpPr>
                            <a:xfrm>
                              <a:off x="-5" y="-5"/>
                              <a:ext cx="2419315" cy="1442172"/>
                              <a:chOff x="-3" y="-3"/>
                              <a:chExt cx="2419313" cy="1442170"/>
                            </a:xfrm>
                          </p:grpSpPr>
                          <p:grpSp>
                            <p:nvGrpSpPr>
                              <p:cNvPr id="345" name="Grupo"/>
                              <p:cNvGrpSpPr/>
                              <p:nvPr/>
                            </p:nvGrpSpPr>
                            <p:grpSpPr>
                              <a:xfrm>
                                <a:off x="-4" y="-4"/>
                                <a:ext cx="2419315" cy="1442172"/>
                                <a:chOff x="-2" y="-2"/>
                                <a:chExt cx="2419313" cy="1442170"/>
                              </a:xfrm>
                            </p:grpSpPr>
                            <p:grpSp>
                              <p:nvGrpSpPr>
                                <p:cNvPr id="343" name="Grupo"/>
                                <p:cNvGrpSpPr/>
                                <p:nvPr/>
                              </p:nvGrpSpPr>
                              <p:grpSpPr>
                                <a:xfrm>
                                  <a:off x="-3" y="-3"/>
                                  <a:ext cx="2419315" cy="1442172"/>
                                  <a:chOff x="-1" y="-1"/>
                                  <a:chExt cx="2419313" cy="1442170"/>
                                </a:xfrm>
                              </p:grpSpPr>
                              <p:grpSp>
                                <p:nvGrpSpPr>
                                  <p:cNvPr id="340" name="Grupo"/>
                                  <p:cNvGrpSpPr/>
                                  <p:nvPr/>
                                </p:nvGrpSpPr>
                                <p:grpSpPr>
                                  <a:xfrm>
                                    <a:off x="-2" y="-2"/>
                                    <a:ext cx="2419315" cy="1442172"/>
                                    <a:chOff x="0" y="0"/>
                                    <a:chExt cx="2419313" cy="1442170"/>
                                  </a:xfrm>
                                </p:grpSpPr>
                                <p:pic>
                                  <p:nvPicPr>
                                    <p:cNvPr id="336" name="Imagen" descr="Imagen"/>
                                    <p:cNvPicPr>
                                      <a:picLocks noChangeAspect="1"/>
                                    </p:cNvPicPr>
                                    <p:nvPr/>
                                  </p:nvPicPr>
                                  <p:blipFill>
                                    <a:blip r:embed="rId8">
                                      <a:extLst/>
                                    </a:blip>
                                    <a:srcRect l="30568" t="36722" r="27287" b="19248"/>
                                    <a:stretch>
                                      <a:fillRect/>
                                    </a:stretch>
                                  </p:blipFill>
                                  <p:spPr>
                                    <a:xfrm flipH="1" rot="5400000">
                                      <a:off x="488571" y="-488572"/>
                                      <a:ext cx="1442172" cy="2419315"/>
                                    </a:xfrm>
                                    <a:prstGeom prst="rect">
                                      <a:avLst/>
                                    </a:prstGeom>
                                    <a:ln w="12700" cap="flat">
                                      <a:noFill/>
                                      <a:miter lim="400000"/>
                                    </a:ln>
                                    <a:effectLst/>
                                  </p:spPr>
                                </p:pic>
                                <p:sp>
                                  <p:nvSpPr>
                                    <p:cNvPr id="337" name="Rectángulo"/>
                                    <p:cNvSpPr/>
                                    <p:nvPr/>
                                  </p:nvSpPr>
                                  <p:spPr>
                                    <a:xfrm flipH="1" rot="5400000">
                                      <a:off x="1080075" y="1140206"/>
                                      <a:ext cx="275124" cy="291073"/>
                                    </a:xfrm>
                                    <a:prstGeom prst="rect">
                                      <a:avLst/>
                                    </a:prstGeom>
                                    <a:solidFill>
                                      <a:srgbClr val="63C3C9"/>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sp>
                                  <p:nvSpPr>
                                    <p:cNvPr id="338" name="Rectángulo"/>
                                    <p:cNvSpPr/>
                                    <p:nvPr/>
                                  </p:nvSpPr>
                                  <p:spPr>
                                    <a:xfrm flipH="1" rot="5400000">
                                      <a:off x="1080075" y="1065280"/>
                                      <a:ext cx="275124" cy="291073"/>
                                    </a:xfrm>
                                    <a:prstGeom prst="rect">
                                      <a:avLst/>
                                    </a:prstGeom>
                                    <a:solidFill>
                                      <a:srgbClr val="63C3C9"/>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sp>
                                  <p:nvSpPr>
                                    <p:cNvPr id="339" name="Rectángulo"/>
                                    <p:cNvSpPr/>
                                    <p:nvPr/>
                                  </p:nvSpPr>
                                  <p:spPr>
                                    <a:xfrm>
                                      <a:off x="1089147" y="371294"/>
                                      <a:ext cx="240925" cy="505841"/>
                                    </a:xfrm>
                                    <a:prstGeom prst="rect">
                                      <a:avLst/>
                                    </a:prstGeom>
                                    <a:solidFill>
                                      <a:srgbClr val="63C1CA"/>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
                                <p:nvSpPr>
                                  <p:cNvPr id="341" name="Rectángulo"/>
                                  <p:cNvSpPr/>
                                  <p:nvPr/>
                                </p:nvSpPr>
                                <p:spPr>
                                  <a:xfrm>
                                    <a:off x="959635" y="1117237"/>
                                    <a:ext cx="200242" cy="128915"/>
                                  </a:xfrm>
                                  <a:prstGeom prst="rect">
                                    <a:avLst/>
                                  </a:prstGeom>
                                  <a:solidFill>
                                    <a:srgbClr val="61C2C8"/>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sp>
                                <p:nvSpPr>
                                  <p:cNvPr id="342" name="Cuadrado"/>
                                  <p:cNvSpPr/>
                                  <p:nvPr/>
                                </p:nvSpPr>
                                <p:spPr>
                                  <a:xfrm>
                                    <a:off x="1109535" y="973"/>
                                    <a:ext cx="200242" cy="201834"/>
                                  </a:xfrm>
                                  <a:prstGeom prst="rect">
                                    <a:avLst/>
                                  </a:prstGeom>
                                  <a:solidFill>
                                    <a:srgbClr val="63C2C6"/>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
                              <p:nvSpPr>
                                <p:cNvPr id="344" name="Rectángulo"/>
                                <p:cNvSpPr/>
                                <p:nvPr/>
                              </p:nvSpPr>
                              <p:spPr>
                                <a:xfrm>
                                  <a:off x="1133357" y="137678"/>
                                  <a:ext cx="1032416" cy="132797"/>
                                </a:xfrm>
                                <a:prstGeom prst="rect">
                                  <a:avLst/>
                                </a:prstGeom>
                                <a:solidFill>
                                  <a:srgbClr val="62C3C9"/>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
                            <p:nvSpPr>
                              <p:cNvPr id="346" name="Rectángulo"/>
                              <p:cNvSpPr/>
                              <p:nvPr/>
                            </p:nvSpPr>
                            <p:spPr>
                              <a:xfrm>
                                <a:off x="1133356" y="391669"/>
                                <a:ext cx="651255" cy="106339"/>
                              </a:xfrm>
                              <a:prstGeom prst="rect">
                                <a:avLst/>
                              </a:prstGeom>
                              <a:solidFill>
                                <a:srgbClr val="63C2C8"/>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
                          <p:nvSpPr>
                            <p:cNvPr id="348" name="Rectángulo"/>
                            <p:cNvSpPr/>
                            <p:nvPr/>
                          </p:nvSpPr>
                          <p:spPr>
                            <a:xfrm>
                              <a:off x="1986496" y="202804"/>
                              <a:ext cx="194919" cy="463557"/>
                            </a:xfrm>
                            <a:prstGeom prst="rect">
                              <a:avLst/>
                            </a:prstGeom>
                            <a:solidFill>
                              <a:srgbClr val="62C3C9"/>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
                        <p:nvSpPr>
                          <p:cNvPr id="350" name="Rectángulo"/>
                          <p:cNvSpPr/>
                          <p:nvPr/>
                        </p:nvSpPr>
                        <p:spPr>
                          <a:xfrm>
                            <a:off x="1556668" y="511501"/>
                            <a:ext cx="651254" cy="151087"/>
                          </a:xfrm>
                          <a:prstGeom prst="rect">
                            <a:avLst/>
                          </a:prstGeom>
                          <a:solidFill>
                            <a:srgbClr val="63C3C9"/>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
                      <p:nvSpPr>
                        <p:cNvPr id="352" name="Rectángulo redondeado"/>
                        <p:cNvSpPr/>
                        <p:nvPr/>
                      </p:nvSpPr>
                      <p:spPr>
                        <a:xfrm>
                          <a:off x="1641329" y="437312"/>
                          <a:ext cx="136536" cy="201833"/>
                        </a:xfrm>
                        <a:prstGeom prst="roundRect">
                          <a:avLst>
                            <a:gd name="adj" fmla="val 18604"/>
                          </a:avLst>
                        </a:prstGeom>
                        <a:solidFill>
                          <a:srgbClr val="63C2C8"/>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
                    <p:nvSpPr>
                      <p:cNvPr id="354" name="Rectángulo"/>
                      <p:cNvSpPr/>
                      <p:nvPr/>
                    </p:nvSpPr>
                    <p:spPr>
                      <a:xfrm>
                        <a:off x="1153747" y="1166656"/>
                        <a:ext cx="111808" cy="277039"/>
                      </a:xfrm>
                      <a:prstGeom prst="rect">
                        <a:avLst/>
                      </a:prstGeom>
                      <a:solidFill>
                        <a:srgbClr val="61C2C8"/>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
                  <p:nvSpPr>
                    <p:cNvPr id="356" name="Rectángulo"/>
                    <p:cNvSpPr/>
                    <p:nvPr/>
                  </p:nvSpPr>
                  <p:spPr>
                    <a:xfrm>
                      <a:off x="1285454" y="1169283"/>
                      <a:ext cx="551250" cy="121111"/>
                    </a:xfrm>
                    <a:prstGeom prst="rect">
                      <a:avLst/>
                    </a:prstGeom>
                    <a:solidFill>
                      <a:srgbClr val="63C2C9"/>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
                <p:nvSpPr>
                  <p:cNvPr id="358" name="Rectángulo"/>
                  <p:cNvSpPr/>
                  <p:nvPr/>
                </p:nvSpPr>
                <p:spPr>
                  <a:xfrm>
                    <a:off x="1729999" y="975686"/>
                    <a:ext cx="171514" cy="256094"/>
                  </a:xfrm>
                  <a:prstGeom prst="rect">
                    <a:avLst/>
                  </a:prstGeom>
                  <a:solidFill>
                    <a:srgbClr val="63C3C9"/>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
              <p:nvSpPr>
                <p:cNvPr id="360" name="Cuadrado"/>
                <p:cNvSpPr/>
                <p:nvPr/>
              </p:nvSpPr>
              <p:spPr>
                <a:xfrm>
                  <a:off x="1869261" y="761726"/>
                  <a:ext cx="269405" cy="266835"/>
                </a:xfrm>
                <a:prstGeom prst="rect">
                  <a:avLst/>
                </a:prstGeom>
                <a:solidFill>
                  <a:srgbClr val="61C2C8"/>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
            <p:nvSpPr>
              <p:cNvPr id="362" name="Rectángulo"/>
              <p:cNvSpPr/>
              <p:nvPr/>
            </p:nvSpPr>
            <p:spPr>
              <a:xfrm>
                <a:off x="1218012" y="788926"/>
                <a:ext cx="936654" cy="99037"/>
              </a:xfrm>
              <a:prstGeom prst="rect">
                <a:avLst/>
              </a:prstGeom>
              <a:solidFill>
                <a:srgbClr val="63C2C9"/>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
          <p:nvSpPr>
            <p:cNvPr id="364" name="Rectángulo"/>
            <p:cNvSpPr/>
            <p:nvPr/>
          </p:nvSpPr>
          <p:spPr>
            <a:xfrm>
              <a:off x="791806" y="1077619"/>
              <a:ext cx="399877" cy="181831"/>
            </a:xfrm>
            <a:prstGeom prst="rect">
              <a:avLst/>
            </a:prstGeom>
            <a:solidFill>
              <a:srgbClr val="63C2C9"/>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365"/>
                                        </p:tgtEl>
                                        <p:attrNameLst>
                                          <p:attrName>style.visibility</p:attrName>
                                        </p:attrNameLst>
                                      </p:cBhvr>
                                      <p:to>
                                        <p:strVal val="visible"/>
                                      </p:to>
                                    </p:set>
                                    <p:animEffect filter="fade" transition="in">
                                      <p:cBhvr>
                                        <p:cTn id="7" dur="3500"/>
                                        <p:tgtEl>
                                          <p:spTgt spid="3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65"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7" name="El ermitaño les explica que tendrán que adentrarse en una cueva que está completamente a oscuras y deben aprender a seguir las indicaciones que el ermitaño les dará desde la puerta. Si oyen el cuenco agudo deberán girar a la derecha; el del medio, contin"/>
          <p:cNvSpPr txBox="1"/>
          <p:nvPr/>
        </p:nvSpPr>
        <p:spPr>
          <a:xfrm>
            <a:off x="272920" y="62923"/>
            <a:ext cx="11892459" cy="9627754"/>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57200">
              <a:lnSpc>
                <a:spcPts val="5000"/>
              </a:lnSpc>
              <a:defRPr sz="3000">
                <a:latin typeface="Papyrus"/>
                <a:ea typeface="Papyrus"/>
                <a:cs typeface="Papyrus"/>
                <a:sym typeface="Papyrus"/>
              </a:defRPr>
            </a:pPr>
            <a:r>
              <a:t>El ermitaño les explica que tendrán que adentrarse en una cueva que está completamente a oscuras y deben aprender a seguir las indicaciones que el ermitaño les dará desde la puerta. Si oyen el cuenco agudo deberán girar a la derecha; el del medio, continuar recto; y el grave, girar a la izquierda. Para poder adentrarse en la cueva deben poder resolver un laberinto como este:</a:t>
            </a:r>
          </a:p>
          <a:p>
            <a:pPr algn="just" defTabSz="457200">
              <a:lnSpc>
                <a:spcPts val="5000"/>
              </a:lnSpc>
              <a:defRPr sz="3000">
                <a:latin typeface="Papyrus"/>
                <a:ea typeface="Papyrus"/>
                <a:cs typeface="Papyrus"/>
                <a:sym typeface="Papyrus"/>
              </a:defRPr>
            </a:pPr>
          </a:p>
          <a:p>
            <a:pPr algn="just" defTabSz="457200">
              <a:lnSpc>
                <a:spcPts val="5000"/>
              </a:lnSpc>
              <a:defRPr sz="3000">
                <a:latin typeface="Papyrus"/>
                <a:ea typeface="Papyrus"/>
                <a:cs typeface="Papyrus"/>
                <a:sym typeface="Papyrus"/>
              </a:defRPr>
            </a:pPr>
          </a:p>
          <a:p>
            <a:pPr algn="just" defTabSz="457200">
              <a:lnSpc>
                <a:spcPts val="5000"/>
              </a:lnSpc>
              <a:defRPr sz="3000">
                <a:latin typeface="Papyrus"/>
                <a:ea typeface="Papyrus"/>
                <a:cs typeface="Papyrus"/>
                <a:sym typeface="Papyrus"/>
              </a:defRPr>
            </a:pPr>
          </a:p>
          <a:p>
            <a:pPr algn="just" defTabSz="457200">
              <a:lnSpc>
                <a:spcPts val="5000"/>
              </a:lnSpc>
              <a:defRPr sz="3000">
                <a:latin typeface="Papyrus"/>
                <a:ea typeface="Papyrus"/>
                <a:cs typeface="Papyrus"/>
                <a:sym typeface="Papyrus"/>
              </a:defRPr>
            </a:pPr>
          </a:p>
          <a:p>
            <a:pPr algn="just" defTabSz="457200">
              <a:lnSpc>
                <a:spcPts val="5000"/>
              </a:lnSpc>
              <a:defRPr sz="3000">
                <a:latin typeface="Papyrus"/>
                <a:ea typeface="Papyrus"/>
                <a:cs typeface="Papyrus"/>
                <a:sym typeface="Papyrus"/>
              </a:defRPr>
            </a:pPr>
          </a:p>
          <a:p>
            <a:pPr algn="just" defTabSz="457200">
              <a:lnSpc>
                <a:spcPts val="5000"/>
              </a:lnSpc>
              <a:defRPr sz="3000">
                <a:latin typeface="Papyrus"/>
                <a:ea typeface="Papyrus"/>
                <a:cs typeface="Papyrus"/>
                <a:sym typeface="Papyrus"/>
              </a:defRPr>
            </a:pPr>
          </a:p>
          <a:p>
            <a:pPr algn="just" defTabSz="457200">
              <a:lnSpc>
                <a:spcPts val="5000"/>
              </a:lnSpc>
              <a:defRPr sz="3000">
                <a:latin typeface="Papyrus"/>
                <a:ea typeface="Papyrus"/>
                <a:cs typeface="Papyrus"/>
                <a:sym typeface="Papyrus"/>
              </a:defRPr>
            </a:pPr>
          </a:p>
          <a:p>
            <a:pPr algn="just" defTabSz="457200">
              <a:lnSpc>
                <a:spcPts val="5000"/>
              </a:lnSpc>
              <a:defRPr sz="3000">
                <a:latin typeface="Papyrus"/>
                <a:ea typeface="Papyrus"/>
                <a:cs typeface="Papyrus"/>
                <a:sym typeface="Papyrus"/>
              </a:defRPr>
            </a:pPr>
            <a:r>
              <a:t>Si no tienes los cuencos puedes sacar los sonidos de youtube.</a:t>
            </a:r>
          </a:p>
        </p:txBody>
      </p:sp>
      <p:pic>
        <p:nvPicPr>
          <p:cNvPr id="368"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1" t="38556" r="37700" b="27560"/>
          <a:stretch>
            <a:fillRect/>
          </a:stretch>
        </p:blipFill>
        <p:spPr>
          <a:xfrm>
            <a:off x="11628512" y="8374698"/>
            <a:ext cx="868919" cy="868077"/>
          </a:xfrm>
          <a:custGeom>
            <a:avLst/>
            <a:gdLst/>
            <a:ahLst/>
            <a:cxnLst>
              <a:cxn ang="0">
                <a:pos x="wd2" y="hd2"/>
              </a:cxn>
              <a:cxn ang="5400000">
                <a:pos x="wd2" y="hd2"/>
              </a:cxn>
              <a:cxn ang="10800000">
                <a:pos x="wd2" y="hd2"/>
              </a:cxn>
              <a:cxn ang="16200000">
                <a:pos x="wd2" y="hd2"/>
              </a:cxn>
            </a:cxnLst>
            <a:rect l="0" t="0" r="r" b="b"/>
            <a:pathLst>
              <a:path w="21504" h="21577" fill="norm" stroke="1" extrusionOk="0">
                <a:moveTo>
                  <a:pt x="10278" y="0"/>
                </a:moveTo>
                <a:cubicBezTo>
                  <a:pt x="9492" y="0"/>
                  <a:pt x="9043" y="67"/>
                  <a:pt x="8294" y="247"/>
                </a:cubicBezTo>
                <a:cubicBezTo>
                  <a:pt x="4336" y="1196"/>
                  <a:pt x="1326" y="4166"/>
                  <a:pt x="289" y="8148"/>
                </a:cubicBezTo>
                <a:cubicBezTo>
                  <a:pt x="-96" y="9625"/>
                  <a:pt x="-96" y="11979"/>
                  <a:pt x="289" y="13455"/>
                </a:cubicBezTo>
                <a:cubicBezTo>
                  <a:pt x="648" y="14835"/>
                  <a:pt x="1572" y="16693"/>
                  <a:pt x="2410" y="17727"/>
                </a:cubicBezTo>
                <a:cubicBezTo>
                  <a:pt x="3757" y="19385"/>
                  <a:pt x="5998" y="20796"/>
                  <a:pt x="8166" y="21347"/>
                </a:cubicBezTo>
                <a:cubicBezTo>
                  <a:pt x="9036" y="21568"/>
                  <a:pt x="9551" y="21600"/>
                  <a:pt x="11073" y="21564"/>
                </a:cubicBezTo>
                <a:cubicBezTo>
                  <a:pt x="12742" y="21525"/>
                  <a:pt x="13045" y="21485"/>
                  <a:pt x="14177" y="21100"/>
                </a:cubicBezTo>
                <a:cubicBezTo>
                  <a:pt x="15971" y="20492"/>
                  <a:pt x="17076" y="19782"/>
                  <a:pt x="18479" y="18368"/>
                </a:cubicBezTo>
                <a:cubicBezTo>
                  <a:pt x="19520" y="17318"/>
                  <a:pt x="19777" y="16973"/>
                  <a:pt x="20365" y="15773"/>
                </a:cubicBezTo>
                <a:cubicBezTo>
                  <a:pt x="21327" y="13808"/>
                  <a:pt x="21504" y="13042"/>
                  <a:pt x="21504" y="10802"/>
                </a:cubicBezTo>
                <a:cubicBezTo>
                  <a:pt x="21504" y="8562"/>
                  <a:pt x="21327" y="7795"/>
                  <a:pt x="20365" y="5830"/>
                </a:cubicBezTo>
                <a:cubicBezTo>
                  <a:pt x="19777" y="4631"/>
                  <a:pt x="19520" y="4285"/>
                  <a:pt x="18479" y="3236"/>
                </a:cubicBezTo>
                <a:cubicBezTo>
                  <a:pt x="18299" y="3054"/>
                  <a:pt x="18131" y="2882"/>
                  <a:pt x="17958" y="2723"/>
                </a:cubicBezTo>
                <a:cubicBezTo>
                  <a:pt x="17904" y="2728"/>
                  <a:pt x="17841" y="2703"/>
                  <a:pt x="17811" y="2654"/>
                </a:cubicBezTo>
                <a:cubicBezTo>
                  <a:pt x="17797" y="2631"/>
                  <a:pt x="17792" y="2610"/>
                  <a:pt x="17791" y="2585"/>
                </a:cubicBezTo>
                <a:cubicBezTo>
                  <a:pt x="16683" y="1591"/>
                  <a:pt x="15668" y="1008"/>
                  <a:pt x="14177" y="503"/>
                </a:cubicBezTo>
                <a:cubicBezTo>
                  <a:pt x="13091" y="136"/>
                  <a:pt x="12687" y="73"/>
                  <a:pt x="11201" y="20"/>
                </a:cubicBezTo>
                <a:cubicBezTo>
                  <a:pt x="10840" y="7"/>
                  <a:pt x="10540" y="0"/>
                  <a:pt x="10278" y="0"/>
                </a:cubicBezTo>
                <a:close/>
                <a:moveTo>
                  <a:pt x="10916" y="4409"/>
                </a:moveTo>
                <a:cubicBezTo>
                  <a:pt x="12865" y="4413"/>
                  <a:pt x="14801" y="5402"/>
                  <a:pt x="15798" y="7517"/>
                </a:cubicBezTo>
                <a:cubicBezTo>
                  <a:pt x="16193" y="8354"/>
                  <a:pt x="16220" y="8508"/>
                  <a:pt x="16220" y="9874"/>
                </a:cubicBezTo>
                <a:cubicBezTo>
                  <a:pt x="16220" y="11241"/>
                  <a:pt x="16196" y="11390"/>
                  <a:pt x="15798" y="12232"/>
                </a:cubicBezTo>
                <a:cubicBezTo>
                  <a:pt x="15031" y="13859"/>
                  <a:pt x="13519" y="15055"/>
                  <a:pt x="11780" y="15399"/>
                </a:cubicBezTo>
                <a:lnTo>
                  <a:pt x="11005" y="15547"/>
                </a:lnTo>
                <a:lnTo>
                  <a:pt x="11005" y="16119"/>
                </a:lnTo>
                <a:cubicBezTo>
                  <a:pt x="11005" y="16433"/>
                  <a:pt x="10953" y="16715"/>
                  <a:pt x="10896" y="16750"/>
                </a:cubicBezTo>
                <a:cubicBezTo>
                  <a:pt x="10739" y="16848"/>
                  <a:pt x="7385" y="14312"/>
                  <a:pt x="7518" y="14195"/>
                </a:cubicBezTo>
                <a:cubicBezTo>
                  <a:pt x="8197" y="13597"/>
                  <a:pt x="10781" y="11808"/>
                  <a:pt x="10877" y="11867"/>
                </a:cubicBezTo>
                <a:cubicBezTo>
                  <a:pt x="10946" y="11910"/>
                  <a:pt x="11005" y="12213"/>
                  <a:pt x="11005" y="12538"/>
                </a:cubicBezTo>
                <a:cubicBezTo>
                  <a:pt x="11005" y="13115"/>
                  <a:pt x="11013" y="13132"/>
                  <a:pt x="11368" y="13051"/>
                </a:cubicBezTo>
                <a:cubicBezTo>
                  <a:pt x="13034" y="12670"/>
                  <a:pt x="14004" y="11357"/>
                  <a:pt x="13882" y="9667"/>
                </a:cubicBezTo>
                <a:cubicBezTo>
                  <a:pt x="13730" y="7547"/>
                  <a:pt x="11595" y="6270"/>
                  <a:pt x="9531" y="7063"/>
                </a:cubicBezTo>
                <a:cubicBezTo>
                  <a:pt x="8762" y="7359"/>
                  <a:pt x="8033" y="8152"/>
                  <a:pt x="7832" y="8908"/>
                </a:cubicBezTo>
                <a:cubicBezTo>
                  <a:pt x="7574" y="9877"/>
                  <a:pt x="7577" y="9871"/>
                  <a:pt x="6447" y="9914"/>
                </a:cubicBezTo>
                <a:cubicBezTo>
                  <a:pt x="5880" y="9936"/>
                  <a:pt x="5370" y="9898"/>
                  <a:pt x="5308" y="9835"/>
                </a:cubicBezTo>
                <a:cubicBezTo>
                  <a:pt x="5245" y="9772"/>
                  <a:pt x="5254" y="9411"/>
                  <a:pt x="5328" y="9016"/>
                </a:cubicBezTo>
                <a:cubicBezTo>
                  <a:pt x="5892" y="6034"/>
                  <a:pt x="8411" y="4403"/>
                  <a:pt x="10916" y="4409"/>
                </a:cubicBezTo>
                <a:close/>
              </a:path>
            </a:pathLst>
          </a:custGeom>
          <a:ln w="12700">
            <a:miter lim="400000"/>
          </a:ln>
        </p:spPr>
      </p:pic>
      <p:grpSp>
        <p:nvGrpSpPr>
          <p:cNvPr id="373" name="Grupo"/>
          <p:cNvGrpSpPr/>
          <p:nvPr/>
        </p:nvGrpSpPr>
        <p:grpSpPr>
          <a:xfrm>
            <a:off x="5284255" y="4398822"/>
            <a:ext cx="4717870" cy="3499660"/>
            <a:chOff x="-1" y="-1"/>
            <a:chExt cx="4717869" cy="3499658"/>
          </a:xfrm>
        </p:grpSpPr>
        <p:grpSp>
          <p:nvGrpSpPr>
            <p:cNvPr id="371" name="Grupo"/>
            <p:cNvGrpSpPr/>
            <p:nvPr/>
          </p:nvGrpSpPr>
          <p:grpSpPr>
            <a:xfrm>
              <a:off x="-2" y="-2"/>
              <a:ext cx="4717870" cy="3499660"/>
              <a:chOff x="0" y="0"/>
              <a:chExt cx="4717869" cy="3499658"/>
            </a:xfrm>
          </p:grpSpPr>
          <p:pic>
            <p:nvPicPr>
              <p:cNvPr id="369" name="Imagen" descr="Imagen"/>
              <p:cNvPicPr>
                <a:picLocks noChangeAspect="1"/>
              </p:cNvPicPr>
              <p:nvPr/>
            </p:nvPicPr>
            <p:blipFill>
              <a:blip r:embed="rId4">
                <a:extLst/>
              </a:blip>
              <a:srcRect l="29143" t="36722" r="18456" b="19247"/>
              <a:stretch>
                <a:fillRect/>
              </a:stretch>
            </p:blipFill>
            <p:spPr>
              <a:xfrm flipH="1" rot="5400000">
                <a:off x="610524" y="-607686"/>
                <a:ext cx="3496820" cy="4717870"/>
              </a:xfrm>
              <a:prstGeom prst="rect">
                <a:avLst/>
              </a:prstGeom>
              <a:ln w="12700" cap="flat">
                <a:noFill/>
                <a:miter lim="400000"/>
              </a:ln>
              <a:effectLst/>
            </p:spPr>
          </p:pic>
          <p:sp>
            <p:nvSpPr>
              <p:cNvPr id="370" name="Rectángulo"/>
              <p:cNvSpPr/>
              <p:nvPr/>
            </p:nvSpPr>
            <p:spPr>
              <a:xfrm flipH="1" rot="5400000">
                <a:off x="1505011" y="-112824"/>
                <a:ext cx="310660" cy="536307"/>
              </a:xfrm>
              <a:prstGeom prst="rect">
                <a:avLst/>
              </a:prstGeom>
              <a:solidFill>
                <a:srgbClr val="63C3C9"/>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
          <p:nvSpPr>
            <p:cNvPr id="372" name="Rectángulo"/>
            <p:cNvSpPr/>
            <p:nvPr/>
          </p:nvSpPr>
          <p:spPr>
            <a:xfrm>
              <a:off x="1793766" y="2781885"/>
              <a:ext cx="390489" cy="251392"/>
            </a:xfrm>
            <a:prstGeom prst="rect">
              <a:avLst/>
            </a:prstGeom>
            <a:solidFill>
              <a:srgbClr val="61C2C8"/>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5" name="Imagen" descr="Imagen"/>
          <p:cNvPicPr>
            <a:picLocks noChangeAspect="1"/>
          </p:cNvPicPr>
          <p:nvPr/>
        </p:nvPicPr>
        <p:blipFill>
          <a:blip r:embed="rId2">
            <a:extLst/>
          </a:blip>
          <a:stretch>
            <a:fillRect/>
          </a:stretch>
        </p:blipFill>
        <p:spPr>
          <a:xfrm>
            <a:off x="-81805" y="-68191"/>
            <a:ext cx="13555704" cy="9999534"/>
          </a:xfrm>
          <a:prstGeom prst="rect">
            <a:avLst/>
          </a:prstGeom>
          <a:ln w="12700">
            <a:miter lim="400000"/>
          </a:ln>
        </p:spPr>
      </p:pic>
      <p:pic>
        <p:nvPicPr>
          <p:cNvPr id="376"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8" t="28750" r="37499" b="64985"/>
          <a:stretch>
            <a:fillRect/>
          </a:stretch>
        </p:blipFill>
        <p:spPr>
          <a:xfrm>
            <a:off x="11612838" y="280239"/>
            <a:ext cx="900781" cy="903969"/>
          </a:xfrm>
          <a:custGeom>
            <a:avLst/>
            <a:gdLst/>
            <a:ahLst/>
            <a:cxnLst>
              <a:cxn ang="0">
                <a:pos x="wd2" y="hd2"/>
              </a:cxn>
              <a:cxn ang="5400000">
                <a:pos x="wd2" y="hd2"/>
              </a:cxn>
              <a:cxn ang="10800000">
                <a:pos x="wd2" y="hd2"/>
              </a:cxn>
              <a:cxn ang="16200000">
                <a:pos x="wd2" y="hd2"/>
              </a:cxn>
            </a:cxnLst>
            <a:rect l="0" t="0" r="r" b="b"/>
            <a:pathLst>
              <a:path w="20608" h="21162" fill="norm" stroke="1" extrusionOk="0">
                <a:moveTo>
                  <a:pt x="9921" y="6"/>
                </a:moveTo>
                <a:cubicBezTo>
                  <a:pt x="9528" y="19"/>
                  <a:pt x="9134" y="51"/>
                  <a:pt x="8732" y="108"/>
                </a:cubicBezTo>
                <a:cubicBezTo>
                  <a:pt x="5648" y="545"/>
                  <a:pt x="2498" y="2759"/>
                  <a:pt x="1177" y="5413"/>
                </a:cubicBezTo>
                <a:cubicBezTo>
                  <a:pt x="-992" y="9772"/>
                  <a:pt x="-92" y="15338"/>
                  <a:pt x="3284" y="18457"/>
                </a:cubicBezTo>
                <a:cubicBezTo>
                  <a:pt x="4506" y="19587"/>
                  <a:pt x="6727" y="20706"/>
                  <a:pt x="8250" y="20966"/>
                </a:cubicBezTo>
                <a:cubicBezTo>
                  <a:pt x="10833" y="21406"/>
                  <a:pt x="12781" y="21121"/>
                  <a:pt x="15151" y="19925"/>
                </a:cubicBezTo>
                <a:cubicBezTo>
                  <a:pt x="18531" y="18220"/>
                  <a:pt x="20608" y="14647"/>
                  <a:pt x="20608" y="10570"/>
                </a:cubicBezTo>
                <a:cubicBezTo>
                  <a:pt x="20608" y="4405"/>
                  <a:pt x="15818" y="-194"/>
                  <a:pt x="9921" y="6"/>
                </a:cubicBezTo>
                <a:close/>
                <a:moveTo>
                  <a:pt x="10230" y="2366"/>
                </a:moveTo>
                <a:cubicBezTo>
                  <a:pt x="10446" y="2357"/>
                  <a:pt x="10663" y="2373"/>
                  <a:pt x="10865" y="2412"/>
                </a:cubicBezTo>
                <a:cubicBezTo>
                  <a:pt x="12171" y="2663"/>
                  <a:pt x="13700" y="3819"/>
                  <a:pt x="14252" y="4986"/>
                </a:cubicBezTo>
                <a:cubicBezTo>
                  <a:pt x="15014" y="6595"/>
                  <a:pt x="14898" y="7685"/>
                  <a:pt x="13607" y="11118"/>
                </a:cubicBezTo>
                <a:cubicBezTo>
                  <a:pt x="12976" y="12795"/>
                  <a:pt x="12420" y="14384"/>
                  <a:pt x="12373" y="14648"/>
                </a:cubicBezTo>
                <a:cubicBezTo>
                  <a:pt x="12297" y="15074"/>
                  <a:pt x="12081" y="15135"/>
                  <a:pt x="10384" y="15196"/>
                </a:cubicBezTo>
                <a:cubicBezTo>
                  <a:pt x="9260" y="15237"/>
                  <a:pt x="8410" y="15164"/>
                  <a:pt x="8323" y="15020"/>
                </a:cubicBezTo>
                <a:cubicBezTo>
                  <a:pt x="8242" y="14885"/>
                  <a:pt x="8011" y="14214"/>
                  <a:pt x="7814" y="13533"/>
                </a:cubicBezTo>
                <a:cubicBezTo>
                  <a:pt x="7616" y="12852"/>
                  <a:pt x="7092" y="11379"/>
                  <a:pt x="6652" y="10263"/>
                </a:cubicBezTo>
                <a:cubicBezTo>
                  <a:pt x="5733" y="7931"/>
                  <a:pt x="5646" y="6523"/>
                  <a:pt x="6307" y="5032"/>
                </a:cubicBezTo>
                <a:cubicBezTo>
                  <a:pt x="6957" y="3570"/>
                  <a:pt x="8714" y="2423"/>
                  <a:pt x="10230" y="2366"/>
                </a:cubicBezTo>
                <a:close/>
                <a:moveTo>
                  <a:pt x="10148" y="16163"/>
                </a:moveTo>
                <a:cubicBezTo>
                  <a:pt x="10815" y="16161"/>
                  <a:pt x="11519" y="16326"/>
                  <a:pt x="11810" y="16655"/>
                </a:cubicBezTo>
                <a:cubicBezTo>
                  <a:pt x="12193" y="17088"/>
                  <a:pt x="12167" y="17149"/>
                  <a:pt x="11337" y="17974"/>
                </a:cubicBezTo>
                <a:cubicBezTo>
                  <a:pt x="10858" y="18449"/>
                  <a:pt x="10391" y="18838"/>
                  <a:pt x="10302" y="18838"/>
                </a:cubicBezTo>
                <a:cubicBezTo>
                  <a:pt x="10212" y="18838"/>
                  <a:pt x="9756" y="18453"/>
                  <a:pt x="9285" y="17984"/>
                </a:cubicBezTo>
                <a:cubicBezTo>
                  <a:pt x="8571" y="17275"/>
                  <a:pt x="8474" y="17053"/>
                  <a:pt x="8677" y="16664"/>
                </a:cubicBezTo>
                <a:cubicBezTo>
                  <a:pt x="8850" y="16334"/>
                  <a:pt x="9481" y="16166"/>
                  <a:pt x="10148" y="16163"/>
                </a:cubicBezTo>
                <a:close/>
              </a:path>
            </a:pathLst>
          </a:custGeom>
          <a:ln w="12700">
            <a:miter lim="400000"/>
          </a:ln>
        </p:spPr>
      </p:pic>
      <p:pic>
        <p:nvPicPr>
          <p:cNvPr id="377"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1" t="38556" r="37700" b="27560"/>
          <a:stretch>
            <a:fillRect/>
          </a:stretch>
        </p:blipFill>
        <p:spPr>
          <a:xfrm>
            <a:off x="11628512" y="8374698"/>
            <a:ext cx="868919" cy="868077"/>
          </a:xfrm>
          <a:custGeom>
            <a:avLst/>
            <a:gdLst/>
            <a:ahLst/>
            <a:cxnLst>
              <a:cxn ang="0">
                <a:pos x="wd2" y="hd2"/>
              </a:cxn>
              <a:cxn ang="5400000">
                <a:pos x="wd2" y="hd2"/>
              </a:cxn>
              <a:cxn ang="10800000">
                <a:pos x="wd2" y="hd2"/>
              </a:cxn>
              <a:cxn ang="16200000">
                <a:pos x="wd2" y="hd2"/>
              </a:cxn>
            </a:cxnLst>
            <a:rect l="0" t="0" r="r" b="b"/>
            <a:pathLst>
              <a:path w="21504" h="21577" fill="norm" stroke="1" extrusionOk="0">
                <a:moveTo>
                  <a:pt x="10278" y="0"/>
                </a:moveTo>
                <a:cubicBezTo>
                  <a:pt x="9492" y="0"/>
                  <a:pt x="9043" y="67"/>
                  <a:pt x="8294" y="247"/>
                </a:cubicBezTo>
                <a:cubicBezTo>
                  <a:pt x="4336" y="1196"/>
                  <a:pt x="1326" y="4166"/>
                  <a:pt x="289" y="8148"/>
                </a:cubicBezTo>
                <a:cubicBezTo>
                  <a:pt x="-96" y="9625"/>
                  <a:pt x="-96" y="11979"/>
                  <a:pt x="289" y="13455"/>
                </a:cubicBezTo>
                <a:cubicBezTo>
                  <a:pt x="648" y="14835"/>
                  <a:pt x="1572" y="16693"/>
                  <a:pt x="2410" y="17727"/>
                </a:cubicBezTo>
                <a:cubicBezTo>
                  <a:pt x="3757" y="19385"/>
                  <a:pt x="5998" y="20796"/>
                  <a:pt x="8166" y="21347"/>
                </a:cubicBezTo>
                <a:cubicBezTo>
                  <a:pt x="9036" y="21568"/>
                  <a:pt x="9551" y="21600"/>
                  <a:pt x="11073" y="21564"/>
                </a:cubicBezTo>
                <a:cubicBezTo>
                  <a:pt x="12742" y="21525"/>
                  <a:pt x="13045" y="21485"/>
                  <a:pt x="14177" y="21100"/>
                </a:cubicBezTo>
                <a:cubicBezTo>
                  <a:pt x="15971" y="20492"/>
                  <a:pt x="17076" y="19782"/>
                  <a:pt x="18479" y="18368"/>
                </a:cubicBezTo>
                <a:cubicBezTo>
                  <a:pt x="19520" y="17318"/>
                  <a:pt x="19777" y="16973"/>
                  <a:pt x="20365" y="15773"/>
                </a:cubicBezTo>
                <a:cubicBezTo>
                  <a:pt x="21327" y="13808"/>
                  <a:pt x="21504" y="13042"/>
                  <a:pt x="21504" y="10802"/>
                </a:cubicBezTo>
                <a:cubicBezTo>
                  <a:pt x="21504" y="8562"/>
                  <a:pt x="21327" y="7795"/>
                  <a:pt x="20365" y="5830"/>
                </a:cubicBezTo>
                <a:cubicBezTo>
                  <a:pt x="19777" y="4631"/>
                  <a:pt x="19520" y="4285"/>
                  <a:pt x="18479" y="3236"/>
                </a:cubicBezTo>
                <a:cubicBezTo>
                  <a:pt x="18299" y="3054"/>
                  <a:pt x="18131" y="2882"/>
                  <a:pt x="17958" y="2723"/>
                </a:cubicBezTo>
                <a:cubicBezTo>
                  <a:pt x="17904" y="2728"/>
                  <a:pt x="17841" y="2703"/>
                  <a:pt x="17811" y="2654"/>
                </a:cubicBezTo>
                <a:cubicBezTo>
                  <a:pt x="17797" y="2631"/>
                  <a:pt x="17792" y="2610"/>
                  <a:pt x="17791" y="2585"/>
                </a:cubicBezTo>
                <a:cubicBezTo>
                  <a:pt x="16683" y="1591"/>
                  <a:pt x="15668" y="1008"/>
                  <a:pt x="14177" y="503"/>
                </a:cubicBezTo>
                <a:cubicBezTo>
                  <a:pt x="13091" y="136"/>
                  <a:pt x="12687" y="73"/>
                  <a:pt x="11201" y="20"/>
                </a:cubicBezTo>
                <a:cubicBezTo>
                  <a:pt x="10840" y="7"/>
                  <a:pt x="10540" y="0"/>
                  <a:pt x="10278" y="0"/>
                </a:cubicBezTo>
                <a:close/>
                <a:moveTo>
                  <a:pt x="10916" y="4409"/>
                </a:moveTo>
                <a:cubicBezTo>
                  <a:pt x="12865" y="4413"/>
                  <a:pt x="14801" y="5402"/>
                  <a:pt x="15798" y="7517"/>
                </a:cubicBezTo>
                <a:cubicBezTo>
                  <a:pt x="16193" y="8354"/>
                  <a:pt x="16220" y="8508"/>
                  <a:pt x="16220" y="9874"/>
                </a:cubicBezTo>
                <a:cubicBezTo>
                  <a:pt x="16220" y="11241"/>
                  <a:pt x="16196" y="11390"/>
                  <a:pt x="15798" y="12232"/>
                </a:cubicBezTo>
                <a:cubicBezTo>
                  <a:pt x="15031" y="13859"/>
                  <a:pt x="13519" y="15055"/>
                  <a:pt x="11780" y="15399"/>
                </a:cubicBezTo>
                <a:lnTo>
                  <a:pt x="11005" y="15547"/>
                </a:lnTo>
                <a:lnTo>
                  <a:pt x="11005" y="16119"/>
                </a:lnTo>
                <a:cubicBezTo>
                  <a:pt x="11005" y="16433"/>
                  <a:pt x="10953" y="16715"/>
                  <a:pt x="10896" y="16750"/>
                </a:cubicBezTo>
                <a:cubicBezTo>
                  <a:pt x="10739" y="16848"/>
                  <a:pt x="7385" y="14312"/>
                  <a:pt x="7518" y="14195"/>
                </a:cubicBezTo>
                <a:cubicBezTo>
                  <a:pt x="8197" y="13597"/>
                  <a:pt x="10781" y="11808"/>
                  <a:pt x="10877" y="11867"/>
                </a:cubicBezTo>
                <a:cubicBezTo>
                  <a:pt x="10946" y="11910"/>
                  <a:pt x="11005" y="12213"/>
                  <a:pt x="11005" y="12538"/>
                </a:cubicBezTo>
                <a:cubicBezTo>
                  <a:pt x="11005" y="13115"/>
                  <a:pt x="11013" y="13132"/>
                  <a:pt x="11368" y="13051"/>
                </a:cubicBezTo>
                <a:cubicBezTo>
                  <a:pt x="13034" y="12670"/>
                  <a:pt x="14004" y="11357"/>
                  <a:pt x="13882" y="9667"/>
                </a:cubicBezTo>
                <a:cubicBezTo>
                  <a:pt x="13730" y="7547"/>
                  <a:pt x="11595" y="6270"/>
                  <a:pt x="9531" y="7063"/>
                </a:cubicBezTo>
                <a:cubicBezTo>
                  <a:pt x="8762" y="7359"/>
                  <a:pt x="8033" y="8152"/>
                  <a:pt x="7832" y="8908"/>
                </a:cubicBezTo>
                <a:cubicBezTo>
                  <a:pt x="7574" y="9877"/>
                  <a:pt x="7577" y="9871"/>
                  <a:pt x="6447" y="9914"/>
                </a:cubicBezTo>
                <a:cubicBezTo>
                  <a:pt x="5880" y="9936"/>
                  <a:pt x="5370" y="9898"/>
                  <a:pt x="5308" y="9835"/>
                </a:cubicBezTo>
                <a:cubicBezTo>
                  <a:pt x="5245" y="9772"/>
                  <a:pt x="5254" y="9411"/>
                  <a:pt x="5328" y="9016"/>
                </a:cubicBezTo>
                <a:cubicBezTo>
                  <a:pt x="5892" y="6034"/>
                  <a:pt x="8411" y="4403"/>
                  <a:pt x="10916" y="4409"/>
                </a:cubicBezTo>
                <a:close/>
              </a:path>
            </a:pathLst>
          </a:custGeom>
          <a:ln w="12700">
            <a:miter lim="400000"/>
          </a:ln>
        </p:spPr>
      </p:pic>
      <p:grpSp>
        <p:nvGrpSpPr>
          <p:cNvPr id="383" name="Grupo"/>
          <p:cNvGrpSpPr/>
          <p:nvPr/>
        </p:nvGrpSpPr>
        <p:grpSpPr>
          <a:xfrm>
            <a:off x="6114727" y="2336800"/>
            <a:ext cx="4778831" cy="5079973"/>
            <a:chOff x="0" y="1"/>
            <a:chExt cx="4778830" cy="5079971"/>
          </a:xfrm>
        </p:grpSpPr>
        <p:grpSp>
          <p:nvGrpSpPr>
            <p:cNvPr id="380" name="Grupo"/>
            <p:cNvGrpSpPr/>
            <p:nvPr/>
          </p:nvGrpSpPr>
          <p:grpSpPr>
            <a:xfrm>
              <a:off x="15878" y="1"/>
              <a:ext cx="4762953" cy="5079973"/>
              <a:chOff x="0" y="3"/>
              <a:chExt cx="4762951" cy="5079971"/>
            </a:xfrm>
          </p:grpSpPr>
          <p:pic>
            <p:nvPicPr>
              <p:cNvPr id="378" name="Imagen" descr="Imagen"/>
              <p:cNvPicPr>
                <a:picLocks noChangeAspect="1"/>
              </p:cNvPicPr>
              <p:nvPr/>
            </p:nvPicPr>
            <p:blipFill>
              <a:blip r:embed="rId7">
                <a:extLst/>
              </a:blip>
              <a:srcRect l="8805" t="19782" r="8805" b="12115"/>
              <a:stretch>
                <a:fillRect/>
              </a:stretch>
            </p:blipFill>
            <p:spPr>
              <a:xfrm rot="16200000">
                <a:off x="107806" y="82354"/>
                <a:ext cx="4737498" cy="457279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6" y="0"/>
                    </a:moveTo>
                    <a:cubicBezTo>
                      <a:pt x="703" y="21"/>
                      <a:pt x="695" y="35"/>
                      <a:pt x="693" y="58"/>
                    </a:cubicBezTo>
                    <a:cubicBezTo>
                      <a:pt x="682" y="162"/>
                      <a:pt x="661" y="326"/>
                      <a:pt x="648" y="422"/>
                    </a:cubicBezTo>
                    <a:cubicBezTo>
                      <a:pt x="632" y="537"/>
                      <a:pt x="645" y="593"/>
                      <a:pt x="686" y="585"/>
                    </a:cubicBezTo>
                    <a:cubicBezTo>
                      <a:pt x="752" y="572"/>
                      <a:pt x="755" y="623"/>
                      <a:pt x="706" y="941"/>
                    </a:cubicBezTo>
                    <a:cubicBezTo>
                      <a:pt x="679" y="1112"/>
                      <a:pt x="687" y="1138"/>
                      <a:pt x="746" y="1087"/>
                    </a:cubicBezTo>
                    <a:cubicBezTo>
                      <a:pt x="794" y="1046"/>
                      <a:pt x="826" y="1046"/>
                      <a:pt x="849" y="1084"/>
                    </a:cubicBezTo>
                    <a:cubicBezTo>
                      <a:pt x="867" y="1114"/>
                      <a:pt x="866" y="1631"/>
                      <a:pt x="847" y="2235"/>
                    </a:cubicBezTo>
                    <a:cubicBezTo>
                      <a:pt x="820" y="3062"/>
                      <a:pt x="794" y="3353"/>
                      <a:pt x="738" y="3419"/>
                    </a:cubicBezTo>
                    <a:cubicBezTo>
                      <a:pt x="698" y="3468"/>
                      <a:pt x="651" y="3604"/>
                      <a:pt x="635" y="3719"/>
                    </a:cubicBezTo>
                    <a:cubicBezTo>
                      <a:pt x="620" y="3835"/>
                      <a:pt x="596" y="3963"/>
                      <a:pt x="583" y="4006"/>
                    </a:cubicBezTo>
                    <a:cubicBezTo>
                      <a:pt x="569" y="4049"/>
                      <a:pt x="559" y="7994"/>
                      <a:pt x="561" y="12770"/>
                    </a:cubicBezTo>
                    <a:cubicBezTo>
                      <a:pt x="563" y="19061"/>
                      <a:pt x="580" y="21474"/>
                      <a:pt x="622" y="21527"/>
                    </a:cubicBezTo>
                    <a:cubicBezTo>
                      <a:pt x="671" y="21587"/>
                      <a:pt x="2417" y="21600"/>
                      <a:pt x="10881" y="21600"/>
                    </a:cubicBezTo>
                    <a:cubicBezTo>
                      <a:pt x="17100" y="21600"/>
                      <a:pt x="21093" y="21580"/>
                      <a:pt x="21111" y="21549"/>
                    </a:cubicBezTo>
                    <a:cubicBezTo>
                      <a:pt x="21128" y="21522"/>
                      <a:pt x="21142" y="17639"/>
                      <a:pt x="21142" y="12920"/>
                    </a:cubicBezTo>
                    <a:cubicBezTo>
                      <a:pt x="21142" y="6960"/>
                      <a:pt x="21158" y="4329"/>
                      <a:pt x="21196" y="4304"/>
                    </a:cubicBezTo>
                    <a:cubicBezTo>
                      <a:pt x="21229" y="4283"/>
                      <a:pt x="21234" y="4231"/>
                      <a:pt x="21209" y="4179"/>
                    </a:cubicBezTo>
                    <a:cubicBezTo>
                      <a:pt x="21186" y="4130"/>
                      <a:pt x="21155" y="3277"/>
                      <a:pt x="21140" y="2281"/>
                    </a:cubicBezTo>
                    <a:lnTo>
                      <a:pt x="21115" y="471"/>
                    </a:lnTo>
                    <a:lnTo>
                      <a:pt x="20978" y="435"/>
                    </a:lnTo>
                    <a:cubicBezTo>
                      <a:pt x="20871" y="405"/>
                      <a:pt x="20842" y="414"/>
                      <a:pt x="20847" y="482"/>
                    </a:cubicBezTo>
                    <a:cubicBezTo>
                      <a:pt x="20856" y="602"/>
                      <a:pt x="20650" y="639"/>
                      <a:pt x="19930" y="647"/>
                    </a:cubicBezTo>
                    <a:cubicBezTo>
                      <a:pt x="19264" y="654"/>
                      <a:pt x="18959" y="588"/>
                      <a:pt x="19114" y="471"/>
                    </a:cubicBezTo>
                    <a:cubicBezTo>
                      <a:pt x="19195" y="409"/>
                      <a:pt x="19193" y="391"/>
                      <a:pt x="19081" y="246"/>
                    </a:cubicBezTo>
                    <a:cubicBezTo>
                      <a:pt x="18977" y="111"/>
                      <a:pt x="18948" y="100"/>
                      <a:pt x="18877" y="161"/>
                    </a:cubicBezTo>
                    <a:cubicBezTo>
                      <a:pt x="18792" y="234"/>
                      <a:pt x="18786" y="354"/>
                      <a:pt x="18860" y="478"/>
                    </a:cubicBezTo>
                    <a:cubicBezTo>
                      <a:pt x="18887" y="523"/>
                      <a:pt x="18856" y="564"/>
                      <a:pt x="18770" y="598"/>
                    </a:cubicBezTo>
                    <a:cubicBezTo>
                      <a:pt x="18589" y="669"/>
                      <a:pt x="13596" y="772"/>
                      <a:pt x="12460" y="727"/>
                    </a:cubicBezTo>
                    <a:cubicBezTo>
                      <a:pt x="11784" y="701"/>
                      <a:pt x="11514" y="671"/>
                      <a:pt x="11472" y="619"/>
                    </a:cubicBezTo>
                    <a:cubicBezTo>
                      <a:pt x="11409" y="540"/>
                      <a:pt x="11447" y="516"/>
                      <a:pt x="11688" y="474"/>
                    </a:cubicBezTo>
                    <a:cubicBezTo>
                      <a:pt x="11759" y="462"/>
                      <a:pt x="11576" y="448"/>
                      <a:pt x="11280" y="444"/>
                    </a:cubicBezTo>
                    <a:cubicBezTo>
                      <a:pt x="10796" y="438"/>
                      <a:pt x="10744" y="446"/>
                      <a:pt x="10757" y="531"/>
                    </a:cubicBezTo>
                    <a:cubicBezTo>
                      <a:pt x="10782" y="684"/>
                      <a:pt x="10267" y="716"/>
                      <a:pt x="7562" y="724"/>
                    </a:cubicBezTo>
                    <a:cubicBezTo>
                      <a:pt x="5112" y="731"/>
                      <a:pt x="4748" y="708"/>
                      <a:pt x="4781" y="553"/>
                    </a:cubicBezTo>
                    <a:cubicBezTo>
                      <a:pt x="4790" y="509"/>
                      <a:pt x="4583" y="491"/>
                      <a:pt x="4075" y="489"/>
                    </a:cubicBezTo>
                    <a:cubicBezTo>
                      <a:pt x="3361" y="487"/>
                      <a:pt x="3357" y="487"/>
                      <a:pt x="3183" y="332"/>
                    </a:cubicBezTo>
                    <a:cubicBezTo>
                      <a:pt x="2997" y="167"/>
                      <a:pt x="3002" y="58"/>
                      <a:pt x="3196" y="58"/>
                    </a:cubicBezTo>
                    <a:cubicBezTo>
                      <a:pt x="3266" y="58"/>
                      <a:pt x="3323" y="35"/>
                      <a:pt x="3371" y="0"/>
                    </a:cubicBezTo>
                    <a:lnTo>
                      <a:pt x="706" y="0"/>
                    </a:lnTo>
                    <a:close/>
                    <a:moveTo>
                      <a:pt x="20592" y="896"/>
                    </a:moveTo>
                    <a:lnTo>
                      <a:pt x="20607" y="2296"/>
                    </a:lnTo>
                    <a:cubicBezTo>
                      <a:pt x="20620" y="3660"/>
                      <a:pt x="20617" y="3695"/>
                      <a:pt x="20514" y="3723"/>
                    </a:cubicBezTo>
                    <a:cubicBezTo>
                      <a:pt x="20378" y="3760"/>
                      <a:pt x="20379" y="3879"/>
                      <a:pt x="20514" y="3916"/>
                    </a:cubicBezTo>
                    <a:cubicBezTo>
                      <a:pt x="20618" y="3944"/>
                      <a:pt x="20618" y="3980"/>
                      <a:pt x="20605" y="6398"/>
                    </a:cubicBezTo>
                    <a:lnTo>
                      <a:pt x="20592" y="8854"/>
                    </a:lnTo>
                    <a:lnTo>
                      <a:pt x="20183" y="8880"/>
                    </a:lnTo>
                    <a:cubicBezTo>
                      <a:pt x="19958" y="8895"/>
                      <a:pt x="19764" y="8896"/>
                      <a:pt x="19753" y="8884"/>
                    </a:cubicBezTo>
                    <a:cubicBezTo>
                      <a:pt x="19706" y="8836"/>
                      <a:pt x="19733" y="2932"/>
                      <a:pt x="19780" y="2902"/>
                    </a:cubicBezTo>
                    <a:cubicBezTo>
                      <a:pt x="19806" y="2885"/>
                      <a:pt x="19843" y="2894"/>
                      <a:pt x="19861" y="2924"/>
                    </a:cubicBezTo>
                    <a:cubicBezTo>
                      <a:pt x="19910" y="3006"/>
                      <a:pt x="20096" y="2992"/>
                      <a:pt x="20096" y="2906"/>
                    </a:cubicBezTo>
                    <a:cubicBezTo>
                      <a:pt x="20096" y="2800"/>
                      <a:pt x="19965" y="2700"/>
                      <a:pt x="19852" y="2720"/>
                    </a:cubicBezTo>
                    <a:cubicBezTo>
                      <a:pt x="19772" y="2734"/>
                      <a:pt x="19755" y="2693"/>
                      <a:pt x="19742" y="2460"/>
                    </a:cubicBezTo>
                    <a:cubicBezTo>
                      <a:pt x="19730" y="2257"/>
                      <a:pt x="19695" y="2154"/>
                      <a:pt x="19611" y="2073"/>
                    </a:cubicBezTo>
                    <a:cubicBezTo>
                      <a:pt x="19501" y="1967"/>
                      <a:pt x="19414" y="1961"/>
                      <a:pt x="17433" y="1929"/>
                    </a:cubicBezTo>
                    <a:cubicBezTo>
                      <a:pt x="16298" y="1911"/>
                      <a:pt x="13542" y="1895"/>
                      <a:pt x="11308" y="1895"/>
                    </a:cubicBezTo>
                    <a:lnTo>
                      <a:pt x="7247" y="1897"/>
                    </a:lnTo>
                    <a:lnTo>
                      <a:pt x="7189" y="1768"/>
                    </a:lnTo>
                    <a:cubicBezTo>
                      <a:pt x="7092" y="1547"/>
                      <a:pt x="6862" y="1545"/>
                      <a:pt x="6822" y="1764"/>
                    </a:cubicBezTo>
                    <a:cubicBezTo>
                      <a:pt x="6803" y="1868"/>
                      <a:pt x="6750" y="1873"/>
                      <a:pt x="5367" y="1901"/>
                    </a:cubicBezTo>
                    <a:cubicBezTo>
                      <a:pt x="4577" y="1917"/>
                      <a:pt x="3927" y="1934"/>
                      <a:pt x="3919" y="1940"/>
                    </a:cubicBezTo>
                    <a:cubicBezTo>
                      <a:pt x="3876" y="1978"/>
                      <a:pt x="3917" y="2274"/>
                      <a:pt x="3979" y="2362"/>
                    </a:cubicBezTo>
                    <a:cubicBezTo>
                      <a:pt x="4050" y="2463"/>
                      <a:pt x="4153" y="2467"/>
                      <a:pt x="6317" y="2493"/>
                    </a:cubicBezTo>
                    <a:lnTo>
                      <a:pt x="8581" y="2521"/>
                    </a:lnTo>
                    <a:lnTo>
                      <a:pt x="8597" y="2701"/>
                    </a:lnTo>
                    <a:cubicBezTo>
                      <a:pt x="8619" y="2944"/>
                      <a:pt x="8572" y="3075"/>
                      <a:pt x="8490" y="2990"/>
                    </a:cubicBezTo>
                    <a:cubicBezTo>
                      <a:pt x="8457" y="2955"/>
                      <a:pt x="8385" y="2926"/>
                      <a:pt x="8331" y="2926"/>
                    </a:cubicBezTo>
                    <a:cubicBezTo>
                      <a:pt x="8260" y="2926"/>
                      <a:pt x="8239" y="2959"/>
                      <a:pt x="8251" y="3048"/>
                    </a:cubicBezTo>
                    <a:cubicBezTo>
                      <a:pt x="8264" y="3143"/>
                      <a:pt x="8301" y="3171"/>
                      <a:pt x="8423" y="3172"/>
                    </a:cubicBezTo>
                    <a:cubicBezTo>
                      <a:pt x="8562" y="3173"/>
                      <a:pt x="8582" y="3195"/>
                      <a:pt x="8597" y="3352"/>
                    </a:cubicBezTo>
                    <a:cubicBezTo>
                      <a:pt x="8629" y="3698"/>
                      <a:pt x="8722" y="3684"/>
                      <a:pt x="6176" y="3684"/>
                    </a:cubicBezTo>
                    <a:cubicBezTo>
                      <a:pt x="4903" y="3684"/>
                      <a:pt x="3825" y="3699"/>
                      <a:pt x="3780" y="3717"/>
                    </a:cubicBezTo>
                    <a:cubicBezTo>
                      <a:pt x="3728" y="3738"/>
                      <a:pt x="3697" y="3815"/>
                      <a:pt x="3697" y="3929"/>
                    </a:cubicBezTo>
                    <a:cubicBezTo>
                      <a:pt x="3697" y="4029"/>
                      <a:pt x="3680" y="4122"/>
                      <a:pt x="3659" y="4136"/>
                    </a:cubicBezTo>
                    <a:cubicBezTo>
                      <a:pt x="3612" y="4165"/>
                      <a:pt x="3143" y="4049"/>
                      <a:pt x="3091" y="3995"/>
                    </a:cubicBezTo>
                    <a:cubicBezTo>
                      <a:pt x="3071" y="3974"/>
                      <a:pt x="3094" y="3942"/>
                      <a:pt x="3141" y="3924"/>
                    </a:cubicBezTo>
                    <a:cubicBezTo>
                      <a:pt x="3249" y="3881"/>
                      <a:pt x="3253" y="3761"/>
                      <a:pt x="3149" y="3719"/>
                    </a:cubicBezTo>
                    <a:cubicBezTo>
                      <a:pt x="3024" y="3670"/>
                      <a:pt x="3044" y="3170"/>
                      <a:pt x="3177" y="2975"/>
                    </a:cubicBezTo>
                    <a:cubicBezTo>
                      <a:pt x="3259" y="2857"/>
                      <a:pt x="3280" y="2770"/>
                      <a:pt x="3257" y="2621"/>
                    </a:cubicBezTo>
                    <a:cubicBezTo>
                      <a:pt x="3220" y="2380"/>
                      <a:pt x="3333" y="2166"/>
                      <a:pt x="3476" y="2205"/>
                    </a:cubicBezTo>
                    <a:cubicBezTo>
                      <a:pt x="3531" y="2220"/>
                      <a:pt x="3613" y="2183"/>
                      <a:pt x="3671" y="2117"/>
                    </a:cubicBezTo>
                    <a:cubicBezTo>
                      <a:pt x="3755" y="2021"/>
                      <a:pt x="3760" y="1983"/>
                      <a:pt x="3706" y="1893"/>
                    </a:cubicBezTo>
                    <a:cubicBezTo>
                      <a:pt x="3670" y="1834"/>
                      <a:pt x="3656" y="1763"/>
                      <a:pt x="3673" y="1734"/>
                    </a:cubicBezTo>
                    <a:cubicBezTo>
                      <a:pt x="3691" y="1705"/>
                      <a:pt x="3666" y="1543"/>
                      <a:pt x="3619" y="1376"/>
                    </a:cubicBezTo>
                    <a:cubicBezTo>
                      <a:pt x="3572" y="1209"/>
                      <a:pt x="3548" y="1041"/>
                      <a:pt x="3563" y="999"/>
                    </a:cubicBezTo>
                    <a:cubicBezTo>
                      <a:pt x="3586" y="936"/>
                      <a:pt x="4139" y="926"/>
                      <a:pt x="7077" y="937"/>
                    </a:cubicBezTo>
                    <a:lnTo>
                      <a:pt x="10564" y="950"/>
                    </a:lnTo>
                    <a:lnTo>
                      <a:pt x="10549" y="1069"/>
                    </a:lnTo>
                    <a:cubicBezTo>
                      <a:pt x="10530" y="1211"/>
                      <a:pt x="10724" y="1347"/>
                      <a:pt x="10814" y="1254"/>
                    </a:cubicBezTo>
                    <a:cubicBezTo>
                      <a:pt x="10853" y="1213"/>
                      <a:pt x="10844" y="1167"/>
                      <a:pt x="10779" y="1093"/>
                    </a:cubicBezTo>
                    <a:cubicBezTo>
                      <a:pt x="10729" y="1036"/>
                      <a:pt x="10709" y="978"/>
                      <a:pt x="10732" y="964"/>
                    </a:cubicBezTo>
                    <a:cubicBezTo>
                      <a:pt x="10756" y="950"/>
                      <a:pt x="12983" y="928"/>
                      <a:pt x="15683" y="917"/>
                    </a:cubicBezTo>
                    <a:lnTo>
                      <a:pt x="20592" y="896"/>
                    </a:lnTo>
                    <a:close/>
                    <a:moveTo>
                      <a:pt x="1464" y="1005"/>
                    </a:moveTo>
                    <a:cubicBezTo>
                      <a:pt x="1711" y="1005"/>
                      <a:pt x="1742" y="1018"/>
                      <a:pt x="1757" y="1130"/>
                    </a:cubicBezTo>
                    <a:cubicBezTo>
                      <a:pt x="1766" y="1199"/>
                      <a:pt x="1747" y="1288"/>
                      <a:pt x="1715" y="1327"/>
                    </a:cubicBezTo>
                    <a:cubicBezTo>
                      <a:pt x="1648" y="1411"/>
                      <a:pt x="1454" y="1420"/>
                      <a:pt x="1326" y="1346"/>
                    </a:cubicBezTo>
                    <a:cubicBezTo>
                      <a:pt x="1277" y="1317"/>
                      <a:pt x="1202" y="1307"/>
                      <a:pt x="1162" y="1324"/>
                    </a:cubicBezTo>
                    <a:cubicBezTo>
                      <a:pt x="1056" y="1366"/>
                      <a:pt x="1003" y="1244"/>
                      <a:pt x="1097" y="1174"/>
                    </a:cubicBezTo>
                    <a:cubicBezTo>
                      <a:pt x="1140" y="1141"/>
                      <a:pt x="1177" y="1089"/>
                      <a:pt x="1182" y="1059"/>
                    </a:cubicBezTo>
                    <a:cubicBezTo>
                      <a:pt x="1186" y="1029"/>
                      <a:pt x="1313" y="1005"/>
                      <a:pt x="1464" y="1005"/>
                    </a:cubicBezTo>
                    <a:close/>
                    <a:moveTo>
                      <a:pt x="18538" y="1316"/>
                    </a:moveTo>
                    <a:cubicBezTo>
                      <a:pt x="18504" y="1304"/>
                      <a:pt x="18477" y="1333"/>
                      <a:pt x="18477" y="1380"/>
                    </a:cubicBezTo>
                    <a:cubicBezTo>
                      <a:pt x="18477" y="1427"/>
                      <a:pt x="18515" y="1464"/>
                      <a:pt x="18560" y="1464"/>
                    </a:cubicBezTo>
                    <a:cubicBezTo>
                      <a:pt x="18652" y="1464"/>
                      <a:pt x="18635" y="1349"/>
                      <a:pt x="18538" y="1316"/>
                    </a:cubicBezTo>
                    <a:close/>
                    <a:moveTo>
                      <a:pt x="1942" y="1963"/>
                    </a:moveTo>
                    <a:cubicBezTo>
                      <a:pt x="2292" y="1944"/>
                      <a:pt x="2377" y="1999"/>
                      <a:pt x="2522" y="2334"/>
                    </a:cubicBezTo>
                    <a:cubicBezTo>
                      <a:pt x="2602" y="2517"/>
                      <a:pt x="2607" y="2570"/>
                      <a:pt x="2550" y="2681"/>
                    </a:cubicBezTo>
                    <a:cubicBezTo>
                      <a:pt x="2467" y="2841"/>
                      <a:pt x="2510" y="2981"/>
                      <a:pt x="2642" y="2981"/>
                    </a:cubicBezTo>
                    <a:cubicBezTo>
                      <a:pt x="2696" y="2981"/>
                      <a:pt x="2777" y="3024"/>
                      <a:pt x="2821" y="3076"/>
                    </a:cubicBezTo>
                    <a:cubicBezTo>
                      <a:pt x="2914" y="3187"/>
                      <a:pt x="3044" y="3897"/>
                      <a:pt x="2982" y="3959"/>
                    </a:cubicBezTo>
                    <a:cubicBezTo>
                      <a:pt x="2918" y="4024"/>
                      <a:pt x="2068" y="4045"/>
                      <a:pt x="2048" y="3982"/>
                    </a:cubicBezTo>
                    <a:cubicBezTo>
                      <a:pt x="2039" y="3952"/>
                      <a:pt x="2013" y="3818"/>
                      <a:pt x="1989" y="3684"/>
                    </a:cubicBezTo>
                    <a:cubicBezTo>
                      <a:pt x="1955" y="3498"/>
                      <a:pt x="1911" y="3425"/>
                      <a:pt x="1806" y="3373"/>
                    </a:cubicBezTo>
                    <a:cubicBezTo>
                      <a:pt x="1685" y="3313"/>
                      <a:pt x="1664" y="3260"/>
                      <a:pt x="1634" y="2966"/>
                    </a:cubicBezTo>
                    <a:cubicBezTo>
                      <a:pt x="1615" y="2780"/>
                      <a:pt x="1609" y="2483"/>
                      <a:pt x="1620" y="2304"/>
                    </a:cubicBezTo>
                    <a:lnTo>
                      <a:pt x="1638" y="1980"/>
                    </a:lnTo>
                    <a:lnTo>
                      <a:pt x="1942" y="1963"/>
                    </a:lnTo>
                    <a:close/>
                    <a:moveTo>
                      <a:pt x="9207" y="2521"/>
                    </a:moveTo>
                    <a:lnTo>
                      <a:pt x="11793" y="2521"/>
                    </a:lnTo>
                    <a:cubicBezTo>
                      <a:pt x="13214" y="2521"/>
                      <a:pt x="14380" y="2533"/>
                      <a:pt x="14382" y="2548"/>
                    </a:cubicBezTo>
                    <a:cubicBezTo>
                      <a:pt x="14425" y="2826"/>
                      <a:pt x="14750" y="2925"/>
                      <a:pt x="14778" y="2670"/>
                    </a:cubicBezTo>
                    <a:lnTo>
                      <a:pt x="14796" y="2521"/>
                    </a:lnTo>
                    <a:lnTo>
                      <a:pt x="16937" y="2538"/>
                    </a:lnTo>
                    <a:cubicBezTo>
                      <a:pt x="18115" y="2548"/>
                      <a:pt x="19095" y="2574"/>
                      <a:pt x="19117" y="2596"/>
                    </a:cubicBezTo>
                    <a:cubicBezTo>
                      <a:pt x="19139" y="2619"/>
                      <a:pt x="19150" y="3243"/>
                      <a:pt x="19143" y="3986"/>
                    </a:cubicBezTo>
                    <a:lnTo>
                      <a:pt x="19130" y="5335"/>
                    </a:lnTo>
                    <a:lnTo>
                      <a:pt x="18272" y="5362"/>
                    </a:lnTo>
                    <a:lnTo>
                      <a:pt x="17415" y="5390"/>
                    </a:lnTo>
                    <a:lnTo>
                      <a:pt x="17380" y="5525"/>
                    </a:lnTo>
                    <a:cubicBezTo>
                      <a:pt x="17362" y="5599"/>
                      <a:pt x="17342" y="5974"/>
                      <a:pt x="17335" y="6357"/>
                    </a:cubicBezTo>
                    <a:cubicBezTo>
                      <a:pt x="17327" y="6757"/>
                      <a:pt x="17295" y="7096"/>
                      <a:pt x="17261" y="7152"/>
                    </a:cubicBezTo>
                    <a:cubicBezTo>
                      <a:pt x="17216" y="7226"/>
                      <a:pt x="17218" y="7281"/>
                      <a:pt x="17266" y="7375"/>
                    </a:cubicBezTo>
                    <a:cubicBezTo>
                      <a:pt x="17314" y="7468"/>
                      <a:pt x="17328" y="7969"/>
                      <a:pt x="17317" y="9340"/>
                    </a:cubicBezTo>
                    <a:lnTo>
                      <a:pt x="17302" y="11177"/>
                    </a:lnTo>
                    <a:lnTo>
                      <a:pt x="17170" y="11209"/>
                    </a:lnTo>
                    <a:cubicBezTo>
                      <a:pt x="17076" y="11232"/>
                      <a:pt x="17042" y="11275"/>
                      <a:pt x="17042" y="11370"/>
                    </a:cubicBezTo>
                    <a:cubicBezTo>
                      <a:pt x="17042" y="11464"/>
                      <a:pt x="17076" y="11510"/>
                      <a:pt x="17170" y="11533"/>
                    </a:cubicBezTo>
                    <a:cubicBezTo>
                      <a:pt x="17297" y="11564"/>
                      <a:pt x="17302" y="11578"/>
                      <a:pt x="17317" y="12099"/>
                    </a:cubicBezTo>
                    <a:cubicBezTo>
                      <a:pt x="17334" y="12718"/>
                      <a:pt x="17313" y="12822"/>
                      <a:pt x="17194" y="12720"/>
                    </a:cubicBezTo>
                    <a:cubicBezTo>
                      <a:pt x="17136" y="12670"/>
                      <a:pt x="17099" y="12668"/>
                      <a:pt x="17058" y="12710"/>
                    </a:cubicBezTo>
                    <a:cubicBezTo>
                      <a:pt x="16968" y="12804"/>
                      <a:pt x="17051" y="12949"/>
                      <a:pt x="17185" y="12930"/>
                    </a:cubicBezTo>
                    <a:lnTo>
                      <a:pt x="17302" y="12913"/>
                    </a:lnTo>
                    <a:lnTo>
                      <a:pt x="17302" y="13940"/>
                    </a:lnTo>
                    <a:lnTo>
                      <a:pt x="17302" y="14969"/>
                    </a:lnTo>
                    <a:lnTo>
                      <a:pt x="16910" y="14969"/>
                    </a:lnTo>
                    <a:lnTo>
                      <a:pt x="16519" y="14969"/>
                    </a:lnTo>
                    <a:lnTo>
                      <a:pt x="16508" y="13346"/>
                    </a:lnTo>
                    <a:cubicBezTo>
                      <a:pt x="16502" y="12453"/>
                      <a:pt x="16495" y="11522"/>
                      <a:pt x="16494" y="11278"/>
                    </a:cubicBezTo>
                    <a:cubicBezTo>
                      <a:pt x="16492" y="10864"/>
                      <a:pt x="16482" y="10825"/>
                      <a:pt x="16349" y="10697"/>
                    </a:cubicBezTo>
                    <a:cubicBezTo>
                      <a:pt x="16270" y="10621"/>
                      <a:pt x="16171" y="10560"/>
                      <a:pt x="16128" y="10560"/>
                    </a:cubicBezTo>
                    <a:cubicBezTo>
                      <a:pt x="15924" y="10562"/>
                      <a:pt x="15908" y="10627"/>
                      <a:pt x="15900" y="11539"/>
                    </a:cubicBezTo>
                    <a:lnTo>
                      <a:pt x="15893" y="12425"/>
                    </a:lnTo>
                    <a:lnTo>
                      <a:pt x="15397" y="12425"/>
                    </a:lnTo>
                    <a:lnTo>
                      <a:pt x="14899" y="12425"/>
                    </a:lnTo>
                    <a:lnTo>
                      <a:pt x="14874" y="9728"/>
                    </a:lnTo>
                    <a:lnTo>
                      <a:pt x="14849" y="7032"/>
                    </a:lnTo>
                    <a:lnTo>
                      <a:pt x="14724" y="6927"/>
                    </a:lnTo>
                    <a:cubicBezTo>
                      <a:pt x="14609" y="6831"/>
                      <a:pt x="14500" y="6824"/>
                      <a:pt x="13117" y="6824"/>
                    </a:cubicBezTo>
                    <a:lnTo>
                      <a:pt x="11633" y="6824"/>
                    </a:lnTo>
                    <a:lnTo>
                      <a:pt x="11574" y="6961"/>
                    </a:lnTo>
                    <a:cubicBezTo>
                      <a:pt x="11523" y="7076"/>
                      <a:pt x="11530" y="7122"/>
                      <a:pt x="11619" y="7246"/>
                    </a:cubicBezTo>
                    <a:lnTo>
                      <a:pt x="11726" y="7392"/>
                    </a:lnTo>
                    <a:lnTo>
                      <a:pt x="12972" y="7418"/>
                    </a:lnTo>
                    <a:lnTo>
                      <a:pt x="14221" y="7446"/>
                    </a:lnTo>
                    <a:lnTo>
                      <a:pt x="14221" y="8961"/>
                    </a:lnTo>
                    <a:lnTo>
                      <a:pt x="14221" y="10478"/>
                    </a:lnTo>
                    <a:lnTo>
                      <a:pt x="13778" y="10478"/>
                    </a:lnTo>
                    <a:lnTo>
                      <a:pt x="13332" y="10478"/>
                    </a:lnTo>
                    <a:lnTo>
                      <a:pt x="13325" y="9917"/>
                    </a:lnTo>
                    <a:cubicBezTo>
                      <a:pt x="13318" y="9432"/>
                      <a:pt x="13329" y="9351"/>
                      <a:pt x="13405" y="9330"/>
                    </a:cubicBezTo>
                    <a:cubicBezTo>
                      <a:pt x="13467" y="9313"/>
                      <a:pt x="13518" y="9184"/>
                      <a:pt x="13582" y="8892"/>
                    </a:cubicBezTo>
                    <a:cubicBezTo>
                      <a:pt x="13632" y="8663"/>
                      <a:pt x="13687" y="8424"/>
                      <a:pt x="13703" y="8361"/>
                    </a:cubicBezTo>
                    <a:cubicBezTo>
                      <a:pt x="13730" y="8258"/>
                      <a:pt x="13705" y="8244"/>
                      <a:pt x="13428" y="8211"/>
                    </a:cubicBezTo>
                    <a:cubicBezTo>
                      <a:pt x="13199" y="8184"/>
                      <a:pt x="13055" y="8124"/>
                      <a:pt x="12842" y="7973"/>
                    </a:cubicBezTo>
                    <a:cubicBezTo>
                      <a:pt x="12620" y="7815"/>
                      <a:pt x="12492" y="7767"/>
                      <a:pt x="12241" y="7741"/>
                    </a:cubicBezTo>
                    <a:cubicBezTo>
                      <a:pt x="11882" y="7703"/>
                      <a:pt x="11765" y="7725"/>
                      <a:pt x="11838" y="7817"/>
                    </a:cubicBezTo>
                    <a:cubicBezTo>
                      <a:pt x="11900" y="7897"/>
                      <a:pt x="11867" y="8274"/>
                      <a:pt x="11789" y="8372"/>
                    </a:cubicBezTo>
                    <a:cubicBezTo>
                      <a:pt x="11739" y="8434"/>
                      <a:pt x="11433" y="8447"/>
                      <a:pt x="10124" y="8447"/>
                    </a:cubicBezTo>
                    <a:cubicBezTo>
                      <a:pt x="8948" y="8447"/>
                      <a:pt x="8505" y="8465"/>
                      <a:pt x="8459" y="8513"/>
                    </a:cubicBezTo>
                    <a:cubicBezTo>
                      <a:pt x="8414" y="8560"/>
                      <a:pt x="8398" y="8947"/>
                      <a:pt x="8398" y="9915"/>
                    </a:cubicBezTo>
                    <a:lnTo>
                      <a:pt x="8398" y="11254"/>
                    </a:lnTo>
                    <a:lnTo>
                      <a:pt x="8237" y="11379"/>
                    </a:lnTo>
                    <a:cubicBezTo>
                      <a:pt x="8149" y="11449"/>
                      <a:pt x="7980" y="11595"/>
                      <a:pt x="7860" y="11704"/>
                    </a:cubicBezTo>
                    <a:cubicBezTo>
                      <a:pt x="7665" y="11882"/>
                      <a:pt x="7649" y="11913"/>
                      <a:pt x="7703" y="12028"/>
                    </a:cubicBezTo>
                    <a:cubicBezTo>
                      <a:pt x="7817" y="12271"/>
                      <a:pt x="7830" y="12445"/>
                      <a:pt x="7737" y="12498"/>
                    </a:cubicBezTo>
                    <a:cubicBezTo>
                      <a:pt x="7626" y="12563"/>
                      <a:pt x="7681" y="12723"/>
                      <a:pt x="7815" y="12723"/>
                    </a:cubicBezTo>
                    <a:cubicBezTo>
                      <a:pt x="7872" y="12723"/>
                      <a:pt x="7928" y="12675"/>
                      <a:pt x="7944" y="12613"/>
                    </a:cubicBezTo>
                    <a:cubicBezTo>
                      <a:pt x="7967" y="12522"/>
                      <a:pt x="7998" y="12508"/>
                      <a:pt x="8119" y="12538"/>
                    </a:cubicBezTo>
                    <a:cubicBezTo>
                      <a:pt x="8361" y="12598"/>
                      <a:pt x="8398" y="12661"/>
                      <a:pt x="8398" y="13005"/>
                    </a:cubicBezTo>
                    <a:cubicBezTo>
                      <a:pt x="8398" y="13273"/>
                      <a:pt x="8417" y="13345"/>
                      <a:pt x="8525" y="13456"/>
                    </a:cubicBezTo>
                    <a:lnTo>
                      <a:pt x="8653" y="13590"/>
                    </a:lnTo>
                    <a:lnTo>
                      <a:pt x="10919" y="13590"/>
                    </a:lnTo>
                    <a:cubicBezTo>
                      <a:pt x="13303" y="13590"/>
                      <a:pt x="13307" y="13588"/>
                      <a:pt x="13307" y="13344"/>
                    </a:cubicBezTo>
                    <a:cubicBezTo>
                      <a:pt x="13307" y="13138"/>
                      <a:pt x="13096" y="12995"/>
                      <a:pt x="12797" y="12995"/>
                    </a:cubicBezTo>
                    <a:cubicBezTo>
                      <a:pt x="12650" y="12995"/>
                      <a:pt x="12517" y="12972"/>
                      <a:pt x="12502" y="12946"/>
                    </a:cubicBezTo>
                    <a:cubicBezTo>
                      <a:pt x="12452" y="12862"/>
                      <a:pt x="12650" y="12738"/>
                      <a:pt x="12876" y="12708"/>
                    </a:cubicBezTo>
                    <a:cubicBezTo>
                      <a:pt x="12998" y="12693"/>
                      <a:pt x="13203" y="12627"/>
                      <a:pt x="13332" y="12562"/>
                    </a:cubicBezTo>
                    <a:cubicBezTo>
                      <a:pt x="13530" y="12463"/>
                      <a:pt x="13568" y="12418"/>
                      <a:pt x="13568" y="12288"/>
                    </a:cubicBezTo>
                    <a:cubicBezTo>
                      <a:pt x="13568" y="12203"/>
                      <a:pt x="13507" y="12017"/>
                      <a:pt x="13434" y="11874"/>
                    </a:cubicBezTo>
                    <a:cubicBezTo>
                      <a:pt x="13336" y="11683"/>
                      <a:pt x="13307" y="11552"/>
                      <a:pt x="13318" y="11372"/>
                    </a:cubicBezTo>
                    <a:lnTo>
                      <a:pt x="13332" y="11128"/>
                    </a:lnTo>
                    <a:lnTo>
                      <a:pt x="13778" y="11128"/>
                    </a:lnTo>
                    <a:lnTo>
                      <a:pt x="14221" y="11128"/>
                    </a:lnTo>
                    <a:lnTo>
                      <a:pt x="14221" y="12804"/>
                    </a:lnTo>
                    <a:lnTo>
                      <a:pt x="14221" y="14484"/>
                    </a:lnTo>
                    <a:lnTo>
                      <a:pt x="12185" y="14499"/>
                    </a:lnTo>
                    <a:cubicBezTo>
                      <a:pt x="10669" y="14511"/>
                      <a:pt x="10139" y="14531"/>
                      <a:pt x="10110" y="14579"/>
                    </a:cubicBezTo>
                    <a:cubicBezTo>
                      <a:pt x="10035" y="14701"/>
                      <a:pt x="10068" y="14870"/>
                      <a:pt x="10189" y="14988"/>
                    </a:cubicBezTo>
                    <a:cubicBezTo>
                      <a:pt x="10309" y="15105"/>
                      <a:pt x="10325" y="15106"/>
                      <a:pt x="12511" y="15106"/>
                    </a:cubicBezTo>
                    <a:cubicBezTo>
                      <a:pt x="14441" y="15106"/>
                      <a:pt x="14719" y="15095"/>
                      <a:pt x="14791" y="15020"/>
                    </a:cubicBezTo>
                    <a:cubicBezTo>
                      <a:pt x="14859" y="14950"/>
                      <a:pt x="14874" y="14782"/>
                      <a:pt x="14874" y="14054"/>
                    </a:cubicBezTo>
                    <a:cubicBezTo>
                      <a:pt x="14874" y="13570"/>
                      <a:pt x="14887" y="13160"/>
                      <a:pt x="14905" y="13141"/>
                    </a:cubicBezTo>
                    <a:cubicBezTo>
                      <a:pt x="14922" y="13123"/>
                      <a:pt x="14981" y="13137"/>
                      <a:pt x="15035" y="13171"/>
                    </a:cubicBezTo>
                    <a:cubicBezTo>
                      <a:pt x="15113" y="13222"/>
                      <a:pt x="15149" y="13219"/>
                      <a:pt x="15211" y="13155"/>
                    </a:cubicBezTo>
                    <a:cubicBezTo>
                      <a:pt x="15269" y="13094"/>
                      <a:pt x="15365" y="13081"/>
                      <a:pt x="15591" y="13102"/>
                    </a:cubicBezTo>
                    <a:lnTo>
                      <a:pt x="15893" y="13130"/>
                    </a:lnTo>
                    <a:lnTo>
                      <a:pt x="15893" y="14645"/>
                    </a:lnTo>
                    <a:lnTo>
                      <a:pt x="15893" y="16160"/>
                    </a:lnTo>
                    <a:lnTo>
                      <a:pt x="12419" y="16160"/>
                    </a:lnTo>
                    <a:lnTo>
                      <a:pt x="8946" y="16160"/>
                    </a:lnTo>
                    <a:lnTo>
                      <a:pt x="8919" y="15475"/>
                    </a:lnTo>
                    <a:cubicBezTo>
                      <a:pt x="8884" y="14552"/>
                      <a:pt x="8896" y="14562"/>
                      <a:pt x="8083" y="14562"/>
                    </a:cubicBezTo>
                    <a:cubicBezTo>
                      <a:pt x="7630" y="14562"/>
                      <a:pt x="7455" y="14544"/>
                      <a:pt x="7412" y="14489"/>
                    </a:cubicBezTo>
                    <a:cubicBezTo>
                      <a:pt x="7369" y="14436"/>
                      <a:pt x="7357" y="13460"/>
                      <a:pt x="7366" y="10931"/>
                    </a:cubicBezTo>
                    <a:lnTo>
                      <a:pt x="7379" y="7446"/>
                    </a:lnTo>
                    <a:lnTo>
                      <a:pt x="8307" y="7431"/>
                    </a:lnTo>
                    <a:cubicBezTo>
                      <a:pt x="9099" y="7419"/>
                      <a:pt x="9240" y="7428"/>
                      <a:pt x="9266" y="7499"/>
                    </a:cubicBezTo>
                    <a:cubicBezTo>
                      <a:pt x="9306" y="7604"/>
                      <a:pt x="9423" y="7606"/>
                      <a:pt x="9462" y="7501"/>
                    </a:cubicBezTo>
                    <a:cubicBezTo>
                      <a:pt x="9484" y="7442"/>
                      <a:pt x="9573" y="7419"/>
                      <a:pt x="9793" y="7418"/>
                    </a:cubicBezTo>
                    <a:cubicBezTo>
                      <a:pt x="9959" y="7418"/>
                      <a:pt x="10126" y="7395"/>
                      <a:pt x="10166" y="7369"/>
                    </a:cubicBezTo>
                    <a:cubicBezTo>
                      <a:pt x="10279" y="7295"/>
                      <a:pt x="10254" y="7032"/>
                      <a:pt x="10122" y="6921"/>
                    </a:cubicBezTo>
                    <a:cubicBezTo>
                      <a:pt x="10015" y="6832"/>
                      <a:pt x="9873" y="6824"/>
                      <a:pt x="8450" y="6824"/>
                    </a:cubicBezTo>
                    <a:cubicBezTo>
                      <a:pt x="7268" y="6824"/>
                      <a:pt x="6883" y="6840"/>
                      <a:pt x="6842" y="6891"/>
                    </a:cubicBezTo>
                    <a:cubicBezTo>
                      <a:pt x="6812" y="6929"/>
                      <a:pt x="6779" y="7044"/>
                      <a:pt x="6769" y="7148"/>
                    </a:cubicBezTo>
                    <a:lnTo>
                      <a:pt x="6751" y="7337"/>
                    </a:lnTo>
                    <a:lnTo>
                      <a:pt x="6255" y="7337"/>
                    </a:lnTo>
                    <a:lnTo>
                      <a:pt x="5760" y="7337"/>
                    </a:lnTo>
                    <a:lnTo>
                      <a:pt x="5745" y="6612"/>
                    </a:lnTo>
                    <a:cubicBezTo>
                      <a:pt x="5737" y="6212"/>
                      <a:pt x="5750" y="5866"/>
                      <a:pt x="5774" y="5841"/>
                    </a:cubicBezTo>
                    <a:cubicBezTo>
                      <a:pt x="5824" y="5789"/>
                      <a:pt x="15785" y="5769"/>
                      <a:pt x="15866" y="5821"/>
                    </a:cubicBezTo>
                    <a:cubicBezTo>
                      <a:pt x="15898" y="5842"/>
                      <a:pt x="15918" y="6177"/>
                      <a:pt x="15918" y="6685"/>
                    </a:cubicBezTo>
                    <a:cubicBezTo>
                      <a:pt x="15918" y="7356"/>
                      <a:pt x="15904" y="7527"/>
                      <a:pt x="15840" y="7581"/>
                    </a:cubicBezTo>
                    <a:cubicBezTo>
                      <a:pt x="15741" y="7667"/>
                      <a:pt x="15741" y="7767"/>
                      <a:pt x="15840" y="7853"/>
                    </a:cubicBezTo>
                    <a:cubicBezTo>
                      <a:pt x="15892" y="7897"/>
                      <a:pt x="15918" y="8017"/>
                      <a:pt x="15918" y="8204"/>
                    </a:cubicBezTo>
                    <a:cubicBezTo>
                      <a:pt x="15918" y="8535"/>
                      <a:pt x="16061" y="8772"/>
                      <a:pt x="16258" y="8772"/>
                    </a:cubicBezTo>
                    <a:cubicBezTo>
                      <a:pt x="16540" y="8772"/>
                      <a:pt x="16544" y="8736"/>
                      <a:pt x="16544" y="7013"/>
                    </a:cubicBezTo>
                    <a:cubicBezTo>
                      <a:pt x="16544" y="5638"/>
                      <a:pt x="16534" y="5413"/>
                      <a:pt x="16463" y="5339"/>
                    </a:cubicBezTo>
                    <a:cubicBezTo>
                      <a:pt x="16293" y="5163"/>
                      <a:pt x="16166" y="5136"/>
                      <a:pt x="15638" y="5155"/>
                    </a:cubicBezTo>
                    <a:lnTo>
                      <a:pt x="15108" y="5174"/>
                    </a:lnTo>
                    <a:lnTo>
                      <a:pt x="15108" y="4739"/>
                    </a:lnTo>
                    <a:lnTo>
                      <a:pt x="15108" y="4306"/>
                    </a:lnTo>
                    <a:lnTo>
                      <a:pt x="16456" y="4280"/>
                    </a:lnTo>
                    <a:cubicBezTo>
                      <a:pt x="17576" y="4257"/>
                      <a:pt x="17810" y="4239"/>
                      <a:pt x="17851" y="4171"/>
                    </a:cubicBezTo>
                    <a:cubicBezTo>
                      <a:pt x="17929" y="4042"/>
                      <a:pt x="17912" y="3959"/>
                      <a:pt x="17775" y="3817"/>
                    </a:cubicBezTo>
                    <a:cubicBezTo>
                      <a:pt x="17655" y="3692"/>
                      <a:pt x="17611" y="3684"/>
                      <a:pt x="17093" y="3684"/>
                    </a:cubicBezTo>
                    <a:cubicBezTo>
                      <a:pt x="16788" y="3684"/>
                      <a:pt x="16489" y="3657"/>
                      <a:pt x="16432" y="3626"/>
                    </a:cubicBezTo>
                    <a:cubicBezTo>
                      <a:pt x="16361" y="3586"/>
                      <a:pt x="16309" y="3587"/>
                      <a:pt x="16266" y="3624"/>
                    </a:cubicBezTo>
                    <a:cubicBezTo>
                      <a:pt x="16225" y="3659"/>
                      <a:pt x="15344" y="3679"/>
                      <a:pt x="13801" y="3680"/>
                    </a:cubicBezTo>
                    <a:cubicBezTo>
                      <a:pt x="11599" y="3682"/>
                      <a:pt x="11395" y="3691"/>
                      <a:pt x="11335" y="3776"/>
                    </a:cubicBezTo>
                    <a:cubicBezTo>
                      <a:pt x="11238" y="3913"/>
                      <a:pt x="11255" y="3997"/>
                      <a:pt x="11405" y="4132"/>
                    </a:cubicBezTo>
                    <a:cubicBezTo>
                      <a:pt x="11536" y="4250"/>
                      <a:pt x="11581" y="4254"/>
                      <a:pt x="12985" y="4280"/>
                    </a:cubicBezTo>
                    <a:lnTo>
                      <a:pt x="14429" y="4306"/>
                    </a:lnTo>
                    <a:lnTo>
                      <a:pt x="14445" y="4679"/>
                    </a:lnTo>
                    <a:cubicBezTo>
                      <a:pt x="14454" y="4885"/>
                      <a:pt x="14441" y="5075"/>
                      <a:pt x="14416" y="5101"/>
                    </a:cubicBezTo>
                    <a:cubicBezTo>
                      <a:pt x="14392" y="5127"/>
                      <a:pt x="12338" y="5148"/>
                      <a:pt x="9853" y="5148"/>
                    </a:cubicBezTo>
                    <a:cubicBezTo>
                      <a:pt x="6343" y="5148"/>
                      <a:pt x="5315" y="5161"/>
                      <a:pt x="5248" y="5213"/>
                    </a:cubicBezTo>
                    <a:cubicBezTo>
                      <a:pt x="5175" y="5270"/>
                      <a:pt x="5160" y="5411"/>
                      <a:pt x="5148" y="6091"/>
                    </a:cubicBezTo>
                    <a:lnTo>
                      <a:pt x="5134" y="6901"/>
                    </a:lnTo>
                    <a:lnTo>
                      <a:pt x="5003" y="6933"/>
                    </a:lnTo>
                    <a:cubicBezTo>
                      <a:pt x="4811" y="6979"/>
                      <a:pt x="4801" y="7174"/>
                      <a:pt x="4987" y="7266"/>
                    </a:cubicBezTo>
                    <a:lnTo>
                      <a:pt x="5134" y="7339"/>
                    </a:lnTo>
                    <a:lnTo>
                      <a:pt x="5148" y="8751"/>
                    </a:lnTo>
                    <a:cubicBezTo>
                      <a:pt x="5161" y="10073"/>
                      <a:pt x="5167" y="10171"/>
                      <a:pt x="5262" y="10260"/>
                    </a:cubicBezTo>
                    <a:cubicBezTo>
                      <a:pt x="5383" y="10374"/>
                      <a:pt x="5623" y="10385"/>
                      <a:pt x="5687" y="10281"/>
                    </a:cubicBezTo>
                    <a:cubicBezTo>
                      <a:pt x="5712" y="10240"/>
                      <a:pt x="5734" y="9884"/>
                      <a:pt x="5734" y="9491"/>
                    </a:cubicBezTo>
                    <a:cubicBezTo>
                      <a:pt x="5735" y="9053"/>
                      <a:pt x="5755" y="8765"/>
                      <a:pt x="5789" y="8743"/>
                    </a:cubicBezTo>
                    <a:cubicBezTo>
                      <a:pt x="5826" y="8719"/>
                      <a:pt x="5827" y="8686"/>
                      <a:pt x="5787" y="8637"/>
                    </a:cubicBezTo>
                    <a:cubicBezTo>
                      <a:pt x="5755" y="8597"/>
                      <a:pt x="5735" y="8435"/>
                      <a:pt x="5743" y="8277"/>
                    </a:cubicBezTo>
                    <a:lnTo>
                      <a:pt x="5760" y="7986"/>
                    </a:lnTo>
                    <a:lnTo>
                      <a:pt x="6255" y="7986"/>
                    </a:lnTo>
                    <a:lnTo>
                      <a:pt x="6751" y="7986"/>
                    </a:lnTo>
                    <a:lnTo>
                      <a:pt x="6751" y="9990"/>
                    </a:lnTo>
                    <a:lnTo>
                      <a:pt x="6751" y="11992"/>
                    </a:lnTo>
                    <a:lnTo>
                      <a:pt x="5984" y="12007"/>
                    </a:lnTo>
                    <a:cubicBezTo>
                      <a:pt x="5257" y="12021"/>
                      <a:pt x="5210" y="12030"/>
                      <a:pt x="5153" y="12140"/>
                    </a:cubicBezTo>
                    <a:cubicBezTo>
                      <a:pt x="5111" y="12223"/>
                      <a:pt x="5099" y="12668"/>
                      <a:pt x="5114" y="13664"/>
                    </a:cubicBezTo>
                    <a:lnTo>
                      <a:pt x="5134" y="15072"/>
                    </a:lnTo>
                    <a:lnTo>
                      <a:pt x="5003" y="15104"/>
                    </a:lnTo>
                    <a:cubicBezTo>
                      <a:pt x="4811" y="15152"/>
                      <a:pt x="4811" y="15298"/>
                      <a:pt x="5001" y="15367"/>
                    </a:cubicBezTo>
                    <a:cubicBezTo>
                      <a:pt x="5194" y="15436"/>
                      <a:pt x="5209" y="15576"/>
                      <a:pt x="5030" y="15646"/>
                    </a:cubicBezTo>
                    <a:cubicBezTo>
                      <a:pt x="4959" y="15674"/>
                      <a:pt x="4898" y="15724"/>
                      <a:pt x="4898" y="15755"/>
                    </a:cubicBezTo>
                    <a:cubicBezTo>
                      <a:pt x="4898" y="15786"/>
                      <a:pt x="4959" y="15833"/>
                      <a:pt x="5030" y="15862"/>
                    </a:cubicBezTo>
                    <a:cubicBezTo>
                      <a:pt x="5152" y="15910"/>
                      <a:pt x="5159" y="15940"/>
                      <a:pt x="5159" y="16287"/>
                    </a:cubicBezTo>
                    <a:cubicBezTo>
                      <a:pt x="5159" y="16840"/>
                      <a:pt x="5191" y="16857"/>
                      <a:pt x="6145" y="16891"/>
                    </a:cubicBezTo>
                    <a:lnTo>
                      <a:pt x="6909" y="16919"/>
                    </a:lnTo>
                    <a:lnTo>
                      <a:pt x="6909" y="17189"/>
                    </a:lnTo>
                    <a:cubicBezTo>
                      <a:pt x="6909" y="17417"/>
                      <a:pt x="6895" y="17457"/>
                      <a:pt x="6818" y="17444"/>
                    </a:cubicBezTo>
                    <a:cubicBezTo>
                      <a:pt x="6686" y="17421"/>
                      <a:pt x="6706" y="17522"/>
                      <a:pt x="6840" y="17558"/>
                    </a:cubicBezTo>
                    <a:cubicBezTo>
                      <a:pt x="6931" y="17583"/>
                      <a:pt x="6941" y="17604"/>
                      <a:pt x="6891" y="17667"/>
                    </a:cubicBezTo>
                    <a:cubicBezTo>
                      <a:pt x="6840" y="17730"/>
                      <a:pt x="6606" y="17744"/>
                      <a:pt x="5590" y="17738"/>
                    </a:cubicBezTo>
                    <a:lnTo>
                      <a:pt x="4350" y="17731"/>
                    </a:lnTo>
                    <a:lnTo>
                      <a:pt x="4350" y="17269"/>
                    </a:lnTo>
                    <a:cubicBezTo>
                      <a:pt x="4350" y="16822"/>
                      <a:pt x="4354" y="16810"/>
                      <a:pt x="4469" y="16823"/>
                    </a:cubicBezTo>
                    <a:cubicBezTo>
                      <a:pt x="4539" y="16831"/>
                      <a:pt x="4601" y="16801"/>
                      <a:pt x="4620" y="16750"/>
                    </a:cubicBezTo>
                    <a:cubicBezTo>
                      <a:pt x="4655" y="16655"/>
                      <a:pt x="4544" y="16553"/>
                      <a:pt x="4444" y="16591"/>
                    </a:cubicBezTo>
                    <a:cubicBezTo>
                      <a:pt x="4409" y="16604"/>
                      <a:pt x="4368" y="16596"/>
                      <a:pt x="4354" y="16572"/>
                    </a:cubicBezTo>
                    <a:cubicBezTo>
                      <a:pt x="4339" y="16548"/>
                      <a:pt x="4324" y="16012"/>
                      <a:pt x="4321" y="15380"/>
                    </a:cubicBezTo>
                    <a:cubicBezTo>
                      <a:pt x="4317" y="14420"/>
                      <a:pt x="4304" y="14235"/>
                      <a:pt x="4243" y="14259"/>
                    </a:cubicBezTo>
                    <a:cubicBezTo>
                      <a:pt x="4203" y="14275"/>
                      <a:pt x="4157" y="14265"/>
                      <a:pt x="4140" y="14236"/>
                    </a:cubicBezTo>
                    <a:cubicBezTo>
                      <a:pt x="4123" y="14208"/>
                      <a:pt x="4039" y="14186"/>
                      <a:pt x="3954" y="14186"/>
                    </a:cubicBezTo>
                    <a:cubicBezTo>
                      <a:pt x="3836" y="14186"/>
                      <a:pt x="3786" y="14217"/>
                      <a:pt x="3747" y="14323"/>
                    </a:cubicBezTo>
                    <a:cubicBezTo>
                      <a:pt x="3718" y="14403"/>
                      <a:pt x="3697" y="15217"/>
                      <a:pt x="3697" y="16244"/>
                    </a:cubicBezTo>
                    <a:lnTo>
                      <a:pt x="3697" y="18027"/>
                    </a:lnTo>
                    <a:lnTo>
                      <a:pt x="3842" y="18190"/>
                    </a:lnTo>
                    <a:lnTo>
                      <a:pt x="3985" y="18355"/>
                    </a:lnTo>
                    <a:lnTo>
                      <a:pt x="8302" y="18355"/>
                    </a:lnTo>
                    <a:cubicBezTo>
                      <a:pt x="10676" y="18354"/>
                      <a:pt x="12655" y="18340"/>
                      <a:pt x="12701" y="18321"/>
                    </a:cubicBezTo>
                    <a:cubicBezTo>
                      <a:pt x="12855" y="18260"/>
                      <a:pt x="12864" y="18031"/>
                      <a:pt x="12719" y="17881"/>
                    </a:cubicBezTo>
                    <a:lnTo>
                      <a:pt x="12587" y="17746"/>
                    </a:lnTo>
                    <a:lnTo>
                      <a:pt x="10781" y="17751"/>
                    </a:lnTo>
                    <a:lnTo>
                      <a:pt x="8973" y="17757"/>
                    </a:lnTo>
                    <a:lnTo>
                      <a:pt x="8888" y="17622"/>
                    </a:lnTo>
                    <a:cubicBezTo>
                      <a:pt x="8785" y="17459"/>
                      <a:pt x="8681" y="17448"/>
                      <a:pt x="8644" y="17596"/>
                    </a:cubicBezTo>
                    <a:cubicBezTo>
                      <a:pt x="8614" y="17713"/>
                      <a:pt x="8609" y="17713"/>
                      <a:pt x="7953" y="17721"/>
                    </a:cubicBezTo>
                    <a:lnTo>
                      <a:pt x="7537" y="17725"/>
                    </a:lnTo>
                    <a:lnTo>
                      <a:pt x="7522" y="17097"/>
                    </a:lnTo>
                    <a:cubicBezTo>
                      <a:pt x="7504" y="16316"/>
                      <a:pt x="7503" y="16315"/>
                      <a:pt x="6720" y="16272"/>
                    </a:cubicBezTo>
                    <a:cubicBezTo>
                      <a:pt x="6422" y="16256"/>
                      <a:pt x="6084" y="16235"/>
                      <a:pt x="5970" y="16223"/>
                    </a:cubicBezTo>
                    <a:lnTo>
                      <a:pt x="5760" y="16203"/>
                    </a:lnTo>
                    <a:lnTo>
                      <a:pt x="5747" y="14645"/>
                    </a:lnTo>
                    <a:cubicBezTo>
                      <a:pt x="5737" y="13541"/>
                      <a:pt x="5748" y="13067"/>
                      <a:pt x="5790" y="13014"/>
                    </a:cubicBezTo>
                    <a:cubicBezTo>
                      <a:pt x="5835" y="12958"/>
                      <a:pt x="5835" y="12921"/>
                      <a:pt x="5787" y="12860"/>
                    </a:cubicBezTo>
                    <a:cubicBezTo>
                      <a:pt x="5649" y="12688"/>
                      <a:pt x="5761" y="12615"/>
                      <a:pt x="6172" y="12615"/>
                    </a:cubicBezTo>
                    <a:cubicBezTo>
                      <a:pt x="6543" y="12615"/>
                      <a:pt x="6569" y="12623"/>
                      <a:pt x="6672" y="12772"/>
                    </a:cubicBezTo>
                    <a:cubicBezTo>
                      <a:pt x="6771" y="12917"/>
                      <a:pt x="6778" y="13004"/>
                      <a:pt x="6778" y="13910"/>
                    </a:cubicBezTo>
                    <a:cubicBezTo>
                      <a:pt x="6778" y="14880"/>
                      <a:pt x="6780" y="14896"/>
                      <a:pt x="6907" y="15027"/>
                    </a:cubicBezTo>
                    <a:cubicBezTo>
                      <a:pt x="7022" y="15147"/>
                      <a:pt x="7078" y="15160"/>
                      <a:pt x="7470" y="15160"/>
                    </a:cubicBezTo>
                    <a:cubicBezTo>
                      <a:pt x="7852" y="15160"/>
                      <a:pt x="7915" y="15172"/>
                      <a:pt x="8002" y="15277"/>
                    </a:cubicBezTo>
                    <a:lnTo>
                      <a:pt x="8099" y="15397"/>
                    </a:lnTo>
                    <a:lnTo>
                      <a:pt x="8145" y="15275"/>
                    </a:lnTo>
                    <a:cubicBezTo>
                      <a:pt x="8237" y="15015"/>
                      <a:pt x="8293" y="15235"/>
                      <a:pt x="8293" y="15858"/>
                    </a:cubicBezTo>
                    <a:cubicBezTo>
                      <a:pt x="8293" y="16422"/>
                      <a:pt x="8306" y="16514"/>
                      <a:pt x="8402" y="16640"/>
                    </a:cubicBezTo>
                    <a:lnTo>
                      <a:pt x="8510" y="16782"/>
                    </a:lnTo>
                    <a:lnTo>
                      <a:pt x="11092" y="16782"/>
                    </a:lnTo>
                    <a:cubicBezTo>
                      <a:pt x="13505" y="16782"/>
                      <a:pt x="13677" y="16789"/>
                      <a:pt x="13709" y="16878"/>
                    </a:cubicBezTo>
                    <a:cubicBezTo>
                      <a:pt x="13782" y="17084"/>
                      <a:pt x="13917" y="17103"/>
                      <a:pt x="13986" y="16917"/>
                    </a:cubicBezTo>
                    <a:lnTo>
                      <a:pt x="14036" y="16782"/>
                    </a:lnTo>
                    <a:lnTo>
                      <a:pt x="15184" y="16791"/>
                    </a:lnTo>
                    <a:cubicBezTo>
                      <a:pt x="16047" y="16798"/>
                      <a:pt x="16352" y="16781"/>
                      <a:pt x="16412" y="16730"/>
                    </a:cubicBezTo>
                    <a:cubicBezTo>
                      <a:pt x="16471" y="16679"/>
                      <a:pt x="16494" y="16555"/>
                      <a:pt x="16494" y="16265"/>
                    </a:cubicBezTo>
                    <a:cubicBezTo>
                      <a:pt x="16494" y="16047"/>
                      <a:pt x="16517" y="15854"/>
                      <a:pt x="16546" y="15835"/>
                    </a:cubicBezTo>
                    <a:cubicBezTo>
                      <a:pt x="16576" y="15816"/>
                      <a:pt x="16592" y="15760"/>
                      <a:pt x="16584" y="15710"/>
                    </a:cubicBezTo>
                    <a:cubicBezTo>
                      <a:pt x="16572" y="15632"/>
                      <a:pt x="16623" y="15620"/>
                      <a:pt x="16935" y="15620"/>
                    </a:cubicBezTo>
                    <a:lnTo>
                      <a:pt x="17301" y="15620"/>
                    </a:lnTo>
                    <a:lnTo>
                      <a:pt x="17337" y="15835"/>
                    </a:lnTo>
                    <a:cubicBezTo>
                      <a:pt x="17396" y="16179"/>
                      <a:pt x="17386" y="17481"/>
                      <a:pt x="17324" y="17601"/>
                    </a:cubicBezTo>
                    <a:cubicBezTo>
                      <a:pt x="17273" y="17700"/>
                      <a:pt x="17218" y="17710"/>
                      <a:pt x="16660" y="17706"/>
                    </a:cubicBezTo>
                    <a:cubicBezTo>
                      <a:pt x="15660" y="17700"/>
                      <a:pt x="14475" y="17738"/>
                      <a:pt x="14411" y="17779"/>
                    </a:cubicBezTo>
                    <a:cubicBezTo>
                      <a:pt x="14312" y="17843"/>
                      <a:pt x="14341" y="18111"/>
                      <a:pt x="14460" y="18222"/>
                    </a:cubicBezTo>
                    <a:cubicBezTo>
                      <a:pt x="14555" y="18312"/>
                      <a:pt x="14681" y="18330"/>
                      <a:pt x="15415" y="18353"/>
                    </a:cubicBezTo>
                    <a:lnTo>
                      <a:pt x="16258" y="18379"/>
                    </a:lnTo>
                    <a:lnTo>
                      <a:pt x="16258" y="18975"/>
                    </a:lnTo>
                    <a:lnTo>
                      <a:pt x="16258" y="19570"/>
                    </a:lnTo>
                    <a:lnTo>
                      <a:pt x="13881" y="19585"/>
                    </a:lnTo>
                    <a:cubicBezTo>
                      <a:pt x="12574" y="19592"/>
                      <a:pt x="11473" y="19585"/>
                      <a:pt x="11434" y="19570"/>
                    </a:cubicBezTo>
                    <a:cubicBezTo>
                      <a:pt x="11378" y="19548"/>
                      <a:pt x="11376" y="19524"/>
                      <a:pt x="11425" y="19463"/>
                    </a:cubicBezTo>
                    <a:cubicBezTo>
                      <a:pt x="11504" y="19365"/>
                      <a:pt x="11453" y="19272"/>
                      <a:pt x="11320" y="19272"/>
                    </a:cubicBezTo>
                    <a:cubicBezTo>
                      <a:pt x="11214" y="19272"/>
                      <a:pt x="11180" y="19404"/>
                      <a:pt x="11271" y="19463"/>
                    </a:cubicBezTo>
                    <a:cubicBezTo>
                      <a:pt x="11374" y="19528"/>
                      <a:pt x="11262" y="19598"/>
                      <a:pt x="11054" y="19598"/>
                    </a:cubicBezTo>
                    <a:cubicBezTo>
                      <a:pt x="10786" y="19598"/>
                      <a:pt x="10643" y="19679"/>
                      <a:pt x="10643" y="19830"/>
                    </a:cubicBezTo>
                    <a:cubicBezTo>
                      <a:pt x="10644" y="19969"/>
                      <a:pt x="10988" y="20381"/>
                      <a:pt x="11036" y="20301"/>
                    </a:cubicBezTo>
                    <a:cubicBezTo>
                      <a:pt x="11056" y="20268"/>
                      <a:pt x="11555" y="20246"/>
                      <a:pt x="12346" y="20246"/>
                    </a:cubicBezTo>
                    <a:cubicBezTo>
                      <a:pt x="13434" y="20246"/>
                      <a:pt x="13627" y="20260"/>
                      <a:pt x="13653" y="20329"/>
                    </a:cubicBezTo>
                    <a:cubicBezTo>
                      <a:pt x="13690" y="20431"/>
                      <a:pt x="13860" y="20434"/>
                      <a:pt x="13897" y="20335"/>
                    </a:cubicBezTo>
                    <a:cubicBezTo>
                      <a:pt x="13920" y="20273"/>
                      <a:pt x="14434" y="20253"/>
                      <a:pt x="16803" y="20220"/>
                    </a:cubicBezTo>
                    <a:cubicBezTo>
                      <a:pt x="18386" y="20198"/>
                      <a:pt x="19691" y="20160"/>
                      <a:pt x="19705" y="20136"/>
                    </a:cubicBezTo>
                    <a:cubicBezTo>
                      <a:pt x="19720" y="20112"/>
                      <a:pt x="19733" y="18745"/>
                      <a:pt x="19733" y="17099"/>
                    </a:cubicBezTo>
                    <a:lnTo>
                      <a:pt x="19733" y="14105"/>
                    </a:lnTo>
                    <a:lnTo>
                      <a:pt x="19613" y="14011"/>
                    </a:lnTo>
                    <a:cubicBezTo>
                      <a:pt x="19475" y="13901"/>
                      <a:pt x="19217" y="13883"/>
                      <a:pt x="19181" y="13981"/>
                    </a:cubicBezTo>
                    <a:cubicBezTo>
                      <a:pt x="19167" y="14019"/>
                      <a:pt x="19150" y="15292"/>
                      <a:pt x="19143" y="16810"/>
                    </a:cubicBezTo>
                    <a:lnTo>
                      <a:pt x="19130" y="19570"/>
                    </a:lnTo>
                    <a:lnTo>
                      <a:pt x="18008" y="19570"/>
                    </a:lnTo>
                    <a:lnTo>
                      <a:pt x="16884" y="19570"/>
                    </a:lnTo>
                    <a:lnTo>
                      <a:pt x="16884" y="18975"/>
                    </a:lnTo>
                    <a:lnTo>
                      <a:pt x="16884" y="18379"/>
                    </a:lnTo>
                    <a:lnTo>
                      <a:pt x="17355" y="18353"/>
                    </a:lnTo>
                    <a:cubicBezTo>
                      <a:pt x="17613" y="18338"/>
                      <a:pt x="17853" y="18306"/>
                      <a:pt x="17889" y="18282"/>
                    </a:cubicBezTo>
                    <a:cubicBezTo>
                      <a:pt x="17939" y="18248"/>
                      <a:pt x="17956" y="17770"/>
                      <a:pt x="17956" y="16195"/>
                    </a:cubicBezTo>
                    <a:cubicBezTo>
                      <a:pt x="17956" y="14790"/>
                      <a:pt x="17973" y="14133"/>
                      <a:pt x="18012" y="14092"/>
                    </a:cubicBezTo>
                    <a:cubicBezTo>
                      <a:pt x="18053" y="14049"/>
                      <a:pt x="18053" y="14004"/>
                      <a:pt x="18012" y="13923"/>
                    </a:cubicBezTo>
                    <a:cubicBezTo>
                      <a:pt x="17971" y="13845"/>
                      <a:pt x="17959" y="12664"/>
                      <a:pt x="17968" y="9898"/>
                    </a:cubicBezTo>
                    <a:lnTo>
                      <a:pt x="17981" y="5984"/>
                    </a:lnTo>
                    <a:lnTo>
                      <a:pt x="18475" y="5969"/>
                    </a:lnTo>
                    <a:cubicBezTo>
                      <a:pt x="18938" y="5954"/>
                      <a:pt x="18975" y="5962"/>
                      <a:pt x="19061" y="6078"/>
                    </a:cubicBezTo>
                    <a:cubicBezTo>
                      <a:pt x="19147" y="6193"/>
                      <a:pt x="19154" y="6419"/>
                      <a:pt x="19155" y="9184"/>
                    </a:cubicBezTo>
                    <a:cubicBezTo>
                      <a:pt x="19156" y="12084"/>
                      <a:pt x="19159" y="12172"/>
                      <a:pt x="19260" y="12305"/>
                    </a:cubicBezTo>
                    <a:cubicBezTo>
                      <a:pt x="19318" y="12381"/>
                      <a:pt x="19365" y="12494"/>
                      <a:pt x="19365" y="12557"/>
                    </a:cubicBezTo>
                    <a:cubicBezTo>
                      <a:pt x="19365" y="12632"/>
                      <a:pt x="19399" y="12669"/>
                      <a:pt x="19465" y="12669"/>
                    </a:cubicBezTo>
                    <a:cubicBezTo>
                      <a:pt x="19537" y="12669"/>
                      <a:pt x="19556" y="12641"/>
                      <a:pt x="19537" y="12566"/>
                    </a:cubicBezTo>
                    <a:cubicBezTo>
                      <a:pt x="19520" y="12498"/>
                      <a:pt x="19549" y="12440"/>
                      <a:pt x="19620" y="12401"/>
                    </a:cubicBezTo>
                    <a:cubicBezTo>
                      <a:pt x="19725" y="12343"/>
                      <a:pt x="19730" y="12296"/>
                      <a:pt x="19743" y="10922"/>
                    </a:cubicBezTo>
                    <a:lnTo>
                      <a:pt x="19758" y="9503"/>
                    </a:lnTo>
                    <a:lnTo>
                      <a:pt x="20174" y="9503"/>
                    </a:lnTo>
                    <a:cubicBezTo>
                      <a:pt x="20585" y="9503"/>
                      <a:pt x="20592" y="9505"/>
                      <a:pt x="20592" y="9638"/>
                    </a:cubicBezTo>
                    <a:cubicBezTo>
                      <a:pt x="20592" y="9746"/>
                      <a:pt x="20563" y="9777"/>
                      <a:pt x="20446" y="9791"/>
                    </a:cubicBezTo>
                    <a:cubicBezTo>
                      <a:pt x="20258" y="9814"/>
                      <a:pt x="20274" y="9961"/>
                      <a:pt x="20476" y="10061"/>
                    </a:cubicBezTo>
                    <a:lnTo>
                      <a:pt x="20621" y="10133"/>
                    </a:lnTo>
                    <a:lnTo>
                      <a:pt x="20616" y="13065"/>
                    </a:lnTo>
                    <a:cubicBezTo>
                      <a:pt x="20613" y="14943"/>
                      <a:pt x="20593" y="16020"/>
                      <a:pt x="20560" y="16062"/>
                    </a:cubicBezTo>
                    <a:cubicBezTo>
                      <a:pt x="20531" y="16098"/>
                      <a:pt x="20472" y="16112"/>
                      <a:pt x="20431" y="16096"/>
                    </a:cubicBezTo>
                    <a:cubicBezTo>
                      <a:pt x="20386" y="16078"/>
                      <a:pt x="20359" y="16101"/>
                      <a:pt x="20359" y="16154"/>
                    </a:cubicBezTo>
                    <a:cubicBezTo>
                      <a:pt x="20359" y="16202"/>
                      <a:pt x="20391" y="16242"/>
                      <a:pt x="20433" y="16242"/>
                    </a:cubicBezTo>
                    <a:cubicBezTo>
                      <a:pt x="20475" y="16242"/>
                      <a:pt x="20532" y="16283"/>
                      <a:pt x="20560" y="16336"/>
                    </a:cubicBezTo>
                    <a:cubicBezTo>
                      <a:pt x="20589" y="16392"/>
                      <a:pt x="20604" y="17372"/>
                      <a:pt x="20599" y="18732"/>
                    </a:cubicBezTo>
                    <a:lnTo>
                      <a:pt x="20592" y="21032"/>
                    </a:lnTo>
                    <a:lnTo>
                      <a:pt x="12399" y="21045"/>
                    </a:lnTo>
                    <a:cubicBezTo>
                      <a:pt x="4695" y="21058"/>
                      <a:pt x="4196" y="21054"/>
                      <a:pt x="4102" y="20966"/>
                    </a:cubicBezTo>
                    <a:cubicBezTo>
                      <a:pt x="4024" y="20893"/>
                      <a:pt x="4006" y="20889"/>
                      <a:pt x="4019" y="20951"/>
                    </a:cubicBezTo>
                    <a:cubicBezTo>
                      <a:pt x="4033" y="21020"/>
                      <a:pt x="3829" y="21033"/>
                      <a:pt x="2560" y="21045"/>
                    </a:cubicBezTo>
                    <a:cubicBezTo>
                      <a:pt x="1407" y="21056"/>
                      <a:pt x="1078" y="21044"/>
                      <a:pt x="1059" y="20991"/>
                    </a:cubicBezTo>
                    <a:cubicBezTo>
                      <a:pt x="1045" y="20953"/>
                      <a:pt x="1040" y="18414"/>
                      <a:pt x="1048" y="15348"/>
                    </a:cubicBezTo>
                    <a:lnTo>
                      <a:pt x="1060" y="9775"/>
                    </a:lnTo>
                    <a:lnTo>
                      <a:pt x="1473" y="9775"/>
                    </a:lnTo>
                    <a:lnTo>
                      <a:pt x="1885" y="9775"/>
                    </a:lnTo>
                    <a:lnTo>
                      <a:pt x="1875" y="10185"/>
                    </a:lnTo>
                    <a:cubicBezTo>
                      <a:pt x="1864" y="10560"/>
                      <a:pt x="1875" y="10611"/>
                      <a:pt x="2001" y="10766"/>
                    </a:cubicBezTo>
                    <a:cubicBezTo>
                      <a:pt x="2148" y="10947"/>
                      <a:pt x="2337" y="10989"/>
                      <a:pt x="2437" y="10864"/>
                    </a:cubicBezTo>
                    <a:cubicBezTo>
                      <a:pt x="2478" y="10813"/>
                      <a:pt x="2500" y="9849"/>
                      <a:pt x="2510" y="7604"/>
                    </a:cubicBezTo>
                    <a:lnTo>
                      <a:pt x="2522" y="4415"/>
                    </a:lnTo>
                    <a:lnTo>
                      <a:pt x="2966" y="4374"/>
                    </a:lnTo>
                    <a:cubicBezTo>
                      <a:pt x="3210" y="4351"/>
                      <a:pt x="3468" y="4326"/>
                      <a:pt x="3539" y="4319"/>
                    </a:cubicBezTo>
                    <a:lnTo>
                      <a:pt x="3671" y="4306"/>
                    </a:lnTo>
                    <a:lnTo>
                      <a:pt x="3684" y="8219"/>
                    </a:lnTo>
                    <a:cubicBezTo>
                      <a:pt x="3695" y="11399"/>
                      <a:pt x="3685" y="12135"/>
                      <a:pt x="3630" y="12157"/>
                    </a:cubicBezTo>
                    <a:cubicBezTo>
                      <a:pt x="3592" y="12172"/>
                      <a:pt x="3214" y="12193"/>
                      <a:pt x="2790" y="12200"/>
                    </a:cubicBezTo>
                    <a:cubicBezTo>
                      <a:pt x="2181" y="12211"/>
                      <a:pt x="2009" y="12229"/>
                      <a:pt x="1971" y="12292"/>
                    </a:cubicBezTo>
                    <a:cubicBezTo>
                      <a:pt x="1943" y="12338"/>
                      <a:pt x="1922" y="13313"/>
                      <a:pt x="1922" y="14566"/>
                    </a:cubicBezTo>
                    <a:cubicBezTo>
                      <a:pt x="1921" y="16200"/>
                      <a:pt x="1905" y="16777"/>
                      <a:pt x="1858" y="16825"/>
                    </a:cubicBezTo>
                    <a:cubicBezTo>
                      <a:pt x="1810" y="16876"/>
                      <a:pt x="1810" y="16906"/>
                      <a:pt x="1858" y="16956"/>
                    </a:cubicBezTo>
                    <a:cubicBezTo>
                      <a:pt x="1904" y="17004"/>
                      <a:pt x="1922" y="17425"/>
                      <a:pt x="1922" y="18516"/>
                    </a:cubicBezTo>
                    <a:cubicBezTo>
                      <a:pt x="1922" y="20009"/>
                      <a:pt x="1922" y="20011"/>
                      <a:pt x="2043" y="20128"/>
                    </a:cubicBezTo>
                    <a:cubicBezTo>
                      <a:pt x="2163" y="20246"/>
                      <a:pt x="2171" y="20246"/>
                      <a:pt x="4524" y="20246"/>
                    </a:cubicBezTo>
                    <a:lnTo>
                      <a:pt x="6887" y="20246"/>
                    </a:lnTo>
                    <a:lnTo>
                      <a:pt x="6929" y="20365"/>
                    </a:lnTo>
                    <a:lnTo>
                      <a:pt x="6970" y="20483"/>
                    </a:lnTo>
                    <a:lnTo>
                      <a:pt x="7001" y="20363"/>
                    </a:lnTo>
                    <a:cubicBezTo>
                      <a:pt x="7031" y="20245"/>
                      <a:pt x="7046" y="20244"/>
                      <a:pt x="7864" y="20250"/>
                    </a:cubicBezTo>
                    <a:cubicBezTo>
                      <a:pt x="8825" y="20257"/>
                      <a:pt x="8951" y="20222"/>
                      <a:pt x="8832" y="19975"/>
                    </a:cubicBezTo>
                    <a:cubicBezTo>
                      <a:pt x="8706" y="19712"/>
                      <a:pt x="8626" y="19681"/>
                      <a:pt x="8011" y="19652"/>
                    </a:cubicBezTo>
                    <a:cubicBezTo>
                      <a:pt x="7474" y="19627"/>
                      <a:pt x="7432" y="19615"/>
                      <a:pt x="7432" y="19515"/>
                    </a:cubicBezTo>
                    <a:cubicBezTo>
                      <a:pt x="7432" y="19351"/>
                      <a:pt x="7210" y="19337"/>
                      <a:pt x="7187" y="19500"/>
                    </a:cubicBezTo>
                    <a:lnTo>
                      <a:pt x="7171" y="19624"/>
                    </a:lnTo>
                    <a:lnTo>
                      <a:pt x="5354" y="19639"/>
                    </a:lnTo>
                    <a:cubicBezTo>
                      <a:pt x="3773" y="19651"/>
                      <a:pt x="3533" y="19641"/>
                      <a:pt x="3507" y="19570"/>
                    </a:cubicBezTo>
                    <a:cubicBezTo>
                      <a:pt x="3467" y="19463"/>
                      <a:pt x="3248" y="19466"/>
                      <a:pt x="3208" y="19573"/>
                    </a:cubicBezTo>
                    <a:cubicBezTo>
                      <a:pt x="3184" y="19639"/>
                      <a:pt x="3107" y="19654"/>
                      <a:pt x="2850" y="19641"/>
                    </a:cubicBezTo>
                    <a:lnTo>
                      <a:pt x="2522" y="19624"/>
                    </a:lnTo>
                    <a:lnTo>
                      <a:pt x="2522" y="16242"/>
                    </a:lnTo>
                    <a:lnTo>
                      <a:pt x="2522" y="12858"/>
                    </a:lnTo>
                    <a:lnTo>
                      <a:pt x="3346" y="12832"/>
                    </a:lnTo>
                    <a:cubicBezTo>
                      <a:pt x="4001" y="12811"/>
                      <a:pt x="4182" y="12788"/>
                      <a:pt x="4222" y="12723"/>
                    </a:cubicBezTo>
                    <a:cubicBezTo>
                      <a:pt x="4266" y="12650"/>
                      <a:pt x="4308" y="6195"/>
                      <a:pt x="4272" y="4966"/>
                    </a:cubicBezTo>
                    <a:cubicBezTo>
                      <a:pt x="4259" y="4525"/>
                      <a:pt x="4268" y="4487"/>
                      <a:pt x="4366" y="4460"/>
                    </a:cubicBezTo>
                    <a:cubicBezTo>
                      <a:pt x="4425" y="4444"/>
                      <a:pt x="4487" y="4398"/>
                      <a:pt x="4502" y="4357"/>
                    </a:cubicBezTo>
                    <a:cubicBezTo>
                      <a:pt x="4526" y="4293"/>
                      <a:pt x="4964" y="4280"/>
                      <a:pt x="7243" y="4280"/>
                    </a:cubicBezTo>
                    <a:cubicBezTo>
                      <a:pt x="9641" y="4280"/>
                      <a:pt x="9967" y="4269"/>
                      <a:pt x="10039" y="4194"/>
                    </a:cubicBezTo>
                    <a:cubicBezTo>
                      <a:pt x="10154" y="4074"/>
                      <a:pt x="10141" y="3971"/>
                      <a:pt x="9992" y="3817"/>
                    </a:cubicBezTo>
                    <a:cubicBezTo>
                      <a:pt x="9887" y="3708"/>
                      <a:pt x="9812" y="3684"/>
                      <a:pt x="9581" y="3684"/>
                    </a:cubicBezTo>
                    <a:cubicBezTo>
                      <a:pt x="9402" y="3684"/>
                      <a:pt x="9276" y="3657"/>
                      <a:pt x="9237" y="3609"/>
                    </a:cubicBezTo>
                    <a:cubicBezTo>
                      <a:pt x="9198" y="3560"/>
                      <a:pt x="9183" y="3354"/>
                      <a:pt x="9192" y="3028"/>
                    </a:cubicBezTo>
                    <a:lnTo>
                      <a:pt x="9207" y="2521"/>
                    </a:lnTo>
                    <a:close/>
                    <a:moveTo>
                      <a:pt x="4665" y="2793"/>
                    </a:moveTo>
                    <a:cubicBezTo>
                      <a:pt x="4641" y="2792"/>
                      <a:pt x="4620" y="2802"/>
                      <a:pt x="4609" y="2821"/>
                    </a:cubicBezTo>
                    <a:cubicBezTo>
                      <a:pt x="4590" y="2853"/>
                      <a:pt x="4589" y="2913"/>
                      <a:pt x="4605" y="2956"/>
                    </a:cubicBezTo>
                    <a:cubicBezTo>
                      <a:pt x="4643" y="3059"/>
                      <a:pt x="4846" y="3057"/>
                      <a:pt x="4846" y="2954"/>
                    </a:cubicBezTo>
                    <a:cubicBezTo>
                      <a:pt x="4846" y="2876"/>
                      <a:pt x="4738" y="2796"/>
                      <a:pt x="4665" y="2793"/>
                    </a:cubicBezTo>
                    <a:close/>
                    <a:moveTo>
                      <a:pt x="15687" y="3198"/>
                    </a:moveTo>
                    <a:cubicBezTo>
                      <a:pt x="15641" y="3198"/>
                      <a:pt x="15605" y="3235"/>
                      <a:pt x="15605" y="3283"/>
                    </a:cubicBezTo>
                    <a:cubicBezTo>
                      <a:pt x="15605" y="3330"/>
                      <a:pt x="15633" y="3358"/>
                      <a:pt x="15667" y="3346"/>
                    </a:cubicBezTo>
                    <a:cubicBezTo>
                      <a:pt x="15763" y="3313"/>
                      <a:pt x="15779" y="3198"/>
                      <a:pt x="15687" y="3198"/>
                    </a:cubicBezTo>
                    <a:close/>
                    <a:moveTo>
                      <a:pt x="21580" y="4233"/>
                    </a:moveTo>
                    <a:cubicBezTo>
                      <a:pt x="21491" y="4251"/>
                      <a:pt x="21493" y="4257"/>
                      <a:pt x="21584" y="4351"/>
                    </a:cubicBezTo>
                    <a:cubicBezTo>
                      <a:pt x="21590" y="4358"/>
                      <a:pt x="21594" y="4357"/>
                      <a:pt x="21600" y="4362"/>
                    </a:cubicBezTo>
                    <a:lnTo>
                      <a:pt x="21600" y="4233"/>
                    </a:lnTo>
                    <a:cubicBezTo>
                      <a:pt x="21593" y="4234"/>
                      <a:pt x="21587" y="4232"/>
                      <a:pt x="21580" y="4233"/>
                    </a:cubicBezTo>
                    <a:close/>
                    <a:moveTo>
                      <a:pt x="18777" y="4235"/>
                    </a:moveTo>
                    <a:cubicBezTo>
                      <a:pt x="18610" y="4215"/>
                      <a:pt x="18533" y="4344"/>
                      <a:pt x="18636" y="4473"/>
                    </a:cubicBezTo>
                    <a:cubicBezTo>
                      <a:pt x="18740" y="4603"/>
                      <a:pt x="18920" y="4550"/>
                      <a:pt x="18920" y="4389"/>
                    </a:cubicBezTo>
                    <a:cubicBezTo>
                      <a:pt x="18920" y="4281"/>
                      <a:pt x="18891" y="4249"/>
                      <a:pt x="18777" y="4235"/>
                    </a:cubicBezTo>
                    <a:close/>
                    <a:moveTo>
                      <a:pt x="11650" y="4501"/>
                    </a:moveTo>
                    <a:cubicBezTo>
                      <a:pt x="11589" y="4488"/>
                      <a:pt x="11532" y="4514"/>
                      <a:pt x="11532" y="4591"/>
                    </a:cubicBezTo>
                    <a:cubicBezTo>
                      <a:pt x="11532" y="4648"/>
                      <a:pt x="11547" y="4712"/>
                      <a:pt x="11566" y="4732"/>
                    </a:cubicBezTo>
                    <a:cubicBezTo>
                      <a:pt x="11585" y="4752"/>
                      <a:pt x="11646" y="4767"/>
                      <a:pt x="11700" y="4767"/>
                    </a:cubicBezTo>
                    <a:cubicBezTo>
                      <a:pt x="11773" y="4767"/>
                      <a:pt x="11796" y="4735"/>
                      <a:pt x="11783" y="4645"/>
                    </a:cubicBezTo>
                    <a:cubicBezTo>
                      <a:pt x="11773" y="4566"/>
                      <a:pt x="11710" y="4514"/>
                      <a:pt x="11650" y="4501"/>
                    </a:cubicBezTo>
                    <a:close/>
                    <a:moveTo>
                      <a:pt x="1430" y="4645"/>
                    </a:moveTo>
                    <a:cubicBezTo>
                      <a:pt x="1633" y="4643"/>
                      <a:pt x="1826" y="4657"/>
                      <a:pt x="1860" y="4679"/>
                    </a:cubicBezTo>
                    <a:cubicBezTo>
                      <a:pt x="1941" y="4731"/>
                      <a:pt x="1941" y="5321"/>
                      <a:pt x="1860" y="5405"/>
                    </a:cubicBezTo>
                    <a:cubicBezTo>
                      <a:pt x="1813" y="5453"/>
                      <a:pt x="1813" y="5501"/>
                      <a:pt x="1860" y="5607"/>
                    </a:cubicBezTo>
                    <a:cubicBezTo>
                      <a:pt x="1958" y="5829"/>
                      <a:pt x="1937" y="6009"/>
                      <a:pt x="1808" y="6059"/>
                    </a:cubicBezTo>
                    <a:lnTo>
                      <a:pt x="1696" y="6102"/>
                    </a:lnTo>
                    <a:lnTo>
                      <a:pt x="1809" y="6134"/>
                    </a:lnTo>
                    <a:lnTo>
                      <a:pt x="1923" y="6164"/>
                    </a:lnTo>
                    <a:lnTo>
                      <a:pt x="1909" y="7643"/>
                    </a:lnTo>
                    <a:lnTo>
                      <a:pt x="1895" y="9124"/>
                    </a:lnTo>
                    <a:lnTo>
                      <a:pt x="1489" y="9139"/>
                    </a:lnTo>
                    <a:cubicBezTo>
                      <a:pt x="1194" y="9151"/>
                      <a:pt x="1077" y="9136"/>
                      <a:pt x="1059" y="9085"/>
                    </a:cubicBezTo>
                    <a:cubicBezTo>
                      <a:pt x="1044" y="9046"/>
                      <a:pt x="1038" y="8034"/>
                      <a:pt x="1046" y="6833"/>
                    </a:cubicBezTo>
                    <a:lnTo>
                      <a:pt x="1060" y="4649"/>
                    </a:lnTo>
                    <a:lnTo>
                      <a:pt x="1430" y="4645"/>
                    </a:lnTo>
                    <a:close/>
                    <a:moveTo>
                      <a:pt x="16740" y="4724"/>
                    </a:moveTo>
                    <a:cubicBezTo>
                      <a:pt x="16683" y="4713"/>
                      <a:pt x="16649" y="4738"/>
                      <a:pt x="16649" y="4794"/>
                    </a:cubicBezTo>
                    <a:cubicBezTo>
                      <a:pt x="16649" y="4846"/>
                      <a:pt x="16683" y="4875"/>
                      <a:pt x="16731" y="4865"/>
                    </a:cubicBezTo>
                    <a:cubicBezTo>
                      <a:pt x="16844" y="4840"/>
                      <a:pt x="16850" y="4746"/>
                      <a:pt x="16740" y="4724"/>
                    </a:cubicBezTo>
                    <a:close/>
                    <a:moveTo>
                      <a:pt x="2783" y="5742"/>
                    </a:moveTo>
                    <a:cubicBezTo>
                      <a:pt x="2740" y="5742"/>
                      <a:pt x="2705" y="5778"/>
                      <a:pt x="2705" y="5823"/>
                    </a:cubicBezTo>
                    <a:cubicBezTo>
                      <a:pt x="2705" y="5867"/>
                      <a:pt x="2740" y="5903"/>
                      <a:pt x="2783" y="5903"/>
                    </a:cubicBezTo>
                    <a:cubicBezTo>
                      <a:pt x="2826" y="5903"/>
                      <a:pt x="2863" y="5867"/>
                      <a:pt x="2863" y="5823"/>
                    </a:cubicBezTo>
                    <a:cubicBezTo>
                      <a:pt x="2863" y="5778"/>
                      <a:pt x="2826" y="5742"/>
                      <a:pt x="2783" y="5742"/>
                    </a:cubicBezTo>
                    <a:close/>
                    <a:moveTo>
                      <a:pt x="20093" y="5755"/>
                    </a:moveTo>
                    <a:cubicBezTo>
                      <a:pt x="20075" y="5755"/>
                      <a:pt x="20058" y="5758"/>
                      <a:pt x="20042" y="5768"/>
                    </a:cubicBezTo>
                    <a:cubicBezTo>
                      <a:pt x="20013" y="5787"/>
                      <a:pt x="20004" y="5825"/>
                      <a:pt x="20020" y="5853"/>
                    </a:cubicBezTo>
                    <a:cubicBezTo>
                      <a:pt x="20060" y="5918"/>
                      <a:pt x="20201" y="5919"/>
                      <a:pt x="20201" y="5853"/>
                    </a:cubicBezTo>
                    <a:cubicBezTo>
                      <a:pt x="20201" y="5798"/>
                      <a:pt x="20146" y="5756"/>
                      <a:pt x="20093" y="5755"/>
                    </a:cubicBezTo>
                    <a:close/>
                    <a:moveTo>
                      <a:pt x="8879" y="6021"/>
                    </a:moveTo>
                    <a:cubicBezTo>
                      <a:pt x="8752" y="6003"/>
                      <a:pt x="8678" y="6119"/>
                      <a:pt x="8729" y="6256"/>
                    </a:cubicBezTo>
                    <a:cubicBezTo>
                      <a:pt x="8746" y="6300"/>
                      <a:pt x="8821" y="6336"/>
                      <a:pt x="8896" y="6336"/>
                    </a:cubicBezTo>
                    <a:cubicBezTo>
                      <a:pt x="9013" y="6336"/>
                      <a:pt x="9029" y="6317"/>
                      <a:pt x="9015" y="6188"/>
                    </a:cubicBezTo>
                    <a:cubicBezTo>
                      <a:pt x="9003" y="6082"/>
                      <a:pt x="8964" y="6034"/>
                      <a:pt x="8879" y="6021"/>
                    </a:cubicBezTo>
                    <a:close/>
                    <a:moveTo>
                      <a:pt x="13801" y="6046"/>
                    </a:moveTo>
                    <a:cubicBezTo>
                      <a:pt x="13774" y="6052"/>
                      <a:pt x="13753" y="6071"/>
                      <a:pt x="13741" y="6102"/>
                    </a:cubicBezTo>
                    <a:cubicBezTo>
                      <a:pt x="13722" y="6155"/>
                      <a:pt x="13746" y="6219"/>
                      <a:pt x="13805" y="6263"/>
                    </a:cubicBezTo>
                    <a:cubicBezTo>
                      <a:pt x="13950" y="6373"/>
                      <a:pt x="14048" y="6354"/>
                      <a:pt x="14029" y="6220"/>
                    </a:cubicBezTo>
                    <a:cubicBezTo>
                      <a:pt x="14013" y="6106"/>
                      <a:pt x="13883" y="6026"/>
                      <a:pt x="13801" y="6046"/>
                    </a:cubicBezTo>
                    <a:close/>
                    <a:moveTo>
                      <a:pt x="9782" y="6198"/>
                    </a:moveTo>
                    <a:cubicBezTo>
                      <a:pt x="9749" y="6192"/>
                      <a:pt x="9713" y="6196"/>
                      <a:pt x="9681" y="6209"/>
                    </a:cubicBezTo>
                    <a:cubicBezTo>
                      <a:pt x="9583" y="6248"/>
                      <a:pt x="9574" y="6397"/>
                      <a:pt x="9665" y="6490"/>
                    </a:cubicBezTo>
                    <a:cubicBezTo>
                      <a:pt x="9763" y="6592"/>
                      <a:pt x="9935" y="6545"/>
                      <a:pt x="9954" y="6410"/>
                    </a:cubicBezTo>
                    <a:cubicBezTo>
                      <a:pt x="9968" y="6309"/>
                      <a:pt x="9882" y="6215"/>
                      <a:pt x="9782" y="6198"/>
                    </a:cubicBezTo>
                    <a:close/>
                    <a:moveTo>
                      <a:pt x="54" y="7159"/>
                    </a:moveTo>
                    <a:cubicBezTo>
                      <a:pt x="28" y="7156"/>
                      <a:pt x="16" y="7162"/>
                      <a:pt x="0" y="7165"/>
                    </a:cubicBezTo>
                    <a:lnTo>
                      <a:pt x="0" y="7349"/>
                    </a:lnTo>
                    <a:cubicBezTo>
                      <a:pt x="20" y="7356"/>
                      <a:pt x="38" y="7364"/>
                      <a:pt x="72" y="7364"/>
                    </a:cubicBezTo>
                    <a:cubicBezTo>
                      <a:pt x="244" y="7364"/>
                      <a:pt x="228" y="7185"/>
                      <a:pt x="54" y="7159"/>
                    </a:cubicBezTo>
                    <a:close/>
                    <a:moveTo>
                      <a:pt x="13855" y="7825"/>
                    </a:moveTo>
                    <a:cubicBezTo>
                      <a:pt x="13684" y="7825"/>
                      <a:pt x="13604" y="7990"/>
                      <a:pt x="13732" y="8076"/>
                    </a:cubicBezTo>
                    <a:cubicBezTo>
                      <a:pt x="13866" y="8166"/>
                      <a:pt x="14011" y="8105"/>
                      <a:pt x="14011" y="7960"/>
                    </a:cubicBezTo>
                    <a:cubicBezTo>
                      <a:pt x="14011" y="7846"/>
                      <a:pt x="13987" y="7825"/>
                      <a:pt x="13855" y="7825"/>
                    </a:cubicBezTo>
                    <a:close/>
                    <a:moveTo>
                      <a:pt x="4616" y="8177"/>
                    </a:moveTo>
                    <a:cubicBezTo>
                      <a:pt x="4571" y="8177"/>
                      <a:pt x="4533" y="8215"/>
                      <a:pt x="4533" y="8262"/>
                    </a:cubicBezTo>
                    <a:cubicBezTo>
                      <a:pt x="4533" y="8357"/>
                      <a:pt x="4645" y="8341"/>
                      <a:pt x="4678" y="8241"/>
                    </a:cubicBezTo>
                    <a:cubicBezTo>
                      <a:pt x="4689" y="8206"/>
                      <a:pt x="4662" y="8177"/>
                      <a:pt x="4616" y="8177"/>
                    </a:cubicBezTo>
                    <a:close/>
                    <a:moveTo>
                      <a:pt x="16971" y="8348"/>
                    </a:moveTo>
                    <a:cubicBezTo>
                      <a:pt x="16926" y="8338"/>
                      <a:pt x="16898" y="8383"/>
                      <a:pt x="16935" y="8445"/>
                    </a:cubicBezTo>
                    <a:cubicBezTo>
                      <a:pt x="16954" y="8478"/>
                      <a:pt x="16995" y="8489"/>
                      <a:pt x="17024" y="8470"/>
                    </a:cubicBezTo>
                    <a:cubicBezTo>
                      <a:pt x="17059" y="8447"/>
                      <a:pt x="17058" y="8417"/>
                      <a:pt x="17020" y="8378"/>
                    </a:cubicBezTo>
                    <a:cubicBezTo>
                      <a:pt x="17003" y="8361"/>
                      <a:pt x="16986" y="8351"/>
                      <a:pt x="16971" y="8348"/>
                    </a:cubicBezTo>
                    <a:close/>
                    <a:moveTo>
                      <a:pt x="12002" y="9045"/>
                    </a:moveTo>
                    <a:cubicBezTo>
                      <a:pt x="12141" y="9053"/>
                      <a:pt x="12306" y="9098"/>
                      <a:pt x="12467" y="9182"/>
                    </a:cubicBezTo>
                    <a:lnTo>
                      <a:pt x="12732" y="9319"/>
                    </a:lnTo>
                    <a:lnTo>
                      <a:pt x="12732" y="9692"/>
                    </a:lnTo>
                    <a:cubicBezTo>
                      <a:pt x="12732" y="9897"/>
                      <a:pt x="12711" y="10078"/>
                      <a:pt x="12685" y="10095"/>
                    </a:cubicBezTo>
                    <a:cubicBezTo>
                      <a:pt x="12658" y="10112"/>
                      <a:pt x="12568" y="10028"/>
                      <a:pt x="12484" y="9910"/>
                    </a:cubicBezTo>
                    <a:cubicBezTo>
                      <a:pt x="12399" y="9791"/>
                      <a:pt x="12313" y="9711"/>
                      <a:pt x="12292" y="9733"/>
                    </a:cubicBezTo>
                    <a:cubicBezTo>
                      <a:pt x="12271" y="9755"/>
                      <a:pt x="12219" y="9727"/>
                      <a:pt x="12178" y="9668"/>
                    </a:cubicBezTo>
                    <a:cubicBezTo>
                      <a:pt x="12136" y="9609"/>
                      <a:pt x="12004" y="9520"/>
                      <a:pt x="11883" y="9471"/>
                    </a:cubicBezTo>
                    <a:cubicBezTo>
                      <a:pt x="11762" y="9422"/>
                      <a:pt x="11654" y="9341"/>
                      <a:pt x="11644" y="9291"/>
                    </a:cubicBezTo>
                    <a:cubicBezTo>
                      <a:pt x="11611" y="9119"/>
                      <a:pt x="11772" y="9032"/>
                      <a:pt x="12002" y="9045"/>
                    </a:cubicBezTo>
                    <a:close/>
                    <a:moveTo>
                      <a:pt x="10298" y="9055"/>
                    </a:moveTo>
                    <a:cubicBezTo>
                      <a:pt x="11013" y="9046"/>
                      <a:pt x="11618" y="9057"/>
                      <a:pt x="11639" y="9081"/>
                    </a:cubicBezTo>
                    <a:cubicBezTo>
                      <a:pt x="11660" y="9104"/>
                      <a:pt x="11657" y="9178"/>
                      <a:pt x="11631" y="9246"/>
                    </a:cubicBezTo>
                    <a:cubicBezTo>
                      <a:pt x="11587" y="9365"/>
                      <a:pt x="11581" y="9367"/>
                      <a:pt x="11396" y="9287"/>
                    </a:cubicBezTo>
                    <a:cubicBezTo>
                      <a:pt x="11134" y="9174"/>
                      <a:pt x="10784" y="9181"/>
                      <a:pt x="10683" y="9300"/>
                    </a:cubicBezTo>
                    <a:cubicBezTo>
                      <a:pt x="10554" y="9453"/>
                      <a:pt x="10435" y="9730"/>
                      <a:pt x="10435" y="9876"/>
                    </a:cubicBezTo>
                    <a:cubicBezTo>
                      <a:pt x="10435" y="9950"/>
                      <a:pt x="10504" y="10092"/>
                      <a:pt x="10591" y="10191"/>
                    </a:cubicBezTo>
                    <a:cubicBezTo>
                      <a:pt x="10714" y="10330"/>
                      <a:pt x="10735" y="10382"/>
                      <a:pt x="10683" y="10425"/>
                    </a:cubicBezTo>
                    <a:cubicBezTo>
                      <a:pt x="10647" y="10456"/>
                      <a:pt x="10590" y="10527"/>
                      <a:pt x="10558" y="10586"/>
                    </a:cubicBezTo>
                    <a:cubicBezTo>
                      <a:pt x="10457" y="10773"/>
                      <a:pt x="10337" y="10743"/>
                      <a:pt x="10063" y="10459"/>
                    </a:cubicBezTo>
                    <a:lnTo>
                      <a:pt x="9798" y="10187"/>
                    </a:lnTo>
                    <a:lnTo>
                      <a:pt x="9623" y="10277"/>
                    </a:lnTo>
                    <a:cubicBezTo>
                      <a:pt x="9491" y="10345"/>
                      <a:pt x="9443" y="10405"/>
                      <a:pt x="9442" y="10508"/>
                    </a:cubicBezTo>
                    <a:cubicBezTo>
                      <a:pt x="9441" y="10597"/>
                      <a:pt x="9387" y="10688"/>
                      <a:pt x="9286" y="10764"/>
                    </a:cubicBezTo>
                    <a:cubicBezTo>
                      <a:pt x="9104" y="10904"/>
                      <a:pt x="9106" y="10906"/>
                      <a:pt x="9029" y="10809"/>
                    </a:cubicBezTo>
                    <a:cubicBezTo>
                      <a:pt x="8988" y="10758"/>
                      <a:pt x="8974" y="10469"/>
                      <a:pt x="8984" y="9902"/>
                    </a:cubicBezTo>
                    <a:lnTo>
                      <a:pt x="8999" y="9070"/>
                    </a:lnTo>
                    <a:lnTo>
                      <a:pt x="10298" y="9055"/>
                    </a:lnTo>
                    <a:close/>
                    <a:moveTo>
                      <a:pt x="8052" y="9638"/>
                    </a:moveTo>
                    <a:cubicBezTo>
                      <a:pt x="7923" y="9638"/>
                      <a:pt x="7904" y="9676"/>
                      <a:pt x="7958" y="9823"/>
                    </a:cubicBezTo>
                    <a:cubicBezTo>
                      <a:pt x="7992" y="9916"/>
                      <a:pt x="8165" y="9939"/>
                      <a:pt x="8213" y="9859"/>
                    </a:cubicBezTo>
                    <a:cubicBezTo>
                      <a:pt x="8270" y="9765"/>
                      <a:pt x="8176" y="9638"/>
                      <a:pt x="8052" y="9638"/>
                    </a:cubicBezTo>
                    <a:close/>
                    <a:moveTo>
                      <a:pt x="3136" y="9810"/>
                    </a:moveTo>
                    <a:cubicBezTo>
                      <a:pt x="3049" y="9797"/>
                      <a:pt x="3018" y="9821"/>
                      <a:pt x="3018" y="9896"/>
                    </a:cubicBezTo>
                    <a:cubicBezTo>
                      <a:pt x="3018" y="9953"/>
                      <a:pt x="3033" y="10015"/>
                      <a:pt x="3053" y="10035"/>
                    </a:cubicBezTo>
                    <a:cubicBezTo>
                      <a:pt x="3072" y="10055"/>
                      <a:pt x="3132" y="10071"/>
                      <a:pt x="3187" y="10071"/>
                    </a:cubicBezTo>
                    <a:cubicBezTo>
                      <a:pt x="3336" y="10071"/>
                      <a:pt x="3289" y="9833"/>
                      <a:pt x="3136" y="9810"/>
                    </a:cubicBezTo>
                    <a:close/>
                    <a:moveTo>
                      <a:pt x="15158" y="9874"/>
                    </a:moveTo>
                    <a:cubicBezTo>
                      <a:pt x="15130" y="9868"/>
                      <a:pt x="15101" y="9870"/>
                      <a:pt x="15080" y="9883"/>
                    </a:cubicBezTo>
                    <a:cubicBezTo>
                      <a:pt x="15011" y="9928"/>
                      <a:pt x="15017" y="10035"/>
                      <a:pt x="15093" y="10114"/>
                    </a:cubicBezTo>
                    <a:cubicBezTo>
                      <a:pt x="15193" y="10218"/>
                      <a:pt x="15345" y="10195"/>
                      <a:pt x="15345" y="10074"/>
                    </a:cubicBezTo>
                    <a:cubicBezTo>
                      <a:pt x="15345" y="9988"/>
                      <a:pt x="15244" y="9893"/>
                      <a:pt x="15158" y="9874"/>
                    </a:cubicBezTo>
                    <a:close/>
                    <a:moveTo>
                      <a:pt x="6487" y="10592"/>
                    </a:moveTo>
                    <a:cubicBezTo>
                      <a:pt x="6473" y="10600"/>
                      <a:pt x="6465" y="10618"/>
                      <a:pt x="6465" y="10643"/>
                    </a:cubicBezTo>
                    <a:cubicBezTo>
                      <a:pt x="6465" y="10686"/>
                      <a:pt x="6500" y="10721"/>
                      <a:pt x="6543" y="10721"/>
                    </a:cubicBezTo>
                    <a:cubicBezTo>
                      <a:pt x="6586" y="10721"/>
                      <a:pt x="6623" y="10699"/>
                      <a:pt x="6623" y="10673"/>
                    </a:cubicBezTo>
                    <a:cubicBezTo>
                      <a:pt x="6623" y="10646"/>
                      <a:pt x="6586" y="10611"/>
                      <a:pt x="6543" y="10594"/>
                    </a:cubicBezTo>
                    <a:cubicBezTo>
                      <a:pt x="6519" y="10584"/>
                      <a:pt x="6501" y="10584"/>
                      <a:pt x="6487" y="10592"/>
                    </a:cubicBezTo>
                    <a:close/>
                    <a:moveTo>
                      <a:pt x="18906" y="10733"/>
                    </a:moveTo>
                    <a:cubicBezTo>
                      <a:pt x="18872" y="10721"/>
                      <a:pt x="18842" y="10751"/>
                      <a:pt x="18842" y="10798"/>
                    </a:cubicBezTo>
                    <a:cubicBezTo>
                      <a:pt x="18842" y="10845"/>
                      <a:pt x="18880" y="10882"/>
                      <a:pt x="18926" y="10882"/>
                    </a:cubicBezTo>
                    <a:cubicBezTo>
                      <a:pt x="19018" y="10882"/>
                      <a:pt x="19002" y="10766"/>
                      <a:pt x="18906" y="10733"/>
                    </a:cubicBezTo>
                    <a:close/>
                    <a:moveTo>
                      <a:pt x="1563" y="10736"/>
                    </a:moveTo>
                    <a:cubicBezTo>
                      <a:pt x="1531" y="10732"/>
                      <a:pt x="1504" y="10750"/>
                      <a:pt x="1504" y="10798"/>
                    </a:cubicBezTo>
                    <a:cubicBezTo>
                      <a:pt x="1504" y="10845"/>
                      <a:pt x="1541" y="10882"/>
                      <a:pt x="1587" y="10882"/>
                    </a:cubicBezTo>
                    <a:cubicBezTo>
                      <a:pt x="1632" y="10882"/>
                      <a:pt x="1660" y="10854"/>
                      <a:pt x="1648" y="10819"/>
                    </a:cubicBezTo>
                    <a:cubicBezTo>
                      <a:pt x="1632" y="10769"/>
                      <a:pt x="1596" y="10741"/>
                      <a:pt x="1563" y="10736"/>
                    </a:cubicBezTo>
                    <a:close/>
                    <a:moveTo>
                      <a:pt x="4786" y="11046"/>
                    </a:moveTo>
                    <a:cubicBezTo>
                      <a:pt x="4675" y="11046"/>
                      <a:pt x="4610" y="11166"/>
                      <a:pt x="4656" y="11289"/>
                    </a:cubicBezTo>
                    <a:cubicBezTo>
                      <a:pt x="4695" y="11395"/>
                      <a:pt x="4944" y="11395"/>
                      <a:pt x="4983" y="11289"/>
                    </a:cubicBezTo>
                    <a:cubicBezTo>
                      <a:pt x="5023" y="11183"/>
                      <a:pt x="4913" y="11046"/>
                      <a:pt x="4786" y="11046"/>
                    </a:cubicBezTo>
                    <a:close/>
                    <a:moveTo>
                      <a:pt x="2314" y="11154"/>
                    </a:moveTo>
                    <a:cubicBezTo>
                      <a:pt x="2271" y="11154"/>
                      <a:pt x="2235" y="11179"/>
                      <a:pt x="2235" y="11209"/>
                    </a:cubicBezTo>
                    <a:cubicBezTo>
                      <a:pt x="2235" y="11238"/>
                      <a:pt x="2271" y="11261"/>
                      <a:pt x="2314" y="11261"/>
                    </a:cubicBezTo>
                    <a:cubicBezTo>
                      <a:pt x="2357" y="11261"/>
                      <a:pt x="2390" y="11238"/>
                      <a:pt x="2390" y="11209"/>
                    </a:cubicBezTo>
                    <a:cubicBezTo>
                      <a:pt x="2390" y="11179"/>
                      <a:pt x="2357" y="11154"/>
                      <a:pt x="2314" y="11154"/>
                    </a:cubicBezTo>
                    <a:close/>
                    <a:moveTo>
                      <a:pt x="0" y="11387"/>
                    </a:moveTo>
                    <a:lnTo>
                      <a:pt x="0" y="11409"/>
                    </a:lnTo>
                    <a:cubicBezTo>
                      <a:pt x="1" y="11405"/>
                      <a:pt x="8" y="11401"/>
                      <a:pt x="7" y="11396"/>
                    </a:cubicBezTo>
                    <a:cubicBezTo>
                      <a:pt x="7" y="11394"/>
                      <a:pt x="1" y="11390"/>
                      <a:pt x="0" y="11387"/>
                    </a:cubicBezTo>
                    <a:close/>
                    <a:moveTo>
                      <a:pt x="3762" y="13166"/>
                    </a:moveTo>
                    <a:cubicBezTo>
                      <a:pt x="3672" y="13153"/>
                      <a:pt x="3644" y="13174"/>
                      <a:pt x="3644" y="13263"/>
                    </a:cubicBezTo>
                    <a:cubicBezTo>
                      <a:pt x="3644" y="13352"/>
                      <a:pt x="3672" y="13376"/>
                      <a:pt x="3762" y="13363"/>
                    </a:cubicBezTo>
                    <a:cubicBezTo>
                      <a:pt x="3827" y="13353"/>
                      <a:pt x="3881" y="13308"/>
                      <a:pt x="3881" y="13263"/>
                    </a:cubicBezTo>
                    <a:cubicBezTo>
                      <a:pt x="3881" y="13219"/>
                      <a:pt x="3827" y="13175"/>
                      <a:pt x="3762" y="13166"/>
                    </a:cubicBezTo>
                    <a:close/>
                    <a:moveTo>
                      <a:pt x="4661" y="13248"/>
                    </a:moveTo>
                    <a:cubicBezTo>
                      <a:pt x="4586" y="13237"/>
                      <a:pt x="4516" y="13304"/>
                      <a:pt x="4549" y="13395"/>
                    </a:cubicBezTo>
                    <a:cubicBezTo>
                      <a:pt x="4586" y="13494"/>
                      <a:pt x="4717" y="13509"/>
                      <a:pt x="4770" y="13421"/>
                    </a:cubicBezTo>
                    <a:cubicBezTo>
                      <a:pt x="4789" y="13388"/>
                      <a:pt x="4775" y="13328"/>
                      <a:pt x="4735" y="13288"/>
                    </a:cubicBezTo>
                    <a:cubicBezTo>
                      <a:pt x="4713" y="13264"/>
                      <a:pt x="4686" y="13252"/>
                      <a:pt x="4661" y="13248"/>
                    </a:cubicBezTo>
                    <a:close/>
                    <a:moveTo>
                      <a:pt x="13991" y="13445"/>
                    </a:moveTo>
                    <a:cubicBezTo>
                      <a:pt x="13967" y="13443"/>
                      <a:pt x="13943" y="13450"/>
                      <a:pt x="13924" y="13470"/>
                    </a:cubicBezTo>
                    <a:cubicBezTo>
                      <a:pt x="13893" y="13502"/>
                      <a:pt x="13881" y="13565"/>
                      <a:pt x="13899" y="13612"/>
                    </a:cubicBezTo>
                    <a:cubicBezTo>
                      <a:pt x="13938" y="13718"/>
                      <a:pt x="14069" y="13725"/>
                      <a:pt x="14107" y="13621"/>
                    </a:cubicBezTo>
                    <a:cubicBezTo>
                      <a:pt x="14137" y="13541"/>
                      <a:pt x="14063" y="13452"/>
                      <a:pt x="13991" y="13445"/>
                    </a:cubicBezTo>
                    <a:close/>
                    <a:moveTo>
                      <a:pt x="8568" y="13708"/>
                    </a:moveTo>
                    <a:cubicBezTo>
                      <a:pt x="8455" y="13691"/>
                      <a:pt x="8404" y="13795"/>
                      <a:pt x="8485" y="13878"/>
                    </a:cubicBezTo>
                    <a:cubicBezTo>
                      <a:pt x="8504" y="13898"/>
                      <a:pt x="8564" y="13914"/>
                      <a:pt x="8619" y="13914"/>
                    </a:cubicBezTo>
                    <a:cubicBezTo>
                      <a:pt x="8761" y="13914"/>
                      <a:pt x="8716" y="13729"/>
                      <a:pt x="8568" y="13708"/>
                    </a:cubicBezTo>
                    <a:close/>
                    <a:moveTo>
                      <a:pt x="9339" y="15322"/>
                    </a:moveTo>
                    <a:cubicBezTo>
                      <a:pt x="9235" y="15322"/>
                      <a:pt x="9202" y="15379"/>
                      <a:pt x="9268" y="15447"/>
                    </a:cubicBezTo>
                    <a:cubicBezTo>
                      <a:pt x="9332" y="15513"/>
                      <a:pt x="9442" y="15485"/>
                      <a:pt x="9442" y="15402"/>
                    </a:cubicBezTo>
                    <a:cubicBezTo>
                      <a:pt x="9442" y="15357"/>
                      <a:pt x="9397" y="15322"/>
                      <a:pt x="9339" y="15322"/>
                    </a:cubicBezTo>
                    <a:close/>
                    <a:moveTo>
                      <a:pt x="7117" y="15430"/>
                    </a:moveTo>
                    <a:cubicBezTo>
                      <a:pt x="7075" y="15427"/>
                      <a:pt x="7039" y="15441"/>
                      <a:pt x="7039" y="15474"/>
                    </a:cubicBezTo>
                    <a:cubicBezTo>
                      <a:pt x="7039" y="15497"/>
                      <a:pt x="7068" y="15547"/>
                      <a:pt x="7102" y="15582"/>
                    </a:cubicBezTo>
                    <a:cubicBezTo>
                      <a:pt x="7175" y="15658"/>
                      <a:pt x="7279" y="15579"/>
                      <a:pt x="7225" y="15489"/>
                    </a:cubicBezTo>
                    <a:cubicBezTo>
                      <a:pt x="7205" y="15455"/>
                      <a:pt x="7158" y="15434"/>
                      <a:pt x="7117" y="15430"/>
                    </a:cubicBezTo>
                    <a:close/>
                    <a:moveTo>
                      <a:pt x="9353" y="15811"/>
                    </a:moveTo>
                    <a:cubicBezTo>
                      <a:pt x="9333" y="15810"/>
                      <a:pt x="9315" y="15815"/>
                      <a:pt x="9304" y="15826"/>
                    </a:cubicBezTo>
                    <a:cubicBezTo>
                      <a:pt x="9288" y="15843"/>
                      <a:pt x="9291" y="15882"/>
                      <a:pt x="9310" y="15914"/>
                    </a:cubicBezTo>
                    <a:cubicBezTo>
                      <a:pt x="9354" y="15988"/>
                      <a:pt x="9494" y="15988"/>
                      <a:pt x="9494" y="15914"/>
                    </a:cubicBezTo>
                    <a:cubicBezTo>
                      <a:pt x="9494" y="15866"/>
                      <a:pt x="9413" y="15815"/>
                      <a:pt x="9353" y="15811"/>
                    </a:cubicBezTo>
                    <a:close/>
                    <a:moveTo>
                      <a:pt x="11087" y="15862"/>
                    </a:moveTo>
                    <a:cubicBezTo>
                      <a:pt x="11044" y="15862"/>
                      <a:pt x="11009" y="15899"/>
                      <a:pt x="11009" y="15944"/>
                    </a:cubicBezTo>
                    <a:cubicBezTo>
                      <a:pt x="11009" y="15989"/>
                      <a:pt x="11044" y="16025"/>
                      <a:pt x="11087" y="16025"/>
                    </a:cubicBezTo>
                    <a:cubicBezTo>
                      <a:pt x="11130" y="16025"/>
                      <a:pt x="11165" y="15989"/>
                      <a:pt x="11165" y="15944"/>
                    </a:cubicBezTo>
                    <a:cubicBezTo>
                      <a:pt x="11165" y="15899"/>
                      <a:pt x="11130" y="15862"/>
                      <a:pt x="11087" y="15862"/>
                    </a:cubicBezTo>
                    <a:close/>
                    <a:moveTo>
                      <a:pt x="14380" y="15862"/>
                    </a:moveTo>
                    <a:cubicBezTo>
                      <a:pt x="14240" y="15862"/>
                      <a:pt x="14193" y="15994"/>
                      <a:pt x="14313" y="16043"/>
                    </a:cubicBezTo>
                    <a:cubicBezTo>
                      <a:pt x="14414" y="16085"/>
                      <a:pt x="14479" y="16053"/>
                      <a:pt x="14498" y="15953"/>
                    </a:cubicBezTo>
                    <a:cubicBezTo>
                      <a:pt x="14510" y="15888"/>
                      <a:pt x="14477" y="15862"/>
                      <a:pt x="14380" y="15862"/>
                    </a:cubicBezTo>
                    <a:close/>
                    <a:moveTo>
                      <a:pt x="1426" y="16025"/>
                    </a:moveTo>
                    <a:cubicBezTo>
                      <a:pt x="1346" y="16025"/>
                      <a:pt x="1319" y="16139"/>
                      <a:pt x="1382" y="16205"/>
                    </a:cubicBezTo>
                    <a:cubicBezTo>
                      <a:pt x="1449" y="16273"/>
                      <a:pt x="1504" y="16241"/>
                      <a:pt x="1504" y="16133"/>
                    </a:cubicBezTo>
                    <a:cubicBezTo>
                      <a:pt x="1504" y="16073"/>
                      <a:pt x="1469" y="16025"/>
                      <a:pt x="1426" y="16025"/>
                    </a:cubicBezTo>
                    <a:close/>
                    <a:moveTo>
                      <a:pt x="18708" y="16025"/>
                    </a:moveTo>
                    <a:cubicBezTo>
                      <a:pt x="18616" y="16025"/>
                      <a:pt x="18609" y="16168"/>
                      <a:pt x="18699" y="16203"/>
                    </a:cubicBezTo>
                    <a:cubicBezTo>
                      <a:pt x="18735" y="16216"/>
                      <a:pt x="18785" y="16208"/>
                      <a:pt x="18810" y="16184"/>
                    </a:cubicBezTo>
                    <a:cubicBezTo>
                      <a:pt x="18869" y="16128"/>
                      <a:pt x="18803" y="16025"/>
                      <a:pt x="18708" y="16025"/>
                    </a:cubicBezTo>
                    <a:close/>
                    <a:moveTo>
                      <a:pt x="3105" y="16088"/>
                    </a:moveTo>
                    <a:cubicBezTo>
                      <a:pt x="3054" y="16078"/>
                      <a:pt x="3018" y="16106"/>
                      <a:pt x="3018" y="16156"/>
                    </a:cubicBezTo>
                    <a:cubicBezTo>
                      <a:pt x="3018" y="16206"/>
                      <a:pt x="3063" y="16242"/>
                      <a:pt x="3127" y="16242"/>
                    </a:cubicBezTo>
                    <a:cubicBezTo>
                      <a:pt x="3254" y="16242"/>
                      <a:pt x="3236" y="16115"/>
                      <a:pt x="3105" y="16088"/>
                    </a:cubicBezTo>
                    <a:close/>
                    <a:moveTo>
                      <a:pt x="15459" y="16902"/>
                    </a:moveTo>
                    <a:cubicBezTo>
                      <a:pt x="15438" y="16899"/>
                      <a:pt x="15420" y="16901"/>
                      <a:pt x="15408" y="16913"/>
                    </a:cubicBezTo>
                    <a:cubicBezTo>
                      <a:pt x="15394" y="16928"/>
                      <a:pt x="15396" y="16978"/>
                      <a:pt x="15413" y="17024"/>
                    </a:cubicBezTo>
                    <a:cubicBezTo>
                      <a:pt x="15452" y="17128"/>
                      <a:pt x="15605" y="17134"/>
                      <a:pt x="15605" y="17031"/>
                    </a:cubicBezTo>
                    <a:cubicBezTo>
                      <a:pt x="15605" y="16974"/>
                      <a:pt x="15520" y="16911"/>
                      <a:pt x="15459" y="16902"/>
                    </a:cubicBezTo>
                    <a:close/>
                    <a:moveTo>
                      <a:pt x="10700" y="17013"/>
                    </a:moveTo>
                    <a:cubicBezTo>
                      <a:pt x="10679" y="17011"/>
                      <a:pt x="10664" y="17014"/>
                      <a:pt x="10654" y="17024"/>
                    </a:cubicBezTo>
                    <a:cubicBezTo>
                      <a:pt x="10640" y="17039"/>
                      <a:pt x="10658" y="17088"/>
                      <a:pt x="10694" y="17133"/>
                    </a:cubicBezTo>
                    <a:cubicBezTo>
                      <a:pt x="10758" y="17213"/>
                      <a:pt x="10852" y="17200"/>
                      <a:pt x="10852" y="17110"/>
                    </a:cubicBezTo>
                    <a:cubicBezTo>
                      <a:pt x="10852" y="17069"/>
                      <a:pt x="10760" y="17019"/>
                      <a:pt x="10700" y="17013"/>
                    </a:cubicBezTo>
                    <a:close/>
                    <a:moveTo>
                      <a:pt x="8423" y="17054"/>
                    </a:moveTo>
                    <a:cubicBezTo>
                      <a:pt x="8287" y="17054"/>
                      <a:pt x="8240" y="17184"/>
                      <a:pt x="8358" y="17234"/>
                    </a:cubicBezTo>
                    <a:cubicBezTo>
                      <a:pt x="8492" y="17290"/>
                      <a:pt x="8554" y="17268"/>
                      <a:pt x="8554" y="17163"/>
                    </a:cubicBezTo>
                    <a:cubicBezTo>
                      <a:pt x="8554" y="17083"/>
                      <a:pt x="8519" y="17054"/>
                      <a:pt x="8423" y="17054"/>
                    </a:cubicBezTo>
                    <a:close/>
                    <a:moveTo>
                      <a:pt x="20105" y="17223"/>
                    </a:moveTo>
                    <a:cubicBezTo>
                      <a:pt x="20057" y="17211"/>
                      <a:pt x="20032" y="17268"/>
                      <a:pt x="20066" y="17358"/>
                    </a:cubicBezTo>
                    <a:cubicBezTo>
                      <a:pt x="20092" y="17428"/>
                      <a:pt x="20113" y="17436"/>
                      <a:pt x="20160" y="17388"/>
                    </a:cubicBezTo>
                    <a:cubicBezTo>
                      <a:pt x="20206" y="17339"/>
                      <a:pt x="20207" y="17309"/>
                      <a:pt x="20160" y="17260"/>
                    </a:cubicBezTo>
                    <a:cubicBezTo>
                      <a:pt x="20140" y="17239"/>
                      <a:pt x="20121" y="17227"/>
                      <a:pt x="20105" y="17223"/>
                    </a:cubicBezTo>
                    <a:close/>
                    <a:moveTo>
                      <a:pt x="2792" y="17226"/>
                    </a:moveTo>
                    <a:cubicBezTo>
                      <a:pt x="2741" y="17216"/>
                      <a:pt x="2705" y="17242"/>
                      <a:pt x="2705" y="17292"/>
                    </a:cubicBezTo>
                    <a:cubicBezTo>
                      <a:pt x="2705" y="17342"/>
                      <a:pt x="2750" y="17378"/>
                      <a:pt x="2814" y="17378"/>
                    </a:cubicBezTo>
                    <a:cubicBezTo>
                      <a:pt x="2941" y="17378"/>
                      <a:pt x="2923" y="17253"/>
                      <a:pt x="2792" y="17226"/>
                    </a:cubicBezTo>
                    <a:close/>
                    <a:moveTo>
                      <a:pt x="13410" y="18081"/>
                    </a:moveTo>
                    <a:cubicBezTo>
                      <a:pt x="13381" y="18081"/>
                      <a:pt x="13358" y="18106"/>
                      <a:pt x="13358" y="18136"/>
                    </a:cubicBezTo>
                    <a:cubicBezTo>
                      <a:pt x="13358" y="18165"/>
                      <a:pt x="13381" y="18190"/>
                      <a:pt x="13410" y="18190"/>
                    </a:cubicBezTo>
                    <a:cubicBezTo>
                      <a:pt x="13439" y="18190"/>
                      <a:pt x="13463" y="18165"/>
                      <a:pt x="13463" y="18136"/>
                    </a:cubicBezTo>
                    <a:cubicBezTo>
                      <a:pt x="13463" y="18106"/>
                      <a:pt x="13439" y="18081"/>
                      <a:pt x="13410" y="18081"/>
                    </a:cubicBezTo>
                    <a:close/>
                    <a:moveTo>
                      <a:pt x="18142" y="18211"/>
                    </a:moveTo>
                    <a:cubicBezTo>
                      <a:pt x="18123" y="18209"/>
                      <a:pt x="18105" y="18215"/>
                      <a:pt x="18093" y="18227"/>
                    </a:cubicBezTo>
                    <a:cubicBezTo>
                      <a:pt x="18078" y="18243"/>
                      <a:pt x="18080" y="18289"/>
                      <a:pt x="18095" y="18331"/>
                    </a:cubicBezTo>
                    <a:cubicBezTo>
                      <a:pt x="18131" y="18429"/>
                      <a:pt x="18267" y="18429"/>
                      <a:pt x="18267" y="18331"/>
                    </a:cubicBezTo>
                    <a:cubicBezTo>
                      <a:pt x="18267" y="18272"/>
                      <a:pt x="18198" y="18215"/>
                      <a:pt x="18142" y="18211"/>
                    </a:cubicBezTo>
                    <a:close/>
                    <a:moveTo>
                      <a:pt x="4455" y="18514"/>
                    </a:moveTo>
                    <a:cubicBezTo>
                      <a:pt x="4376" y="18514"/>
                      <a:pt x="4347" y="18628"/>
                      <a:pt x="4410" y="18692"/>
                    </a:cubicBezTo>
                    <a:cubicBezTo>
                      <a:pt x="4458" y="18743"/>
                      <a:pt x="4533" y="18683"/>
                      <a:pt x="4533" y="18593"/>
                    </a:cubicBezTo>
                    <a:cubicBezTo>
                      <a:pt x="4533" y="18550"/>
                      <a:pt x="4498" y="18514"/>
                      <a:pt x="4455" y="18514"/>
                    </a:cubicBezTo>
                    <a:close/>
                    <a:moveTo>
                      <a:pt x="17328" y="18514"/>
                    </a:moveTo>
                    <a:cubicBezTo>
                      <a:pt x="17299" y="18514"/>
                      <a:pt x="17275" y="18539"/>
                      <a:pt x="17275" y="18569"/>
                    </a:cubicBezTo>
                    <a:cubicBezTo>
                      <a:pt x="17275" y="18598"/>
                      <a:pt x="17299" y="18623"/>
                      <a:pt x="17328" y="18623"/>
                    </a:cubicBezTo>
                    <a:cubicBezTo>
                      <a:pt x="17356" y="18623"/>
                      <a:pt x="17380" y="18598"/>
                      <a:pt x="17380" y="18569"/>
                    </a:cubicBezTo>
                    <a:cubicBezTo>
                      <a:pt x="17380" y="18539"/>
                      <a:pt x="17356" y="18514"/>
                      <a:pt x="17328" y="18514"/>
                    </a:cubicBezTo>
                    <a:close/>
                    <a:moveTo>
                      <a:pt x="6491" y="18732"/>
                    </a:moveTo>
                    <a:cubicBezTo>
                      <a:pt x="6368" y="18732"/>
                      <a:pt x="6317" y="18830"/>
                      <a:pt x="6397" y="18912"/>
                    </a:cubicBezTo>
                    <a:cubicBezTo>
                      <a:pt x="6475" y="18992"/>
                      <a:pt x="6623" y="18946"/>
                      <a:pt x="6623" y="18840"/>
                    </a:cubicBezTo>
                    <a:cubicBezTo>
                      <a:pt x="6623" y="18761"/>
                      <a:pt x="6586" y="18732"/>
                      <a:pt x="6491" y="18732"/>
                    </a:cubicBezTo>
                    <a:close/>
                    <a:moveTo>
                      <a:pt x="13779" y="18732"/>
                    </a:moveTo>
                    <a:cubicBezTo>
                      <a:pt x="13703" y="18732"/>
                      <a:pt x="13712" y="18879"/>
                      <a:pt x="13790" y="18908"/>
                    </a:cubicBezTo>
                    <a:cubicBezTo>
                      <a:pt x="13826" y="18921"/>
                      <a:pt x="13863" y="18925"/>
                      <a:pt x="13873" y="18915"/>
                    </a:cubicBezTo>
                    <a:cubicBezTo>
                      <a:pt x="13910" y="18883"/>
                      <a:pt x="13833" y="18732"/>
                      <a:pt x="13779" y="18732"/>
                    </a:cubicBezTo>
                    <a:close/>
                    <a:moveTo>
                      <a:pt x="7229" y="18870"/>
                    </a:moveTo>
                    <a:cubicBezTo>
                      <a:pt x="7169" y="18874"/>
                      <a:pt x="7131" y="18943"/>
                      <a:pt x="7162" y="19026"/>
                    </a:cubicBezTo>
                    <a:cubicBezTo>
                      <a:pt x="7179" y="19073"/>
                      <a:pt x="7218" y="19110"/>
                      <a:pt x="7249" y="19110"/>
                    </a:cubicBezTo>
                    <a:cubicBezTo>
                      <a:pt x="7339" y="19110"/>
                      <a:pt x="7375" y="18942"/>
                      <a:pt x="7296" y="18891"/>
                    </a:cubicBezTo>
                    <a:cubicBezTo>
                      <a:pt x="7273" y="18876"/>
                      <a:pt x="7249" y="18869"/>
                      <a:pt x="7229" y="18870"/>
                    </a:cubicBezTo>
                    <a:close/>
                  </a:path>
                </a:pathLst>
              </a:custGeom>
              <a:ln w="12700" cap="flat">
                <a:noFill/>
                <a:miter lim="400000"/>
              </a:ln>
              <a:effectLst/>
            </p:spPr>
          </p:pic>
          <p:sp>
            <p:nvSpPr>
              <p:cNvPr id="379" name="Rectángulo"/>
              <p:cNvSpPr/>
              <p:nvPr/>
            </p:nvSpPr>
            <p:spPr>
              <a:xfrm rot="16200000">
                <a:off x="23858" y="3909077"/>
                <a:ext cx="1147039" cy="1194757"/>
              </a:xfrm>
              <a:prstGeom prst="rect">
                <a:avLst/>
              </a:prstGeom>
              <a:solidFill>
                <a:srgbClr val="0C0201"/>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
          <p:nvSpPr>
            <p:cNvPr id="381" name="Triángulo"/>
            <p:cNvSpPr/>
            <p:nvPr/>
          </p:nvSpPr>
          <p:spPr>
            <a:xfrm>
              <a:off x="0" y="4267201"/>
              <a:ext cx="775346" cy="80913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close/>
                </a:path>
              </a:pathLst>
            </a:custGeom>
            <a:solidFill>
              <a:srgbClr val="1B0801"/>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sp>
          <p:nvSpPr>
            <p:cNvPr id="382" name="Rectángulo"/>
            <p:cNvSpPr/>
            <p:nvPr/>
          </p:nvSpPr>
          <p:spPr>
            <a:xfrm>
              <a:off x="1867167" y="1734691"/>
              <a:ext cx="291959" cy="468513"/>
            </a:xfrm>
            <a:prstGeom prst="rect">
              <a:avLst/>
            </a:prstGeom>
            <a:solidFill>
              <a:srgbClr val="090001"/>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391" name="Grupo"/>
          <p:cNvGrpSpPr/>
          <p:nvPr/>
        </p:nvGrpSpPr>
        <p:grpSpPr>
          <a:xfrm>
            <a:off x="560453" y="-22058"/>
            <a:ext cx="11883896" cy="9276851"/>
            <a:chOff x="0" y="0"/>
            <a:chExt cx="11883894" cy="9276849"/>
          </a:xfrm>
        </p:grpSpPr>
        <p:sp>
          <p:nvSpPr>
            <p:cNvPr id="385" name="El ermitaño les da indicaciones desde la entrada y les recuerda que si se adentran por un camino equivocado sin seguir las indicaciones de los sonidos no alcanzarán la recompensa. No se admiten errores así que deben estar muy atentos…"/>
            <p:cNvSpPr txBox="1"/>
            <p:nvPr/>
          </p:nvSpPr>
          <p:spPr>
            <a:xfrm>
              <a:off x="0" y="0"/>
              <a:ext cx="11883895" cy="9276850"/>
            </a:xfrm>
            <a:prstGeom prst="rect">
              <a:avLst/>
            </a:prstGeom>
            <a:gradFill flip="none" rotWithShape="1">
              <a:gsLst>
                <a:gs pos="51390">
                  <a:srgbClr val="FFF4DE"/>
                </a:gs>
                <a:gs pos="100000">
                  <a:srgbClr val="FED290"/>
                </a:gs>
              </a:gsLst>
              <a:path path="circle">
                <a:fillToRect l="37721" t="-19636" r="62278" b="119636"/>
              </a:path>
            </a:gradFill>
            <a:ln w="12700" cap="flat">
              <a:noFill/>
              <a:miter lim="400000"/>
            </a:ln>
            <a:effectLst/>
            <a:extLst>
              <a:ext uri="{C572A759-6A51-4108-AA02-DFA0A04FC94B}">
                <ma14:wrappingTextBoxFlag xmlns:ma14="http://schemas.microsoft.com/office/mac/drawingml/2011/main" val="1"/>
              </a:ext>
            </a:extLst>
          </p:spPr>
          <p:txBody>
            <a:bodyPr wrap="square" lIns="317500" tIns="317500" rIns="317500" bIns="317500" numCol="1" anchor="ctr">
              <a:spAutoFit/>
            </a:bodyPr>
            <a:lstStyle/>
            <a:p>
              <a:pPr algn="just" defTabSz="457200">
                <a:lnSpc>
                  <a:spcPts val="5000"/>
                </a:lnSpc>
                <a:defRPr sz="3000">
                  <a:latin typeface="Papyrus"/>
                  <a:ea typeface="Papyrus"/>
                  <a:cs typeface="Papyrus"/>
                  <a:sym typeface="Papyrus"/>
                </a:defRPr>
              </a:pPr>
              <a:r>
                <a:t>El ermitaño les da indicaciones desde la entrada y les recuerda que si se adentran por un camino equivocado sin seguir las indicaciones de los sonidos no alcanzarán la recompensa. No se admiten errores así que deben estar muy atentos</a:t>
              </a:r>
            </a:p>
            <a:p>
              <a:pPr algn="just" defTabSz="457200">
                <a:lnSpc>
                  <a:spcPts val="5000"/>
                </a:lnSpc>
                <a:defRPr sz="3000">
                  <a:latin typeface="Papyrus"/>
                  <a:ea typeface="Papyrus"/>
                  <a:cs typeface="Papyrus"/>
                  <a:sym typeface="Papyrus"/>
                </a:defRPr>
              </a:pPr>
            </a:p>
            <a:p>
              <a:pPr algn="just" defTabSz="457200">
                <a:lnSpc>
                  <a:spcPts val="5000"/>
                </a:lnSpc>
                <a:defRPr sz="3000">
                  <a:latin typeface="Papyrus"/>
                  <a:ea typeface="Papyrus"/>
                  <a:cs typeface="Papyrus"/>
                  <a:sym typeface="Papyrus"/>
                </a:defRPr>
              </a:pPr>
            </a:p>
            <a:p>
              <a:pPr algn="just" defTabSz="457200">
                <a:lnSpc>
                  <a:spcPts val="5000"/>
                </a:lnSpc>
                <a:defRPr sz="3000">
                  <a:latin typeface="Papyrus"/>
                  <a:ea typeface="Papyrus"/>
                  <a:cs typeface="Papyrus"/>
                  <a:sym typeface="Papyrus"/>
                </a:defRPr>
              </a:pPr>
            </a:p>
            <a:p>
              <a:pPr algn="just" defTabSz="457200">
                <a:lnSpc>
                  <a:spcPts val="5000"/>
                </a:lnSpc>
                <a:defRPr sz="3000">
                  <a:latin typeface="Papyrus"/>
                  <a:ea typeface="Papyrus"/>
                  <a:cs typeface="Papyrus"/>
                  <a:sym typeface="Papyrus"/>
                </a:defRPr>
              </a:pPr>
            </a:p>
            <a:p>
              <a:pPr algn="just" defTabSz="457200">
                <a:lnSpc>
                  <a:spcPts val="5000"/>
                </a:lnSpc>
                <a:defRPr sz="3000">
                  <a:latin typeface="Papyrus"/>
                  <a:ea typeface="Papyrus"/>
                  <a:cs typeface="Papyrus"/>
                  <a:sym typeface="Papyrus"/>
                </a:defRPr>
              </a:pPr>
            </a:p>
            <a:p>
              <a:pPr algn="just" defTabSz="457200">
                <a:lnSpc>
                  <a:spcPts val="5000"/>
                </a:lnSpc>
                <a:defRPr sz="3000">
                  <a:latin typeface="Papyrus"/>
                  <a:ea typeface="Papyrus"/>
                  <a:cs typeface="Papyrus"/>
                  <a:sym typeface="Papyrus"/>
                </a:defRPr>
              </a:pPr>
            </a:p>
            <a:p>
              <a:pPr algn="just" defTabSz="457200">
                <a:lnSpc>
                  <a:spcPts val="5000"/>
                </a:lnSpc>
                <a:defRPr sz="3000">
                  <a:latin typeface="Papyrus"/>
                  <a:ea typeface="Papyrus"/>
                  <a:cs typeface="Papyrus"/>
                  <a:sym typeface="Papyrus"/>
                </a:defRPr>
              </a:pPr>
            </a:p>
            <a:p>
              <a:pPr algn="just" defTabSz="457200">
                <a:lnSpc>
                  <a:spcPts val="5000"/>
                </a:lnSpc>
                <a:defRPr sz="3000">
                  <a:latin typeface="Papyrus"/>
                  <a:ea typeface="Papyrus"/>
                  <a:cs typeface="Papyrus"/>
                  <a:sym typeface="Papyrus"/>
                </a:defRPr>
              </a:pPr>
            </a:p>
            <a:p>
              <a:pPr marL="416718" indent="-416718" algn="just" defTabSz="457200">
                <a:lnSpc>
                  <a:spcPts val="3800"/>
                </a:lnSpc>
                <a:buSzPct val="145000"/>
                <a:buChar char="*"/>
                <a:defRPr sz="2000">
                  <a:latin typeface="Papyrus"/>
                  <a:ea typeface="Papyrus"/>
                  <a:cs typeface="Papyrus"/>
                  <a:sym typeface="Papyrus"/>
                </a:defRPr>
              </a:pPr>
              <a:r>
                <a:t>Deben seguir las mismas indicaciones que en la diapositiva anterior</a:t>
              </a:r>
            </a:p>
            <a:p>
              <a:pPr marL="416718" indent="-416718" algn="just" defTabSz="457200">
                <a:lnSpc>
                  <a:spcPts val="3800"/>
                </a:lnSpc>
                <a:buSzPct val="145000"/>
                <a:buChar char="*"/>
                <a:defRPr sz="2000">
                  <a:latin typeface="Papyrus"/>
                  <a:ea typeface="Papyrus"/>
                  <a:cs typeface="Papyrus"/>
                  <a:sym typeface="Papyrus"/>
                </a:defRPr>
              </a:pPr>
              <a:r>
                <a:t>Si no tenéis cuencos podáéis sacar los audios de youtube</a:t>
              </a:r>
            </a:p>
          </p:txBody>
        </p:sp>
        <p:grpSp>
          <p:nvGrpSpPr>
            <p:cNvPr id="390" name="Grupo"/>
            <p:cNvGrpSpPr/>
            <p:nvPr/>
          </p:nvGrpSpPr>
          <p:grpSpPr>
            <a:xfrm>
              <a:off x="2558892" y="2953406"/>
              <a:ext cx="4991994" cy="4569837"/>
              <a:chOff x="-185" y="3"/>
              <a:chExt cx="4991993" cy="4569835"/>
            </a:xfrm>
          </p:grpSpPr>
          <p:pic>
            <p:nvPicPr>
              <p:cNvPr id="386" name="Imagen" descr="Imagen"/>
              <p:cNvPicPr>
                <a:picLocks noChangeAspect="1"/>
              </p:cNvPicPr>
              <p:nvPr/>
            </p:nvPicPr>
            <p:blipFill>
              <a:blip r:embed="rId2">
                <a:extLst/>
              </a:blip>
              <a:srcRect l="8805" t="19782" r="8809" b="11057"/>
              <a:stretch>
                <a:fillRect/>
              </a:stretch>
            </p:blipFill>
            <p:spPr>
              <a:xfrm rot="16200000">
                <a:off x="508906" y="44652"/>
                <a:ext cx="4527551" cy="44382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0"/>
                    </a:lnTo>
                    <a:lnTo>
                      <a:pt x="0" y="0"/>
                    </a:lnTo>
                    <a:close/>
                    <a:moveTo>
                      <a:pt x="20593" y="883"/>
                    </a:moveTo>
                    <a:lnTo>
                      <a:pt x="20608" y="2262"/>
                    </a:lnTo>
                    <a:cubicBezTo>
                      <a:pt x="20621" y="3604"/>
                      <a:pt x="20618" y="3639"/>
                      <a:pt x="20515" y="3666"/>
                    </a:cubicBezTo>
                    <a:cubicBezTo>
                      <a:pt x="20379" y="3702"/>
                      <a:pt x="20379" y="3821"/>
                      <a:pt x="20515" y="3857"/>
                    </a:cubicBezTo>
                    <a:cubicBezTo>
                      <a:pt x="20619" y="3885"/>
                      <a:pt x="20619" y="3919"/>
                      <a:pt x="20606" y="6301"/>
                    </a:cubicBezTo>
                    <a:lnTo>
                      <a:pt x="20593" y="8719"/>
                    </a:lnTo>
                    <a:lnTo>
                      <a:pt x="20184" y="8744"/>
                    </a:lnTo>
                    <a:cubicBezTo>
                      <a:pt x="19959" y="8759"/>
                      <a:pt x="19764" y="8760"/>
                      <a:pt x="19752" y="8748"/>
                    </a:cubicBezTo>
                    <a:cubicBezTo>
                      <a:pt x="19706" y="8700"/>
                      <a:pt x="19734" y="2888"/>
                      <a:pt x="19780" y="2859"/>
                    </a:cubicBezTo>
                    <a:cubicBezTo>
                      <a:pt x="19807" y="2842"/>
                      <a:pt x="19844" y="2850"/>
                      <a:pt x="19862" y="2880"/>
                    </a:cubicBezTo>
                    <a:cubicBezTo>
                      <a:pt x="19911" y="2961"/>
                      <a:pt x="20097" y="2947"/>
                      <a:pt x="20097" y="2862"/>
                    </a:cubicBezTo>
                    <a:cubicBezTo>
                      <a:pt x="20097" y="2759"/>
                      <a:pt x="19965" y="2659"/>
                      <a:pt x="19852" y="2679"/>
                    </a:cubicBezTo>
                    <a:cubicBezTo>
                      <a:pt x="19772" y="2693"/>
                      <a:pt x="19756" y="2652"/>
                      <a:pt x="19743" y="2422"/>
                    </a:cubicBezTo>
                    <a:cubicBezTo>
                      <a:pt x="19731" y="2223"/>
                      <a:pt x="19696" y="2121"/>
                      <a:pt x="19612" y="2042"/>
                    </a:cubicBezTo>
                    <a:cubicBezTo>
                      <a:pt x="19501" y="1937"/>
                      <a:pt x="19416" y="1930"/>
                      <a:pt x="17435" y="1899"/>
                    </a:cubicBezTo>
                    <a:cubicBezTo>
                      <a:pt x="16300" y="1881"/>
                      <a:pt x="13542" y="1867"/>
                      <a:pt x="11307" y="1868"/>
                    </a:cubicBezTo>
                    <a:lnTo>
                      <a:pt x="7246" y="1868"/>
                    </a:lnTo>
                    <a:lnTo>
                      <a:pt x="7189" y="1740"/>
                    </a:lnTo>
                    <a:cubicBezTo>
                      <a:pt x="7092" y="1523"/>
                      <a:pt x="6864" y="1520"/>
                      <a:pt x="6824" y="1736"/>
                    </a:cubicBezTo>
                    <a:cubicBezTo>
                      <a:pt x="6805" y="1839"/>
                      <a:pt x="6751" y="1844"/>
                      <a:pt x="5368" y="1872"/>
                    </a:cubicBezTo>
                    <a:cubicBezTo>
                      <a:pt x="4578" y="1887"/>
                      <a:pt x="3927" y="1906"/>
                      <a:pt x="3919" y="1912"/>
                    </a:cubicBezTo>
                    <a:cubicBezTo>
                      <a:pt x="3876" y="1950"/>
                      <a:pt x="3918" y="2239"/>
                      <a:pt x="3980" y="2326"/>
                    </a:cubicBezTo>
                    <a:cubicBezTo>
                      <a:pt x="4051" y="2424"/>
                      <a:pt x="4155" y="2431"/>
                      <a:pt x="6318" y="2457"/>
                    </a:cubicBezTo>
                    <a:lnTo>
                      <a:pt x="8581" y="2482"/>
                    </a:lnTo>
                    <a:lnTo>
                      <a:pt x="8598" y="2660"/>
                    </a:lnTo>
                    <a:cubicBezTo>
                      <a:pt x="8620" y="2899"/>
                      <a:pt x="8572" y="3029"/>
                      <a:pt x="8490" y="2946"/>
                    </a:cubicBezTo>
                    <a:cubicBezTo>
                      <a:pt x="8457" y="2911"/>
                      <a:pt x="8387" y="2882"/>
                      <a:pt x="8333" y="2882"/>
                    </a:cubicBezTo>
                    <a:cubicBezTo>
                      <a:pt x="8262" y="2882"/>
                      <a:pt x="8239" y="2914"/>
                      <a:pt x="8251" y="3002"/>
                    </a:cubicBezTo>
                    <a:cubicBezTo>
                      <a:pt x="8264" y="3095"/>
                      <a:pt x="8302" y="3122"/>
                      <a:pt x="8424" y="3123"/>
                    </a:cubicBezTo>
                    <a:cubicBezTo>
                      <a:pt x="8562" y="3125"/>
                      <a:pt x="8583" y="3144"/>
                      <a:pt x="8598" y="3299"/>
                    </a:cubicBezTo>
                    <a:cubicBezTo>
                      <a:pt x="8630" y="3640"/>
                      <a:pt x="8722" y="3627"/>
                      <a:pt x="6176" y="3627"/>
                    </a:cubicBezTo>
                    <a:cubicBezTo>
                      <a:pt x="4904" y="3627"/>
                      <a:pt x="3825" y="3642"/>
                      <a:pt x="3779" y="3660"/>
                    </a:cubicBezTo>
                    <a:cubicBezTo>
                      <a:pt x="3727" y="3681"/>
                      <a:pt x="3698" y="3758"/>
                      <a:pt x="3698" y="3871"/>
                    </a:cubicBezTo>
                    <a:cubicBezTo>
                      <a:pt x="3698" y="3968"/>
                      <a:pt x="3680" y="4060"/>
                      <a:pt x="3658" y="4074"/>
                    </a:cubicBezTo>
                    <a:cubicBezTo>
                      <a:pt x="3612" y="4103"/>
                      <a:pt x="3144" y="3988"/>
                      <a:pt x="3092" y="3934"/>
                    </a:cubicBezTo>
                    <a:cubicBezTo>
                      <a:pt x="3072" y="3914"/>
                      <a:pt x="3094" y="3881"/>
                      <a:pt x="3141" y="3863"/>
                    </a:cubicBezTo>
                    <a:cubicBezTo>
                      <a:pt x="3248" y="3821"/>
                      <a:pt x="3253" y="3703"/>
                      <a:pt x="3149" y="3662"/>
                    </a:cubicBezTo>
                    <a:cubicBezTo>
                      <a:pt x="3025" y="3614"/>
                      <a:pt x="3043" y="3122"/>
                      <a:pt x="3177" y="2930"/>
                    </a:cubicBezTo>
                    <a:cubicBezTo>
                      <a:pt x="3258" y="2814"/>
                      <a:pt x="3279" y="2729"/>
                      <a:pt x="3257" y="2582"/>
                    </a:cubicBezTo>
                    <a:cubicBezTo>
                      <a:pt x="3220" y="2345"/>
                      <a:pt x="3333" y="2133"/>
                      <a:pt x="3476" y="2171"/>
                    </a:cubicBezTo>
                    <a:cubicBezTo>
                      <a:pt x="3532" y="2186"/>
                      <a:pt x="3613" y="2150"/>
                      <a:pt x="3671" y="2084"/>
                    </a:cubicBezTo>
                    <a:cubicBezTo>
                      <a:pt x="3755" y="1990"/>
                      <a:pt x="3762" y="1953"/>
                      <a:pt x="3707" y="1864"/>
                    </a:cubicBezTo>
                    <a:cubicBezTo>
                      <a:pt x="3672" y="1806"/>
                      <a:pt x="3656" y="1736"/>
                      <a:pt x="3673" y="1707"/>
                    </a:cubicBezTo>
                    <a:cubicBezTo>
                      <a:pt x="3690" y="1679"/>
                      <a:pt x="3665" y="1520"/>
                      <a:pt x="3618" y="1356"/>
                    </a:cubicBezTo>
                    <a:cubicBezTo>
                      <a:pt x="3572" y="1192"/>
                      <a:pt x="3548" y="1024"/>
                      <a:pt x="3563" y="983"/>
                    </a:cubicBezTo>
                    <a:cubicBezTo>
                      <a:pt x="3587" y="921"/>
                      <a:pt x="4139" y="912"/>
                      <a:pt x="7078" y="923"/>
                    </a:cubicBezTo>
                    <a:lnTo>
                      <a:pt x="10565" y="937"/>
                    </a:lnTo>
                    <a:lnTo>
                      <a:pt x="10550" y="1053"/>
                    </a:lnTo>
                    <a:cubicBezTo>
                      <a:pt x="10531" y="1193"/>
                      <a:pt x="10725" y="1328"/>
                      <a:pt x="10815" y="1236"/>
                    </a:cubicBezTo>
                    <a:cubicBezTo>
                      <a:pt x="10855" y="1196"/>
                      <a:pt x="10844" y="1149"/>
                      <a:pt x="10779" y="1076"/>
                    </a:cubicBezTo>
                    <a:cubicBezTo>
                      <a:pt x="10729" y="1019"/>
                      <a:pt x="10708" y="962"/>
                      <a:pt x="10732" y="948"/>
                    </a:cubicBezTo>
                    <a:cubicBezTo>
                      <a:pt x="10755" y="935"/>
                      <a:pt x="12983" y="915"/>
                      <a:pt x="15683" y="904"/>
                    </a:cubicBezTo>
                    <a:lnTo>
                      <a:pt x="20593" y="883"/>
                    </a:lnTo>
                    <a:close/>
                    <a:moveTo>
                      <a:pt x="18540" y="1296"/>
                    </a:moveTo>
                    <a:cubicBezTo>
                      <a:pt x="18506" y="1284"/>
                      <a:pt x="18478" y="1311"/>
                      <a:pt x="18478" y="1358"/>
                    </a:cubicBezTo>
                    <a:cubicBezTo>
                      <a:pt x="18478" y="1404"/>
                      <a:pt x="18516" y="1443"/>
                      <a:pt x="18561" y="1443"/>
                    </a:cubicBezTo>
                    <a:cubicBezTo>
                      <a:pt x="18653" y="1443"/>
                      <a:pt x="18637" y="1329"/>
                      <a:pt x="18540" y="1296"/>
                    </a:cubicBezTo>
                    <a:close/>
                    <a:moveTo>
                      <a:pt x="9208" y="2482"/>
                    </a:moveTo>
                    <a:lnTo>
                      <a:pt x="11792" y="2482"/>
                    </a:lnTo>
                    <a:cubicBezTo>
                      <a:pt x="13214" y="2482"/>
                      <a:pt x="14380" y="2494"/>
                      <a:pt x="14382" y="2509"/>
                    </a:cubicBezTo>
                    <a:cubicBezTo>
                      <a:pt x="14426" y="2783"/>
                      <a:pt x="14752" y="2881"/>
                      <a:pt x="14780" y="2629"/>
                    </a:cubicBezTo>
                    <a:lnTo>
                      <a:pt x="14797" y="2482"/>
                    </a:lnTo>
                    <a:lnTo>
                      <a:pt x="16938" y="2499"/>
                    </a:lnTo>
                    <a:cubicBezTo>
                      <a:pt x="18116" y="2509"/>
                      <a:pt x="19096" y="2534"/>
                      <a:pt x="19118" y="2555"/>
                    </a:cubicBezTo>
                    <a:cubicBezTo>
                      <a:pt x="19140" y="2577"/>
                      <a:pt x="19152" y="3194"/>
                      <a:pt x="19144" y="3925"/>
                    </a:cubicBezTo>
                    <a:lnTo>
                      <a:pt x="19131" y="5254"/>
                    </a:lnTo>
                    <a:lnTo>
                      <a:pt x="18273" y="5281"/>
                    </a:lnTo>
                    <a:lnTo>
                      <a:pt x="17416" y="5306"/>
                    </a:lnTo>
                    <a:lnTo>
                      <a:pt x="17381" y="5441"/>
                    </a:lnTo>
                    <a:cubicBezTo>
                      <a:pt x="17363" y="5514"/>
                      <a:pt x="17343" y="5883"/>
                      <a:pt x="17336" y="6260"/>
                    </a:cubicBezTo>
                    <a:cubicBezTo>
                      <a:pt x="17328" y="6654"/>
                      <a:pt x="17296" y="6987"/>
                      <a:pt x="17262" y="7042"/>
                    </a:cubicBezTo>
                    <a:cubicBezTo>
                      <a:pt x="17218" y="7115"/>
                      <a:pt x="17220" y="7170"/>
                      <a:pt x="17268" y="7262"/>
                    </a:cubicBezTo>
                    <a:cubicBezTo>
                      <a:pt x="17316" y="7354"/>
                      <a:pt x="17328" y="7846"/>
                      <a:pt x="17317" y="9196"/>
                    </a:cubicBezTo>
                    <a:lnTo>
                      <a:pt x="17302" y="11006"/>
                    </a:lnTo>
                    <a:lnTo>
                      <a:pt x="17171" y="11037"/>
                    </a:lnTo>
                    <a:cubicBezTo>
                      <a:pt x="17077" y="11059"/>
                      <a:pt x="17043" y="11104"/>
                      <a:pt x="17043" y="11197"/>
                    </a:cubicBezTo>
                    <a:cubicBezTo>
                      <a:pt x="17043" y="11290"/>
                      <a:pt x="17077" y="11333"/>
                      <a:pt x="17171" y="11355"/>
                    </a:cubicBezTo>
                    <a:cubicBezTo>
                      <a:pt x="17298" y="11386"/>
                      <a:pt x="17304" y="11401"/>
                      <a:pt x="17319" y="11914"/>
                    </a:cubicBezTo>
                    <a:cubicBezTo>
                      <a:pt x="17336" y="12523"/>
                      <a:pt x="17315" y="12627"/>
                      <a:pt x="17196" y="12526"/>
                    </a:cubicBezTo>
                    <a:cubicBezTo>
                      <a:pt x="17138" y="12477"/>
                      <a:pt x="17101" y="12474"/>
                      <a:pt x="17060" y="12516"/>
                    </a:cubicBezTo>
                    <a:cubicBezTo>
                      <a:pt x="16969" y="12608"/>
                      <a:pt x="17051" y="12749"/>
                      <a:pt x="17185" y="12731"/>
                    </a:cubicBezTo>
                    <a:lnTo>
                      <a:pt x="17302" y="12715"/>
                    </a:lnTo>
                    <a:lnTo>
                      <a:pt x="17302" y="13727"/>
                    </a:lnTo>
                    <a:lnTo>
                      <a:pt x="17302" y="14741"/>
                    </a:lnTo>
                    <a:lnTo>
                      <a:pt x="16912" y="14741"/>
                    </a:lnTo>
                    <a:lnTo>
                      <a:pt x="16520" y="14741"/>
                    </a:lnTo>
                    <a:lnTo>
                      <a:pt x="16509" y="13142"/>
                    </a:lnTo>
                    <a:cubicBezTo>
                      <a:pt x="16502" y="12263"/>
                      <a:pt x="16496" y="11347"/>
                      <a:pt x="16495" y="11106"/>
                    </a:cubicBezTo>
                    <a:cubicBezTo>
                      <a:pt x="16494" y="10699"/>
                      <a:pt x="16483" y="10659"/>
                      <a:pt x="16350" y="10532"/>
                    </a:cubicBezTo>
                    <a:cubicBezTo>
                      <a:pt x="16271" y="10458"/>
                      <a:pt x="16171" y="10397"/>
                      <a:pt x="16128" y="10397"/>
                    </a:cubicBezTo>
                    <a:cubicBezTo>
                      <a:pt x="15924" y="10399"/>
                      <a:pt x="15909" y="10465"/>
                      <a:pt x="15901" y="11363"/>
                    </a:cubicBezTo>
                    <a:lnTo>
                      <a:pt x="15893" y="12236"/>
                    </a:lnTo>
                    <a:lnTo>
                      <a:pt x="15397" y="12236"/>
                    </a:lnTo>
                    <a:lnTo>
                      <a:pt x="14899" y="12236"/>
                    </a:lnTo>
                    <a:lnTo>
                      <a:pt x="14875" y="9578"/>
                    </a:lnTo>
                    <a:lnTo>
                      <a:pt x="14848" y="6924"/>
                    </a:lnTo>
                    <a:lnTo>
                      <a:pt x="14725" y="6820"/>
                    </a:lnTo>
                    <a:cubicBezTo>
                      <a:pt x="14610" y="6725"/>
                      <a:pt x="14501" y="6720"/>
                      <a:pt x="13118" y="6720"/>
                    </a:cubicBezTo>
                    <a:lnTo>
                      <a:pt x="11635" y="6720"/>
                    </a:lnTo>
                    <a:lnTo>
                      <a:pt x="11574" y="6855"/>
                    </a:lnTo>
                    <a:cubicBezTo>
                      <a:pt x="11524" y="6968"/>
                      <a:pt x="11531" y="7013"/>
                      <a:pt x="11620" y="7135"/>
                    </a:cubicBezTo>
                    <a:lnTo>
                      <a:pt x="11726" y="7278"/>
                    </a:lnTo>
                    <a:lnTo>
                      <a:pt x="12974" y="7305"/>
                    </a:lnTo>
                    <a:lnTo>
                      <a:pt x="14221" y="7332"/>
                    </a:lnTo>
                    <a:lnTo>
                      <a:pt x="14221" y="8825"/>
                    </a:lnTo>
                    <a:lnTo>
                      <a:pt x="14221" y="10318"/>
                    </a:lnTo>
                    <a:lnTo>
                      <a:pt x="13778" y="10318"/>
                    </a:lnTo>
                    <a:lnTo>
                      <a:pt x="13333" y="10318"/>
                    </a:lnTo>
                    <a:lnTo>
                      <a:pt x="13326" y="9764"/>
                    </a:lnTo>
                    <a:cubicBezTo>
                      <a:pt x="13318" y="9286"/>
                      <a:pt x="13329" y="9209"/>
                      <a:pt x="13405" y="9188"/>
                    </a:cubicBezTo>
                    <a:cubicBezTo>
                      <a:pt x="13467" y="9172"/>
                      <a:pt x="13519" y="9043"/>
                      <a:pt x="13583" y="8756"/>
                    </a:cubicBezTo>
                    <a:cubicBezTo>
                      <a:pt x="13633" y="8530"/>
                      <a:pt x="13686" y="8296"/>
                      <a:pt x="13703" y="8234"/>
                    </a:cubicBezTo>
                    <a:cubicBezTo>
                      <a:pt x="13729" y="8132"/>
                      <a:pt x="13705" y="8118"/>
                      <a:pt x="13428" y="8085"/>
                    </a:cubicBezTo>
                    <a:cubicBezTo>
                      <a:pt x="13199" y="8058"/>
                      <a:pt x="13056" y="8000"/>
                      <a:pt x="12843" y="7852"/>
                    </a:cubicBezTo>
                    <a:cubicBezTo>
                      <a:pt x="12621" y="7696"/>
                      <a:pt x="12491" y="7647"/>
                      <a:pt x="12241" y="7622"/>
                    </a:cubicBezTo>
                    <a:cubicBezTo>
                      <a:pt x="11882" y="7585"/>
                      <a:pt x="11765" y="7606"/>
                      <a:pt x="11838" y="7697"/>
                    </a:cubicBezTo>
                    <a:cubicBezTo>
                      <a:pt x="11900" y="7775"/>
                      <a:pt x="11867" y="8147"/>
                      <a:pt x="11788" y="8244"/>
                    </a:cubicBezTo>
                    <a:cubicBezTo>
                      <a:pt x="11739" y="8305"/>
                      <a:pt x="11435" y="8319"/>
                      <a:pt x="10126" y="8319"/>
                    </a:cubicBezTo>
                    <a:cubicBezTo>
                      <a:pt x="8949" y="8319"/>
                      <a:pt x="8506" y="8336"/>
                      <a:pt x="8460" y="8383"/>
                    </a:cubicBezTo>
                    <a:cubicBezTo>
                      <a:pt x="8414" y="8429"/>
                      <a:pt x="8397" y="8810"/>
                      <a:pt x="8397" y="9764"/>
                    </a:cubicBezTo>
                    <a:lnTo>
                      <a:pt x="8397" y="11081"/>
                    </a:lnTo>
                    <a:lnTo>
                      <a:pt x="8238" y="11205"/>
                    </a:lnTo>
                    <a:cubicBezTo>
                      <a:pt x="8150" y="11273"/>
                      <a:pt x="7981" y="11418"/>
                      <a:pt x="7861" y="11525"/>
                    </a:cubicBezTo>
                    <a:cubicBezTo>
                      <a:pt x="7666" y="11701"/>
                      <a:pt x="7650" y="11731"/>
                      <a:pt x="7704" y="11844"/>
                    </a:cubicBezTo>
                    <a:cubicBezTo>
                      <a:pt x="7818" y="12083"/>
                      <a:pt x="7831" y="12255"/>
                      <a:pt x="7738" y="12308"/>
                    </a:cubicBezTo>
                    <a:cubicBezTo>
                      <a:pt x="7627" y="12371"/>
                      <a:pt x="7682" y="12528"/>
                      <a:pt x="7816" y="12528"/>
                    </a:cubicBezTo>
                    <a:cubicBezTo>
                      <a:pt x="7873" y="12528"/>
                      <a:pt x="7927" y="12481"/>
                      <a:pt x="7943" y="12420"/>
                    </a:cubicBezTo>
                    <a:cubicBezTo>
                      <a:pt x="7966" y="12330"/>
                      <a:pt x="7999" y="12317"/>
                      <a:pt x="8121" y="12346"/>
                    </a:cubicBezTo>
                    <a:cubicBezTo>
                      <a:pt x="8363" y="12405"/>
                      <a:pt x="8397" y="12466"/>
                      <a:pt x="8397" y="12804"/>
                    </a:cubicBezTo>
                    <a:cubicBezTo>
                      <a:pt x="8397" y="13068"/>
                      <a:pt x="8419" y="13141"/>
                      <a:pt x="8526" y="13250"/>
                    </a:cubicBezTo>
                    <a:lnTo>
                      <a:pt x="8655" y="13381"/>
                    </a:lnTo>
                    <a:lnTo>
                      <a:pt x="10917" y="13381"/>
                    </a:lnTo>
                    <a:cubicBezTo>
                      <a:pt x="13302" y="13381"/>
                      <a:pt x="13307" y="13381"/>
                      <a:pt x="13307" y="13140"/>
                    </a:cubicBezTo>
                    <a:cubicBezTo>
                      <a:pt x="13307" y="12937"/>
                      <a:pt x="13097" y="12796"/>
                      <a:pt x="12798" y="12796"/>
                    </a:cubicBezTo>
                    <a:cubicBezTo>
                      <a:pt x="12650" y="12796"/>
                      <a:pt x="12518" y="12773"/>
                      <a:pt x="12502" y="12748"/>
                    </a:cubicBezTo>
                    <a:cubicBezTo>
                      <a:pt x="12452" y="12666"/>
                      <a:pt x="12650" y="12543"/>
                      <a:pt x="12877" y="12514"/>
                    </a:cubicBezTo>
                    <a:cubicBezTo>
                      <a:pt x="12999" y="12499"/>
                      <a:pt x="13204" y="12433"/>
                      <a:pt x="13333" y="12369"/>
                    </a:cubicBezTo>
                    <a:cubicBezTo>
                      <a:pt x="13531" y="12272"/>
                      <a:pt x="13568" y="12229"/>
                      <a:pt x="13568" y="12101"/>
                    </a:cubicBezTo>
                    <a:cubicBezTo>
                      <a:pt x="13568" y="12017"/>
                      <a:pt x="13509" y="11834"/>
                      <a:pt x="13436" y="11693"/>
                    </a:cubicBezTo>
                    <a:cubicBezTo>
                      <a:pt x="13338" y="11505"/>
                      <a:pt x="13307" y="11374"/>
                      <a:pt x="13318" y="11197"/>
                    </a:cubicBezTo>
                    <a:lnTo>
                      <a:pt x="13333" y="10957"/>
                    </a:lnTo>
                    <a:lnTo>
                      <a:pt x="13778" y="10957"/>
                    </a:lnTo>
                    <a:lnTo>
                      <a:pt x="14221" y="10957"/>
                    </a:lnTo>
                    <a:lnTo>
                      <a:pt x="14221" y="12609"/>
                    </a:lnTo>
                    <a:lnTo>
                      <a:pt x="14221" y="14262"/>
                    </a:lnTo>
                    <a:lnTo>
                      <a:pt x="12186" y="14276"/>
                    </a:lnTo>
                    <a:cubicBezTo>
                      <a:pt x="10670" y="14287"/>
                      <a:pt x="10141" y="14309"/>
                      <a:pt x="10111" y="14357"/>
                    </a:cubicBezTo>
                    <a:cubicBezTo>
                      <a:pt x="10036" y="14477"/>
                      <a:pt x="10069" y="14642"/>
                      <a:pt x="10190" y="14759"/>
                    </a:cubicBezTo>
                    <a:cubicBezTo>
                      <a:pt x="10310" y="14874"/>
                      <a:pt x="10325" y="14875"/>
                      <a:pt x="12512" y="14875"/>
                    </a:cubicBezTo>
                    <a:cubicBezTo>
                      <a:pt x="14442" y="14875"/>
                      <a:pt x="14721" y="14863"/>
                      <a:pt x="14793" y="14790"/>
                    </a:cubicBezTo>
                    <a:cubicBezTo>
                      <a:pt x="14861" y="14720"/>
                      <a:pt x="14875" y="14556"/>
                      <a:pt x="14875" y="13839"/>
                    </a:cubicBezTo>
                    <a:cubicBezTo>
                      <a:pt x="14875" y="13363"/>
                      <a:pt x="14889" y="12959"/>
                      <a:pt x="14907" y="12941"/>
                    </a:cubicBezTo>
                    <a:cubicBezTo>
                      <a:pt x="14924" y="12923"/>
                      <a:pt x="14982" y="12936"/>
                      <a:pt x="15036" y="12970"/>
                    </a:cubicBezTo>
                    <a:cubicBezTo>
                      <a:pt x="15113" y="13020"/>
                      <a:pt x="15150" y="13016"/>
                      <a:pt x="15212" y="12953"/>
                    </a:cubicBezTo>
                    <a:cubicBezTo>
                      <a:pt x="15270" y="12893"/>
                      <a:pt x="15365" y="12880"/>
                      <a:pt x="15590" y="12901"/>
                    </a:cubicBezTo>
                    <a:lnTo>
                      <a:pt x="15893" y="12929"/>
                    </a:lnTo>
                    <a:lnTo>
                      <a:pt x="15893" y="14421"/>
                    </a:lnTo>
                    <a:lnTo>
                      <a:pt x="15893" y="15914"/>
                    </a:lnTo>
                    <a:lnTo>
                      <a:pt x="12419" y="15914"/>
                    </a:lnTo>
                    <a:lnTo>
                      <a:pt x="8946" y="15914"/>
                    </a:lnTo>
                    <a:lnTo>
                      <a:pt x="8920" y="15240"/>
                    </a:lnTo>
                    <a:cubicBezTo>
                      <a:pt x="8885" y="14330"/>
                      <a:pt x="8896" y="14339"/>
                      <a:pt x="8083" y="14339"/>
                    </a:cubicBezTo>
                    <a:cubicBezTo>
                      <a:pt x="7630" y="14339"/>
                      <a:pt x="7456" y="14322"/>
                      <a:pt x="7413" y="14268"/>
                    </a:cubicBezTo>
                    <a:cubicBezTo>
                      <a:pt x="7370" y="14215"/>
                      <a:pt x="7356" y="13255"/>
                      <a:pt x="7365" y="10764"/>
                    </a:cubicBezTo>
                    <a:lnTo>
                      <a:pt x="7379" y="7332"/>
                    </a:lnTo>
                    <a:lnTo>
                      <a:pt x="8306" y="7317"/>
                    </a:lnTo>
                    <a:cubicBezTo>
                      <a:pt x="9098" y="7304"/>
                      <a:pt x="9240" y="7315"/>
                      <a:pt x="9266" y="7384"/>
                    </a:cubicBezTo>
                    <a:cubicBezTo>
                      <a:pt x="9305" y="7488"/>
                      <a:pt x="9422" y="7490"/>
                      <a:pt x="9461" y="7386"/>
                    </a:cubicBezTo>
                    <a:cubicBezTo>
                      <a:pt x="9483" y="7328"/>
                      <a:pt x="9575" y="7306"/>
                      <a:pt x="9795" y="7305"/>
                    </a:cubicBezTo>
                    <a:cubicBezTo>
                      <a:pt x="9961" y="7304"/>
                      <a:pt x="10128" y="7282"/>
                      <a:pt x="10168" y="7257"/>
                    </a:cubicBezTo>
                    <a:cubicBezTo>
                      <a:pt x="10281" y="7183"/>
                      <a:pt x="10254" y="6925"/>
                      <a:pt x="10122" y="6816"/>
                    </a:cubicBezTo>
                    <a:cubicBezTo>
                      <a:pt x="10015" y="6728"/>
                      <a:pt x="9873" y="6720"/>
                      <a:pt x="8450" y="6720"/>
                    </a:cubicBezTo>
                    <a:cubicBezTo>
                      <a:pt x="7268" y="6720"/>
                      <a:pt x="6882" y="6735"/>
                      <a:pt x="6841" y="6785"/>
                    </a:cubicBezTo>
                    <a:cubicBezTo>
                      <a:pt x="6811" y="6822"/>
                      <a:pt x="6780" y="6938"/>
                      <a:pt x="6771" y="7040"/>
                    </a:cubicBezTo>
                    <a:lnTo>
                      <a:pt x="6752" y="7226"/>
                    </a:lnTo>
                    <a:lnTo>
                      <a:pt x="6256" y="7226"/>
                    </a:lnTo>
                    <a:lnTo>
                      <a:pt x="5760" y="7226"/>
                    </a:lnTo>
                    <a:lnTo>
                      <a:pt x="5746" y="6511"/>
                    </a:lnTo>
                    <a:cubicBezTo>
                      <a:pt x="5738" y="6118"/>
                      <a:pt x="5751" y="5777"/>
                      <a:pt x="5775" y="5752"/>
                    </a:cubicBezTo>
                    <a:cubicBezTo>
                      <a:pt x="5825" y="5701"/>
                      <a:pt x="15784" y="5682"/>
                      <a:pt x="15865" y="5733"/>
                    </a:cubicBezTo>
                    <a:cubicBezTo>
                      <a:pt x="15898" y="5753"/>
                      <a:pt x="15920" y="6082"/>
                      <a:pt x="15920" y="6583"/>
                    </a:cubicBezTo>
                    <a:cubicBezTo>
                      <a:pt x="15920" y="7243"/>
                      <a:pt x="15904" y="7412"/>
                      <a:pt x="15840" y="7465"/>
                    </a:cubicBezTo>
                    <a:cubicBezTo>
                      <a:pt x="15740" y="7550"/>
                      <a:pt x="15740" y="7647"/>
                      <a:pt x="15840" y="7732"/>
                    </a:cubicBezTo>
                    <a:cubicBezTo>
                      <a:pt x="15892" y="7775"/>
                      <a:pt x="15920" y="7894"/>
                      <a:pt x="15920" y="8078"/>
                    </a:cubicBezTo>
                    <a:cubicBezTo>
                      <a:pt x="15920" y="8404"/>
                      <a:pt x="16061" y="8638"/>
                      <a:pt x="16259" y="8638"/>
                    </a:cubicBezTo>
                    <a:cubicBezTo>
                      <a:pt x="16540" y="8638"/>
                      <a:pt x="16545" y="8603"/>
                      <a:pt x="16545" y="6907"/>
                    </a:cubicBezTo>
                    <a:cubicBezTo>
                      <a:pt x="16545" y="5553"/>
                      <a:pt x="16535" y="5330"/>
                      <a:pt x="16463" y="5258"/>
                    </a:cubicBezTo>
                    <a:cubicBezTo>
                      <a:pt x="16294" y="5085"/>
                      <a:pt x="16166" y="5057"/>
                      <a:pt x="15638" y="5076"/>
                    </a:cubicBezTo>
                    <a:lnTo>
                      <a:pt x="15109" y="5093"/>
                    </a:lnTo>
                    <a:lnTo>
                      <a:pt x="15109" y="4667"/>
                    </a:lnTo>
                    <a:lnTo>
                      <a:pt x="15109" y="4242"/>
                    </a:lnTo>
                    <a:lnTo>
                      <a:pt x="16456" y="4215"/>
                    </a:lnTo>
                    <a:cubicBezTo>
                      <a:pt x="17576" y="4192"/>
                      <a:pt x="17812" y="4175"/>
                      <a:pt x="17853" y="4108"/>
                    </a:cubicBezTo>
                    <a:cubicBezTo>
                      <a:pt x="17931" y="3982"/>
                      <a:pt x="17913" y="3899"/>
                      <a:pt x="17775" y="3759"/>
                    </a:cubicBezTo>
                    <a:cubicBezTo>
                      <a:pt x="17655" y="3636"/>
                      <a:pt x="17612" y="3627"/>
                      <a:pt x="17094" y="3627"/>
                    </a:cubicBezTo>
                    <a:cubicBezTo>
                      <a:pt x="16789" y="3627"/>
                      <a:pt x="16490" y="3603"/>
                      <a:pt x="16433" y="3571"/>
                    </a:cubicBezTo>
                    <a:cubicBezTo>
                      <a:pt x="16362" y="3533"/>
                      <a:pt x="16310" y="3531"/>
                      <a:pt x="16266" y="3567"/>
                    </a:cubicBezTo>
                    <a:cubicBezTo>
                      <a:pt x="16225" y="3602"/>
                      <a:pt x="15344" y="3623"/>
                      <a:pt x="13801" y="3623"/>
                    </a:cubicBezTo>
                    <a:cubicBezTo>
                      <a:pt x="11598" y="3626"/>
                      <a:pt x="11396" y="3635"/>
                      <a:pt x="11336" y="3718"/>
                    </a:cubicBezTo>
                    <a:cubicBezTo>
                      <a:pt x="11239" y="3853"/>
                      <a:pt x="11256" y="3937"/>
                      <a:pt x="11406" y="4070"/>
                    </a:cubicBezTo>
                    <a:cubicBezTo>
                      <a:pt x="11537" y="4186"/>
                      <a:pt x="11581" y="4189"/>
                      <a:pt x="12985" y="4215"/>
                    </a:cubicBezTo>
                    <a:lnTo>
                      <a:pt x="14430" y="4242"/>
                    </a:lnTo>
                    <a:lnTo>
                      <a:pt x="14445" y="4609"/>
                    </a:lnTo>
                    <a:cubicBezTo>
                      <a:pt x="14453" y="4811"/>
                      <a:pt x="14441" y="4997"/>
                      <a:pt x="14416" y="5022"/>
                    </a:cubicBezTo>
                    <a:cubicBezTo>
                      <a:pt x="14392" y="5047"/>
                      <a:pt x="12338" y="5068"/>
                      <a:pt x="9853" y="5068"/>
                    </a:cubicBezTo>
                    <a:cubicBezTo>
                      <a:pt x="6343" y="5068"/>
                      <a:pt x="5316" y="5083"/>
                      <a:pt x="5249" y="5134"/>
                    </a:cubicBezTo>
                    <a:cubicBezTo>
                      <a:pt x="5176" y="5189"/>
                      <a:pt x="5160" y="5328"/>
                      <a:pt x="5148" y="5997"/>
                    </a:cubicBezTo>
                    <a:lnTo>
                      <a:pt x="5133" y="6795"/>
                    </a:lnTo>
                    <a:lnTo>
                      <a:pt x="5004" y="6826"/>
                    </a:lnTo>
                    <a:cubicBezTo>
                      <a:pt x="4812" y="6872"/>
                      <a:pt x="4801" y="7065"/>
                      <a:pt x="4987" y="7156"/>
                    </a:cubicBezTo>
                    <a:lnTo>
                      <a:pt x="5133" y="7226"/>
                    </a:lnTo>
                    <a:lnTo>
                      <a:pt x="5148" y="8618"/>
                    </a:lnTo>
                    <a:cubicBezTo>
                      <a:pt x="5161" y="9920"/>
                      <a:pt x="5168" y="10014"/>
                      <a:pt x="5264" y="10102"/>
                    </a:cubicBezTo>
                    <a:cubicBezTo>
                      <a:pt x="5385" y="10214"/>
                      <a:pt x="5624" y="10226"/>
                      <a:pt x="5688" y="10123"/>
                    </a:cubicBezTo>
                    <a:cubicBezTo>
                      <a:pt x="5713" y="10083"/>
                      <a:pt x="5733" y="9733"/>
                      <a:pt x="5733" y="9347"/>
                    </a:cubicBezTo>
                    <a:cubicBezTo>
                      <a:pt x="5734" y="8915"/>
                      <a:pt x="5754" y="8632"/>
                      <a:pt x="5788" y="8611"/>
                    </a:cubicBezTo>
                    <a:cubicBezTo>
                      <a:pt x="5826" y="8587"/>
                      <a:pt x="5826" y="8553"/>
                      <a:pt x="5786" y="8504"/>
                    </a:cubicBezTo>
                    <a:cubicBezTo>
                      <a:pt x="5755" y="8465"/>
                      <a:pt x="5736" y="8305"/>
                      <a:pt x="5745" y="8149"/>
                    </a:cubicBezTo>
                    <a:lnTo>
                      <a:pt x="5760" y="7865"/>
                    </a:lnTo>
                    <a:lnTo>
                      <a:pt x="6256" y="7865"/>
                    </a:lnTo>
                    <a:lnTo>
                      <a:pt x="6752" y="7865"/>
                    </a:lnTo>
                    <a:lnTo>
                      <a:pt x="6752" y="9837"/>
                    </a:lnTo>
                    <a:lnTo>
                      <a:pt x="6752" y="11809"/>
                    </a:lnTo>
                    <a:lnTo>
                      <a:pt x="5983" y="11823"/>
                    </a:lnTo>
                    <a:cubicBezTo>
                      <a:pt x="5256" y="11837"/>
                      <a:pt x="5211" y="11845"/>
                      <a:pt x="5154" y="11954"/>
                    </a:cubicBezTo>
                    <a:cubicBezTo>
                      <a:pt x="5111" y="12035"/>
                      <a:pt x="5100" y="12473"/>
                      <a:pt x="5114" y="13455"/>
                    </a:cubicBezTo>
                    <a:lnTo>
                      <a:pt x="5133" y="14842"/>
                    </a:lnTo>
                    <a:lnTo>
                      <a:pt x="5004" y="14873"/>
                    </a:lnTo>
                    <a:cubicBezTo>
                      <a:pt x="4812" y="14919"/>
                      <a:pt x="4810" y="15064"/>
                      <a:pt x="5000" y="15131"/>
                    </a:cubicBezTo>
                    <a:cubicBezTo>
                      <a:pt x="5193" y="15200"/>
                      <a:pt x="5207" y="15338"/>
                      <a:pt x="5029" y="15408"/>
                    </a:cubicBezTo>
                    <a:cubicBezTo>
                      <a:pt x="4957" y="15435"/>
                      <a:pt x="4898" y="15483"/>
                      <a:pt x="4898" y="15514"/>
                    </a:cubicBezTo>
                    <a:cubicBezTo>
                      <a:pt x="4898" y="15545"/>
                      <a:pt x="4957" y="15592"/>
                      <a:pt x="5029" y="15620"/>
                    </a:cubicBezTo>
                    <a:cubicBezTo>
                      <a:pt x="5151" y="15667"/>
                      <a:pt x="5160" y="15696"/>
                      <a:pt x="5160" y="16037"/>
                    </a:cubicBezTo>
                    <a:cubicBezTo>
                      <a:pt x="5160" y="16582"/>
                      <a:pt x="5190" y="16599"/>
                      <a:pt x="6144" y="16632"/>
                    </a:cubicBezTo>
                    <a:lnTo>
                      <a:pt x="6909" y="16659"/>
                    </a:lnTo>
                    <a:lnTo>
                      <a:pt x="6909" y="16926"/>
                    </a:lnTo>
                    <a:cubicBezTo>
                      <a:pt x="6909" y="17150"/>
                      <a:pt x="6895" y="17190"/>
                      <a:pt x="6818" y="17177"/>
                    </a:cubicBezTo>
                    <a:cubicBezTo>
                      <a:pt x="6686" y="17154"/>
                      <a:pt x="6706" y="17253"/>
                      <a:pt x="6841" y="17289"/>
                    </a:cubicBezTo>
                    <a:cubicBezTo>
                      <a:pt x="6932" y="17313"/>
                      <a:pt x="6940" y="17336"/>
                      <a:pt x="6890" y="17397"/>
                    </a:cubicBezTo>
                    <a:cubicBezTo>
                      <a:pt x="6839" y="17460"/>
                      <a:pt x="6606" y="17472"/>
                      <a:pt x="5589" y="17467"/>
                    </a:cubicBezTo>
                    <a:lnTo>
                      <a:pt x="4351" y="17459"/>
                    </a:lnTo>
                    <a:lnTo>
                      <a:pt x="4351" y="17005"/>
                    </a:lnTo>
                    <a:cubicBezTo>
                      <a:pt x="4351" y="16565"/>
                      <a:pt x="4354" y="16554"/>
                      <a:pt x="4470" y="16567"/>
                    </a:cubicBezTo>
                    <a:cubicBezTo>
                      <a:pt x="4540" y="16574"/>
                      <a:pt x="4601" y="16543"/>
                      <a:pt x="4620" y="16493"/>
                    </a:cubicBezTo>
                    <a:cubicBezTo>
                      <a:pt x="4655" y="16399"/>
                      <a:pt x="4544" y="16301"/>
                      <a:pt x="4444" y="16339"/>
                    </a:cubicBezTo>
                    <a:cubicBezTo>
                      <a:pt x="4409" y="16352"/>
                      <a:pt x="4367" y="16343"/>
                      <a:pt x="4353" y="16319"/>
                    </a:cubicBezTo>
                    <a:cubicBezTo>
                      <a:pt x="4339" y="16296"/>
                      <a:pt x="4326" y="15767"/>
                      <a:pt x="4323" y="15145"/>
                    </a:cubicBezTo>
                    <a:cubicBezTo>
                      <a:pt x="4318" y="14200"/>
                      <a:pt x="4304" y="14018"/>
                      <a:pt x="4243" y="14042"/>
                    </a:cubicBezTo>
                    <a:cubicBezTo>
                      <a:pt x="4203" y="14058"/>
                      <a:pt x="4156" y="14047"/>
                      <a:pt x="4139" y="14019"/>
                    </a:cubicBezTo>
                    <a:cubicBezTo>
                      <a:pt x="4122" y="13991"/>
                      <a:pt x="4039" y="13969"/>
                      <a:pt x="3953" y="13969"/>
                    </a:cubicBezTo>
                    <a:cubicBezTo>
                      <a:pt x="3835" y="13969"/>
                      <a:pt x="3788" y="13999"/>
                      <a:pt x="3749" y="14104"/>
                    </a:cubicBezTo>
                    <a:cubicBezTo>
                      <a:pt x="3720" y="14183"/>
                      <a:pt x="3698" y="14986"/>
                      <a:pt x="3698" y="15997"/>
                    </a:cubicBezTo>
                    <a:lnTo>
                      <a:pt x="3698" y="17751"/>
                    </a:lnTo>
                    <a:lnTo>
                      <a:pt x="3842" y="17913"/>
                    </a:lnTo>
                    <a:lnTo>
                      <a:pt x="3984" y="18075"/>
                    </a:lnTo>
                    <a:lnTo>
                      <a:pt x="8303" y="18073"/>
                    </a:lnTo>
                    <a:cubicBezTo>
                      <a:pt x="10677" y="18073"/>
                      <a:pt x="12657" y="18058"/>
                      <a:pt x="12703" y="18040"/>
                    </a:cubicBezTo>
                    <a:cubicBezTo>
                      <a:pt x="12857" y="17980"/>
                      <a:pt x="12865" y="17756"/>
                      <a:pt x="12720" y="17608"/>
                    </a:cubicBezTo>
                    <a:lnTo>
                      <a:pt x="12587" y="17474"/>
                    </a:lnTo>
                    <a:lnTo>
                      <a:pt x="10781" y="17480"/>
                    </a:lnTo>
                    <a:lnTo>
                      <a:pt x="8975" y="17484"/>
                    </a:lnTo>
                    <a:lnTo>
                      <a:pt x="8890" y="17353"/>
                    </a:lnTo>
                    <a:cubicBezTo>
                      <a:pt x="8787" y="17192"/>
                      <a:pt x="8681" y="17180"/>
                      <a:pt x="8643" y="17326"/>
                    </a:cubicBezTo>
                    <a:cubicBezTo>
                      <a:pt x="8614" y="17441"/>
                      <a:pt x="8610" y="17441"/>
                      <a:pt x="7954" y="17449"/>
                    </a:cubicBezTo>
                    <a:lnTo>
                      <a:pt x="7536" y="17453"/>
                    </a:lnTo>
                    <a:lnTo>
                      <a:pt x="7523" y="16835"/>
                    </a:lnTo>
                    <a:cubicBezTo>
                      <a:pt x="7504" y="16066"/>
                      <a:pt x="7504" y="16066"/>
                      <a:pt x="6722" y="16024"/>
                    </a:cubicBezTo>
                    <a:cubicBezTo>
                      <a:pt x="6423" y="16008"/>
                      <a:pt x="6085" y="15987"/>
                      <a:pt x="5970" y="15975"/>
                    </a:cubicBezTo>
                    <a:lnTo>
                      <a:pt x="5760" y="15954"/>
                    </a:lnTo>
                    <a:lnTo>
                      <a:pt x="5746" y="14423"/>
                    </a:lnTo>
                    <a:cubicBezTo>
                      <a:pt x="5737" y="13336"/>
                      <a:pt x="5750" y="12867"/>
                      <a:pt x="5792" y="12816"/>
                    </a:cubicBezTo>
                    <a:cubicBezTo>
                      <a:pt x="5837" y="12761"/>
                      <a:pt x="5837" y="12722"/>
                      <a:pt x="5788" y="12663"/>
                    </a:cubicBezTo>
                    <a:cubicBezTo>
                      <a:pt x="5650" y="12493"/>
                      <a:pt x="5761" y="12421"/>
                      <a:pt x="6173" y="12421"/>
                    </a:cubicBezTo>
                    <a:cubicBezTo>
                      <a:pt x="6543" y="12421"/>
                      <a:pt x="6568" y="12429"/>
                      <a:pt x="6670" y="12576"/>
                    </a:cubicBezTo>
                    <a:cubicBezTo>
                      <a:pt x="6770" y="12719"/>
                      <a:pt x="6778" y="12806"/>
                      <a:pt x="6778" y="13698"/>
                    </a:cubicBezTo>
                    <a:cubicBezTo>
                      <a:pt x="6778" y="14654"/>
                      <a:pt x="6780" y="14668"/>
                      <a:pt x="6907" y="14797"/>
                    </a:cubicBezTo>
                    <a:cubicBezTo>
                      <a:pt x="7023" y="14915"/>
                      <a:pt x="7078" y="14929"/>
                      <a:pt x="7469" y="14929"/>
                    </a:cubicBezTo>
                    <a:cubicBezTo>
                      <a:pt x="7852" y="14929"/>
                      <a:pt x="7915" y="14941"/>
                      <a:pt x="8002" y="15044"/>
                    </a:cubicBezTo>
                    <a:lnTo>
                      <a:pt x="8100" y="15162"/>
                    </a:lnTo>
                    <a:lnTo>
                      <a:pt x="8145" y="15041"/>
                    </a:lnTo>
                    <a:cubicBezTo>
                      <a:pt x="8238" y="14785"/>
                      <a:pt x="8293" y="15003"/>
                      <a:pt x="8293" y="15616"/>
                    </a:cubicBezTo>
                    <a:cubicBezTo>
                      <a:pt x="8293" y="16172"/>
                      <a:pt x="8305" y="16261"/>
                      <a:pt x="8401" y="16385"/>
                    </a:cubicBezTo>
                    <a:lnTo>
                      <a:pt x="8511" y="16526"/>
                    </a:lnTo>
                    <a:lnTo>
                      <a:pt x="11093" y="16526"/>
                    </a:lnTo>
                    <a:cubicBezTo>
                      <a:pt x="13506" y="16526"/>
                      <a:pt x="13679" y="16532"/>
                      <a:pt x="13710" y="16619"/>
                    </a:cubicBezTo>
                    <a:cubicBezTo>
                      <a:pt x="13784" y="16822"/>
                      <a:pt x="13918" y="16840"/>
                      <a:pt x="13987" y="16657"/>
                    </a:cubicBezTo>
                    <a:lnTo>
                      <a:pt x="14038" y="16524"/>
                    </a:lnTo>
                    <a:lnTo>
                      <a:pt x="15185" y="16534"/>
                    </a:lnTo>
                    <a:cubicBezTo>
                      <a:pt x="16049" y="16540"/>
                      <a:pt x="16352" y="16525"/>
                      <a:pt x="16412" y="16474"/>
                    </a:cubicBezTo>
                    <a:cubicBezTo>
                      <a:pt x="16471" y="16424"/>
                      <a:pt x="16493" y="16302"/>
                      <a:pt x="16493" y="16016"/>
                    </a:cubicBezTo>
                    <a:cubicBezTo>
                      <a:pt x="16493" y="15801"/>
                      <a:pt x="16519" y="15612"/>
                      <a:pt x="16548" y="15593"/>
                    </a:cubicBezTo>
                    <a:cubicBezTo>
                      <a:pt x="16578" y="15574"/>
                      <a:pt x="16594" y="15518"/>
                      <a:pt x="16586" y="15469"/>
                    </a:cubicBezTo>
                    <a:cubicBezTo>
                      <a:pt x="16574" y="15393"/>
                      <a:pt x="16625" y="15381"/>
                      <a:pt x="16937" y="15381"/>
                    </a:cubicBezTo>
                    <a:lnTo>
                      <a:pt x="17302" y="15381"/>
                    </a:lnTo>
                    <a:lnTo>
                      <a:pt x="17338" y="15595"/>
                    </a:lnTo>
                    <a:cubicBezTo>
                      <a:pt x="17397" y="15934"/>
                      <a:pt x="17387" y="17215"/>
                      <a:pt x="17325" y="17333"/>
                    </a:cubicBezTo>
                    <a:cubicBezTo>
                      <a:pt x="17274" y="17431"/>
                      <a:pt x="17219" y="17439"/>
                      <a:pt x="16660" y="17436"/>
                    </a:cubicBezTo>
                    <a:cubicBezTo>
                      <a:pt x="15660" y="17429"/>
                      <a:pt x="14475" y="17467"/>
                      <a:pt x="14411" y="17507"/>
                    </a:cubicBezTo>
                    <a:cubicBezTo>
                      <a:pt x="14312" y="17569"/>
                      <a:pt x="14344" y="17834"/>
                      <a:pt x="14462" y="17944"/>
                    </a:cubicBezTo>
                    <a:cubicBezTo>
                      <a:pt x="14557" y="18032"/>
                      <a:pt x="14682" y="18048"/>
                      <a:pt x="15416" y="18071"/>
                    </a:cubicBezTo>
                    <a:lnTo>
                      <a:pt x="16259" y="18098"/>
                    </a:lnTo>
                    <a:lnTo>
                      <a:pt x="16259" y="18685"/>
                    </a:lnTo>
                    <a:lnTo>
                      <a:pt x="16259" y="19271"/>
                    </a:lnTo>
                    <a:lnTo>
                      <a:pt x="13881" y="19284"/>
                    </a:lnTo>
                    <a:cubicBezTo>
                      <a:pt x="12574" y="19292"/>
                      <a:pt x="11473" y="19286"/>
                      <a:pt x="11434" y="19271"/>
                    </a:cubicBezTo>
                    <a:cubicBezTo>
                      <a:pt x="11378" y="19249"/>
                      <a:pt x="11378" y="19227"/>
                      <a:pt x="11427" y="19166"/>
                    </a:cubicBezTo>
                    <a:cubicBezTo>
                      <a:pt x="11505" y="19070"/>
                      <a:pt x="11454" y="18977"/>
                      <a:pt x="11321" y="18977"/>
                    </a:cubicBezTo>
                    <a:cubicBezTo>
                      <a:pt x="11214" y="18977"/>
                      <a:pt x="11180" y="19107"/>
                      <a:pt x="11271" y="19164"/>
                    </a:cubicBezTo>
                    <a:cubicBezTo>
                      <a:pt x="11374" y="19229"/>
                      <a:pt x="11263" y="19298"/>
                      <a:pt x="11056" y="19298"/>
                    </a:cubicBezTo>
                    <a:cubicBezTo>
                      <a:pt x="10787" y="19298"/>
                      <a:pt x="10643" y="19377"/>
                      <a:pt x="10643" y="19526"/>
                    </a:cubicBezTo>
                    <a:cubicBezTo>
                      <a:pt x="10643" y="19662"/>
                      <a:pt x="10989" y="20070"/>
                      <a:pt x="11037" y="19991"/>
                    </a:cubicBezTo>
                    <a:cubicBezTo>
                      <a:pt x="11057" y="19958"/>
                      <a:pt x="11556" y="19937"/>
                      <a:pt x="12347" y="19937"/>
                    </a:cubicBezTo>
                    <a:cubicBezTo>
                      <a:pt x="13435" y="19937"/>
                      <a:pt x="13628" y="19950"/>
                      <a:pt x="13653" y="20018"/>
                    </a:cubicBezTo>
                    <a:cubicBezTo>
                      <a:pt x="13691" y="20118"/>
                      <a:pt x="13861" y="20122"/>
                      <a:pt x="13898" y="20024"/>
                    </a:cubicBezTo>
                    <a:cubicBezTo>
                      <a:pt x="13920" y="19963"/>
                      <a:pt x="14435" y="19943"/>
                      <a:pt x="16804" y="19910"/>
                    </a:cubicBezTo>
                    <a:cubicBezTo>
                      <a:pt x="18387" y="19888"/>
                      <a:pt x="19692" y="19851"/>
                      <a:pt x="19707" y="19827"/>
                    </a:cubicBezTo>
                    <a:cubicBezTo>
                      <a:pt x="19721" y="19803"/>
                      <a:pt x="19733" y="18458"/>
                      <a:pt x="19733" y="16837"/>
                    </a:cubicBezTo>
                    <a:lnTo>
                      <a:pt x="19733" y="13889"/>
                    </a:lnTo>
                    <a:lnTo>
                      <a:pt x="19614" y="13797"/>
                    </a:lnTo>
                    <a:cubicBezTo>
                      <a:pt x="19476" y="13689"/>
                      <a:pt x="19216" y="13671"/>
                      <a:pt x="19180" y="13768"/>
                    </a:cubicBezTo>
                    <a:cubicBezTo>
                      <a:pt x="19167" y="13804"/>
                      <a:pt x="19149" y="15058"/>
                      <a:pt x="19142" y="16553"/>
                    </a:cubicBezTo>
                    <a:lnTo>
                      <a:pt x="19131" y="19271"/>
                    </a:lnTo>
                    <a:lnTo>
                      <a:pt x="18008" y="19271"/>
                    </a:lnTo>
                    <a:lnTo>
                      <a:pt x="16885" y="19271"/>
                    </a:lnTo>
                    <a:lnTo>
                      <a:pt x="16885" y="18685"/>
                    </a:lnTo>
                    <a:lnTo>
                      <a:pt x="16885" y="18098"/>
                    </a:lnTo>
                    <a:lnTo>
                      <a:pt x="17355" y="18071"/>
                    </a:lnTo>
                    <a:cubicBezTo>
                      <a:pt x="17614" y="18056"/>
                      <a:pt x="17855" y="18025"/>
                      <a:pt x="17891" y="18002"/>
                    </a:cubicBezTo>
                    <a:cubicBezTo>
                      <a:pt x="17941" y="17968"/>
                      <a:pt x="17955" y="17499"/>
                      <a:pt x="17955" y="15948"/>
                    </a:cubicBezTo>
                    <a:cubicBezTo>
                      <a:pt x="17955" y="14565"/>
                      <a:pt x="17975" y="13918"/>
                      <a:pt x="18014" y="13878"/>
                    </a:cubicBezTo>
                    <a:cubicBezTo>
                      <a:pt x="18055" y="13836"/>
                      <a:pt x="18054" y="13789"/>
                      <a:pt x="18012" y="13710"/>
                    </a:cubicBezTo>
                    <a:cubicBezTo>
                      <a:pt x="17971" y="13632"/>
                      <a:pt x="17959" y="12472"/>
                      <a:pt x="17968" y="9748"/>
                    </a:cubicBezTo>
                    <a:lnTo>
                      <a:pt x="17982" y="5893"/>
                    </a:lnTo>
                    <a:lnTo>
                      <a:pt x="18476" y="5878"/>
                    </a:lnTo>
                    <a:cubicBezTo>
                      <a:pt x="18939" y="5863"/>
                      <a:pt x="18977" y="5871"/>
                      <a:pt x="19063" y="5986"/>
                    </a:cubicBezTo>
                    <a:cubicBezTo>
                      <a:pt x="19148" y="6099"/>
                      <a:pt x="19155" y="6321"/>
                      <a:pt x="19156" y="9043"/>
                    </a:cubicBezTo>
                    <a:cubicBezTo>
                      <a:pt x="19157" y="11899"/>
                      <a:pt x="19160" y="11985"/>
                      <a:pt x="19262" y="12116"/>
                    </a:cubicBezTo>
                    <a:cubicBezTo>
                      <a:pt x="19319" y="12191"/>
                      <a:pt x="19366" y="12302"/>
                      <a:pt x="19366" y="12364"/>
                    </a:cubicBezTo>
                    <a:cubicBezTo>
                      <a:pt x="19366" y="12438"/>
                      <a:pt x="19398" y="12476"/>
                      <a:pt x="19464" y="12476"/>
                    </a:cubicBezTo>
                    <a:cubicBezTo>
                      <a:pt x="19537" y="12476"/>
                      <a:pt x="19557" y="12447"/>
                      <a:pt x="19538" y="12373"/>
                    </a:cubicBezTo>
                    <a:cubicBezTo>
                      <a:pt x="19521" y="12306"/>
                      <a:pt x="19550" y="12252"/>
                      <a:pt x="19621" y="12213"/>
                    </a:cubicBezTo>
                    <a:cubicBezTo>
                      <a:pt x="19726" y="12156"/>
                      <a:pt x="19731" y="12108"/>
                      <a:pt x="19744" y="10755"/>
                    </a:cubicBezTo>
                    <a:lnTo>
                      <a:pt x="19758" y="9358"/>
                    </a:lnTo>
                    <a:lnTo>
                      <a:pt x="20176" y="9358"/>
                    </a:lnTo>
                    <a:cubicBezTo>
                      <a:pt x="20587" y="9358"/>
                      <a:pt x="20593" y="9360"/>
                      <a:pt x="20593" y="9491"/>
                    </a:cubicBezTo>
                    <a:cubicBezTo>
                      <a:pt x="20593" y="9598"/>
                      <a:pt x="20564" y="9628"/>
                      <a:pt x="20447" y="9642"/>
                    </a:cubicBezTo>
                    <a:cubicBezTo>
                      <a:pt x="20259" y="9664"/>
                      <a:pt x="20275" y="9808"/>
                      <a:pt x="20477" y="9907"/>
                    </a:cubicBezTo>
                    <a:lnTo>
                      <a:pt x="20621" y="9976"/>
                    </a:lnTo>
                    <a:lnTo>
                      <a:pt x="20617" y="12866"/>
                    </a:lnTo>
                    <a:cubicBezTo>
                      <a:pt x="20614" y="14715"/>
                      <a:pt x="20594" y="15774"/>
                      <a:pt x="20561" y="15815"/>
                    </a:cubicBezTo>
                    <a:cubicBezTo>
                      <a:pt x="20532" y="15851"/>
                      <a:pt x="20473" y="15866"/>
                      <a:pt x="20432" y="15850"/>
                    </a:cubicBezTo>
                    <a:cubicBezTo>
                      <a:pt x="20386" y="15832"/>
                      <a:pt x="20358" y="15856"/>
                      <a:pt x="20358" y="15908"/>
                    </a:cubicBezTo>
                    <a:cubicBezTo>
                      <a:pt x="20358" y="15955"/>
                      <a:pt x="20393" y="15993"/>
                      <a:pt x="20436" y="15993"/>
                    </a:cubicBezTo>
                    <a:cubicBezTo>
                      <a:pt x="20478" y="15993"/>
                      <a:pt x="20533" y="16036"/>
                      <a:pt x="20561" y="16087"/>
                    </a:cubicBezTo>
                    <a:cubicBezTo>
                      <a:pt x="20590" y="16143"/>
                      <a:pt x="20605" y="17107"/>
                      <a:pt x="20600" y="18446"/>
                    </a:cubicBezTo>
                    <a:lnTo>
                      <a:pt x="20593" y="20710"/>
                    </a:lnTo>
                    <a:lnTo>
                      <a:pt x="12398" y="20723"/>
                    </a:lnTo>
                    <a:cubicBezTo>
                      <a:pt x="4694" y="20736"/>
                      <a:pt x="4197" y="20732"/>
                      <a:pt x="4103" y="20646"/>
                    </a:cubicBezTo>
                    <a:cubicBezTo>
                      <a:pt x="4024" y="20573"/>
                      <a:pt x="4006" y="20571"/>
                      <a:pt x="4020" y="20632"/>
                    </a:cubicBezTo>
                    <a:cubicBezTo>
                      <a:pt x="4034" y="20700"/>
                      <a:pt x="3828" y="20711"/>
                      <a:pt x="2560" y="20723"/>
                    </a:cubicBezTo>
                    <a:cubicBezTo>
                      <a:pt x="1407" y="20734"/>
                      <a:pt x="1078" y="20724"/>
                      <a:pt x="1058" y="20671"/>
                    </a:cubicBezTo>
                    <a:cubicBezTo>
                      <a:pt x="1045" y="20634"/>
                      <a:pt x="1040" y="18133"/>
                      <a:pt x="1047" y="15114"/>
                    </a:cubicBezTo>
                    <a:lnTo>
                      <a:pt x="1060" y="9625"/>
                    </a:lnTo>
                    <a:lnTo>
                      <a:pt x="1473" y="9625"/>
                    </a:lnTo>
                    <a:lnTo>
                      <a:pt x="1886" y="9625"/>
                    </a:lnTo>
                    <a:lnTo>
                      <a:pt x="1874" y="10028"/>
                    </a:lnTo>
                    <a:cubicBezTo>
                      <a:pt x="1864" y="10398"/>
                      <a:pt x="1875" y="10449"/>
                      <a:pt x="2001" y="10602"/>
                    </a:cubicBezTo>
                    <a:cubicBezTo>
                      <a:pt x="2148" y="10780"/>
                      <a:pt x="2337" y="10822"/>
                      <a:pt x="2437" y="10699"/>
                    </a:cubicBezTo>
                    <a:cubicBezTo>
                      <a:pt x="2478" y="10648"/>
                      <a:pt x="2499" y="9697"/>
                      <a:pt x="2509" y="7487"/>
                    </a:cubicBezTo>
                    <a:lnTo>
                      <a:pt x="2522" y="4348"/>
                    </a:lnTo>
                    <a:lnTo>
                      <a:pt x="2965" y="4307"/>
                    </a:lnTo>
                    <a:cubicBezTo>
                      <a:pt x="3209" y="4285"/>
                      <a:pt x="3469" y="4260"/>
                      <a:pt x="3541" y="4253"/>
                    </a:cubicBezTo>
                    <a:lnTo>
                      <a:pt x="3671" y="4242"/>
                    </a:lnTo>
                    <a:lnTo>
                      <a:pt x="3685" y="8093"/>
                    </a:lnTo>
                    <a:cubicBezTo>
                      <a:pt x="3695" y="11225"/>
                      <a:pt x="3685" y="11950"/>
                      <a:pt x="3630" y="11971"/>
                    </a:cubicBezTo>
                    <a:cubicBezTo>
                      <a:pt x="3592" y="11986"/>
                      <a:pt x="3215" y="12007"/>
                      <a:pt x="2791" y="12014"/>
                    </a:cubicBezTo>
                    <a:cubicBezTo>
                      <a:pt x="2181" y="12025"/>
                      <a:pt x="2009" y="12043"/>
                      <a:pt x="1971" y="12105"/>
                    </a:cubicBezTo>
                    <a:cubicBezTo>
                      <a:pt x="1943" y="12149"/>
                      <a:pt x="1922" y="13109"/>
                      <a:pt x="1922" y="14343"/>
                    </a:cubicBezTo>
                    <a:cubicBezTo>
                      <a:pt x="1921" y="15952"/>
                      <a:pt x="1906" y="16521"/>
                      <a:pt x="1859" y="16568"/>
                    </a:cubicBezTo>
                    <a:cubicBezTo>
                      <a:pt x="1811" y="16618"/>
                      <a:pt x="1811" y="16646"/>
                      <a:pt x="1859" y="16696"/>
                    </a:cubicBezTo>
                    <a:cubicBezTo>
                      <a:pt x="1905" y="16743"/>
                      <a:pt x="1922" y="17159"/>
                      <a:pt x="1922" y="18233"/>
                    </a:cubicBezTo>
                    <a:cubicBezTo>
                      <a:pt x="1922" y="19704"/>
                      <a:pt x="1922" y="19705"/>
                      <a:pt x="2043" y="19821"/>
                    </a:cubicBezTo>
                    <a:cubicBezTo>
                      <a:pt x="2163" y="19937"/>
                      <a:pt x="2172" y="19937"/>
                      <a:pt x="4525" y="19937"/>
                    </a:cubicBezTo>
                    <a:lnTo>
                      <a:pt x="6886" y="19937"/>
                    </a:lnTo>
                    <a:lnTo>
                      <a:pt x="6930" y="20053"/>
                    </a:lnTo>
                    <a:lnTo>
                      <a:pt x="6972" y="20169"/>
                    </a:lnTo>
                    <a:lnTo>
                      <a:pt x="7002" y="20051"/>
                    </a:lnTo>
                    <a:cubicBezTo>
                      <a:pt x="7031" y="19935"/>
                      <a:pt x="7047" y="19935"/>
                      <a:pt x="7865" y="19941"/>
                    </a:cubicBezTo>
                    <a:cubicBezTo>
                      <a:pt x="8826" y="19948"/>
                      <a:pt x="8952" y="19912"/>
                      <a:pt x="8833" y="19668"/>
                    </a:cubicBezTo>
                    <a:cubicBezTo>
                      <a:pt x="8706" y="19410"/>
                      <a:pt x="8626" y="19380"/>
                      <a:pt x="8011" y="19352"/>
                    </a:cubicBezTo>
                    <a:cubicBezTo>
                      <a:pt x="7475" y="19327"/>
                      <a:pt x="7432" y="19317"/>
                      <a:pt x="7432" y="19218"/>
                    </a:cubicBezTo>
                    <a:cubicBezTo>
                      <a:pt x="7432" y="19056"/>
                      <a:pt x="7210" y="19040"/>
                      <a:pt x="7187" y="19201"/>
                    </a:cubicBezTo>
                    <a:lnTo>
                      <a:pt x="7170" y="19325"/>
                    </a:lnTo>
                    <a:lnTo>
                      <a:pt x="5355" y="19338"/>
                    </a:lnTo>
                    <a:cubicBezTo>
                      <a:pt x="3773" y="19350"/>
                      <a:pt x="3535" y="19341"/>
                      <a:pt x="3508" y="19271"/>
                    </a:cubicBezTo>
                    <a:cubicBezTo>
                      <a:pt x="3469" y="19165"/>
                      <a:pt x="3247" y="19168"/>
                      <a:pt x="3207" y="19274"/>
                    </a:cubicBezTo>
                    <a:cubicBezTo>
                      <a:pt x="3183" y="19339"/>
                      <a:pt x="3107" y="19353"/>
                      <a:pt x="2850" y="19340"/>
                    </a:cubicBezTo>
                    <a:lnTo>
                      <a:pt x="2522" y="19325"/>
                    </a:lnTo>
                    <a:lnTo>
                      <a:pt x="2522" y="15993"/>
                    </a:lnTo>
                    <a:lnTo>
                      <a:pt x="2522" y="12663"/>
                    </a:lnTo>
                    <a:lnTo>
                      <a:pt x="3348" y="12636"/>
                    </a:lnTo>
                    <a:cubicBezTo>
                      <a:pt x="4003" y="12615"/>
                      <a:pt x="4181" y="12591"/>
                      <a:pt x="4220" y="12528"/>
                    </a:cubicBezTo>
                    <a:cubicBezTo>
                      <a:pt x="4265" y="12455"/>
                      <a:pt x="4309" y="6100"/>
                      <a:pt x="4273" y="4891"/>
                    </a:cubicBezTo>
                    <a:cubicBezTo>
                      <a:pt x="4261" y="4456"/>
                      <a:pt x="4267" y="4419"/>
                      <a:pt x="4366" y="4392"/>
                    </a:cubicBezTo>
                    <a:cubicBezTo>
                      <a:pt x="4425" y="4377"/>
                      <a:pt x="4487" y="4331"/>
                      <a:pt x="4503" y="4290"/>
                    </a:cubicBezTo>
                    <a:cubicBezTo>
                      <a:pt x="4526" y="4227"/>
                      <a:pt x="4963" y="4215"/>
                      <a:pt x="7242" y="4215"/>
                    </a:cubicBezTo>
                    <a:cubicBezTo>
                      <a:pt x="9640" y="4215"/>
                      <a:pt x="9968" y="4204"/>
                      <a:pt x="10041" y="4130"/>
                    </a:cubicBezTo>
                    <a:cubicBezTo>
                      <a:pt x="10156" y="4012"/>
                      <a:pt x="10142" y="3910"/>
                      <a:pt x="9993" y="3759"/>
                    </a:cubicBezTo>
                    <a:cubicBezTo>
                      <a:pt x="9889" y="3652"/>
                      <a:pt x="9814" y="3627"/>
                      <a:pt x="9583" y="3627"/>
                    </a:cubicBezTo>
                    <a:cubicBezTo>
                      <a:pt x="9404" y="3627"/>
                      <a:pt x="9276" y="3601"/>
                      <a:pt x="9238" y="3554"/>
                    </a:cubicBezTo>
                    <a:cubicBezTo>
                      <a:pt x="9199" y="3506"/>
                      <a:pt x="9183" y="3302"/>
                      <a:pt x="9192" y="2980"/>
                    </a:cubicBezTo>
                    <a:lnTo>
                      <a:pt x="9208" y="2482"/>
                    </a:lnTo>
                    <a:close/>
                    <a:moveTo>
                      <a:pt x="4665" y="2750"/>
                    </a:moveTo>
                    <a:cubicBezTo>
                      <a:pt x="4641" y="2750"/>
                      <a:pt x="4622" y="2758"/>
                      <a:pt x="4610" y="2778"/>
                    </a:cubicBezTo>
                    <a:cubicBezTo>
                      <a:pt x="4592" y="2808"/>
                      <a:pt x="4591" y="2868"/>
                      <a:pt x="4607" y="2911"/>
                    </a:cubicBezTo>
                    <a:cubicBezTo>
                      <a:pt x="4645" y="3012"/>
                      <a:pt x="4847" y="3012"/>
                      <a:pt x="4847" y="2911"/>
                    </a:cubicBezTo>
                    <a:cubicBezTo>
                      <a:pt x="4847" y="2834"/>
                      <a:pt x="4738" y="2753"/>
                      <a:pt x="4665" y="2750"/>
                    </a:cubicBezTo>
                    <a:close/>
                    <a:moveTo>
                      <a:pt x="15687" y="3148"/>
                    </a:moveTo>
                    <a:cubicBezTo>
                      <a:pt x="15641" y="3148"/>
                      <a:pt x="15605" y="3187"/>
                      <a:pt x="15605" y="3233"/>
                    </a:cubicBezTo>
                    <a:cubicBezTo>
                      <a:pt x="15605" y="3280"/>
                      <a:pt x="15634" y="3307"/>
                      <a:pt x="15668" y="3295"/>
                    </a:cubicBezTo>
                    <a:cubicBezTo>
                      <a:pt x="15765" y="3262"/>
                      <a:pt x="15779" y="3148"/>
                      <a:pt x="15687" y="3148"/>
                    </a:cubicBezTo>
                    <a:close/>
                    <a:moveTo>
                      <a:pt x="18777" y="4170"/>
                    </a:moveTo>
                    <a:cubicBezTo>
                      <a:pt x="18609" y="4150"/>
                      <a:pt x="18534" y="4277"/>
                      <a:pt x="18637" y="4404"/>
                    </a:cubicBezTo>
                    <a:cubicBezTo>
                      <a:pt x="18741" y="4532"/>
                      <a:pt x="18921" y="4479"/>
                      <a:pt x="18921" y="4321"/>
                    </a:cubicBezTo>
                    <a:cubicBezTo>
                      <a:pt x="18921" y="4215"/>
                      <a:pt x="18891" y="4184"/>
                      <a:pt x="18777" y="4170"/>
                    </a:cubicBezTo>
                    <a:close/>
                    <a:moveTo>
                      <a:pt x="11650" y="4433"/>
                    </a:moveTo>
                    <a:cubicBezTo>
                      <a:pt x="11590" y="4420"/>
                      <a:pt x="11533" y="4446"/>
                      <a:pt x="11533" y="4522"/>
                    </a:cubicBezTo>
                    <a:cubicBezTo>
                      <a:pt x="11533" y="4577"/>
                      <a:pt x="11548" y="4639"/>
                      <a:pt x="11567" y="4659"/>
                    </a:cubicBezTo>
                    <a:cubicBezTo>
                      <a:pt x="11586" y="4678"/>
                      <a:pt x="11647" y="4694"/>
                      <a:pt x="11701" y="4694"/>
                    </a:cubicBezTo>
                    <a:cubicBezTo>
                      <a:pt x="11774" y="4694"/>
                      <a:pt x="11795" y="4662"/>
                      <a:pt x="11783" y="4574"/>
                    </a:cubicBezTo>
                    <a:cubicBezTo>
                      <a:pt x="11772" y="4495"/>
                      <a:pt x="11710" y="4445"/>
                      <a:pt x="11650" y="4433"/>
                    </a:cubicBezTo>
                    <a:close/>
                    <a:moveTo>
                      <a:pt x="16742" y="4651"/>
                    </a:moveTo>
                    <a:cubicBezTo>
                      <a:pt x="16684" y="4640"/>
                      <a:pt x="16649" y="4666"/>
                      <a:pt x="16649" y="4721"/>
                    </a:cubicBezTo>
                    <a:cubicBezTo>
                      <a:pt x="16649" y="4772"/>
                      <a:pt x="16683" y="4802"/>
                      <a:pt x="16730" y="4792"/>
                    </a:cubicBezTo>
                    <a:cubicBezTo>
                      <a:pt x="16844" y="4768"/>
                      <a:pt x="16852" y="4673"/>
                      <a:pt x="16742" y="4651"/>
                    </a:cubicBezTo>
                    <a:close/>
                    <a:moveTo>
                      <a:pt x="2783" y="5654"/>
                    </a:moveTo>
                    <a:cubicBezTo>
                      <a:pt x="2740" y="5654"/>
                      <a:pt x="2706" y="5691"/>
                      <a:pt x="2706" y="5735"/>
                    </a:cubicBezTo>
                    <a:cubicBezTo>
                      <a:pt x="2706" y="5779"/>
                      <a:pt x="2740" y="5814"/>
                      <a:pt x="2783" y="5814"/>
                    </a:cubicBezTo>
                    <a:cubicBezTo>
                      <a:pt x="2826" y="5814"/>
                      <a:pt x="2863" y="5779"/>
                      <a:pt x="2863" y="5735"/>
                    </a:cubicBezTo>
                    <a:cubicBezTo>
                      <a:pt x="2863" y="5691"/>
                      <a:pt x="2826" y="5654"/>
                      <a:pt x="2783" y="5654"/>
                    </a:cubicBezTo>
                    <a:close/>
                    <a:moveTo>
                      <a:pt x="20095" y="5667"/>
                    </a:moveTo>
                    <a:cubicBezTo>
                      <a:pt x="20077" y="5667"/>
                      <a:pt x="20059" y="5671"/>
                      <a:pt x="20044" y="5681"/>
                    </a:cubicBezTo>
                    <a:cubicBezTo>
                      <a:pt x="20014" y="5699"/>
                      <a:pt x="20004" y="5736"/>
                      <a:pt x="20021" y="5764"/>
                    </a:cubicBezTo>
                    <a:cubicBezTo>
                      <a:pt x="20060" y="5828"/>
                      <a:pt x="20203" y="5828"/>
                      <a:pt x="20203" y="5764"/>
                    </a:cubicBezTo>
                    <a:cubicBezTo>
                      <a:pt x="20203" y="5710"/>
                      <a:pt x="20148" y="5668"/>
                      <a:pt x="20095" y="5667"/>
                    </a:cubicBezTo>
                    <a:close/>
                    <a:moveTo>
                      <a:pt x="1543" y="5729"/>
                    </a:moveTo>
                    <a:cubicBezTo>
                      <a:pt x="1558" y="5732"/>
                      <a:pt x="1571" y="5742"/>
                      <a:pt x="1579" y="5756"/>
                    </a:cubicBezTo>
                    <a:cubicBezTo>
                      <a:pt x="1596" y="5784"/>
                      <a:pt x="1587" y="5820"/>
                      <a:pt x="1560" y="5837"/>
                    </a:cubicBezTo>
                    <a:cubicBezTo>
                      <a:pt x="1533" y="5854"/>
                      <a:pt x="1497" y="5845"/>
                      <a:pt x="1481" y="5818"/>
                    </a:cubicBezTo>
                    <a:cubicBezTo>
                      <a:pt x="1464" y="5790"/>
                      <a:pt x="1472" y="5754"/>
                      <a:pt x="1500" y="5737"/>
                    </a:cubicBezTo>
                    <a:cubicBezTo>
                      <a:pt x="1513" y="5728"/>
                      <a:pt x="1529" y="5725"/>
                      <a:pt x="1543" y="5729"/>
                    </a:cubicBezTo>
                    <a:close/>
                    <a:moveTo>
                      <a:pt x="8880" y="5930"/>
                    </a:moveTo>
                    <a:cubicBezTo>
                      <a:pt x="8753" y="5911"/>
                      <a:pt x="8680" y="6025"/>
                      <a:pt x="8731" y="6160"/>
                    </a:cubicBezTo>
                    <a:cubicBezTo>
                      <a:pt x="8747" y="6204"/>
                      <a:pt x="8821" y="6241"/>
                      <a:pt x="8895" y="6241"/>
                    </a:cubicBezTo>
                    <a:cubicBezTo>
                      <a:pt x="9012" y="6241"/>
                      <a:pt x="9029" y="6220"/>
                      <a:pt x="9015" y="6094"/>
                    </a:cubicBezTo>
                    <a:cubicBezTo>
                      <a:pt x="9003" y="5989"/>
                      <a:pt x="8964" y="5942"/>
                      <a:pt x="8880" y="5930"/>
                    </a:cubicBezTo>
                    <a:close/>
                    <a:moveTo>
                      <a:pt x="13801" y="5955"/>
                    </a:moveTo>
                    <a:cubicBezTo>
                      <a:pt x="13774" y="5961"/>
                      <a:pt x="13752" y="5978"/>
                      <a:pt x="13740" y="6009"/>
                    </a:cubicBezTo>
                    <a:cubicBezTo>
                      <a:pt x="13721" y="6061"/>
                      <a:pt x="13746" y="6123"/>
                      <a:pt x="13805" y="6167"/>
                    </a:cubicBezTo>
                    <a:cubicBezTo>
                      <a:pt x="13950" y="6276"/>
                      <a:pt x="14049" y="6257"/>
                      <a:pt x="14030" y="6125"/>
                    </a:cubicBezTo>
                    <a:cubicBezTo>
                      <a:pt x="14014" y="6012"/>
                      <a:pt x="13883" y="5935"/>
                      <a:pt x="13801" y="5955"/>
                    </a:cubicBezTo>
                    <a:close/>
                    <a:moveTo>
                      <a:pt x="9781" y="6104"/>
                    </a:moveTo>
                    <a:cubicBezTo>
                      <a:pt x="9748" y="6098"/>
                      <a:pt x="9714" y="6100"/>
                      <a:pt x="9681" y="6113"/>
                    </a:cubicBezTo>
                    <a:cubicBezTo>
                      <a:pt x="9583" y="6152"/>
                      <a:pt x="9574" y="6299"/>
                      <a:pt x="9664" y="6391"/>
                    </a:cubicBezTo>
                    <a:cubicBezTo>
                      <a:pt x="9763" y="6492"/>
                      <a:pt x="9937" y="6444"/>
                      <a:pt x="9956" y="6310"/>
                    </a:cubicBezTo>
                    <a:cubicBezTo>
                      <a:pt x="9969" y="6211"/>
                      <a:pt x="9881" y="6121"/>
                      <a:pt x="9781" y="6104"/>
                    </a:cubicBezTo>
                    <a:close/>
                    <a:moveTo>
                      <a:pt x="13856" y="7707"/>
                    </a:moveTo>
                    <a:cubicBezTo>
                      <a:pt x="13685" y="7707"/>
                      <a:pt x="13604" y="7867"/>
                      <a:pt x="13733" y="7952"/>
                    </a:cubicBezTo>
                    <a:cubicBezTo>
                      <a:pt x="13866" y="8040"/>
                      <a:pt x="14013" y="7981"/>
                      <a:pt x="14013" y="7838"/>
                    </a:cubicBezTo>
                    <a:cubicBezTo>
                      <a:pt x="14013" y="7726"/>
                      <a:pt x="13988" y="7707"/>
                      <a:pt x="13856" y="7707"/>
                    </a:cubicBezTo>
                    <a:close/>
                    <a:moveTo>
                      <a:pt x="4616" y="8052"/>
                    </a:moveTo>
                    <a:cubicBezTo>
                      <a:pt x="4571" y="8052"/>
                      <a:pt x="4533" y="8089"/>
                      <a:pt x="4533" y="8135"/>
                    </a:cubicBezTo>
                    <a:cubicBezTo>
                      <a:pt x="4533" y="8230"/>
                      <a:pt x="4646" y="8215"/>
                      <a:pt x="4679" y="8116"/>
                    </a:cubicBezTo>
                    <a:cubicBezTo>
                      <a:pt x="4690" y="8081"/>
                      <a:pt x="4662" y="8052"/>
                      <a:pt x="4616" y="8052"/>
                    </a:cubicBezTo>
                    <a:close/>
                    <a:moveTo>
                      <a:pt x="16973" y="8220"/>
                    </a:moveTo>
                    <a:cubicBezTo>
                      <a:pt x="16927" y="8210"/>
                      <a:pt x="16899" y="8254"/>
                      <a:pt x="16937" y="8315"/>
                    </a:cubicBezTo>
                    <a:cubicBezTo>
                      <a:pt x="16956" y="8347"/>
                      <a:pt x="16994" y="8359"/>
                      <a:pt x="17024" y="8340"/>
                    </a:cubicBezTo>
                    <a:cubicBezTo>
                      <a:pt x="17059" y="8318"/>
                      <a:pt x="17059" y="8288"/>
                      <a:pt x="17022" y="8249"/>
                    </a:cubicBezTo>
                    <a:cubicBezTo>
                      <a:pt x="17005" y="8232"/>
                      <a:pt x="16988" y="8224"/>
                      <a:pt x="16973" y="8220"/>
                    </a:cubicBezTo>
                    <a:close/>
                    <a:moveTo>
                      <a:pt x="8053" y="9491"/>
                    </a:moveTo>
                    <a:cubicBezTo>
                      <a:pt x="7924" y="9491"/>
                      <a:pt x="7905" y="9528"/>
                      <a:pt x="7960" y="9673"/>
                    </a:cubicBezTo>
                    <a:cubicBezTo>
                      <a:pt x="7994" y="9764"/>
                      <a:pt x="8166" y="9787"/>
                      <a:pt x="8214" y="9708"/>
                    </a:cubicBezTo>
                    <a:cubicBezTo>
                      <a:pt x="8270" y="9615"/>
                      <a:pt x="8177" y="9491"/>
                      <a:pt x="8053" y="9491"/>
                    </a:cubicBezTo>
                    <a:close/>
                    <a:moveTo>
                      <a:pt x="3135" y="9661"/>
                    </a:moveTo>
                    <a:cubicBezTo>
                      <a:pt x="3049" y="9649"/>
                      <a:pt x="3018" y="9670"/>
                      <a:pt x="3018" y="9744"/>
                    </a:cubicBezTo>
                    <a:cubicBezTo>
                      <a:pt x="3018" y="9800"/>
                      <a:pt x="3035" y="9862"/>
                      <a:pt x="3054" y="9882"/>
                    </a:cubicBezTo>
                    <a:cubicBezTo>
                      <a:pt x="3073" y="9901"/>
                      <a:pt x="3132" y="9916"/>
                      <a:pt x="3187" y="9916"/>
                    </a:cubicBezTo>
                    <a:cubicBezTo>
                      <a:pt x="3336" y="9916"/>
                      <a:pt x="3289" y="9684"/>
                      <a:pt x="3135" y="9661"/>
                    </a:cubicBezTo>
                    <a:close/>
                    <a:moveTo>
                      <a:pt x="15159" y="9721"/>
                    </a:moveTo>
                    <a:cubicBezTo>
                      <a:pt x="15130" y="9715"/>
                      <a:pt x="15102" y="9718"/>
                      <a:pt x="15081" y="9731"/>
                    </a:cubicBezTo>
                    <a:cubicBezTo>
                      <a:pt x="15011" y="9775"/>
                      <a:pt x="15018" y="9881"/>
                      <a:pt x="15094" y="9959"/>
                    </a:cubicBezTo>
                    <a:cubicBezTo>
                      <a:pt x="15194" y="10061"/>
                      <a:pt x="15344" y="10039"/>
                      <a:pt x="15344" y="9920"/>
                    </a:cubicBezTo>
                    <a:cubicBezTo>
                      <a:pt x="15344" y="9836"/>
                      <a:pt x="15244" y="9740"/>
                      <a:pt x="15159" y="9721"/>
                    </a:cubicBezTo>
                    <a:close/>
                    <a:moveTo>
                      <a:pt x="6487" y="10430"/>
                    </a:moveTo>
                    <a:cubicBezTo>
                      <a:pt x="6473" y="10438"/>
                      <a:pt x="6466" y="10455"/>
                      <a:pt x="6466" y="10478"/>
                    </a:cubicBezTo>
                    <a:cubicBezTo>
                      <a:pt x="6466" y="10521"/>
                      <a:pt x="6501" y="10556"/>
                      <a:pt x="6544" y="10556"/>
                    </a:cubicBezTo>
                    <a:cubicBezTo>
                      <a:pt x="6587" y="10556"/>
                      <a:pt x="6623" y="10535"/>
                      <a:pt x="6623" y="10509"/>
                    </a:cubicBezTo>
                    <a:cubicBezTo>
                      <a:pt x="6623" y="10483"/>
                      <a:pt x="6587" y="10447"/>
                      <a:pt x="6544" y="10430"/>
                    </a:cubicBezTo>
                    <a:cubicBezTo>
                      <a:pt x="6520" y="10421"/>
                      <a:pt x="6500" y="10422"/>
                      <a:pt x="6487" y="10430"/>
                    </a:cubicBezTo>
                    <a:close/>
                    <a:moveTo>
                      <a:pt x="18906" y="10569"/>
                    </a:moveTo>
                    <a:cubicBezTo>
                      <a:pt x="18872" y="10558"/>
                      <a:pt x="18843" y="10587"/>
                      <a:pt x="18843" y="10633"/>
                    </a:cubicBezTo>
                    <a:cubicBezTo>
                      <a:pt x="18843" y="10679"/>
                      <a:pt x="18881" y="10716"/>
                      <a:pt x="18927" y="10716"/>
                    </a:cubicBezTo>
                    <a:cubicBezTo>
                      <a:pt x="19019" y="10716"/>
                      <a:pt x="19003" y="10602"/>
                      <a:pt x="18906" y="10569"/>
                    </a:cubicBezTo>
                    <a:close/>
                    <a:moveTo>
                      <a:pt x="1564" y="10571"/>
                    </a:moveTo>
                    <a:cubicBezTo>
                      <a:pt x="1532" y="10566"/>
                      <a:pt x="1503" y="10586"/>
                      <a:pt x="1503" y="10633"/>
                    </a:cubicBezTo>
                    <a:cubicBezTo>
                      <a:pt x="1503" y="10679"/>
                      <a:pt x="1541" y="10716"/>
                      <a:pt x="1587" y="10716"/>
                    </a:cubicBezTo>
                    <a:cubicBezTo>
                      <a:pt x="1632" y="10716"/>
                      <a:pt x="1661" y="10689"/>
                      <a:pt x="1649" y="10654"/>
                    </a:cubicBezTo>
                    <a:cubicBezTo>
                      <a:pt x="1633" y="10605"/>
                      <a:pt x="1596" y="10576"/>
                      <a:pt x="1564" y="10571"/>
                    </a:cubicBezTo>
                    <a:close/>
                    <a:moveTo>
                      <a:pt x="4787" y="10876"/>
                    </a:moveTo>
                    <a:cubicBezTo>
                      <a:pt x="4675" y="10876"/>
                      <a:pt x="4610" y="10994"/>
                      <a:pt x="4656" y="11116"/>
                    </a:cubicBezTo>
                    <a:cubicBezTo>
                      <a:pt x="4695" y="11220"/>
                      <a:pt x="4944" y="11220"/>
                      <a:pt x="4983" y="11116"/>
                    </a:cubicBezTo>
                    <a:cubicBezTo>
                      <a:pt x="5023" y="11011"/>
                      <a:pt x="4913" y="10876"/>
                      <a:pt x="4787" y="10876"/>
                    </a:cubicBezTo>
                    <a:close/>
                    <a:moveTo>
                      <a:pt x="2314" y="10984"/>
                    </a:moveTo>
                    <a:cubicBezTo>
                      <a:pt x="2271" y="10984"/>
                      <a:pt x="2236" y="11007"/>
                      <a:pt x="2236" y="11037"/>
                    </a:cubicBezTo>
                    <a:cubicBezTo>
                      <a:pt x="2236" y="11066"/>
                      <a:pt x="2271" y="11089"/>
                      <a:pt x="2314" y="11089"/>
                    </a:cubicBezTo>
                    <a:cubicBezTo>
                      <a:pt x="2357" y="11089"/>
                      <a:pt x="2391" y="11066"/>
                      <a:pt x="2391" y="11037"/>
                    </a:cubicBezTo>
                    <a:cubicBezTo>
                      <a:pt x="2391" y="11007"/>
                      <a:pt x="2357" y="10984"/>
                      <a:pt x="2314" y="10984"/>
                    </a:cubicBezTo>
                    <a:close/>
                    <a:moveTo>
                      <a:pt x="3762" y="12964"/>
                    </a:moveTo>
                    <a:cubicBezTo>
                      <a:pt x="3672" y="12951"/>
                      <a:pt x="3645" y="12973"/>
                      <a:pt x="3645" y="13061"/>
                    </a:cubicBezTo>
                    <a:cubicBezTo>
                      <a:pt x="3645" y="13149"/>
                      <a:pt x="3672" y="13172"/>
                      <a:pt x="3762" y="13159"/>
                    </a:cubicBezTo>
                    <a:cubicBezTo>
                      <a:pt x="3827" y="13150"/>
                      <a:pt x="3881" y="13105"/>
                      <a:pt x="3881" y="13061"/>
                    </a:cubicBezTo>
                    <a:cubicBezTo>
                      <a:pt x="3881" y="13017"/>
                      <a:pt x="3827" y="12974"/>
                      <a:pt x="3762" y="12964"/>
                    </a:cubicBezTo>
                    <a:close/>
                    <a:moveTo>
                      <a:pt x="4662" y="13047"/>
                    </a:moveTo>
                    <a:cubicBezTo>
                      <a:pt x="4586" y="13036"/>
                      <a:pt x="4516" y="13101"/>
                      <a:pt x="4550" y="13190"/>
                    </a:cubicBezTo>
                    <a:cubicBezTo>
                      <a:pt x="4587" y="13288"/>
                      <a:pt x="4719" y="13302"/>
                      <a:pt x="4771" y="13215"/>
                    </a:cubicBezTo>
                    <a:cubicBezTo>
                      <a:pt x="4791" y="13183"/>
                      <a:pt x="4775" y="13126"/>
                      <a:pt x="4735" y="13086"/>
                    </a:cubicBezTo>
                    <a:cubicBezTo>
                      <a:pt x="4713" y="13063"/>
                      <a:pt x="4687" y="13051"/>
                      <a:pt x="4662" y="13047"/>
                    </a:cubicBezTo>
                    <a:close/>
                    <a:moveTo>
                      <a:pt x="13992" y="13239"/>
                    </a:moveTo>
                    <a:cubicBezTo>
                      <a:pt x="13968" y="13236"/>
                      <a:pt x="13943" y="13244"/>
                      <a:pt x="13924" y="13264"/>
                    </a:cubicBezTo>
                    <a:cubicBezTo>
                      <a:pt x="13893" y="13296"/>
                      <a:pt x="13882" y="13359"/>
                      <a:pt x="13900" y="13405"/>
                    </a:cubicBezTo>
                    <a:cubicBezTo>
                      <a:pt x="13939" y="13509"/>
                      <a:pt x="14070" y="13514"/>
                      <a:pt x="14108" y="13412"/>
                    </a:cubicBezTo>
                    <a:cubicBezTo>
                      <a:pt x="14138" y="13333"/>
                      <a:pt x="14064" y="13245"/>
                      <a:pt x="13992" y="13239"/>
                    </a:cubicBezTo>
                    <a:close/>
                    <a:moveTo>
                      <a:pt x="8568" y="13497"/>
                    </a:moveTo>
                    <a:cubicBezTo>
                      <a:pt x="8455" y="13481"/>
                      <a:pt x="8404" y="13583"/>
                      <a:pt x="8484" y="13665"/>
                    </a:cubicBezTo>
                    <a:cubicBezTo>
                      <a:pt x="8504" y="13685"/>
                      <a:pt x="8566" y="13700"/>
                      <a:pt x="8621" y="13700"/>
                    </a:cubicBezTo>
                    <a:cubicBezTo>
                      <a:pt x="8763" y="13700"/>
                      <a:pt x="8716" y="13519"/>
                      <a:pt x="8568" y="13497"/>
                    </a:cubicBezTo>
                    <a:close/>
                    <a:moveTo>
                      <a:pt x="9338" y="15087"/>
                    </a:moveTo>
                    <a:cubicBezTo>
                      <a:pt x="9234" y="15087"/>
                      <a:pt x="9202" y="15143"/>
                      <a:pt x="9268" y="15211"/>
                    </a:cubicBezTo>
                    <a:cubicBezTo>
                      <a:pt x="9332" y="15275"/>
                      <a:pt x="9442" y="15247"/>
                      <a:pt x="9442" y="15166"/>
                    </a:cubicBezTo>
                    <a:cubicBezTo>
                      <a:pt x="9442" y="15122"/>
                      <a:pt x="9396" y="15087"/>
                      <a:pt x="9338" y="15087"/>
                    </a:cubicBezTo>
                    <a:close/>
                    <a:moveTo>
                      <a:pt x="7117" y="15195"/>
                    </a:moveTo>
                    <a:cubicBezTo>
                      <a:pt x="7076" y="15192"/>
                      <a:pt x="7040" y="15204"/>
                      <a:pt x="7040" y="15236"/>
                    </a:cubicBezTo>
                    <a:cubicBezTo>
                      <a:pt x="7040" y="15259"/>
                      <a:pt x="7068" y="15309"/>
                      <a:pt x="7102" y="15344"/>
                    </a:cubicBezTo>
                    <a:cubicBezTo>
                      <a:pt x="7175" y="15418"/>
                      <a:pt x="7279" y="15342"/>
                      <a:pt x="7225" y="15253"/>
                    </a:cubicBezTo>
                    <a:cubicBezTo>
                      <a:pt x="7205" y="15220"/>
                      <a:pt x="7159" y="15199"/>
                      <a:pt x="7117" y="15195"/>
                    </a:cubicBezTo>
                    <a:close/>
                    <a:moveTo>
                      <a:pt x="9353" y="15570"/>
                    </a:moveTo>
                    <a:cubicBezTo>
                      <a:pt x="9334" y="15569"/>
                      <a:pt x="9315" y="15572"/>
                      <a:pt x="9304" y="15583"/>
                    </a:cubicBezTo>
                    <a:cubicBezTo>
                      <a:pt x="9288" y="15600"/>
                      <a:pt x="9291" y="15639"/>
                      <a:pt x="9310" y="15670"/>
                    </a:cubicBezTo>
                    <a:cubicBezTo>
                      <a:pt x="9354" y="15743"/>
                      <a:pt x="9494" y="15745"/>
                      <a:pt x="9494" y="15672"/>
                    </a:cubicBezTo>
                    <a:cubicBezTo>
                      <a:pt x="9494" y="15624"/>
                      <a:pt x="9413" y="15574"/>
                      <a:pt x="9353" y="15570"/>
                    </a:cubicBezTo>
                    <a:close/>
                    <a:moveTo>
                      <a:pt x="11088" y="15620"/>
                    </a:moveTo>
                    <a:cubicBezTo>
                      <a:pt x="11045" y="15620"/>
                      <a:pt x="11010" y="15655"/>
                      <a:pt x="11010" y="15699"/>
                    </a:cubicBezTo>
                    <a:cubicBezTo>
                      <a:pt x="11010" y="15743"/>
                      <a:pt x="11045" y="15780"/>
                      <a:pt x="11088" y="15780"/>
                    </a:cubicBezTo>
                    <a:cubicBezTo>
                      <a:pt x="11131" y="15780"/>
                      <a:pt x="11165" y="15743"/>
                      <a:pt x="11165" y="15699"/>
                    </a:cubicBezTo>
                    <a:cubicBezTo>
                      <a:pt x="11165" y="15655"/>
                      <a:pt x="11131" y="15620"/>
                      <a:pt x="11088" y="15620"/>
                    </a:cubicBezTo>
                    <a:close/>
                    <a:moveTo>
                      <a:pt x="14382" y="15620"/>
                    </a:moveTo>
                    <a:cubicBezTo>
                      <a:pt x="14243" y="15620"/>
                      <a:pt x="14194" y="15749"/>
                      <a:pt x="14314" y="15798"/>
                    </a:cubicBezTo>
                    <a:cubicBezTo>
                      <a:pt x="14415" y="15839"/>
                      <a:pt x="14481" y="15807"/>
                      <a:pt x="14500" y="15709"/>
                    </a:cubicBezTo>
                    <a:cubicBezTo>
                      <a:pt x="14512" y="15645"/>
                      <a:pt x="14480" y="15620"/>
                      <a:pt x="14382" y="15620"/>
                    </a:cubicBezTo>
                    <a:close/>
                    <a:moveTo>
                      <a:pt x="1426" y="15780"/>
                    </a:moveTo>
                    <a:cubicBezTo>
                      <a:pt x="1346" y="15780"/>
                      <a:pt x="1319" y="15893"/>
                      <a:pt x="1382" y="15958"/>
                    </a:cubicBezTo>
                    <a:cubicBezTo>
                      <a:pt x="1448" y="16026"/>
                      <a:pt x="1503" y="15993"/>
                      <a:pt x="1503" y="15887"/>
                    </a:cubicBezTo>
                    <a:cubicBezTo>
                      <a:pt x="1503" y="15827"/>
                      <a:pt x="1469" y="15780"/>
                      <a:pt x="1426" y="15780"/>
                    </a:cubicBezTo>
                    <a:close/>
                    <a:moveTo>
                      <a:pt x="18709" y="15780"/>
                    </a:moveTo>
                    <a:cubicBezTo>
                      <a:pt x="18616" y="15780"/>
                      <a:pt x="18611" y="15922"/>
                      <a:pt x="18701" y="15956"/>
                    </a:cubicBezTo>
                    <a:cubicBezTo>
                      <a:pt x="18737" y="15970"/>
                      <a:pt x="18786" y="15960"/>
                      <a:pt x="18811" y="15937"/>
                    </a:cubicBezTo>
                    <a:cubicBezTo>
                      <a:pt x="18871" y="15881"/>
                      <a:pt x="18804" y="15780"/>
                      <a:pt x="18709" y="15780"/>
                    </a:cubicBezTo>
                    <a:close/>
                    <a:moveTo>
                      <a:pt x="3105" y="15842"/>
                    </a:moveTo>
                    <a:cubicBezTo>
                      <a:pt x="3054" y="15832"/>
                      <a:pt x="3018" y="15860"/>
                      <a:pt x="3018" y="15910"/>
                    </a:cubicBezTo>
                    <a:cubicBezTo>
                      <a:pt x="3018" y="15959"/>
                      <a:pt x="3062" y="15993"/>
                      <a:pt x="3126" y="15993"/>
                    </a:cubicBezTo>
                    <a:cubicBezTo>
                      <a:pt x="3253" y="15993"/>
                      <a:pt x="3236" y="15868"/>
                      <a:pt x="3105" y="15842"/>
                    </a:cubicBezTo>
                    <a:close/>
                    <a:moveTo>
                      <a:pt x="15458" y="16644"/>
                    </a:moveTo>
                    <a:cubicBezTo>
                      <a:pt x="15437" y="16641"/>
                      <a:pt x="15420" y="16643"/>
                      <a:pt x="15409" y="16655"/>
                    </a:cubicBezTo>
                    <a:cubicBezTo>
                      <a:pt x="15395" y="16669"/>
                      <a:pt x="15397" y="16718"/>
                      <a:pt x="15414" y="16764"/>
                    </a:cubicBezTo>
                    <a:cubicBezTo>
                      <a:pt x="15453" y="16866"/>
                      <a:pt x="15605" y="16872"/>
                      <a:pt x="15605" y="16771"/>
                    </a:cubicBezTo>
                    <a:cubicBezTo>
                      <a:pt x="15605" y="16715"/>
                      <a:pt x="15520" y="16652"/>
                      <a:pt x="15458" y="16644"/>
                    </a:cubicBezTo>
                    <a:close/>
                    <a:moveTo>
                      <a:pt x="10702" y="16754"/>
                    </a:moveTo>
                    <a:cubicBezTo>
                      <a:pt x="10681" y="16752"/>
                      <a:pt x="10665" y="16754"/>
                      <a:pt x="10656" y="16764"/>
                    </a:cubicBezTo>
                    <a:cubicBezTo>
                      <a:pt x="10642" y="16778"/>
                      <a:pt x="10658" y="16825"/>
                      <a:pt x="10694" y="16870"/>
                    </a:cubicBezTo>
                    <a:cubicBezTo>
                      <a:pt x="10758" y="16949"/>
                      <a:pt x="10853" y="16937"/>
                      <a:pt x="10853" y="16849"/>
                    </a:cubicBezTo>
                    <a:cubicBezTo>
                      <a:pt x="10853" y="16808"/>
                      <a:pt x="10762" y="16760"/>
                      <a:pt x="10702" y="16754"/>
                    </a:cubicBezTo>
                    <a:close/>
                    <a:moveTo>
                      <a:pt x="8424" y="16792"/>
                    </a:moveTo>
                    <a:cubicBezTo>
                      <a:pt x="8287" y="16792"/>
                      <a:pt x="8239" y="16921"/>
                      <a:pt x="8358" y="16970"/>
                    </a:cubicBezTo>
                    <a:cubicBezTo>
                      <a:pt x="8491" y="17025"/>
                      <a:pt x="8554" y="17004"/>
                      <a:pt x="8554" y="16901"/>
                    </a:cubicBezTo>
                    <a:cubicBezTo>
                      <a:pt x="8554" y="16822"/>
                      <a:pt x="8520" y="16792"/>
                      <a:pt x="8424" y="16792"/>
                    </a:cubicBezTo>
                    <a:close/>
                    <a:moveTo>
                      <a:pt x="20106" y="16961"/>
                    </a:moveTo>
                    <a:cubicBezTo>
                      <a:pt x="20058" y="16949"/>
                      <a:pt x="20033" y="17004"/>
                      <a:pt x="20066" y="17092"/>
                    </a:cubicBezTo>
                    <a:cubicBezTo>
                      <a:pt x="20092" y="17161"/>
                      <a:pt x="20115" y="17168"/>
                      <a:pt x="20161" y="17121"/>
                    </a:cubicBezTo>
                    <a:cubicBezTo>
                      <a:pt x="20207" y="17073"/>
                      <a:pt x="20208" y="17043"/>
                      <a:pt x="20161" y="16995"/>
                    </a:cubicBezTo>
                    <a:cubicBezTo>
                      <a:pt x="20141" y="16975"/>
                      <a:pt x="20122" y="16965"/>
                      <a:pt x="20106" y="16961"/>
                    </a:cubicBezTo>
                    <a:close/>
                    <a:moveTo>
                      <a:pt x="2791" y="16962"/>
                    </a:moveTo>
                    <a:cubicBezTo>
                      <a:pt x="2739" y="16952"/>
                      <a:pt x="2706" y="16979"/>
                      <a:pt x="2706" y="17028"/>
                    </a:cubicBezTo>
                    <a:cubicBezTo>
                      <a:pt x="2706" y="17078"/>
                      <a:pt x="2749" y="17111"/>
                      <a:pt x="2814" y="17111"/>
                    </a:cubicBezTo>
                    <a:cubicBezTo>
                      <a:pt x="2941" y="17111"/>
                      <a:pt x="2922" y="16988"/>
                      <a:pt x="2791" y="16962"/>
                    </a:cubicBezTo>
                    <a:close/>
                    <a:moveTo>
                      <a:pt x="13411" y="17805"/>
                    </a:moveTo>
                    <a:cubicBezTo>
                      <a:pt x="13382" y="17805"/>
                      <a:pt x="13360" y="17829"/>
                      <a:pt x="13360" y="17859"/>
                    </a:cubicBezTo>
                    <a:cubicBezTo>
                      <a:pt x="13360" y="17888"/>
                      <a:pt x="13382" y="17913"/>
                      <a:pt x="13411" y="17913"/>
                    </a:cubicBezTo>
                    <a:cubicBezTo>
                      <a:pt x="13440" y="17913"/>
                      <a:pt x="13464" y="17888"/>
                      <a:pt x="13464" y="17859"/>
                    </a:cubicBezTo>
                    <a:cubicBezTo>
                      <a:pt x="13464" y="17829"/>
                      <a:pt x="13440" y="17805"/>
                      <a:pt x="13411" y="17805"/>
                    </a:cubicBezTo>
                    <a:close/>
                    <a:moveTo>
                      <a:pt x="18143" y="17932"/>
                    </a:moveTo>
                    <a:cubicBezTo>
                      <a:pt x="18124" y="17931"/>
                      <a:pt x="18107" y="17935"/>
                      <a:pt x="18095" y="17948"/>
                    </a:cubicBezTo>
                    <a:cubicBezTo>
                      <a:pt x="18080" y="17963"/>
                      <a:pt x="18080" y="18009"/>
                      <a:pt x="18095" y="18050"/>
                    </a:cubicBezTo>
                    <a:cubicBezTo>
                      <a:pt x="18132" y="18147"/>
                      <a:pt x="18269" y="18147"/>
                      <a:pt x="18269" y="18050"/>
                    </a:cubicBezTo>
                    <a:cubicBezTo>
                      <a:pt x="18269" y="17992"/>
                      <a:pt x="18198" y="17936"/>
                      <a:pt x="18143" y="17932"/>
                    </a:cubicBezTo>
                    <a:close/>
                    <a:moveTo>
                      <a:pt x="4455" y="18231"/>
                    </a:moveTo>
                    <a:cubicBezTo>
                      <a:pt x="4377" y="18231"/>
                      <a:pt x="4347" y="18344"/>
                      <a:pt x="4410" y="18407"/>
                    </a:cubicBezTo>
                    <a:cubicBezTo>
                      <a:pt x="4458" y="18457"/>
                      <a:pt x="4533" y="18398"/>
                      <a:pt x="4533" y="18309"/>
                    </a:cubicBezTo>
                    <a:cubicBezTo>
                      <a:pt x="4533" y="18266"/>
                      <a:pt x="4498" y="18231"/>
                      <a:pt x="4455" y="18231"/>
                    </a:cubicBezTo>
                    <a:close/>
                    <a:moveTo>
                      <a:pt x="17328" y="18231"/>
                    </a:moveTo>
                    <a:cubicBezTo>
                      <a:pt x="17300" y="18231"/>
                      <a:pt x="17277" y="18254"/>
                      <a:pt x="17277" y="18284"/>
                    </a:cubicBezTo>
                    <a:cubicBezTo>
                      <a:pt x="17277" y="18313"/>
                      <a:pt x="17300" y="18338"/>
                      <a:pt x="17328" y="18338"/>
                    </a:cubicBezTo>
                    <a:cubicBezTo>
                      <a:pt x="17357" y="18338"/>
                      <a:pt x="17381" y="18313"/>
                      <a:pt x="17381" y="18284"/>
                    </a:cubicBezTo>
                    <a:cubicBezTo>
                      <a:pt x="17381" y="18254"/>
                      <a:pt x="17357" y="18231"/>
                      <a:pt x="17328" y="18231"/>
                    </a:cubicBezTo>
                    <a:close/>
                    <a:moveTo>
                      <a:pt x="6492" y="18444"/>
                    </a:moveTo>
                    <a:cubicBezTo>
                      <a:pt x="6370" y="18444"/>
                      <a:pt x="6317" y="18541"/>
                      <a:pt x="6396" y="18622"/>
                    </a:cubicBezTo>
                    <a:cubicBezTo>
                      <a:pt x="6474" y="18701"/>
                      <a:pt x="6623" y="18656"/>
                      <a:pt x="6623" y="18552"/>
                    </a:cubicBezTo>
                    <a:cubicBezTo>
                      <a:pt x="6623" y="18474"/>
                      <a:pt x="6588" y="18444"/>
                      <a:pt x="6492" y="18444"/>
                    </a:cubicBezTo>
                    <a:close/>
                    <a:moveTo>
                      <a:pt x="13780" y="18444"/>
                    </a:moveTo>
                    <a:cubicBezTo>
                      <a:pt x="13704" y="18444"/>
                      <a:pt x="13713" y="18591"/>
                      <a:pt x="13792" y="18620"/>
                    </a:cubicBezTo>
                    <a:cubicBezTo>
                      <a:pt x="13827" y="18633"/>
                      <a:pt x="13864" y="18635"/>
                      <a:pt x="13875" y="18625"/>
                    </a:cubicBezTo>
                    <a:cubicBezTo>
                      <a:pt x="13912" y="18593"/>
                      <a:pt x="13834" y="18444"/>
                      <a:pt x="13780" y="18444"/>
                    </a:cubicBezTo>
                    <a:close/>
                    <a:moveTo>
                      <a:pt x="7229" y="18583"/>
                    </a:moveTo>
                    <a:cubicBezTo>
                      <a:pt x="7169" y="18586"/>
                      <a:pt x="7132" y="18652"/>
                      <a:pt x="7163" y="18734"/>
                    </a:cubicBezTo>
                    <a:cubicBezTo>
                      <a:pt x="7180" y="18780"/>
                      <a:pt x="7219" y="18819"/>
                      <a:pt x="7250" y="18819"/>
                    </a:cubicBezTo>
                    <a:cubicBezTo>
                      <a:pt x="7340" y="18819"/>
                      <a:pt x="7376" y="18652"/>
                      <a:pt x="7297" y="18602"/>
                    </a:cubicBezTo>
                    <a:cubicBezTo>
                      <a:pt x="7274" y="18588"/>
                      <a:pt x="7249" y="18582"/>
                      <a:pt x="7229" y="18583"/>
                    </a:cubicBezTo>
                    <a:close/>
                  </a:path>
                </a:pathLst>
              </a:custGeom>
              <a:ln w="12700" cap="flat">
                <a:noFill/>
                <a:miter lim="400000"/>
              </a:ln>
              <a:effectLst/>
            </p:spPr>
          </p:pic>
          <p:sp>
            <p:nvSpPr>
              <p:cNvPr id="387" name="Rectángulo"/>
              <p:cNvSpPr/>
              <p:nvPr/>
            </p:nvSpPr>
            <p:spPr>
              <a:xfrm rot="16200000">
                <a:off x="534712" y="3609070"/>
                <a:ext cx="825280" cy="1096260"/>
              </a:xfrm>
              <a:prstGeom prst="rect">
                <a:avLst/>
              </a:prstGeom>
              <a:solidFill>
                <a:srgbClr val="FEF4DD"/>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388" name="Imagen" descr="Imagen"/>
              <p:cNvPicPr>
                <a:picLocks noChangeAspect="1"/>
              </p:cNvPicPr>
              <p:nvPr/>
            </p:nvPicPr>
            <p:blipFill>
              <a:blip r:embed="rId3">
                <a:extLst/>
              </a:blip>
              <a:srcRect l="18411" t="2600" r="58961" b="75964"/>
              <a:stretch>
                <a:fillRect/>
              </a:stretch>
            </p:blipFill>
            <p:spPr>
              <a:xfrm>
                <a:off x="-186" y="3735860"/>
                <a:ext cx="1552759" cy="827122"/>
              </a:xfrm>
              <a:custGeom>
                <a:avLst/>
                <a:gdLst/>
                <a:ahLst/>
                <a:cxnLst>
                  <a:cxn ang="0">
                    <a:pos x="wd2" y="hd2"/>
                  </a:cxn>
                  <a:cxn ang="5400000">
                    <a:pos x="wd2" y="hd2"/>
                  </a:cxn>
                  <a:cxn ang="10800000">
                    <a:pos x="wd2" y="hd2"/>
                  </a:cxn>
                  <a:cxn ang="16200000">
                    <a:pos x="wd2" y="hd2"/>
                  </a:cxn>
                </a:cxnLst>
                <a:rect l="0" t="0" r="r" b="b"/>
                <a:pathLst>
                  <a:path w="21462" h="21370" fill="norm" stroke="1" extrusionOk="0">
                    <a:moveTo>
                      <a:pt x="5576" y="41"/>
                    </a:moveTo>
                    <a:cubicBezTo>
                      <a:pt x="3875" y="-153"/>
                      <a:pt x="3687" y="152"/>
                      <a:pt x="2454" y="4943"/>
                    </a:cubicBezTo>
                    <a:cubicBezTo>
                      <a:pt x="1908" y="7071"/>
                      <a:pt x="1420" y="9206"/>
                      <a:pt x="1374" y="9690"/>
                    </a:cubicBezTo>
                    <a:cubicBezTo>
                      <a:pt x="1329" y="10175"/>
                      <a:pt x="1051" y="11565"/>
                      <a:pt x="754" y="12777"/>
                    </a:cubicBezTo>
                    <a:cubicBezTo>
                      <a:pt x="221" y="14948"/>
                      <a:pt x="211" y="14998"/>
                      <a:pt x="458" y="15966"/>
                    </a:cubicBezTo>
                    <a:cubicBezTo>
                      <a:pt x="799" y="17301"/>
                      <a:pt x="655" y="19447"/>
                      <a:pt x="200" y="19790"/>
                    </a:cubicBezTo>
                    <a:cubicBezTo>
                      <a:pt x="-138" y="20045"/>
                      <a:pt x="-83" y="20089"/>
                      <a:pt x="639" y="20160"/>
                    </a:cubicBezTo>
                    <a:cubicBezTo>
                      <a:pt x="895" y="20185"/>
                      <a:pt x="1086" y="20352"/>
                      <a:pt x="1067" y="20539"/>
                    </a:cubicBezTo>
                    <a:cubicBezTo>
                      <a:pt x="1045" y="20751"/>
                      <a:pt x="1375" y="20935"/>
                      <a:pt x="1977" y="21041"/>
                    </a:cubicBezTo>
                    <a:cubicBezTo>
                      <a:pt x="2495" y="21132"/>
                      <a:pt x="3190" y="21248"/>
                      <a:pt x="3524" y="21308"/>
                    </a:cubicBezTo>
                    <a:cubicBezTo>
                      <a:pt x="3857" y="21369"/>
                      <a:pt x="5054" y="21389"/>
                      <a:pt x="6185" y="21349"/>
                    </a:cubicBezTo>
                    <a:cubicBezTo>
                      <a:pt x="7760" y="21294"/>
                      <a:pt x="8322" y="21172"/>
                      <a:pt x="8604" y="20826"/>
                    </a:cubicBezTo>
                    <a:cubicBezTo>
                      <a:pt x="9170" y="20134"/>
                      <a:pt x="9839" y="20035"/>
                      <a:pt x="14737" y="19893"/>
                    </a:cubicBezTo>
                    <a:cubicBezTo>
                      <a:pt x="17203" y="19822"/>
                      <a:pt x="20180" y="19738"/>
                      <a:pt x="21462" y="19698"/>
                    </a:cubicBezTo>
                    <a:lnTo>
                      <a:pt x="21462" y="17740"/>
                    </a:lnTo>
                    <a:lnTo>
                      <a:pt x="21111" y="17658"/>
                    </a:lnTo>
                    <a:lnTo>
                      <a:pt x="20760" y="16530"/>
                    </a:lnTo>
                    <a:cubicBezTo>
                      <a:pt x="20572" y="15907"/>
                      <a:pt x="20349" y="14667"/>
                      <a:pt x="20255" y="13782"/>
                    </a:cubicBezTo>
                    <a:cubicBezTo>
                      <a:pt x="20116" y="12485"/>
                      <a:pt x="19917" y="11818"/>
                      <a:pt x="19262" y="10377"/>
                    </a:cubicBezTo>
                    <a:cubicBezTo>
                      <a:pt x="18714" y="9171"/>
                      <a:pt x="18451" y="8336"/>
                      <a:pt x="18450" y="7814"/>
                    </a:cubicBezTo>
                    <a:cubicBezTo>
                      <a:pt x="18449" y="7388"/>
                      <a:pt x="18365" y="6497"/>
                      <a:pt x="18269" y="5825"/>
                    </a:cubicBezTo>
                    <a:cubicBezTo>
                      <a:pt x="18119" y="4778"/>
                      <a:pt x="18012" y="4524"/>
                      <a:pt x="17479" y="4112"/>
                    </a:cubicBezTo>
                    <a:cubicBezTo>
                      <a:pt x="17137" y="3848"/>
                      <a:pt x="16795" y="3641"/>
                      <a:pt x="16728" y="3641"/>
                    </a:cubicBezTo>
                    <a:cubicBezTo>
                      <a:pt x="16661" y="3641"/>
                      <a:pt x="16395" y="3334"/>
                      <a:pt x="16130" y="2964"/>
                    </a:cubicBezTo>
                    <a:cubicBezTo>
                      <a:pt x="15864" y="2593"/>
                      <a:pt x="15371" y="2132"/>
                      <a:pt x="15038" y="1938"/>
                    </a:cubicBezTo>
                    <a:cubicBezTo>
                      <a:pt x="14704" y="1745"/>
                      <a:pt x="14330" y="1478"/>
                      <a:pt x="14205" y="1344"/>
                    </a:cubicBezTo>
                    <a:cubicBezTo>
                      <a:pt x="12880" y="-81"/>
                      <a:pt x="11895" y="-211"/>
                      <a:pt x="9449" y="749"/>
                    </a:cubicBezTo>
                    <a:lnTo>
                      <a:pt x="7951" y="1344"/>
                    </a:lnTo>
                    <a:lnTo>
                      <a:pt x="7342" y="759"/>
                    </a:lnTo>
                    <a:cubicBezTo>
                      <a:pt x="6947" y="383"/>
                      <a:pt x="6320" y="126"/>
                      <a:pt x="5576" y="41"/>
                    </a:cubicBezTo>
                    <a:close/>
                  </a:path>
                </a:pathLst>
              </a:custGeom>
              <a:ln w="12700" cap="flat">
                <a:noFill/>
                <a:miter lim="400000"/>
              </a:ln>
              <a:effectLst/>
            </p:spPr>
          </p:pic>
          <p:sp>
            <p:nvSpPr>
              <p:cNvPr id="389" name="Rectángulo"/>
              <p:cNvSpPr/>
              <p:nvPr/>
            </p:nvSpPr>
            <p:spPr>
              <a:xfrm>
                <a:off x="2102079" y="1521450"/>
                <a:ext cx="334660" cy="552842"/>
              </a:xfrm>
              <a:prstGeom prst="rect">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grpSp>
      <p:pic>
        <p:nvPicPr>
          <p:cNvPr id="392" name="Línea Figura" descr="Línea Figura"/>
          <p:cNvPicPr>
            <a:picLocks noChangeAspect="1"/>
          </p:cNvPicPr>
          <p:nvPr/>
        </p:nvPicPr>
        <p:blipFill>
          <a:blip r:embed="rId4">
            <a:extLst/>
          </a:blip>
          <a:stretch>
            <a:fillRect/>
          </a:stretch>
        </p:blipFill>
        <p:spPr>
          <a:xfrm>
            <a:off x="4150411" y="3502419"/>
            <a:ext cx="3784921" cy="3687979"/>
          </a:xfrm>
          <a:prstGeom prst="rect">
            <a:avLst/>
          </a:prstGeom>
          <a:ln w="12700">
            <a:miter lim="400000"/>
          </a:ln>
        </p:spPr>
      </p:pic>
      <p:pic>
        <p:nvPicPr>
          <p:cNvPr id="393"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1" t="38556" r="37700" b="27560"/>
          <a:stretch>
            <a:fillRect/>
          </a:stretch>
        </p:blipFill>
        <p:spPr>
          <a:xfrm>
            <a:off x="11628512" y="8374698"/>
            <a:ext cx="868919" cy="868077"/>
          </a:xfrm>
          <a:custGeom>
            <a:avLst/>
            <a:gdLst/>
            <a:ahLst/>
            <a:cxnLst>
              <a:cxn ang="0">
                <a:pos x="wd2" y="hd2"/>
              </a:cxn>
              <a:cxn ang="5400000">
                <a:pos x="wd2" y="hd2"/>
              </a:cxn>
              <a:cxn ang="10800000">
                <a:pos x="wd2" y="hd2"/>
              </a:cxn>
              <a:cxn ang="16200000">
                <a:pos x="wd2" y="hd2"/>
              </a:cxn>
            </a:cxnLst>
            <a:rect l="0" t="0" r="r" b="b"/>
            <a:pathLst>
              <a:path w="21504" h="21577" fill="norm" stroke="1" extrusionOk="0">
                <a:moveTo>
                  <a:pt x="10278" y="0"/>
                </a:moveTo>
                <a:cubicBezTo>
                  <a:pt x="9492" y="0"/>
                  <a:pt x="9043" y="67"/>
                  <a:pt x="8294" y="247"/>
                </a:cubicBezTo>
                <a:cubicBezTo>
                  <a:pt x="4336" y="1196"/>
                  <a:pt x="1326" y="4166"/>
                  <a:pt x="289" y="8148"/>
                </a:cubicBezTo>
                <a:cubicBezTo>
                  <a:pt x="-96" y="9625"/>
                  <a:pt x="-96" y="11979"/>
                  <a:pt x="289" y="13455"/>
                </a:cubicBezTo>
                <a:cubicBezTo>
                  <a:pt x="648" y="14835"/>
                  <a:pt x="1572" y="16693"/>
                  <a:pt x="2410" y="17727"/>
                </a:cubicBezTo>
                <a:cubicBezTo>
                  <a:pt x="3757" y="19385"/>
                  <a:pt x="5998" y="20796"/>
                  <a:pt x="8166" y="21347"/>
                </a:cubicBezTo>
                <a:cubicBezTo>
                  <a:pt x="9036" y="21568"/>
                  <a:pt x="9551" y="21600"/>
                  <a:pt x="11073" y="21564"/>
                </a:cubicBezTo>
                <a:cubicBezTo>
                  <a:pt x="12742" y="21525"/>
                  <a:pt x="13045" y="21485"/>
                  <a:pt x="14177" y="21100"/>
                </a:cubicBezTo>
                <a:cubicBezTo>
                  <a:pt x="15971" y="20492"/>
                  <a:pt x="17076" y="19782"/>
                  <a:pt x="18479" y="18368"/>
                </a:cubicBezTo>
                <a:cubicBezTo>
                  <a:pt x="19520" y="17318"/>
                  <a:pt x="19777" y="16973"/>
                  <a:pt x="20365" y="15773"/>
                </a:cubicBezTo>
                <a:cubicBezTo>
                  <a:pt x="21327" y="13808"/>
                  <a:pt x="21504" y="13042"/>
                  <a:pt x="21504" y="10802"/>
                </a:cubicBezTo>
                <a:cubicBezTo>
                  <a:pt x="21504" y="8562"/>
                  <a:pt x="21327" y="7795"/>
                  <a:pt x="20365" y="5830"/>
                </a:cubicBezTo>
                <a:cubicBezTo>
                  <a:pt x="19777" y="4631"/>
                  <a:pt x="19520" y="4285"/>
                  <a:pt x="18479" y="3236"/>
                </a:cubicBezTo>
                <a:cubicBezTo>
                  <a:pt x="18299" y="3054"/>
                  <a:pt x="18131" y="2882"/>
                  <a:pt x="17958" y="2723"/>
                </a:cubicBezTo>
                <a:cubicBezTo>
                  <a:pt x="17904" y="2728"/>
                  <a:pt x="17841" y="2703"/>
                  <a:pt x="17811" y="2654"/>
                </a:cubicBezTo>
                <a:cubicBezTo>
                  <a:pt x="17797" y="2631"/>
                  <a:pt x="17792" y="2610"/>
                  <a:pt x="17791" y="2585"/>
                </a:cubicBezTo>
                <a:cubicBezTo>
                  <a:pt x="16683" y="1591"/>
                  <a:pt x="15668" y="1008"/>
                  <a:pt x="14177" y="503"/>
                </a:cubicBezTo>
                <a:cubicBezTo>
                  <a:pt x="13091" y="136"/>
                  <a:pt x="12687" y="73"/>
                  <a:pt x="11201" y="20"/>
                </a:cubicBezTo>
                <a:cubicBezTo>
                  <a:pt x="10840" y="7"/>
                  <a:pt x="10540" y="0"/>
                  <a:pt x="10278" y="0"/>
                </a:cubicBezTo>
                <a:close/>
                <a:moveTo>
                  <a:pt x="10916" y="4409"/>
                </a:moveTo>
                <a:cubicBezTo>
                  <a:pt x="12865" y="4413"/>
                  <a:pt x="14801" y="5402"/>
                  <a:pt x="15798" y="7517"/>
                </a:cubicBezTo>
                <a:cubicBezTo>
                  <a:pt x="16193" y="8354"/>
                  <a:pt x="16220" y="8508"/>
                  <a:pt x="16220" y="9874"/>
                </a:cubicBezTo>
                <a:cubicBezTo>
                  <a:pt x="16220" y="11241"/>
                  <a:pt x="16196" y="11390"/>
                  <a:pt x="15798" y="12232"/>
                </a:cubicBezTo>
                <a:cubicBezTo>
                  <a:pt x="15031" y="13859"/>
                  <a:pt x="13519" y="15055"/>
                  <a:pt x="11780" y="15399"/>
                </a:cubicBezTo>
                <a:lnTo>
                  <a:pt x="11005" y="15547"/>
                </a:lnTo>
                <a:lnTo>
                  <a:pt x="11005" y="16119"/>
                </a:lnTo>
                <a:cubicBezTo>
                  <a:pt x="11005" y="16433"/>
                  <a:pt x="10953" y="16715"/>
                  <a:pt x="10896" y="16750"/>
                </a:cubicBezTo>
                <a:cubicBezTo>
                  <a:pt x="10739" y="16848"/>
                  <a:pt x="7385" y="14312"/>
                  <a:pt x="7518" y="14195"/>
                </a:cubicBezTo>
                <a:cubicBezTo>
                  <a:pt x="8197" y="13597"/>
                  <a:pt x="10781" y="11808"/>
                  <a:pt x="10877" y="11867"/>
                </a:cubicBezTo>
                <a:cubicBezTo>
                  <a:pt x="10946" y="11910"/>
                  <a:pt x="11005" y="12213"/>
                  <a:pt x="11005" y="12538"/>
                </a:cubicBezTo>
                <a:cubicBezTo>
                  <a:pt x="11005" y="13115"/>
                  <a:pt x="11013" y="13132"/>
                  <a:pt x="11368" y="13051"/>
                </a:cubicBezTo>
                <a:cubicBezTo>
                  <a:pt x="13034" y="12670"/>
                  <a:pt x="14004" y="11357"/>
                  <a:pt x="13882" y="9667"/>
                </a:cubicBezTo>
                <a:cubicBezTo>
                  <a:pt x="13730" y="7547"/>
                  <a:pt x="11595" y="6270"/>
                  <a:pt x="9531" y="7063"/>
                </a:cubicBezTo>
                <a:cubicBezTo>
                  <a:pt x="8762" y="7359"/>
                  <a:pt x="8033" y="8152"/>
                  <a:pt x="7832" y="8908"/>
                </a:cubicBezTo>
                <a:cubicBezTo>
                  <a:pt x="7574" y="9877"/>
                  <a:pt x="7577" y="9871"/>
                  <a:pt x="6447" y="9914"/>
                </a:cubicBezTo>
                <a:cubicBezTo>
                  <a:pt x="5880" y="9936"/>
                  <a:pt x="5370" y="9898"/>
                  <a:pt x="5308" y="9835"/>
                </a:cubicBezTo>
                <a:cubicBezTo>
                  <a:pt x="5245" y="9772"/>
                  <a:pt x="5254" y="9411"/>
                  <a:pt x="5328" y="9016"/>
                </a:cubicBezTo>
                <a:cubicBezTo>
                  <a:pt x="5892" y="6034"/>
                  <a:pt x="8411" y="4403"/>
                  <a:pt x="10916" y="4409"/>
                </a:cubicBezTo>
                <a:close/>
              </a:path>
            </a:pathLst>
          </a:custGeom>
          <a:ln w="12700">
            <a:miter lim="400000"/>
          </a:ln>
        </p:spPr>
      </p:pic>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5" name="MAP.png" descr="MAP.png"/>
          <p:cNvPicPr>
            <a:picLocks noChangeAspect="1"/>
          </p:cNvPicPr>
          <p:nvPr/>
        </p:nvPicPr>
        <p:blipFill>
          <a:blip r:embed="rId2">
            <a:extLst/>
          </a:blip>
          <a:srcRect l="30559" t="25747" r="36105" b="40440"/>
          <a:stretch>
            <a:fillRect/>
          </a:stretch>
        </p:blipFill>
        <p:spPr>
          <a:xfrm>
            <a:off x="-10221" y="-71836"/>
            <a:ext cx="13797078" cy="9897331"/>
          </a:xfrm>
          <a:prstGeom prst="rect">
            <a:avLst/>
          </a:prstGeom>
          <a:ln w="12700">
            <a:miter lim="400000"/>
          </a:ln>
        </p:spPr>
      </p:pic>
      <p:pic>
        <p:nvPicPr>
          <p:cNvPr id="396" name="island_5.png" descr="island_5.png"/>
          <p:cNvPicPr>
            <a:picLocks noChangeAspect="1"/>
          </p:cNvPicPr>
          <p:nvPr/>
        </p:nvPicPr>
        <p:blipFill>
          <a:blip r:embed="rId3">
            <a:extLst/>
          </a:blip>
          <a:stretch>
            <a:fillRect/>
          </a:stretch>
        </p:blipFill>
        <p:spPr>
          <a:xfrm>
            <a:off x="2406435" y="652064"/>
            <a:ext cx="12276666" cy="9897272"/>
          </a:xfrm>
          <a:prstGeom prst="rect">
            <a:avLst/>
          </a:prstGeom>
          <a:ln w="12700">
            <a:miter lim="400000"/>
          </a:ln>
        </p:spPr>
      </p:pic>
      <p:sp>
        <p:nvSpPr>
          <p:cNvPr id="397" name="Figura">
            <a:hlinkClick r:id="rId4" invalidUrl="" action="ppaction://hlinksldjump" tgtFrame="" tooltip="" history="1" highlightClick="0" endSnd="0"/>
          </p:cNvPr>
          <p:cNvSpPr/>
          <p:nvPr/>
        </p:nvSpPr>
        <p:spPr>
          <a:xfrm>
            <a:off x="6814653" y="4321878"/>
            <a:ext cx="757856"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398" name="Figura">
            <a:hlinkClick r:id="rId5" invalidUrl="" action="ppaction://hlinksldjump" tgtFrame="" tooltip="" history="1" highlightClick="0" endSnd="0"/>
          </p:cNvPr>
          <p:cNvSpPr/>
          <p:nvPr/>
        </p:nvSpPr>
        <p:spPr>
          <a:xfrm>
            <a:off x="10152515" y="4716252"/>
            <a:ext cx="746910" cy="63869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399" name="Figura">
            <a:hlinkClick r:id="rId6" invalidUrl="" action="ppaction://hlinksldjump" tgtFrame="" tooltip="" history="1" highlightClick="0" endSnd="0"/>
          </p:cNvPr>
          <p:cNvSpPr/>
          <p:nvPr/>
        </p:nvSpPr>
        <p:spPr>
          <a:xfrm>
            <a:off x="8318241" y="3605269"/>
            <a:ext cx="757856"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968D"/>
              </a:gs>
              <a:gs pos="100000">
                <a:srgbClr val="99195E"/>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pic>
        <p:nvPicPr>
          <p:cNvPr id="400" name="Captura de pantalla 2020-04-06 a las 14.18.19.png" descr="Captura de pantalla 2020-04-06 a las 14.18.19.png">
            <a:hlinkClick r:id="rId7" invalidUrl="" action="ppaction://hlinksldjump" tgtFrame="" tooltip="" history="1" highlightClick="0" endSnd="0"/>
          </p:cNvPr>
          <p:cNvPicPr>
            <a:picLocks noChangeAspect="1"/>
          </p:cNvPicPr>
          <p:nvPr/>
        </p:nvPicPr>
        <p:blipFill>
          <a:blip r:embed="rId8">
            <a:extLst/>
          </a:blip>
          <a:srcRect l="41105" t="38554" r="37696" b="27558"/>
          <a:stretch>
            <a:fillRect/>
          </a:stretch>
        </p:blipFill>
        <p:spPr>
          <a:xfrm>
            <a:off x="11607646" y="8041131"/>
            <a:ext cx="889033" cy="888305"/>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6" y="0"/>
                  <a:pt x="9044" y="71"/>
                  <a:pt x="8295" y="251"/>
                </a:cubicBezTo>
                <a:cubicBezTo>
                  <a:pt x="4337" y="1199"/>
                  <a:pt x="1326" y="4164"/>
                  <a:pt x="289" y="8146"/>
                </a:cubicBezTo>
                <a:cubicBezTo>
                  <a:pt x="-96" y="9622"/>
                  <a:pt x="-96" y="11981"/>
                  <a:pt x="289" y="13457"/>
                </a:cubicBezTo>
                <a:cubicBezTo>
                  <a:pt x="648" y="14837"/>
                  <a:pt x="1572" y="16693"/>
                  <a:pt x="2410" y="17727"/>
                </a:cubicBezTo>
                <a:cubicBezTo>
                  <a:pt x="3757" y="19385"/>
                  <a:pt x="5993" y="20791"/>
                  <a:pt x="8161" y="21342"/>
                </a:cubicBezTo>
                <a:cubicBezTo>
                  <a:pt x="9031" y="21563"/>
                  <a:pt x="9547" y="21600"/>
                  <a:pt x="11069" y="21564"/>
                </a:cubicBezTo>
                <a:cubicBezTo>
                  <a:pt x="12738" y="21525"/>
                  <a:pt x="13037" y="21486"/>
                  <a:pt x="14170" y="21101"/>
                </a:cubicBezTo>
                <a:cubicBezTo>
                  <a:pt x="15964" y="20493"/>
                  <a:pt x="17078" y="19788"/>
                  <a:pt x="18480" y="18373"/>
                </a:cubicBezTo>
                <a:cubicBezTo>
                  <a:pt x="19521" y="17324"/>
                  <a:pt x="19774" y="16970"/>
                  <a:pt x="20362" y="15771"/>
                </a:cubicBezTo>
                <a:cubicBezTo>
                  <a:pt x="21324" y="13806"/>
                  <a:pt x="21504" y="13046"/>
                  <a:pt x="21504" y="10806"/>
                </a:cubicBezTo>
                <a:cubicBezTo>
                  <a:pt x="21504" y="8567"/>
                  <a:pt x="21324" y="7797"/>
                  <a:pt x="20362" y="5832"/>
                </a:cubicBezTo>
                <a:cubicBezTo>
                  <a:pt x="19774" y="4633"/>
                  <a:pt x="19521" y="4289"/>
                  <a:pt x="18480" y="3239"/>
                </a:cubicBezTo>
                <a:cubicBezTo>
                  <a:pt x="18300" y="3058"/>
                  <a:pt x="18125" y="2888"/>
                  <a:pt x="17952" y="2728"/>
                </a:cubicBezTo>
                <a:cubicBezTo>
                  <a:pt x="17898" y="2734"/>
                  <a:pt x="17848" y="2710"/>
                  <a:pt x="17818" y="2661"/>
                </a:cubicBezTo>
                <a:cubicBezTo>
                  <a:pt x="17804" y="2638"/>
                  <a:pt x="17799" y="2608"/>
                  <a:pt x="17799" y="2583"/>
                </a:cubicBezTo>
                <a:cubicBezTo>
                  <a:pt x="16690" y="1590"/>
                  <a:pt x="15661" y="1016"/>
                  <a:pt x="14170" y="511"/>
                </a:cubicBezTo>
                <a:cubicBezTo>
                  <a:pt x="13084" y="144"/>
                  <a:pt x="12690" y="71"/>
                  <a:pt x="11204" y="19"/>
                </a:cubicBezTo>
                <a:cubicBezTo>
                  <a:pt x="10843" y="6"/>
                  <a:pt x="10544" y="0"/>
                  <a:pt x="10282" y="0"/>
                </a:cubicBezTo>
                <a:close/>
                <a:moveTo>
                  <a:pt x="10916" y="4405"/>
                </a:moveTo>
                <a:cubicBezTo>
                  <a:pt x="12864" y="4409"/>
                  <a:pt x="14804" y="5404"/>
                  <a:pt x="15802" y="7519"/>
                </a:cubicBezTo>
                <a:cubicBezTo>
                  <a:pt x="16197" y="8356"/>
                  <a:pt x="16224" y="8506"/>
                  <a:pt x="16224" y="9871"/>
                </a:cubicBezTo>
                <a:cubicBezTo>
                  <a:pt x="16224" y="11238"/>
                  <a:pt x="16199" y="11391"/>
                  <a:pt x="15802" y="12233"/>
                </a:cubicBezTo>
                <a:cubicBezTo>
                  <a:pt x="15035" y="13859"/>
                  <a:pt x="13518" y="15051"/>
                  <a:pt x="11780" y="15395"/>
                </a:cubicBezTo>
                <a:lnTo>
                  <a:pt x="11002" y="15549"/>
                </a:lnTo>
                <a:lnTo>
                  <a:pt x="11002" y="16118"/>
                </a:lnTo>
                <a:cubicBezTo>
                  <a:pt x="11002" y="16432"/>
                  <a:pt x="10953" y="16719"/>
                  <a:pt x="10896" y="16754"/>
                </a:cubicBezTo>
                <a:cubicBezTo>
                  <a:pt x="10739" y="16852"/>
                  <a:pt x="7385" y="14316"/>
                  <a:pt x="7517" y="14199"/>
                </a:cubicBezTo>
                <a:cubicBezTo>
                  <a:pt x="8197" y="13602"/>
                  <a:pt x="10781" y="11806"/>
                  <a:pt x="10877" y="11866"/>
                </a:cubicBezTo>
                <a:cubicBezTo>
                  <a:pt x="10946" y="11909"/>
                  <a:pt x="11002" y="12216"/>
                  <a:pt x="11002" y="12541"/>
                </a:cubicBezTo>
                <a:cubicBezTo>
                  <a:pt x="11002" y="13119"/>
                  <a:pt x="11012" y="13124"/>
                  <a:pt x="11367" y="13043"/>
                </a:cubicBezTo>
                <a:cubicBezTo>
                  <a:pt x="13033" y="12662"/>
                  <a:pt x="14004" y="11359"/>
                  <a:pt x="13882" y="9669"/>
                </a:cubicBezTo>
                <a:cubicBezTo>
                  <a:pt x="13729" y="7550"/>
                  <a:pt x="11588" y="6273"/>
                  <a:pt x="9524" y="7066"/>
                </a:cubicBezTo>
                <a:cubicBezTo>
                  <a:pt x="8755" y="7362"/>
                  <a:pt x="8026" y="8152"/>
                  <a:pt x="7825" y="8907"/>
                </a:cubicBezTo>
                <a:cubicBezTo>
                  <a:pt x="7568" y="9876"/>
                  <a:pt x="7572" y="9867"/>
                  <a:pt x="6442" y="9910"/>
                </a:cubicBezTo>
                <a:cubicBezTo>
                  <a:pt x="5875" y="9931"/>
                  <a:pt x="5362" y="9905"/>
                  <a:pt x="5300" y="9842"/>
                </a:cubicBezTo>
                <a:cubicBezTo>
                  <a:pt x="5237" y="9780"/>
                  <a:pt x="5245" y="9407"/>
                  <a:pt x="5319" y="9013"/>
                </a:cubicBezTo>
                <a:cubicBezTo>
                  <a:pt x="5882" y="6031"/>
                  <a:pt x="8410" y="4399"/>
                  <a:pt x="10916" y="4405"/>
                </a:cubicBezTo>
                <a:close/>
              </a:path>
            </a:pathLst>
          </a:custGeom>
          <a:ln w="12700">
            <a:miter lim="400000"/>
          </a:ln>
        </p:spPr>
      </p:pic>
      <p:sp>
        <p:nvSpPr>
          <p:cNvPr id="401" name="Figura">
            <a:hlinkClick r:id="rId9" invalidUrl="" action="ppaction://hlinksldjump" tgtFrame="" tooltip="" history="1" highlightClick="0" endSnd="0"/>
          </p:cNvPr>
          <p:cNvSpPr/>
          <p:nvPr/>
        </p:nvSpPr>
        <p:spPr>
          <a:xfrm>
            <a:off x="8823249" y="5647587"/>
            <a:ext cx="746909" cy="63869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pic>
        <p:nvPicPr>
          <p:cNvPr id="402" name="Continúas navegando hacia la siguiente isla. El mar está en calma. Cierras los ojos para sentir el ligero balanceo de la barca que se mueve con las olas. Corre una suave brisa que acaricia tus mejillas, y sientes cómo los rayos del sol provocan un pequeñ" descr="Continúas navegando hacia la siguiente isla. El mar está en calma. Cierras los ojos para sentir el ligero balanceo de la barca que se mueve con las olas. Corre una suave brisa que acaricia tus mejillas, y sientes cómo los rayos del sol provocan un pequeñ"/>
          <p:cNvPicPr>
            <a:picLocks noChangeAspect="1"/>
          </p:cNvPicPr>
          <p:nvPr/>
        </p:nvPicPr>
        <p:blipFill>
          <a:blip r:embed="rId10">
            <a:alphaModFix amt="92968"/>
            <a:extLst/>
          </a:blip>
          <a:stretch>
            <a:fillRect/>
          </a:stretch>
        </p:blipFill>
        <p:spPr>
          <a:xfrm>
            <a:off x="451007" y="387350"/>
            <a:ext cx="4525965" cy="8978901"/>
          </a:xfrm>
          <a:prstGeom prst="rect">
            <a:avLst/>
          </a:prstGeom>
          <a:ln w="12700">
            <a:miter lim="400000"/>
          </a:ln>
          <a:effectLst>
            <a:outerShdw sx="100000" sy="100000" kx="0" ky="0" algn="b" rotWithShape="0" blurRad="190500" dist="8455" dir="5400000">
              <a:srgbClr val="000000"/>
            </a:outerShdw>
          </a:effectLst>
        </p:spPr>
      </p:pic>
      <p:grpSp>
        <p:nvGrpSpPr>
          <p:cNvPr id="420" name="Grupo"/>
          <p:cNvGrpSpPr/>
          <p:nvPr/>
        </p:nvGrpSpPr>
        <p:grpSpPr>
          <a:xfrm>
            <a:off x="7352260" y="3444906"/>
            <a:ext cx="3384555" cy="3028639"/>
            <a:chOff x="0" y="0"/>
            <a:chExt cx="3384553" cy="3028638"/>
          </a:xfrm>
        </p:grpSpPr>
        <p:sp>
          <p:nvSpPr>
            <p:cNvPr id="403" name="Línea"/>
            <p:cNvSpPr/>
            <p:nvPr/>
          </p:nvSpPr>
          <p:spPr>
            <a:xfrm>
              <a:off x="3334637" y="1921602"/>
              <a:ext cx="49917" cy="16394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6048" y="3314"/>
                    <a:pt x="12095" y="6629"/>
                    <a:pt x="16631" y="12521"/>
                  </a:cubicBezTo>
                  <a:cubicBezTo>
                    <a:pt x="18634" y="15124"/>
                    <a:pt x="20343" y="18229"/>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404" name="Línea"/>
            <p:cNvSpPr/>
            <p:nvPr/>
          </p:nvSpPr>
          <p:spPr>
            <a:xfrm>
              <a:off x="3311603" y="2320161"/>
              <a:ext cx="63606" cy="15178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0317" y="2335"/>
                    <a:pt x="18765" y="4615"/>
                    <a:pt x="16919" y="6824"/>
                  </a:cubicBezTo>
                  <a:cubicBezTo>
                    <a:pt x="12597" y="11995"/>
                    <a:pt x="6664" y="16779"/>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405" name="Línea"/>
            <p:cNvSpPr/>
            <p:nvPr/>
          </p:nvSpPr>
          <p:spPr>
            <a:xfrm>
              <a:off x="3102263" y="2669089"/>
              <a:ext cx="85346" cy="9509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0879" y="879"/>
                    <a:pt x="20156" y="1741"/>
                    <a:pt x="19433" y="2583"/>
                  </a:cubicBezTo>
                  <a:cubicBezTo>
                    <a:pt x="13071" y="9990"/>
                    <a:pt x="6647" y="15877"/>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406" name="Línea"/>
            <p:cNvSpPr/>
            <p:nvPr/>
          </p:nvSpPr>
          <p:spPr>
            <a:xfrm>
              <a:off x="2853746" y="2922710"/>
              <a:ext cx="59375" cy="3300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4420" y="7951"/>
                    <a:pt x="7106" y="15185"/>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407" name="Línea"/>
            <p:cNvSpPr/>
            <p:nvPr/>
          </p:nvSpPr>
          <p:spPr>
            <a:xfrm>
              <a:off x="2587886" y="3015938"/>
              <a:ext cx="44842" cy="12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4608" y="8662"/>
                    <a:pt x="7392" y="15787"/>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408" name="Línea"/>
            <p:cNvSpPr/>
            <p:nvPr/>
          </p:nvSpPr>
          <p:spPr>
            <a:xfrm>
              <a:off x="2174504" y="2831392"/>
              <a:ext cx="172032" cy="188327"/>
            </a:xfrm>
            <a:custGeom>
              <a:avLst/>
              <a:gdLst/>
              <a:ahLst/>
              <a:cxnLst>
                <a:cxn ang="0">
                  <a:pos x="wd2" y="hd2"/>
                </a:cxn>
                <a:cxn ang="5400000">
                  <a:pos x="wd2" y="hd2"/>
                </a:cxn>
                <a:cxn ang="10800000">
                  <a:pos x="wd2" y="hd2"/>
                </a:cxn>
                <a:cxn ang="16200000">
                  <a:pos x="wd2" y="hd2"/>
                </a:cxn>
              </a:cxnLst>
              <a:rect l="0" t="0" r="r" b="b"/>
              <a:pathLst>
                <a:path w="21448" h="21403" fill="norm" stroke="1" extrusionOk="0">
                  <a:moveTo>
                    <a:pt x="21448" y="19676"/>
                  </a:moveTo>
                  <a:cubicBezTo>
                    <a:pt x="18834" y="18690"/>
                    <a:pt x="16624" y="17522"/>
                    <a:pt x="14659" y="16438"/>
                  </a:cubicBezTo>
                  <a:cubicBezTo>
                    <a:pt x="11348" y="14612"/>
                    <a:pt x="8734" y="13024"/>
                    <a:pt x="6731" y="11515"/>
                  </a:cubicBezTo>
                  <a:cubicBezTo>
                    <a:pt x="4727" y="10006"/>
                    <a:pt x="3333" y="8576"/>
                    <a:pt x="2636" y="8259"/>
                  </a:cubicBezTo>
                  <a:cubicBezTo>
                    <a:pt x="1939" y="7941"/>
                    <a:pt x="1939" y="8735"/>
                    <a:pt x="1939" y="10879"/>
                  </a:cubicBezTo>
                  <a:cubicBezTo>
                    <a:pt x="1939" y="13024"/>
                    <a:pt x="1939" y="16518"/>
                    <a:pt x="1939" y="18662"/>
                  </a:cubicBezTo>
                  <a:cubicBezTo>
                    <a:pt x="1939" y="20806"/>
                    <a:pt x="1939" y="21600"/>
                    <a:pt x="1910" y="21362"/>
                  </a:cubicBezTo>
                  <a:cubicBezTo>
                    <a:pt x="1881" y="21124"/>
                    <a:pt x="1823" y="19853"/>
                    <a:pt x="1474" y="17471"/>
                  </a:cubicBezTo>
                  <a:cubicBezTo>
                    <a:pt x="1126" y="15088"/>
                    <a:pt x="487" y="11594"/>
                    <a:pt x="167" y="9212"/>
                  </a:cubicBezTo>
                  <a:cubicBezTo>
                    <a:pt x="-152" y="6829"/>
                    <a:pt x="-152" y="5559"/>
                    <a:pt x="1416" y="4924"/>
                  </a:cubicBezTo>
                  <a:cubicBezTo>
                    <a:pt x="2984" y="4288"/>
                    <a:pt x="6121" y="4288"/>
                    <a:pt x="8647" y="3574"/>
                  </a:cubicBezTo>
                  <a:cubicBezTo>
                    <a:pt x="11174" y="2859"/>
                    <a:pt x="13091" y="1429"/>
                    <a:pt x="15007"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409" name="Línea"/>
            <p:cNvSpPr/>
            <p:nvPr/>
          </p:nvSpPr>
          <p:spPr>
            <a:xfrm flipH="1">
              <a:off x="1453302" y="2583809"/>
              <a:ext cx="12701" cy="516"/>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410" name="Línea"/>
            <p:cNvSpPr/>
            <p:nvPr/>
          </p:nvSpPr>
          <p:spPr>
            <a:xfrm>
              <a:off x="1111121" y="2568579"/>
              <a:ext cx="118531" cy="1672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4035" y="17843"/>
                    <a:pt x="6884" y="10817"/>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411" name="Línea"/>
            <p:cNvSpPr/>
            <p:nvPr/>
          </p:nvSpPr>
          <p:spPr>
            <a:xfrm>
              <a:off x="794879" y="2436748"/>
              <a:ext cx="101588" cy="5235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4424" y="15039"/>
                    <a:pt x="7096" y="7922"/>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412" name="Línea"/>
            <p:cNvSpPr/>
            <p:nvPr/>
          </p:nvSpPr>
          <p:spPr>
            <a:xfrm>
              <a:off x="562959" y="2244757"/>
              <a:ext cx="47388" cy="4943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20607" y="20662"/>
                    <a:pt x="19623" y="19725"/>
                    <a:pt x="18647" y="18790"/>
                  </a:cubicBezTo>
                  <a:cubicBezTo>
                    <a:pt x="12076" y="12491"/>
                    <a:pt x="5908" y="6268"/>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413" name="Línea"/>
            <p:cNvSpPr/>
            <p:nvPr/>
          </p:nvSpPr>
          <p:spPr>
            <a:xfrm>
              <a:off x="365901" y="1978255"/>
              <a:ext cx="60253" cy="8823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019" y="18054"/>
                    <a:pt x="14453" y="14487"/>
                    <a:pt x="10910" y="10935"/>
                  </a:cubicBezTo>
                  <a:cubicBezTo>
                    <a:pt x="7249" y="7265"/>
                    <a:pt x="3612" y="3611"/>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414" name="Línea"/>
            <p:cNvSpPr/>
            <p:nvPr/>
          </p:nvSpPr>
          <p:spPr>
            <a:xfrm>
              <a:off x="48990" y="1618338"/>
              <a:ext cx="279565" cy="207520"/>
            </a:xfrm>
            <a:custGeom>
              <a:avLst/>
              <a:gdLst/>
              <a:ahLst/>
              <a:cxnLst>
                <a:cxn ang="0">
                  <a:pos x="wd2" y="hd2"/>
                </a:cxn>
                <a:cxn ang="5400000">
                  <a:pos x="wd2" y="hd2"/>
                </a:cxn>
                <a:cxn ang="10800000">
                  <a:pos x="wd2" y="hd2"/>
                </a:cxn>
                <a:cxn ang="16200000">
                  <a:pos x="wd2" y="hd2"/>
                </a:cxn>
              </a:cxnLst>
              <a:rect l="0" t="0" r="r" b="b"/>
              <a:pathLst>
                <a:path w="21497" h="21430" fill="norm" stroke="1" extrusionOk="0">
                  <a:moveTo>
                    <a:pt x="14207" y="18375"/>
                  </a:moveTo>
                  <a:cubicBezTo>
                    <a:pt x="13506" y="17160"/>
                    <a:pt x="12802" y="15946"/>
                    <a:pt x="12094" y="14721"/>
                  </a:cubicBezTo>
                  <a:cubicBezTo>
                    <a:pt x="9676" y="10535"/>
                    <a:pt x="7204" y="6206"/>
                    <a:pt x="5754" y="3752"/>
                  </a:cubicBezTo>
                  <a:cubicBezTo>
                    <a:pt x="4303" y="1299"/>
                    <a:pt x="3873" y="722"/>
                    <a:pt x="3551" y="938"/>
                  </a:cubicBezTo>
                  <a:cubicBezTo>
                    <a:pt x="3228" y="1155"/>
                    <a:pt x="3013" y="2165"/>
                    <a:pt x="2691" y="5388"/>
                  </a:cubicBezTo>
                  <a:cubicBezTo>
                    <a:pt x="2369" y="8611"/>
                    <a:pt x="1939" y="14047"/>
                    <a:pt x="1724" y="17294"/>
                  </a:cubicBezTo>
                  <a:cubicBezTo>
                    <a:pt x="1509" y="20542"/>
                    <a:pt x="1509" y="21600"/>
                    <a:pt x="1401" y="21408"/>
                  </a:cubicBezTo>
                  <a:cubicBezTo>
                    <a:pt x="1294" y="21215"/>
                    <a:pt x="1079" y="19772"/>
                    <a:pt x="810" y="16380"/>
                  </a:cubicBezTo>
                  <a:cubicBezTo>
                    <a:pt x="542" y="12989"/>
                    <a:pt x="219" y="7649"/>
                    <a:pt x="58" y="4402"/>
                  </a:cubicBezTo>
                  <a:cubicBezTo>
                    <a:pt x="-103" y="1155"/>
                    <a:pt x="-103" y="0"/>
                    <a:pt x="2530" y="0"/>
                  </a:cubicBezTo>
                  <a:cubicBezTo>
                    <a:pt x="5163" y="0"/>
                    <a:pt x="10428" y="1155"/>
                    <a:pt x="14028" y="1732"/>
                  </a:cubicBezTo>
                  <a:cubicBezTo>
                    <a:pt x="17628" y="2309"/>
                    <a:pt x="19563" y="2309"/>
                    <a:pt x="21497" y="2309"/>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415" name="Línea"/>
            <p:cNvSpPr/>
            <p:nvPr/>
          </p:nvSpPr>
          <p:spPr>
            <a:xfrm>
              <a:off x="0" y="511447"/>
              <a:ext cx="18303" cy="156573"/>
            </a:xfrm>
            <a:custGeom>
              <a:avLst/>
              <a:gdLst/>
              <a:ahLst/>
              <a:cxnLst>
                <a:cxn ang="0">
                  <a:pos x="wd2" y="hd2"/>
                </a:cxn>
                <a:cxn ang="5400000">
                  <a:pos x="wd2" y="hd2"/>
                </a:cxn>
                <a:cxn ang="10800000">
                  <a:pos x="wd2" y="hd2"/>
                </a:cxn>
                <a:cxn ang="16200000">
                  <a:pos x="wd2" y="hd2"/>
                </a:cxn>
              </a:cxnLst>
              <a:rect l="0" t="0" r="r" b="b"/>
              <a:pathLst>
                <a:path w="20205" h="21600" fill="norm" stroke="1" extrusionOk="0">
                  <a:moveTo>
                    <a:pt x="20205" y="21600"/>
                  </a:moveTo>
                  <a:cubicBezTo>
                    <a:pt x="9405" y="17937"/>
                    <a:pt x="-1395" y="14274"/>
                    <a:pt x="148" y="9646"/>
                  </a:cubicBezTo>
                  <a:cubicBezTo>
                    <a:pt x="1108" y="6768"/>
                    <a:pt x="6844" y="3516"/>
                    <a:pt x="17358"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416" name="Línea"/>
            <p:cNvSpPr/>
            <p:nvPr/>
          </p:nvSpPr>
          <p:spPr>
            <a:xfrm>
              <a:off x="140610" y="255354"/>
              <a:ext cx="60177" cy="6413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7115" y="13949"/>
                    <a:pt x="14457" y="6683"/>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417" name="Línea"/>
            <p:cNvSpPr/>
            <p:nvPr/>
          </p:nvSpPr>
          <p:spPr>
            <a:xfrm>
              <a:off x="394922" y="81050"/>
              <a:ext cx="55583" cy="2503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7035" y="13553"/>
                    <a:pt x="14361" y="6117"/>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418" name="Línea"/>
            <p:cNvSpPr/>
            <p:nvPr/>
          </p:nvSpPr>
          <p:spPr>
            <a:xfrm>
              <a:off x="672469" y="67841"/>
              <a:ext cx="104692" cy="5933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4175" y="1289"/>
                    <a:pt x="7994" y="2968"/>
                    <a:pt x="10931" y="5065"/>
                  </a:cubicBezTo>
                  <a:cubicBezTo>
                    <a:pt x="16987" y="9390"/>
                    <a:pt x="19293" y="15495"/>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419" name="Línea"/>
            <p:cNvSpPr/>
            <p:nvPr/>
          </p:nvSpPr>
          <p:spPr>
            <a:xfrm>
              <a:off x="722656" y="0"/>
              <a:ext cx="112777" cy="202643"/>
            </a:xfrm>
            <a:custGeom>
              <a:avLst/>
              <a:gdLst/>
              <a:ahLst/>
              <a:cxnLst>
                <a:cxn ang="0">
                  <a:pos x="wd2" y="hd2"/>
                </a:cxn>
                <a:cxn ang="5400000">
                  <a:pos x="wd2" y="hd2"/>
                </a:cxn>
                <a:cxn ang="10800000">
                  <a:pos x="wd2" y="hd2"/>
                </a:cxn>
                <a:cxn ang="16200000">
                  <a:pos x="wd2" y="hd2"/>
                </a:cxn>
              </a:cxnLst>
              <a:rect l="0" t="0" r="r" b="b"/>
              <a:pathLst>
                <a:path w="21257" h="21600" fill="norm" stroke="1" extrusionOk="0">
                  <a:moveTo>
                    <a:pt x="3951" y="2383"/>
                  </a:moveTo>
                  <a:cubicBezTo>
                    <a:pt x="2898" y="1192"/>
                    <a:pt x="1844" y="0"/>
                    <a:pt x="1317" y="0"/>
                  </a:cubicBezTo>
                  <a:cubicBezTo>
                    <a:pt x="790" y="0"/>
                    <a:pt x="790" y="1192"/>
                    <a:pt x="3117" y="3848"/>
                  </a:cubicBezTo>
                  <a:cubicBezTo>
                    <a:pt x="5444" y="6505"/>
                    <a:pt x="10098" y="10626"/>
                    <a:pt x="13127" y="12935"/>
                  </a:cubicBezTo>
                  <a:cubicBezTo>
                    <a:pt x="16156" y="15244"/>
                    <a:pt x="17561" y="15741"/>
                    <a:pt x="18922" y="16287"/>
                  </a:cubicBezTo>
                  <a:cubicBezTo>
                    <a:pt x="20283" y="16833"/>
                    <a:pt x="21600" y="17429"/>
                    <a:pt x="21176" y="17926"/>
                  </a:cubicBezTo>
                  <a:cubicBezTo>
                    <a:pt x="20751" y="18422"/>
                    <a:pt x="18585" y="18819"/>
                    <a:pt x="14766" y="19415"/>
                  </a:cubicBezTo>
                  <a:cubicBezTo>
                    <a:pt x="10946" y="20011"/>
                    <a:pt x="5473" y="20806"/>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grpSp>
      <p:pic>
        <p:nvPicPr>
          <p:cNvPr id="421" name="Captura de pantalla 2020-05-03 a las 14.01.24.png" descr="Captura de pantalla 2020-05-03 a las 14.01.24.png"/>
          <p:cNvPicPr>
            <a:picLocks noChangeAspect="1"/>
          </p:cNvPicPr>
          <p:nvPr/>
        </p:nvPicPr>
        <p:blipFill>
          <a:blip r:embed="rId11">
            <a:extLst/>
          </a:blip>
          <a:srcRect l="43357" t="16844" r="31223" b="65802"/>
          <a:stretch>
            <a:fillRect/>
          </a:stretch>
        </p:blipFill>
        <p:spPr>
          <a:xfrm>
            <a:off x="6280300" y="151888"/>
            <a:ext cx="6206764" cy="264833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 presetID="7" grpId="1" fill="hold">
                                  <p:stCondLst>
                                    <p:cond delay="0"/>
                                  </p:stCondLst>
                                  <p:iterate type="el" backwards="0">
                                    <p:tmAbs val="0"/>
                                  </p:iterate>
                                  <p:childTnLst>
                                    <p:set>
                                      <p:cBhvr>
                                        <p:cTn id="6" fill="hold"/>
                                        <p:tgtEl>
                                          <p:spTgt spid="402"/>
                                        </p:tgtEl>
                                        <p:attrNameLst>
                                          <p:attrName>style.visibility</p:attrName>
                                        </p:attrNameLst>
                                      </p:cBhvr>
                                      <p:to>
                                        <p:strVal val="visible"/>
                                      </p:to>
                                    </p:set>
                                    <p:anim calcmode="lin" valueType="num">
                                      <p:cBhvr>
                                        <p:cTn id="7" dur="3000" fill="hold"/>
                                        <p:tgtEl>
                                          <p:spTgt spid="402"/>
                                        </p:tgtEl>
                                        <p:attrNameLst>
                                          <p:attrName>ppt_x</p:attrName>
                                        </p:attrNameLst>
                                      </p:cBhvr>
                                      <p:tavLst>
                                        <p:tav tm="0">
                                          <p:val>
                                            <p:strVal val="#ppt_x"/>
                                          </p:val>
                                        </p:tav>
                                        <p:tav tm="100000">
                                          <p:val>
                                            <p:strVal val="#ppt_x"/>
                                          </p:val>
                                        </p:tav>
                                      </p:tavLst>
                                    </p:anim>
                                    <p:anim calcmode="lin" valueType="num">
                                      <p:cBhvr>
                                        <p:cTn id="8" dur="3000" fill="hold"/>
                                        <p:tgtEl>
                                          <p:spTgt spid="40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02"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3" name="Sigues caminando, según el mapa tienes que llegar a un río, escuchas atentamente y por encima del sonido de los pájaros y de la brisa, escuchas el sonido del agua y te diriges hacia allí. Es un río precioso, el agua es clara y trasparente. Hay una barca "/>
          <p:cNvSpPr txBox="1"/>
          <p:nvPr/>
        </p:nvSpPr>
        <p:spPr>
          <a:xfrm>
            <a:off x="227164" y="-107256"/>
            <a:ext cx="12550472" cy="9553902"/>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825500" tIns="825500" rIns="825500" bIns="825500" anchor="ctr">
            <a:spAutoFit/>
          </a:bodyPr>
          <a:lstStyle>
            <a:lvl1pPr algn="just" defTabSz="457200">
              <a:lnSpc>
                <a:spcPts val="4400"/>
              </a:lnSpc>
              <a:defRPr sz="2500">
                <a:latin typeface="Papyrus"/>
                <a:ea typeface="Papyrus"/>
                <a:cs typeface="Papyrus"/>
                <a:sym typeface="Papyrus"/>
              </a:defRPr>
            </a:lvl1pPr>
          </a:lstStyle>
          <a:p>
            <a:pPr/>
            <a:r>
              <a:t>Sigues caminando, según el mapa tienes que llegar a un río, escuchas atentamente y por encima del sonido de los pájaros y de la brisa, escuchas el sonido del agua y te diriges hacia allí. Es un río precioso, el agua es clara y trasparente. Hay una barca de madera para cruzar al otro lado. Te subes sin pensarlo, pero te das cuenta de que no tiene remos. ¿Cómo vas a cruzar entonces el río? Respiras profundo tres veces para tranquilizarte y aclarar tus pensamientos. Tiene que haber una manera, observas bien la barca y ves que hay un cofre escondido debajo de un asiento en el que pone: ``barca de los olores´´. Lo abres y ves pequeños botes de diversas formas y colores, y debajo de estos hay un papel viejo y amarillento en el que puedes leer: ``si a la orilla quieres llegar iguales olores habrás de juntar´´. ¡Qué divertido! Hueles los botes uno a uno, despacio, sin prisa, sintiendo cómo el olor entra por tu nariz y te envuelve. Así los vas emparejando. Cada vez que emparejas dos la barca se mueve. Por fin consigues llegar a la otra orilla.</a:t>
            </a:r>
          </a:p>
        </p:txBody>
      </p:sp>
      <p:grpSp>
        <p:nvGrpSpPr>
          <p:cNvPr id="426" name="Flecha">
            <a:hlinkClick r:id="rId2" invalidUrl="" action="ppaction://hlinksldjump" tgtFrame="" tooltip="" history="1" highlightClick="0" endSnd="0"/>
          </p:cNvPr>
          <p:cNvGrpSpPr/>
          <p:nvPr/>
        </p:nvGrpSpPr>
        <p:grpSpPr>
          <a:xfrm>
            <a:off x="10606947" y="8191737"/>
            <a:ext cx="1867556" cy="961323"/>
            <a:chOff x="0" y="0"/>
            <a:chExt cx="1867554" cy="961321"/>
          </a:xfrm>
        </p:grpSpPr>
        <p:sp>
          <p:nvSpPr>
            <p:cNvPr id="424" name="Flecha"/>
            <p:cNvSpPr/>
            <p:nvPr/>
          </p:nvSpPr>
          <p:spPr>
            <a:xfrm>
              <a:off x="82550" y="117703"/>
              <a:ext cx="1542636" cy="725915"/>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425" name="Flecha Flecha" descr="Flecha Flecha"/>
            <p:cNvPicPr>
              <a:picLocks noChangeAspect="1"/>
            </p:cNvPicPr>
            <p:nvPr/>
          </p:nvPicPr>
          <p:blipFill>
            <a:blip r:embed="rId3">
              <a:extLst/>
            </a:blip>
            <a:stretch>
              <a:fillRect/>
            </a:stretch>
          </p:blipFill>
          <p:spPr>
            <a:xfrm>
              <a:off x="-1" y="0"/>
              <a:ext cx="1867556" cy="961322"/>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28" name="Imagen" descr="Imagen"/>
          <p:cNvPicPr>
            <a:picLocks noChangeAspect="1"/>
          </p:cNvPicPr>
          <p:nvPr/>
        </p:nvPicPr>
        <p:blipFill>
          <a:blip r:embed="rId2">
            <a:alphaModFix amt="61390"/>
            <a:extLst/>
          </a:blip>
          <a:srcRect l="1761" t="0" r="0" b="0"/>
          <a:stretch>
            <a:fillRect/>
          </a:stretch>
        </p:blipFill>
        <p:spPr>
          <a:xfrm>
            <a:off x="-237688" y="-50809"/>
            <a:ext cx="15581873" cy="10579345"/>
          </a:xfrm>
          <a:prstGeom prst="rect">
            <a:avLst/>
          </a:prstGeom>
          <a:ln w="12700">
            <a:miter lim="400000"/>
          </a:ln>
        </p:spPr>
      </p:pic>
      <p:pic>
        <p:nvPicPr>
          <p:cNvPr id="429"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8" t="28750" r="37499" b="64985"/>
          <a:stretch>
            <a:fillRect/>
          </a:stretch>
        </p:blipFill>
        <p:spPr>
          <a:xfrm>
            <a:off x="11612838" y="280239"/>
            <a:ext cx="900781" cy="903969"/>
          </a:xfrm>
          <a:custGeom>
            <a:avLst/>
            <a:gdLst/>
            <a:ahLst/>
            <a:cxnLst>
              <a:cxn ang="0">
                <a:pos x="wd2" y="hd2"/>
              </a:cxn>
              <a:cxn ang="5400000">
                <a:pos x="wd2" y="hd2"/>
              </a:cxn>
              <a:cxn ang="10800000">
                <a:pos x="wd2" y="hd2"/>
              </a:cxn>
              <a:cxn ang="16200000">
                <a:pos x="wd2" y="hd2"/>
              </a:cxn>
            </a:cxnLst>
            <a:rect l="0" t="0" r="r" b="b"/>
            <a:pathLst>
              <a:path w="20608" h="21162" fill="norm" stroke="1" extrusionOk="0">
                <a:moveTo>
                  <a:pt x="9921" y="6"/>
                </a:moveTo>
                <a:cubicBezTo>
                  <a:pt x="9528" y="19"/>
                  <a:pt x="9134" y="51"/>
                  <a:pt x="8732" y="108"/>
                </a:cubicBezTo>
                <a:cubicBezTo>
                  <a:pt x="5648" y="545"/>
                  <a:pt x="2498" y="2759"/>
                  <a:pt x="1177" y="5413"/>
                </a:cubicBezTo>
                <a:cubicBezTo>
                  <a:pt x="-992" y="9772"/>
                  <a:pt x="-92" y="15338"/>
                  <a:pt x="3284" y="18457"/>
                </a:cubicBezTo>
                <a:cubicBezTo>
                  <a:pt x="4506" y="19587"/>
                  <a:pt x="6727" y="20706"/>
                  <a:pt x="8250" y="20966"/>
                </a:cubicBezTo>
                <a:cubicBezTo>
                  <a:pt x="10833" y="21406"/>
                  <a:pt x="12781" y="21121"/>
                  <a:pt x="15151" y="19925"/>
                </a:cubicBezTo>
                <a:cubicBezTo>
                  <a:pt x="18531" y="18220"/>
                  <a:pt x="20608" y="14647"/>
                  <a:pt x="20608" y="10570"/>
                </a:cubicBezTo>
                <a:cubicBezTo>
                  <a:pt x="20608" y="4405"/>
                  <a:pt x="15818" y="-194"/>
                  <a:pt x="9921" y="6"/>
                </a:cubicBezTo>
                <a:close/>
                <a:moveTo>
                  <a:pt x="10230" y="2366"/>
                </a:moveTo>
                <a:cubicBezTo>
                  <a:pt x="10446" y="2357"/>
                  <a:pt x="10663" y="2373"/>
                  <a:pt x="10865" y="2412"/>
                </a:cubicBezTo>
                <a:cubicBezTo>
                  <a:pt x="12171" y="2663"/>
                  <a:pt x="13700" y="3819"/>
                  <a:pt x="14252" y="4986"/>
                </a:cubicBezTo>
                <a:cubicBezTo>
                  <a:pt x="15014" y="6595"/>
                  <a:pt x="14898" y="7685"/>
                  <a:pt x="13607" y="11118"/>
                </a:cubicBezTo>
                <a:cubicBezTo>
                  <a:pt x="12976" y="12795"/>
                  <a:pt x="12420" y="14384"/>
                  <a:pt x="12373" y="14648"/>
                </a:cubicBezTo>
                <a:cubicBezTo>
                  <a:pt x="12297" y="15074"/>
                  <a:pt x="12081" y="15135"/>
                  <a:pt x="10384" y="15196"/>
                </a:cubicBezTo>
                <a:cubicBezTo>
                  <a:pt x="9260" y="15237"/>
                  <a:pt x="8410" y="15164"/>
                  <a:pt x="8323" y="15020"/>
                </a:cubicBezTo>
                <a:cubicBezTo>
                  <a:pt x="8242" y="14885"/>
                  <a:pt x="8011" y="14214"/>
                  <a:pt x="7814" y="13533"/>
                </a:cubicBezTo>
                <a:cubicBezTo>
                  <a:pt x="7616" y="12852"/>
                  <a:pt x="7092" y="11379"/>
                  <a:pt x="6652" y="10263"/>
                </a:cubicBezTo>
                <a:cubicBezTo>
                  <a:pt x="5733" y="7931"/>
                  <a:pt x="5646" y="6523"/>
                  <a:pt x="6307" y="5032"/>
                </a:cubicBezTo>
                <a:cubicBezTo>
                  <a:pt x="6957" y="3570"/>
                  <a:pt x="8714" y="2423"/>
                  <a:pt x="10230" y="2366"/>
                </a:cubicBezTo>
                <a:close/>
                <a:moveTo>
                  <a:pt x="10148" y="16163"/>
                </a:moveTo>
                <a:cubicBezTo>
                  <a:pt x="10815" y="16161"/>
                  <a:pt x="11519" y="16326"/>
                  <a:pt x="11810" y="16655"/>
                </a:cubicBezTo>
                <a:cubicBezTo>
                  <a:pt x="12193" y="17088"/>
                  <a:pt x="12167" y="17149"/>
                  <a:pt x="11337" y="17974"/>
                </a:cubicBezTo>
                <a:cubicBezTo>
                  <a:pt x="10858" y="18449"/>
                  <a:pt x="10391" y="18838"/>
                  <a:pt x="10302" y="18838"/>
                </a:cubicBezTo>
                <a:cubicBezTo>
                  <a:pt x="10212" y="18838"/>
                  <a:pt x="9756" y="18453"/>
                  <a:pt x="9285" y="17984"/>
                </a:cubicBezTo>
                <a:cubicBezTo>
                  <a:pt x="8571" y="17275"/>
                  <a:pt x="8474" y="17053"/>
                  <a:pt x="8677" y="16664"/>
                </a:cubicBezTo>
                <a:cubicBezTo>
                  <a:pt x="8850" y="16334"/>
                  <a:pt x="9481" y="16166"/>
                  <a:pt x="10148" y="16163"/>
                </a:cubicBezTo>
                <a:close/>
              </a:path>
            </a:pathLst>
          </a:custGeom>
          <a:ln w="12700">
            <a:miter lim="400000"/>
          </a:ln>
        </p:spPr>
      </p:pic>
      <p:pic>
        <p:nvPicPr>
          <p:cNvPr id="430"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1" t="38556" r="37700" b="27560"/>
          <a:stretch>
            <a:fillRect/>
          </a:stretch>
        </p:blipFill>
        <p:spPr>
          <a:xfrm>
            <a:off x="11628763" y="8040733"/>
            <a:ext cx="868918" cy="868077"/>
          </a:xfrm>
          <a:custGeom>
            <a:avLst/>
            <a:gdLst/>
            <a:ahLst/>
            <a:cxnLst>
              <a:cxn ang="0">
                <a:pos x="wd2" y="hd2"/>
              </a:cxn>
              <a:cxn ang="5400000">
                <a:pos x="wd2" y="hd2"/>
              </a:cxn>
              <a:cxn ang="10800000">
                <a:pos x="wd2" y="hd2"/>
              </a:cxn>
              <a:cxn ang="16200000">
                <a:pos x="wd2" y="hd2"/>
              </a:cxn>
            </a:cxnLst>
            <a:rect l="0" t="0" r="r" b="b"/>
            <a:pathLst>
              <a:path w="21504" h="21577" fill="norm" stroke="1" extrusionOk="0">
                <a:moveTo>
                  <a:pt x="10278" y="0"/>
                </a:moveTo>
                <a:cubicBezTo>
                  <a:pt x="9492" y="0"/>
                  <a:pt x="9043" y="67"/>
                  <a:pt x="8294" y="247"/>
                </a:cubicBezTo>
                <a:cubicBezTo>
                  <a:pt x="4336" y="1196"/>
                  <a:pt x="1326" y="4166"/>
                  <a:pt x="289" y="8148"/>
                </a:cubicBezTo>
                <a:cubicBezTo>
                  <a:pt x="-96" y="9625"/>
                  <a:pt x="-96" y="11979"/>
                  <a:pt x="289" y="13455"/>
                </a:cubicBezTo>
                <a:cubicBezTo>
                  <a:pt x="648" y="14835"/>
                  <a:pt x="1572" y="16693"/>
                  <a:pt x="2410" y="17727"/>
                </a:cubicBezTo>
                <a:cubicBezTo>
                  <a:pt x="3757" y="19385"/>
                  <a:pt x="5998" y="20796"/>
                  <a:pt x="8166" y="21347"/>
                </a:cubicBezTo>
                <a:cubicBezTo>
                  <a:pt x="9036" y="21568"/>
                  <a:pt x="9551" y="21600"/>
                  <a:pt x="11073" y="21564"/>
                </a:cubicBezTo>
                <a:cubicBezTo>
                  <a:pt x="12742" y="21525"/>
                  <a:pt x="13045" y="21485"/>
                  <a:pt x="14177" y="21100"/>
                </a:cubicBezTo>
                <a:cubicBezTo>
                  <a:pt x="15971" y="20492"/>
                  <a:pt x="17076" y="19782"/>
                  <a:pt x="18479" y="18368"/>
                </a:cubicBezTo>
                <a:cubicBezTo>
                  <a:pt x="19520" y="17318"/>
                  <a:pt x="19777" y="16973"/>
                  <a:pt x="20365" y="15773"/>
                </a:cubicBezTo>
                <a:cubicBezTo>
                  <a:pt x="21327" y="13808"/>
                  <a:pt x="21504" y="13042"/>
                  <a:pt x="21504" y="10802"/>
                </a:cubicBezTo>
                <a:cubicBezTo>
                  <a:pt x="21504" y="8562"/>
                  <a:pt x="21327" y="7795"/>
                  <a:pt x="20365" y="5830"/>
                </a:cubicBezTo>
                <a:cubicBezTo>
                  <a:pt x="19777" y="4631"/>
                  <a:pt x="19520" y="4285"/>
                  <a:pt x="18479" y="3236"/>
                </a:cubicBezTo>
                <a:cubicBezTo>
                  <a:pt x="18299" y="3054"/>
                  <a:pt x="18131" y="2882"/>
                  <a:pt x="17958" y="2723"/>
                </a:cubicBezTo>
                <a:cubicBezTo>
                  <a:pt x="17904" y="2728"/>
                  <a:pt x="17841" y="2703"/>
                  <a:pt x="17811" y="2654"/>
                </a:cubicBezTo>
                <a:cubicBezTo>
                  <a:pt x="17797" y="2631"/>
                  <a:pt x="17792" y="2610"/>
                  <a:pt x="17791" y="2585"/>
                </a:cubicBezTo>
                <a:cubicBezTo>
                  <a:pt x="16683" y="1591"/>
                  <a:pt x="15668" y="1008"/>
                  <a:pt x="14177" y="503"/>
                </a:cubicBezTo>
                <a:cubicBezTo>
                  <a:pt x="13091" y="136"/>
                  <a:pt x="12687" y="73"/>
                  <a:pt x="11201" y="20"/>
                </a:cubicBezTo>
                <a:cubicBezTo>
                  <a:pt x="10840" y="7"/>
                  <a:pt x="10540" y="0"/>
                  <a:pt x="10278" y="0"/>
                </a:cubicBezTo>
                <a:close/>
                <a:moveTo>
                  <a:pt x="10916" y="4409"/>
                </a:moveTo>
                <a:cubicBezTo>
                  <a:pt x="12865" y="4413"/>
                  <a:pt x="14801" y="5402"/>
                  <a:pt x="15798" y="7517"/>
                </a:cubicBezTo>
                <a:cubicBezTo>
                  <a:pt x="16193" y="8354"/>
                  <a:pt x="16220" y="8508"/>
                  <a:pt x="16220" y="9874"/>
                </a:cubicBezTo>
                <a:cubicBezTo>
                  <a:pt x="16220" y="11241"/>
                  <a:pt x="16196" y="11390"/>
                  <a:pt x="15798" y="12232"/>
                </a:cubicBezTo>
                <a:cubicBezTo>
                  <a:pt x="15031" y="13859"/>
                  <a:pt x="13519" y="15055"/>
                  <a:pt x="11780" y="15399"/>
                </a:cubicBezTo>
                <a:lnTo>
                  <a:pt x="11005" y="15547"/>
                </a:lnTo>
                <a:lnTo>
                  <a:pt x="11005" y="16119"/>
                </a:lnTo>
                <a:cubicBezTo>
                  <a:pt x="11005" y="16433"/>
                  <a:pt x="10953" y="16715"/>
                  <a:pt x="10896" y="16750"/>
                </a:cubicBezTo>
                <a:cubicBezTo>
                  <a:pt x="10739" y="16848"/>
                  <a:pt x="7385" y="14312"/>
                  <a:pt x="7518" y="14195"/>
                </a:cubicBezTo>
                <a:cubicBezTo>
                  <a:pt x="8197" y="13597"/>
                  <a:pt x="10781" y="11808"/>
                  <a:pt x="10877" y="11867"/>
                </a:cubicBezTo>
                <a:cubicBezTo>
                  <a:pt x="10946" y="11910"/>
                  <a:pt x="11005" y="12213"/>
                  <a:pt x="11005" y="12538"/>
                </a:cubicBezTo>
                <a:cubicBezTo>
                  <a:pt x="11005" y="13115"/>
                  <a:pt x="11013" y="13132"/>
                  <a:pt x="11368" y="13051"/>
                </a:cubicBezTo>
                <a:cubicBezTo>
                  <a:pt x="13034" y="12670"/>
                  <a:pt x="14004" y="11357"/>
                  <a:pt x="13882" y="9667"/>
                </a:cubicBezTo>
                <a:cubicBezTo>
                  <a:pt x="13730" y="7547"/>
                  <a:pt x="11595" y="6270"/>
                  <a:pt x="9531" y="7063"/>
                </a:cubicBezTo>
                <a:cubicBezTo>
                  <a:pt x="8762" y="7359"/>
                  <a:pt x="8033" y="8152"/>
                  <a:pt x="7832" y="8908"/>
                </a:cubicBezTo>
                <a:cubicBezTo>
                  <a:pt x="7574" y="9877"/>
                  <a:pt x="7577" y="9871"/>
                  <a:pt x="6447" y="9914"/>
                </a:cubicBezTo>
                <a:cubicBezTo>
                  <a:pt x="5880" y="9936"/>
                  <a:pt x="5370" y="9898"/>
                  <a:pt x="5308" y="9835"/>
                </a:cubicBezTo>
                <a:cubicBezTo>
                  <a:pt x="5245" y="9772"/>
                  <a:pt x="5254" y="9411"/>
                  <a:pt x="5328" y="9016"/>
                </a:cubicBezTo>
                <a:cubicBezTo>
                  <a:pt x="5892" y="6034"/>
                  <a:pt x="8411" y="4403"/>
                  <a:pt x="10916" y="4409"/>
                </a:cubicBez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mph" nodeType="clickEffect" presetID="9" grpId="1" fill="hold">
                                  <p:stCondLst>
                                    <p:cond delay="0"/>
                                  </p:stCondLst>
                                  <p:childTnLst>
                                    <p:set>
                                      <p:cBhvr>
                                        <p:cTn id="6" dur="indefinite" fill="hold"/>
                                        <p:tgtEl>
                                          <p:spTgt spid="428"/>
                                        </p:tgtEl>
                                        <p:attrNameLst>
                                          <p:attrName>style.opacity</p:attrName>
                                        </p:attrNameLst>
                                      </p:cBhvr>
                                      <p:to>
                                        <p:strVal val="0.61"/>
                                      </p:to>
                                    </p:set>
                                    <p:animEffect filter="image" prLst="opacity: 0.61; ">
                                      <p:cBhvr>
                                        <p:cTn id="7" dur="indefinite" fill="hold"/>
                                        <p:tgtEl>
                                          <p:spTgt spid="4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28"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9" name="Hola profesor/a, padre/madre…:…"/>
          <p:cNvSpPr txBox="1"/>
          <p:nvPr/>
        </p:nvSpPr>
        <p:spPr>
          <a:xfrm>
            <a:off x="1027278" y="295313"/>
            <a:ext cx="10950245" cy="9162973"/>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57200">
              <a:lnSpc>
                <a:spcPts val="5100"/>
              </a:lnSpc>
              <a:defRPr sz="3100">
                <a:latin typeface="Papyrus"/>
                <a:ea typeface="Papyrus"/>
                <a:cs typeface="Papyrus"/>
                <a:sym typeface="Papyrus"/>
              </a:defRPr>
            </a:pPr>
            <a:r>
              <a:t>Hola profesor/a, padre/madre…:</a:t>
            </a:r>
          </a:p>
          <a:p>
            <a:pPr algn="just" defTabSz="457200">
              <a:lnSpc>
                <a:spcPts val="5100"/>
              </a:lnSpc>
              <a:defRPr sz="3100">
                <a:latin typeface="Papyrus"/>
                <a:ea typeface="Papyrus"/>
                <a:cs typeface="Papyrus"/>
                <a:sym typeface="Papyrus"/>
              </a:defRPr>
            </a:pPr>
          </a:p>
          <a:p>
            <a:pPr algn="just" defTabSz="457200">
              <a:lnSpc>
                <a:spcPts val="5100"/>
              </a:lnSpc>
              <a:defRPr sz="3100">
                <a:latin typeface="Papyrus"/>
                <a:ea typeface="Papyrus"/>
                <a:cs typeface="Papyrus"/>
                <a:sym typeface="Papyrus"/>
              </a:defRPr>
            </a:pPr>
            <a:r>
              <a:t>Aquí os traemos una propuesta de trabajo mindfulness para vuestros niños de 3/12 años. Cada isla abarca un aspecto de la práctica de mindfulness y recomendamos que se siga el orden descrito por las flechas siendo los diamantes azules los más fáciles, los naranjas medios y los rojos los más avanzados.</a:t>
            </a:r>
          </a:p>
          <a:p>
            <a:pPr algn="just" defTabSz="457200">
              <a:lnSpc>
                <a:spcPts val="5100"/>
              </a:lnSpc>
              <a:defRPr sz="3100">
                <a:latin typeface="Papyrus"/>
                <a:ea typeface="Papyrus"/>
                <a:cs typeface="Papyrus"/>
                <a:sym typeface="Papyrus"/>
              </a:defRPr>
            </a:pPr>
            <a:r>
              <a:t>Es necesario que vosotros os familiaricéis con esta presentación antes de trabajarla con los niños y llevéis a cabo con ellos sólo las actividades que creáis que están a su nivel y siempre siguiendo el orden establecido. </a:t>
            </a:r>
          </a:p>
          <a:p>
            <a:pPr algn="just" defTabSz="457200">
              <a:lnSpc>
                <a:spcPts val="5100"/>
              </a:lnSpc>
              <a:defRPr sz="3100">
                <a:latin typeface="Papyrus"/>
                <a:ea typeface="Papyrus"/>
                <a:cs typeface="Papyrus"/>
                <a:sym typeface="Papyrus"/>
              </a:defRPr>
            </a:pPr>
            <a:r>
              <a:t>Esperamos que os sea útil.</a:t>
            </a:r>
          </a:p>
        </p:txBody>
      </p:sp>
      <p:pic>
        <p:nvPicPr>
          <p:cNvPr id="230"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14" t="38566" r="37694" b="27549"/>
          <a:stretch>
            <a:fillRect/>
          </a:stretch>
        </p:blipFill>
        <p:spPr>
          <a:xfrm>
            <a:off x="11482493" y="8323055"/>
            <a:ext cx="874148" cy="873596"/>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7" y="0"/>
                </a:moveTo>
                <a:cubicBezTo>
                  <a:pt x="9491" y="0"/>
                  <a:pt x="9044" y="55"/>
                  <a:pt x="8295" y="235"/>
                </a:cubicBezTo>
                <a:cubicBezTo>
                  <a:pt x="4335" y="1183"/>
                  <a:pt x="1327" y="4163"/>
                  <a:pt x="289" y="8145"/>
                </a:cubicBezTo>
                <a:cubicBezTo>
                  <a:pt x="-96" y="9621"/>
                  <a:pt x="-96" y="11972"/>
                  <a:pt x="289" y="13448"/>
                </a:cubicBezTo>
                <a:cubicBezTo>
                  <a:pt x="648" y="14828"/>
                  <a:pt x="1569" y="16688"/>
                  <a:pt x="2408" y="17722"/>
                </a:cubicBezTo>
                <a:cubicBezTo>
                  <a:pt x="3756" y="19380"/>
                  <a:pt x="5999" y="20788"/>
                  <a:pt x="8168" y="21339"/>
                </a:cubicBezTo>
                <a:cubicBezTo>
                  <a:pt x="9038" y="21560"/>
                  <a:pt x="9544" y="21600"/>
                  <a:pt x="11067" y="21564"/>
                </a:cubicBezTo>
                <a:cubicBezTo>
                  <a:pt x="12737" y="21525"/>
                  <a:pt x="13039" y="21478"/>
                  <a:pt x="14172" y="21094"/>
                </a:cubicBezTo>
                <a:cubicBezTo>
                  <a:pt x="15966" y="20484"/>
                  <a:pt x="17084" y="19783"/>
                  <a:pt x="18487" y="18369"/>
                </a:cubicBezTo>
                <a:cubicBezTo>
                  <a:pt x="19528" y="17319"/>
                  <a:pt x="19775" y="16961"/>
                  <a:pt x="20362" y="15761"/>
                </a:cubicBezTo>
                <a:cubicBezTo>
                  <a:pt x="21325" y="13797"/>
                  <a:pt x="21504" y="13032"/>
                  <a:pt x="21504" y="10792"/>
                </a:cubicBezTo>
                <a:cubicBezTo>
                  <a:pt x="21504" y="8553"/>
                  <a:pt x="21325" y="7797"/>
                  <a:pt x="20362" y="5832"/>
                </a:cubicBezTo>
                <a:cubicBezTo>
                  <a:pt x="19775" y="4633"/>
                  <a:pt x="19528" y="4275"/>
                  <a:pt x="18487" y="3225"/>
                </a:cubicBezTo>
                <a:cubicBezTo>
                  <a:pt x="18307" y="3043"/>
                  <a:pt x="18133" y="2875"/>
                  <a:pt x="17960" y="2715"/>
                </a:cubicBezTo>
                <a:cubicBezTo>
                  <a:pt x="17906" y="2721"/>
                  <a:pt x="17844" y="2695"/>
                  <a:pt x="17814" y="2646"/>
                </a:cubicBezTo>
                <a:cubicBezTo>
                  <a:pt x="17800" y="2623"/>
                  <a:pt x="17795" y="2603"/>
                  <a:pt x="17794" y="2578"/>
                </a:cubicBezTo>
                <a:cubicBezTo>
                  <a:pt x="16685" y="1586"/>
                  <a:pt x="15663" y="1005"/>
                  <a:pt x="14172" y="500"/>
                </a:cubicBezTo>
                <a:cubicBezTo>
                  <a:pt x="13086" y="133"/>
                  <a:pt x="12691" y="73"/>
                  <a:pt x="11204" y="20"/>
                </a:cubicBezTo>
                <a:cubicBezTo>
                  <a:pt x="10843" y="7"/>
                  <a:pt x="10540" y="0"/>
                  <a:pt x="10277" y="0"/>
                </a:cubicBezTo>
                <a:close/>
                <a:moveTo>
                  <a:pt x="10911" y="4401"/>
                </a:moveTo>
                <a:cubicBezTo>
                  <a:pt x="12860" y="4406"/>
                  <a:pt x="14804" y="5403"/>
                  <a:pt x="15802" y="7518"/>
                </a:cubicBezTo>
                <a:cubicBezTo>
                  <a:pt x="16197" y="8355"/>
                  <a:pt x="16222" y="8504"/>
                  <a:pt x="16222" y="9870"/>
                </a:cubicBezTo>
                <a:cubicBezTo>
                  <a:pt x="16222" y="11237"/>
                  <a:pt x="16200" y="11381"/>
                  <a:pt x="15802" y="12223"/>
                </a:cubicBezTo>
                <a:cubicBezTo>
                  <a:pt x="15035" y="13850"/>
                  <a:pt x="13509" y="15045"/>
                  <a:pt x="11770" y="15389"/>
                </a:cubicBezTo>
                <a:lnTo>
                  <a:pt x="10999" y="15536"/>
                </a:lnTo>
                <a:lnTo>
                  <a:pt x="10999" y="16114"/>
                </a:lnTo>
                <a:cubicBezTo>
                  <a:pt x="10999" y="16429"/>
                  <a:pt x="10958" y="16716"/>
                  <a:pt x="10901" y="16751"/>
                </a:cubicBezTo>
                <a:cubicBezTo>
                  <a:pt x="10744" y="16849"/>
                  <a:pt x="7381" y="14310"/>
                  <a:pt x="7514" y="14193"/>
                </a:cubicBezTo>
                <a:cubicBezTo>
                  <a:pt x="8194" y="13595"/>
                  <a:pt x="10786" y="11801"/>
                  <a:pt x="10882" y="11860"/>
                </a:cubicBezTo>
                <a:cubicBezTo>
                  <a:pt x="10951" y="11903"/>
                  <a:pt x="10999" y="12202"/>
                  <a:pt x="10999" y="12527"/>
                </a:cubicBezTo>
                <a:cubicBezTo>
                  <a:pt x="10999" y="13104"/>
                  <a:pt x="11016" y="13117"/>
                  <a:pt x="11370" y="13036"/>
                </a:cubicBezTo>
                <a:cubicBezTo>
                  <a:pt x="13037" y="12655"/>
                  <a:pt x="14011" y="11355"/>
                  <a:pt x="13889" y="9665"/>
                </a:cubicBezTo>
                <a:cubicBezTo>
                  <a:pt x="13736" y="7546"/>
                  <a:pt x="11590" y="6263"/>
                  <a:pt x="9525" y="7057"/>
                </a:cubicBezTo>
                <a:cubicBezTo>
                  <a:pt x="8755" y="7352"/>
                  <a:pt x="8027" y="8145"/>
                  <a:pt x="7826" y="8900"/>
                </a:cubicBezTo>
                <a:cubicBezTo>
                  <a:pt x="7568" y="9869"/>
                  <a:pt x="7569" y="9867"/>
                  <a:pt x="6440" y="9910"/>
                </a:cubicBezTo>
                <a:cubicBezTo>
                  <a:pt x="5873" y="9931"/>
                  <a:pt x="5359" y="9894"/>
                  <a:pt x="5297" y="9831"/>
                </a:cubicBezTo>
                <a:cubicBezTo>
                  <a:pt x="5235" y="9769"/>
                  <a:pt x="5242" y="9402"/>
                  <a:pt x="5317" y="9008"/>
                </a:cubicBezTo>
                <a:cubicBezTo>
                  <a:pt x="5880" y="6026"/>
                  <a:pt x="8405" y="4396"/>
                  <a:pt x="10911" y="4401"/>
                </a:cubicBezTo>
                <a:close/>
              </a:path>
            </a:pathLst>
          </a:custGeom>
          <a:ln w="12700">
            <a:miter lim="400000"/>
          </a:ln>
        </p:spPr>
      </p:pic>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2" name="Olfato (Se trata de relacionar olores iguales. Se hace un mémori con botes, de  actimel por ejemplo.…"/>
          <p:cNvSpPr txBox="1"/>
          <p:nvPr/>
        </p:nvSpPr>
        <p:spPr>
          <a:xfrm>
            <a:off x="1027278" y="516086"/>
            <a:ext cx="10950245" cy="5300894"/>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57200">
              <a:lnSpc>
                <a:spcPts val="5300"/>
              </a:lnSpc>
              <a:defRPr b="1">
                <a:latin typeface="Copperplate"/>
                <a:ea typeface="Copperplate"/>
                <a:cs typeface="Copperplate"/>
                <a:sym typeface="Copperplate"/>
              </a:defRPr>
            </a:pPr>
            <a:r>
              <a:t> </a:t>
            </a:r>
            <a:r>
              <a:rPr sz="3300">
                <a:latin typeface="Arial"/>
                <a:ea typeface="Arial"/>
                <a:cs typeface="Arial"/>
                <a:sym typeface="Arial"/>
              </a:rPr>
              <a:t>Olfato (Se trata de relacionar olores iguales. Se hace un mémori con botes, de  actimel por ejemplo. </a:t>
            </a:r>
            <a:endParaRPr sz="3300">
              <a:latin typeface="Arial"/>
              <a:ea typeface="Arial"/>
              <a:cs typeface="Arial"/>
              <a:sym typeface="Arial"/>
            </a:endParaRPr>
          </a:p>
          <a:p>
            <a:pPr algn="just" defTabSz="457200">
              <a:lnSpc>
                <a:spcPts val="5300"/>
              </a:lnSpc>
              <a:defRPr b="1" sz="3300">
                <a:latin typeface="Arial"/>
                <a:ea typeface="Arial"/>
                <a:cs typeface="Arial"/>
                <a:sym typeface="Arial"/>
              </a:defRPr>
            </a:pPr>
            <a:r>
              <a:t>En dos botes se meten pétalos de rosa; en otros dos, orégano; en otros dos, romero; en otros dos, canela; en otros dos, Curry; y en otros dos, piel de naranja)</a:t>
            </a:r>
          </a:p>
        </p:txBody>
      </p:sp>
      <p:pic>
        <p:nvPicPr>
          <p:cNvPr id="433"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698" b="27560"/>
          <a:stretch>
            <a:fillRect/>
          </a:stretch>
        </p:blipFill>
        <p:spPr>
          <a:xfrm>
            <a:off x="11608441" y="8193531"/>
            <a:ext cx="888228" cy="887510"/>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6" y="0"/>
                  <a:pt x="9042" y="72"/>
                  <a:pt x="8293" y="251"/>
                </a:cubicBezTo>
                <a:cubicBezTo>
                  <a:pt x="4334" y="1200"/>
                  <a:pt x="1326" y="4171"/>
                  <a:pt x="289" y="8153"/>
                </a:cubicBezTo>
                <a:cubicBezTo>
                  <a:pt x="-96" y="9630"/>
                  <a:pt x="-96" y="11982"/>
                  <a:pt x="289" y="13459"/>
                </a:cubicBezTo>
                <a:cubicBezTo>
                  <a:pt x="648" y="14838"/>
                  <a:pt x="1573" y="16690"/>
                  <a:pt x="2412" y="17724"/>
                </a:cubicBezTo>
                <a:cubicBezTo>
                  <a:pt x="3759" y="19383"/>
                  <a:pt x="5999" y="20791"/>
                  <a:pt x="8168" y="21342"/>
                </a:cubicBezTo>
                <a:cubicBezTo>
                  <a:pt x="9038" y="21563"/>
                  <a:pt x="9547" y="21600"/>
                  <a:pt x="11069" y="21564"/>
                </a:cubicBezTo>
                <a:cubicBezTo>
                  <a:pt x="12738" y="21525"/>
                  <a:pt x="13040" y="21485"/>
                  <a:pt x="14173" y="21101"/>
                </a:cubicBezTo>
                <a:cubicBezTo>
                  <a:pt x="15967" y="20492"/>
                  <a:pt x="17084" y="19784"/>
                  <a:pt x="18487" y="18370"/>
                </a:cubicBezTo>
                <a:cubicBezTo>
                  <a:pt x="19528" y="17320"/>
                  <a:pt x="19782" y="16975"/>
                  <a:pt x="20370" y="15775"/>
                </a:cubicBezTo>
                <a:cubicBezTo>
                  <a:pt x="21333" y="13810"/>
                  <a:pt x="21504" y="13046"/>
                  <a:pt x="21504" y="10806"/>
                </a:cubicBezTo>
                <a:cubicBezTo>
                  <a:pt x="21504" y="8567"/>
                  <a:pt x="21333" y="7802"/>
                  <a:pt x="20370" y="5837"/>
                </a:cubicBezTo>
                <a:cubicBezTo>
                  <a:pt x="19782" y="4638"/>
                  <a:pt x="19528" y="4282"/>
                  <a:pt x="18487" y="3232"/>
                </a:cubicBezTo>
                <a:cubicBezTo>
                  <a:pt x="18307" y="3051"/>
                  <a:pt x="18131" y="2881"/>
                  <a:pt x="17959" y="2721"/>
                </a:cubicBezTo>
                <a:cubicBezTo>
                  <a:pt x="17904" y="2727"/>
                  <a:pt x="17845" y="2702"/>
                  <a:pt x="17814" y="2653"/>
                </a:cubicBezTo>
                <a:cubicBezTo>
                  <a:pt x="17801" y="2630"/>
                  <a:pt x="17796" y="2611"/>
                  <a:pt x="17795" y="2586"/>
                </a:cubicBezTo>
                <a:cubicBezTo>
                  <a:pt x="16686" y="1593"/>
                  <a:pt x="15664" y="1015"/>
                  <a:pt x="14173" y="511"/>
                </a:cubicBezTo>
                <a:cubicBezTo>
                  <a:pt x="13087" y="143"/>
                  <a:pt x="12690" y="71"/>
                  <a:pt x="11204" y="19"/>
                </a:cubicBezTo>
                <a:cubicBezTo>
                  <a:pt x="10843" y="6"/>
                  <a:pt x="10545" y="0"/>
                  <a:pt x="10282" y="0"/>
                </a:cubicBezTo>
                <a:close/>
                <a:moveTo>
                  <a:pt x="10916" y="4409"/>
                </a:moveTo>
                <a:cubicBezTo>
                  <a:pt x="12865" y="4413"/>
                  <a:pt x="14799" y="5411"/>
                  <a:pt x="15797" y="7526"/>
                </a:cubicBezTo>
                <a:cubicBezTo>
                  <a:pt x="16192" y="8363"/>
                  <a:pt x="16219" y="8505"/>
                  <a:pt x="16219" y="9870"/>
                </a:cubicBezTo>
                <a:cubicBezTo>
                  <a:pt x="16219" y="11238"/>
                  <a:pt x="16194" y="11392"/>
                  <a:pt x="15797" y="12234"/>
                </a:cubicBezTo>
                <a:cubicBezTo>
                  <a:pt x="15029" y="13861"/>
                  <a:pt x="13519" y="15055"/>
                  <a:pt x="11780" y="15399"/>
                </a:cubicBezTo>
                <a:lnTo>
                  <a:pt x="11002" y="15543"/>
                </a:lnTo>
                <a:lnTo>
                  <a:pt x="11002" y="16122"/>
                </a:lnTo>
                <a:cubicBezTo>
                  <a:pt x="11002" y="16436"/>
                  <a:pt x="10953" y="16724"/>
                  <a:pt x="10896" y="16759"/>
                </a:cubicBezTo>
                <a:cubicBezTo>
                  <a:pt x="10739" y="16857"/>
                  <a:pt x="7381" y="14318"/>
                  <a:pt x="7514" y="14202"/>
                </a:cubicBezTo>
                <a:cubicBezTo>
                  <a:pt x="8194" y="13604"/>
                  <a:pt x="10781" y="11807"/>
                  <a:pt x="10877" y="11867"/>
                </a:cubicBezTo>
                <a:cubicBezTo>
                  <a:pt x="10946" y="11910"/>
                  <a:pt x="11002" y="12218"/>
                  <a:pt x="11002" y="12543"/>
                </a:cubicBezTo>
                <a:cubicBezTo>
                  <a:pt x="11002" y="13120"/>
                  <a:pt x="11013" y="13126"/>
                  <a:pt x="11367" y="13045"/>
                </a:cubicBezTo>
                <a:cubicBezTo>
                  <a:pt x="13034" y="12664"/>
                  <a:pt x="14006" y="11358"/>
                  <a:pt x="13885" y="9668"/>
                </a:cubicBezTo>
                <a:cubicBezTo>
                  <a:pt x="13732" y="7549"/>
                  <a:pt x="11587" y="6270"/>
                  <a:pt x="9523" y="7063"/>
                </a:cubicBezTo>
                <a:cubicBezTo>
                  <a:pt x="8754" y="7358"/>
                  <a:pt x="8032" y="8149"/>
                  <a:pt x="7831" y="8905"/>
                </a:cubicBezTo>
                <a:cubicBezTo>
                  <a:pt x="7574" y="9873"/>
                  <a:pt x="7577" y="9866"/>
                  <a:pt x="6448" y="9909"/>
                </a:cubicBezTo>
                <a:cubicBezTo>
                  <a:pt x="5881" y="9931"/>
                  <a:pt x="5366" y="9904"/>
                  <a:pt x="5304" y="9841"/>
                </a:cubicBezTo>
                <a:cubicBezTo>
                  <a:pt x="5242" y="9779"/>
                  <a:pt x="5249" y="9406"/>
                  <a:pt x="5324" y="9012"/>
                </a:cubicBezTo>
                <a:cubicBezTo>
                  <a:pt x="5887" y="6029"/>
                  <a:pt x="8410" y="4403"/>
                  <a:pt x="10916" y="4409"/>
                </a:cubicBezTo>
                <a:close/>
              </a:path>
            </a:pathLst>
          </a:custGeom>
          <a:ln w="12700">
            <a:miter lim="400000"/>
          </a:ln>
        </p:spPr>
      </p:pic>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5" name="Llegas a la isla. De lo primero que te das cuenta es de lo fina que es la arena, coges un poco con tus manos, es muy suave y está caliente por el sol, te quitas los zapatos para sentirla también en tus pies, en el talón, en la planta, entre tus dedos… y "/>
          <p:cNvSpPr txBox="1"/>
          <p:nvPr/>
        </p:nvSpPr>
        <p:spPr>
          <a:xfrm>
            <a:off x="-72183" y="-423410"/>
            <a:ext cx="12912629" cy="1060042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685800" tIns="685800" rIns="685800" bIns="685800" anchor="ctr">
            <a:spAutoFit/>
          </a:bodyPr>
          <a:lstStyle>
            <a:lvl1pPr algn="just" defTabSz="457200">
              <a:lnSpc>
                <a:spcPts val="4500"/>
              </a:lnSpc>
              <a:spcBef>
                <a:spcPts val="1200"/>
              </a:spcBef>
              <a:defRPr sz="2600">
                <a:latin typeface="Papyrus"/>
                <a:ea typeface="Papyrus"/>
                <a:cs typeface="Papyrus"/>
                <a:sym typeface="Papyrus"/>
              </a:defRPr>
            </a:lvl1pPr>
          </a:lstStyle>
          <a:p>
            <a:pPr/>
            <a:r>
              <a:t>Llegas a la isla. De lo primero que te das cuenta es de lo fina que es la arena, coges un poco con tus manos, es muy suave y está caliente por el sol, te quitas los zapatos para sentirla también en tus pies, en el talón, en la planta, entre tus dedos… y caminas para explorar la isla. Todo lo que ves es maravilloso, pájaros de colores, palmeras enormes, el olor a mar… te recuerda a las vacaciones de verano con tu familia. Entonces te encuentras con dos caminos, uno a la izquierda y otro a la derecha ¿Por dónde continúas? Recuerdas en ese momento el mapa que te dio tu abuela. Lo abres y ves que ella ha indicado que el camino por el que debes ir es el dulce. ¿Pero cuál es el dulce? En los dos caminos hay arbustos con frutos, pero son frutos que no conoces. Coges uno del camino de la derecha, sientes su tacto ¿es rugoso, es liso, suave, áspero…? Lo hueles ¿Te recuerda a algo? Lo pruebas, masticas muy despacio para identificar bien el sabor, notas como tus dientes lo van triturando poco a poco y tu lengua te ayuda a distinguir el sabor. Haces lo mismo con un fruto del camino de la izquierda. ¿Ya sabes que camino es?, efectivamente, es el de la izquierda.</a:t>
            </a:r>
          </a:p>
        </p:txBody>
      </p:sp>
      <p:grpSp>
        <p:nvGrpSpPr>
          <p:cNvPr id="438" name="Flecha">
            <a:hlinkClick r:id="rId2" invalidUrl="" action="ppaction://hlinksldjump" tgtFrame="" tooltip="" history="1" highlightClick="0" endSnd="0"/>
          </p:cNvPr>
          <p:cNvGrpSpPr/>
          <p:nvPr/>
        </p:nvGrpSpPr>
        <p:grpSpPr>
          <a:xfrm>
            <a:off x="10680671" y="8722545"/>
            <a:ext cx="1867556" cy="961323"/>
            <a:chOff x="0" y="0"/>
            <a:chExt cx="1867554" cy="961321"/>
          </a:xfrm>
        </p:grpSpPr>
        <p:sp>
          <p:nvSpPr>
            <p:cNvPr id="436" name="Flecha"/>
            <p:cNvSpPr/>
            <p:nvPr/>
          </p:nvSpPr>
          <p:spPr>
            <a:xfrm>
              <a:off x="82550" y="117703"/>
              <a:ext cx="1542636" cy="725915"/>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437" name="Flecha Flecha" descr="Flecha Flecha"/>
            <p:cNvPicPr>
              <a:picLocks noChangeAspect="1"/>
            </p:cNvPicPr>
            <p:nvPr/>
          </p:nvPicPr>
          <p:blipFill>
            <a:blip r:embed="rId3">
              <a:extLst/>
            </a:blip>
            <a:stretch>
              <a:fillRect/>
            </a:stretch>
          </p:blipFill>
          <p:spPr>
            <a:xfrm>
              <a:off x="-1" y="0"/>
              <a:ext cx="1867556" cy="961322"/>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0" name="Imagen" descr="Imagen"/>
          <p:cNvPicPr>
            <a:picLocks noChangeAspect="1"/>
          </p:cNvPicPr>
          <p:nvPr/>
        </p:nvPicPr>
        <p:blipFill>
          <a:blip r:embed="rId2">
            <a:extLst/>
          </a:blip>
          <a:stretch>
            <a:fillRect/>
          </a:stretch>
        </p:blipFill>
        <p:spPr>
          <a:xfrm>
            <a:off x="0" y="-14090"/>
            <a:ext cx="13004802" cy="9781780"/>
          </a:xfrm>
          <a:prstGeom prst="rect">
            <a:avLst/>
          </a:prstGeom>
          <a:ln w="12700">
            <a:miter lim="400000"/>
          </a:ln>
        </p:spPr>
      </p:pic>
      <p:sp>
        <p:nvSpPr>
          <p:cNvPr id="441" name="Rectángulo"/>
          <p:cNvSpPr/>
          <p:nvPr/>
        </p:nvSpPr>
        <p:spPr>
          <a:xfrm>
            <a:off x="4343400" y="6290733"/>
            <a:ext cx="341644" cy="2717802"/>
          </a:xfrm>
          <a:prstGeom prst="rect">
            <a:avLst/>
          </a:prstGeom>
          <a:gradFill>
            <a:gsLst>
              <a:gs pos="0">
                <a:srgbClr val="945200"/>
              </a:gs>
              <a:gs pos="100000">
                <a:srgbClr val="AA8D61"/>
              </a:gs>
            </a:gsLst>
            <a:lin ang="19569666"/>
          </a:gradFill>
          <a:ln w="38100">
            <a:solidFill>
              <a:srgbClr val="945200"/>
            </a:solidFill>
            <a:miter lim="400000"/>
          </a:ln>
        </p:spPr>
        <p:txBody>
          <a:bodyPr lIns="50800" tIns="50800" rIns="50800" bIns="50800" anchor="ctr"/>
          <a:lstStyle/>
          <a:p>
            <a:pPr>
              <a:defRPr sz="2200">
                <a:solidFill>
                  <a:srgbClr val="FFFFFF"/>
                </a:solidFill>
              </a:defRPr>
            </a:pPr>
          </a:p>
        </p:txBody>
      </p:sp>
      <p:pic>
        <p:nvPicPr>
          <p:cNvPr id="442" name="Captura de pantalla 2020-04-06 a las 14.38.29-filtered.png" descr="Captura de pantalla 2020-04-06 a las 14.38.29-filtered.png"/>
          <p:cNvPicPr>
            <a:picLocks noChangeAspect="1"/>
          </p:cNvPicPr>
          <p:nvPr/>
        </p:nvPicPr>
        <p:blipFill>
          <a:blip r:embed="rId3">
            <a:extLst/>
          </a:blip>
          <a:srcRect l="27686" t="38161" r="52601" b="42340"/>
          <a:stretch>
            <a:fillRect/>
          </a:stretch>
        </p:blipFill>
        <p:spPr>
          <a:xfrm>
            <a:off x="2926204" y="6211599"/>
            <a:ext cx="2240577" cy="1385156"/>
          </a:xfrm>
          <a:custGeom>
            <a:avLst/>
            <a:gdLst/>
            <a:ahLst/>
            <a:cxnLst>
              <a:cxn ang="0">
                <a:pos x="wd2" y="hd2"/>
              </a:cxn>
              <a:cxn ang="5400000">
                <a:pos x="wd2" y="hd2"/>
              </a:cxn>
              <a:cxn ang="10800000">
                <a:pos x="wd2" y="hd2"/>
              </a:cxn>
              <a:cxn ang="16200000">
                <a:pos x="wd2" y="hd2"/>
              </a:cxn>
            </a:cxnLst>
            <a:rect l="0" t="0" r="r" b="b"/>
            <a:pathLst>
              <a:path w="21393" h="21560" fill="norm" stroke="1" extrusionOk="0">
                <a:moveTo>
                  <a:pt x="11241" y="1"/>
                </a:moveTo>
                <a:cubicBezTo>
                  <a:pt x="11182" y="42"/>
                  <a:pt x="8578" y="2461"/>
                  <a:pt x="5455" y="5375"/>
                </a:cubicBezTo>
                <a:cubicBezTo>
                  <a:pt x="138" y="10335"/>
                  <a:pt x="-207" y="10695"/>
                  <a:pt x="66" y="11003"/>
                </a:cubicBezTo>
                <a:cubicBezTo>
                  <a:pt x="227" y="11184"/>
                  <a:pt x="2817" y="13632"/>
                  <a:pt x="5822" y="16445"/>
                </a:cubicBezTo>
                <a:lnTo>
                  <a:pt x="11287" y="21560"/>
                </a:lnTo>
                <a:lnTo>
                  <a:pt x="11359" y="18650"/>
                </a:lnTo>
                <a:lnTo>
                  <a:pt x="11431" y="15741"/>
                </a:lnTo>
                <a:lnTo>
                  <a:pt x="16410" y="15679"/>
                </a:lnTo>
                <a:lnTo>
                  <a:pt x="21393" y="15617"/>
                </a:lnTo>
                <a:lnTo>
                  <a:pt x="21393" y="10787"/>
                </a:lnTo>
                <a:lnTo>
                  <a:pt x="21393" y="5956"/>
                </a:lnTo>
                <a:lnTo>
                  <a:pt x="16410" y="5894"/>
                </a:lnTo>
                <a:lnTo>
                  <a:pt x="11431" y="5832"/>
                </a:lnTo>
                <a:lnTo>
                  <a:pt x="11389" y="2880"/>
                </a:lnTo>
                <a:cubicBezTo>
                  <a:pt x="11367" y="1255"/>
                  <a:pt x="11301" y="-40"/>
                  <a:pt x="11241" y="1"/>
                </a:cubicBezTo>
                <a:close/>
              </a:path>
            </a:pathLst>
          </a:custGeom>
          <a:ln w="12700">
            <a:miter lim="400000"/>
          </a:ln>
        </p:spPr>
      </p:pic>
      <p:sp>
        <p:nvSpPr>
          <p:cNvPr id="443" name="Rectángulo"/>
          <p:cNvSpPr/>
          <p:nvPr/>
        </p:nvSpPr>
        <p:spPr>
          <a:xfrm>
            <a:off x="5825066" y="6290733"/>
            <a:ext cx="341645" cy="2717802"/>
          </a:xfrm>
          <a:prstGeom prst="rect">
            <a:avLst/>
          </a:prstGeom>
          <a:gradFill>
            <a:gsLst>
              <a:gs pos="0">
                <a:srgbClr val="945200"/>
              </a:gs>
              <a:gs pos="100000">
                <a:srgbClr val="AD9063"/>
              </a:gs>
            </a:gsLst>
            <a:lin ang="19569666"/>
          </a:gradFill>
          <a:ln w="38100">
            <a:solidFill>
              <a:srgbClr val="945200"/>
            </a:solidFill>
            <a:miter lim="400000"/>
          </a:ln>
        </p:spPr>
        <p:txBody>
          <a:bodyPr lIns="50800" tIns="50800" rIns="50800" bIns="50800" anchor="ctr"/>
          <a:lstStyle/>
          <a:p>
            <a:pPr>
              <a:defRPr sz="2200">
                <a:solidFill>
                  <a:srgbClr val="FFFFFF"/>
                </a:solidFill>
              </a:defRPr>
            </a:pPr>
          </a:p>
        </p:txBody>
      </p:sp>
      <p:pic>
        <p:nvPicPr>
          <p:cNvPr id="444" name="Captura de pantalla 2020-04-06 a las 14.38.29-filtered.png" descr="Captura de pantalla 2020-04-06 a las 14.38.29-filtered.png"/>
          <p:cNvPicPr>
            <a:picLocks noChangeAspect="1"/>
          </p:cNvPicPr>
          <p:nvPr/>
        </p:nvPicPr>
        <p:blipFill>
          <a:blip r:embed="rId4">
            <a:extLst/>
          </a:blip>
          <a:srcRect l="50225" t="37688" r="32089" b="43668"/>
          <a:stretch>
            <a:fillRect/>
          </a:stretch>
        </p:blipFill>
        <p:spPr>
          <a:xfrm>
            <a:off x="5449489" y="6210496"/>
            <a:ext cx="2105820" cy="1387476"/>
          </a:xfrm>
          <a:custGeom>
            <a:avLst/>
            <a:gdLst/>
            <a:ahLst/>
            <a:cxnLst>
              <a:cxn ang="0">
                <a:pos x="wd2" y="hd2"/>
              </a:cxn>
              <a:cxn ang="5400000">
                <a:pos x="wd2" y="hd2"/>
              </a:cxn>
              <a:cxn ang="10800000">
                <a:pos x="wd2" y="hd2"/>
              </a:cxn>
              <a:cxn ang="16200000">
                <a:pos x="wd2" y="hd2"/>
              </a:cxn>
            </a:cxnLst>
            <a:rect l="0" t="0" r="r" b="b"/>
            <a:pathLst>
              <a:path w="21597" h="21600" fill="norm" stroke="1" extrusionOk="0">
                <a:moveTo>
                  <a:pt x="10159" y="0"/>
                </a:moveTo>
                <a:lnTo>
                  <a:pt x="10070" y="2966"/>
                </a:lnTo>
                <a:lnTo>
                  <a:pt x="9976" y="5931"/>
                </a:lnTo>
                <a:lnTo>
                  <a:pt x="4990" y="6005"/>
                </a:lnTo>
                <a:lnTo>
                  <a:pt x="0" y="6073"/>
                </a:lnTo>
                <a:lnTo>
                  <a:pt x="0" y="10794"/>
                </a:lnTo>
                <a:lnTo>
                  <a:pt x="0" y="15508"/>
                </a:lnTo>
                <a:lnTo>
                  <a:pt x="4990" y="15582"/>
                </a:lnTo>
                <a:lnTo>
                  <a:pt x="9976" y="15650"/>
                </a:lnTo>
                <a:lnTo>
                  <a:pt x="10029" y="18628"/>
                </a:lnTo>
                <a:lnTo>
                  <a:pt x="10082" y="21600"/>
                </a:lnTo>
                <a:lnTo>
                  <a:pt x="11861" y="19938"/>
                </a:lnTo>
                <a:cubicBezTo>
                  <a:pt x="12840" y="19022"/>
                  <a:pt x="15429" y="16618"/>
                  <a:pt x="17616" y="14600"/>
                </a:cubicBezTo>
                <a:cubicBezTo>
                  <a:pt x="19802" y="12581"/>
                  <a:pt x="21595" y="10870"/>
                  <a:pt x="21597" y="10794"/>
                </a:cubicBezTo>
                <a:cubicBezTo>
                  <a:pt x="21600" y="10717"/>
                  <a:pt x="19028" y="8255"/>
                  <a:pt x="15882" y="5326"/>
                </a:cubicBezTo>
                <a:lnTo>
                  <a:pt x="10159" y="0"/>
                </a:lnTo>
                <a:close/>
              </a:path>
            </a:pathLst>
          </a:custGeom>
          <a:ln w="12700">
            <a:miter lim="400000"/>
          </a:ln>
        </p:spPr>
      </p:pic>
      <p:pic>
        <p:nvPicPr>
          <p:cNvPr id="445" name="Captura de pantalla 2020-04-06 a las 13.54.21.png" descr="Captura de pantalla 2020-04-06 a las 13.54.21.png">
            <a:hlinkClick r:id="rId5" invalidUrl="" action="ppaction://hlinksldjump" tgtFrame="" tooltip="" history="1" highlightClick="0" endSnd="0"/>
          </p:cNvPr>
          <p:cNvPicPr>
            <a:picLocks noChangeAspect="1"/>
          </p:cNvPicPr>
          <p:nvPr/>
        </p:nvPicPr>
        <p:blipFill>
          <a:blip r:embed="rId6">
            <a:extLst/>
          </a:blip>
          <a:srcRect l="58598" t="28749" r="37500" b="64983"/>
          <a:stretch>
            <a:fillRect/>
          </a:stretch>
        </p:blipFill>
        <p:spPr>
          <a:xfrm>
            <a:off x="11631126" y="229096"/>
            <a:ext cx="882742" cy="886234"/>
          </a:xfrm>
          <a:custGeom>
            <a:avLst/>
            <a:gdLst/>
            <a:ahLst/>
            <a:cxnLst>
              <a:cxn ang="0">
                <a:pos x="wd2" y="hd2"/>
              </a:cxn>
              <a:cxn ang="5400000">
                <a:pos x="wd2" y="hd2"/>
              </a:cxn>
              <a:cxn ang="10800000">
                <a:pos x="wd2" y="hd2"/>
              </a:cxn>
              <a:cxn ang="16200000">
                <a:pos x="wd2" y="hd2"/>
              </a:cxn>
            </a:cxnLst>
            <a:rect l="0" t="0" r="r" b="b"/>
            <a:pathLst>
              <a:path w="20609" h="21159" fill="norm" stroke="1" extrusionOk="0">
                <a:moveTo>
                  <a:pt x="9926" y="6"/>
                </a:moveTo>
                <a:cubicBezTo>
                  <a:pt x="9532" y="19"/>
                  <a:pt x="9132" y="53"/>
                  <a:pt x="8730" y="110"/>
                </a:cubicBezTo>
                <a:cubicBezTo>
                  <a:pt x="5647" y="547"/>
                  <a:pt x="2500" y="2754"/>
                  <a:pt x="1179" y="5407"/>
                </a:cubicBezTo>
                <a:cubicBezTo>
                  <a:pt x="-991" y="9764"/>
                  <a:pt x="-94" y="15326"/>
                  <a:pt x="3282" y="18445"/>
                </a:cubicBezTo>
                <a:cubicBezTo>
                  <a:pt x="4505" y="19576"/>
                  <a:pt x="6725" y="20706"/>
                  <a:pt x="8249" y="20966"/>
                </a:cubicBezTo>
                <a:cubicBezTo>
                  <a:pt x="10833" y="21406"/>
                  <a:pt x="12772" y="21109"/>
                  <a:pt x="15142" y="19914"/>
                </a:cubicBezTo>
                <a:cubicBezTo>
                  <a:pt x="18522" y="18210"/>
                  <a:pt x="20609" y="14646"/>
                  <a:pt x="20609" y="10571"/>
                </a:cubicBezTo>
                <a:cubicBezTo>
                  <a:pt x="20609" y="4408"/>
                  <a:pt x="15823" y="-194"/>
                  <a:pt x="9926" y="6"/>
                </a:cubicBezTo>
                <a:close/>
                <a:moveTo>
                  <a:pt x="10232" y="2365"/>
                </a:moveTo>
                <a:cubicBezTo>
                  <a:pt x="10448" y="2357"/>
                  <a:pt x="10660" y="2374"/>
                  <a:pt x="10862" y="2413"/>
                </a:cubicBezTo>
                <a:cubicBezTo>
                  <a:pt x="12168" y="2663"/>
                  <a:pt x="13701" y="3823"/>
                  <a:pt x="14253" y="4990"/>
                </a:cubicBezTo>
                <a:cubicBezTo>
                  <a:pt x="15014" y="6599"/>
                  <a:pt x="14896" y="7679"/>
                  <a:pt x="13604" y="11111"/>
                </a:cubicBezTo>
                <a:cubicBezTo>
                  <a:pt x="12973" y="12787"/>
                  <a:pt x="12419" y="14382"/>
                  <a:pt x="12372" y="14646"/>
                </a:cubicBezTo>
                <a:cubicBezTo>
                  <a:pt x="12296" y="15071"/>
                  <a:pt x="12077" y="15134"/>
                  <a:pt x="10380" y="15195"/>
                </a:cubicBezTo>
                <a:cubicBezTo>
                  <a:pt x="9255" y="15236"/>
                  <a:pt x="8410" y="15159"/>
                  <a:pt x="8323" y="15015"/>
                </a:cubicBezTo>
                <a:cubicBezTo>
                  <a:pt x="8241" y="14880"/>
                  <a:pt x="8011" y="14209"/>
                  <a:pt x="7813" y="13528"/>
                </a:cubicBezTo>
                <a:cubicBezTo>
                  <a:pt x="7615" y="12848"/>
                  <a:pt x="7095" y="11384"/>
                  <a:pt x="6655" y="10268"/>
                </a:cubicBezTo>
                <a:cubicBezTo>
                  <a:pt x="5736" y="7937"/>
                  <a:pt x="5641" y="6528"/>
                  <a:pt x="6303" y="5038"/>
                </a:cubicBezTo>
                <a:cubicBezTo>
                  <a:pt x="6952" y="3576"/>
                  <a:pt x="8716" y="2423"/>
                  <a:pt x="10232" y="2365"/>
                </a:cubicBezTo>
                <a:close/>
                <a:moveTo>
                  <a:pt x="10148" y="16162"/>
                </a:moveTo>
                <a:cubicBezTo>
                  <a:pt x="10815" y="16159"/>
                  <a:pt x="11516" y="16316"/>
                  <a:pt x="11807" y="16645"/>
                </a:cubicBezTo>
                <a:cubicBezTo>
                  <a:pt x="12190" y="17078"/>
                  <a:pt x="12164" y="17148"/>
                  <a:pt x="11334" y="17972"/>
                </a:cubicBezTo>
                <a:cubicBezTo>
                  <a:pt x="10856" y="18447"/>
                  <a:pt x="10395" y="18834"/>
                  <a:pt x="10306" y="18834"/>
                </a:cubicBezTo>
                <a:cubicBezTo>
                  <a:pt x="10216" y="18834"/>
                  <a:pt x="9758" y="18449"/>
                  <a:pt x="9286" y="17981"/>
                </a:cubicBezTo>
                <a:cubicBezTo>
                  <a:pt x="8572" y="17272"/>
                  <a:pt x="8472" y="17052"/>
                  <a:pt x="8675" y="16664"/>
                </a:cubicBezTo>
                <a:cubicBezTo>
                  <a:pt x="8848" y="16333"/>
                  <a:pt x="9481" y="16164"/>
                  <a:pt x="10148" y="16162"/>
                </a:cubicBezTo>
                <a:close/>
              </a:path>
            </a:pathLst>
          </a:custGeom>
          <a:ln w="12700">
            <a:miter lim="400000"/>
          </a:ln>
        </p:spPr>
      </p:pic>
      <p:pic>
        <p:nvPicPr>
          <p:cNvPr id="446" name="Captura de pantalla 2020-04-06 a las 14.18.19.png" descr="Captura de pantalla 2020-04-06 a las 14.18.19.png">
            <a:hlinkClick r:id="rId7" invalidUrl="" action="ppaction://hlinksldjump" tgtFrame="" tooltip="" history="1" highlightClick="0" endSnd="0"/>
          </p:cNvPr>
          <p:cNvPicPr>
            <a:picLocks noChangeAspect="1"/>
          </p:cNvPicPr>
          <p:nvPr/>
        </p:nvPicPr>
        <p:blipFill>
          <a:blip r:embed="rId8">
            <a:extLst/>
          </a:blip>
          <a:srcRect l="41107" t="38562" r="37699" b="27552"/>
          <a:stretch>
            <a:fillRect/>
          </a:stretch>
        </p:blipFill>
        <p:spPr>
          <a:xfrm>
            <a:off x="11426307" y="8419070"/>
            <a:ext cx="879780" cy="879161"/>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1" y="0"/>
                </a:moveTo>
                <a:cubicBezTo>
                  <a:pt x="9495" y="0"/>
                  <a:pt x="9051" y="63"/>
                  <a:pt x="8302" y="243"/>
                </a:cubicBezTo>
                <a:cubicBezTo>
                  <a:pt x="4343" y="1191"/>
                  <a:pt x="1327" y="4161"/>
                  <a:pt x="289" y="8143"/>
                </a:cubicBezTo>
                <a:cubicBezTo>
                  <a:pt x="-96" y="9618"/>
                  <a:pt x="-96" y="11974"/>
                  <a:pt x="289" y="13451"/>
                </a:cubicBezTo>
                <a:cubicBezTo>
                  <a:pt x="648" y="14830"/>
                  <a:pt x="1574" y="16693"/>
                  <a:pt x="2413" y="17727"/>
                </a:cubicBezTo>
                <a:cubicBezTo>
                  <a:pt x="3760" y="19384"/>
                  <a:pt x="5997" y="20789"/>
                  <a:pt x="8166" y="21340"/>
                </a:cubicBezTo>
                <a:cubicBezTo>
                  <a:pt x="9036" y="21561"/>
                  <a:pt x="9553" y="21600"/>
                  <a:pt x="11076" y="21564"/>
                </a:cubicBezTo>
                <a:cubicBezTo>
                  <a:pt x="12745" y="21525"/>
                  <a:pt x="13047" y="21480"/>
                  <a:pt x="14180" y="21096"/>
                </a:cubicBezTo>
                <a:cubicBezTo>
                  <a:pt x="15974" y="20487"/>
                  <a:pt x="17084" y="19784"/>
                  <a:pt x="18487" y="18369"/>
                </a:cubicBezTo>
                <a:cubicBezTo>
                  <a:pt x="19528" y="17320"/>
                  <a:pt x="19781" y="16968"/>
                  <a:pt x="20369" y="15769"/>
                </a:cubicBezTo>
                <a:cubicBezTo>
                  <a:pt x="21332" y="13804"/>
                  <a:pt x="21504" y="13040"/>
                  <a:pt x="21504" y="10801"/>
                </a:cubicBezTo>
                <a:cubicBezTo>
                  <a:pt x="21504" y="8562"/>
                  <a:pt x="21332" y="7799"/>
                  <a:pt x="20369" y="5834"/>
                </a:cubicBezTo>
                <a:cubicBezTo>
                  <a:pt x="19781" y="4635"/>
                  <a:pt x="19528" y="4283"/>
                  <a:pt x="18487" y="3234"/>
                </a:cubicBezTo>
                <a:cubicBezTo>
                  <a:pt x="18307" y="3052"/>
                  <a:pt x="18136" y="2876"/>
                  <a:pt x="17963" y="2717"/>
                </a:cubicBezTo>
                <a:cubicBezTo>
                  <a:pt x="17909" y="2722"/>
                  <a:pt x="17848" y="2698"/>
                  <a:pt x="17818" y="2649"/>
                </a:cubicBezTo>
                <a:cubicBezTo>
                  <a:pt x="17804" y="2626"/>
                  <a:pt x="17799" y="2606"/>
                  <a:pt x="17798" y="2581"/>
                </a:cubicBezTo>
                <a:cubicBezTo>
                  <a:pt x="16689" y="1589"/>
                  <a:pt x="15671" y="1010"/>
                  <a:pt x="14180" y="506"/>
                </a:cubicBezTo>
                <a:cubicBezTo>
                  <a:pt x="13094" y="138"/>
                  <a:pt x="12688" y="71"/>
                  <a:pt x="11202" y="19"/>
                </a:cubicBezTo>
                <a:cubicBezTo>
                  <a:pt x="10841" y="6"/>
                  <a:pt x="10544" y="0"/>
                  <a:pt x="10281" y="0"/>
                </a:cubicBezTo>
                <a:close/>
                <a:moveTo>
                  <a:pt x="10921" y="4402"/>
                </a:moveTo>
                <a:cubicBezTo>
                  <a:pt x="12870" y="4406"/>
                  <a:pt x="14802" y="5404"/>
                  <a:pt x="15800" y="7519"/>
                </a:cubicBezTo>
                <a:cubicBezTo>
                  <a:pt x="16195" y="8356"/>
                  <a:pt x="16227" y="8500"/>
                  <a:pt x="16227" y="9866"/>
                </a:cubicBezTo>
                <a:cubicBezTo>
                  <a:pt x="16227" y="11233"/>
                  <a:pt x="16197" y="11382"/>
                  <a:pt x="15800" y="12223"/>
                </a:cubicBezTo>
                <a:cubicBezTo>
                  <a:pt x="15033" y="13849"/>
                  <a:pt x="13513" y="15046"/>
                  <a:pt x="11774" y="15389"/>
                </a:cubicBezTo>
                <a:lnTo>
                  <a:pt x="11008" y="15545"/>
                </a:lnTo>
                <a:lnTo>
                  <a:pt x="11008" y="16110"/>
                </a:lnTo>
                <a:cubicBezTo>
                  <a:pt x="11008" y="16424"/>
                  <a:pt x="10958" y="16717"/>
                  <a:pt x="10901" y="16753"/>
                </a:cubicBezTo>
                <a:cubicBezTo>
                  <a:pt x="10744" y="16851"/>
                  <a:pt x="7394" y="14308"/>
                  <a:pt x="7526" y="14191"/>
                </a:cubicBezTo>
                <a:cubicBezTo>
                  <a:pt x="8206" y="13593"/>
                  <a:pt x="10786" y="11804"/>
                  <a:pt x="10882" y="11863"/>
                </a:cubicBezTo>
                <a:cubicBezTo>
                  <a:pt x="10951" y="11906"/>
                  <a:pt x="11008" y="12210"/>
                  <a:pt x="11008" y="12535"/>
                </a:cubicBezTo>
                <a:cubicBezTo>
                  <a:pt x="11008" y="13112"/>
                  <a:pt x="11012" y="13123"/>
                  <a:pt x="11367" y="13042"/>
                </a:cubicBezTo>
                <a:cubicBezTo>
                  <a:pt x="13033" y="12661"/>
                  <a:pt x="14011" y="11362"/>
                  <a:pt x="13889" y="9672"/>
                </a:cubicBezTo>
                <a:cubicBezTo>
                  <a:pt x="13736" y="7553"/>
                  <a:pt x="11599" y="6268"/>
                  <a:pt x="9534" y="7061"/>
                </a:cubicBezTo>
                <a:cubicBezTo>
                  <a:pt x="8765" y="7356"/>
                  <a:pt x="8037" y="8147"/>
                  <a:pt x="7836" y="8902"/>
                </a:cubicBezTo>
                <a:cubicBezTo>
                  <a:pt x="7578" y="9871"/>
                  <a:pt x="7578" y="9862"/>
                  <a:pt x="6449" y="9905"/>
                </a:cubicBezTo>
                <a:cubicBezTo>
                  <a:pt x="5882" y="9926"/>
                  <a:pt x="5366" y="9900"/>
                  <a:pt x="5304" y="9837"/>
                </a:cubicBezTo>
                <a:cubicBezTo>
                  <a:pt x="5242" y="9775"/>
                  <a:pt x="5250" y="9403"/>
                  <a:pt x="5324" y="9009"/>
                </a:cubicBezTo>
                <a:cubicBezTo>
                  <a:pt x="5888" y="6026"/>
                  <a:pt x="8415" y="4396"/>
                  <a:pt x="10921" y="4402"/>
                </a:cubicBezTo>
                <a:close/>
              </a:path>
            </a:pathLst>
          </a:custGeom>
          <a:ln w="12700">
            <a:miter lim="400000"/>
          </a:ln>
        </p:spPr>
      </p:pic>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8" name="Gusto (Prueban una uva y un colín, han de distinguir cuál es dulce y cuál salado)."/>
          <p:cNvSpPr txBox="1"/>
          <p:nvPr/>
        </p:nvSpPr>
        <p:spPr>
          <a:xfrm>
            <a:off x="1027278" y="2149079"/>
            <a:ext cx="10950245" cy="2034909"/>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lvl1pPr algn="just" defTabSz="457200">
              <a:lnSpc>
                <a:spcPts val="5700"/>
              </a:lnSpc>
              <a:defRPr b="1" sz="3600">
                <a:latin typeface="Arial"/>
                <a:ea typeface="Arial"/>
                <a:cs typeface="Arial"/>
                <a:sym typeface="Arial"/>
              </a:defRPr>
            </a:lvl1pPr>
          </a:lstStyle>
          <a:p>
            <a:pPr/>
            <a:r>
              <a:t>Gusto (Prueban una uva y un colín, han de distinguir cuál es dulce y cuál salado).</a:t>
            </a:r>
          </a:p>
        </p:txBody>
      </p:sp>
      <p:pic>
        <p:nvPicPr>
          <p:cNvPr id="449"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098" t="38552" r="37706" b="27554"/>
          <a:stretch>
            <a:fillRect/>
          </a:stretch>
        </p:blipFill>
        <p:spPr>
          <a:xfrm>
            <a:off x="11625966" y="8193133"/>
            <a:ext cx="871332" cy="870814"/>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9" y="0"/>
                </a:moveTo>
                <a:cubicBezTo>
                  <a:pt x="9493" y="0"/>
                  <a:pt x="9050" y="67"/>
                  <a:pt x="8301" y="246"/>
                </a:cubicBezTo>
                <a:cubicBezTo>
                  <a:pt x="4342" y="1195"/>
                  <a:pt x="1326" y="4171"/>
                  <a:pt x="289" y="8152"/>
                </a:cubicBezTo>
                <a:cubicBezTo>
                  <a:pt x="-96" y="9628"/>
                  <a:pt x="-96" y="11976"/>
                  <a:pt x="289" y="13452"/>
                </a:cubicBezTo>
                <a:cubicBezTo>
                  <a:pt x="648" y="14831"/>
                  <a:pt x="1575" y="16686"/>
                  <a:pt x="2414" y="17719"/>
                </a:cubicBezTo>
                <a:cubicBezTo>
                  <a:pt x="3761" y="19377"/>
                  <a:pt x="5995" y="20787"/>
                  <a:pt x="8164" y="21338"/>
                </a:cubicBezTo>
                <a:cubicBezTo>
                  <a:pt x="9034" y="21559"/>
                  <a:pt x="9550" y="21600"/>
                  <a:pt x="11073" y="21564"/>
                </a:cubicBezTo>
                <a:cubicBezTo>
                  <a:pt x="12742" y="21525"/>
                  <a:pt x="13045" y="21476"/>
                  <a:pt x="14178" y="21092"/>
                </a:cubicBezTo>
                <a:cubicBezTo>
                  <a:pt x="15972" y="20483"/>
                  <a:pt x="17085" y="19782"/>
                  <a:pt x="18487" y="18368"/>
                </a:cubicBezTo>
                <a:cubicBezTo>
                  <a:pt x="19528" y="17319"/>
                  <a:pt x="19780" y="16972"/>
                  <a:pt x="20368" y="15772"/>
                </a:cubicBezTo>
                <a:cubicBezTo>
                  <a:pt x="21330" y="13808"/>
                  <a:pt x="21504" y="13036"/>
                  <a:pt x="21504" y="10797"/>
                </a:cubicBezTo>
                <a:cubicBezTo>
                  <a:pt x="21504" y="8558"/>
                  <a:pt x="21330" y="7796"/>
                  <a:pt x="20368" y="5831"/>
                </a:cubicBezTo>
                <a:cubicBezTo>
                  <a:pt x="19780" y="4632"/>
                  <a:pt x="19528" y="4285"/>
                  <a:pt x="18487" y="3235"/>
                </a:cubicBezTo>
                <a:cubicBezTo>
                  <a:pt x="18307" y="3054"/>
                  <a:pt x="18131" y="2883"/>
                  <a:pt x="17958" y="2724"/>
                </a:cubicBezTo>
                <a:cubicBezTo>
                  <a:pt x="17904" y="2730"/>
                  <a:pt x="17852" y="2705"/>
                  <a:pt x="17821" y="2655"/>
                </a:cubicBezTo>
                <a:cubicBezTo>
                  <a:pt x="17807" y="2633"/>
                  <a:pt x="17802" y="2611"/>
                  <a:pt x="17802" y="2586"/>
                </a:cubicBezTo>
                <a:cubicBezTo>
                  <a:pt x="16693" y="1594"/>
                  <a:pt x="15669" y="1015"/>
                  <a:pt x="14178" y="511"/>
                </a:cubicBezTo>
                <a:cubicBezTo>
                  <a:pt x="13091" y="143"/>
                  <a:pt x="12696" y="73"/>
                  <a:pt x="11210" y="20"/>
                </a:cubicBezTo>
                <a:cubicBezTo>
                  <a:pt x="10849" y="7"/>
                  <a:pt x="10541" y="0"/>
                  <a:pt x="10279" y="0"/>
                </a:cubicBezTo>
                <a:close/>
                <a:moveTo>
                  <a:pt x="10916" y="4405"/>
                </a:moveTo>
                <a:cubicBezTo>
                  <a:pt x="12865" y="4410"/>
                  <a:pt x="14806" y="5407"/>
                  <a:pt x="15804" y="7522"/>
                </a:cubicBezTo>
                <a:cubicBezTo>
                  <a:pt x="16198" y="8358"/>
                  <a:pt x="16225" y="8506"/>
                  <a:pt x="16225" y="9872"/>
                </a:cubicBezTo>
                <a:cubicBezTo>
                  <a:pt x="16225" y="11239"/>
                  <a:pt x="16201" y="11390"/>
                  <a:pt x="15804" y="12232"/>
                </a:cubicBezTo>
                <a:cubicBezTo>
                  <a:pt x="15036" y="13858"/>
                  <a:pt x="13517" y="15046"/>
                  <a:pt x="11778" y="15389"/>
                </a:cubicBezTo>
                <a:lnTo>
                  <a:pt x="11004" y="15546"/>
                </a:lnTo>
                <a:lnTo>
                  <a:pt x="11004" y="16116"/>
                </a:lnTo>
                <a:cubicBezTo>
                  <a:pt x="11004" y="16430"/>
                  <a:pt x="10963" y="16720"/>
                  <a:pt x="10906" y="16756"/>
                </a:cubicBezTo>
                <a:cubicBezTo>
                  <a:pt x="10748" y="16854"/>
                  <a:pt x="7394" y="14316"/>
                  <a:pt x="7527" y="14199"/>
                </a:cubicBezTo>
                <a:cubicBezTo>
                  <a:pt x="8207" y="13602"/>
                  <a:pt x="10790" y="11809"/>
                  <a:pt x="10887" y="11869"/>
                </a:cubicBezTo>
                <a:cubicBezTo>
                  <a:pt x="10956" y="11912"/>
                  <a:pt x="11004" y="12212"/>
                  <a:pt x="11004" y="12537"/>
                </a:cubicBezTo>
                <a:cubicBezTo>
                  <a:pt x="11004" y="13114"/>
                  <a:pt x="11012" y="13130"/>
                  <a:pt x="11367" y="13049"/>
                </a:cubicBezTo>
                <a:cubicBezTo>
                  <a:pt x="13033" y="12668"/>
                  <a:pt x="14015" y="11356"/>
                  <a:pt x="13894" y="9666"/>
                </a:cubicBezTo>
                <a:cubicBezTo>
                  <a:pt x="13741" y="7548"/>
                  <a:pt x="11600" y="6268"/>
                  <a:pt x="9535" y="7060"/>
                </a:cubicBezTo>
                <a:cubicBezTo>
                  <a:pt x="8766" y="7356"/>
                  <a:pt x="8032" y="8144"/>
                  <a:pt x="7831" y="8899"/>
                </a:cubicBezTo>
                <a:cubicBezTo>
                  <a:pt x="7573" y="9868"/>
                  <a:pt x="7579" y="9869"/>
                  <a:pt x="6450" y="9912"/>
                </a:cubicBezTo>
                <a:cubicBezTo>
                  <a:pt x="5883" y="9933"/>
                  <a:pt x="5366" y="9896"/>
                  <a:pt x="5304" y="9833"/>
                </a:cubicBezTo>
                <a:cubicBezTo>
                  <a:pt x="5241" y="9771"/>
                  <a:pt x="5249" y="9411"/>
                  <a:pt x="5323" y="9017"/>
                </a:cubicBezTo>
                <a:cubicBezTo>
                  <a:pt x="5887" y="6035"/>
                  <a:pt x="8410" y="4400"/>
                  <a:pt x="10916" y="4405"/>
                </a:cubicBezTo>
                <a:close/>
              </a:path>
            </a:pathLst>
          </a:custGeom>
          <a:ln w="12700">
            <a:miter lim="400000"/>
          </a:ln>
        </p:spPr>
      </p:pic>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1" name="Comienza a anochecer. No muy lejos del río, aparece ante ti un camino de plantas carnívoras que te impiden seguir caminando. Son de colores diferentes y llamativos: naranjas, moradas y amarillas. Recuerdas entonces que en el mapa de tu abuela aparecían p"/>
          <p:cNvSpPr txBox="1"/>
          <p:nvPr/>
        </p:nvSpPr>
        <p:spPr>
          <a:xfrm>
            <a:off x="-72183" y="-46104"/>
            <a:ext cx="13149165" cy="9845810"/>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685800" tIns="685800" rIns="685800" bIns="685800" anchor="ctr">
            <a:spAutoFit/>
          </a:bodyPr>
          <a:lstStyle>
            <a:lvl1pPr algn="just" defTabSz="457200">
              <a:lnSpc>
                <a:spcPts val="3900"/>
              </a:lnSpc>
              <a:spcBef>
                <a:spcPts val="1200"/>
              </a:spcBef>
              <a:defRPr sz="2000">
                <a:latin typeface="Papyrus"/>
                <a:ea typeface="Papyrus"/>
                <a:cs typeface="Papyrus"/>
                <a:sym typeface="Papyrus"/>
              </a:defRPr>
            </a:lvl1pPr>
          </a:lstStyle>
          <a:p>
            <a:pPr/>
            <a:r>
              <a:t>Comienza a anochecer. No muy lejos del río, aparece ante ti un camino de plantas carnívoras que te impiden seguir caminando. Son de colores diferentes y llamativos: naranjas, moradas y amarillas. Recuerdas entonces que en el mapa de tu abuela aparecían plantas carnívoras. Según el mapa, las naranjas se alimentan de cualquier comida, las moradas de flores, y las amarillas de... ¿material de clase? ¡Qué raro! Buscas en tus bolsillos a ver que encuentras pero la oscuridad de la noche te impide distinguir bien qué tienes, así que decides utilizar otros sentidos. Encuentras un trozo de algo blando y suave ¿a qué huele? Centras tu atención en identificarlo, es un olor muy familiar ¿Qué sientes cuando lo hueles? ¿A qué te recuerda? Eso es, es ______. Se la das a las plantas de color… amarillo, y continúas buscando en tus bolsillos. Esta vez sacas algo un poco menos blando que lo anterior, está grasiento. Te lo acercas a la nariz, huele fuerte, es un olor que reconoces muy bien, ¡Es _____! ¿A qué plantas se lo doy? ¡Ah sí! A las naranjas. Ya estás a punto de cruzar, solo te quedan las plantas que se alimentan de flores, pero no te queda nada en los bolsillos. Entonces te acuerdas de los botes de la barca, dos de los botes que emparejaste olían a _____. Vuelves a la barca y hueles todos los botes hasta encontrar el de las ____ para ofrecérselo a las platas moradas. Pasas entre las plantas carnívoras, mientras estas están entretenidas comiendo. Te sientes un poco cansado/a así que decides tumbarte bajo una palmera a descansar. Escuchas el sonido de los grillos, de las olas chocando contra la arena, de la brisa acariciando las hojas de los árboles… y te duermes. La aventura continuará mañana.</a:t>
            </a:r>
          </a:p>
        </p:txBody>
      </p:sp>
      <p:grpSp>
        <p:nvGrpSpPr>
          <p:cNvPr id="454" name="Flecha">
            <a:hlinkClick r:id="rId2" invalidUrl="" action="ppaction://hlinksldjump" tgtFrame="" tooltip="" history="1" highlightClick="0" endSnd="0"/>
          </p:cNvPr>
          <p:cNvGrpSpPr/>
          <p:nvPr/>
        </p:nvGrpSpPr>
        <p:grpSpPr>
          <a:xfrm>
            <a:off x="10680671" y="8722545"/>
            <a:ext cx="1867556" cy="961323"/>
            <a:chOff x="0" y="0"/>
            <a:chExt cx="1867554" cy="961321"/>
          </a:xfrm>
        </p:grpSpPr>
        <p:sp>
          <p:nvSpPr>
            <p:cNvPr id="452" name="Flecha"/>
            <p:cNvSpPr/>
            <p:nvPr/>
          </p:nvSpPr>
          <p:spPr>
            <a:xfrm>
              <a:off x="82550" y="117703"/>
              <a:ext cx="1542636" cy="725915"/>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453" name="Flecha Flecha" descr="Flecha Flecha"/>
            <p:cNvPicPr>
              <a:picLocks noChangeAspect="1"/>
            </p:cNvPicPr>
            <p:nvPr/>
          </p:nvPicPr>
          <p:blipFill>
            <a:blip r:embed="rId3">
              <a:extLst/>
            </a:blip>
            <a:stretch>
              <a:fillRect/>
            </a:stretch>
          </p:blipFill>
          <p:spPr>
            <a:xfrm>
              <a:off x="-1" y="0"/>
              <a:ext cx="1867556" cy="961322"/>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6" name="A la mañana siguiente, tras haber descansado plácidamente, sientes que unos suaves y cálidos rayos de sol acarician tu cuerpo, calientan tus párpados y te despierta muy lentamente… Tu cuerpo y tu mente van saliendo poco a poco de ese estado de letargo y "/>
          <p:cNvSpPr txBox="1"/>
          <p:nvPr/>
        </p:nvSpPr>
        <p:spPr>
          <a:xfrm>
            <a:off x="-137519" y="-51185"/>
            <a:ext cx="13279836" cy="9855970"/>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685800" tIns="685800" rIns="685800" bIns="685800" anchor="ctr">
            <a:spAutoFit/>
          </a:bodyPr>
          <a:lstStyle/>
          <a:p>
            <a:pPr algn="l" defTabSz="457200">
              <a:lnSpc>
                <a:spcPts val="4000"/>
              </a:lnSpc>
              <a:spcBef>
                <a:spcPts val="1200"/>
              </a:spcBef>
              <a:defRPr sz="2000">
                <a:latin typeface="Papyrus"/>
                <a:ea typeface="Papyrus"/>
                <a:cs typeface="Papyrus"/>
                <a:sym typeface="Papyrus"/>
              </a:defRPr>
            </a:pPr>
            <a:r>
              <a:t>A la mañana siguiente, tras haber descansado plácidamente, sientes que unos suaves y cálidos rayos de sol acarician tu cuerpo, calientan tus párpados y te despierta muy lentamente… Tu cuerpo y tu mente van saliendo poco a poco de ese estado de letargo y te levantas con calma, disfrutando del momento…</a:t>
            </a:r>
          </a:p>
          <a:p>
            <a:pPr algn="l" defTabSz="457200">
              <a:lnSpc>
                <a:spcPts val="4000"/>
              </a:lnSpc>
              <a:spcBef>
                <a:spcPts val="1200"/>
              </a:spcBef>
              <a:defRPr sz="2000">
                <a:latin typeface="Papyrus"/>
                <a:ea typeface="Papyrus"/>
                <a:cs typeface="Papyrus"/>
                <a:sym typeface="Papyrus"/>
              </a:defRPr>
            </a:pPr>
            <a:r>
              <a:t>A continuación, ves a lo lejos una cesta de mimbre, con un pañuelo y un cartel donde dice: “Para atravesar esta zona peligrosa, llena de serpientes y otros animales peligrosos, deberás vendarte los ojos, meter la mano en la cesta, coger la fruta que hay dentro, saborearlo y descubrir qué fruta es…” Una vez que tocas la fruta y sientes el tacto y el jugo que desprende, te lo acercas a la nariz, lo hueles, y por último, la saboreas… Sientes que está fresca, ácida, sientes también la pulpa… ¡Lo has acertado, es una _______!”</a:t>
            </a:r>
          </a:p>
          <a:p>
            <a:pPr algn="l" defTabSz="457200">
              <a:lnSpc>
                <a:spcPts val="4000"/>
              </a:lnSpc>
              <a:spcBef>
                <a:spcPts val="1200"/>
              </a:spcBef>
              <a:defRPr sz="2000">
                <a:latin typeface="Papyrus"/>
                <a:ea typeface="Papyrus"/>
                <a:cs typeface="Papyrus"/>
                <a:sym typeface="Papyrus"/>
              </a:defRPr>
            </a:pPr>
            <a:r>
              <a:t>Ante tí, ves que hay un camino de grandes piedras, que te permiten avanzar entre la vegetación, sin peligro de que las serpientes te alcancen… Disfrutas la aventura, te encanta avanzar en el camino y, cuando por fin pasas la zona peligrosa, encuentras una cascada y un riachuelo, cuyo cauce termina en el mar… Es muy ancho y no sabes si podrás cruzarlo a nado… De pronto, descubres otra cesta, similar a la anterior, con otro pañuelo, y otro cartel… En esta ocasión, si adivinas qué fruto se esconde dentro, podrás alcanzar unos troncos de árbol que te permitirán mantenerte a flote, mientras cruzas el río… Te pones la venda, lo tocas, lo hueles y por fin, lo pruebas… Es más ácido que el anterior y huele muy, muy bien, sientes su frescura y su acidez… ¡Claro que sí, es un______!</a:t>
            </a:r>
          </a:p>
        </p:txBody>
      </p:sp>
      <p:grpSp>
        <p:nvGrpSpPr>
          <p:cNvPr id="459" name="Flecha">
            <a:hlinkClick r:id="rId2" invalidUrl="" action="ppaction://hlinksldjump" tgtFrame="" tooltip="" history="1" highlightClick="0" endSnd="0"/>
          </p:cNvPr>
          <p:cNvGrpSpPr/>
          <p:nvPr/>
        </p:nvGrpSpPr>
        <p:grpSpPr>
          <a:xfrm>
            <a:off x="10680671" y="8722545"/>
            <a:ext cx="1867556" cy="961323"/>
            <a:chOff x="0" y="0"/>
            <a:chExt cx="1867554" cy="961321"/>
          </a:xfrm>
        </p:grpSpPr>
        <p:sp>
          <p:nvSpPr>
            <p:cNvPr id="457" name="Flecha"/>
            <p:cNvSpPr/>
            <p:nvPr/>
          </p:nvSpPr>
          <p:spPr>
            <a:xfrm>
              <a:off x="82550" y="117703"/>
              <a:ext cx="1542636" cy="725915"/>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458" name="Flecha Flecha" descr="Flecha Flecha"/>
            <p:cNvPicPr>
              <a:picLocks noChangeAspect="1"/>
            </p:cNvPicPr>
            <p:nvPr/>
          </p:nvPicPr>
          <p:blipFill>
            <a:blip r:embed="rId3">
              <a:extLst/>
            </a:blip>
            <a:stretch>
              <a:fillRect/>
            </a:stretch>
          </p:blipFill>
          <p:spPr>
            <a:xfrm>
              <a:off x="-1" y="0"/>
              <a:ext cx="1867556" cy="961322"/>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61" name="Imagen" descr="Imagen"/>
          <p:cNvPicPr>
            <a:picLocks noChangeAspect="1"/>
          </p:cNvPicPr>
          <p:nvPr/>
        </p:nvPicPr>
        <p:blipFill>
          <a:blip r:embed="rId2">
            <a:extLst/>
          </a:blip>
          <a:stretch>
            <a:fillRect/>
          </a:stretch>
        </p:blipFill>
        <p:spPr>
          <a:xfrm>
            <a:off x="-64245" y="-41846"/>
            <a:ext cx="13133291" cy="98372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0800"/>
                </a:lnTo>
                <a:lnTo>
                  <a:pt x="0" y="21600"/>
                </a:lnTo>
                <a:lnTo>
                  <a:pt x="21600" y="21600"/>
                </a:lnTo>
                <a:lnTo>
                  <a:pt x="21600" y="0"/>
                </a:lnTo>
                <a:lnTo>
                  <a:pt x="0" y="0"/>
                </a:lnTo>
                <a:close/>
                <a:moveTo>
                  <a:pt x="10086" y="2586"/>
                </a:moveTo>
                <a:cubicBezTo>
                  <a:pt x="10118" y="2582"/>
                  <a:pt x="10149" y="2596"/>
                  <a:pt x="10177" y="2633"/>
                </a:cubicBezTo>
                <a:cubicBezTo>
                  <a:pt x="10238" y="2714"/>
                  <a:pt x="10227" y="2791"/>
                  <a:pt x="10143" y="2884"/>
                </a:cubicBezTo>
                <a:cubicBezTo>
                  <a:pt x="10136" y="2893"/>
                  <a:pt x="10132" y="2891"/>
                  <a:pt x="10125" y="2898"/>
                </a:cubicBezTo>
                <a:cubicBezTo>
                  <a:pt x="10118" y="2915"/>
                  <a:pt x="10112" y="2933"/>
                  <a:pt x="10099" y="2944"/>
                </a:cubicBezTo>
                <a:cubicBezTo>
                  <a:pt x="10080" y="2960"/>
                  <a:pt x="10057" y="2962"/>
                  <a:pt x="10036" y="2958"/>
                </a:cubicBezTo>
                <a:cubicBezTo>
                  <a:pt x="10010" y="2952"/>
                  <a:pt x="9986" y="2938"/>
                  <a:pt x="9971" y="2905"/>
                </a:cubicBezTo>
                <a:cubicBezTo>
                  <a:pt x="9970" y="2903"/>
                  <a:pt x="9972" y="2900"/>
                  <a:pt x="9971" y="2898"/>
                </a:cubicBezTo>
                <a:cubicBezTo>
                  <a:pt x="9969" y="2894"/>
                  <a:pt x="9966" y="2896"/>
                  <a:pt x="9963" y="2891"/>
                </a:cubicBezTo>
                <a:cubicBezTo>
                  <a:pt x="9900" y="2755"/>
                  <a:pt x="9990" y="2595"/>
                  <a:pt x="10086" y="2586"/>
                </a:cubicBezTo>
                <a:close/>
              </a:path>
            </a:pathLst>
          </a:custGeom>
          <a:ln w="12700">
            <a:miter lim="400000"/>
          </a:ln>
        </p:spPr>
      </p:pic>
      <p:pic>
        <p:nvPicPr>
          <p:cNvPr id="462" name="Imagen" descr="Imagen"/>
          <p:cNvPicPr>
            <a:picLocks noChangeAspect="1"/>
          </p:cNvPicPr>
          <p:nvPr/>
        </p:nvPicPr>
        <p:blipFill>
          <a:blip r:embed="rId3">
            <a:extLst/>
          </a:blip>
          <a:stretch>
            <a:fillRect/>
          </a:stretch>
        </p:blipFill>
        <p:spPr>
          <a:xfrm>
            <a:off x="652422" y="5139333"/>
            <a:ext cx="4707252" cy="3161072"/>
          </a:xfrm>
          <a:custGeom>
            <a:avLst/>
            <a:gdLst/>
            <a:ahLst/>
            <a:cxnLst>
              <a:cxn ang="0">
                <a:pos x="wd2" y="hd2"/>
              </a:cxn>
              <a:cxn ang="5400000">
                <a:pos x="wd2" y="hd2"/>
              </a:cxn>
              <a:cxn ang="10800000">
                <a:pos x="wd2" y="hd2"/>
              </a:cxn>
              <a:cxn ang="16200000">
                <a:pos x="wd2" y="hd2"/>
              </a:cxn>
            </a:cxnLst>
            <a:rect l="0" t="0" r="r" b="b"/>
            <a:pathLst>
              <a:path w="21599" h="21592" fill="norm" stroke="1" extrusionOk="0">
                <a:moveTo>
                  <a:pt x="0" y="0"/>
                </a:moveTo>
                <a:lnTo>
                  <a:pt x="0" y="749"/>
                </a:lnTo>
                <a:cubicBezTo>
                  <a:pt x="0" y="1587"/>
                  <a:pt x="9" y="1601"/>
                  <a:pt x="810" y="1890"/>
                </a:cubicBezTo>
                <a:cubicBezTo>
                  <a:pt x="1217" y="2036"/>
                  <a:pt x="1342" y="2194"/>
                  <a:pt x="1147" y="2305"/>
                </a:cubicBezTo>
                <a:cubicBezTo>
                  <a:pt x="1020" y="2378"/>
                  <a:pt x="1054" y="2581"/>
                  <a:pt x="1193" y="2581"/>
                </a:cubicBezTo>
                <a:cubicBezTo>
                  <a:pt x="1236" y="2581"/>
                  <a:pt x="1249" y="2529"/>
                  <a:pt x="1222" y="2464"/>
                </a:cubicBezTo>
                <a:cubicBezTo>
                  <a:pt x="1113" y="2202"/>
                  <a:pt x="1445" y="2229"/>
                  <a:pt x="2103" y="2535"/>
                </a:cubicBezTo>
                <a:cubicBezTo>
                  <a:pt x="2486" y="2712"/>
                  <a:pt x="2975" y="2977"/>
                  <a:pt x="3190" y="3126"/>
                </a:cubicBezTo>
                <a:cubicBezTo>
                  <a:pt x="3536" y="3364"/>
                  <a:pt x="3595" y="3376"/>
                  <a:pt x="3708" y="3224"/>
                </a:cubicBezTo>
                <a:cubicBezTo>
                  <a:pt x="3778" y="3130"/>
                  <a:pt x="3867" y="3091"/>
                  <a:pt x="3904" y="3139"/>
                </a:cubicBezTo>
                <a:cubicBezTo>
                  <a:pt x="4015" y="3283"/>
                  <a:pt x="3693" y="2544"/>
                  <a:pt x="3533" y="2288"/>
                </a:cubicBezTo>
                <a:cubicBezTo>
                  <a:pt x="3452" y="2159"/>
                  <a:pt x="3286" y="1869"/>
                  <a:pt x="3161" y="1646"/>
                </a:cubicBezTo>
                <a:cubicBezTo>
                  <a:pt x="2975" y="1310"/>
                  <a:pt x="2915" y="1264"/>
                  <a:pt x="2819" y="1383"/>
                </a:cubicBezTo>
                <a:cubicBezTo>
                  <a:pt x="2725" y="1498"/>
                  <a:pt x="2681" y="1494"/>
                  <a:pt x="2600" y="1350"/>
                </a:cubicBezTo>
                <a:cubicBezTo>
                  <a:pt x="2544" y="1249"/>
                  <a:pt x="2438" y="1198"/>
                  <a:pt x="2358" y="1236"/>
                </a:cubicBezTo>
                <a:cubicBezTo>
                  <a:pt x="2262" y="1281"/>
                  <a:pt x="2174" y="1206"/>
                  <a:pt x="2089" y="1011"/>
                </a:cubicBezTo>
                <a:cubicBezTo>
                  <a:pt x="1939" y="671"/>
                  <a:pt x="1478" y="321"/>
                  <a:pt x="1189" y="326"/>
                </a:cubicBezTo>
                <a:cubicBezTo>
                  <a:pt x="1077" y="328"/>
                  <a:pt x="906" y="257"/>
                  <a:pt x="810" y="166"/>
                </a:cubicBezTo>
                <a:cubicBezTo>
                  <a:pt x="714" y="76"/>
                  <a:pt x="494" y="0"/>
                  <a:pt x="319" y="0"/>
                </a:cubicBezTo>
                <a:lnTo>
                  <a:pt x="0" y="0"/>
                </a:lnTo>
                <a:close/>
                <a:moveTo>
                  <a:pt x="6222" y="0"/>
                </a:moveTo>
                <a:lnTo>
                  <a:pt x="4707" y="3"/>
                </a:lnTo>
                <a:lnTo>
                  <a:pt x="3192" y="8"/>
                </a:lnTo>
                <a:lnTo>
                  <a:pt x="3458" y="366"/>
                </a:lnTo>
                <a:cubicBezTo>
                  <a:pt x="3630" y="599"/>
                  <a:pt x="3777" y="703"/>
                  <a:pt x="3877" y="664"/>
                </a:cubicBezTo>
                <a:cubicBezTo>
                  <a:pt x="3965" y="630"/>
                  <a:pt x="4048" y="675"/>
                  <a:pt x="4072" y="767"/>
                </a:cubicBezTo>
                <a:cubicBezTo>
                  <a:pt x="4105" y="894"/>
                  <a:pt x="4152" y="896"/>
                  <a:pt x="4310" y="789"/>
                </a:cubicBezTo>
                <a:cubicBezTo>
                  <a:pt x="4479" y="675"/>
                  <a:pt x="4529" y="687"/>
                  <a:pt x="4622" y="876"/>
                </a:cubicBezTo>
                <a:cubicBezTo>
                  <a:pt x="4682" y="998"/>
                  <a:pt x="4729" y="1223"/>
                  <a:pt x="4729" y="1372"/>
                </a:cubicBezTo>
                <a:cubicBezTo>
                  <a:pt x="4729" y="1521"/>
                  <a:pt x="4757" y="1643"/>
                  <a:pt x="4793" y="1643"/>
                </a:cubicBezTo>
                <a:cubicBezTo>
                  <a:pt x="4856" y="1643"/>
                  <a:pt x="5602" y="2450"/>
                  <a:pt x="5984" y="2931"/>
                </a:cubicBezTo>
                <a:cubicBezTo>
                  <a:pt x="6211" y="3217"/>
                  <a:pt x="6238" y="3224"/>
                  <a:pt x="6179" y="2993"/>
                </a:cubicBezTo>
                <a:cubicBezTo>
                  <a:pt x="6154" y="2896"/>
                  <a:pt x="6101" y="2817"/>
                  <a:pt x="6064" y="2817"/>
                </a:cubicBezTo>
                <a:cubicBezTo>
                  <a:pt x="5954" y="2817"/>
                  <a:pt x="5821" y="2352"/>
                  <a:pt x="5886" y="2196"/>
                </a:cubicBezTo>
                <a:cubicBezTo>
                  <a:pt x="5918" y="2117"/>
                  <a:pt x="5948" y="1961"/>
                  <a:pt x="5949" y="1849"/>
                </a:cubicBezTo>
                <a:cubicBezTo>
                  <a:pt x="5955" y="1421"/>
                  <a:pt x="6189" y="1686"/>
                  <a:pt x="6328" y="2277"/>
                </a:cubicBezTo>
                <a:cubicBezTo>
                  <a:pt x="6342" y="2335"/>
                  <a:pt x="6442" y="2310"/>
                  <a:pt x="6548" y="2223"/>
                </a:cubicBezTo>
                <a:cubicBezTo>
                  <a:pt x="6655" y="2135"/>
                  <a:pt x="6767" y="2075"/>
                  <a:pt x="6800" y="2088"/>
                </a:cubicBezTo>
                <a:cubicBezTo>
                  <a:pt x="6832" y="2102"/>
                  <a:pt x="6858" y="2059"/>
                  <a:pt x="6858" y="1995"/>
                </a:cubicBezTo>
                <a:cubicBezTo>
                  <a:pt x="6858" y="1931"/>
                  <a:pt x="6779" y="1890"/>
                  <a:pt x="6681" y="1906"/>
                </a:cubicBezTo>
                <a:cubicBezTo>
                  <a:pt x="6533" y="1929"/>
                  <a:pt x="6508" y="1888"/>
                  <a:pt x="6528" y="1630"/>
                </a:cubicBezTo>
                <a:cubicBezTo>
                  <a:pt x="6543" y="1446"/>
                  <a:pt x="6506" y="1296"/>
                  <a:pt x="6439" y="1258"/>
                </a:cubicBezTo>
                <a:cubicBezTo>
                  <a:pt x="6374" y="1221"/>
                  <a:pt x="6304" y="943"/>
                  <a:pt x="6273" y="597"/>
                </a:cubicBezTo>
                <a:lnTo>
                  <a:pt x="6222" y="0"/>
                </a:lnTo>
                <a:close/>
                <a:moveTo>
                  <a:pt x="7076" y="0"/>
                </a:moveTo>
                <a:lnTo>
                  <a:pt x="7457" y="467"/>
                </a:lnTo>
                <a:cubicBezTo>
                  <a:pt x="7665" y="724"/>
                  <a:pt x="7844" y="916"/>
                  <a:pt x="7856" y="898"/>
                </a:cubicBezTo>
                <a:cubicBezTo>
                  <a:pt x="7868" y="881"/>
                  <a:pt x="7837" y="673"/>
                  <a:pt x="7788" y="434"/>
                </a:cubicBezTo>
                <a:cubicBezTo>
                  <a:pt x="7704" y="29"/>
                  <a:pt x="7677" y="0"/>
                  <a:pt x="7388" y="0"/>
                </a:cubicBezTo>
                <a:lnTo>
                  <a:pt x="7076" y="0"/>
                </a:lnTo>
                <a:close/>
                <a:moveTo>
                  <a:pt x="9457" y="0"/>
                </a:moveTo>
                <a:cubicBezTo>
                  <a:pt x="9417" y="0"/>
                  <a:pt x="9425" y="131"/>
                  <a:pt x="9475" y="293"/>
                </a:cubicBezTo>
                <a:cubicBezTo>
                  <a:pt x="9524" y="454"/>
                  <a:pt x="9578" y="567"/>
                  <a:pt x="9597" y="540"/>
                </a:cubicBezTo>
                <a:cubicBezTo>
                  <a:pt x="9652" y="457"/>
                  <a:pt x="9534" y="0"/>
                  <a:pt x="9457" y="0"/>
                </a:cubicBezTo>
                <a:close/>
                <a:moveTo>
                  <a:pt x="12849" y="0"/>
                </a:moveTo>
                <a:lnTo>
                  <a:pt x="12849" y="689"/>
                </a:lnTo>
                <a:cubicBezTo>
                  <a:pt x="12849" y="1156"/>
                  <a:pt x="12888" y="1429"/>
                  <a:pt x="12967" y="1527"/>
                </a:cubicBezTo>
                <a:cubicBezTo>
                  <a:pt x="13032" y="1607"/>
                  <a:pt x="13067" y="1710"/>
                  <a:pt x="13046" y="1760"/>
                </a:cubicBezTo>
                <a:cubicBezTo>
                  <a:pt x="13025" y="1811"/>
                  <a:pt x="13059" y="1885"/>
                  <a:pt x="13124" y="1922"/>
                </a:cubicBezTo>
                <a:cubicBezTo>
                  <a:pt x="13189" y="1959"/>
                  <a:pt x="13242" y="2059"/>
                  <a:pt x="13242" y="2145"/>
                </a:cubicBezTo>
                <a:cubicBezTo>
                  <a:pt x="13242" y="2231"/>
                  <a:pt x="13287" y="2439"/>
                  <a:pt x="13341" y="2611"/>
                </a:cubicBezTo>
                <a:cubicBezTo>
                  <a:pt x="13420" y="2861"/>
                  <a:pt x="13479" y="2913"/>
                  <a:pt x="13638" y="2858"/>
                </a:cubicBezTo>
                <a:cubicBezTo>
                  <a:pt x="13746" y="2821"/>
                  <a:pt x="13906" y="2653"/>
                  <a:pt x="13993" y="2486"/>
                </a:cubicBezTo>
                <a:cubicBezTo>
                  <a:pt x="14236" y="2018"/>
                  <a:pt x="14504" y="949"/>
                  <a:pt x="14504" y="450"/>
                </a:cubicBezTo>
                <a:lnTo>
                  <a:pt x="14504" y="0"/>
                </a:lnTo>
                <a:lnTo>
                  <a:pt x="12849" y="0"/>
                </a:lnTo>
                <a:close/>
                <a:moveTo>
                  <a:pt x="16668" y="0"/>
                </a:moveTo>
                <a:cubicBezTo>
                  <a:pt x="16359" y="0"/>
                  <a:pt x="16168" y="47"/>
                  <a:pt x="16196" y="114"/>
                </a:cubicBezTo>
                <a:cubicBezTo>
                  <a:pt x="16222" y="176"/>
                  <a:pt x="16292" y="197"/>
                  <a:pt x="16351" y="163"/>
                </a:cubicBezTo>
                <a:cubicBezTo>
                  <a:pt x="16497" y="79"/>
                  <a:pt x="16551" y="242"/>
                  <a:pt x="16566" y="811"/>
                </a:cubicBezTo>
                <a:cubicBezTo>
                  <a:pt x="16573" y="1075"/>
                  <a:pt x="16608" y="1291"/>
                  <a:pt x="16644" y="1291"/>
                </a:cubicBezTo>
                <a:cubicBezTo>
                  <a:pt x="16680" y="1291"/>
                  <a:pt x="16712" y="1225"/>
                  <a:pt x="16713" y="1144"/>
                </a:cubicBezTo>
                <a:cubicBezTo>
                  <a:pt x="16715" y="1063"/>
                  <a:pt x="16822" y="814"/>
                  <a:pt x="16950" y="591"/>
                </a:cubicBezTo>
                <a:cubicBezTo>
                  <a:pt x="17078" y="368"/>
                  <a:pt x="17185" y="143"/>
                  <a:pt x="17185" y="92"/>
                </a:cubicBezTo>
                <a:cubicBezTo>
                  <a:pt x="17185" y="41"/>
                  <a:pt x="16952" y="0"/>
                  <a:pt x="16668" y="0"/>
                </a:cubicBezTo>
                <a:close/>
                <a:moveTo>
                  <a:pt x="18800" y="0"/>
                </a:moveTo>
                <a:lnTo>
                  <a:pt x="18216" y="30"/>
                </a:lnTo>
                <a:lnTo>
                  <a:pt x="17633" y="60"/>
                </a:lnTo>
                <a:lnTo>
                  <a:pt x="17402" y="881"/>
                </a:lnTo>
                <a:cubicBezTo>
                  <a:pt x="17274" y="1333"/>
                  <a:pt x="17143" y="1889"/>
                  <a:pt x="17110" y="2120"/>
                </a:cubicBezTo>
                <a:cubicBezTo>
                  <a:pt x="17078" y="2351"/>
                  <a:pt x="17025" y="2611"/>
                  <a:pt x="16990" y="2695"/>
                </a:cubicBezTo>
                <a:cubicBezTo>
                  <a:pt x="16947" y="2797"/>
                  <a:pt x="16964" y="2826"/>
                  <a:pt x="17037" y="2790"/>
                </a:cubicBezTo>
                <a:cubicBezTo>
                  <a:pt x="17098" y="2760"/>
                  <a:pt x="17158" y="2637"/>
                  <a:pt x="17172" y="2513"/>
                </a:cubicBezTo>
                <a:cubicBezTo>
                  <a:pt x="17187" y="2389"/>
                  <a:pt x="17242" y="2237"/>
                  <a:pt x="17296" y="2172"/>
                </a:cubicBezTo>
                <a:cubicBezTo>
                  <a:pt x="17350" y="2108"/>
                  <a:pt x="17436" y="1935"/>
                  <a:pt x="17487" y="1792"/>
                </a:cubicBezTo>
                <a:cubicBezTo>
                  <a:pt x="17539" y="1648"/>
                  <a:pt x="17627" y="1560"/>
                  <a:pt x="17687" y="1594"/>
                </a:cubicBezTo>
                <a:cubicBezTo>
                  <a:pt x="17825" y="1673"/>
                  <a:pt x="17931" y="1281"/>
                  <a:pt x="17802" y="1163"/>
                </a:cubicBezTo>
                <a:cubicBezTo>
                  <a:pt x="17645" y="1019"/>
                  <a:pt x="17625" y="360"/>
                  <a:pt x="17775" y="274"/>
                </a:cubicBezTo>
                <a:cubicBezTo>
                  <a:pt x="17845" y="234"/>
                  <a:pt x="17946" y="263"/>
                  <a:pt x="17995" y="336"/>
                </a:cubicBezTo>
                <a:cubicBezTo>
                  <a:pt x="18132" y="540"/>
                  <a:pt x="18406" y="496"/>
                  <a:pt x="18613" y="236"/>
                </a:cubicBezTo>
                <a:lnTo>
                  <a:pt x="18800" y="0"/>
                </a:lnTo>
                <a:close/>
                <a:moveTo>
                  <a:pt x="19450" y="0"/>
                </a:moveTo>
                <a:cubicBezTo>
                  <a:pt x="19281" y="0"/>
                  <a:pt x="19204" y="96"/>
                  <a:pt x="19073" y="477"/>
                </a:cubicBezTo>
                <a:cubicBezTo>
                  <a:pt x="18975" y="764"/>
                  <a:pt x="18824" y="1002"/>
                  <a:pt x="18696" y="1071"/>
                </a:cubicBezTo>
                <a:cubicBezTo>
                  <a:pt x="18580" y="1134"/>
                  <a:pt x="18360" y="1428"/>
                  <a:pt x="18208" y="1724"/>
                </a:cubicBezTo>
                <a:cubicBezTo>
                  <a:pt x="18057" y="2021"/>
                  <a:pt x="17871" y="2363"/>
                  <a:pt x="17795" y="2483"/>
                </a:cubicBezTo>
                <a:cubicBezTo>
                  <a:pt x="17623" y="2755"/>
                  <a:pt x="17624" y="2795"/>
                  <a:pt x="17793" y="2774"/>
                </a:cubicBezTo>
                <a:cubicBezTo>
                  <a:pt x="17980" y="2752"/>
                  <a:pt x="18020" y="3153"/>
                  <a:pt x="17840" y="3242"/>
                </a:cubicBezTo>
                <a:cubicBezTo>
                  <a:pt x="17187" y="3564"/>
                  <a:pt x="17110" y="3700"/>
                  <a:pt x="17054" y="4636"/>
                </a:cubicBezTo>
                <a:cubicBezTo>
                  <a:pt x="17034" y="4958"/>
                  <a:pt x="16999" y="5302"/>
                  <a:pt x="16977" y="5398"/>
                </a:cubicBezTo>
                <a:cubicBezTo>
                  <a:pt x="16955" y="5495"/>
                  <a:pt x="17063" y="5395"/>
                  <a:pt x="17216" y="5175"/>
                </a:cubicBezTo>
                <a:cubicBezTo>
                  <a:pt x="17369" y="4955"/>
                  <a:pt x="17478" y="4740"/>
                  <a:pt x="17460" y="4696"/>
                </a:cubicBezTo>
                <a:cubicBezTo>
                  <a:pt x="17442" y="4653"/>
                  <a:pt x="17503" y="4387"/>
                  <a:pt x="17596" y="4110"/>
                </a:cubicBezTo>
                <a:cubicBezTo>
                  <a:pt x="17741" y="3672"/>
                  <a:pt x="17775" y="3632"/>
                  <a:pt x="17857" y="3798"/>
                </a:cubicBezTo>
                <a:cubicBezTo>
                  <a:pt x="17909" y="3903"/>
                  <a:pt x="17971" y="3991"/>
                  <a:pt x="17997" y="3991"/>
                </a:cubicBezTo>
                <a:cubicBezTo>
                  <a:pt x="18103" y="3991"/>
                  <a:pt x="18603" y="3082"/>
                  <a:pt x="18603" y="2890"/>
                </a:cubicBezTo>
                <a:cubicBezTo>
                  <a:pt x="18603" y="2864"/>
                  <a:pt x="18534" y="2817"/>
                  <a:pt x="18450" y="2784"/>
                </a:cubicBezTo>
                <a:cubicBezTo>
                  <a:pt x="18249" y="2706"/>
                  <a:pt x="18307" y="2372"/>
                  <a:pt x="18669" y="1529"/>
                </a:cubicBezTo>
                <a:cubicBezTo>
                  <a:pt x="18899" y="994"/>
                  <a:pt x="18957" y="921"/>
                  <a:pt x="19024" y="1079"/>
                </a:cubicBezTo>
                <a:cubicBezTo>
                  <a:pt x="19095" y="1247"/>
                  <a:pt x="19121" y="1239"/>
                  <a:pt x="19248" y="998"/>
                </a:cubicBezTo>
                <a:cubicBezTo>
                  <a:pt x="19327" y="848"/>
                  <a:pt x="19370" y="647"/>
                  <a:pt x="19346" y="551"/>
                </a:cubicBezTo>
                <a:cubicBezTo>
                  <a:pt x="19319" y="449"/>
                  <a:pt x="19377" y="298"/>
                  <a:pt x="19483" y="187"/>
                </a:cubicBezTo>
                <a:lnTo>
                  <a:pt x="19663" y="0"/>
                </a:lnTo>
                <a:lnTo>
                  <a:pt x="19450" y="0"/>
                </a:lnTo>
                <a:close/>
                <a:moveTo>
                  <a:pt x="20058" y="0"/>
                </a:moveTo>
                <a:lnTo>
                  <a:pt x="20055" y="727"/>
                </a:lnTo>
                <a:lnTo>
                  <a:pt x="20047" y="1448"/>
                </a:lnTo>
                <a:lnTo>
                  <a:pt x="20222" y="1123"/>
                </a:lnTo>
                <a:cubicBezTo>
                  <a:pt x="20319" y="944"/>
                  <a:pt x="20379" y="700"/>
                  <a:pt x="20359" y="586"/>
                </a:cubicBezTo>
                <a:cubicBezTo>
                  <a:pt x="20312" y="317"/>
                  <a:pt x="20469" y="174"/>
                  <a:pt x="20614" y="353"/>
                </a:cubicBezTo>
                <a:cubicBezTo>
                  <a:pt x="20703" y="463"/>
                  <a:pt x="20770" y="441"/>
                  <a:pt x="20936" y="247"/>
                </a:cubicBezTo>
                <a:lnTo>
                  <a:pt x="21147" y="0"/>
                </a:lnTo>
                <a:lnTo>
                  <a:pt x="20058" y="0"/>
                </a:lnTo>
                <a:close/>
                <a:moveTo>
                  <a:pt x="1704" y="3"/>
                </a:moveTo>
                <a:cubicBezTo>
                  <a:pt x="1565" y="7"/>
                  <a:pt x="1577" y="39"/>
                  <a:pt x="1774" y="174"/>
                </a:cubicBezTo>
                <a:cubicBezTo>
                  <a:pt x="2082" y="384"/>
                  <a:pt x="2085" y="383"/>
                  <a:pt x="1970" y="177"/>
                </a:cubicBezTo>
                <a:cubicBezTo>
                  <a:pt x="1916" y="80"/>
                  <a:pt x="1797" y="0"/>
                  <a:pt x="1704" y="3"/>
                </a:cubicBezTo>
                <a:close/>
                <a:moveTo>
                  <a:pt x="15287" y="22"/>
                </a:moveTo>
                <a:cubicBezTo>
                  <a:pt x="15276" y="-4"/>
                  <a:pt x="15244" y="32"/>
                  <a:pt x="15184" y="106"/>
                </a:cubicBezTo>
                <a:cubicBezTo>
                  <a:pt x="15111" y="196"/>
                  <a:pt x="15070" y="354"/>
                  <a:pt x="15093" y="458"/>
                </a:cubicBezTo>
                <a:cubicBezTo>
                  <a:pt x="15115" y="562"/>
                  <a:pt x="15081" y="799"/>
                  <a:pt x="15016" y="984"/>
                </a:cubicBezTo>
                <a:cubicBezTo>
                  <a:pt x="14952" y="1169"/>
                  <a:pt x="14898" y="1446"/>
                  <a:pt x="14898" y="1600"/>
                </a:cubicBezTo>
                <a:cubicBezTo>
                  <a:pt x="14898" y="1754"/>
                  <a:pt x="14837" y="1974"/>
                  <a:pt x="14761" y="2093"/>
                </a:cubicBezTo>
                <a:cubicBezTo>
                  <a:pt x="14685" y="2211"/>
                  <a:pt x="14582" y="2411"/>
                  <a:pt x="14532" y="2535"/>
                </a:cubicBezTo>
                <a:cubicBezTo>
                  <a:pt x="14482" y="2658"/>
                  <a:pt x="14400" y="2743"/>
                  <a:pt x="14353" y="2727"/>
                </a:cubicBezTo>
                <a:cubicBezTo>
                  <a:pt x="14306" y="2711"/>
                  <a:pt x="14218" y="2885"/>
                  <a:pt x="14155" y="3110"/>
                </a:cubicBezTo>
                <a:cubicBezTo>
                  <a:pt x="14078" y="3385"/>
                  <a:pt x="14002" y="3495"/>
                  <a:pt x="13925" y="3451"/>
                </a:cubicBezTo>
                <a:cubicBezTo>
                  <a:pt x="13769" y="3361"/>
                  <a:pt x="13721" y="3525"/>
                  <a:pt x="13805" y="3858"/>
                </a:cubicBezTo>
                <a:cubicBezTo>
                  <a:pt x="13862" y="4082"/>
                  <a:pt x="13896" y="4106"/>
                  <a:pt x="13987" y="3993"/>
                </a:cubicBezTo>
                <a:cubicBezTo>
                  <a:pt x="14049" y="3917"/>
                  <a:pt x="14112" y="3752"/>
                  <a:pt x="14126" y="3625"/>
                </a:cubicBezTo>
                <a:cubicBezTo>
                  <a:pt x="14139" y="3499"/>
                  <a:pt x="14184" y="3392"/>
                  <a:pt x="14228" y="3392"/>
                </a:cubicBezTo>
                <a:cubicBezTo>
                  <a:pt x="14347" y="3392"/>
                  <a:pt x="14372" y="3867"/>
                  <a:pt x="14277" y="4335"/>
                </a:cubicBezTo>
                <a:cubicBezTo>
                  <a:pt x="14179" y="4814"/>
                  <a:pt x="13782" y="7341"/>
                  <a:pt x="13783" y="7477"/>
                </a:cubicBezTo>
                <a:cubicBezTo>
                  <a:pt x="13784" y="7526"/>
                  <a:pt x="13737" y="7648"/>
                  <a:pt x="13681" y="7745"/>
                </a:cubicBezTo>
                <a:cubicBezTo>
                  <a:pt x="13538" y="7993"/>
                  <a:pt x="13468" y="8654"/>
                  <a:pt x="13532" y="9147"/>
                </a:cubicBezTo>
                <a:cubicBezTo>
                  <a:pt x="13586" y="9560"/>
                  <a:pt x="13588" y="9552"/>
                  <a:pt x="13674" y="8859"/>
                </a:cubicBezTo>
                <a:cubicBezTo>
                  <a:pt x="13722" y="8472"/>
                  <a:pt x="13791" y="8078"/>
                  <a:pt x="13829" y="7986"/>
                </a:cubicBezTo>
                <a:cubicBezTo>
                  <a:pt x="13900" y="7815"/>
                  <a:pt x="13999" y="7226"/>
                  <a:pt x="14095" y="6395"/>
                </a:cubicBezTo>
                <a:cubicBezTo>
                  <a:pt x="14129" y="6094"/>
                  <a:pt x="14191" y="5926"/>
                  <a:pt x="14266" y="5926"/>
                </a:cubicBezTo>
                <a:cubicBezTo>
                  <a:pt x="14339" y="5926"/>
                  <a:pt x="14408" y="5751"/>
                  <a:pt x="14448" y="5457"/>
                </a:cubicBezTo>
                <a:cubicBezTo>
                  <a:pt x="14554" y="4685"/>
                  <a:pt x="14651" y="3827"/>
                  <a:pt x="14657" y="3608"/>
                </a:cubicBezTo>
                <a:cubicBezTo>
                  <a:pt x="14661" y="3495"/>
                  <a:pt x="14724" y="3312"/>
                  <a:pt x="14799" y="3199"/>
                </a:cubicBezTo>
                <a:cubicBezTo>
                  <a:pt x="14886" y="3070"/>
                  <a:pt x="14989" y="2554"/>
                  <a:pt x="15076" y="1819"/>
                </a:cubicBezTo>
                <a:cubicBezTo>
                  <a:pt x="15153" y="1174"/>
                  <a:pt x="15239" y="486"/>
                  <a:pt x="15267" y="293"/>
                </a:cubicBezTo>
                <a:cubicBezTo>
                  <a:pt x="15291" y="133"/>
                  <a:pt x="15299" y="48"/>
                  <a:pt x="15287" y="22"/>
                </a:cubicBezTo>
                <a:close/>
                <a:moveTo>
                  <a:pt x="21402" y="822"/>
                </a:moveTo>
                <a:cubicBezTo>
                  <a:pt x="21260" y="822"/>
                  <a:pt x="21204" y="884"/>
                  <a:pt x="21204" y="1049"/>
                </a:cubicBezTo>
                <a:cubicBezTo>
                  <a:pt x="21204" y="1174"/>
                  <a:pt x="21166" y="1310"/>
                  <a:pt x="21120" y="1353"/>
                </a:cubicBezTo>
                <a:cubicBezTo>
                  <a:pt x="21074" y="1395"/>
                  <a:pt x="21054" y="1508"/>
                  <a:pt x="21078" y="1600"/>
                </a:cubicBezTo>
                <a:cubicBezTo>
                  <a:pt x="21143" y="1851"/>
                  <a:pt x="20883" y="1950"/>
                  <a:pt x="20770" y="1719"/>
                </a:cubicBezTo>
                <a:cubicBezTo>
                  <a:pt x="20624" y="1422"/>
                  <a:pt x="20549" y="1472"/>
                  <a:pt x="20077" y="2164"/>
                </a:cubicBezTo>
                <a:cubicBezTo>
                  <a:pt x="19793" y="2580"/>
                  <a:pt x="19629" y="2918"/>
                  <a:pt x="19612" y="3131"/>
                </a:cubicBezTo>
                <a:cubicBezTo>
                  <a:pt x="19592" y="3400"/>
                  <a:pt x="19555" y="3458"/>
                  <a:pt x="19399" y="3432"/>
                </a:cubicBezTo>
                <a:cubicBezTo>
                  <a:pt x="19205" y="3400"/>
                  <a:pt x="18918" y="3690"/>
                  <a:pt x="18918" y="3920"/>
                </a:cubicBezTo>
                <a:cubicBezTo>
                  <a:pt x="18918" y="3991"/>
                  <a:pt x="18796" y="4257"/>
                  <a:pt x="18645" y="4508"/>
                </a:cubicBezTo>
                <a:cubicBezTo>
                  <a:pt x="18495" y="4760"/>
                  <a:pt x="18391" y="5008"/>
                  <a:pt x="18414" y="5064"/>
                </a:cubicBezTo>
                <a:cubicBezTo>
                  <a:pt x="18437" y="5120"/>
                  <a:pt x="18485" y="5141"/>
                  <a:pt x="18521" y="5108"/>
                </a:cubicBezTo>
                <a:cubicBezTo>
                  <a:pt x="18615" y="5021"/>
                  <a:pt x="18785" y="5368"/>
                  <a:pt x="18722" y="5520"/>
                </a:cubicBezTo>
                <a:cubicBezTo>
                  <a:pt x="18692" y="5592"/>
                  <a:pt x="18619" y="5623"/>
                  <a:pt x="18562" y="5590"/>
                </a:cubicBezTo>
                <a:cubicBezTo>
                  <a:pt x="18470" y="5538"/>
                  <a:pt x="18288" y="6044"/>
                  <a:pt x="18288" y="6349"/>
                </a:cubicBezTo>
                <a:cubicBezTo>
                  <a:pt x="18288" y="6484"/>
                  <a:pt x="18734" y="6234"/>
                  <a:pt x="18844" y="6037"/>
                </a:cubicBezTo>
                <a:cubicBezTo>
                  <a:pt x="18895" y="5946"/>
                  <a:pt x="18972" y="5900"/>
                  <a:pt x="19015" y="5940"/>
                </a:cubicBezTo>
                <a:cubicBezTo>
                  <a:pt x="19058" y="5979"/>
                  <a:pt x="19124" y="5942"/>
                  <a:pt x="19162" y="5853"/>
                </a:cubicBezTo>
                <a:cubicBezTo>
                  <a:pt x="19256" y="5632"/>
                  <a:pt x="19252" y="5077"/>
                  <a:pt x="19155" y="4988"/>
                </a:cubicBezTo>
                <a:cubicBezTo>
                  <a:pt x="19112" y="4948"/>
                  <a:pt x="19077" y="4705"/>
                  <a:pt x="19077" y="4449"/>
                </a:cubicBezTo>
                <a:cubicBezTo>
                  <a:pt x="19077" y="4108"/>
                  <a:pt x="19112" y="3965"/>
                  <a:pt x="19213" y="3917"/>
                </a:cubicBezTo>
                <a:cubicBezTo>
                  <a:pt x="19659" y="3705"/>
                  <a:pt x="20215" y="3115"/>
                  <a:pt x="20139" y="2931"/>
                </a:cubicBezTo>
                <a:cubicBezTo>
                  <a:pt x="20069" y="2764"/>
                  <a:pt x="20303" y="2605"/>
                  <a:pt x="20741" y="2524"/>
                </a:cubicBezTo>
                <a:cubicBezTo>
                  <a:pt x="21233" y="2433"/>
                  <a:pt x="21430" y="2603"/>
                  <a:pt x="21096" y="2830"/>
                </a:cubicBezTo>
                <a:cubicBezTo>
                  <a:pt x="20988" y="2903"/>
                  <a:pt x="20857" y="3128"/>
                  <a:pt x="20803" y="3329"/>
                </a:cubicBezTo>
                <a:cubicBezTo>
                  <a:pt x="20750" y="3530"/>
                  <a:pt x="20640" y="3807"/>
                  <a:pt x="20561" y="3939"/>
                </a:cubicBezTo>
                <a:cubicBezTo>
                  <a:pt x="20482" y="4071"/>
                  <a:pt x="20407" y="4348"/>
                  <a:pt x="20392" y="4555"/>
                </a:cubicBezTo>
                <a:cubicBezTo>
                  <a:pt x="20358" y="5010"/>
                  <a:pt x="20296" y="5118"/>
                  <a:pt x="20162" y="4961"/>
                </a:cubicBezTo>
                <a:cubicBezTo>
                  <a:pt x="19978" y="4745"/>
                  <a:pt x="19648" y="4682"/>
                  <a:pt x="19603" y="4855"/>
                </a:cubicBezTo>
                <a:cubicBezTo>
                  <a:pt x="19580" y="4944"/>
                  <a:pt x="19594" y="5066"/>
                  <a:pt x="19632" y="5124"/>
                </a:cubicBezTo>
                <a:cubicBezTo>
                  <a:pt x="19674" y="5185"/>
                  <a:pt x="19659" y="5357"/>
                  <a:pt x="19596" y="5539"/>
                </a:cubicBezTo>
                <a:cubicBezTo>
                  <a:pt x="19527" y="5738"/>
                  <a:pt x="19514" y="5887"/>
                  <a:pt x="19563" y="5959"/>
                </a:cubicBezTo>
                <a:cubicBezTo>
                  <a:pt x="19612" y="6032"/>
                  <a:pt x="19541" y="6164"/>
                  <a:pt x="19366" y="6325"/>
                </a:cubicBezTo>
                <a:cubicBezTo>
                  <a:pt x="19215" y="6464"/>
                  <a:pt x="19034" y="6710"/>
                  <a:pt x="18962" y="6872"/>
                </a:cubicBezTo>
                <a:cubicBezTo>
                  <a:pt x="18836" y="7159"/>
                  <a:pt x="18839" y="7163"/>
                  <a:pt x="19015" y="7103"/>
                </a:cubicBezTo>
                <a:cubicBezTo>
                  <a:pt x="19668" y="6882"/>
                  <a:pt x="19997" y="6813"/>
                  <a:pt x="20750" y="6739"/>
                </a:cubicBezTo>
                <a:lnTo>
                  <a:pt x="21599" y="6655"/>
                </a:lnTo>
                <a:lnTo>
                  <a:pt x="21599" y="3741"/>
                </a:lnTo>
                <a:lnTo>
                  <a:pt x="21599" y="822"/>
                </a:lnTo>
                <a:lnTo>
                  <a:pt x="21402" y="822"/>
                </a:lnTo>
                <a:close/>
                <a:moveTo>
                  <a:pt x="3037" y="873"/>
                </a:moveTo>
                <a:cubicBezTo>
                  <a:pt x="2934" y="863"/>
                  <a:pt x="3069" y="1004"/>
                  <a:pt x="3409" y="1234"/>
                </a:cubicBezTo>
                <a:cubicBezTo>
                  <a:pt x="3879" y="1551"/>
                  <a:pt x="3862" y="1543"/>
                  <a:pt x="3862" y="1483"/>
                </a:cubicBezTo>
                <a:cubicBezTo>
                  <a:pt x="3862" y="1390"/>
                  <a:pt x="3440" y="1030"/>
                  <a:pt x="3221" y="936"/>
                </a:cubicBezTo>
                <a:cubicBezTo>
                  <a:pt x="3132" y="898"/>
                  <a:pt x="3072" y="876"/>
                  <a:pt x="3037" y="873"/>
                </a:cubicBezTo>
                <a:close/>
                <a:moveTo>
                  <a:pt x="721" y="917"/>
                </a:moveTo>
                <a:lnTo>
                  <a:pt x="909" y="1177"/>
                </a:lnTo>
                <a:cubicBezTo>
                  <a:pt x="1056" y="1382"/>
                  <a:pt x="1081" y="1486"/>
                  <a:pt x="1020" y="1657"/>
                </a:cubicBezTo>
                <a:cubicBezTo>
                  <a:pt x="920" y="1934"/>
                  <a:pt x="847" y="1935"/>
                  <a:pt x="676" y="1654"/>
                </a:cubicBezTo>
                <a:cubicBezTo>
                  <a:pt x="564" y="1470"/>
                  <a:pt x="555" y="1382"/>
                  <a:pt x="630" y="1174"/>
                </a:cubicBezTo>
                <a:lnTo>
                  <a:pt x="721" y="917"/>
                </a:lnTo>
                <a:close/>
                <a:moveTo>
                  <a:pt x="9804" y="938"/>
                </a:moveTo>
                <a:cubicBezTo>
                  <a:pt x="9788" y="938"/>
                  <a:pt x="9775" y="1045"/>
                  <a:pt x="9775" y="1174"/>
                </a:cubicBezTo>
                <a:cubicBezTo>
                  <a:pt x="9775" y="1303"/>
                  <a:pt x="9807" y="1407"/>
                  <a:pt x="9846" y="1407"/>
                </a:cubicBezTo>
                <a:cubicBezTo>
                  <a:pt x="9886" y="1407"/>
                  <a:pt x="9898" y="1303"/>
                  <a:pt x="9875" y="1174"/>
                </a:cubicBezTo>
                <a:cubicBezTo>
                  <a:pt x="9853" y="1045"/>
                  <a:pt x="9821" y="938"/>
                  <a:pt x="9804" y="938"/>
                </a:cubicBezTo>
                <a:close/>
                <a:moveTo>
                  <a:pt x="19478" y="1125"/>
                </a:moveTo>
                <a:cubicBezTo>
                  <a:pt x="19452" y="1169"/>
                  <a:pt x="19450" y="1311"/>
                  <a:pt x="19468" y="1562"/>
                </a:cubicBezTo>
                <a:cubicBezTo>
                  <a:pt x="19477" y="1691"/>
                  <a:pt x="19416" y="1802"/>
                  <a:pt x="19317" y="1841"/>
                </a:cubicBezTo>
                <a:cubicBezTo>
                  <a:pt x="19225" y="1877"/>
                  <a:pt x="19155" y="2003"/>
                  <a:pt x="19155" y="2128"/>
                </a:cubicBezTo>
                <a:cubicBezTo>
                  <a:pt x="19155" y="2444"/>
                  <a:pt x="19247" y="2401"/>
                  <a:pt x="19538" y="1955"/>
                </a:cubicBezTo>
                <a:lnTo>
                  <a:pt x="19793" y="1562"/>
                </a:lnTo>
                <a:lnTo>
                  <a:pt x="19632" y="1280"/>
                </a:lnTo>
                <a:cubicBezTo>
                  <a:pt x="19552" y="1136"/>
                  <a:pt x="19504" y="1081"/>
                  <a:pt x="19478" y="1125"/>
                </a:cubicBezTo>
                <a:close/>
                <a:moveTo>
                  <a:pt x="1349" y="1193"/>
                </a:moveTo>
                <a:cubicBezTo>
                  <a:pt x="1470" y="1160"/>
                  <a:pt x="1615" y="1250"/>
                  <a:pt x="1615" y="1407"/>
                </a:cubicBezTo>
                <a:cubicBezTo>
                  <a:pt x="1615" y="1477"/>
                  <a:pt x="1571" y="1529"/>
                  <a:pt x="1513" y="1562"/>
                </a:cubicBezTo>
                <a:cubicBezTo>
                  <a:pt x="1510" y="1566"/>
                  <a:pt x="1510" y="1574"/>
                  <a:pt x="1506" y="1578"/>
                </a:cubicBezTo>
                <a:cubicBezTo>
                  <a:pt x="1500" y="1583"/>
                  <a:pt x="1492" y="1579"/>
                  <a:pt x="1486" y="1581"/>
                </a:cubicBezTo>
                <a:cubicBezTo>
                  <a:pt x="1495" y="1586"/>
                  <a:pt x="1501" y="1602"/>
                  <a:pt x="1510" y="1611"/>
                </a:cubicBezTo>
                <a:cubicBezTo>
                  <a:pt x="1598" y="1554"/>
                  <a:pt x="1686" y="1706"/>
                  <a:pt x="1628" y="1930"/>
                </a:cubicBezTo>
                <a:cubicBezTo>
                  <a:pt x="1602" y="2031"/>
                  <a:pt x="1551" y="2112"/>
                  <a:pt x="1513" y="2112"/>
                </a:cubicBezTo>
                <a:cubicBezTo>
                  <a:pt x="1422" y="2112"/>
                  <a:pt x="1397" y="2024"/>
                  <a:pt x="1404" y="1906"/>
                </a:cubicBezTo>
                <a:cubicBezTo>
                  <a:pt x="1396" y="1894"/>
                  <a:pt x="1388" y="1897"/>
                  <a:pt x="1380" y="1879"/>
                </a:cubicBezTo>
                <a:cubicBezTo>
                  <a:pt x="1349" y="1803"/>
                  <a:pt x="1359" y="1686"/>
                  <a:pt x="1402" y="1621"/>
                </a:cubicBezTo>
                <a:cubicBezTo>
                  <a:pt x="1414" y="1604"/>
                  <a:pt x="1422" y="1609"/>
                  <a:pt x="1433" y="1600"/>
                </a:cubicBezTo>
                <a:cubicBezTo>
                  <a:pt x="1228" y="1614"/>
                  <a:pt x="1129" y="1440"/>
                  <a:pt x="1244" y="1269"/>
                </a:cubicBezTo>
                <a:cubicBezTo>
                  <a:pt x="1272" y="1227"/>
                  <a:pt x="1309" y="1204"/>
                  <a:pt x="1349" y="1193"/>
                </a:cubicBezTo>
                <a:close/>
                <a:moveTo>
                  <a:pt x="11501" y="1239"/>
                </a:moveTo>
                <a:cubicBezTo>
                  <a:pt x="11423" y="1310"/>
                  <a:pt x="11505" y="3236"/>
                  <a:pt x="11602" y="3627"/>
                </a:cubicBezTo>
                <a:cubicBezTo>
                  <a:pt x="11654" y="3836"/>
                  <a:pt x="11695" y="3879"/>
                  <a:pt x="11760" y="3782"/>
                </a:cubicBezTo>
                <a:cubicBezTo>
                  <a:pt x="11825" y="3685"/>
                  <a:pt x="11826" y="3605"/>
                  <a:pt x="11758" y="3484"/>
                </a:cubicBezTo>
                <a:cubicBezTo>
                  <a:pt x="11690" y="3362"/>
                  <a:pt x="11688" y="3227"/>
                  <a:pt x="11755" y="2942"/>
                </a:cubicBezTo>
                <a:cubicBezTo>
                  <a:pt x="11827" y="2635"/>
                  <a:pt x="11817" y="2428"/>
                  <a:pt x="11704" y="1871"/>
                </a:cubicBezTo>
                <a:cubicBezTo>
                  <a:pt x="11627" y="1491"/>
                  <a:pt x="11535" y="1207"/>
                  <a:pt x="11501" y="1239"/>
                </a:cubicBezTo>
                <a:close/>
                <a:moveTo>
                  <a:pt x="7674" y="1581"/>
                </a:moveTo>
                <a:cubicBezTo>
                  <a:pt x="7490" y="1576"/>
                  <a:pt x="7426" y="1693"/>
                  <a:pt x="7552" y="1808"/>
                </a:cubicBezTo>
                <a:cubicBezTo>
                  <a:pt x="7588" y="1841"/>
                  <a:pt x="7686" y="2192"/>
                  <a:pt x="7767" y="2589"/>
                </a:cubicBezTo>
                <a:cubicBezTo>
                  <a:pt x="7891" y="3199"/>
                  <a:pt x="7922" y="3272"/>
                  <a:pt x="7976" y="3055"/>
                </a:cubicBezTo>
                <a:cubicBezTo>
                  <a:pt x="8090" y="2597"/>
                  <a:pt x="8240" y="2851"/>
                  <a:pt x="8220" y="3473"/>
                </a:cubicBezTo>
                <a:cubicBezTo>
                  <a:pt x="8210" y="3789"/>
                  <a:pt x="8218" y="4123"/>
                  <a:pt x="8240" y="4213"/>
                </a:cubicBezTo>
                <a:cubicBezTo>
                  <a:pt x="8262" y="4303"/>
                  <a:pt x="8303" y="4344"/>
                  <a:pt x="8329" y="4305"/>
                </a:cubicBezTo>
                <a:cubicBezTo>
                  <a:pt x="8404" y="4194"/>
                  <a:pt x="8413" y="3049"/>
                  <a:pt x="8340" y="2982"/>
                </a:cubicBezTo>
                <a:cubicBezTo>
                  <a:pt x="8304" y="2949"/>
                  <a:pt x="8276" y="2787"/>
                  <a:pt x="8276" y="2622"/>
                </a:cubicBezTo>
                <a:cubicBezTo>
                  <a:pt x="8276" y="2223"/>
                  <a:pt x="7909" y="1588"/>
                  <a:pt x="7674" y="1581"/>
                </a:cubicBezTo>
                <a:close/>
                <a:moveTo>
                  <a:pt x="16056" y="1798"/>
                </a:moveTo>
                <a:cubicBezTo>
                  <a:pt x="16047" y="1788"/>
                  <a:pt x="16031" y="1856"/>
                  <a:pt x="16001" y="1995"/>
                </a:cubicBezTo>
                <a:cubicBezTo>
                  <a:pt x="15967" y="2157"/>
                  <a:pt x="15935" y="2358"/>
                  <a:pt x="15930" y="2443"/>
                </a:cubicBezTo>
                <a:cubicBezTo>
                  <a:pt x="15926" y="2527"/>
                  <a:pt x="15958" y="2564"/>
                  <a:pt x="16001" y="2524"/>
                </a:cubicBezTo>
                <a:cubicBezTo>
                  <a:pt x="16045" y="2484"/>
                  <a:pt x="16078" y="2283"/>
                  <a:pt x="16074" y="2077"/>
                </a:cubicBezTo>
                <a:cubicBezTo>
                  <a:pt x="16070" y="1898"/>
                  <a:pt x="16065" y="1809"/>
                  <a:pt x="16056" y="1798"/>
                </a:cubicBezTo>
                <a:close/>
                <a:moveTo>
                  <a:pt x="12807" y="2280"/>
                </a:moveTo>
                <a:cubicBezTo>
                  <a:pt x="12797" y="2270"/>
                  <a:pt x="12799" y="2422"/>
                  <a:pt x="12813" y="2681"/>
                </a:cubicBezTo>
                <a:cubicBezTo>
                  <a:pt x="12831" y="3027"/>
                  <a:pt x="12881" y="3374"/>
                  <a:pt x="12926" y="3454"/>
                </a:cubicBezTo>
                <a:cubicBezTo>
                  <a:pt x="13028" y="3638"/>
                  <a:pt x="13056" y="4323"/>
                  <a:pt x="12977" y="4666"/>
                </a:cubicBezTo>
                <a:cubicBezTo>
                  <a:pt x="12928" y="4876"/>
                  <a:pt x="12940" y="4914"/>
                  <a:pt x="13038" y="4858"/>
                </a:cubicBezTo>
                <a:cubicBezTo>
                  <a:pt x="13122" y="4810"/>
                  <a:pt x="13188" y="4893"/>
                  <a:pt x="13250" y="5124"/>
                </a:cubicBezTo>
                <a:lnTo>
                  <a:pt x="13339" y="5457"/>
                </a:lnTo>
                <a:lnTo>
                  <a:pt x="13432" y="4988"/>
                </a:lnTo>
                <a:cubicBezTo>
                  <a:pt x="13518" y="4554"/>
                  <a:pt x="13511" y="4503"/>
                  <a:pt x="13344" y="4305"/>
                </a:cubicBezTo>
                <a:cubicBezTo>
                  <a:pt x="13205" y="4140"/>
                  <a:pt x="13164" y="3972"/>
                  <a:pt x="13164" y="3576"/>
                </a:cubicBezTo>
                <a:cubicBezTo>
                  <a:pt x="13164" y="3221"/>
                  <a:pt x="13116" y="2994"/>
                  <a:pt x="13013" y="2849"/>
                </a:cubicBezTo>
                <a:cubicBezTo>
                  <a:pt x="12930" y="2734"/>
                  <a:pt x="12845" y="2509"/>
                  <a:pt x="12822" y="2348"/>
                </a:cubicBezTo>
                <a:cubicBezTo>
                  <a:pt x="12816" y="2307"/>
                  <a:pt x="12811" y="2283"/>
                  <a:pt x="12807" y="2280"/>
                </a:cubicBezTo>
                <a:close/>
                <a:moveTo>
                  <a:pt x="3953" y="2310"/>
                </a:moveTo>
                <a:cubicBezTo>
                  <a:pt x="3922" y="2320"/>
                  <a:pt x="3971" y="2456"/>
                  <a:pt x="4106" y="2755"/>
                </a:cubicBezTo>
                <a:cubicBezTo>
                  <a:pt x="4239" y="3047"/>
                  <a:pt x="4392" y="3286"/>
                  <a:pt x="4449" y="3286"/>
                </a:cubicBezTo>
                <a:cubicBezTo>
                  <a:pt x="4567" y="3286"/>
                  <a:pt x="4766" y="3603"/>
                  <a:pt x="4769" y="3798"/>
                </a:cubicBezTo>
                <a:cubicBezTo>
                  <a:pt x="4778" y="4326"/>
                  <a:pt x="5279" y="5017"/>
                  <a:pt x="5545" y="4864"/>
                </a:cubicBezTo>
                <a:cubicBezTo>
                  <a:pt x="5603" y="4831"/>
                  <a:pt x="5691" y="4876"/>
                  <a:pt x="5742" y="4967"/>
                </a:cubicBezTo>
                <a:cubicBezTo>
                  <a:pt x="5814" y="5096"/>
                  <a:pt x="5807" y="5166"/>
                  <a:pt x="5714" y="5281"/>
                </a:cubicBezTo>
                <a:cubicBezTo>
                  <a:pt x="5515" y="5527"/>
                  <a:pt x="4851" y="5223"/>
                  <a:pt x="4398" y="4677"/>
                </a:cubicBezTo>
                <a:cubicBezTo>
                  <a:pt x="4279" y="4535"/>
                  <a:pt x="4159" y="4446"/>
                  <a:pt x="4134" y="4484"/>
                </a:cubicBezTo>
                <a:cubicBezTo>
                  <a:pt x="4108" y="4522"/>
                  <a:pt x="4188" y="4630"/>
                  <a:pt x="4310" y="4717"/>
                </a:cubicBezTo>
                <a:cubicBezTo>
                  <a:pt x="4636" y="4949"/>
                  <a:pt x="4604" y="5231"/>
                  <a:pt x="4258" y="5189"/>
                </a:cubicBezTo>
                <a:cubicBezTo>
                  <a:pt x="3984" y="5155"/>
                  <a:pt x="3983" y="5156"/>
                  <a:pt x="4148" y="5365"/>
                </a:cubicBezTo>
                <a:cubicBezTo>
                  <a:pt x="4240" y="5480"/>
                  <a:pt x="4444" y="5728"/>
                  <a:pt x="4604" y="5915"/>
                </a:cubicBezTo>
                <a:lnTo>
                  <a:pt x="4893" y="6252"/>
                </a:lnTo>
                <a:lnTo>
                  <a:pt x="4720" y="6531"/>
                </a:lnTo>
                <a:cubicBezTo>
                  <a:pt x="4624" y="6683"/>
                  <a:pt x="4492" y="6807"/>
                  <a:pt x="4429" y="6807"/>
                </a:cubicBezTo>
                <a:cubicBezTo>
                  <a:pt x="4365" y="6807"/>
                  <a:pt x="4267" y="6899"/>
                  <a:pt x="4212" y="7011"/>
                </a:cubicBezTo>
                <a:cubicBezTo>
                  <a:pt x="4118" y="7203"/>
                  <a:pt x="4104" y="7203"/>
                  <a:pt x="3930" y="6983"/>
                </a:cubicBezTo>
                <a:lnTo>
                  <a:pt x="3744" y="6748"/>
                </a:lnTo>
                <a:lnTo>
                  <a:pt x="3891" y="7008"/>
                </a:lnTo>
                <a:cubicBezTo>
                  <a:pt x="3972" y="7150"/>
                  <a:pt x="4020" y="7337"/>
                  <a:pt x="3997" y="7425"/>
                </a:cubicBezTo>
                <a:cubicBezTo>
                  <a:pt x="3983" y="7481"/>
                  <a:pt x="3846" y="7558"/>
                  <a:pt x="3682" y="7629"/>
                </a:cubicBezTo>
                <a:cubicBezTo>
                  <a:pt x="3698" y="7639"/>
                  <a:pt x="3704" y="7626"/>
                  <a:pt x="3720" y="7639"/>
                </a:cubicBezTo>
                <a:cubicBezTo>
                  <a:pt x="3847" y="7740"/>
                  <a:pt x="3854" y="7791"/>
                  <a:pt x="3771" y="7940"/>
                </a:cubicBezTo>
                <a:cubicBezTo>
                  <a:pt x="3674" y="8114"/>
                  <a:pt x="3636" y="8284"/>
                  <a:pt x="3596" y="8710"/>
                </a:cubicBezTo>
                <a:cubicBezTo>
                  <a:pt x="3585" y="8822"/>
                  <a:pt x="3552" y="8950"/>
                  <a:pt x="3522" y="8995"/>
                </a:cubicBezTo>
                <a:cubicBezTo>
                  <a:pt x="3492" y="9039"/>
                  <a:pt x="3469" y="9170"/>
                  <a:pt x="3469" y="9285"/>
                </a:cubicBezTo>
                <a:cubicBezTo>
                  <a:pt x="3469" y="9400"/>
                  <a:pt x="3412" y="9540"/>
                  <a:pt x="3343" y="9597"/>
                </a:cubicBezTo>
                <a:cubicBezTo>
                  <a:pt x="3274" y="9655"/>
                  <a:pt x="3222" y="9752"/>
                  <a:pt x="3225" y="9811"/>
                </a:cubicBezTo>
                <a:cubicBezTo>
                  <a:pt x="3228" y="9869"/>
                  <a:pt x="3162" y="9917"/>
                  <a:pt x="3081" y="9919"/>
                </a:cubicBezTo>
                <a:cubicBezTo>
                  <a:pt x="3000" y="9921"/>
                  <a:pt x="2886" y="9981"/>
                  <a:pt x="2826" y="10055"/>
                </a:cubicBezTo>
                <a:cubicBezTo>
                  <a:pt x="2755" y="10142"/>
                  <a:pt x="2570" y="10162"/>
                  <a:pt x="2285" y="10109"/>
                </a:cubicBezTo>
                <a:cubicBezTo>
                  <a:pt x="1924" y="10041"/>
                  <a:pt x="1857" y="9993"/>
                  <a:pt x="1877" y="9814"/>
                </a:cubicBezTo>
                <a:cubicBezTo>
                  <a:pt x="1895" y="9663"/>
                  <a:pt x="1873" y="9626"/>
                  <a:pt x="1801" y="9692"/>
                </a:cubicBezTo>
                <a:cubicBezTo>
                  <a:pt x="1554" y="9919"/>
                  <a:pt x="712" y="9541"/>
                  <a:pt x="177" y="8962"/>
                </a:cubicBezTo>
                <a:lnTo>
                  <a:pt x="36" y="8813"/>
                </a:lnTo>
                <a:cubicBezTo>
                  <a:pt x="24" y="9471"/>
                  <a:pt x="12" y="10162"/>
                  <a:pt x="9" y="11361"/>
                </a:cubicBezTo>
                <a:cubicBezTo>
                  <a:pt x="10" y="11542"/>
                  <a:pt x="14" y="11589"/>
                  <a:pt x="15" y="11757"/>
                </a:cubicBezTo>
                <a:lnTo>
                  <a:pt x="197" y="11687"/>
                </a:lnTo>
                <a:cubicBezTo>
                  <a:pt x="291" y="11652"/>
                  <a:pt x="506" y="11596"/>
                  <a:pt x="694" y="11551"/>
                </a:cubicBezTo>
                <a:cubicBezTo>
                  <a:pt x="658" y="11516"/>
                  <a:pt x="625" y="11487"/>
                  <a:pt x="592" y="11448"/>
                </a:cubicBezTo>
                <a:lnTo>
                  <a:pt x="355" y="11166"/>
                </a:lnTo>
                <a:lnTo>
                  <a:pt x="581" y="11039"/>
                </a:lnTo>
                <a:cubicBezTo>
                  <a:pt x="681" y="10982"/>
                  <a:pt x="749" y="10969"/>
                  <a:pt x="809" y="10982"/>
                </a:cubicBezTo>
                <a:cubicBezTo>
                  <a:pt x="851" y="10964"/>
                  <a:pt x="934" y="10931"/>
                  <a:pt x="1000" y="10903"/>
                </a:cubicBezTo>
                <a:cubicBezTo>
                  <a:pt x="1005" y="10890"/>
                  <a:pt x="1005" y="10872"/>
                  <a:pt x="1014" y="10863"/>
                </a:cubicBezTo>
                <a:cubicBezTo>
                  <a:pt x="1030" y="10849"/>
                  <a:pt x="1079" y="10858"/>
                  <a:pt x="1113" y="10855"/>
                </a:cubicBezTo>
                <a:cubicBezTo>
                  <a:pt x="1208" y="10814"/>
                  <a:pt x="1263" y="10791"/>
                  <a:pt x="1360" y="10749"/>
                </a:cubicBezTo>
                <a:cubicBezTo>
                  <a:pt x="1676" y="10611"/>
                  <a:pt x="1785" y="10578"/>
                  <a:pt x="1890" y="10646"/>
                </a:cubicBezTo>
                <a:cubicBezTo>
                  <a:pt x="1948" y="10577"/>
                  <a:pt x="2058" y="10548"/>
                  <a:pt x="2192" y="10570"/>
                </a:cubicBezTo>
                <a:cubicBezTo>
                  <a:pt x="2347" y="10595"/>
                  <a:pt x="2515" y="10673"/>
                  <a:pt x="2611" y="10792"/>
                </a:cubicBezTo>
                <a:cubicBezTo>
                  <a:pt x="2714" y="10919"/>
                  <a:pt x="2781" y="11030"/>
                  <a:pt x="2759" y="11039"/>
                </a:cubicBezTo>
                <a:cubicBezTo>
                  <a:pt x="2719" y="11055"/>
                  <a:pt x="2674" y="11046"/>
                  <a:pt x="2631" y="11055"/>
                </a:cubicBezTo>
                <a:cubicBezTo>
                  <a:pt x="2661" y="11084"/>
                  <a:pt x="2696" y="11111"/>
                  <a:pt x="2717" y="11145"/>
                </a:cubicBezTo>
                <a:cubicBezTo>
                  <a:pt x="2795" y="11273"/>
                  <a:pt x="2885" y="11354"/>
                  <a:pt x="2917" y="11324"/>
                </a:cubicBezTo>
                <a:cubicBezTo>
                  <a:pt x="2991" y="11257"/>
                  <a:pt x="3469" y="11604"/>
                  <a:pt x="3469" y="11725"/>
                </a:cubicBezTo>
                <a:cubicBezTo>
                  <a:pt x="3469" y="11837"/>
                  <a:pt x="3713" y="11816"/>
                  <a:pt x="3848" y="11692"/>
                </a:cubicBezTo>
                <a:cubicBezTo>
                  <a:pt x="3903" y="11641"/>
                  <a:pt x="3995" y="11656"/>
                  <a:pt x="4052" y="11727"/>
                </a:cubicBezTo>
                <a:cubicBezTo>
                  <a:pt x="4178" y="11883"/>
                  <a:pt x="4720" y="11840"/>
                  <a:pt x="4702" y="11676"/>
                </a:cubicBezTo>
                <a:cubicBezTo>
                  <a:pt x="4676" y="11444"/>
                  <a:pt x="5246" y="11477"/>
                  <a:pt x="5445" y="11719"/>
                </a:cubicBezTo>
                <a:cubicBezTo>
                  <a:pt x="5597" y="11904"/>
                  <a:pt x="5612" y="11967"/>
                  <a:pt x="5518" y="12018"/>
                </a:cubicBezTo>
                <a:cubicBezTo>
                  <a:pt x="4707" y="12461"/>
                  <a:pt x="2549" y="13459"/>
                  <a:pt x="2500" y="13414"/>
                </a:cubicBezTo>
                <a:cubicBezTo>
                  <a:pt x="2394" y="13316"/>
                  <a:pt x="2741" y="12618"/>
                  <a:pt x="2934" y="12541"/>
                </a:cubicBezTo>
                <a:cubicBezTo>
                  <a:pt x="3092" y="12478"/>
                  <a:pt x="3097" y="12460"/>
                  <a:pt x="2976" y="12383"/>
                </a:cubicBezTo>
                <a:cubicBezTo>
                  <a:pt x="2833" y="12293"/>
                  <a:pt x="2739" y="12333"/>
                  <a:pt x="2506" y="12581"/>
                </a:cubicBezTo>
                <a:cubicBezTo>
                  <a:pt x="2339" y="12759"/>
                  <a:pt x="2161" y="12556"/>
                  <a:pt x="2234" y="12270"/>
                </a:cubicBezTo>
                <a:cubicBezTo>
                  <a:pt x="2306" y="11992"/>
                  <a:pt x="2277" y="11908"/>
                  <a:pt x="2123" y="11947"/>
                </a:cubicBezTo>
                <a:cubicBezTo>
                  <a:pt x="2089" y="11955"/>
                  <a:pt x="2051" y="11946"/>
                  <a:pt x="2020" y="11933"/>
                </a:cubicBezTo>
                <a:cubicBezTo>
                  <a:pt x="1957" y="12043"/>
                  <a:pt x="1892" y="12139"/>
                  <a:pt x="1848" y="12164"/>
                </a:cubicBezTo>
                <a:cubicBezTo>
                  <a:pt x="1756" y="12217"/>
                  <a:pt x="1763" y="12290"/>
                  <a:pt x="1897" y="12568"/>
                </a:cubicBezTo>
                <a:cubicBezTo>
                  <a:pt x="1986" y="12755"/>
                  <a:pt x="2037" y="12961"/>
                  <a:pt x="2010" y="13026"/>
                </a:cubicBezTo>
                <a:cubicBezTo>
                  <a:pt x="2005" y="13038"/>
                  <a:pt x="1996" y="13040"/>
                  <a:pt x="1990" y="13050"/>
                </a:cubicBezTo>
                <a:cubicBezTo>
                  <a:pt x="2006" y="13065"/>
                  <a:pt x="2015" y="13073"/>
                  <a:pt x="2032" y="13091"/>
                </a:cubicBezTo>
                <a:lnTo>
                  <a:pt x="2207" y="13273"/>
                </a:lnTo>
                <a:lnTo>
                  <a:pt x="2047" y="13736"/>
                </a:lnTo>
                <a:cubicBezTo>
                  <a:pt x="2017" y="13823"/>
                  <a:pt x="2011" y="13826"/>
                  <a:pt x="1985" y="13896"/>
                </a:cubicBezTo>
                <a:cubicBezTo>
                  <a:pt x="2031" y="13876"/>
                  <a:pt x="2150" y="13804"/>
                  <a:pt x="2171" y="13799"/>
                </a:cubicBezTo>
                <a:cubicBezTo>
                  <a:pt x="2232" y="13786"/>
                  <a:pt x="2299" y="13751"/>
                  <a:pt x="2320" y="13720"/>
                </a:cubicBezTo>
                <a:cubicBezTo>
                  <a:pt x="2341" y="13688"/>
                  <a:pt x="2573" y="13694"/>
                  <a:pt x="2835" y="13731"/>
                </a:cubicBezTo>
                <a:cubicBezTo>
                  <a:pt x="3295" y="13797"/>
                  <a:pt x="3451" y="13716"/>
                  <a:pt x="3178" y="13560"/>
                </a:cubicBezTo>
                <a:cubicBezTo>
                  <a:pt x="3064" y="13494"/>
                  <a:pt x="3061" y="13466"/>
                  <a:pt x="3158" y="13330"/>
                </a:cubicBezTo>
                <a:cubicBezTo>
                  <a:pt x="3263" y="13183"/>
                  <a:pt x="4467" y="12544"/>
                  <a:pt x="4729" y="12495"/>
                </a:cubicBezTo>
                <a:cubicBezTo>
                  <a:pt x="4794" y="12483"/>
                  <a:pt x="4901" y="12441"/>
                  <a:pt x="4966" y="12400"/>
                </a:cubicBezTo>
                <a:cubicBezTo>
                  <a:pt x="5332" y="12174"/>
                  <a:pt x="5784" y="11975"/>
                  <a:pt x="5818" y="12026"/>
                </a:cubicBezTo>
                <a:cubicBezTo>
                  <a:pt x="5840" y="12059"/>
                  <a:pt x="5909" y="12021"/>
                  <a:pt x="5971" y="11944"/>
                </a:cubicBezTo>
                <a:cubicBezTo>
                  <a:pt x="6034" y="11867"/>
                  <a:pt x="6159" y="11789"/>
                  <a:pt x="6252" y="11768"/>
                </a:cubicBezTo>
                <a:cubicBezTo>
                  <a:pt x="6344" y="11747"/>
                  <a:pt x="6448" y="11685"/>
                  <a:pt x="6483" y="11633"/>
                </a:cubicBezTo>
                <a:cubicBezTo>
                  <a:pt x="6518" y="11581"/>
                  <a:pt x="6786" y="11606"/>
                  <a:pt x="7076" y="11687"/>
                </a:cubicBezTo>
                <a:cubicBezTo>
                  <a:pt x="7459" y="11794"/>
                  <a:pt x="7634" y="11799"/>
                  <a:pt x="7708" y="11706"/>
                </a:cubicBezTo>
                <a:cubicBezTo>
                  <a:pt x="7775" y="11624"/>
                  <a:pt x="7808" y="11659"/>
                  <a:pt x="7838" y="11782"/>
                </a:cubicBezTo>
                <a:cubicBezTo>
                  <a:pt x="7859" y="11778"/>
                  <a:pt x="7881" y="11767"/>
                  <a:pt x="7903" y="11768"/>
                </a:cubicBezTo>
                <a:cubicBezTo>
                  <a:pt x="7998" y="11770"/>
                  <a:pt x="8097" y="11817"/>
                  <a:pt x="8193" y="11906"/>
                </a:cubicBezTo>
                <a:cubicBezTo>
                  <a:pt x="8256" y="11964"/>
                  <a:pt x="8391" y="12020"/>
                  <a:pt x="8490" y="12026"/>
                </a:cubicBezTo>
                <a:cubicBezTo>
                  <a:pt x="8547" y="12030"/>
                  <a:pt x="8608" y="12056"/>
                  <a:pt x="8664" y="12093"/>
                </a:cubicBezTo>
                <a:cubicBezTo>
                  <a:pt x="8679" y="12087"/>
                  <a:pt x="8709" y="12090"/>
                  <a:pt x="8721" y="12083"/>
                </a:cubicBezTo>
                <a:cubicBezTo>
                  <a:pt x="8987" y="11932"/>
                  <a:pt x="9044" y="12183"/>
                  <a:pt x="8814" y="12484"/>
                </a:cubicBezTo>
                <a:cubicBezTo>
                  <a:pt x="8708" y="12623"/>
                  <a:pt x="8486" y="13040"/>
                  <a:pt x="8318" y="13414"/>
                </a:cubicBezTo>
                <a:cubicBezTo>
                  <a:pt x="8151" y="13789"/>
                  <a:pt x="7946" y="14166"/>
                  <a:pt x="7861" y="14254"/>
                </a:cubicBezTo>
                <a:cubicBezTo>
                  <a:pt x="7777" y="14342"/>
                  <a:pt x="7727" y="14461"/>
                  <a:pt x="7750" y="14517"/>
                </a:cubicBezTo>
                <a:cubicBezTo>
                  <a:pt x="7774" y="14573"/>
                  <a:pt x="7582" y="15060"/>
                  <a:pt x="7324" y="15596"/>
                </a:cubicBezTo>
                <a:cubicBezTo>
                  <a:pt x="7164" y="15929"/>
                  <a:pt x="7074" y="16143"/>
                  <a:pt x="6958" y="16409"/>
                </a:cubicBezTo>
                <a:cubicBezTo>
                  <a:pt x="7092" y="16132"/>
                  <a:pt x="7240" y="15837"/>
                  <a:pt x="7466" y="15425"/>
                </a:cubicBezTo>
                <a:cubicBezTo>
                  <a:pt x="7606" y="15170"/>
                  <a:pt x="7958" y="14488"/>
                  <a:pt x="8247" y="13907"/>
                </a:cubicBezTo>
                <a:cubicBezTo>
                  <a:pt x="8537" y="13326"/>
                  <a:pt x="8863" y="12705"/>
                  <a:pt x="8974" y="12527"/>
                </a:cubicBezTo>
                <a:lnTo>
                  <a:pt x="9176" y="12202"/>
                </a:lnTo>
                <a:lnTo>
                  <a:pt x="9477" y="12641"/>
                </a:lnTo>
                <a:cubicBezTo>
                  <a:pt x="9642" y="12882"/>
                  <a:pt x="9762" y="13138"/>
                  <a:pt x="9742" y="13213"/>
                </a:cubicBezTo>
                <a:cubicBezTo>
                  <a:pt x="9723" y="13287"/>
                  <a:pt x="9762" y="13500"/>
                  <a:pt x="9826" y="13685"/>
                </a:cubicBezTo>
                <a:cubicBezTo>
                  <a:pt x="9891" y="13871"/>
                  <a:pt x="9940" y="14037"/>
                  <a:pt x="9937" y="14053"/>
                </a:cubicBezTo>
                <a:cubicBezTo>
                  <a:pt x="9902" y="14239"/>
                  <a:pt x="9952" y="14430"/>
                  <a:pt x="10030" y="14406"/>
                </a:cubicBezTo>
                <a:cubicBezTo>
                  <a:pt x="10090" y="14389"/>
                  <a:pt x="10126" y="14493"/>
                  <a:pt x="10121" y="14669"/>
                </a:cubicBezTo>
                <a:cubicBezTo>
                  <a:pt x="10117" y="14830"/>
                  <a:pt x="10167" y="15021"/>
                  <a:pt x="10232" y="15092"/>
                </a:cubicBezTo>
                <a:cubicBezTo>
                  <a:pt x="10310" y="15176"/>
                  <a:pt x="10353" y="15429"/>
                  <a:pt x="10358" y="15810"/>
                </a:cubicBezTo>
                <a:cubicBezTo>
                  <a:pt x="10365" y="16336"/>
                  <a:pt x="10399" y="16442"/>
                  <a:pt x="10662" y="16789"/>
                </a:cubicBezTo>
                <a:cubicBezTo>
                  <a:pt x="10824" y="17003"/>
                  <a:pt x="10958" y="17285"/>
                  <a:pt x="10959" y="17418"/>
                </a:cubicBezTo>
                <a:cubicBezTo>
                  <a:pt x="10961" y="17640"/>
                  <a:pt x="10969" y="17644"/>
                  <a:pt x="11043" y="17455"/>
                </a:cubicBezTo>
                <a:cubicBezTo>
                  <a:pt x="11108" y="17288"/>
                  <a:pt x="11153" y="17275"/>
                  <a:pt x="11285" y="17380"/>
                </a:cubicBezTo>
                <a:cubicBezTo>
                  <a:pt x="11413" y="17483"/>
                  <a:pt x="11440" y="17475"/>
                  <a:pt x="11412" y="17350"/>
                </a:cubicBezTo>
                <a:cubicBezTo>
                  <a:pt x="11393" y="17263"/>
                  <a:pt x="11308" y="17174"/>
                  <a:pt x="11225" y="17152"/>
                </a:cubicBezTo>
                <a:cubicBezTo>
                  <a:pt x="10971" y="17083"/>
                  <a:pt x="10926" y="16926"/>
                  <a:pt x="11063" y="16615"/>
                </a:cubicBezTo>
                <a:cubicBezTo>
                  <a:pt x="11142" y="16435"/>
                  <a:pt x="11162" y="16295"/>
                  <a:pt x="11115" y="16252"/>
                </a:cubicBezTo>
                <a:cubicBezTo>
                  <a:pt x="10984" y="16131"/>
                  <a:pt x="11027" y="15960"/>
                  <a:pt x="11214" y="15851"/>
                </a:cubicBezTo>
                <a:cubicBezTo>
                  <a:pt x="11339" y="15778"/>
                  <a:pt x="11417" y="15795"/>
                  <a:pt x="11480" y="15913"/>
                </a:cubicBezTo>
                <a:cubicBezTo>
                  <a:pt x="11556" y="16056"/>
                  <a:pt x="11581" y="16057"/>
                  <a:pt x="11664" y="15908"/>
                </a:cubicBezTo>
                <a:cubicBezTo>
                  <a:pt x="11716" y="15814"/>
                  <a:pt x="11738" y="15680"/>
                  <a:pt x="11709" y="15612"/>
                </a:cubicBezTo>
                <a:cubicBezTo>
                  <a:pt x="11681" y="15543"/>
                  <a:pt x="11640" y="15352"/>
                  <a:pt x="11622" y="15192"/>
                </a:cubicBezTo>
                <a:cubicBezTo>
                  <a:pt x="11574" y="14784"/>
                  <a:pt x="11527" y="14433"/>
                  <a:pt x="11467" y="14015"/>
                </a:cubicBezTo>
                <a:cubicBezTo>
                  <a:pt x="11431" y="13764"/>
                  <a:pt x="11453" y="13611"/>
                  <a:pt x="11536" y="13508"/>
                </a:cubicBezTo>
                <a:cubicBezTo>
                  <a:pt x="11641" y="13378"/>
                  <a:pt x="11633" y="13313"/>
                  <a:pt x="11465" y="12945"/>
                </a:cubicBezTo>
                <a:cubicBezTo>
                  <a:pt x="11260" y="12495"/>
                  <a:pt x="11280" y="12266"/>
                  <a:pt x="11518" y="12359"/>
                </a:cubicBezTo>
                <a:cubicBezTo>
                  <a:pt x="11601" y="12391"/>
                  <a:pt x="11646" y="12370"/>
                  <a:pt x="11620" y="12308"/>
                </a:cubicBezTo>
                <a:cubicBezTo>
                  <a:pt x="11594" y="12247"/>
                  <a:pt x="11614" y="12119"/>
                  <a:pt x="11664" y="12031"/>
                </a:cubicBezTo>
                <a:cubicBezTo>
                  <a:pt x="11729" y="11913"/>
                  <a:pt x="11728" y="11853"/>
                  <a:pt x="11664" y="11793"/>
                </a:cubicBezTo>
                <a:cubicBezTo>
                  <a:pt x="11615" y="11749"/>
                  <a:pt x="11597" y="11640"/>
                  <a:pt x="11620" y="11549"/>
                </a:cubicBezTo>
                <a:cubicBezTo>
                  <a:pt x="11643" y="11459"/>
                  <a:pt x="11615" y="11383"/>
                  <a:pt x="11556" y="11383"/>
                </a:cubicBezTo>
                <a:cubicBezTo>
                  <a:pt x="11498" y="11383"/>
                  <a:pt x="11407" y="11309"/>
                  <a:pt x="11356" y="11218"/>
                </a:cubicBezTo>
                <a:cubicBezTo>
                  <a:pt x="11283" y="11086"/>
                  <a:pt x="11293" y="11026"/>
                  <a:pt x="11405" y="10928"/>
                </a:cubicBezTo>
                <a:cubicBezTo>
                  <a:pt x="11483" y="10861"/>
                  <a:pt x="11518" y="10802"/>
                  <a:pt x="11480" y="10800"/>
                </a:cubicBezTo>
                <a:cubicBezTo>
                  <a:pt x="11442" y="10798"/>
                  <a:pt x="11455" y="10717"/>
                  <a:pt x="11509" y="10621"/>
                </a:cubicBezTo>
                <a:cubicBezTo>
                  <a:pt x="11562" y="10525"/>
                  <a:pt x="11637" y="10477"/>
                  <a:pt x="11676" y="10513"/>
                </a:cubicBezTo>
                <a:cubicBezTo>
                  <a:pt x="11716" y="10549"/>
                  <a:pt x="11798" y="10398"/>
                  <a:pt x="11860" y="10177"/>
                </a:cubicBezTo>
                <a:cubicBezTo>
                  <a:pt x="11940" y="9891"/>
                  <a:pt x="12040" y="9750"/>
                  <a:pt x="12195" y="9702"/>
                </a:cubicBezTo>
                <a:cubicBezTo>
                  <a:pt x="12449" y="9625"/>
                  <a:pt x="12667" y="9193"/>
                  <a:pt x="12545" y="9011"/>
                </a:cubicBezTo>
                <a:cubicBezTo>
                  <a:pt x="12493" y="8933"/>
                  <a:pt x="12426" y="8966"/>
                  <a:pt x="12339" y="9117"/>
                </a:cubicBezTo>
                <a:cubicBezTo>
                  <a:pt x="12241" y="9288"/>
                  <a:pt x="12124" y="9339"/>
                  <a:pt x="11858" y="9315"/>
                </a:cubicBezTo>
                <a:cubicBezTo>
                  <a:pt x="11666" y="9299"/>
                  <a:pt x="11471" y="9253"/>
                  <a:pt x="11427" y="9212"/>
                </a:cubicBezTo>
                <a:cubicBezTo>
                  <a:pt x="11305" y="9100"/>
                  <a:pt x="11419" y="8920"/>
                  <a:pt x="11613" y="8919"/>
                </a:cubicBezTo>
                <a:cubicBezTo>
                  <a:pt x="11767" y="8918"/>
                  <a:pt x="11760" y="8899"/>
                  <a:pt x="11558" y="8743"/>
                </a:cubicBezTo>
                <a:cubicBezTo>
                  <a:pt x="11434" y="8646"/>
                  <a:pt x="11286" y="8567"/>
                  <a:pt x="11228" y="8567"/>
                </a:cubicBezTo>
                <a:cubicBezTo>
                  <a:pt x="11049" y="8567"/>
                  <a:pt x="11015" y="8327"/>
                  <a:pt x="11159" y="8089"/>
                </a:cubicBezTo>
                <a:cubicBezTo>
                  <a:pt x="11235" y="7964"/>
                  <a:pt x="11358" y="7862"/>
                  <a:pt x="11434" y="7862"/>
                </a:cubicBezTo>
                <a:cubicBezTo>
                  <a:pt x="11524" y="7862"/>
                  <a:pt x="11563" y="7791"/>
                  <a:pt x="11545" y="7658"/>
                </a:cubicBezTo>
                <a:cubicBezTo>
                  <a:pt x="11530" y="7545"/>
                  <a:pt x="11499" y="7309"/>
                  <a:pt x="11474" y="7133"/>
                </a:cubicBezTo>
                <a:cubicBezTo>
                  <a:pt x="11448" y="6950"/>
                  <a:pt x="11337" y="6743"/>
                  <a:pt x="11217" y="6650"/>
                </a:cubicBezTo>
                <a:cubicBezTo>
                  <a:pt x="11031" y="6504"/>
                  <a:pt x="10980" y="6513"/>
                  <a:pt x="10740" y="6723"/>
                </a:cubicBezTo>
                <a:cubicBezTo>
                  <a:pt x="10497" y="6937"/>
                  <a:pt x="10461" y="6943"/>
                  <a:pt x="10349" y="6775"/>
                </a:cubicBezTo>
                <a:cubicBezTo>
                  <a:pt x="10236" y="6608"/>
                  <a:pt x="10245" y="6569"/>
                  <a:pt x="10453" y="6374"/>
                </a:cubicBezTo>
                <a:cubicBezTo>
                  <a:pt x="10585" y="6250"/>
                  <a:pt x="10686" y="6050"/>
                  <a:pt x="10691" y="5896"/>
                </a:cubicBezTo>
                <a:cubicBezTo>
                  <a:pt x="10696" y="5751"/>
                  <a:pt x="10696" y="5633"/>
                  <a:pt x="10691" y="5633"/>
                </a:cubicBezTo>
                <a:cubicBezTo>
                  <a:pt x="10686" y="5633"/>
                  <a:pt x="10507" y="5764"/>
                  <a:pt x="10292" y="5926"/>
                </a:cubicBezTo>
                <a:cubicBezTo>
                  <a:pt x="10014" y="6137"/>
                  <a:pt x="9879" y="6185"/>
                  <a:pt x="9819" y="6094"/>
                </a:cubicBezTo>
                <a:cubicBezTo>
                  <a:pt x="9760" y="6004"/>
                  <a:pt x="9794" y="5896"/>
                  <a:pt x="9937" y="5715"/>
                </a:cubicBezTo>
                <a:cubicBezTo>
                  <a:pt x="10202" y="5381"/>
                  <a:pt x="10161" y="5016"/>
                  <a:pt x="9866" y="5083"/>
                </a:cubicBezTo>
                <a:cubicBezTo>
                  <a:pt x="9627" y="5138"/>
                  <a:pt x="9361" y="5025"/>
                  <a:pt x="9380" y="4877"/>
                </a:cubicBezTo>
                <a:cubicBezTo>
                  <a:pt x="9414" y="4606"/>
                  <a:pt x="9185" y="4628"/>
                  <a:pt x="9021" y="4910"/>
                </a:cubicBezTo>
                <a:lnTo>
                  <a:pt x="8841" y="5221"/>
                </a:lnTo>
                <a:lnTo>
                  <a:pt x="8588" y="4869"/>
                </a:lnTo>
                <a:cubicBezTo>
                  <a:pt x="8448" y="4675"/>
                  <a:pt x="8356" y="4586"/>
                  <a:pt x="8388" y="4668"/>
                </a:cubicBezTo>
                <a:cubicBezTo>
                  <a:pt x="8425" y="4767"/>
                  <a:pt x="8357" y="4871"/>
                  <a:pt x="8184" y="4980"/>
                </a:cubicBezTo>
                <a:cubicBezTo>
                  <a:pt x="7969" y="5114"/>
                  <a:pt x="7900" y="5118"/>
                  <a:pt x="7803" y="4994"/>
                </a:cubicBezTo>
                <a:cubicBezTo>
                  <a:pt x="7671" y="4825"/>
                  <a:pt x="7491" y="4883"/>
                  <a:pt x="7366" y="5135"/>
                </a:cubicBezTo>
                <a:cubicBezTo>
                  <a:pt x="7295" y="5280"/>
                  <a:pt x="7270" y="5278"/>
                  <a:pt x="7184" y="5124"/>
                </a:cubicBezTo>
                <a:cubicBezTo>
                  <a:pt x="7129" y="5025"/>
                  <a:pt x="7036" y="4969"/>
                  <a:pt x="6978" y="5002"/>
                </a:cubicBezTo>
                <a:cubicBezTo>
                  <a:pt x="6921" y="5034"/>
                  <a:pt x="6849" y="5003"/>
                  <a:pt x="6818" y="4929"/>
                </a:cubicBezTo>
                <a:cubicBezTo>
                  <a:pt x="6780" y="4837"/>
                  <a:pt x="6704" y="4875"/>
                  <a:pt x="6577" y="5053"/>
                </a:cubicBezTo>
                <a:lnTo>
                  <a:pt x="6390" y="5314"/>
                </a:lnTo>
                <a:lnTo>
                  <a:pt x="6119" y="4958"/>
                </a:lnTo>
                <a:cubicBezTo>
                  <a:pt x="5969" y="4762"/>
                  <a:pt x="5689" y="4355"/>
                  <a:pt x="5498" y="4058"/>
                </a:cubicBezTo>
                <a:cubicBezTo>
                  <a:pt x="5307" y="3761"/>
                  <a:pt x="5099" y="3522"/>
                  <a:pt x="5037" y="3522"/>
                </a:cubicBezTo>
                <a:cubicBezTo>
                  <a:pt x="4975" y="3522"/>
                  <a:pt x="4825" y="3363"/>
                  <a:pt x="4702" y="3169"/>
                </a:cubicBezTo>
                <a:cubicBezTo>
                  <a:pt x="4579" y="2975"/>
                  <a:pt x="4428" y="2817"/>
                  <a:pt x="4365" y="2817"/>
                </a:cubicBezTo>
                <a:cubicBezTo>
                  <a:pt x="4302" y="2817"/>
                  <a:pt x="4230" y="2736"/>
                  <a:pt x="4205" y="2638"/>
                </a:cubicBezTo>
                <a:cubicBezTo>
                  <a:pt x="4179" y="2539"/>
                  <a:pt x="4094" y="2404"/>
                  <a:pt x="4014" y="2340"/>
                </a:cubicBezTo>
                <a:cubicBezTo>
                  <a:pt x="3986" y="2318"/>
                  <a:pt x="3964" y="2306"/>
                  <a:pt x="3953" y="2310"/>
                </a:cubicBezTo>
                <a:close/>
                <a:moveTo>
                  <a:pt x="15511" y="2641"/>
                </a:moveTo>
                <a:lnTo>
                  <a:pt x="15397" y="3213"/>
                </a:lnTo>
                <a:cubicBezTo>
                  <a:pt x="15299" y="3691"/>
                  <a:pt x="15296" y="3805"/>
                  <a:pt x="15384" y="3888"/>
                </a:cubicBezTo>
                <a:cubicBezTo>
                  <a:pt x="15442" y="3943"/>
                  <a:pt x="15499" y="3990"/>
                  <a:pt x="15510" y="3991"/>
                </a:cubicBezTo>
                <a:cubicBezTo>
                  <a:pt x="15520" y="3992"/>
                  <a:pt x="15527" y="3688"/>
                  <a:pt x="15522" y="3316"/>
                </a:cubicBezTo>
                <a:lnTo>
                  <a:pt x="15511" y="2641"/>
                </a:lnTo>
                <a:close/>
                <a:moveTo>
                  <a:pt x="1517" y="2700"/>
                </a:moveTo>
                <a:cubicBezTo>
                  <a:pt x="1288" y="2700"/>
                  <a:pt x="1523" y="2923"/>
                  <a:pt x="1976" y="3139"/>
                </a:cubicBezTo>
                <a:cubicBezTo>
                  <a:pt x="2244" y="3267"/>
                  <a:pt x="2404" y="3413"/>
                  <a:pt x="2404" y="3522"/>
                </a:cubicBezTo>
                <a:cubicBezTo>
                  <a:pt x="2404" y="3708"/>
                  <a:pt x="2717" y="4148"/>
                  <a:pt x="2917" y="4246"/>
                </a:cubicBezTo>
                <a:cubicBezTo>
                  <a:pt x="2982" y="4278"/>
                  <a:pt x="3057" y="4221"/>
                  <a:pt x="3085" y="4118"/>
                </a:cubicBezTo>
                <a:cubicBezTo>
                  <a:pt x="3145" y="3890"/>
                  <a:pt x="2848" y="3372"/>
                  <a:pt x="2704" y="3454"/>
                </a:cubicBezTo>
                <a:cubicBezTo>
                  <a:pt x="2649" y="3485"/>
                  <a:pt x="2501" y="3383"/>
                  <a:pt x="2375" y="3224"/>
                </a:cubicBezTo>
                <a:cubicBezTo>
                  <a:pt x="2248" y="3066"/>
                  <a:pt x="2053" y="2933"/>
                  <a:pt x="1943" y="2933"/>
                </a:cubicBezTo>
                <a:cubicBezTo>
                  <a:pt x="1833" y="2933"/>
                  <a:pt x="1722" y="2881"/>
                  <a:pt x="1695" y="2817"/>
                </a:cubicBezTo>
                <a:cubicBezTo>
                  <a:pt x="1669" y="2752"/>
                  <a:pt x="1588" y="2700"/>
                  <a:pt x="1517" y="2700"/>
                </a:cubicBezTo>
                <a:close/>
                <a:moveTo>
                  <a:pt x="7228" y="2727"/>
                </a:moveTo>
                <a:cubicBezTo>
                  <a:pt x="7198" y="2734"/>
                  <a:pt x="7152" y="2791"/>
                  <a:pt x="7076" y="2904"/>
                </a:cubicBezTo>
                <a:cubicBezTo>
                  <a:pt x="6958" y="3081"/>
                  <a:pt x="6934" y="3200"/>
                  <a:pt x="6989" y="3308"/>
                </a:cubicBezTo>
                <a:cubicBezTo>
                  <a:pt x="7032" y="3392"/>
                  <a:pt x="7072" y="3617"/>
                  <a:pt x="7080" y="3804"/>
                </a:cubicBezTo>
                <a:cubicBezTo>
                  <a:pt x="7088" y="3991"/>
                  <a:pt x="7135" y="4215"/>
                  <a:pt x="7184" y="4302"/>
                </a:cubicBezTo>
                <a:cubicBezTo>
                  <a:pt x="7349" y="4599"/>
                  <a:pt x="7488" y="4482"/>
                  <a:pt x="7488" y="4048"/>
                </a:cubicBezTo>
                <a:cubicBezTo>
                  <a:pt x="7488" y="3769"/>
                  <a:pt x="7452" y="3638"/>
                  <a:pt x="7375" y="3638"/>
                </a:cubicBezTo>
                <a:cubicBezTo>
                  <a:pt x="7209" y="3638"/>
                  <a:pt x="7146" y="3420"/>
                  <a:pt x="7255" y="3224"/>
                </a:cubicBezTo>
                <a:cubicBezTo>
                  <a:pt x="7307" y="3131"/>
                  <a:pt x="7325" y="2968"/>
                  <a:pt x="7297" y="2858"/>
                </a:cubicBezTo>
                <a:cubicBezTo>
                  <a:pt x="7274" y="2768"/>
                  <a:pt x="7258" y="2720"/>
                  <a:pt x="7228" y="2727"/>
                </a:cubicBezTo>
                <a:close/>
                <a:moveTo>
                  <a:pt x="9804" y="2817"/>
                </a:moveTo>
                <a:cubicBezTo>
                  <a:pt x="9740" y="2817"/>
                  <a:pt x="9705" y="2859"/>
                  <a:pt x="9728" y="2914"/>
                </a:cubicBezTo>
                <a:cubicBezTo>
                  <a:pt x="9751" y="2969"/>
                  <a:pt x="9807" y="3167"/>
                  <a:pt x="9853" y="3346"/>
                </a:cubicBezTo>
                <a:cubicBezTo>
                  <a:pt x="9959" y="3764"/>
                  <a:pt x="10043" y="3646"/>
                  <a:pt x="9974" y="3175"/>
                </a:cubicBezTo>
                <a:cubicBezTo>
                  <a:pt x="9944" y="2971"/>
                  <a:pt x="9870" y="2817"/>
                  <a:pt x="9804" y="2817"/>
                </a:cubicBezTo>
                <a:close/>
                <a:moveTo>
                  <a:pt x="601" y="2901"/>
                </a:moveTo>
                <a:cubicBezTo>
                  <a:pt x="560" y="2938"/>
                  <a:pt x="651" y="3065"/>
                  <a:pt x="801" y="3180"/>
                </a:cubicBezTo>
                <a:cubicBezTo>
                  <a:pt x="1084" y="3396"/>
                  <a:pt x="1334" y="3748"/>
                  <a:pt x="1213" y="3763"/>
                </a:cubicBezTo>
                <a:cubicBezTo>
                  <a:pt x="1175" y="3767"/>
                  <a:pt x="1214" y="3816"/>
                  <a:pt x="1300" y="3871"/>
                </a:cubicBezTo>
                <a:cubicBezTo>
                  <a:pt x="1842" y="4218"/>
                  <a:pt x="1646" y="3628"/>
                  <a:pt x="1060" y="3148"/>
                </a:cubicBezTo>
                <a:cubicBezTo>
                  <a:pt x="849" y="2976"/>
                  <a:pt x="642" y="2863"/>
                  <a:pt x="601" y="2901"/>
                </a:cubicBezTo>
                <a:close/>
                <a:moveTo>
                  <a:pt x="546" y="3421"/>
                </a:moveTo>
                <a:cubicBezTo>
                  <a:pt x="500" y="3415"/>
                  <a:pt x="446" y="3449"/>
                  <a:pt x="364" y="3514"/>
                </a:cubicBezTo>
                <a:cubicBezTo>
                  <a:pt x="259" y="3598"/>
                  <a:pt x="133" y="3630"/>
                  <a:pt x="86" y="3587"/>
                </a:cubicBezTo>
                <a:cubicBezTo>
                  <a:pt x="38" y="3543"/>
                  <a:pt x="0" y="3562"/>
                  <a:pt x="0" y="3630"/>
                </a:cubicBezTo>
                <a:cubicBezTo>
                  <a:pt x="0" y="3701"/>
                  <a:pt x="175" y="3755"/>
                  <a:pt x="412" y="3755"/>
                </a:cubicBezTo>
                <a:cubicBezTo>
                  <a:pt x="797" y="3755"/>
                  <a:pt x="815" y="3742"/>
                  <a:pt x="690" y="3557"/>
                </a:cubicBezTo>
                <a:cubicBezTo>
                  <a:pt x="633" y="3472"/>
                  <a:pt x="593" y="3428"/>
                  <a:pt x="546" y="3421"/>
                </a:cubicBezTo>
                <a:close/>
                <a:moveTo>
                  <a:pt x="2704" y="4701"/>
                </a:moveTo>
                <a:cubicBezTo>
                  <a:pt x="2672" y="4698"/>
                  <a:pt x="2644" y="4709"/>
                  <a:pt x="2624" y="4739"/>
                </a:cubicBezTo>
                <a:cubicBezTo>
                  <a:pt x="2597" y="4779"/>
                  <a:pt x="2647" y="4930"/>
                  <a:pt x="2735" y="5075"/>
                </a:cubicBezTo>
                <a:cubicBezTo>
                  <a:pt x="2824" y="5220"/>
                  <a:pt x="2884" y="5392"/>
                  <a:pt x="2868" y="5457"/>
                </a:cubicBezTo>
                <a:cubicBezTo>
                  <a:pt x="2852" y="5522"/>
                  <a:pt x="2928" y="5583"/>
                  <a:pt x="3039" y="5593"/>
                </a:cubicBezTo>
                <a:cubicBezTo>
                  <a:pt x="3220" y="5608"/>
                  <a:pt x="3230" y="5590"/>
                  <a:pt x="3130" y="5417"/>
                </a:cubicBezTo>
                <a:cubicBezTo>
                  <a:pt x="3069" y="5311"/>
                  <a:pt x="2997" y="5128"/>
                  <a:pt x="2970" y="5013"/>
                </a:cubicBezTo>
                <a:cubicBezTo>
                  <a:pt x="2930" y="4844"/>
                  <a:pt x="2800" y="4709"/>
                  <a:pt x="2704" y="4701"/>
                </a:cubicBezTo>
                <a:close/>
                <a:moveTo>
                  <a:pt x="15349" y="4739"/>
                </a:moveTo>
                <a:cubicBezTo>
                  <a:pt x="15341" y="4715"/>
                  <a:pt x="15313" y="4767"/>
                  <a:pt x="15258" y="4874"/>
                </a:cubicBezTo>
                <a:cubicBezTo>
                  <a:pt x="15194" y="5001"/>
                  <a:pt x="15140" y="5234"/>
                  <a:pt x="15138" y="5392"/>
                </a:cubicBezTo>
                <a:cubicBezTo>
                  <a:pt x="15135" y="5787"/>
                  <a:pt x="15258" y="5558"/>
                  <a:pt x="15322" y="5051"/>
                </a:cubicBezTo>
                <a:cubicBezTo>
                  <a:pt x="15346" y="4862"/>
                  <a:pt x="15358" y="4762"/>
                  <a:pt x="15349" y="4739"/>
                </a:cubicBezTo>
                <a:close/>
                <a:moveTo>
                  <a:pt x="151" y="4826"/>
                </a:moveTo>
                <a:cubicBezTo>
                  <a:pt x="124" y="4824"/>
                  <a:pt x="92" y="4830"/>
                  <a:pt x="64" y="4847"/>
                </a:cubicBezTo>
                <a:cubicBezTo>
                  <a:pt x="1" y="4885"/>
                  <a:pt x="19" y="4912"/>
                  <a:pt x="111" y="4918"/>
                </a:cubicBezTo>
                <a:cubicBezTo>
                  <a:pt x="194" y="4923"/>
                  <a:pt x="241" y="4897"/>
                  <a:pt x="215" y="4858"/>
                </a:cubicBezTo>
                <a:cubicBezTo>
                  <a:pt x="202" y="4838"/>
                  <a:pt x="178" y="4828"/>
                  <a:pt x="151" y="4826"/>
                </a:cubicBezTo>
                <a:close/>
                <a:moveTo>
                  <a:pt x="2131" y="5080"/>
                </a:moveTo>
                <a:cubicBezTo>
                  <a:pt x="2093" y="5080"/>
                  <a:pt x="2050" y="5103"/>
                  <a:pt x="1998" y="5148"/>
                </a:cubicBezTo>
                <a:cubicBezTo>
                  <a:pt x="1870" y="5258"/>
                  <a:pt x="1879" y="5275"/>
                  <a:pt x="2083" y="5278"/>
                </a:cubicBezTo>
                <a:cubicBezTo>
                  <a:pt x="2253" y="5281"/>
                  <a:pt x="2292" y="5249"/>
                  <a:pt x="2229" y="5154"/>
                </a:cubicBezTo>
                <a:cubicBezTo>
                  <a:pt x="2198" y="5108"/>
                  <a:pt x="2168" y="5081"/>
                  <a:pt x="2131" y="5080"/>
                </a:cubicBezTo>
                <a:close/>
                <a:moveTo>
                  <a:pt x="11172" y="5121"/>
                </a:moveTo>
                <a:cubicBezTo>
                  <a:pt x="11156" y="5128"/>
                  <a:pt x="11137" y="5208"/>
                  <a:pt x="11110" y="5341"/>
                </a:cubicBezTo>
                <a:cubicBezTo>
                  <a:pt x="11071" y="5535"/>
                  <a:pt x="11059" y="5783"/>
                  <a:pt x="11083" y="5896"/>
                </a:cubicBezTo>
                <a:cubicBezTo>
                  <a:pt x="11156" y="6243"/>
                  <a:pt x="11259" y="6124"/>
                  <a:pt x="11237" y="5720"/>
                </a:cubicBezTo>
                <a:cubicBezTo>
                  <a:pt x="11217" y="5378"/>
                  <a:pt x="11204" y="5191"/>
                  <a:pt x="11186" y="5137"/>
                </a:cubicBezTo>
                <a:cubicBezTo>
                  <a:pt x="11181" y="5124"/>
                  <a:pt x="11177" y="5118"/>
                  <a:pt x="11172" y="5121"/>
                </a:cubicBezTo>
                <a:close/>
                <a:moveTo>
                  <a:pt x="67" y="5414"/>
                </a:moveTo>
                <a:cubicBezTo>
                  <a:pt x="32" y="5422"/>
                  <a:pt x="17" y="5463"/>
                  <a:pt x="9" y="5522"/>
                </a:cubicBezTo>
                <a:cubicBezTo>
                  <a:pt x="9" y="5577"/>
                  <a:pt x="9" y="5621"/>
                  <a:pt x="9" y="5674"/>
                </a:cubicBezTo>
                <a:cubicBezTo>
                  <a:pt x="35" y="5882"/>
                  <a:pt x="229" y="5923"/>
                  <a:pt x="508" y="5761"/>
                </a:cubicBezTo>
                <a:cubicBezTo>
                  <a:pt x="642" y="5682"/>
                  <a:pt x="629" y="5653"/>
                  <a:pt x="399" y="5533"/>
                </a:cubicBezTo>
                <a:cubicBezTo>
                  <a:pt x="221" y="5440"/>
                  <a:pt x="122" y="5400"/>
                  <a:pt x="67" y="5414"/>
                </a:cubicBezTo>
                <a:close/>
                <a:moveTo>
                  <a:pt x="1409" y="5647"/>
                </a:moveTo>
                <a:cubicBezTo>
                  <a:pt x="1364" y="5623"/>
                  <a:pt x="1290" y="5662"/>
                  <a:pt x="1244" y="5731"/>
                </a:cubicBezTo>
                <a:cubicBezTo>
                  <a:pt x="1198" y="5799"/>
                  <a:pt x="1049" y="5822"/>
                  <a:pt x="914" y="5783"/>
                </a:cubicBezTo>
                <a:cubicBezTo>
                  <a:pt x="671" y="5713"/>
                  <a:pt x="671" y="5715"/>
                  <a:pt x="816" y="5959"/>
                </a:cubicBezTo>
                <a:lnTo>
                  <a:pt x="963" y="6205"/>
                </a:lnTo>
                <a:lnTo>
                  <a:pt x="1227" y="5948"/>
                </a:lnTo>
                <a:cubicBezTo>
                  <a:pt x="1373" y="5806"/>
                  <a:pt x="1455" y="5670"/>
                  <a:pt x="1409" y="5647"/>
                </a:cubicBezTo>
                <a:close/>
                <a:moveTo>
                  <a:pt x="1557" y="5761"/>
                </a:moveTo>
                <a:lnTo>
                  <a:pt x="1739" y="6051"/>
                </a:lnTo>
                <a:cubicBezTo>
                  <a:pt x="1950" y="6384"/>
                  <a:pt x="2070" y="6419"/>
                  <a:pt x="2034" y="6138"/>
                </a:cubicBezTo>
                <a:cubicBezTo>
                  <a:pt x="2020" y="6030"/>
                  <a:pt x="1907" y="5902"/>
                  <a:pt x="1783" y="5853"/>
                </a:cubicBezTo>
                <a:lnTo>
                  <a:pt x="1557" y="5761"/>
                </a:lnTo>
                <a:close/>
                <a:moveTo>
                  <a:pt x="2387" y="5883"/>
                </a:moveTo>
                <a:cubicBezTo>
                  <a:pt x="2381" y="5892"/>
                  <a:pt x="2388" y="5934"/>
                  <a:pt x="2409" y="6018"/>
                </a:cubicBezTo>
                <a:cubicBezTo>
                  <a:pt x="2439" y="6134"/>
                  <a:pt x="2483" y="6201"/>
                  <a:pt x="2508" y="6165"/>
                </a:cubicBezTo>
                <a:cubicBezTo>
                  <a:pt x="2532" y="6128"/>
                  <a:pt x="2507" y="6031"/>
                  <a:pt x="2453" y="5951"/>
                </a:cubicBezTo>
                <a:cubicBezTo>
                  <a:pt x="2414" y="5894"/>
                  <a:pt x="2394" y="5873"/>
                  <a:pt x="2387" y="5883"/>
                </a:cubicBezTo>
                <a:close/>
                <a:moveTo>
                  <a:pt x="17327" y="6032"/>
                </a:moveTo>
                <a:cubicBezTo>
                  <a:pt x="17264" y="5980"/>
                  <a:pt x="17004" y="6419"/>
                  <a:pt x="16901" y="6788"/>
                </a:cubicBezTo>
                <a:cubicBezTo>
                  <a:pt x="16839" y="7007"/>
                  <a:pt x="16792" y="7219"/>
                  <a:pt x="16793" y="7260"/>
                </a:cubicBezTo>
                <a:cubicBezTo>
                  <a:pt x="16798" y="7385"/>
                  <a:pt x="17026" y="6885"/>
                  <a:pt x="17026" y="6750"/>
                </a:cubicBezTo>
                <a:cubicBezTo>
                  <a:pt x="17026" y="6680"/>
                  <a:pt x="17098" y="6533"/>
                  <a:pt x="17185" y="6422"/>
                </a:cubicBezTo>
                <a:cubicBezTo>
                  <a:pt x="17272" y="6312"/>
                  <a:pt x="17341" y="6158"/>
                  <a:pt x="17341" y="6083"/>
                </a:cubicBezTo>
                <a:cubicBezTo>
                  <a:pt x="17341" y="6054"/>
                  <a:pt x="17336" y="6039"/>
                  <a:pt x="17327" y="6032"/>
                </a:cubicBezTo>
                <a:close/>
                <a:moveTo>
                  <a:pt x="3001" y="6054"/>
                </a:moveTo>
                <a:cubicBezTo>
                  <a:pt x="2887" y="6041"/>
                  <a:pt x="2908" y="6150"/>
                  <a:pt x="3047" y="6444"/>
                </a:cubicBezTo>
                <a:cubicBezTo>
                  <a:pt x="3163" y="6692"/>
                  <a:pt x="3181" y="6699"/>
                  <a:pt x="3249" y="6520"/>
                </a:cubicBezTo>
                <a:cubicBezTo>
                  <a:pt x="3319" y="6333"/>
                  <a:pt x="3335" y="6335"/>
                  <a:pt x="3476" y="6525"/>
                </a:cubicBezTo>
                <a:cubicBezTo>
                  <a:pt x="3559" y="6637"/>
                  <a:pt x="3626" y="6670"/>
                  <a:pt x="3626" y="6604"/>
                </a:cubicBezTo>
                <a:cubicBezTo>
                  <a:pt x="3626" y="6425"/>
                  <a:pt x="3438" y="6223"/>
                  <a:pt x="3161" y="6105"/>
                </a:cubicBezTo>
                <a:cubicBezTo>
                  <a:pt x="3092" y="6075"/>
                  <a:pt x="3039" y="6059"/>
                  <a:pt x="3001" y="6054"/>
                </a:cubicBezTo>
                <a:close/>
                <a:moveTo>
                  <a:pt x="16260" y="6146"/>
                </a:moveTo>
                <a:cubicBezTo>
                  <a:pt x="16252" y="6158"/>
                  <a:pt x="16247" y="6199"/>
                  <a:pt x="16245" y="6268"/>
                </a:cubicBezTo>
                <a:cubicBezTo>
                  <a:pt x="16242" y="6391"/>
                  <a:pt x="16259" y="6461"/>
                  <a:pt x="16285" y="6422"/>
                </a:cubicBezTo>
                <a:cubicBezTo>
                  <a:pt x="16312" y="6383"/>
                  <a:pt x="16315" y="6282"/>
                  <a:pt x="16293" y="6197"/>
                </a:cubicBezTo>
                <a:cubicBezTo>
                  <a:pt x="16280" y="6150"/>
                  <a:pt x="16268" y="6133"/>
                  <a:pt x="16260" y="6146"/>
                </a:cubicBezTo>
                <a:close/>
                <a:moveTo>
                  <a:pt x="100" y="6227"/>
                </a:moveTo>
                <a:cubicBezTo>
                  <a:pt x="56" y="6227"/>
                  <a:pt x="29" y="6252"/>
                  <a:pt x="15" y="6292"/>
                </a:cubicBezTo>
                <a:cubicBezTo>
                  <a:pt x="15" y="6310"/>
                  <a:pt x="14" y="6338"/>
                  <a:pt x="15" y="6355"/>
                </a:cubicBezTo>
                <a:cubicBezTo>
                  <a:pt x="33" y="6410"/>
                  <a:pt x="111" y="6455"/>
                  <a:pt x="217" y="6455"/>
                </a:cubicBezTo>
                <a:cubicBezTo>
                  <a:pt x="386" y="6453"/>
                  <a:pt x="407" y="6427"/>
                  <a:pt x="315" y="6338"/>
                </a:cubicBezTo>
                <a:cubicBezTo>
                  <a:pt x="238" y="6264"/>
                  <a:pt x="160" y="6227"/>
                  <a:pt x="100" y="6227"/>
                </a:cubicBezTo>
                <a:close/>
                <a:moveTo>
                  <a:pt x="14865" y="6281"/>
                </a:moveTo>
                <a:cubicBezTo>
                  <a:pt x="14859" y="6276"/>
                  <a:pt x="14852" y="6278"/>
                  <a:pt x="14845" y="6289"/>
                </a:cubicBezTo>
                <a:cubicBezTo>
                  <a:pt x="14830" y="6311"/>
                  <a:pt x="14812" y="6364"/>
                  <a:pt x="14798" y="6444"/>
                </a:cubicBezTo>
                <a:cubicBezTo>
                  <a:pt x="14763" y="6639"/>
                  <a:pt x="14774" y="6686"/>
                  <a:pt x="14832" y="6599"/>
                </a:cubicBezTo>
                <a:cubicBezTo>
                  <a:pt x="14878" y="6531"/>
                  <a:pt x="14900" y="6406"/>
                  <a:pt x="14881" y="6322"/>
                </a:cubicBezTo>
                <a:cubicBezTo>
                  <a:pt x="14876" y="6300"/>
                  <a:pt x="14871" y="6287"/>
                  <a:pt x="14865" y="6281"/>
                </a:cubicBezTo>
                <a:close/>
                <a:moveTo>
                  <a:pt x="781" y="6468"/>
                </a:moveTo>
                <a:cubicBezTo>
                  <a:pt x="754" y="6466"/>
                  <a:pt x="722" y="6473"/>
                  <a:pt x="694" y="6490"/>
                </a:cubicBezTo>
                <a:cubicBezTo>
                  <a:pt x="631" y="6527"/>
                  <a:pt x="649" y="6556"/>
                  <a:pt x="741" y="6561"/>
                </a:cubicBezTo>
                <a:cubicBezTo>
                  <a:pt x="824" y="6566"/>
                  <a:pt x="871" y="6540"/>
                  <a:pt x="845" y="6501"/>
                </a:cubicBezTo>
                <a:cubicBezTo>
                  <a:pt x="832" y="6481"/>
                  <a:pt x="808" y="6470"/>
                  <a:pt x="781" y="6468"/>
                </a:cubicBezTo>
                <a:close/>
                <a:moveTo>
                  <a:pt x="355" y="6824"/>
                </a:moveTo>
                <a:cubicBezTo>
                  <a:pt x="322" y="6808"/>
                  <a:pt x="263" y="6885"/>
                  <a:pt x="158" y="7040"/>
                </a:cubicBezTo>
                <a:cubicBezTo>
                  <a:pt x="103" y="7123"/>
                  <a:pt x="71" y="7434"/>
                  <a:pt x="49" y="8049"/>
                </a:cubicBezTo>
                <a:cubicBezTo>
                  <a:pt x="68" y="8244"/>
                  <a:pt x="93" y="8359"/>
                  <a:pt x="131" y="8380"/>
                </a:cubicBezTo>
                <a:cubicBezTo>
                  <a:pt x="202" y="8421"/>
                  <a:pt x="319" y="8375"/>
                  <a:pt x="392" y="8277"/>
                </a:cubicBezTo>
                <a:cubicBezTo>
                  <a:pt x="505" y="8124"/>
                  <a:pt x="572" y="8120"/>
                  <a:pt x="872" y="8252"/>
                </a:cubicBezTo>
                <a:cubicBezTo>
                  <a:pt x="1111" y="8357"/>
                  <a:pt x="1216" y="8463"/>
                  <a:pt x="1202" y="8588"/>
                </a:cubicBezTo>
                <a:cubicBezTo>
                  <a:pt x="1171" y="8863"/>
                  <a:pt x="1376" y="9058"/>
                  <a:pt x="1608" y="8971"/>
                </a:cubicBezTo>
                <a:cubicBezTo>
                  <a:pt x="1720" y="8929"/>
                  <a:pt x="1792" y="8844"/>
                  <a:pt x="1768" y="8786"/>
                </a:cubicBezTo>
                <a:cubicBezTo>
                  <a:pt x="1744" y="8728"/>
                  <a:pt x="1781" y="8648"/>
                  <a:pt x="1848" y="8610"/>
                </a:cubicBezTo>
                <a:cubicBezTo>
                  <a:pt x="1916" y="8571"/>
                  <a:pt x="1953" y="8501"/>
                  <a:pt x="1932" y="8450"/>
                </a:cubicBezTo>
                <a:cubicBezTo>
                  <a:pt x="1886" y="8340"/>
                  <a:pt x="2169" y="8117"/>
                  <a:pt x="2509" y="7946"/>
                </a:cubicBezTo>
                <a:cubicBezTo>
                  <a:pt x="2392" y="7964"/>
                  <a:pt x="2276" y="7863"/>
                  <a:pt x="2333" y="7726"/>
                </a:cubicBezTo>
                <a:cubicBezTo>
                  <a:pt x="2368" y="7641"/>
                  <a:pt x="2355" y="7623"/>
                  <a:pt x="2298" y="7675"/>
                </a:cubicBezTo>
                <a:cubicBezTo>
                  <a:pt x="2247" y="7723"/>
                  <a:pt x="2184" y="7680"/>
                  <a:pt x="2158" y="7577"/>
                </a:cubicBezTo>
                <a:cubicBezTo>
                  <a:pt x="2132" y="7476"/>
                  <a:pt x="2066" y="7393"/>
                  <a:pt x="2010" y="7393"/>
                </a:cubicBezTo>
                <a:cubicBezTo>
                  <a:pt x="1955" y="7393"/>
                  <a:pt x="1818" y="7322"/>
                  <a:pt x="1706" y="7236"/>
                </a:cubicBezTo>
                <a:cubicBezTo>
                  <a:pt x="1595" y="7150"/>
                  <a:pt x="1394" y="7104"/>
                  <a:pt x="1258" y="7133"/>
                </a:cubicBezTo>
                <a:cubicBezTo>
                  <a:pt x="1063" y="7176"/>
                  <a:pt x="1018" y="7233"/>
                  <a:pt x="1049" y="7409"/>
                </a:cubicBezTo>
                <a:cubicBezTo>
                  <a:pt x="1074" y="7550"/>
                  <a:pt x="1034" y="7676"/>
                  <a:pt x="934" y="7756"/>
                </a:cubicBezTo>
                <a:cubicBezTo>
                  <a:pt x="699" y="7944"/>
                  <a:pt x="393" y="7604"/>
                  <a:pt x="393" y="7154"/>
                </a:cubicBezTo>
                <a:cubicBezTo>
                  <a:pt x="393" y="6948"/>
                  <a:pt x="388" y="6840"/>
                  <a:pt x="355" y="6824"/>
                </a:cubicBezTo>
                <a:close/>
                <a:moveTo>
                  <a:pt x="21546" y="7092"/>
                </a:moveTo>
                <a:cubicBezTo>
                  <a:pt x="21534" y="7094"/>
                  <a:pt x="21519" y="7107"/>
                  <a:pt x="21501" y="7130"/>
                </a:cubicBezTo>
                <a:cubicBezTo>
                  <a:pt x="21411" y="7236"/>
                  <a:pt x="20687" y="7637"/>
                  <a:pt x="20299" y="7794"/>
                </a:cubicBezTo>
                <a:cubicBezTo>
                  <a:pt x="20212" y="7829"/>
                  <a:pt x="20281" y="7829"/>
                  <a:pt x="20455" y="7794"/>
                </a:cubicBezTo>
                <a:cubicBezTo>
                  <a:pt x="20628" y="7759"/>
                  <a:pt x="20958" y="7734"/>
                  <a:pt x="21186" y="7742"/>
                </a:cubicBezTo>
                <a:lnTo>
                  <a:pt x="21599" y="7756"/>
                </a:lnTo>
                <a:lnTo>
                  <a:pt x="21599" y="7385"/>
                </a:lnTo>
                <a:cubicBezTo>
                  <a:pt x="21599" y="7174"/>
                  <a:pt x="21585" y="7085"/>
                  <a:pt x="21546" y="7092"/>
                </a:cubicBezTo>
                <a:close/>
                <a:moveTo>
                  <a:pt x="2717" y="7808"/>
                </a:moveTo>
                <a:cubicBezTo>
                  <a:pt x="2688" y="7818"/>
                  <a:pt x="2657" y="7842"/>
                  <a:pt x="2628" y="7878"/>
                </a:cubicBezTo>
                <a:cubicBezTo>
                  <a:pt x="2613" y="7897"/>
                  <a:pt x="2594" y="7900"/>
                  <a:pt x="2577" y="7911"/>
                </a:cubicBezTo>
                <a:cubicBezTo>
                  <a:pt x="2652" y="7876"/>
                  <a:pt x="2724" y="7848"/>
                  <a:pt x="2801" y="7821"/>
                </a:cubicBezTo>
                <a:cubicBezTo>
                  <a:pt x="2799" y="7819"/>
                  <a:pt x="2788" y="7823"/>
                  <a:pt x="2786" y="7821"/>
                </a:cubicBezTo>
                <a:cubicBezTo>
                  <a:pt x="2772" y="7800"/>
                  <a:pt x="2746" y="7798"/>
                  <a:pt x="2717" y="7808"/>
                </a:cubicBezTo>
                <a:close/>
                <a:moveTo>
                  <a:pt x="21237" y="8214"/>
                </a:moveTo>
                <a:cubicBezTo>
                  <a:pt x="21146" y="8214"/>
                  <a:pt x="21007" y="8321"/>
                  <a:pt x="20929" y="8450"/>
                </a:cubicBezTo>
                <a:cubicBezTo>
                  <a:pt x="20748" y="8747"/>
                  <a:pt x="20816" y="8747"/>
                  <a:pt x="21144" y="8450"/>
                </a:cubicBezTo>
                <a:cubicBezTo>
                  <a:pt x="21358" y="8256"/>
                  <a:pt x="21373" y="8214"/>
                  <a:pt x="21237" y="8214"/>
                </a:cubicBezTo>
                <a:close/>
                <a:moveTo>
                  <a:pt x="19594" y="8699"/>
                </a:moveTo>
                <a:cubicBezTo>
                  <a:pt x="19576" y="8696"/>
                  <a:pt x="19553" y="8701"/>
                  <a:pt x="19529" y="8713"/>
                </a:cubicBezTo>
                <a:cubicBezTo>
                  <a:pt x="19362" y="8793"/>
                  <a:pt x="19079" y="9668"/>
                  <a:pt x="19128" y="9949"/>
                </a:cubicBezTo>
                <a:cubicBezTo>
                  <a:pt x="19172" y="10202"/>
                  <a:pt x="19312" y="10202"/>
                  <a:pt x="19312" y="9949"/>
                </a:cubicBezTo>
                <a:cubicBezTo>
                  <a:pt x="19312" y="9878"/>
                  <a:pt x="19406" y="9640"/>
                  <a:pt x="19518" y="9421"/>
                </a:cubicBezTo>
                <a:cubicBezTo>
                  <a:pt x="19693" y="9078"/>
                  <a:pt x="19721" y="8720"/>
                  <a:pt x="19594" y="8699"/>
                </a:cubicBezTo>
                <a:close/>
                <a:moveTo>
                  <a:pt x="15149" y="8756"/>
                </a:moveTo>
                <a:cubicBezTo>
                  <a:pt x="15067" y="8680"/>
                  <a:pt x="14741" y="9003"/>
                  <a:pt x="14741" y="9160"/>
                </a:cubicBezTo>
                <a:cubicBezTo>
                  <a:pt x="14741" y="9325"/>
                  <a:pt x="14813" y="9297"/>
                  <a:pt x="15027" y="9046"/>
                </a:cubicBezTo>
                <a:cubicBezTo>
                  <a:pt x="15133" y="8922"/>
                  <a:pt x="15187" y="8791"/>
                  <a:pt x="15149" y="8756"/>
                </a:cubicBezTo>
                <a:close/>
                <a:moveTo>
                  <a:pt x="21186" y="9873"/>
                </a:moveTo>
                <a:cubicBezTo>
                  <a:pt x="21171" y="9874"/>
                  <a:pt x="21145" y="9898"/>
                  <a:pt x="21111" y="9949"/>
                </a:cubicBezTo>
                <a:cubicBezTo>
                  <a:pt x="21040" y="10055"/>
                  <a:pt x="20992" y="10051"/>
                  <a:pt x="20902" y="9941"/>
                </a:cubicBezTo>
                <a:cubicBezTo>
                  <a:pt x="20818" y="9839"/>
                  <a:pt x="20823" y="9896"/>
                  <a:pt x="20923" y="10123"/>
                </a:cubicBezTo>
                <a:cubicBezTo>
                  <a:pt x="21048" y="10411"/>
                  <a:pt x="21201" y="10604"/>
                  <a:pt x="21089" y="10334"/>
                </a:cubicBezTo>
                <a:cubicBezTo>
                  <a:pt x="21064" y="10274"/>
                  <a:pt x="21080" y="10191"/>
                  <a:pt x="21124" y="10150"/>
                </a:cubicBezTo>
                <a:cubicBezTo>
                  <a:pt x="21168" y="10110"/>
                  <a:pt x="21204" y="10020"/>
                  <a:pt x="21204" y="9946"/>
                </a:cubicBezTo>
                <a:cubicBezTo>
                  <a:pt x="21204" y="9897"/>
                  <a:pt x="21200" y="9872"/>
                  <a:pt x="21186" y="9873"/>
                </a:cubicBezTo>
                <a:close/>
                <a:moveTo>
                  <a:pt x="13423" y="10020"/>
                </a:moveTo>
                <a:cubicBezTo>
                  <a:pt x="13414" y="10033"/>
                  <a:pt x="13410" y="10070"/>
                  <a:pt x="13408" y="10139"/>
                </a:cubicBezTo>
                <a:cubicBezTo>
                  <a:pt x="13405" y="10262"/>
                  <a:pt x="13422" y="10332"/>
                  <a:pt x="13448" y="10293"/>
                </a:cubicBezTo>
                <a:cubicBezTo>
                  <a:pt x="13474" y="10254"/>
                  <a:pt x="13477" y="10156"/>
                  <a:pt x="13455" y="10071"/>
                </a:cubicBezTo>
                <a:cubicBezTo>
                  <a:pt x="13442" y="10024"/>
                  <a:pt x="13431" y="10008"/>
                  <a:pt x="13423" y="10020"/>
                </a:cubicBezTo>
                <a:close/>
                <a:moveTo>
                  <a:pt x="1242" y="10491"/>
                </a:moveTo>
                <a:cubicBezTo>
                  <a:pt x="1264" y="10499"/>
                  <a:pt x="1284" y="10520"/>
                  <a:pt x="1297" y="10551"/>
                </a:cubicBezTo>
                <a:cubicBezTo>
                  <a:pt x="1322" y="10612"/>
                  <a:pt x="1310" y="10692"/>
                  <a:pt x="1269" y="10730"/>
                </a:cubicBezTo>
                <a:cubicBezTo>
                  <a:pt x="1228" y="10767"/>
                  <a:pt x="1173" y="10750"/>
                  <a:pt x="1147" y="10689"/>
                </a:cubicBezTo>
                <a:cubicBezTo>
                  <a:pt x="1122" y="10628"/>
                  <a:pt x="1134" y="10548"/>
                  <a:pt x="1175" y="10510"/>
                </a:cubicBezTo>
                <a:cubicBezTo>
                  <a:pt x="1195" y="10491"/>
                  <a:pt x="1220" y="10483"/>
                  <a:pt x="1242" y="10491"/>
                </a:cubicBezTo>
                <a:close/>
                <a:moveTo>
                  <a:pt x="20384" y="10564"/>
                </a:moveTo>
                <a:cubicBezTo>
                  <a:pt x="20319" y="10548"/>
                  <a:pt x="20259" y="10578"/>
                  <a:pt x="20259" y="10670"/>
                </a:cubicBezTo>
                <a:cubicBezTo>
                  <a:pt x="20259" y="10731"/>
                  <a:pt x="20322" y="10835"/>
                  <a:pt x="20397" y="10898"/>
                </a:cubicBezTo>
                <a:cubicBezTo>
                  <a:pt x="20562" y="11035"/>
                  <a:pt x="20608" y="10985"/>
                  <a:pt x="20546" y="10741"/>
                </a:cubicBezTo>
                <a:cubicBezTo>
                  <a:pt x="20520" y="10644"/>
                  <a:pt x="20450" y="10580"/>
                  <a:pt x="20384" y="10564"/>
                </a:cubicBezTo>
                <a:close/>
                <a:moveTo>
                  <a:pt x="21308" y="10779"/>
                </a:moveTo>
                <a:cubicBezTo>
                  <a:pt x="21238" y="10799"/>
                  <a:pt x="21135" y="10883"/>
                  <a:pt x="20942" y="11050"/>
                </a:cubicBezTo>
                <a:cubicBezTo>
                  <a:pt x="20563" y="11379"/>
                  <a:pt x="20265" y="11794"/>
                  <a:pt x="20261" y="11999"/>
                </a:cubicBezTo>
                <a:cubicBezTo>
                  <a:pt x="20259" y="12101"/>
                  <a:pt x="20869" y="12037"/>
                  <a:pt x="20943" y="11928"/>
                </a:cubicBezTo>
                <a:cubicBezTo>
                  <a:pt x="20970" y="11887"/>
                  <a:pt x="21040" y="11916"/>
                  <a:pt x="21098" y="11988"/>
                </a:cubicBezTo>
                <a:cubicBezTo>
                  <a:pt x="21179" y="12088"/>
                  <a:pt x="21183" y="12157"/>
                  <a:pt x="21116" y="12278"/>
                </a:cubicBezTo>
                <a:cubicBezTo>
                  <a:pt x="21066" y="12367"/>
                  <a:pt x="20987" y="12438"/>
                  <a:pt x="20938" y="12438"/>
                </a:cubicBezTo>
                <a:cubicBezTo>
                  <a:pt x="20889" y="12439"/>
                  <a:pt x="20749" y="12517"/>
                  <a:pt x="20625" y="12614"/>
                </a:cubicBezTo>
                <a:cubicBezTo>
                  <a:pt x="20398" y="12789"/>
                  <a:pt x="19924" y="12767"/>
                  <a:pt x="19589" y="12560"/>
                </a:cubicBezTo>
                <a:cubicBezTo>
                  <a:pt x="19329" y="12400"/>
                  <a:pt x="18487" y="12088"/>
                  <a:pt x="18323" y="12091"/>
                </a:cubicBezTo>
                <a:cubicBezTo>
                  <a:pt x="18239" y="12093"/>
                  <a:pt x="18453" y="12237"/>
                  <a:pt x="18800" y="12413"/>
                </a:cubicBezTo>
                <a:cubicBezTo>
                  <a:pt x="19210" y="12620"/>
                  <a:pt x="19433" y="12795"/>
                  <a:pt x="19434" y="12909"/>
                </a:cubicBezTo>
                <a:cubicBezTo>
                  <a:pt x="19435" y="13009"/>
                  <a:pt x="19499" y="13078"/>
                  <a:pt x="19583" y="13067"/>
                </a:cubicBezTo>
                <a:cubicBezTo>
                  <a:pt x="19870" y="13030"/>
                  <a:pt x="20121" y="13249"/>
                  <a:pt x="20078" y="13498"/>
                </a:cubicBezTo>
                <a:cubicBezTo>
                  <a:pt x="20030" y="13770"/>
                  <a:pt x="20161" y="13806"/>
                  <a:pt x="20288" y="13557"/>
                </a:cubicBezTo>
                <a:cubicBezTo>
                  <a:pt x="20362" y="13412"/>
                  <a:pt x="20464" y="13474"/>
                  <a:pt x="20929" y="13945"/>
                </a:cubicBezTo>
                <a:cubicBezTo>
                  <a:pt x="21232" y="14251"/>
                  <a:pt x="21471" y="14572"/>
                  <a:pt x="21459" y="14655"/>
                </a:cubicBezTo>
                <a:cubicBezTo>
                  <a:pt x="21447" y="14738"/>
                  <a:pt x="21473" y="14769"/>
                  <a:pt x="21517" y="14728"/>
                </a:cubicBezTo>
                <a:cubicBezTo>
                  <a:pt x="21567" y="14683"/>
                  <a:pt x="21599" y="13966"/>
                  <a:pt x="21599" y="12882"/>
                </a:cubicBezTo>
                <a:cubicBezTo>
                  <a:pt x="21599" y="11428"/>
                  <a:pt x="21576" y="11072"/>
                  <a:pt x="21473" y="10903"/>
                </a:cubicBezTo>
                <a:cubicBezTo>
                  <a:pt x="21414" y="10806"/>
                  <a:pt x="21378" y="10760"/>
                  <a:pt x="21308" y="10779"/>
                </a:cubicBezTo>
                <a:close/>
                <a:moveTo>
                  <a:pt x="11746" y="10930"/>
                </a:moveTo>
                <a:cubicBezTo>
                  <a:pt x="11710" y="10930"/>
                  <a:pt x="11674" y="10938"/>
                  <a:pt x="11647" y="10955"/>
                </a:cubicBezTo>
                <a:cubicBezTo>
                  <a:pt x="11593" y="10987"/>
                  <a:pt x="11637" y="11012"/>
                  <a:pt x="11746" y="11012"/>
                </a:cubicBezTo>
                <a:cubicBezTo>
                  <a:pt x="11854" y="11012"/>
                  <a:pt x="11898" y="10987"/>
                  <a:pt x="11844" y="10955"/>
                </a:cubicBezTo>
                <a:cubicBezTo>
                  <a:pt x="11817" y="10938"/>
                  <a:pt x="11781" y="10930"/>
                  <a:pt x="11746" y="10930"/>
                </a:cubicBezTo>
                <a:close/>
                <a:moveTo>
                  <a:pt x="19845" y="11093"/>
                </a:moveTo>
                <a:cubicBezTo>
                  <a:pt x="19762" y="11079"/>
                  <a:pt x="19702" y="11157"/>
                  <a:pt x="19749" y="11269"/>
                </a:cubicBezTo>
                <a:cubicBezTo>
                  <a:pt x="19773" y="11326"/>
                  <a:pt x="19847" y="11340"/>
                  <a:pt x="19915" y="11302"/>
                </a:cubicBezTo>
                <a:cubicBezTo>
                  <a:pt x="20010" y="11247"/>
                  <a:pt x="20012" y="11214"/>
                  <a:pt x="19933" y="11142"/>
                </a:cubicBezTo>
                <a:cubicBezTo>
                  <a:pt x="19903" y="11114"/>
                  <a:pt x="19873" y="11098"/>
                  <a:pt x="19845" y="11093"/>
                </a:cubicBezTo>
                <a:close/>
                <a:moveTo>
                  <a:pt x="19370" y="11427"/>
                </a:moveTo>
                <a:cubicBezTo>
                  <a:pt x="19351" y="11398"/>
                  <a:pt x="19276" y="11510"/>
                  <a:pt x="19204" y="11673"/>
                </a:cubicBezTo>
                <a:cubicBezTo>
                  <a:pt x="19133" y="11836"/>
                  <a:pt x="19107" y="11969"/>
                  <a:pt x="19150" y="11969"/>
                </a:cubicBezTo>
                <a:cubicBezTo>
                  <a:pt x="19237" y="11969"/>
                  <a:pt x="19425" y="11508"/>
                  <a:pt x="19370" y="11427"/>
                </a:cubicBezTo>
                <a:close/>
                <a:moveTo>
                  <a:pt x="13424" y="11562"/>
                </a:moveTo>
                <a:cubicBezTo>
                  <a:pt x="13409" y="11561"/>
                  <a:pt x="13391" y="11577"/>
                  <a:pt x="13368" y="11605"/>
                </a:cubicBezTo>
                <a:cubicBezTo>
                  <a:pt x="13301" y="11688"/>
                  <a:pt x="13246" y="12070"/>
                  <a:pt x="13222" y="12589"/>
                </a:cubicBezTo>
                <a:cubicBezTo>
                  <a:pt x="13147" y="14272"/>
                  <a:pt x="12996" y="15414"/>
                  <a:pt x="12805" y="15726"/>
                </a:cubicBezTo>
                <a:cubicBezTo>
                  <a:pt x="12603" y="16058"/>
                  <a:pt x="12219" y="17092"/>
                  <a:pt x="12219" y="17309"/>
                </a:cubicBezTo>
                <a:cubicBezTo>
                  <a:pt x="12219" y="17387"/>
                  <a:pt x="12147" y="17585"/>
                  <a:pt x="12061" y="17748"/>
                </a:cubicBezTo>
                <a:cubicBezTo>
                  <a:pt x="11919" y="18016"/>
                  <a:pt x="11916" y="18055"/>
                  <a:pt x="12033" y="18122"/>
                </a:cubicBezTo>
                <a:cubicBezTo>
                  <a:pt x="12234" y="18236"/>
                  <a:pt x="12514" y="17761"/>
                  <a:pt x="12647" y="17079"/>
                </a:cubicBezTo>
                <a:cubicBezTo>
                  <a:pt x="12766" y="16471"/>
                  <a:pt x="13239" y="15579"/>
                  <a:pt x="13414" y="15636"/>
                </a:cubicBezTo>
                <a:cubicBezTo>
                  <a:pt x="13461" y="15652"/>
                  <a:pt x="13515" y="15598"/>
                  <a:pt x="13536" y="15515"/>
                </a:cubicBezTo>
                <a:cubicBezTo>
                  <a:pt x="13556" y="15432"/>
                  <a:pt x="13525" y="15379"/>
                  <a:pt x="13466" y="15398"/>
                </a:cubicBezTo>
                <a:cubicBezTo>
                  <a:pt x="13320" y="15443"/>
                  <a:pt x="13372" y="13856"/>
                  <a:pt x="13525" y="13620"/>
                </a:cubicBezTo>
                <a:cubicBezTo>
                  <a:pt x="13661" y="13409"/>
                  <a:pt x="13664" y="13424"/>
                  <a:pt x="13832" y="14961"/>
                </a:cubicBezTo>
                <a:cubicBezTo>
                  <a:pt x="13903" y="15607"/>
                  <a:pt x="14111" y="17362"/>
                  <a:pt x="14293" y="18862"/>
                </a:cubicBezTo>
                <a:lnTo>
                  <a:pt x="14623" y="21592"/>
                </a:lnTo>
                <a:lnTo>
                  <a:pt x="14883" y="21592"/>
                </a:lnTo>
                <a:lnTo>
                  <a:pt x="14839" y="21340"/>
                </a:lnTo>
                <a:cubicBezTo>
                  <a:pt x="14811" y="21176"/>
                  <a:pt x="14842" y="21034"/>
                  <a:pt x="14932" y="20936"/>
                </a:cubicBezTo>
                <a:cubicBezTo>
                  <a:pt x="15096" y="20758"/>
                  <a:pt x="15061" y="20478"/>
                  <a:pt x="14874" y="20478"/>
                </a:cubicBezTo>
                <a:cubicBezTo>
                  <a:pt x="14802" y="20477"/>
                  <a:pt x="14745" y="20429"/>
                  <a:pt x="14748" y="20370"/>
                </a:cubicBezTo>
                <a:cubicBezTo>
                  <a:pt x="14752" y="20312"/>
                  <a:pt x="14702" y="20220"/>
                  <a:pt x="14637" y="20166"/>
                </a:cubicBezTo>
                <a:cubicBezTo>
                  <a:pt x="14568" y="20108"/>
                  <a:pt x="14537" y="19974"/>
                  <a:pt x="14561" y="19836"/>
                </a:cubicBezTo>
                <a:cubicBezTo>
                  <a:pt x="14583" y="19708"/>
                  <a:pt x="14574" y="19505"/>
                  <a:pt x="14541" y="19391"/>
                </a:cubicBezTo>
                <a:cubicBezTo>
                  <a:pt x="14508" y="19277"/>
                  <a:pt x="14488" y="19047"/>
                  <a:pt x="14497" y="18876"/>
                </a:cubicBezTo>
                <a:cubicBezTo>
                  <a:pt x="14506" y="18705"/>
                  <a:pt x="14485" y="18539"/>
                  <a:pt x="14448" y="18505"/>
                </a:cubicBezTo>
                <a:cubicBezTo>
                  <a:pt x="14411" y="18471"/>
                  <a:pt x="14389" y="18162"/>
                  <a:pt x="14399" y="17819"/>
                </a:cubicBezTo>
                <a:cubicBezTo>
                  <a:pt x="14410" y="17428"/>
                  <a:pt x="14376" y="17127"/>
                  <a:pt x="14309" y="17016"/>
                </a:cubicBezTo>
                <a:cubicBezTo>
                  <a:pt x="14192" y="16821"/>
                  <a:pt x="14089" y="15829"/>
                  <a:pt x="14106" y="15062"/>
                </a:cubicBezTo>
                <a:cubicBezTo>
                  <a:pt x="14112" y="14794"/>
                  <a:pt x="14083" y="14541"/>
                  <a:pt x="14042" y="14503"/>
                </a:cubicBezTo>
                <a:cubicBezTo>
                  <a:pt x="14001" y="14465"/>
                  <a:pt x="13986" y="14335"/>
                  <a:pt x="14007" y="14213"/>
                </a:cubicBezTo>
                <a:cubicBezTo>
                  <a:pt x="14029" y="14091"/>
                  <a:pt x="14007" y="13960"/>
                  <a:pt x="13962" y="13918"/>
                </a:cubicBezTo>
                <a:cubicBezTo>
                  <a:pt x="13917" y="13877"/>
                  <a:pt x="13900" y="13767"/>
                  <a:pt x="13923" y="13679"/>
                </a:cubicBezTo>
                <a:cubicBezTo>
                  <a:pt x="13945" y="13591"/>
                  <a:pt x="13924" y="13484"/>
                  <a:pt x="13878" y="13441"/>
                </a:cubicBezTo>
                <a:cubicBezTo>
                  <a:pt x="13756" y="13329"/>
                  <a:pt x="13776" y="12959"/>
                  <a:pt x="13913" y="12790"/>
                </a:cubicBezTo>
                <a:cubicBezTo>
                  <a:pt x="14008" y="12672"/>
                  <a:pt x="14068" y="12683"/>
                  <a:pt x="14228" y="12839"/>
                </a:cubicBezTo>
                <a:cubicBezTo>
                  <a:pt x="14391" y="12998"/>
                  <a:pt x="14421" y="13105"/>
                  <a:pt x="14393" y="13441"/>
                </a:cubicBezTo>
                <a:cubicBezTo>
                  <a:pt x="14361" y="13831"/>
                  <a:pt x="14367" y="13846"/>
                  <a:pt x="14568" y="13782"/>
                </a:cubicBezTo>
                <a:cubicBezTo>
                  <a:pt x="14967" y="13655"/>
                  <a:pt x="15006" y="13673"/>
                  <a:pt x="15189" y="14083"/>
                </a:cubicBezTo>
                <a:cubicBezTo>
                  <a:pt x="15290" y="14309"/>
                  <a:pt x="15443" y="14615"/>
                  <a:pt x="15530" y="14766"/>
                </a:cubicBezTo>
                <a:cubicBezTo>
                  <a:pt x="15616" y="14917"/>
                  <a:pt x="15686" y="15112"/>
                  <a:pt x="15686" y="15200"/>
                </a:cubicBezTo>
                <a:cubicBezTo>
                  <a:pt x="15686" y="15288"/>
                  <a:pt x="15774" y="15499"/>
                  <a:pt x="15879" y="15669"/>
                </a:cubicBezTo>
                <a:cubicBezTo>
                  <a:pt x="15985" y="15838"/>
                  <a:pt x="16053" y="16045"/>
                  <a:pt x="16032" y="16127"/>
                </a:cubicBezTo>
                <a:cubicBezTo>
                  <a:pt x="16011" y="16209"/>
                  <a:pt x="16082" y="16363"/>
                  <a:pt x="16192" y="16469"/>
                </a:cubicBezTo>
                <a:cubicBezTo>
                  <a:pt x="16471" y="16742"/>
                  <a:pt x="16589" y="17103"/>
                  <a:pt x="16469" y="17317"/>
                </a:cubicBezTo>
                <a:cubicBezTo>
                  <a:pt x="16418" y="17410"/>
                  <a:pt x="16402" y="17485"/>
                  <a:pt x="16435" y="17485"/>
                </a:cubicBezTo>
                <a:cubicBezTo>
                  <a:pt x="16467" y="17485"/>
                  <a:pt x="16448" y="17569"/>
                  <a:pt x="16391" y="17672"/>
                </a:cubicBezTo>
                <a:cubicBezTo>
                  <a:pt x="16296" y="17842"/>
                  <a:pt x="16278" y="17842"/>
                  <a:pt x="16189" y="17661"/>
                </a:cubicBezTo>
                <a:cubicBezTo>
                  <a:pt x="16085" y="17452"/>
                  <a:pt x="15892" y="17529"/>
                  <a:pt x="15948" y="17759"/>
                </a:cubicBezTo>
                <a:cubicBezTo>
                  <a:pt x="15967" y="17834"/>
                  <a:pt x="15926" y="17986"/>
                  <a:pt x="15861" y="18098"/>
                </a:cubicBezTo>
                <a:cubicBezTo>
                  <a:pt x="15769" y="18255"/>
                  <a:pt x="15766" y="18339"/>
                  <a:pt x="15837" y="18467"/>
                </a:cubicBezTo>
                <a:cubicBezTo>
                  <a:pt x="16047" y="18844"/>
                  <a:pt x="16438" y="18714"/>
                  <a:pt x="16378" y="18288"/>
                </a:cubicBezTo>
                <a:cubicBezTo>
                  <a:pt x="16364" y="18189"/>
                  <a:pt x="16429" y="18130"/>
                  <a:pt x="16553" y="18128"/>
                </a:cubicBezTo>
                <a:cubicBezTo>
                  <a:pt x="16781" y="18125"/>
                  <a:pt x="17062" y="18293"/>
                  <a:pt x="16995" y="18393"/>
                </a:cubicBezTo>
                <a:cubicBezTo>
                  <a:pt x="16969" y="18431"/>
                  <a:pt x="17037" y="18630"/>
                  <a:pt x="17143" y="18838"/>
                </a:cubicBezTo>
                <a:cubicBezTo>
                  <a:pt x="17249" y="19045"/>
                  <a:pt x="17318" y="19241"/>
                  <a:pt x="17296" y="19274"/>
                </a:cubicBezTo>
                <a:cubicBezTo>
                  <a:pt x="17274" y="19307"/>
                  <a:pt x="17344" y="19481"/>
                  <a:pt x="17454" y="19657"/>
                </a:cubicBezTo>
                <a:cubicBezTo>
                  <a:pt x="17564" y="19834"/>
                  <a:pt x="17639" y="20017"/>
                  <a:pt x="17618" y="20066"/>
                </a:cubicBezTo>
                <a:cubicBezTo>
                  <a:pt x="17598" y="20115"/>
                  <a:pt x="17629" y="20220"/>
                  <a:pt x="17691" y="20296"/>
                </a:cubicBezTo>
                <a:cubicBezTo>
                  <a:pt x="17753" y="20372"/>
                  <a:pt x="17828" y="20587"/>
                  <a:pt x="17855" y="20771"/>
                </a:cubicBezTo>
                <a:cubicBezTo>
                  <a:pt x="17882" y="20956"/>
                  <a:pt x="17955" y="21167"/>
                  <a:pt x="18017" y="21243"/>
                </a:cubicBezTo>
                <a:cubicBezTo>
                  <a:pt x="18079" y="21319"/>
                  <a:pt x="18110" y="21432"/>
                  <a:pt x="18086" y="21489"/>
                </a:cubicBezTo>
                <a:cubicBezTo>
                  <a:pt x="18085" y="21491"/>
                  <a:pt x="18126" y="21494"/>
                  <a:pt x="18128" y="21497"/>
                </a:cubicBezTo>
                <a:cubicBezTo>
                  <a:pt x="18126" y="21443"/>
                  <a:pt x="17982" y="20990"/>
                  <a:pt x="17806" y="20478"/>
                </a:cubicBezTo>
                <a:cubicBezTo>
                  <a:pt x="16650" y="17108"/>
                  <a:pt x="16200" y="15870"/>
                  <a:pt x="15886" y="15186"/>
                </a:cubicBezTo>
                <a:cubicBezTo>
                  <a:pt x="15690" y="14761"/>
                  <a:pt x="15487" y="14199"/>
                  <a:pt x="15435" y="13940"/>
                </a:cubicBezTo>
                <a:cubicBezTo>
                  <a:pt x="15375" y="13642"/>
                  <a:pt x="15233" y="13340"/>
                  <a:pt x="15043" y="13113"/>
                </a:cubicBezTo>
                <a:cubicBezTo>
                  <a:pt x="14880" y="12917"/>
                  <a:pt x="14768" y="12697"/>
                  <a:pt x="14796" y="12625"/>
                </a:cubicBezTo>
                <a:cubicBezTo>
                  <a:pt x="14823" y="12554"/>
                  <a:pt x="14817" y="12535"/>
                  <a:pt x="14783" y="12581"/>
                </a:cubicBezTo>
                <a:cubicBezTo>
                  <a:pt x="14749" y="12627"/>
                  <a:pt x="14596" y="12590"/>
                  <a:pt x="14444" y="12495"/>
                </a:cubicBezTo>
                <a:cubicBezTo>
                  <a:pt x="14092" y="12276"/>
                  <a:pt x="13879" y="12275"/>
                  <a:pt x="13832" y="12497"/>
                </a:cubicBezTo>
                <a:cubicBezTo>
                  <a:pt x="13712" y="13069"/>
                  <a:pt x="13718" y="13060"/>
                  <a:pt x="13597" y="12909"/>
                </a:cubicBezTo>
                <a:cubicBezTo>
                  <a:pt x="13519" y="12813"/>
                  <a:pt x="13479" y="12543"/>
                  <a:pt x="13479" y="12115"/>
                </a:cubicBezTo>
                <a:cubicBezTo>
                  <a:pt x="13479" y="11711"/>
                  <a:pt x="13467" y="11563"/>
                  <a:pt x="13424" y="11562"/>
                </a:cubicBezTo>
                <a:close/>
                <a:moveTo>
                  <a:pt x="954" y="12205"/>
                </a:moveTo>
                <a:cubicBezTo>
                  <a:pt x="921" y="12205"/>
                  <a:pt x="845" y="12429"/>
                  <a:pt x="788" y="12703"/>
                </a:cubicBezTo>
                <a:cubicBezTo>
                  <a:pt x="646" y="13374"/>
                  <a:pt x="597" y="13438"/>
                  <a:pt x="384" y="13216"/>
                </a:cubicBezTo>
                <a:cubicBezTo>
                  <a:pt x="163" y="12986"/>
                  <a:pt x="74" y="12968"/>
                  <a:pt x="35" y="13731"/>
                </a:cubicBezTo>
                <a:cubicBezTo>
                  <a:pt x="51" y="14786"/>
                  <a:pt x="75" y="15470"/>
                  <a:pt x="126" y="15441"/>
                </a:cubicBezTo>
                <a:cubicBezTo>
                  <a:pt x="194" y="15402"/>
                  <a:pt x="327" y="15375"/>
                  <a:pt x="421" y="15374"/>
                </a:cubicBezTo>
                <a:cubicBezTo>
                  <a:pt x="515" y="15373"/>
                  <a:pt x="645" y="15321"/>
                  <a:pt x="710" y="15260"/>
                </a:cubicBezTo>
                <a:cubicBezTo>
                  <a:pt x="811" y="15165"/>
                  <a:pt x="805" y="15120"/>
                  <a:pt x="670" y="14972"/>
                </a:cubicBezTo>
                <a:cubicBezTo>
                  <a:pt x="568" y="14860"/>
                  <a:pt x="541" y="14761"/>
                  <a:pt x="592" y="14693"/>
                </a:cubicBezTo>
                <a:cubicBezTo>
                  <a:pt x="654" y="14609"/>
                  <a:pt x="1281" y="14255"/>
                  <a:pt x="1734" y="14021"/>
                </a:cubicBezTo>
                <a:cubicBezTo>
                  <a:pt x="1706" y="13980"/>
                  <a:pt x="1700" y="13980"/>
                  <a:pt x="1668" y="13929"/>
                </a:cubicBezTo>
                <a:cubicBezTo>
                  <a:pt x="1504" y="13670"/>
                  <a:pt x="1502" y="13637"/>
                  <a:pt x="1621" y="13283"/>
                </a:cubicBezTo>
                <a:cubicBezTo>
                  <a:pt x="1645" y="13209"/>
                  <a:pt x="1663" y="13167"/>
                  <a:pt x="1683" y="13118"/>
                </a:cubicBezTo>
                <a:cubicBezTo>
                  <a:pt x="1475" y="13307"/>
                  <a:pt x="1212" y="13102"/>
                  <a:pt x="1105" y="12622"/>
                </a:cubicBezTo>
                <a:cubicBezTo>
                  <a:pt x="1054" y="12392"/>
                  <a:pt x="987" y="12205"/>
                  <a:pt x="954" y="12205"/>
                </a:cubicBezTo>
                <a:close/>
                <a:moveTo>
                  <a:pt x="18529" y="13140"/>
                </a:moveTo>
                <a:cubicBezTo>
                  <a:pt x="18512" y="13138"/>
                  <a:pt x="18495" y="13148"/>
                  <a:pt x="18478" y="13175"/>
                </a:cubicBezTo>
                <a:cubicBezTo>
                  <a:pt x="18452" y="13213"/>
                  <a:pt x="18459" y="13310"/>
                  <a:pt x="18492" y="13392"/>
                </a:cubicBezTo>
                <a:cubicBezTo>
                  <a:pt x="18542" y="13511"/>
                  <a:pt x="18559" y="13511"/>
                  <a:pt x="18585" y="13392"/>
                </a:cubicBezTo>
                <a:cubicBezTo>
                  <a:pt x="18614" y="13264"/>
                  <a:pt x="18579" y="13148"/>
                  <a:pt x="18529" y="13140"/>
                </a:cubicBezTo>
                <a:close/>
                <a:moveTo>
                  <a:pt x="4995" y="13143"/>
                </a:moveTo>
                <a:cubicBezTo>
                  <a:pt x="4956" y="13143"/>
                  <a:pt x="4471" y="13547"/>
                  <a:pt x="4349" y="13682"/>
                </a:cubicBezTo>
                <a:cubicBezTo>
                  <a:pt x="4333" y="13698"/>
                  <a:pt x="4342" y="13768"/>
                  <a:pt x="4370" y="13836"/>
                </a:cubicBezTo>
                <a:cubicBezTo>
                  <a:pt x="4403" y="13914"/>
                  <a:pt x="4539" y="13845"/>
                  <a:pt x="4735" y="13652"/>
                </a:cubicBezTo>
                <a:cubicBezTo>
                  <a:pt x="5013" y="13378"/>
                  <a:pt x="5133" y="13143"/>
                  <a:pt x="4995" y="13143"/>
                </a:cubicBezTo>
                <a:close/>
                <a:moveTo>
                  <a:pt x="19594" y="13259"/>
                </a:moveTo>
                <a:cubicBezTo>
                  <a:pt x="19575" y="13259"/>
                  <a:pt x="19537" y="13314"/>
                  <a:pt x="19510" y="13378"/>
                </a:cubicBezTo>
                <a:cubicBezTo>
                  <a:pt x="19484" y="13443"/>
                  <a:pt x="19499" y="13495"/>
                  <a:pt x="19545" y="13495"/>
                </a:cubicBezTo>
                <a:cubicBezTo>
                  <a:pt x="19591" y="13495"/>
                  <a:pt x="19629" y="13443"/>
                  <a:pt x="19629" y="13378"/>
                </a:cubicBezTo>
                <a:cubicBezTo>
                  <a:pt x="19629" y="13313"/>
                  <a:pt x="19613" y="13259"/>
                  <a:pt x="19594" y="13259"/>
                </a:cubicBezTo>
                <a:close/>
                <a:moveTo>
                  <a:pt x="19059" y="14089"/>
                </a:moveTo>
                <a:cubicBezTo>
                  <a:pt x="19019" y="14089"/>
                  <a:pt x="18997" y="14127"/>
                  <a:pt x="18997" y="14200"/>
                </a:cubicBezTo>
                <a:cubicBezTo>
                  <a:pt x="18997" y="14265"/>
                  <a:pt x="19078" y="14317"/>
                  <a:pt x="19175" y="14316"/>
                </a:cubicBezTo>
                <a:cubicBezTo>
                  <a:pt x="19319" y="14315"/>
                  <a:pt x="19329" y="14292"/>
                  <a:pt x="19234" y="14200"/>
                </a:cubicBezTo>
                <a:cubicBezTo>
                  <a:pt x="19157" y="14127"/>
                  <a:pt x="19099" y="14089"/>
                  <a:pt x="19059" y="14089"/>
                </a:cubicBezTo>
                <a:close/>
                <a:moveTo>
                  <a:pt x="2229" y="14479"/>
                </a:moveTo>
                <a:cubicBezTo>
                  <a:pt x="2221" y="14491"/>
                  <a:pt x="2216" y="14530"/>
                  <a:pt x="2214" y="14598"/>
                </a:cubicBezTo>
                <a:cubicBezTo>
                  <a:pt x="2211" y="14722"/>
                  <a:pt x="2228" y="14792"/>
                  <a:pt x="2254" y="14753"/>
                </a:cubicBezTo>
                <a:cubicBezTo>
                  <a:pt x="2281" y="14714"/>
                  <a:pt x="2284" y="14615"/>
                  <a:pt x="2262" y="14530"/>
                </a:cubicBezTo>
                <a:cubicBezTo>
                  <a:pt x="2249" y="14483"/>
                  <a:pt x="2237" y="14466"/>
                  <a:pt x="2229" y="14479"/>
                </a:cubicBezTo>
                <a:close/>
                <a:moveTo>
                  <a:pt x="18988" y="14552"/>
                </a:moveTo>
                <a:cubicBezTo>
                  <a:pt x="18944" y="14552"/>
                  <a:pt x="18932" y="14605"/>
                  <a:pt x="18959" y="14669"/>
                </a:cubicBezTo>
                <a:cubicBezTo>
                  <a:pt x="18985" y="14734"/>
                  <a:pt x="19043" y="14785"/>
                  <a:pt x="19086" y="14785"/>
                </a:cubicBezTo>
                <a:cubicBezTo>
                  <a:pt x="19129" y="14785"/>
                  <a:pt x="19142" y="14734"/>
                  <a:pt x="19115" y="14669"/>
                </a:cubicBezTo>
                <a:cubicBezTo>
                  <a:pt x="19088" y="14605"/>
                  <a:pt x="19031" y="14552"/>
                  <a:pt x="18988" y="14552"/>
                </a:cubicBezTo>
                <a:close/>
                <a:moveTo>
                  <a:pt x="20084" y="14728"/>
                </a:moveTo>
                <a:cubicBezTo>
                  <a:pt x="20054" y="14714"/>
                  <a:pt x="20020" y="14737"/>
                  <a:pt x="19975" y="14793"/>
                </a:cubicBezTo>
                <a:cubicBezTo>
                  <a:pt x="19877" y="14914"/>
                  <a:pt x="19882" y="14957"/>
                  <a:pt x="20002" y="15092"/>
                </a:cubicBezTo>
                <a:cubicBezTo>
                  <a:pt x="20252" y="15375"/>
                  <a:pt x="20321" y="15293"/>
                  <a:pt x="20175" y="14888"/>
                </a:cubicBezTo>
                <a:cubicBezTo>
                  <a:pt x="20141" y="14794"/>
                  <a:pt x="20114" y="14742"/>
                  <a:pt x="20084" y="14728"/>
                </a:cubicBezTo>
                <a:close/>
                <a:moveTo>
                  <a:pt x="19465" y="14785"/>
                </a:moveTo>
                <a:cubicBezTo>
                  <a:pt x="19424" y="14785"/>
                  <a:pt x="19392" y="14841"/>
                  <a:pt x="19392" y="14905"/>
                </a:cubicBezTo>
                <a:cubicBezTo>
                  <a:pt x="19392" y="14970"/>
                  <a:pt x="19446" y="15021"/>
                  <a:pt x="19514" y="15021"/>
                </a:cubicBezTo>
                <a:cubicBezTo>
                  <a:pt x="19582" y="15021"/>
                  <a:pt x="19616" y="14970"/>
                  <a:pt x="19589" y="14905"/>
                </a:cubicBezTo>
                <a:cubicBezTo>
                  <a:pt x="19562" y="14841"/>
                  <a:pt x="19506" y="14785"/>
                  <a:pt x="19465" y="14785"/>
                </a:cubicBezTo>
                <a:close/>
                <a:moveTo>
                  <a:pt x="3123" y="15075"/>
                </a:moveTo>
                <a:cubicBezTo>
                  <a:pt x="3063" y="15068"/>
                  <a:pt x="2918" y="15192"/>
                  <a:pt x="2719" y="15420"/>
                </a:cubicBezTo>
                <a:cubicBezTo>
                  <a:pt x="2598" y="15559"/>
                  <a:pt x="2590" y="15601"/>
                  <a:pt x="2682" y="15604"/>
                </a:cubicBezTo>
                <a:cubicBezTo>
                  <a:pt x="2832" y="15608"/>
                  <a:pt x="3154" y="15282"/>
                  <a:pt x="3154" y="15127"/>
                </a:cubicBezTo>
                <a:cubicBezTo>
                  <a:pt x="3154" y="15095"/>
                  <a:pt x="3143" y="15077"/>
                  <a:pt x="3123" y="15075"/>
                </a:cubicBezTo>
                <a:close/>
                <a:moveTo>
                  <a:pt x="10041" y="15314"/>
                </a:moveTo>
                <a:lnTo>
                  <a:pt x="9859" y="15550"/>
                </a:lnTo>
                <a:cubicBezTo>
                  <a:pt x="9506" y="16008"/>
                  <a:pt x="8740" y="18703"/>
                  <a:pt x="8759" y="19421"/>
                </a:cubicBezTo>
                <a:cubicBezTo>
                  <a:pt x="8762" y="19551"/>
                  <a:pt x="8809" y="19366"/>
                  <a:pt x="8863" y="19012"/>
                </a:cubicBezTo>
                <a:cubicBezTo>
                  <a:pt x="8954" y="18412"/>
                  <a:pt x="9487" y="16684"/>
                  <a:pt x="9874" y="15729"/>
                </a:cubicBezTo>
                <a:lnTo>
                  <a:pt x="10041" y="15314"/>
                </a:lnTo>
                <a:close/>
                <a:moveTo>
                  <a:pt x="18332" y="15374"/>
                </a:moveTo>
                <a:cubicBezTo>
                  <a:pt x="18313" y="15374"/>
                  <a:pt x="18275" y="15425"/>
                  <a:pt x="18248" y="15490"/>
                </a:cubicBezTo>
                <a:cubicBezTo>
                  <a:pt x="18222" y="15554"/>
                  <a:pt x="18237" y="15607"/>
                  <a:pt x="18283" y="15607"/>
                </a:cubicBezTo>
                <a:cubicBezTo>
                  <a:pt x="18329" y="15607"/>
                  <a:pt x="18367" y="15554"/>
                  <a:pt x="18367" y="15490"/>
                </a:cubicBezTo>
                <a:cubicBezTo>
                  <a:pt x="18367" y="15425"/>
                  <a:pt x="18351" y="15374"/>
                  <a:pt x="18332" y="15374"/>
                </a:cubicBezTo>
                <a:close/>
                <a:moveTo>
                  <a:pt x="19490" y="15487"/>
                </a:moveTo>
                <a:cubicBezTo>
                  <a:pt x="19470" y="15493"/>
                  <a:pt x="19498" y="15540"/>
                  <a:pt x="19589" y="15636"/>
                </a:cubicBezTo>
                <a:cubicBezTo>
                  <a:pt x="19675" y="15728"/>
                  <a:pt x="19889" y="15886"/>
                  <a:pt x="20062" y="15989"/>
                </a:cubicBezTo>
                <a:cubicBezTo>
                  <a:pt x="20236" y="16091"/>
                  <a:pt x="20367" y="16237"/>
                  <a:pt x="20355" y="16311"/>
                </a:cubicBezTo>
                <a:cubicBezTo>
                  <a:pt x="20343" y="16385"/>
                  <a:pt x="20367" y="16415"/>
                  <a:pt x="20408" y="16377"/>
                </a:cubicBezTo>
                <a:cubicBezTo>
                  <a:pt x="20587" y="16212"/>
                  <a:pt x="20573" y="16599"/>
                  <a:pt x="20383" y="17027"/>
                </a:cubicBezTo>
                <a:lnTo>
                  <a:pt x="20175" y="17493"/>
                </a:lnTo>
                <a:lnTo>
                  <a:pt x="20364" y="17418"/>
                </a:lnTo>
                <a:cubicBezTo>
                  <a:pt x="20470" y="17379"/>
                  <a:pt x="20580" y="17404"/>
                  <a:pt x="20608" y="17474"/>
                </a:cubicBezTo>
                <a:cubicBezTo>
                  <a:pt x="20637" y="17544"/>
                  <a:pt x="20735" y="17602"/>
                  <a:pt x="20823" y="17602"/>
                </a:cubicBezTo>
                <a:cubicBezTo>
                  <a:pt x="20916" y="17602"/>
                  <a:pt x="20999" y="17698"/>
                  <a:pt x="21022" y="17830"/>
                </a:cubicBezTo>
                <a:cubicBezTo>
                  <a:pt x="21044" y="17956"/>
                  <a:pt x="21122" y="18084"/>
                  <a:pt x="21193" y="18112"/>
                </a:cubicBezTo>
                <a:cubicBezTo>
                  <a:pt x="21560" y="18256"/>
                  <a:pt x="21600" y="18211"/>
                  <a:pt x="21599" y="17632"/>
                </a:cubicBezTo>
                <a:lnTo>
                  <a:pt x="21595" y="17073"/>
                </a:lnTo>
                <a:lnTo>
                  <a:pt x="20712" y="16352"/>
                </a:lnTo>
                <a:cubicBezTo>
                  <a:pt x="20063" y="15822"/>
                  <a:pt x="19552" y="15469"/>
                  <a:pt x="19490" y="15487"/>
                </a:cubicBezTo>
                <a:close/>
                <a:moveTo>
                  <a:pt x="6760" y="15699"/>
                </a:moveTo>
                <a:cubicBezTo>
                  <a:pt x="6698" y="15775"/>
                  <a:pt x="6629" y="15813"/>
                  <a:pt x="6607" y="15780"/>
                </a:cubicBezTo>
                <a:cubicBezTo>
                  <a:pt x="6551" y="15697"/>
                  <a:pt x="5909" y="17403"/>
                  <a:pt x="5643" y="18342"/>
                </a:cubicBezTo>
                <a:cubicBezTo>
                  <a:pt x="5574" y="18587"/>
                  <a:pt x="5489" y="18759"/>
                  <a:pt x="5454" y="18727"/>
                </a:cubicBezTo>
                <a:cubicBezTo>
                  <a:pt x="5419" y="18694"/>
                  <a:pt x="5323" y="18841"/>
                  <a:pt x="5243" y="19047"/>
                </a:cubicBezTo>
                <a:cubicBezTo>
                  <a:pt x="5162" y="19254"/>
                  <a:pt x="5010" y="19593"/>
                  <a:pt x="4904" y="19803"/>
                </a:cubicBezTo>
                <a:cubicBezTo>
                  <a:pt x="4798" y="20013"/>
                  <a:pt x="4608" y="20500"/>
                  <a:pt x="4485" y="20887"/>
                </a:cubicBezTo>
                <a:lnTo>
                  <a:pt x="4268" y="21576"/>
                </a:lnTo>
                <a:cubicBezTo>
                  <a:pt x="5512" y="21561"/>
                  <a:pt x="6163" y="21531"/>
                  <a:pt x="6217" y="21435"/>
                </a:cubicBezTo>
                <a:cubicBezTo>
                  <a:pt x="6320" y="21251"/>
                  <a:pt x="6256" y="21112"/>
                  <a:pt x="6109" y="21196"/>
                </a:cubicBezTo>
                <a:cubicBezTo>
                  <a:pt x="5960" y="21281"/>
                  <a:pt x="5883" y="21025"/>
                  <a:pt x="5997" y="20822"/>
                </a:cubicBezTo>
                <a:cubicBezTo>
                  <a:pt x="6156" y="20535"/>
                  <a:pt x="6029" y="20511"/>
                  <a:pt x="5733" y="20771"/>
                </a:cubicBezTo>
                <a:cubicBezTo>
                  <a:pt x="5437" y="21031"/>
                  <a:pt x="5312" y="20948"/>
                  <a:pt x="5397" y="20551"/>
                </a:cubicBezTo>
                <a:cubicBezTo>
                  <a:pt x="5423" y="20427"/>
                  <a:pt x="5390" y="20271"/>
                  <a:pt x="5323" y="20188"/>
                </a:cubicBezTo>
                <a:cubicBezTo>
                  <a:pt x="5234" y="20078"/>
                  <a:pt x="5226" y="19984"/>
                  <a:pt x="5286" y="19817"/>
                </a:cubicBezTo>
                <a:cubicBezTo>
                  <a:pt x="5331" y="19694"/>
                  <a:pt x="5359" y="19531"/>
                  <a:pt x="5348" y="19451"/>
                </a:cubicBezTo>
                <a:cubicBezTo>
                  <a:pt x="5311" y="19172"/>
                  <a:pt x="5600" y="18517"/>
                  <a:pt x="5729" y="18591"/>
                </a:cubicBezTo>
                <a:cubicBezTo>
                  <a:pt x="5814" y="18640"/>
                  <a:pt x="5837" y="18607"/>
                  <a:pt x="5805" y="18483"/>
                </a:cubicBezTo>
                <a:cubicBezTo>
                  <a:pt x="5738" y="18220"/>
                  <a:pt x="6052" y="17484"/>
                  <a:pt x="6197" y="17567"/>
                </a:cubicBezTo>
                <a:cubicBezTo>
                  <a:pt x="6351" y="17656"/>
                  <a:pt x="6699" y="17379"/>
                  <a:pt x="6654" y="17203"/>
                </a:cubicBezTo>
                <a:cubicBezTo>
                  <a:pt x="6646" y="17174"/>
                  <a:pt x="6660" y="17112"/>
                  <a:pt x="6685" y="17033"/>
                </a:cubicBezTo>
                <a:cubicBezTo>
                  <a:pt x="6584" y="17275"/>
                  <a:pt x="6510" y="17296"/>
                  <a:pt x="6403" y="17103"/>
                </a:cubicBezTo>
                <a:cubicBezTo>
                  <a:pt x="6344" y="16997"/>
                  <a:pt x="6398" y="16763"/>
                  <a:pt x="6598" y="16260"/>
                </a:cubicBezTo>
                <a:cubicBezTo>
                  <a:pt x="6749" y="15876"/>
                  <a:pt x="6822" y="15622"/>
                  <a:pt x="6760" y="15699"/>
                </a:cubicBezTo>
                <a:close/>
                <a:moveTo>
                  <a:pt x="703" y="16677"/>
                </a:moveTo>
                <a:cubicBezTo>
                  <a:pt x="676" y="16675"/>
                  <a:pt x="644" y="16682"/>
                  <a:pt x="616" y="16699"/>
                </a:cubicBezTo>
                <a:cubicBezTo>
                  <a:pt x="553" y="16736"/>
                  <a:pt x="571" y="16765"/>
                  <a:pt x="663" y="16770"/>
                </a:cubicBezTo>
                <a:cubicBezTo>
                  <a:pt x="746" y="16775"/>
                  <a:pt x="793" y="16749"/>
                  <a:pt x="767" y="16710"/>
                </a:cubicBezTo>
                <a:cubicBezTo>
                  <a:pt x="754" y="16690"/>
                  <a:pt x="730" y="16679"/>
                  <a:pt x="703" y="16677"/>
                </a:cubicBezTo>
                <a:close/>
                <a:moveTo>
                  <a:pt x="93" y="16688"/>
                </a:moveTo>
                <a:cubicBezTo>
                  <a:pt x="42" y="16663"/>
                  <a:pt x="1" y="16724"/>
                  <a:pt x="0" y="16824"/>
                </a:cubicBezTo>
                <a:cubicBezTo>
                  <a:pt x="0" y="16825"/>
                  <a:pt x="0" y="16827"/>
                  <a:pt x="0" y="16829"/>
                </a:cubicBezTo>
                <a:cubicBezTo>
                  <a:pt x="0" y="16830"/>
                  <a:pt x="0" y="16830"/>
                  <a:pt x="0" y="16832"/>
                </a:cubicBezTo>
                <a:cubicBezTo>
                  <a:pt x="1" y="16932"/>
                  <a:pt x="58" y="17016"/>
                  <a:pt x="126" y="17016"/>
                </a:cubicBezTo>
                <a:cubicBezTo>
                  <a:pt x="265" y="17016"/>
                  <a:pt x="239" y="16760"/>
                  <a:pt x="93" y="16688"/>
                </a:cubicBezTo>
                <a:close/>
                <a:moveTo>
                  <a:pt x="1167" y="16780"/>
                </a:moveTo>
                <a:cubicBezTo>
                  <a:pt x="960" y="16780"/>
                  <a:pt x="940" y="16806"/>
                  <a:pt x="1025" y="16959"/>
                </a:cubicBezTo>
                <a:cubicBezTo>
                  <a:pt x="1147" y="17177"/>
                  <a:pt x="1041" y="17374"/>
                  <a:pt x="421" y="18087"/>
                </a:cubicBezTo>
                <a:cubicBezTo>
                  <a:pt x="189" y="18353"/>
                  <a:pt x="0" y="18638"/>
                  <a:pt x="0" y="18724"/>
                </a:cubicBezTo>
                <a:cubicBezTo>
                  <a:pt x="0" y="18852"/>
                  <a:pt x="61" y="18852"/>
                  <a:pt x="335" y="18711"/>
                </a:cubicBezTo>
                <a:cubicBezTo>
                  <a:pt x="519" y="18617"/>
                  <a:pt x="742" y="18491"/>
                  <a:pt x="829" y="18434"/>
                </a:cubicBezTo>
                <a:cubicBezTo>
                  <a:pt x="1267" y="18143"/>
                  <a:pt x="2674" y="17569"/>
                  <a:pt x="3303" y="17423"/>
                </a:cubicBezTo>
                <a:cubicBezTo>
                  <a:pt x="3554" y="17364"/>
                  <a:pt x="3620" y="17312"/>
                  <a:pt x="3533" y="17239"/>
                </a:cubicBezTo>
                <a:cubicBezTo>
                  <a:pt x="3486" y="17200"/>
                  <a:pt x="3382" y="17182"/>
                  <a:pt x="3287" y="17165"/>
                </a:cubicBezTo>
                <a:cubicBezTo>
                  <a:pt x="3255" y="17165"/>
                  <a:pt x="3216" y="17164"/>
                  <a:pt x="3198" y="17174"/>
                </a:cubicBezTo>
                <a:cubicBezTo>
                  <a:pt x="3154" y="17199"/>
                  <a:pt x="3102" y="17167"/>
                  <a:pt x="3054" y="17125"/>
                </a:cubicBezTo>
                <a:cubicBezTo>
                  <a:pt x="2387" y="17107"/>
                  <a:pt x="1772" y="17011"/>
                  <a:pt x="1748" y="16902"/>
                </a:cubicBezTo>
                <a:cubicBezTo>
                  <a:pt x="1727" y="16806"/>
                  <a:pt x="1690" y="16804"/>
                  <a:pt x="1615" y="16897"/>
                </a:cubicBezTo>
                <a:cubicBezTo>
                  <a:pt x="1544" y="16985"/>
                  <a:pt x="1496" y="16990"/>
                  <a:pt x="1460" y="16905"/>
                </a:cubicBezTo>
                <a:cubicBezTo>
                  <a:pt x="1432" y="16837"/>
                  <a:pt x="1300" y="16780"/>
                  <a:pt x="1167" y="16780"/>
                </a:cubicBezTo>
                <a:close/>
                <a:moveTo>
                  <a:pt x="19849" y="16780"/>
                </a:moveTo>
                <a:cubicBezTo>
                  <a:pt x="19827" y="16780"/>
                  <a:pt x="19746" y="16887"/>
                  <a:pt x="19667" y="17016"/>
                </a:cubicBezTo>
                <a:cubicBezTo>
                  <a:pt x="19589" y="17145"/>
                  <a:pt x="19542" y="17249"/>
                  <a:pt x="19563" y="17249"/>
                </a:cubicBezTo>
                <a:cubicBezTo>
                  <a:pt x="19585" y="17249"/>
                  <a:pt x="19669" y="17145"/>
                  <a:pt x="19747" y="17016"/>
                </a:cubicBezTo>
                <a:cubicBezTo>
                  <a:pt x="19826" y="16887"/>
                  <a:pt x="19871" y="16780"/>
                  <a:pt x="19849" y="16780"/>
                </a:cubicBezTo>
                <a:close/>
                <a:moveTo>
                  <a:pt x="419" y="17317"/>
                </a:moveTo>
                <a:cubicBezTo>
                  <a:pt x="385" y="17318"/>
                  <a:pt x="336" y="17333"/>
                  <a:pt x="284" y="17363"/>
                </a:cubicBezTo>
                <a:cubicBezTo>
                  <a:pt x="180" y="17422"/>
                  <a:pt x="68" y="17434"/>
                  <a:pt x="35" y="17390"/>
                </a:cubicBezTo>
                <a:cubicBezTo>
                  <a:pt x="2" y="17346"/>
                  <a:pt x="2" y="17374"/>
                  <a:pt x="33" y="17455"/>
                </a:cubicBezTo>
                <a:cubicBezTo>
                  <a:pt x="64" y="17536"/>
                  <a:pt x="118" y="17602"/>
                  <a:pt x="155" y="17602"/>
                </a:cubicBezTo>
                <a:cubicBezTo>
                  <a:pt x="286" y="17602"/>
                  <a:pt x="473" y="17456"/>
                  <a:pt x="473" y="17355"/>
                </a:cubicBezTo>
                <a:cubicBezTo>
                  <a:pt x="473" y="17327"/>
                  <a:pt x="453" y="17316"/>
                  <a:pt x="419" y="17317"/>
                </a:cubicBezTo>
                <a:close/>
                <a:moveTo>
                  <a:pt x="4840" y="17756"/>
                </a:moveTo>
                <a:cubicBezTo>
                  <a:pt x="4821" y="17776"/>
                  <a:pt x="4809" y="17802"/>
                  <a:pt x="4809" y="17840"/>
                </a:cubicBezTo>
                <a:cubicBezTo>
                  <a:pt x="4809" y="17907"/>
                  <a:pt x="4888" y="18009"/>
                  <a:pt x="4986" y="18065"/>
                </a:cubicBezTo>
                <a:cubicBezTo>
                  <a:pt x="5084" y="18121"/>
                  <a:pt x="5194" y="18121"/>
                  <a:pt x="5232" y="18068"/>
                </a:cubicBezTo>
                <a:cubicBezTo>
                  <a:pt x="5270" y="18015"/>
                  <a:pt x="5358" y="18003"/>
                  <a:pt x="5428" y="18036"/>
                </a:cubicBezTo>
                <a:cubicBezTo>
                  <a:pt x="5533" y="18086"/>
                  <a:pt x="5537" y="18071"/>
                  <a:pt x="5447" y="17976"/>
                </a:cubicBezTo>
                <a:cubicBezTo>
                  <a:pt x="5386" y="17911"/>
                  <a:pt x="5291" y="17884"/>
                  <a:pt x="5237" y="17914"/>
                </a:cubicBezTo>
                <a:cubicBezTo>
                  <a:pt x="5184" y="17945"/>
                  <a:pt x="5115" y="17912"/>
                  <a:pt x="5086" y="17843"/>
                </a:cubicBezTo>
                <a:cubicBezTo>
                  <a:pt x="5081" y="17830"/>
                  <a:pt x="5071" y="17826"/>
                  <a:pt x="5064" y="17816"/>
                </a:cubicBezTo>
                <a:cubicBezTo>
                  <a:pt x="5044" y="17785"/>
                  <a:pt x="4966" y="17765"/>
                  <a:pt x="4840" y="17756"/>
                </a:cubicBezTo>
                <a:close/>
                <a:moveTo>
                  <a:pt x="4649" y="17811"/>
                </a:moveTo>
                <a:cubicBezTo>
                  <a:pt x="4629" y="17791"/>
                  <a:pt x="4328" y="17800"/>
                  <a:pt x="3981" y="17830"/>
                </a:cubicBezTo>
                <a:lnTo>
                  <a:pt x="3351" y="17884"/>
                </a:lnTo>
                <a:lnTo>
                  <a:pt x="3784" y="17957"/>
                </a:lnTo>
                <a:cubicBezTo>
                  <a:pt x="4023" y="17997"/>
                  <a:pt x="4271" y="18039"/>
                  <a:pt x="4336" y="18049"/>
                </a:cubicBezTo>
                <a:cubicBezTo>
                  <a:pt x="4460" y="18067"/>
                  <a:pt x="4713" y="17876"/>
                  <a:pt x="4649" y="17811"/>
                </a:cubicBezTo>
                <a:close/>
                <a:moveTo>
                  <a:pt x="1989" y="18442"/>
                </a:moveTo>
                <a:cubicBezTo>
                  <a:pt x="1715" y="18456"/>
                  <a:pt x="1682" y="18473"/>
                  <a:pt x="1865" y="18507"/>
                </a:cubicBezTo>
                <a:cubicBezTo>
                  <a:pt x="2001" y="18532"/>
                  <a:pt x="2174" y="18654"/>
                  <a:pt x="2249" y="18778"/>
                </a:cubicBezTo>
                <a:cubicBezTo>
                  <a:pt x="2417" y="19054"/>
                  <a:pt x="2555" y="18964"/>
                  <a:pt x="2442" y="18651"/>
                </a:cubicBezTo>
                <a:cubicBezTo>
                  <a:pt x="2377" y="18470"/>
                  <a:pt x="2284" y="18427"/>
                  <a:pt x="1989" y="18442"/>
                </a:cubicBezTo>
                <a:close/>
                <a:moveTo>
                  <a:pt x="7419" y="18518"/>
                </a:moveTo>
                <a:cubicBezTo>
                  <a:pt x="7400" y="18505"/>
                  <a:pt x="7344" y="18547"/>
                  <a:pt x="7229" y="18632"/>
                </a:cubicBezTo>
                <a:cubicBezTo>
                  <a:pt x="7055" y="18761"/>
                  <a:pt x="7027" y="18832"/>
                  <a:pt x="7107" y="18908"/>
                </a:cubicBezTo>
                <a:cubicBezTo>
                  <a:pt x="7262" y="19054"/>
                  <a:pt x="7283" y="19038"/>
                  <a:pt x="7377" y="18735"/>
                </a:cubicBezTo>
                <a:cubicBezTo>
                  <a:pt x="7419" y="18599"/>
                  <a:pt x="7437" y="18531"/>
                  <a:pt x="7419" y="18518"/>
                </a:cubicBezTo>
                <a:close/>
                <a:moveTo>
                  <a:pt x="11671" y="18540"/>
                </a:moveTo>
                <a:cubicBezTo>
                  <a:pt x="11625" y="18540"/>
                  <a:pt x="11587" y="18594"/>
                  <a:pt x="11587" y="18659"/>
                </a:cubicBezTo>
                <a:cubicBezTo>
                  <a:pt x="11587" y="18723"/>
                  <a:pt x="11603" y="18776"/>
                  <a:pt x="11622" y="18776"/>
                </a:cubicBezTo>
                <a:cubicBezTo>
                  <a:pt x="11641" y="18776"/>
                  <a:pt x="11678" y="18723"/>
                  <a:pt x="11705" y="18659"/>
                </a:cubicBezTo>
                <a:cubicBezTo>
                  <a:pt x="11731" y="18594"/>
                  <a:pt x="11717" y="18540"/>
                  <a:pt x="11671" y="18540"/>
                </a:cubicBezTo>
                <a:close/>
                <a:moveTo>
                  <a:pt x="20286" y="18597"/>
                </a:moveTo>
                <a:cubicBezTo>
                  <a:pt x="20269" y="18611"/>
                  <a:pt x="20259" y="18641"/>
                  <a:pt x="20259" y="18694"/>
                </a:cubicBezTo>
                <a:cubicBezTo>
                  <a:pt x="20259" y="18787"/>
                  <a:pt x="20161" y="18961"/>
                  <a:pt x="20042" y="19079"/>
                </a:cubicBezTo>
                <a:lnTo>
                  <a:pt x="19825" y="19296"/>
                </a:lnTo>
                <a:lnTo>
                  <a:pt x="20062" y="19372"/>
                </a:lnTo>
                <a:cubicBezTo>
                  <a:pt x="20426" y="19491"/>
                  <a:pt x="20442" y="19491"/>
                  <a:pt x="20348" y="19323"/>
                </a:cubicBezTo>
                <a:cubicBezTo>
                  <a:pt x="20240" y="19128"/>
                  <a:pt x="20309" y="19012"/>
                  <a:pt x="20534" y="19012"/>
                </a:cubicBezTo>
                <a:cubicBezTo>
                  <a:pt x="20635" y="19012"/>
                  <a:pt x="20705" y="18936"/>
                  <a:pt x="20705" y="18830"/>
                </a:cubicBezTo>
                <a:cubicBezTo>
                  <a:pt x="20705" y="18730"/>
                  <a:pt x="20650" y="18665"/>
                  <a:pt x="20581" y="18681"/>
                </a:cubicBezTo>
                <a:cubicBezTo>
                  <a:pt x="20513" y="18698"/>
                  <a:pt x="20411" y="18669"/>
                  <a:pt x="20357" y="18618"/>
                </a:cubicBezTo>
                <a:cubicBezTo>
                  <a:pt x="20326" y="18589"/>
                  <a:pt x="20303" y="18584"/>
                  <a:pt x="20286" y="18597"/>
                </a:cubicBezTo>
                <a:close/>
                <a:moveTo>
                  <a:pt x="20994" y="18713"/>
                </a:moveTo>
                <a:cubicBezTo>
                  <a:pt x="20973" y="18712"/>
                  <a:pt x="20960" y="18757"/>
                  <a:pt x="20936" y="18849"/>
                </a:cubicBezTo>
                <a:cubicBezTo>
                  <a:pt x="20903" y="18978"/>
                  <a:pt x="20958" y="19162"/>
                  <a:pt x="21091" y="19369"/>
                </a:cubicBezTo>
                <a:cubicBezTo>
                  <a:pt x="21302" y="19697"/>
                  <a:pt x="21247" y="19926"/>
                  <a:pt x="20993" y="19781"/>
                </a:cubicBezTo>
                <a:cubicBezTo>
                  <a:pt x="20819" y="19682"/>
                  <a:pt x="20627" y="19938"/>
                  <a:pt x="20732" y="20126"/>
                </a:cubicBezTo>
                <a:cubicBezTo>
                  <a:pt x="20866" y="20365"/>
                  <a:pt x="20610" y="20611"/>
                  <a:pt x="20443" y="20405"/>
                </a:cubicBezTo>
                <a:cubicBezTo>
                  <a:pt x="20306" y="20235"/>
                  <a:pt x="20036" y="20247"/>
                  <a:pt x="19909" y="20429"/>
                </a:cubicBezTo>
                <a:cubicBezTo>
                  <a:pt x="19868" y="20488"/>
                  <a:pt x="19755" y="20535"/>
                  <a:pt x="19660" y="20535"/>
                </a:cubicBezTo>
                <a:cubicBezTo>
                  <a:pt x="19524" y="20535"/>
                  <a:pt x="19494" y="20588"/>
                  <a:pt x="19527" y="20774"/>
                </a:cubicBezTo>
                <a:cubicBezTo>
                  <a:pt x="19566" y="20996"/>
                  <a:pt x="19583" y="21000"/>
                  <a:pt x="19754" y="20833"/>
                </a:cubicBezTo>
                <a:cubicBezTo>
                  <a:pt x="20045" y="20549"/>
                  <a:pt x="20124" y="20597"/>
                  <a:pt x="20641" y="21375"/>
                </a:cubicBezTo>
                <a:cubicBezTo>
                  <a:pt x="20728" y="21505"/>
                  <a:pt x="20911" y="21575"/>
                  <a:pt x="21186" y="21581"/>
                </a:cubicBezTo>
                <a:lnTo>
                  <a:pt x="21599" y="21592"/>
                </a:lnTo>
                <a:lnTo>
                  <a:pt x="21599" y="20253"/>
                </a:lnTo>
                <a:cubicBezTo>
                  <a:pt x="21599" y="19225"/>
                  <a:pt x="21573" y="18904"/>
                  <a:pt x="21490" y="18857"/>
                </a:cubicBezTo>
                <a:cubicBezTo>
                  <a:pt x="21430" y="18822"/>
                  <a:pt x="21339" y="18857"/>
                  <a:pt x="21288" y="18933"/>
                </a:cubicBezTo>
                <a:cubicBezTo>
                  <a:pt x="21216" y="19038"/>
                  <a:pt x="21170" y="19020"/>
                  <a:pt x="21091" y="18860"/>
                </a:cubicBezTo>
                <a:cubicBezTo>
                  <a:pt x="21043" y="18763"/>
                  <a:pt x="21014" y="18714"/>
                  <a:pt x="20994" y="18713"/>
                </a:cubicBezTo>
                <a:close/>
                <a:moveTo>
                  <a:pt x="3389" y="18792"/>
                </a:moveTo>
                <a:cubicBezTo>
                  <a:pt x="3353" y="18792"/>
                  <a:pt x="3318" y="18800"/>
                  <a:pt x="3291" y="18816"/>
                </a:cubicBezTo>
                <a:cubicBezTo>
                  <a:pt x="3236" y="18849"/>
                  <a:pt x="3281" y="18876"/>
                  <a:pt x="3389" y="18876"/>
                </a:cubicBezTo>
                <a:cubicBezTo>
                  <a:pt x="3497" y="18876"/>
                  <a:pt x="3541" y="18849"/>
                  <a:pt x="3487" y="18816"/>
                </a:cubicBezTo>
                <a:cubicBezTo>
                  <a:pt x="3460" y="18800"/>
                  <a:pt x="3425" y="18792"/>
                  <a:pt x="3389" y="18792"/>
                </a:cubicBezTo>
                <a:close/>
                <a:moveTo>
                  <a:pt x="6206" y="18911"/>
                </a:moveTo>
                <a:cubicBezTo>
                  <a:pt x="6175" y="18911"/>
                  <a:pt x="6136" y="18921"/>
                  <a:pt x="6095" y="18944"/>
                </a:cubicBezTo>
                <a:cubicBezTo>
                  <a:pt x="5977" y="19012"/>
                  <a:pt x="5973" y="19038"/>
                  <a:pt x="6071" y="19128"/>
                </a:cubicBezTo>
                <a:cubicBezTo>
                  <a:pt x="6141" y="19192"/>
                  <a:pt x="6218" y="19192"/>
                  <a:pt x="6262" y="19125"/>
                </a:cubicBezTo>
                <a:cubicBezTo>
                  <a:pt x="6342" y="19007"/>
                  <a:pt x="6301" y="18912"/>
                  <a:pt x="6206" y="18911"/>
                </a:cubicBezTo>
                <a:close/>
                <a:moveTo>
                  <a:pt x="9755" y="20749"/>
                </a:moveTo>
                <a:cubicBezTo>
                  <a:pt x="9692" y="20678"/>
                  <a:pt x="9473" y="20989"/>
                  <a:pt x="9426" y="21215"/>
                </a:cubicBezTo>
                <a:cubicBezTo>
                  <a:pt x="9372" y="21474"/>
                  <a:pt x="9376" y="21474"/>
                  <a:pt x="9593" y="21175"/>
                </a:cubicBezTo>
                <a:cubicBezTo>
                  <a:pt x="9793" y="20900"/>
                  <a:pt x="9820" y="20822"/>
                  <a:pt x="9755" y="20749"/>
                </a:cubicBezTo>
                <a:close/>
                <a:moveTo>
                  <a:pt x="11654" y="21072"/>
                </a:moveTo>
                <a:cubicBezTo>
                  <a:pt x="11646" y="21072"/>
                  <a:pt x="11643" y="21084"/>
                  <a:pt x="11640" y="21102"/>
                </a:cubicBezTo>
                <a:cubicBezTo>
                  <a:pt x="11635" y="21139"/>
                  <a:pt x="11636" y="21214"/>
                  <a:pt x="11651" y="21321"/>
                </a:cubicBezTo>
                <a:cubicBezTo>
                  <a:pt x="11685" y="21566"/>
                  <a:pt x="11704" y="21596"/>
                  <a:pt x="11727" y="21435"/>
                </a:cubicBezTo>
                <a:cubicBezTo>
                  <a:pt x="11744" y="21315"/>
                  <a:pt x="11726" y="21165"/>
                  <a:pt x="11684" y="21102"/>
                </a:cubicBezTo>
                <a:cubicBezTo>
                  <a:pt x="11671" y="21084"/>
                  <a:pt x="11661" y="21072"/>
                  <a:pt x="11654" y="21072"/>
                </a:cubicBezTo>
                <a:close/>
                <a:moveTo>
                  <a:pt x="10321" y="21356"/>
                </a:moveTo>
                <a:cubicBezTo>
                  <a:pt x="10280" y="21356"/>
                  <a:pt x="10247" y="21412"/>
                  <a:pt x="10247" y="21476"/>
                </a:cubicBezTo>
                <a:cubicBezTo>
                  <a:pt x="10247" y="21541"/>
                  <a:pt x="10303" y="21592"/>
                  <a:pt x="10371" y="21592"/>
                </a:cubicBezTo>
                <a:cubicBezTo>
                  <a:pt x="10438" y="21592"/>
                  <a:pt x="10472" y="21541"/>
                  <a:pt x="10445" y="21476"/>
                </a:cubicBezTo>
                <a:cubicBezTo>
                  <a:pt x="10419" y="21412"/>
                  <a:pt x="10361" y="21356"/>
                  <a:pt x="10321" y="21356"/>
                </a:cubicBezTo>
                <a:close/>
                <a:moveTo>
                  <a:pt x="16007" y="21356"/>
                </a:moveTo>
                <a:cubicBezTo>
                  <a:pt x="15966" y="21356"/>
                  <a:pt x="15910" y="21412"/>
                  <a:pt x="15883" y="21476"/>
                </a:cubicBezTo>
                <a:cubicBezTo>
                  <a:pt x="15856" y="21541"/>
                  <a:pt x="15890" y="21592"/>
                  <a:pt x="15958" y="21592"/>
                </a:cubicBezTo>
                <a:cubicBezTo>
                  <a:pt x="16025" y="21592"/>
                  <a:pt x="16081" y="21541"/>
                  <a:pt x="16081" y="21476"/>
                </a:cubicBezTo>
                <a:cubicBezTo>
                  <a:pt x="16081" y="21412"/>
                  <a:pt x="16048" y="21356"/>
                  <a:pt x="16007" y="21356"/>
                </a:cubicBezTo>
                <a:close/>
              </a:path>
            </a:pathLst>
          </a:custGeom>
          <a:ln w="12700">
            <a:miter lim="400000"/>
          </a:ln>
        </p:spPr>
      </p:pic>
      <p:pic>
        <p:nvPicPr>
          <p:cNvPr id="463" name="Imagen" descr="Imagen"/>
          <p:cNvPicPr>
            <a:picLocks noChangeAspect="1"/>
          </p:cNvPicPr>
          <p:nvPr/>
        </p:nvPicPr>
        <p:blipFill>
          <a:blip r:embed="rId4">
            <a:extLst/>
          </a:blip>
          <a:srcRect l="129" t="23077" r="4" b="25286"/>
          <a:stretch>
            <a:fillRect/>
          </a:stretch>
        </p:blipFill>
        <p:spPr>
          <a:xfrm>
            <a:off x="10011391" y="4224931"/>
            <a:ext cx="2994423" cy="2751536"/>
          </a:xfrm>
          <a:custGeom>
            <a:avLst/>
            <a:gdLst/>
            <a:ahLst/>
            <a:cxnLst>
              <a:cxn ang="0">
                <a:pos x="wd2" y="hd2"/>
              </a:cxn>
              <a:cxn ang="5400000">
                <a:pos x="wd2" y="hd2"/>
              </a:cxn>
              <a:cxn ang="10800000">
                <a:pos x="wd2" y="hd2"/>
              </a:cxn>
              <a:cxn ang="16200000">
                <a:pos x="wd2" y="hd2"/>
              </a:cxn>
            </a:cxnLst>
            <a:rect l="0" t="0" r="r" b="b"/>
            <a:pathLst>
              <a:path w="21562" h="21600" fill="norm" stroke="1" extrusionOk="0">
                <a:moveTo>
                  <a:pt x="4172" y="0"/>
                </a:moveTo>
                <a:cubicBezTo>
                  <a:pt x="4345" y="201"/>
                  <a:pt x="4621" y="215"/>
                  <a:pt x="4724" y="0"/>
                </a:cubicBezTo>
                <a:lnTo>
                  <a:pt x="4172" y="0"/>
                </a:lnTo>
                <a:close/>
                <a:moveTo>
                  <a:pt x="5681" y="0"/>
                </a:moveTo>
                <a:cubicBezTo>
                  <a:pt x="5683" y="16"/>
                  <a:pt x="5686" y="24"/>
                  <a:pt x="5687" y="41"/>
                </a:cubicBezTo>
                <a:cubicBezTo>
                  <a:pt x="5689" y="69"/>
                  <a:pt x="5697" y="99"/>
                  <a:pt x="5701" y="128"/>
                </a:cubicBezTo>
                <a:cubicBezTo>
                  <a:pt x="5707" y="70"/>
                  <a:pt x="5717" y="45"/>
                  <a:pt x="5724" y="0"/>
                </a:cubicBezTo>
                <a:lnTo>
                  <a:pt x="5681" y="0"/>
                </a:lnTo>
                <a:close/>
                <a:moveTo>
                  <a:pt x="8659" y="0"/>
                </a:moveTo>
                <a:lnTo>
                  <a:pt x="8588" y="439"/>
                </a:lnTo>
                <a:cubicBezTo>
                  <a:pt x="8548" y="695"/>
                  <a:pt x="8573" y="946"/>
                  <a:pt x="8639" y="997"/>
                </a:cubicBezTo>
                <a:cubicBezTo>
                  <a:pt x="8833" y="1146"/>
                  <a:pt x="8862" y="1017"/>
                  <a:pt x="8759" y="480"/>
                </a:cubicBezTo>
                <a:lnTo>
                  <a:pt x="8668" y="0"/>
                </a:lnTo>
                <a:lnTo>
                  <a:pt x="8659" y="0"/>
                </a:lnTo>
                <a:close/>
                <a:moveTo>
                  <a:pt x="18078" y="0"/>
                </a:moveTo>
                <a:cubicBezTo>
                  <a:pt x="18603" y="483"/>
                  <a:pt x="19222" y="1063"/>
                  <a:pt x="19496" y="1330"/>
                </a:cubicBezTo>
                <a:cubicBezTo>
                  <a:pt x="19907" y="1733"/>
                  <a:pt x="20145" y="1864"/>
                  <a:pt x="20496" y="1879"/>
                </a:cubicBezTo>
                <a:cubicBezTo>
                  <a:pt x="20749" y="1890"/>
                  <a:pt x="20957" y="1852"/>
                  <a:pt x="20956" y="1798"/>
                </a:cubicBezTo>
                <a:cubicBezTo>
                  <a:pt x="20955" y="1743"/>
                  <a:pt x="20490" y="1436"/>
                  <a:pt x="19922" y="1112"/>
                </a:cubicBezTo>
                <a:cubicBezTo>
                  <a:pt x="18699" y="415"/>
                  <a:pt x="18537" y="249"/>
                  <a:pt x="18881" y="47"/>
                </a:cubicBezTo>
                <a:cubicBezTo>
                  <a:pt x="18922" y="23"/>
                  <a:pt x="18958" y="11"/>
                  <a:pt x="18996" y="0"/>
                </a:cubicBezTo>
                <a:lnTo>
                  <a:pt x="18078" y="0"/>
                </a:lnTo>
                <a:close/>
                <a:moveTo>
                  <a:pt x="19184" y="0"/>
                </a:moveTo>
                <a:cubicBezTo>
                  <a:pt x="19277" y="23"/>
                  <a:pt x="19378" y="74"/>
                  <a:pt x="19524" y="171"/>
                </a:cubicBezTo>
                <a:cubicBezTo>
                  <a:pt x="20070" y="535"/>
                  <a:pt x="20450" y="518"/>
                  <a:pt x="20587" y="122"/>
                </a:cubicBezTo>
                <a:cubicBezTo>
                  <a:pt x="20603" y="77"/>
                  <a:pt x="20625" y="41"/>
                  <a:pt x="20645" y="0"/>
                </a:cubicBezTo>
                <a:lnTo>
                  <a:pt x="19184" y="0"/>
                </a:lnTo>
                <a:close/>
                <a:moveTo>
                  <a:pt x="11925" y="174"/>
                </a:moveTo>
                <a:cubicBezTo>
                  <a:pt x="11896" y="174"/>
                  <a:pt x="11841" y="232"/>
                  <a:pt x="11800" y="305"/>
                </a:cubicBezTo>
                <a:cubicBezTo>
                  <a:pt x="11758" y="378"/>
                  <a:pt x="11783" y="439"/>
                  <a:pt x="11854" y="439"/>
                </a:cubicBezTo>
                <a:cubicBezTo>
                  <a:pt x="11925" y="439"/>
                  <a:pt x="11980" y="378"/>
                  <a:pt x="11980" y="305"/>
                </a:cubicBezTo>
                <a:cubicBezTo>
                  <a:pt x="11980" y="232"/>
                  <a:pt x="11955" y="174"/>
                  <a:pt x="11925" y="174"/>
                </a:cubicBezTo>
                <a:close/>
                <a:moveTo>
                  <a:pt x="11317" y="252"/>
                </a:moveTo>
                <a:cubicBezTo>
                  <a:pt x="11257" y="239"/>
                  <a:pt x="11181" y="339"/>
                  <a:pt x="11077" y="561"/>
                </a:cubicBezTo>
                <a:cubicBezTo>
                  <a:pt x="10946" y="838"/>
                  <a:pt x="10802" y="970"/>
                  <a:pt x="10668" y="938"/>
                </a:cubicBezTo>
                <a:cubicBezTo>
                  <a:pt x="10555" y="911"/>
                  <a:pt x="10476" y="821"/>
                  <a:pt x="10491" y="738"/>
                </a:cubicBezTo>
                <a:cubicBezTo>
                  <a:pt x="10506" y="656"/>
                  <a:pt x="10410" y="551"/>
                  <a:pt x="10277" y="505"/>
                </a:cubicBezTo>
                <a:cubicBezTo>
                  <a:pt x="10107" y="446"/>
                  <a:pt x="9960" y="514"/>
                  <a:pt x="9796" y="729"/>
                </a:cubicBezTo>
                <a:cubicBezTo>
                  <a:pt x="9458" y="1174"/>
                  <a:pt x="9494" y="1540"/>
                  <a:pt x="9891" y="1732"/>
                </a:cubicBezTo>
                <a:cubicBezTo>
                  <a:pt x="10486" y="2021"/>
                  <a:pt x="11000" y="2603"/>
                  <a:pt x="11037" y="3028"/>
                </a:cubicBezTo>
                <a:cubicBezTo>
                  <a:pt x="11070" y="3424"/>
                  <a:pt x="11064" y="3428"/>
                  <a:pt x="10442" y="3433"/>
                </a:cubicBezTo>
                <a:cubicBezTo>
                  <a:pt x="9874" y="3438"/>
                  <a:pt x="9788" y="3395"/>
                  <a:pt x="9493" y="2991"/>
                </a:cubicBezTo>
                <a:cubicBezTo>
                  <a:pt x="9315" y="2746"/>
                  <a:pt x="9151" y="2398"/>
                  <a:pt x="9133" y="2218"/>
                </a:cubicBezTo>
                <a:cubicBezTo>
                  <a:pt x="9088" y="1764"/>
                  <a:pt x="8985" y="1688"/>
                  <a:pt x="8736" y="1932"/>
                </a:cubicBezTo>
                <a:cubicBezTo>
                  <a:pt x="8619" y="2046"/>
                  <a:pt x="8415" y="2162"/>
                  <a:pt x="8282" y="2187"/>
                </a:cubicBezTo>
                <a:cubicBezTo>
                  <a:pt x="8241" y="2195"/>
                  <a:pt x="8208" y="2196"/>
                  <a:pt x="8179" y="2193"/>
                </a:cubicBezTo>
                <a:cubicBezTo>
                  <a:pt x="8215" y="2561"/>
                  <a:pt x="8385" y="2875"/>
                  <a:pt x="8868" y="3726"/>
                </a:cubicBezTo>
                <a:cubicBezTo>
                  <a:pt x="9255" y="4409"/>
                  <a:pt x="9658" y="5092"/>
                  <a:pt x="9765" y="5247"/>
                </a:cubicBezTo>
                <a:cubicBezTo>
                  <a:pt x="9872" y="5401"/>
                  <a:pt x="10060" y="5710"/>
                  <a:pt x="10182" y="5932"/>
                </a:cubicBezTo>
                <a:cubicBezTo>
                  <a:pt x="10305" y="6154"/>
                  <a:pt x="10440" y="6397"/>
                  <a:pt x="10482" y="6471"/>
                </a:cubicBezTo>
                <a:cubicBezTo>
                  <a:pt x="11190" y="7711"/>
                  <a:pt x="11944" y="9285"/>
                  <a:pt x="12008" y="9661"/>
                </a:cubicBezTo>
                <a:cubicBezTo>
                  <a:pt x="12038" y="9831"/>
                  <a:pt x="12217" y="10233"/>
                  <a:pt x="12411" y="10555"/>
                </a:cubicBezTo>
                <a:cubicBezTo>
                  <a:pt x="12605" y="10878"/>
                  <a:pt x="12850" y="11407"/>
                  <a:pt x="12954" y="11730"/>
                </a:cubicBezTo>
                <a:cubicBezTo>
                  <a:pt x="13100" y="12180"/>
                  <a:pt x="13156" y="12270"/>
                  <a:pt x="13189" y="12119"/>
                </a:cubicBezTo>
                <a:cubicBezTo>
                  <a:pt x="13240" y="11882"/>
                  <a:pt x="13381" y="11861"/>
                  <a:pt x="13423" y="12085"/>
                </a:cubicBezTo>
                <a:cubicBezTo>
                  <a:pt x="13440" y="12174"/>
                  <a:pt x="13524" y="12353"/>
                  <a:pt x="13609" y="12484"/>
                </a:cubicBezTo>
                <a:cubicBezTo>
                  <a:pt x="13694" y="12615"/>
                  <a:pt x="13745" y="12781"/>
                  <a:pt x="13720" y="12852"/>
                </a:cubicBezTo>
                <a:cubicBezTo>
                  <a:pt x="13695" y="12922"/>
                  <a:pt x="13733" y="13031"/>
                  <a:pt x="13803" y="13095"/>
                </a:cubicBezTo>
                <a:cubicBezTo>
                  <a:pt x="13873" y="13158"/>
                  <a:pt x="13929" y="13304"/>
                  <a:pt x="13929" y="13419"/>
                </a:cubicBezTo>
                <a:cubicBezTo>
                  <a:pt x="13929" y="13533"/>
                  <a:pt x="13964" y="13650"/>
                  <a:pt x="14009" y="13680"/>
                </a:cubicBezTo>
                <a:cubicBezTo>
                  <a:pt x="14054" y="13711"/>
                  <a:pt x="14092" y="13833"/>
                  <a:pt x="14092" y="13951"/>
                </a:cubicBezTo>
                <a:cubicBezTo>
                  <a:pt x="14092" y="14173"/>
                  <a:pt x="14288" y="14917"/>
                  <a:pt x="14412" y="15163"/>
                </a:cubicBezTo>
                <a:cubicBezTo>
                  <a:pt x="14450" y="15239"/>
                  <a:pt x="14509" y="15479"/>
                  <a:pt x="14543" y="15699"/>
                </a:cubicBezTo>
                <a:cubicBezTo>
                  <a:pt x="14601" y="16072"/>
                  <a:pt x="14612" y="16085"/>
                  <a:pt x="14683" y="15877"/>
                </a:cubicBezTo>
                <a:cubicBezTo>
                  <a:pt x="14756" y="15666"/>
                  <a:pt x="14766" y="15662"/>
                  <a:pt x="14869" y="15814"/>
                </a:cubicBezTo>
                <a:cubicBezTo>
                  <a:pt x="14915" y="15882"/>
                  <a:pt x="14947" y="15905"/>
                  <a:pt x="14975" y="15905"/>
                </a:cubicBezTo>
                <a:cubicBezTo>
                  <a:pt x="14997" y="15841"/>
                  <a:pt x="15012" y="15769"/>
                  <a:pt x="15012" y="15696"/>
                </a:cubicBezTo>
                <a:cubicBezTo>
                  <a:pt x="15012" y="15616"/>
                  <a:pt x="15033" y="15509"/>
                  <a:pt x="15060" y="15403"/>
                </a:cubicBezTo>
                <a:cubicBezTo>
                  <a:pt x="15059" y="15227"/>
                  <a:pt x="15039" y="15170"/>
                  <a:pt x="14960" y="15241"/>
                </a:cubicBezTo>
                <a:cubicBezTo>
                  <a:pt x="14822" y="15366"/>
                  <a:pt x="14726" y="15239"/>
                  <a:pt x="14800" y="15026"/>
                </a:cubicBezTo>
                <a:cubicBezTo>
                  <a:pt x="14840" y="14915"/>
                  <a:pt x="14813" y="14886"/>
                  <a:pt x="14698" y="14908"/>
                </a:cubicBezTo>
                <a:cubicBezTo>
                  <a:pt x="14589" y="14928"/>
                  <a:pt x="14543" y="14881"/>
                  <a:pt x="14543" y="14755"/>
                </a:cubicBezTo>
                <a:cubicBezTo>
                  <a:pt x="14543" y="14637"/>
                  <a:pt x="14590" y="14586"/>
                  <a:pt x="14680" y="14603"/>
                </a:cubicBezTo>
                <a:cubicBezTo>
                  <a:pt x="14851" y="14633"/>
                  <a:pt x="14939" y="14492"/>
                  <a:pt x="14878" y="14282"/>
                </a:cubicBezTo>
                <a:cubicBezTo>
                  <a:pt x="14826" y="14104"/>
                  <a:pt x="14524" y="14044"/>
                  <a:pt x="14372" y="14182"/>
                </a:cubicBezTo>
                <a:cubicBezTo>
                  <a:pt x="14188" y="14348"/>
                  <a:pt x="14166" y="14104"/>
                  <a:pt x="14335" y="13761"/>
                </a:cubicBezTo>
                <a:cubicBezTo>
                  <a:pt x="14424" y="13579"/>
                  <a:pt x="14471" y="13385"/>
                  <a:pt x="14440" y="13331"/>
                </a:cubicBezTo>
                <a:cubicBezTo>
                  <a:pt x="14410" y="13278"/>
                  <a:pt x="14394" y="13151"/>
                  <a:pt x="14406" y="13048"/>
                </a:cubicBezTo>
                <a:cubicBezTo>
                  <a:pt x="14418" y="12945"/>
                  <a:pt x="14370" y="12806"/>
                  <a:pt x="14300" y="12743"/>
                </a:cubicBezTo>
                <a:cubicBezTo>
                  <a:pt x="14230" y="12679"/>
                  <a:pt x="14175" y="12551"/>
                  <a:pt x="14175" y="12456"/>
                </a:cubicBezTo>
                <a:cubicBezTo>
                  <a:pt x="14175" y="12237"/>
                  <a:pt x="13848" y="11571"/>
                  <a:pt x="13669" y="11422"/>
                </a:cubicBezTo>
                <a:cubicBezTo>
                  <a:pt x="13591" y="11357"/>
                  <a:pt x="13551" y="11233"/>
                  <a:pt x="13574" y="11135"/>
                </a:cubicBezTo>
                <a:cubicBezTo>
                  <a:pt x="13600" y="11029"/>
                  <a:pt x="13541" y="10884"/>
                  <a:pt x="13423" y="10755"/>
                </a:cubicBezTo>
                <a:cubicBezTo>
                  <a:pt x="13224" y="10538"/>
                  <a:pt x="13217" y="10522"/>
                  <a:pt x="13200" y="10244"/>
                </a:cubicBezTo>
                <a:cubicBezTo>
                  <a:pt x="13194" y="10152"/>
                  <a:pt x="13100" y="9936"/>
                  <a:pt x="12991" y="9761"/>
                </a:cubicBezTo>
                <a:cubicBezTo>
                  <a:pt x="12782" y="9425"/>
                  <a:pt x="12791" y="9337"/>
                  <a:pt x="13040" y="9337"/>
                </a:cubicBezTo>
                <a:cubicBezTo>
                  <a:pt x="13131" y="9337"/>
                  <a:pt x="13229" y="9437"/>
                  <a:pt x="13280" y="9583"/>
                </a:cubicBezTo>
                <a:cubicBezTo>
                  <a:pt x="13388" y="9893"/>
                  <a:pt x="13598" y="10151"/>
                  <a:pt x="13692" y="10088"/>
                </a:cubicBezTo>
                <a:cubicBezTo>
                  <a:pt x="13731" y="10062"/>
                  <a:pt x="13763" y="9942"/>
                  <a:pt x="13763" y="9817"/>
                </a:cubicBezTo>
                <a:cubicBezTo>
                  <a:pt x="13763" y="9692"/>
                  <a:pt x="13838" y="9484"/>
                  <a:pt x="13929" y="9359"/>
                </a:cubicBezTo>
                <a:cubicBezTo>
                  <a:pt x="14153" y="9048"/>
                  <a:pt x="14138" y="8760"/>
                  <a:pt x="13886" y="8580"/>
                </a:cubicBezTo>
                <a:cubicBezTo>
                  <a:pt x="13608" y="8382"/>
                  <a:pt x="13680" y="8292"/>
                  <a:pt x="14109" y="8306"/>
                </a:cubicBezTo>
                <a:cubicBezTo>
                  <a:pt x="14463" y="8318"/>
                  <a:pt x="14461" y="8319"/>
                  <a:pt x="14437" y="8639"/>
                </a:cubicBezTo>
                <a:lnTo>
                  <a:pt x="14415" y="8960"/>
                </a:lnTo>
                <a:lnTo>
                  <a:pt x="14838" y="8991"/>
                </a:lnTo>
                <a:cubicBezTo>
                  <a:pt x="15106" y="9011"/>
                  <a:pt x="15322" y="8978"/>
                  <a:pt x="15423" y="8901"/>
                </a:cubicBezTo>
                <a:cubicBezTo>
                  <a:pt x="15656" y="8723"/>
                  <a:pt x="15745" y="8878"/>
                  <a:pt x="15643" y="9281"/>
                </a:cubicBezTo>
                <a:cubicBezTo>
                  <a:pt x="15596" y="9469"/>
                  <a:pt x="15580" y="9677"/>
                  <a:pt x="15603" y="9745"/>
                </a:cubicBezTo>
                <a:cubicBezTo>
                  <a:pt x="15627" y="9814"/>
                  <a:pt x="15596" y="9900"/>
                  <a:pt x="15538" y="9939"/>
                </a:cubicBezTo>
                <a:cubicBezTo>
                  <a:pt x="15479" y="9977"/>
                  <a:pt x="15412" y="10099"/>
                  <a:pt x="15386" y="10210"/>
                </a:cubicBezTo>
                <a:cubicBezTo>
                  <a:pt x="15351" y="10362"/>
                  <a:pt x="15373" y="10412"/>
                  <a:pt x="15483" y="10412"/>
                </a:cubicBezTo>
                <a:cubicBezTo>
                  <a:pt x="15662" y="10412"/>
                  <a:pt x="15851" y="10186"/>
                  <a:pt x="15778" y="10057"/>
                </a:cubicBezTo>
                <a:cubicBezTo>
                  <a:pt x="15749" y="10005"/>
                  <a:pt x="15811" y="9924"/>
                  <a:pt x="15915" y="9876"/>
                </a:cubicBezTo>
                <a:cubicBezTo>
                  <a:pt x="16228" y="9734"/>
                  <a:pt x="16389" y="9552"/>
                  <a:pt x="16389" y="9347"/>
                </a:cubicBezTo>
                <a:cubicBezTo>
                  <a:pt x="16389" y="9240"/>
                  <a:pt x="16456" y="9130"/>
                  <a:pt x="16535" y="9104"/>
                </a:cubicBezTo>
                <a:cubicBezTo>
                  <a:pt x="16809" y="9011"/>
                  <a:pt x="16923" y="8908"/>
                  <a:pt x="16912" y="8767"/>
                </a:cubicBezTo>
                <a:cubicBezTo>
                  <a:pt x="16899" y="8595"/>
                  <a:pt x="17586" y="8137"/>
                  <a:pt x="17753" y="8206"/>
                </a:cubicBezTo>
                <a:cubicBezTo>
                  <a:pt x="17949" y="8289"/>
                  <a:pt x="17885" y="8426"/>
                  <a:pt x="17544" y="8661"/>
                </a:cubicBezTo>
                <a:cubicBezTo>
                  <a:pt x="17133" y="8944"/>
                  <a:pt x="16975" y="9226"/>
                  <a:pt x="17187" y="9300"/>
                </a:cubicBezTo>
                <a:cubicBezTo>
                  <a:pt x="17268" y="9328"/>
                  <a:pt x="17414" y="9395"/>
                  <a:pt x="17512" y="9446"/>
                </a:cubicBezTo>
                <a:cubicBezTo>
                  <a:pt x="17765" y="9578"/>
                  <a:pt x="18115" y="9463"/>
                  <a:pt x="18115" y="9250"/>
                </a:cubicBezTo>
                <a:cubicBezTo>
                  <a:pt x="18115" y="9028"/>
                  <a:pt x="18195" y="8983"/>
                  <a:pt x="18418" y="9076"/>
                </a:cubicBezTo>
                <a:cubicBezTo>
                  <a:pt x="18590" y="9146"/>
                  <a:pt x="18595" y="9161"/>
                  <a:pt x="18476" y="9421"/>
                </a:cubicBezTo>
                <a:cubicBezTo>
                  <a:pt x="18407" y="9572"/>
                  <a:pt x="18297" y="9696"/>
                  <a:pt x="18233" y="9696"/>
                </a:cubicBezTo>
                <a:cubicBezTo>
                  <a:pt x="18168" y="9696"/>
                  <a:pt x="18115" y="9775"/>
                  <a:pt x="18115" y="9873"/>
                </a:cubicBezTo>
                <a:cubicBezTo>
                  <a:pt x="18115" y="10063"/>
                  <a:pt x="18390" y="10131"/>
                  <a:pt x="18484" y="9963"/>
                </a:cubicBezTo>
                <a:cubicBezTo>
                  <a:pt x="18542" y="9862"/>
                  <a:pt x="18879" y="9843"/>
                  <a:pt x="18964" y="9935"/>
                </a:cubicBezTo>
                <a:cubicBezTo>
                  <a:pt x="19048" y="10027"/>
                  <a:pt x="18601" y="10502"/>
                  <a:pt x="18430" y="10502"/>
                </a:cubicBezTo>
                <a:cubicBezTo>
                  <a:pt x="18219" y="10502"/>
                  <a:pt x="18244" y="10635"/>
                  <a:pt x="18490" y="10811"/>
                </a:cubicBezTo>
                <a:cubicBezTo>
                  <a:pt x="18693" y="10956"/>
                  <a:pt x="18725" y="11196"/>
                  <a:pt x="18536" y="11150"/>
                </a:cubicBezTo>
                <a:cubicBezTo>
                  <a:pt x="18390" y="11115"/>
                  <a:pt x="18432" y="11380"/>
                  <a:pt x="18590" y="11590"/>
                </a:cubicBezTo>
                <a:cubicBezTo>
                  <a:pt x="18590" y="11587"/>
                  <a:pt x="18590" y="11586"/>
                  <a:pt x="18590" y="11584"/>
                </a:cubicBezTo>
                <a:cubicBezTo>
                  <a:pt x="18590" y="11033"/>
                  <a:pt x="18801" y="10956"/>
                  <a:pt x="19070" y="11406"/>
                </a:cubicBezTo>
                <a:cubicBezTo>
                  <a:pt x="19299" y="11789"/>
                  <a:pt x="19427" y="11723"/>
                  <a:pt x="19547" y="11166"/>
                </a:cubicBezTo>
                <a:cubicBezTo>
                  <a:pt x="19622" y="10819"/>
                  <a:pt x="19609" y="10804"/>
                  <a:pt x="19173" y="10833"/>
                </a:cubicBezTo>
                <a:cubicBezTo>
                  <a:pt x="18582" y="10871"/>
                  <a:pt x="18568" y="10643"/>
                  <a:pt x="19119" y="9886"/>
                </a:cubicBezTo>
                <a:cubicBezTo>
                  <a:pt x="19673" y="9122"/>
                  <a:pt x="19660" y="8565"/>
                  <a:pt x="19061" y="7393"/>
                </a:cubicBezTo>
                <a:cubicBezTo>
                  <a:pt x="18634" y="6557"/>
                  <a:pt x="18628" y="6530"/>
                  <a:pt x="18879" y="6459"/>
                </a:cubicBezTo>
                <a:cubicBezTo>
                  <a:pt x="19020" y="6418"/>
                  <a:pt x="19136" y="6317"/>
                  <a:pt x="19133" y="6234"/>
                </a:cubicBezTo>
                <a:cubicBezTo>
                  <a:pt x="19130" y="6151"/>
                  <a:pt x="18627" y="5635"/>
                  <a:pt x="18018" y="5088"/>
                </a:cubicBezTo>
                <a:cubicBezTo>
                  <a:pt x="17658" y="4763"/>
                  <a:pt x="17486" y="4590"/>
                  <a:pt x="17227" y="4349"/>
                </a:cubicBezTo>
                <a:cubicBezTo>
                  <a:pt x="17226" y="4349"/>
                  <a:pt x="17224" y="4349"/>
                  <a:pt x="17224" y="4349"/>
                </a:cubicBezTo>
                <a:cubicBezTo>
                  <a:pt x="17106" y="4335"/>
                  <a:pt x="16948" y="4212"/>
                  <a:pt x="16735" y="3985"/>
                </a:cubicBezTo>
                <a:cubicBezTo>
                  <a:pt x="16481" y="3713"/>
                  <a:pt x="16087" y="3430"/>
                  <a:pt x="15861" y="3359"/>
                </a:cubicBezTo>
                <a:cubicBezTo>
                  <a:pt x="15512" y="3249"/>
                  <a:pt x="15408" y="3274"/>
                  <a:pt x="15181" y="3508"/>
                </a:cubicBezTo>
                <a:cubicBezTo>
                  <a:pt x="14990" y="3704"/>
                  <a:pt x="14830" y="3758"/>
                  <a:pt x="14629" y="3695"/>
                </a:cubicBezTo>
                <a:cubicBezTo>
                  <a:pt x="14134" y="3539"/>
                  <a:pt x="13595" y="3239"/>
                  <a:pt x="13440" y="3035"/>
                </a:cubicBezTo>
                <a:cubicBezTo>
                  <a:pt x="13395" y="2975"/>
                  <a:pt x="13378" y="2933"/>
                  <a:pt x="13374" y="2894"/>
                </a:cubicBezTo>
                <a:cubicBezTo>
                  <a:pt x="13295" y="2861"/>
                  <a:pt x="13224" y="2826"/>
                  <a:pt x="13160" y="2779"/>
                </a:cubicBezTo>
                <a:cubicBezTo>
                  <a:pt x="12925" y="2606"/>
                  <a:pt x="12699" y="2553"/>
                  <a:pt x="12408" y="2605"/>
                </a:cubicBezTo>
                <a:cubicBezTo>
                  <a:pt x="11981" y="2681"/>
                  <a:pt x="11586" y="2418"/>
                  <a:pt x="11854" y="2237"/>
                </a:cubicBezTo>
                <a:cubicBezTo>
                  <a:pt x="11896" y="2209"/>
                  <a:pt x="11922" y="2160"/>
                  <a:pt x="11943" y="2106"/>
                </a:cubicBezTo>
                <a:cubicBezTo>
                  <a:pt x="11926" y="1931"/>
                  <a:pt x="11820" y="1666"/>
                  <a:pt x="11677" y="1452"/>
                </a:cubicBezTo>
                <a:cubicBezTo>
                  <a:pt x="11429" y="1242"/>
                  <a:pt x="11233" y="805"/>
                  <a:pt x="11368" y="657"/>
                </a:cubicBezTo>
                <a:cubicBezTo>
                  <a:pt x="11384" y="640"/>
                  <a:pt x="11397" y="628"/>
                  <a:pt x="11411" y="614"/>
                </a:cubicBezTo>
                <a:cubicBezTo>
                  <a:pt x="11420" y="496"/>
                  <a:pt x="11411" y="373"/>
                  <a:pt x="11371" y="302"/>
                </a:cubicBezTo>
                <a:cubicBezTo>
                  <a:pt x="11355" y="273"/>
                  <a:pt x="11337" y="257"/>
                  <a:pt x="11317" y="252"/>
                </a:cubicBezTo>
                <a:close/>
                <a:moveTo>
                  <a:pt x="19199" y="1807"/>
                </a:moveTo>
                <a:cubicBezTo>
                  <a:pt x="19211" y="1871"/>
                  <a:pt x="19235" y="1936"/>
                  <a:pt x="19270" y="1981"/>
                </a:cubicBezTo>
                <a:cubicBezTo>
                  <a:pt x="19320" y="2047"/>
                  <a:pt x="19338" y="2096"/>
                  <a:pt x="19316" y="2143"/>
                </a:cubicBezTo>
                <a:cubicBezTo>
                  <a:pt x="19454" y="2288"/>
                  <a:pt x="19578" y="2390"/>
                  <a:pt x="19607" y="2358"/>
                </a:cubicBezTo>
                <a:cubicBezTo>
                  <a:pt x="19639" y="2324"/>
                  <a:pt x="19449" y="2085"/>
                  <a:pt x="19199" y="1807"/>
                </a:cubicBezTo>
                <a:close/>
                <a:moveTo>
                  <a:pt x="6273" y="2299"/>
                </a:moveTo>
                <a:cubicBezTo>
                  <a:pt x="6210" y="2299"/>
                  <a:pt x="6158" y="2425"/>
                  <a:pt x="6158" y="2580"/>
                </a:cubicBezTo>
                <a:cubicBezTo>
                  <a:pt x="6158" y="2814"/>
                  <a:pt x="6188" y="2835"/>
                  <a:pt x="6338" y="2698"/>
                </a:cubicBezTo>
                <a:cubicBezTo>
                  <a:pt x="6521" y="2532"/>
                  <a:pt x="6483" y="2299"/>
                  <a:pt x="6273" y="2299"/>
                </a:cubicBezTo>
                <a:close/>
                <a:moveTo>
                  <a:pt x="7419" y="2468"/>
                </a:moveTo>
                <a:cubicBezTo>
                  <a:pt x="7290" y="2666"/>
                  <a:pt x="7154" y="2829"/>
                  <a:pt x="7073" y="2829"/>
                </a:cubicBezTo>
                <a:cubicBezTo>
                  <a:pt x="6986" y="2829"/>
                  <a:pt x="6844" y="2922"/>
                  <a:pt x="6759" y="3035"/>
                </a:cubicBezTo>
                <a:cubicBezTo>
                  <a:pt x="6673" y="3147"/>
                  <a:pt x="6519" y="3204"/>
                  <a:pt x="6413" y="3159"/>
                </a:cubicBezTo>
                <a:cubicBezTo>
                  <a:pt x="6307" y="3115"/>
                  <a:pt x="6374" y="3257"/>
                  <a:pt x="6564" y="3474"/>
                </a:cubicBezTo>
                <a:cubicBezTo>
                  <a:pt x="6897" y="3855"/>
                  <a:pt x="6900" y="3872"/>
                  <a:pt x="6670" y="4007"/>
                </a:cubicBezTo>
                <a:cubicBezTo>
                  <a:pt x="6498" y="4107"/>
                  <a:pt x="6450" y="4242"/>
                  <a:pt x="6493" y="4486"/>
                </a:cubicBezTo>
                <a:cubicBezTo>
                  <a:pt x="6525" y="4673"/>
                  <a:pt x="6595" y="4856"/>
                  <a:pt x="6647" y="4891"/>
                </a:cubicBezTo>
                <a:cubicBezTo>
                  <a:pt x="6865" y="5039"/>
                  <a:pt x="6576" y="5516"/>
                  <a:pt x="6078" y="5835"/>
                </a:cubicBezTo>
                <a:cubicBezTo>
                  <a:pt x="5436" y="6247"/>
                  <a:pt x="5289" y="6164"/>
                  <a:pt x="5064" y="5253"/>
                </a:cubicBezTo>
                <a:cubicBezTo>
                  <a:pt x="4881" y="4513"/>
                  <a:pt x="4751" y="4306"/>
                  <a:pt x="4369" y="4147"/>
                </a:cubicBezTo>
                <a:cubicBezTo>
                  <a:pt x="4135" y="4197"/>
                  <a:pt x="3821" y="4245"/>
                  <a:pt x="3483" y="4284"/>
                </a:cubicBezTo>
                <a:cubicBezTo>
                  <a:pt x="2506" y="4396"/>
                  <a:pt x="2317" y="4388"/>
                  <a:pt x="2200" y="4218"/>
                </a:cubicBezTo>
                <a:cubicBezTo>
                  <a:pt x="2083" y="4047"/>
                  <a:pt x="2056" y="4056"/>
                  <a:pt x="2000" y="4287"/>
                </a:cubicBezTo>
                <a:cubicBezTo>
                  <a:pt x="1965" y="4435"/>
                  <a:pt x="1981" y="4555"/>
                  <a:pt x="2037" y="4555"/>
                </a:cubicBezTo>
                <a:cubicBezTo>
                  <a:pt x="2136" y="4555"/>
                  <a:pt x="3214" y="6072"/>
                  <a:pt x="3672" y="6854"/>
                </a:cubicBezTo>
                <a:cubicBezTo>
                  <a:pt x="3886" y="7219"/>
                  <a:pt x="3885" y="7226"/>
                  <a:pt x="3629" y="7300"/>
                </a:cubicBezTo>
                <a:cubicBezTo>
                  <a:pt x="3308" y="7392"/>
                  <a:pt x="3304" y="7535"/>
                  <a:pt x="3601" y="7991"/>
                </a:cubicBezTo>
                <a:cubicBezTo>
                  <a:pt x="3921" y="8483"/>
                  <a:pt x="3967" y="8876"/>
                  <a:pt x="3706" y="8854"/>
                </a:cubicBezTo>
                <a:cubicBezTo>
                  <a:pt x="3564" y="8842"/>
                  <a:pt x="3632" y="8971"/>
                  <a:pt x="3921" y="9269"/>
                </a:cubicBezTo>
                <a:cubicBezTo>
                  <a:pt x="4337" y="9699"/>
                  <a:pt x="4448" y="10044"/>
                  <a:pt x="4218" y="10200"/>
                </a:cubicBezTo>
                <a:cubicBezTo>
                  <a:pt x="4137" y="10255"/>
                  <a:pt x="4138" y="10370"/>
                  <a:pt x="4224" y="10546"/>
                </a:cubicBezTo>
                <a:cubicBezTo>
                  <a:pt x="4368" y="10842"/>
                  <a:pt x="4283" y="11435"/>
                  <a:pt x="3998" y="12088"/>
                </a:cubicBezTo>
                <a:cubicBezTo>
                  <a:pt x="3827" y="12480"/>
                  <a:pt x="3830" y="12537"/>
                  <a:pt x="4015" y="12761"/>
                </a:cubicBezTo>
                <a:cubicBezTo>
                  <a:pt x="4127" y="12896"/>
                  <a:pt x="4218" y="13054"/>
                  <a:pt x="4218" y="13110"/>
                </a:cubicBezTo>
                <a:cubicBezTo>
                  <a:pt x="4218" y="13166"/>
                  <a:pt x="4304" y="13413"/>
                  <a:pt x="4409" y="13655"/>
                </a:cubicBezTo>
                <a:cubicBezTo>
                  <a:pt x="4584" y="14057"/>
                  <a:pt x="4584" y="14169"/>
                  <a:pt x="4409" y="14914"/>
                </a:cubicBezTo>
                <a:cubicBezTo>
                  <a:pt x="4304" y="15364"/>
                  <a:pt x="4218" y="15753"/>
                  <a:pt x="4218" y="15777"/>
                </a:cubicBezTo>
                <a:cubicBezTo>
                  <a:pt x="4218" y="15801"/>
                  <a:pt x="4321" y="15788"/>
                  <a:pt x="4447" y="15752"/>
                </a:cubicBezTo>
                <a:cubicBezTo>
                  <a:pt x="4733" y="15670"/>
                  <a:pt x="4892" y="15929"/>
                  <a:pt x="4707" y="16173"/>
                </a:cubicBezTo>
                <a:cubicBezTo>
                  <a:pt x="4595" y="16320"/>
                  <a:pt x="4614" y="16339"/>
                  <a:pt x="4812" y="16282"/>
                </a:cubicBezTo>
                <a:cubicBezTo>
                  <a:pt x="4998" y="16229"/>
                  <a:pt x="5097" y="16306"/>
                  <a:pt x="5210" y="16593"/>
                </a:cubicBezTo>
                <a:cubicBezTo>
                  <a:pt x="5292" y="16802"/>
                  <a:pt x="5368" y="16988"/>
                  <a:pt x="5378" y="17008"/>
                </a:cubicBezTo>
                <a:cubicBezTo>
                  <a:pt x="5417" y="17082"/>
                  <a:pt x="5793" y="16873"/>
                  <a:pt x="5793" y="16777"/>
                </a:cubicBezTo>
                <a:cubicBezTo>
                  <a:pt x="5793" y="16722"/>
                  <a:pt x="5605" y="16419"/>
                  <a:pt x="5375" y="16101"/>
                </a:cubicBezTo>
                <a:cubicBezTo>
                  <a:pt x="5124" y="15754"/>
                  <a:pt x="5032" y="15554"/>
                  <a:pt x="5058" y="15428"/>
                </a:cubicBezTo>
                <a:cubicBezTo>
                  <a:pt x="5015" y="15386"/>
                  <a:pt x="4984" y="15348"/>
                  <a:pt x="4935" y="15304"/>
                </a:cubicBezTo>
                <a:cubicBezTo>
                  <a:pt x="4629" y="15024"/>
                  <a:pt x="4580" y="14940"/>
                  <a:pt x="4661" y="14833"/>
                </a:cubicBezTo>
                <a:cubicBezTo>
                  <a:pt x="4745" y="14722"/>
                  <a:pt x="4800" y="14746"/>
                  <a:pt x="5024" y="14983"/>
                </a:cubicBezTo>
                <a:cubicBezTo>
                  <a:pt x="5205" y="15174"/>
                  <a:pt x="5392" y="15256"/>
                  <a:pt x="5593" y="15254"/>
                </a:cubicBezTo>
                <a:cubicBezTo>
                  <a:pt x="5683" y="15231"/>
                  <a:pt x="5783" y="15190"/>
                  <a:pt x="5875" y="15138"/>
                </a:cubicBezTo>
                <a:cubicBezTo>
                  <a:pt x="6225" y="14944"/>
                  <a:pt x="6466" y="14968"/>
                  <a:pt x="6599" y="15194"/>
                </a:cubicBezTo>
                <a:cubicBezTo>
                  <a:pt x="6660" y="15254"/>
                  <a:pt x="6714" y="15328"/>
                  <a:pt x="6759" y="15425"/>
                </a:cubicBezTo>
                <a:cubicBezTo>
                  <a:pt x="6864" y="15655"/>
                  <a:pt x="6856" y="15666"/>
                  <a:pt x="6990" y="15201"/>
                </a:cubicBezTo>
                <a:cubicBezTo>
                  <a:pt x="7024" y="15084"/>
                  <a:pt x="7066" y="15094"/>
                  <a:pt x="7276" y="15263"/>
                </a:cubicBezTo>
                <a:cubicBezTo>
                  <a:pt x="7557" y="15490"/>
                  <a:pt x="7574" y="15540"/>
                  <a:pt x="7402" y="15696"/>
                </a:cubicBezTo>
                <a:cubicBezTo>
                  <a:pt x="7195" y="15883"/>
                  <a:pt x="7262" y="16038"/>
                  <a:pt x="7627" y="16216"/>
                </a:cubicBezTo>
                <a:cubicBezTo>
                  <a:pt x="7819" y="16310"/>
                  <a:pt x="8086" y="16536"/>
                  <a:pt x="8222" y="16718"/>
                </a:cubicBezTo>
                <a:cubicBezTo>
                  <a:pt x="8357" y="16900"/>
                  <a:pt x="8590" y="17190"/>
                  <a:pt x="8736" y="17366"/>
                </a:cubicBezTo>
                <a:cubicBezTo>
                  <a:pt x="8882" y="17542"/>
                  <a:pt x="8976" y="17734"/>
                  <a:pt x="8945" y="17790"/>
                </a:cubicBezTo>
                <a:cubicBezTo>
                  <a:pt x="8903" y="17865"/>
                  <a:pt x="8920" y="17862"/>
                  <a:pt x="9008" y="17787"/>
                </a:cubicBezTo>
                <a:cubicBezTo>
                  <a:pt x="9127" y="17684"/>
                  <a:pt x="9767" y="17746"/>
                  <a:pt x="9962" y="17877"/>
                </a:cubicBezTo>
                <a:cubicBezTo>
                  <a:pt x="10014" y="17912"/>
                  <a:pt x="10079" y="17899"/>
                  <a:pt x="10105" y="17852"/>
                </a:cubicBezTo>
                <a:cubicBezTo>
                  <a:pt x="10132" y="17805"/>
                  <a:pt x="10286" y="17792"/>
                  <a:pt x="10448" y="17821"/>
                </a:cubicBezTo>
                <a:cubicBezTo>
                  <a:pt x="10716" y="17868"/>
                  <a:pt x="10739" y="17854"/>
                  <a:pt x="10691" y="17690"/>
                </a:cubicBezTo>
                <a:cubicBezTo>
                  <a:pt x="10652" y="17556"/>
                  <a:pt x="10699" y="17467"/>
                  <a:pt x="10868" y="17344"/>
                </a:cubicBezTo>
                <a:cubicBezTo>
                  <a:pt x="10993" y="17253"/>
                  <a:pt x="11133" y="17190"/>
                  <a:pt x="11180" y="17201"/>
                </a:cubicBezTo>
                <a:cubicBezTo>
                  <a:pt x="11226" y="17211"/>
                  <a:pt x="11265" y="17143"/>
                  <a:pt x="11265" y="17051"/>
                </a:cubicBezTo>
                <a:cubicBezTo>
                  <a:pt x="11265" y="16912"/>
                  <a:pt x="11197" y="16882"/>
                  <a:pt x="10857" y="16874"/>
                </a:cubicBezTo>
                <a:cubicBezTo>
                  <a:pt x="10431" y="16863"/>
                  <a:pt x="10178" y="16726"/>
                  <a:pt x="10425" y="16640"/>
                </a:cubicBezTo>
                <a:cubicBezTo>
                  <a:pt x="10500" y="16614"/>
                  <a:pt x="10617" y="16573"/>
                  <a:pt x="10685" y="16550"/>
                </a:cubicBezTo>
                <a:cubicBezTo>
                  <a:pt x="10754" y="16526"/>
                  <a:pt x="10849" y="16402"/>
                  <a:pt x="10894" y="16272"/>
                </a:cubicBezTo>
                <a:cubicBezTo>
                  <a:pt x="10948" y="16118"/>
                  <a:pt x="11017" y="16055"/>
                  <a:pt x="11097" y="16089"/>
                </a:cubicBezTo>
                <a:cubicBezTo>
                  <a:pt x="11167" y="16118"/>
                  <a:pt x="11220" y="16087"/>
                  <a:pt x="11220" y="16017"/>
                </a:cubicBezTo>
                <a:cubicBezTo>
                  <a:pt x="11220" y="15951"/>
                  <a:pt x="11272" y="15848"/>
                  <a:pt x="11337" y="15790"/>
                </a:cubicBezTo>
                <a:cubicBezTo>
                  <a:pt x="11498" y="15644"/>
                  <a:pt x="11377" y="15311"/>
                  <a:pt x="11142" y="15251"/>
                </a:cubicBezTo>
                <a:cubicBezTo>
                  <a:pt x="10906" y="15190"/>
                  <a:pt x="10914" y="15038"/>
                  <a:pt x="11154" y="14973"/>
                </a:cubicBezTo>
                <a:cubicBezTo>
                  <a:pt x="11294" y="14935"/>
                  <a:pt x="11336" y="14865"/>
                  <a:pt x="11320" y="14712"/>
                </a:cubicBezTo>
                <a:cubicBezTo>
                  <a:pt x="11293" y="14458"/>
                  <a:pt x="11067" y="14251"/>
                  <a:pt x="10871" y="14300"/>
                </a:cubicBezTo>
                <a:cubicBezTo>
                  <a:pt x="10792" y="14320"/>
                  <a:pt x="10597" y="14238"/>
                  <a:pt x="10437" y="14120"/>
                </a:cubicBezTo>
                <a:cubicBezTo>
                  <a:pt x="10276" y="14001"/>
                  <a:pt x="10128" y="13905"/>
                  <a:pt x="10108" y="13905"/>
                </a:cubicBezTo>
                <a:cubicBezTo>
                  <a:pt x="10007" y="13905"/>
                  <a:pt x="9168" y="13259"/>
                  <a:pt x="9168" y="13182"/>
                </a:cubicBezTo>
                <a:cubicBezTo>
                  <a:pt x="9168" y="13132"/>
                  <a:pt x="9249" y="13058"/>
                  <a:pt x="9351" y="13017"/>
                </a:cubicBezTo>
                <a:cubicBezTo>
                  <a:pt x="9501" y="12955"/>
                  <a:pt x="9587" y="12998"/>
                  <a:pt x="9808" y="13244"/>
                </a:cubicBezTo>
                <a:cubicBezTo>
                  <a:pt x="10119" y="13591"/>
                  <a:pt x="10139" y="13597"/>
                  <a:pt x="10274" y="13397"/>
                </a:cubicBezTo>
                <a:cubicBezTo>
                  <a:pt x="10400" y="13208"/>
                  <a:pt x="10586" y="13325"/>
                  <a:pt x="10519" y="13553"/>
                </a:cubicBezTo>
                <a:cubicBezTo>
                  <a:pt x="10482" y="13681"/>
                  <a:pt x="10523" y="13747"/>
                  <a:pt x="10685" y="13814"/>
                </a:cubicBezTo>
                <a:cubicBezTo>
                  <a:pt x="10804" y="13864"/>
                  <a:pt x="10931" y="13905"/>
                  <a:pt x="10968" y="13905"/>
                </a:cubicBezTo>
                <a:cubicBezTo>
                  <a:pt x="11079" y="13905"/>
                  <a:pt x="11157" y="13263"/>
                  <a:pt x="11060" y="13157"/>
                </a:cubicBezTo>
                <a:cubicBezTo>
                  <a:pt x="11011" y="13104"/>
                  <a:pt x="10971" y="12974"/>
                  <a:pt x="10971" y="12867"/>
                </a:cubicBezTo>
                <a:cubicBezTo>
                  <a:pt x="10971" y="12760"/>
                  <a:pt x="10920" y="12625"/>
                  <a:pt x="10857" y="12568"/>
                </a:cubicBezTo>
                <a:cubicBezTo>
                  <a:pt x="10794" y="12511"/>
                  <a:pt x="10758" y="12391"/>
                  <a:pt x="10779" y="12303"/>
                </a:cubicBezTo>
                <a:cubicBezTo>
                  <a:pt x="10832" y="12085"/>
                  <a:pt x="10607" y="11904"/>
                  <a:pt x="10351" y="11957"/>
                </a:cubicBezTo>
                <a:cubicBezTo>
                  <a:pt x="10186" y="11992"/>
                  <a:pt x="10125" y="11958"/>
                  <a:pt x="10071" y="11802"/>
                </a:cubicBezTo>
                <a:cubicBezTo>
                  <a:pt x="10003" y="11607"/>
                  <a:pt x="9643" y="11432"/>
                  <a:pt x="9502" y="11527"/>
                </a:cubicBezTo>
                <a:cubicBezTo>
                  <a:pt x="9464" y="11553"/>
                  <a:pt x="9375" y="11478"/>
                  <a:pt x="9305" y="11362"/>
                </a:cubicBezTo>
                <a:cubicBezTo>
                  <a:pt x="9110" y="11037"/>
                  <a:pt x="9286" y="10906"/>
                  <a:pt x="9616" y="11129"/>
                </a:cubicBezTo>
                <a:cubicBezTo>
                  <a:pt x="9758" y="11224"/>
                  <a:pt x="10034" y="11323"/>
                  <a:pt x="10228" y="11350"/>
                </a:cubicBezTo>
                <a:cubicBezTo>
                  <a:pt x="10579" y="11398"/>
                  <a:pt x="10581" y="11396"/>
                  <a:pt x="10525" y="11150"/>
                </a:cubicBezTo>
                <a:cubicBezTo>
                  <a:pt x="10494" y="11015"/>
                  <a:pt x="10400" y="10822"/>
                  <a:pt x="10317" y="10724"/>
                </a:cubicBezTo>
                <a:cubicBezTo>
                  <a:pt x="10219" y="10608"/>
                  <a:pt x="10179" y="10463"/>
                  <a:pt x="10205" y="10316"/>
                </a:cubicBezTo>
                <a:cubicBezTo>
                  <a:pt x="10236" y="10142"/>
                  <a:pt x="10181" y="10013"/>
                  <a:pt x="9976" y="9780"/>
                </a:cubicBezTo>
                <a:cubicBezTo>
                  <a:pt x="9681" y="9444"/>
                  <a:pt x="9607" y="9138"/>
                  <a:pt x="9782" y="8979"/>
                </a:cubicBezTo>
                <a:cubicBezTo>
                  <a:pt x="9869" y="8900"/>
                  <a:pt x="9914" y="8918"/>
                  <a:pt x="9982" y="9057"/>
                </a:cubicBezTo>
                <a:cubicBezTo>
                  <a:pt x="10030" y="9155"/>
                  <a:pt x="10146" y="9247"/>
                  <a:pt x="10242" y="9262"/>
                </a:cubicBezTo>
                <a:cubicBezTo>
                  <a:pt x="10378" y="9285"/>
                  <a:pt x="10423" y="9362"/>
                  <a:pt x="10437" y="9608"/>
                </a:cubicBezTo>
                <a:cubicBezTo>
                  <a:pt x="10464" y="10106"/>
                  <a:pt x="10673" y="10381"/>
                  <a:pt x="11077" y="10440"/>
                </a:cubicBezTo>
                <a:cubicBezTo>
                  <a:pt x="11267" y="10468"/>
                  <a:pt x="11455" y="10457"/>
                  <a:pt x="11494" y="10415"/>
                </a:cubicBezTo>
                <a:cubicBezTo>
                  <a:pt x="11600" y="10300"/>
                  <a:pt x="11407" y="9751"/>
                  <a:pt x="11177" y="9515"/>
                </a:cubicBezTo>
                <a:cubicBezTo>
                  <a:pt x="11065" y="9400"/>
                  <a:pt x="10971" y="9271"/>
                  <a:pt x="10971" y="9228"/>
                </a:cubicBezTo>
                <a:cubicBezTo>
                  <a:pt x="10971" y="9185"/>
                  <a:pt x="10819" y="8921"/>
                  <a:pt x="10628" y="8639"/>
                </a:cubicBezTo>
                <a:cubicBezTo>
                  <a:pt x="10421" y="8334"/>
                  <a:pt x="10289" y="8047"/>
                  <a:pt x="10302" y="7932"/>
                </a:cubicBezTo>
                <a:cubicBezTo>
                  <a:pt x="10315" y="7826"/>
                  <a:pt x="10287" y="7715"/>
                  <a:pt x="10239" y="7683"/>
                </a:cubicBezTo>
                <a:cubicBezTo>
                  <a:pt x="10178" y="7641"/>
                  <a:pt x="10178" y="7572"/>
                  <a:pt x="10239" y="7446"/>
                </a:cubicBezTo>
                <a:cubicBezTo>
                  <a:pt x="10288" y="7348"/>
                  <a:pt x="10313" y="7221"/>
                  <a:pt x="10297" y="7169"/>
                </a:cubicBezTo>
                <a:cubicBezTo>
                  <a:pt x="10280" y="7116"/>
                  <a:pt x="9973" y="6942"/>
                  <a:pt x="9613" y="6779"/>
                </a:cubicBezTo>
                <a:cubicBezTo>
                  <a:pt x="8982" y="6494"/>
                  <a:pt x="8821" y="6310"/>
                  <a:pt x="9248" y="6362"/>
                </a:cubicBezTo>
                <a:cubicBezTo>
                  <a:pt x="9361" y="6376"/>
                  <a:pt x="9551" y="6395"/>
                  <a:pt x="9668" y="6406"/>
                </a:cubicBezTo>
                <a:cubicBezTo>
                  <a:pt x="9785" y="6416"/>
                  <a:pt x="9945" y="6483"/>
                  <a:pt x="10025" y="6555"/>
                </a:cubicBezTo>
                <a:cubicBezTo>
                  <a:pt x="10156" y="6674"/>
                  <a:pt x="10167" y="6671"/>
                  <a:pt x="10139" y="6511"/>
                </a:cubicBezTo>
                <a:cubicBezTo>
                  <a:pt x="10122" y="6415"/>
                  <a:pt x="10056" y="6337"/>
                  <a:pt x="9991" y="6337"/>
                </a:cubicBezTo>
                <a:cubicBezTo>
                  <a:pt x="9926" y="6337"/>
                  <a:pt x="9851" y="6237"/>
                  <a:pt x="9825" y="6119"/>
                </a:cubicBezTo>
                <a:cubicBezTo>
                  <a:pt x="9779" y="5907"/>
                  <a:pt x="9678" y="5814"/>
                  <a:pt x="9391" y="5717"/>
                </a:cubicBezTo>
                <a:cubicBezTo>
                  <a:pt x="9311" y="5690"/>
                  <a:pt x="9209" y="5564"/>
                  <a:pt x="9165" y="5437"/>
                </a:cubicBezTo>
                <a:cubicBezTo>
                  <a:pt x="9097" y="5243"/>
                  <a:pt x="9041" y="5211"/>
                  <a:pt x="8819" y="5234"/>
                </a:cubicBezTo>
                <a:cubicBezTo>
                  <a:pt x="8580" y="5259"/>
                  <a:pt x="8551" y="5235"/>
                  <a:pt x="8548" y="5022"/>
                </a:cubicBezTo>
                <a:cubicBezTo>
                  <a:pt x="8545" y="4892"/>
                  <a:pt x="8499" y="4729"/>
                  <a:pt x="8445" y="4658"/>
                </a:cubicBezTo>
                <a:cubicBezTo>
                  <a:pt x="8323" y="4498"/>
                  <a:pt x="8396" y="4408"/>
                  <a:pt x="8648" y="4408"/>
                </a:cubicBezTo>
                <a:cubicBezTo>
                  <a:pt x="8866" y="4408"/>
                  <a:pt x="8900" y="4219"/>
                  <a:pt x="8713" y="4050"/>
                </a:cubicBezTo>
                <a:cubicBezTo>
                  <a:pt x="8645" y="3988"/>
                  <a:pt x="8530" y="3803"/>
                  <a:pt x="8459" y="3639"/>
                </a:cubicBezTo>
                <a:cubicBezTo>
                  <a:pt x="8388" y="3475"/>
                  <a:pt x="8265" y="3318"/>
                  <a:pt x="8185" y="3290"/>
                </a:cubicBezTo>
                <a:cubicBezTo>
                  <a:pt x="8105" y="3262"/>
                  <a:pt x="7974" y="3160"/>
                  <a:pt x="7893" y="3063"/>
                </a:cubicBezTo>
                <a:cubicBezTo>
                  <a:pt x="7729" y="2864"/>
                  <a:pt x="7574" y="2826"/>
                  <a:pt x="7630" y="2997"/>
                </a:cubicBezTo>
                <a:cubicBezTo>
                  <a:pt x="7650" y="3059"/>
                  <a:pt x="7635" y="3179"/>
                  <a:pt x="7596" y="3262"/>
                </a:cubicBezTo>
                <a:cubicBezTo>
                  <a:pt x="7531" y="3399"/>
                  <a:pt x="7504" y="3400"/>
                  <a:pt x="7273" y="3274"/>
                </a:cubicBezTo>
                <a:lnTo>
                  <a:pt x="7019" y="3134"/>
                </a:lnTo>
                <a:lnTo>
                  <a:pt x="7242" y="2882"/>
                </a:lnTo>
                <a:cubicBezTo>
                  <a:pt x="7386" y="2717"/>
                  <a:pt x="7435" y="2598"/>
                  <a:pt x="7419" y="2468"/>
                </a:cubicBezTo>
                <a:close/>
                <a:moveTo>
                  <a:pt x="14" y="2564"/>
                </a:moveTo>
                <a:cubicBezTo>
                  <a:pt x="10" y="2566"/>
                  <a:pt x="8" y="2573"/>
                  <a:pt x="6" y="2577"/>
                </a:cubicBezTo>
                <a:cubicBezTo>
                  <a:pt x="5" y="2599"/>
                  <a:pt x="6" y="2629"/>
                  <a:pt x="6" y="2651"/>
                </a:cubicBezTo>
                <a:cubicBezTo>
                  <a:pt x="30" y="2813"/>
                  <a:pt x="240" y="3215"/>
                  <a:pt x="520" y="3617"/>
                </a:cubicBezTo>
                <a:cubicBezTo>
                  <a:pt x="1306" y="4749"/>
                  <a:pt x="1435" y="4493"/>
                  <a:pt x="663" y="3334"/>
                </a:cubicBezTo>
                <a:cubicBezTo>
                  <a:pt x="315" y="2812"/>
                  <a:pt x="83" y="2536"/>
                  <a:pt x="14" y="2564"/>
                </a:cubicBezTo>
                <a:close/>
                <a:moveTo>
                  <a:pt x="1609" y="4555"/>
                </a:moveTo>
                <a:cubicBezTo>
                  <a:pt x="1501" y="4555"/>
                  <a:pt x="1448" y="4616"/>
                  <a:pt x="1489" y="4689"/>
                </a:cubicBezTo>
                <a:cubicBezTo>
                  <a:pt x="1530" y="4762"/>
                  <a:pt x="1583" y="4820"/>
                  <a:pt x="1609" y="4820"/>
                </a:cubicBezTo>
                <a:cubicBezTo>
                  <a:pt x="1634" y="4820"/>
                  <a:pt x="1688" y="4762"/>
                  <a:pt x="1729" y="4689"/>
                </a:cubicBezTo>
                <a:cubicBezTo>
                  <a:pt x="1770" y="4616"/>
                  <a:pt x="1717" y="4555"/>
                  <a:pt x="1609" y="4555"/>
                </a:cubicBezTo>
                <a:close/>
                <a:moveTo>
                  <a:pt x="19573" y="4754"/>
                </a:moveTo>
                <a:cubicBezTo>
                  <a:pt x="19531" y="4760"/>
                  <a:pt x="19480" y="4787"/>
                  <a:pt x="19430" y="4832"/>
                </a:cubicBezTo>
                <a:cubicBezTo>
                  <a:pt x="19337" y="4917"/>
                  <a:pt x="19291" y="5041"/>
                  <a:pt x="19330" y="5109"/>
                </a:cubicBezTo>
                <a:cubicBezTo>
                  <a:pt x="19372" y="5183"/>
                  <a:pt x="19473" y="5170"/>
                  <a:pt x="19573" y="5078"/>
                </a:cubicBezTo>
                <a:cubicBezTo>
                  <a:pt x="19666" y="4993"/>
                  <a:pt x="19709" y="4869"/>
                  <a:pt x="19670" y="4801"/>
                </a:cubicBezTo>
                <a:cubicBezTo>
                  <a:pt x="19649" y="4764"/>
                  <a:pt x="19615" y="4749"/>
                  <a:pt x="19573" y="4754"/>
                </a:cubicBezTo>
                <a:close/>
                <a:moveTo>
                  <a:pt x="20868" y="4979"/>
                </a:moveTo>
                <a:cubicBezTo>
                  <a:pt x="20851" y="4974"/>
                  <a:pt x="20845" y="5037"/>
                  <a:pt x="20842" y="5162"/>
                </a:cubicBezTo>
                <a:cubicBezTo>
                  <a:pt x="20838" y="5312"/>
                  <a:pt x="20779" y="5492"/>
                  <a:pt x="20710" y="5567"/>
                </a:cubicBezTo>
                <a:cubicBezTo>
                  <a:pt x="20641" y="5643"/>
                  <a:pt x="20622" y="5813"/>
                  <a:pt x="20668" y="5944"/>
                </a:cubicBezTo>
                <a:cubicBezTo>
                  <a:pt x="20742" y="6156"/>
                  <a:pt x="20769" y="6146"/>
                  <a:pt x="20913" y="5845"/>
                </a:cubicBezTo>
                <a:cubicBezTo>
                  <a:pt x="21026" y="5610"/>
                  <a:pt x="21043" y="5410"/>
                  <a:pt x="20965" y="5197"/>
                </a:cubicBezTo>
                <a:cubicBezTo>
                  <a:pt x="20913" y="5054"/>
                  <a:pt x="20884" y="4983"/>
                  <a:pt x="20868" y="4979"/>
                </a:cubicBezTo>
                <a:close/>
                <a:moveTo>
                  <a:pt x="28" y="5670"/>
                </a:moveTo>
                <a:cubicBezTo>
                  <a:pt x="18" y="5664"/>
                  <a:pt x="11" y="5664"/>
                  <a:pt x="3" y="5673"/>
                </a:cubicBezTo>
                <a:cubicBezTo>
                  <a:pt x="1" y="5675"/>
                  <a:pt x="1" y="5684"/>
                  <a:pt x="0" y="5686"/>
                </a:cubicBezTo>
                <a:cubicBezTo>
                  <a:pt x="0" y="5749"/>
                  <a:pt x="0" y="5809"/>
                  <a:pt x="0" y="5873"/>
                </a:cubicBezTo>
                <a:cubicBezTo>
                  <a:pt x="5" y="5897"/>
                  <a:pt x="6" y="5920"/>
                  <a:pt x="14" y="5944"/>
                </a:cubicBezTo>
                <a:cubicBezTo>
                  <a:pt x="119" y="6244"/>
                  <a:pt x="204" y="6195"/>
                  <a:pt x="128" y="5879"/>
                </a:cubicBezTo>
                <a:cubicBezTo>
                  <a:pt x="102" y="5767"/>
                  <a:pt x="60" y="5688"/>
                  <a:pt x="28" y="5670"/>
                </a:cubicBezTo>
                <a:close/>
                <a:moveTo>
                  <a:pt x="2223" y="6857"/>
                </a:moveTo>
                <a:cubicBezTo>
                  <a:pt x="2174" y="6879"/>
                  <a:pt x="2195" y="7025"/>
                  <a:pt x="2280" y="7293"/>
                </a:cubicBezTo>
                <a:cubicBezTo>
                  <a:pt x="2362" y="7549"/>
                  <a:pt x="2487" y="7686"/>
                  <a:pt x="2643" y="7686"/>
                </a:cubicBezTo>
                <a:cubicBezTo>
                  <a:pt x="2950" y="7686"/>
                  <a:pt x="2941" y="7626"/>
                  <a:pt x="2569" y="7163"/>
                </a:cubicBezTo>
                <a:cubicBezTo>
                  <a:pt x="2388" y="6937"/>
                  <a:pt x="2272" y="6835"/>
                  <a:pt x="2223" y="6857"/>
                </a:cubicBezTo>
                <a:close/>
                <a:moveTo>
                  <a:pt x="21422" y="7493"/>
                </a:moveTo>
                <a:cubicBezTo>
                  <a:pt x="21387" y="7502"/>
                  <a:pt x="21345" y="7530"/>
                  <a:pt x="21299" y="7580"/>
                </a:cubicBezTo>
                <a:cubicBezTo>
                  <a:pt x="21195" y="7694"/>
                  <a:pt x="21203" y="7787"/>
                  <a:pt x="21331" y="7957"/>
                </a:cubicBezTo>
                <a:cubicBezTo>
                  <a:pt x="21489" y="8167"/>
                  <a:pt x="21505" y="8162"/>
                  <a:pt x="21542" y="7885"/>
                </a:cubicBezTo>
                <a:cubicBezTo>
                  <a:pt x="21544" y="7867"/>
                  <a:pt x="21543" y="7859"/>
                  <a:pt x="21545" y="7842"/>
                </a:cubicBezTo>
                <a:cubicBezTo>
                  <a:pt x="21545" y="7758"/>
                  <a:pt x="21545" y="7709"/>
                  <a:pt x="21545" y="7627"/>
                </a:cubicBezTo>
                <a:cubicBezTo>
                  <a:pt x="21528" y="7528"/>
                  <a:pt x="21485" y="7476"/>
                  <a:pt x="21422" y="7493"/>
                </a:cubicBezTo>
                <a:close/>
                <a:moveTo>
                  <a:pt x="10734" y="7636"/>
                </a:moveTo>
                <a:cubicBezTo>
                  <a:pt x="10692" y="7631"/>
                  <a:pt x="10642" y="7657"/>
                  <a:pt x="10611" y="7711"/>
                </a:cubicBezTo>
                <a:cubicBezTo>
                  <a:pt x="10561" y="7799"/>
                  <a:pt x="10867" y="8456"/>
                  <a:pt x="11002" y="8552"/>
                </a:cubicBezTo>
                <a:cubicBezTo>
                  <a:pt x="11285" y="8753"/>
                  <a:pt x="11293" y="8462"/>
                  <a:pt x="11014" y="8100"/>
                </a:cubicBezTo>
                <a:cubicBezTo>
                  <a:pt x="10901" y="7954"/>
                  <a:pt x="10808" y="7787"/>
                  <a:pt x="10808" y="7733"/>
                </a:cubicBezTo>
                <a:cubicBezTo>
                  <a:pt x="10808" y="7675"/>
                  <a:pt x="10775" y="7641"/>
                  <a:pt x="10734" y="7636"/>
                </a:cubicBezTo>
                <a:close/>
                <a:moveTo>
                  <a:pt x="403" y="8191"/>
                </a:moveTo>
                <a:cubicBezTo>
                  <a:pt x="360" y="8228"/>
                  <a:pt x="483" y="8674"/>
                  <a:pt x="774" y="9518"/>
                </a:cubicBezTo>
                <a:cubicBezTo>
                  <a:pt x="1018" y="10225"/>
                  <a:pt x="1243" y="10777"/>
                  <a:pt x="1272" y="10745"/>
                </a:cubicBezTo>
                <a:cubicBezTo>
                  <a:pt x="1361" y="10647"/>
                  <a:pt x="909" y="9028"/>
                  <a:pt x="663" y="8568"/>
                </a:cubicBezTo>
                <a:cubicBezTo>
                  <a:pt x="516" y="8293"/>
                  <a:pt x="429" y="8168"/>
                  <a:pt x="403" y="8191"/>
                </a:cubicBezTo>
                <a:close/>
                <a:moveTo>
                  <a:pt x="11337" y="8951"/>
                </a:moveTo>
                <a:cubicBezTo>
                  <a:pt x="11328" y="8951"/>
                  <a:pt x="11321" y="8959"/>
                  <a:pt x="11317" y="8973"/>
                </a:cubicBezTo>
                <a:cubicBezTo>
                  <a:pt x="11299" y="9029"/>
                  <a:pt x="11330" y="9131"/>
                  <a:pt x="11385" y="9203"/>
                </a:cubicBezTo>
                <a:cubicBezTo>
                  <a:pt x="11534" y="9399"/>
                  <a:pt x="11555" y="9363"/>
                  <a:pt x="11445" y="9100"/>
                </a:cubicBezTo>
                <a:cubicBezTo>
                  <a:pt x="11405" y="9004"/>
                  <a:pt x="11363" y="8950"/>
                  <a:pt x="11337" y="8951"/>
                </a:cubicBezTo>
                <a:close/>
                <a:moveTo>
                  <a:pt x="14786" y="9247"/>
                </a:moveTo>
                <a:cubicBezTo>
                  <a:pt x="14513" y="9247"/>
                  <a:pt x="14420" y="9281"/>
                  <a:pt x="14420" y="9384"/>
                </a:cubicBezTo>
                <a:cubicBezTo>
                  <a:pt x="14420" y="9459"/>
                  <a:pt x="14368" y="9544"/>
                  <a:pt x="14303" y="9571"/>
                </a:cubicBezTo>
                <a:cubicBezTo>
                  <a:pt x="14025" y="9688"/>
                  <a:pt x="13899" y="10726"/>
                  <a:pt x="14155" y="10798"/>
                </a:cubicBezTo>
                <a:cubicBezTo>
                  <a:pt x="14461" y="10886"/>
                  <a:pt x="14548" y="10850"/>
                  <a:pt x="14689" y="10580"/>
                </a:cubicBezTo>
                <a:cubicBezTo>
                  <a:pt x="14800" y="10368"/>
                  <a:pt x="14814" y="10272"/>
                  <a:pt x="14743" y="10178"/>
                </a:cubicBezTo>
                <a:cubicBezTo>
                  <a:pt x="14649" y="10054"/>
                  <a:pt x="14650" y="10052"/>
                  <a:pt x="15026" y="9926"/>
                </a:cubicBezTo>
                <a:cubicBezTo>
                  <a:pt x="15140" y="9888"/>
                  <a:pt x="15260" y="9440"/>
                  <a:pt x="15189" y="9315"/>
                </a:cubicBezTo>
                <a:cubicBezTo>
                  <a:pt x="15168" y="9278"/>
                  <a:pt x="14987" y="9247"/>
                  <a:pt x="14786" y="9247"/>
                </a:cubicBezTo>
                <a:close/>
                <a:moveTo>
                  <a:pt x="21525" y="9300"/>
                </a:moveTo>
                <a:cubicBezTo>
                  <a:pt x="21510" y="9272"/>
                  <a:pt x="21483" y="9407"/>
                  <a:pt x="21433" y="9671"/>
                </a:cubicBezTo>
                <a:cubicBezTo>
                  <a:pt x="21378" y="9963"/>
                  <a:pt x="21332" y="10337"/>
                  <a:pt x="21328" y="10506"/>
                </a:cubicBezTo>
                <a:cubicBezTo>
                  <a:pt x="21324" y="10678"/>
                  <a:pt x="21374" y="10776"/>
                  <a:pt x="21442" y="10730"/>
                </a:cubicBezTo>
                <a:cubicBezTo>
                  <a:pt x="21509" y="10685"/>
                  <a:pt x="21558" y="10311"/>
                  <a:pt x="21551" y="9895"/>
                </a:cubicBezTo>
                <a:cubicBezTo>
                  <a:pt x="21544" y="9519"/>
                  <a:pt x="21539" y="9328"/>
                  <a:pt x="21525" y="9300"/>
                </a:cubicBezTo>
                <a:close/>
                <a:moveTo>
                  <a:pt x="16964" y="9696"/>
                </a:moveTo>
                <a:cubicBezTo>
                  <a:pt x="16661" y="9696"/>
                  <a:pt x="16393" y="9917"/>
                  <a:pt x="16284" y="10256"/>
                </a:cubicBezTo>
                <a:cubicBezTo>
                  <a:pt x="16256" y="10343"/>
                  <a:pt x="16180" y="10412"/>
                  <a:pt x="16118" y="10412"/>
                </a:cubicBezTo>
                <a:cubicBezTo>
                  <a:pt x="15986" y="10412"/>
                  <a:pt x="15792" y="10833"/>
                  <a:pt x="15864" y="10960"/>
                </a:cubicBezTo>
                <a:cubicBezTo>
                  <a:pt x="15891" y="11008"/>
                  <a:pt x="15867" y="11104"/>
                  <a:pt x="15812" y="11175"/>
                </a:cubicBezTo>
                <a:cubicBezTo>
                  <a:pt x="15729" y="11285"/>
                  <a:pt x="15754" y="11306"/>
                  <a:pt x="15958" y="11306"/>
                </a:cubicBezTo>
                <a:cubicBezTo>
                  <a:pt x="16157" y="11306"/>
                  <a:pt x="16645" y="11116"/>
                  <a:pt x="16795" y="10979"/>
                </a:cubicBezTo>
                <a:cubicBezTo>
                  <a:pt x="16814" y="10962"/>
                  <a:pt x="16746" y="10848"/>
                  <a:pt x="16641" y="10727"/>
                </a:cubicBezTo>
                <a:cubicBezTo>
                  <a:pt x="16463" y="10520"/>
                  <a:pt x="16458" y="10502"/>
                  <a:pt x="16598" y="10443"/>
                </a:cubicBezTo>
                <a:cubicBezTo>
                  <a:pt x="16708" y="10397"/>
                  <a:pt x="16811" y="10460"/>
                  <a:pt x="16981" y="10683"/>
                </a:cubicBezTo>
                <a:lnTo>
                  <a:pt x="17212" y="10985"/>
                </a:lnTo>
                <a:lnTo>
                  <a:pt x="17341" y="10786"/>
                </a:lnTo>
                <a:cubicBezTo>
                  <a:pt x="17412" y="10676"/>
                  <a:pt x="17495" y="10603"/>
                  <a:pt x="17527" y="10624"/>
                </a:cubicBezTo>
                <a:cubicBezTo>
                  <a:pt x="17558" y="10645"/>
                  <a:pt x="17651" y="10611"/>
                  <a:pt x="17733" y="10546"/>
                </a:cubicBezTo>
                <a:cubicBezTo>
                  <a:pt x="17960" y="10365"/>
                  <a:pt x="17888" y="9927"/>
                  <a:pt x="17624" y="9889"/>
                </a:cubicBezTo>
                <a:cubicBezTo>
                  <a:pt x="17511" y="9872"/>
                  <a:pt x="17381" y="9822"/>
                  <a:pt x="17338" y="9777"/>
                </a:cubicBezTo>
                <a:cubicBezTo>
                  <a:pt x="17295" y="9731"/>
                  <a:pt x="17128" y="9696"/>
                  <a:pt x="16964" y="9696"/>
                </a:cubicBezTo>
                <a:close/>
                <a:moveTo>
                  <a:pt x="11877" y="10412"/>
                </a:moveTo>
                <a:cubicBezTo>
                  <a:pt x="11832" y="10412"/>
                  <a:pt x="11794" y="10491"/>
                  <a:pt x="11794" y="10590"/>
                </a:cubicBezTo>
                <a:cubicBezTo>
                  <a:pt x="11794" y="10688"/>
                  <a:pt x="11832" y="10770"/>
                  <a:pt x="11877" y="10770"/>
                </a:cubicBezTo>
                <a:cubicBezTo>
                  <a:pt x="11922" y="10770"/>
                  <a:pt x="11957" y="10688"/>
                  <a:pt x="11957" y="10590"/>
                </a:cubicBezTo>
                <a:cubicBezTo>
                  <a:pt x="11957" y="10491"/>
                  <a:pt x="11922" y="10412"/>
                  <a:pt x="11877" y="10412"/>
                </a:cubicBezTo>
                <a:close/>
                <a:moveTo>
                  <a:pt x="11271" y="10867"/>
                </a:moveTo>
                <a:cubicBezTo>
                  <a:pt x="11218" y="10868"/>
                  <a:pt x="11157" y="10879"/>
                  <a:pt x="11085" y="10898"/>
                </a:cubicBezTo>
                <a:cubicBezTo>
                  <a:pt x="10896" y="10950"/>
                  <a:pt x="10877" y="10989"/>
                  <a:pt x="10922" y="11235"/>
                </a:cubicBezTo>
                <a:cubicBezTo>
                  <a:pt x="10950" y="11388"/>
                  <a:pt x="11015" y="11567"/>
                  <a:pt x="11065" y="11633"/>
                </a:cubicBezTo>
                <a:cubicBezTo>
                  <a:pt x="11189" y="11797"/>
                  <a:pt x="11507" y="11788"/>
                  <a:pt x="11665" y="11615"/>
                </a:cubicBezTo>
                <a:cubicBezTo>
                  <a:pt x="11784" y="11486"/>
                  <a:pt x="11783" y="11448"/>
                  <a:pt x="11651" y="11200"/>
                </a:cubicBezTo>
                <a:cubicBezTo>
                  <a:pt x="11522" y="10958"/>
                  <a:pt x="11430" y="10865"/>
                  <a:pt x="11271" y="10867"/>
                </a:cubicBezTo>
                <a:close/>
                <a:moveTo>
                  <a:pt x="1946" y="10929"/>
                </a:moveTo>
                <a:cubicBezTo>
                  <a:pt x="1933" y="10929"/>
                  <a:pt x="1953" y="10996"/>
                  <a:pt x="1995" y="11129"/>
                </a:cubicBezTo>
                <a:cubicBezTo>
                  <a:pt x="2041" y="11275"/>
                  <a:pt x="2165" y="11467"/>
                  <a:pt x="2269" y="11556"/>
                </a:cubicBezTo>
                <a:cubicBezTo>
                  <a:pt x="2373" y="11644"/>
                  <a:pt x="2509" y="11721"/>
                  <a:pt x="2572" y="11724"/>
                </a:cubicBezTo>
                <a:cubicBezTo>
                  <a:pt x="2635" y="11726"/>
                  <a:pt x="2595" y="11653"/>
                  <a:pt x="2483" y="11562"/>
                </a:cubicBezTo>
                <a:cubicBezTo>
                  <a:pt x="2372" y="11470"/>
                  <a:pt x="2199" y="11275"/>
                  <a:pt x="2097" y="11129"/>
                </a:cubicBezTo>
                <a:cubicBezTo>
                  <a:pt x="2005" y="10996"/>
                  <a:pt x="1959" y="10929"/>
                  <a:pt x="1946" y="10929"/>
                </a:cubicBezTo>
                <a:close/>
                <a:moveTo>
                  <a:pt x="2932" y="10929"/>
                </a:moveTo>
                <a:cubicBezTo>
                  <a:pt x="2884" y="10929"/>
                  <a:pt x="2943" y="11048"/>
                  <a:pt x="3063" y="11194"/>
                </a:cubicBezTo>
                <a:cubicBezTo>
                  <a:pt x="3299" y="11479"/>
                  <a:pt x="3489" y="11543"/>
                  <a:pt x="3489" y="11334"/>
                </a:cubicBezTo>
                <a:cubicBezTo>
                  <a:pt x="3489" y="11209"/>
                  <a:pt x="3105" y="10929"/>
                  <a:pt x="2932" y="10929"/>
                </a:cubicBezTo>
                <a:close/>
                <a:moveTo>
                  <a:pt x="18001" y="10948"/>
                </a:moveTo>
                <a:cubicBezTo>
                  <a:pt x="17660" y="10948"/>
                  <a:pt x="17595" y="11370"/>
                  <a:pt x="17930" y="11415"/>
                </a:cubicBezTo>
                <a:cubicBezTo>
                  <a:pt x="18054" y="11432"/>
                  <a:pt x="18166" y="11437"/>
                  <a:pt x="18178" y="11431"/>
                </a:cubicBezTo>
                <a:cubicBezTo>
                  <a:pt x="18213" y="11413"/>
                  <a:pt x="18043" y="10948"/>
                  <a:pt x="18001" y="10948"/>
                </a:cubicBezTo>
                <a:close/>
                <a:moveTo>
                  <a:pt x="15212" y="11163"/>
                </a:moveTo>
                <a:cubicBezTo>
                  <a:pt x="15174" y="11150"/>
                  <a:pt x="15124" y="11159"/>
                  <a:pt x="15058" y="11182"/>
                </a:cubicBezTo>
                <a:cubicBezTo>
                  <a:pt x="14806" y="11268"/>
                  <a:pt x="14503" y="11489"/>
                  <a:pt x="14503" y="11587"/>
                </a:cubicBezTo>
                <a:cubicBezTo>
                  <a:pt x="14503" y="11686"/>
                  <a:pt x="15169" y="11603"/>
                  <a:pt x="15272" y="11490"/>
                </a:cubicBezTo>
                <a:cubicBezTo>
                  <a:pt x="15313" y="11445"/>
                  <a:pt x="15323" y="11343"/>
                  <a:pt x="15295" y="11263"/>
                </a:cubicBezTo>
                <a:cubicBezTo>
                  <a:pt x="15276" y="11210"/>
                  <a:pt x="15250" y="11176"/>
                  <a:pt x="15212" y="11163"/>
                </a:cubicBezTo>
                <a:close/>
                <a:moveTo>
                  <a:pt x="14115" y="11175"/>
                </a:moveTo>
                <a:cubicBezTo>
                  <a:pt x="14099" y="11191"/>
                  <a:pt x="14092" y="11218"/>
                  <a:pt x="14092" y="11256"/>
                </a:cubicBezTo>
                <a:cubicBezTo>
                  <a:pt x="14092" y="11414"/>
                  <a:pt x="14141" y="11437"/>
                  <a:pt x="14212" y="11313"/>
                </a:cubicBezTo>
                <a:cubicBezTo>
                  <a:pt x="14238" y="11267"/>
                  <a:pt x="14220" y="11206"/>
                  <a:pt x="14175" y="11175"/>
                </a:cubicBezTo>
                <a:cubicBezTo>
                  <a:pt x="14152" y="11160"/>
                  <a:pt x="14130" y="11160"/>
                  <a:pt x="14115" y="11175"/>
                </a:cubicBezTo>
                <a:close/>
                <a:moveTo>
                  <a:pt x="12291" y="11409"/>
                </a:moveTo>
                <a:cubicBezTo>
                  <a:pt x="12268" y="11406"/>
                  <a:pt x="12246" y="11409"/>
                  <a:pt x="12231" y="11425"/>
                </a:cubicBezTo>
                <a:cubicBezTo>
                  <a:pt x="12207" y="11451"/>
                  <a:pt x="12213" y="11515"/>
                  <a:pt x="12243" y="11568"/>
                </a:cubicBezTo>
                <a:cubicBezTo>
                  <a:pt x="12310" y="11686"/>
                  <a:pt x="12451" y="11695"/>
                  <a:pt x="12451" y="11580"/>
                </a:cubicBezTo>
                <a:cubicBezTo>
                  <a:pt x="12451" y="11501"/>
                  <a:pt x="12361" y="11419"/>
                  <a:pt x="12291" y="11409"/>
                </a:cubicBezTo>
                <a:close/>
                <a:moveTo>
                  <a:pt x="17292" y="11487"/>
                </a:moveTo>
                <a:cubicBezTo>
                  <a:pt x="17097" y="11487"/>
                  <a:pt x="17023" y="11618"/>
                  <a:pt x="17090" y="11845"/>
                </a:cubicBezTo>
                <a:cubicBezTo>
                  <a:pt x="17144" y="12032"/>
                  <a:pt x="17410" y="12088"/>
                  <a:pt x="17498" y="11932"/>
                </a:cubicBezTo>
                <a:cubicBezTo>
                  <a:pt x="17587" y="11776"/>
                  <a:pt x="17453" y="11487"/>
                  <a:pt x="17292" y="11487"/>
                </a:cubicBezTo>
                <a:close/>
                <a:moveTo>
                  <a:pt x="15695" y="11761"/>
                </a:moveTo>
                <a:cubicBezTo>
                  <a:pt x="15621" y="11719"/>
                  <a:pt x="15464" y="11881"/>
                  <a:pt x="15381" y="12135"/>
                </a:cubicBezTo>
                <a:cubicBezTo>
                  <a:pt x="15352" y="12221"/>
                  <a:pt x="15352" y="12291"/>
                  <a:pt x="15381" y="12291"/>
                </a:cubicBezTo>
                <a:cubicBezTo>
                  <a:pt x="15482" y="12291"/>
                  <a:pt x="15732" y="11996"/>
                  <a:pt x="15732" y="11876"/>
                </a:cubicBezTo>
                <a:cubicBezTo>
                  <a:pt x="15732" y="11812"/>
                  <a:pt x="15719" y="11775"/>
                  <a:pt x="15695" y="11761"/>
                </a:cubicBezTo>
                <a:close/>
                <a:moveTo>
                  <a:pt x="18427" y="11848"/>
                </a:moveTo>
                <a:cubicBezTo>
                  <a:pt x="18387" y="11853"/>
                  <a:pt x="18361" y="11895"/>
                  <a:pt x="18361" y="11970"/>
                </a:cubicBezTo>
                <a:cubicBezTo>
                  <a:pt x="18361" y="12006"/>
                  <a:pt x="18381" y="12044"/>
                  <a:pt x="18410" y="12079"/>
                </a:cubicBezTo>
                <a:cubicBezTo>
                  <a:pt x="18468" y="12022"/>
                  <a:pt x="18510" y="11963"/>
                  <a:pt x="18536" y="11901"/>
                </a:cubicBezTo>
                <a:cubicBezTo>
                  <a:pt x="18493" y="11867"/>
                  <a:pt x="18456" y="11845"/>
                  <a:pt x="18427" y="11848"/>
                </a:cubicBezTo>
                <a:close/>
                <a:moveTo>
                  <a:pt x="14840" y="11936"/>
                </a:moveTo>
                <a:cubicBezTo>
                  <a:pt x="14565" y="11936"/>
                  <a:pt x="14492" y="12067"/>
                  <a:pt x="14600" y="12381"/>
                </a:cubicBezTo>
                <a:lnTo>
                  <a:pt x="14678" y="12605"/>
                </a:lnTo>
                <a:lnTo>
                  <a:pt x="14878" y="12338"/>
                </a:lnTo>
                <a:cubicBezTo>
                  <a:pt x="15134" y="11991"/>
                  <a:pt x="15129" y="11936"/>
                  <a:pt x="14840" y="11936"/>
                </a:cubicBezTo>
                <a:close/>
                <a:moveTo>
                  <a:pt x="12411" y="12023"/>
                </a:moveTo>
                <a:cubicBezTo>
                  <a:pt x="12252" y="12023"/>
                  <a:pt x="12255" y="12144"/>
                  <a:pt x="12420" y="12524"/>
                </a:cubicBezTo>
                <a:cubicBezTo>
                  <a:pt x="12572" y="12873"/>
                  <a:pt x="12826" y="12957"/>
                  <a:pt x="12731" y="12627"/>
                </a:cubicBezTo>
                <a:cubicBezTo>
                  <a:pt x="12594" y="12147"/>
                  <a:pt x="12529" y="12023"/>
                  <a:pt x="12411" y="12023"/>
                </a:cubicBezTo>
                <a:close/>
                <a:moveTo>
                  <a:pt x="16469" y="12110"/>
                </a:moveTo>
                <a:cubicBezTo>
                  <a:pt x="16379" y="12092"/>
                  <a:pt x="16205" y="12195"/>
                  <a:pt x="16055" y="12394"/>
                </a:cubicBezTo>
                <a:cubicBezTo>
                  <a:pt x="15904" y="12594"/>
                  <a:pt x="15808" y="12654"/>
                  <a:pt x="15726" y="12599"/>
                </a:cubicBezTo>
                <a:cubicBezTo>
                  <a:pt x="15597" y="12512"/>
                  <a:pt x="15236" y="12540"/>
                  <a:pt x="15135" y="12646"/>
                </a:cubicBezTo>
                <a:cubicBezTo>
                  <a:pt x="15016" y="12770"/>
                  <a:pt x="14988" y="13382"/>
                  <a:pt x="15089" y="13687"/>
                </a:cubicBezTo>
                <a:cubicBezTo>
                  <a:pt x="15174" y="13944"/>
                  <a:pt x="15201" y="13966"/>
                  <a:pt x="15283" y="13842"/>
                </a:cubicBezTo>
                <a:cubicBezTo>
                  <a:pt x="15336" y="13764"/>
                  <a:pt x="15417" y="13724"/>
                  <a:pt x="15463" y="13755"/>
                </a:cubicBezTo>
                <a:cubicBezTo>
                  <a:pt x="15558" y="13819"/>
                  <a:pt x="15506" y="14238"/>
                  <a:pt x="15395" y="14313"/>
                </a:cubicBezTo>
                <a:cubicBezTo>
                  <a:pt x="15307" y="14372"/>
                  <a:pt x="15298" y="14743"/>
                  <a:pt x="15383" y="14836"/>
                </a:cubicBezTo>
                <a:cubicBezTo>
                  <a:pt x="15410" y="14866"/>
                  <a:pt x="15434" y="14963"/>
                  <a:pt x="15446" y="15067"/>
                </a:cubicBezTo>
                <a:cubicBezTo>
                  <a:pt x="15482" y="15101"/>
                  <a:pt x="15515" y="15135"/>
                  <a:pt x="15566" y="15188"/>
                </a:cubicBezTo>
                <a:cubicBezTo>
                  <a:pt x="15806" y="15435"/>
                  <a:pt x="15833" y="15526"/>
                  <a:pt x="15709" y="15693"/>
                </a:cubicBezTo>
                <a:cubicBezTo>
                  <a:pt x="15604" y="15836"/>
                  <a:pt x="15603" y="15865"/>
                  <a:pt x="15703" y="15799"/>
                </a:cubicBezTo>
                <a:cubicBezTo>
                  <a:pt x="15919" y="15658"/>
                  <a:pt x="15968" y="15838"/>
                  <a:pt x="15995" y="16849"/>
                </a:cubicBezTo>
                <a:cubicBezTo>
                  <a:pt x="16024" y="17908"/>
                  <a:pt x="16134" y="18419"/>
                  <a:pt x="16261" y="18058"/>
                </a:cubicBezTo>
                <a:cubicBezTo>
                  <a:pt x="16303" y="17936"/>
                  <a:pt x="16431" y="17836"/>
                  <a:pt x="16544" y="17836"/>
                </a:cubicBezTo>
                <a:cubicBezTo>
                  <a:pt x="16587" y="17836"/>
                  <a:pt x="16617" y="17834"/>
                  <a:pt x="16641" y="17830"/>
                </a:cubicBezTo>
                <a:cubicBezTo>
                  <a:pt x="16647" y="17815"/>
                  <a:pt x="16669" y="17791"/>
                  <a:pt x="16672" y="17777"/>
                </a:cubicBezTo>
                <a:cubicBezTo>
                  <a:pt x="16672" y="17777"/>
                  <a:pt x="16672" y="17775"/>
                  <a:pt x="16672" y="17774"/>
                </a:cubicBezTo>
                <a:cubicBezTo>
                  <a:pt x="16663" y="17739"/>
                  <a:pt x="16629" y="17691"/>
                  <a:pt x="16544" y="17587"/>
                </a:cubicBezTo>
                <a:cubicBezTo>
                  <a:pt x="16384" y="17395"/>
                  <a:pt x="16366" y="17268"/>
                  <a:pt x="16461" y="17023"/>
                </a:cubicBezTo>
                <a:cubicBezTo>
                  <a:pt x="16673" y="16472"/>
                  <a:pt x="16904" y="15457"/>
                  <a:pt x="16935" y="14942"/>
                </a:cubicBezTo>
                <a:cubicBezTo>
                  <a:pt x="16963" y="14479"/>
                  <a:pt x="17235" y="14461"/>
                  <a:pt x="18050" y="14861"/>
                </a:cubicBezTo>
                <a:cubicBezTo>
                  <a:pt x="18666" y="15164"/>
                  <a:pt x="18811" y="15193"/>
                  <a:pt x="18899" y="15039"/>
                </a:cubicBezTo>
                <a:cubicBezTo>
                  <a:pt x="18981" y="14892"/>
                  <a:pt x="18862" y="14821"/>
                  <a:pt x="18347" y="14708"/>
                </a:cubicBezTo>
                <a:cubicBezTo>
                  <a:pt x="17986" y="14629"/>
                  <a:pt x="17580" y="14454"/>
                  <a:pt x="17444" y="14319"/>
                </a:cubicBezTo>
                <a:cubicBezTo>
                  <a:pt x="17197" y="14074"/>
                  <a:pt x="17120" y="13713"/>
                  <a:pt x="17281" y="13537"/>
                </a:cubicBezTo>
                <a:cubicBezTo>
                  <a:pt x="17323" y="13491"/>
                  <a:pt x="17357" y="13325"/>
                  <a:pt x="17367" y="13157"/>
                </a:cubicBezTo>
                <a:cubicBezTo>
                  <a:pt x="17343" y="13122"/>
                  <a:pt x="17330" y="13078"/>
                  <a:pt x="17327" y="13007"/>
                </a:cubicBezTo>
                <a:cubicBezTo>
                  <a:pt x="17310" y="12633"/>
                  <a:pt x="17287" y="12598"/>
                  <a:pt x="17210" y="12808"/>
                </a:cubicBezTo>
                <a:cubicBezTo>
                  <a:pt x="17169" y="12919"/>
                  <a:pt x="17083" y="13007"/>
                  <a:pt x="17018" y="13007"/>
                </a:cubicBezTo>
                <a:cubicBezTo>
                  <a:pt x="16828" y="13007"/>
                  <a:pt x="16462" y="12475"/>
                  <a:pt x="16518" y="12281"/>
                </a:cubicBezTo>
                <a:cubicBezTo>
                  <a:pt x="16548" y="12176"/>
                  <a:pt x="16524" y="12121"/>
                  <a:pt x="16469" y="12110"/>
                </a:cubicBezTo>
                <a:close/>
                <a:moveTo>
                  <a:pt x="11528" y="12116"/>
                </a:moveTo>
                <a:cubicBezTo>
                  <a:pt x="11293" y="12115"/>
                  <a:pt x="11252" y="12222"/>
                  <a:pt x="11348" y="12615"/>
                </a:cubicBezTo>
                <a:cubicBezTo>
                  <a:pt x="11416" y="12892"/>
                  <a:pt x="11906" y="12780"/>
                  <a:pt x="11945" y="12478"/>
                </a:cubicBezTo>
                <a:cubicBezTo>
                  <a:pt x="11978" y="12232"/>
                  <a:pt x="11845" y="12118"/>
                  <a:pt x="11528" y="12116"/>
                </a:cubicBezTo>
                <a:close/>
                <a:moveTo>
                  <a:pt x="2932" y="12409"/>
                </a:moveTo>
                <a:cubicBezTo>
                  <a:pt x="2821" y="12436"/>
                  <a:pt x="2681" y="12523"/>
                  <a:pt x="2518" y="12671"/>
                </a:cubicBezTo>
                <a:cubicBezTo>
                  <a:pt x="2299" y="12869"/>
                  <a:pt x="2279" y="12924"/>
                  <a:pt x="2440" y="12867"/>
                </a:cubicBezTo>
                <a:cubicBezTo>
                  <a:pt x="2563" y="12824"/>
                  <a:pt x="2795" y="12752"/>
                  <a:pt x="2955" y="12708"/>
                </a:cubicBezTo>
                <a:cubicBezTo>
                  <a:pt x="3115" y="12664"/>
                  <a:pt x="3215" y="12577"/>
                  <a:pt x="3178" y="12512"/>
                </a:cubicBezTo>
                <a:cubicBezTo>
                  <a:pt x="3124" y="12417"/>
                  <a:pt x="3043" y="12382"/>
                  <a:pt x="2932" y="12409"/>
                </a:cubicBezTo>
                <a:close/>
                <a:moveTo>
                  <a:pt x="20982" y="12958"/>
                </a:moveTo>
                <a:cubicBezTo>
                  <a:pt x="20921" y="12940"/>
                  <a:pt x="20878" y="12978"/>
                  <a:pt x="20830" y="13060"/>
                </a:cubicBezTo>
                <a:cubicBezTo>
                  <a:pt x="20768" y="13168"/>
                  <a:pt x="20717" y="13359"/>
                  <a:pt x="20716" y="13487"/>
                </a:cubicBezTo>
                <a:cubicBezTo>
                  <a:pt x="20715" y="13665"/>
                  <a:pt x="20815" y="13718"/>
                  <a:pt x="21139" y="13718"/>
                </a:cubicBezTo>
                <a:cubicBezTo>
                  <a:pt x="21381" y="13718"/>
                  <a:pt x="21507" y="13691"/>
                  <a:pt x="21533" y="13618"/>
                </a:cubicBezTo>
                <a:cubicBezTo>
                  <a:pt x="21534" y="13601"/>
                  <a:pt x="21533" y="13582"/>
                  <a:pt x="21533" y="13565"/>
                </a:cubicBezTo>
                <a:cubicBezTo>
                  <a:pt x="21517" y="13482"/>
                  <a:pt x="21427" y="13360"/>
                  <a:pt x="21253" y="13182"/>
                </a:cubicBezTo>
                <a:cubicBezTo>
                  <a:pt x="21123" y="13048"/>
                  <a:pt x="21043" y="12975"/>
                  <a:pt x="20982" y="12958"/>
                </a:cubicBezTo>
                <a:close/>
                <a:moveTo>
                  <a:pt x="12231" y="13241"/>
                </a:moveTo>
                <a:cubicBezTo>
                  <a:pt x="12193" y="13251"/>
                  <a:pt x="12157" y="13280"/>
                  <a:pt x="12120" y="13328"/>
                </a:cubicBezTo>
                <a:cubicBezTo>
                  <a:pt x="12066" y="13399"/>
                  <a:pt x="11909" y="13456"/>
                  <a:pt x="11774" y="13456"/>
                </a:cubicBezTo>
                <a:cubicBezTo>
                  <a:pt x="11559" y="13456"/>
                  <a:pt x="11534" y="13482"/>
                  <a:pt x="11577" y="13659"/>
                </a:cubicBezTo>
                <a:cubicBezTo>
                  <a:pt x="11604" y="13769"/>
                  <a:pt x="11628" y="13928"/>
                  <a:pt x="11628" y="14011"/>
                </a:cubicBezTo>
                <a:cubicBezTo>
                  <a:pt x="11629" y="14133"/>
                  <a:pt x="11719" y="14161"/>
                  <a:pt x="12123" y="14163"/>
                </a:cubicBezTo>
                <a:cubicBezTo>
                  <a:pt x="12659" y="14166"/>
                  <a:pt x="12667" y="14153"/>
                  <a:pt x="12531" y="13621"/>
                </a:cubicBezTo>
                <a:cubicBezTo>
                  <a:pt x="12461" y="13346"/>
                  <a:pt x="12346" y="13211"/>
                  <a:pt x="12231" y="13241"/>
                </a:cubicBezTo>
                <a:close/>
                <a:moveTo>
                  <a:pt x="12929" y="13278"/>
                </a:moveTo>
                <a:cubicBezTo>
                  <a:pt x="12874" y="13278"/>
                  <a:pt x="12878" y="13330"/>
                  <a:pt x="12943" y="13415"/>
                </a:cubicBezTo>
                <a:cubicBezTo>
                  <a:pt x="13000" y="13491"/>
                  <a:pt x="13065" y="13531"/>
                  <a:pt x="13086" y="13509"/>
                </a:cubicBezTo>
                <a:cubicBezTo>
                  <a:pt x="13143" y="13447"/>
                  <a:pt x="13028" y="13278"/>
                  <a:pt x="12929" y="13278"/>
                </a:cubicBezTo>
                <a:close/>
                <a:moveTo>
                  <a:pt x="3141" y="13983"/>
                </a:moveTo>
                <a:cubicBezTo>
                  <a:pt x="3077" y="13983"/>
                  <a:pt x="3091" y="14130"/>
                  <a:pt x="3169" y="14313"/>
                </a:cubicBezTo>
                <a:cubicBezTo>
                  <a:pt x="3246" y="14493"/>
                  <a:pt x="3326" y="14579"/>
                  <a:pt x="3349" y="14506"/>
                </a:cubicBezTo>
                <a:cubicBezTo>
                  <a:pt x="3409" y="14317"/>
                  <a:pt x="3275" y="13983"/>
                  <a:pt x="3141" y="13983"/>
                </a:cubicBezTo>
                <a:close/>
                <a:moveTo>
                  <a:pt x="13194" y="14222"/>
                </a:moveTo>
                <a:cubicBezTo>
                  <a:pt x="13145" y="14233"/>
                  <a:pt x="13109" y="14296"/>
                  <a:pt x="13109" y="14403"/>
                </a:cubicBezTo>
                <a:cubicBezTo>
                  <a:pt x="13109" y="14474"/>
                  <a:pt x="13182" y="14531"/>
                  <a:pt x="13274" y="14531"/>
                </a:cubicBezTo>
                <a:cubicBezTo>
                  <a:pt x="13417" y="14531"/>
                  <a:pt x="13427" y="14505"/>
                  <a:pt x="13352" y="14350"/>
                </a:cubicBezTo>
                <a:cubicBezTo>
                  <a:pt x="13304" y="14253"/>
                  <a:pt x="13244" y="14212"/>
                  <a:pt x="13194" y="14222"/>
                </a:cubicBezTo>
                <a:close/>
                <a:moveTo>
                  <a:pt x="591" y="14394"/>
                </a:moveTo>
                <a:cubicBezTo>
                  <a:pt x="518" y="14411"/>
                  <a:pt x="381" y="14520"/>
                  <a:pt x="214" y="14715"/>
                </a:cubicBezTo>
                <a:cubicBezTo>
                  <a:pt x="-26" y="14995"/>
                  <a:pt x="-38" y="15048"/>
                  <a:pt x="137" y="15048"/>
                </a:cubicBezTo>
                <a:cubicBezTo>
                  <a:pt x="387" y="15048"/>
                  <a:pt x="864" y="16176"/>
                  <a:pt x="774" y="16553"/>
                </a:cubicBezTo>
                <a:cubicBezTo>
                  <a:pt x="718" y="16787"/>
                  <a:pt x="907" y="17489"/>
                  <a:pt x="1214" y="18195"/>
                </a:cubicBezTo>
                <a:cubicBezTo>
                  <a:pt x="1334" y="18469"/>
                  <a:pt x="1903" y="18723"/>
                  <a:pt x="2246" y="18653"/>
                </a:cubicBezTo>
                <a:cubicBezTo>
                  <a:pt x="2330" y="18636"/>
                  <a:pt x="2458" y="18788"/>
                  <a:pt x="2529" y="18992"/>
                </a:cubicBezTo>
                <a:cubicBezTo>
                  <a:pt x="2600" y="19196"/>
                  <a:pt x="2792" y="19558"/>
                  <a:pt x="2958" y="19796"/>
                </a:cubicBezTo>
                <a:cubicBezTo>
                  <a:pt x="3123" y="20034"/>
                  <a:pt x="3283" y="20226"/>
                  <a:pt x="3312" y="20226"/>
                </a:cubicBezTo>
                <a:cubicBezTo>
                  <a:pt x="3418" y="20226"/>
                  <a:pt x="2871" y="18869"/>
                  <a:pt x="2389" y="17933"/>
                </a:cubicBezTo>
                <a:cubicBezTo>
                  <a:pt x="2117" y="17405"/>
                  <a:pt x="1709" y="16762"/>
                  <a:pt x="1480" y="16503"/>
                </a:cubicBezTo>
                <a:cubicBezTo>
                  <a:pt x="1251" y="16244"/>
                  <a:pt x="1063" y="15985"/>
                  <a:pt x="1063" y="15930"/>
                </a:cubicBezTo>
                <a:cubicBezTo>
                  <a:pt x="1063" y="15874"/>
                  <a:pt x="929" y="15614"/>
                  <a:pt x="766" y="15350"/>
                </a:cubicBezTo>
                <a:cubicBezTo>
                  <a:pt x="539" y="14985"/>
                  <a:pt x="497" y="14814"/>
                  <a:pt x="589" y="14627"/>
                </a:cubicBezTo>
                <a:cubicBezTo>
                  <a:pt x="674" y="14452"/>
                  <a:pt x="665" y="14377"/>
                  <a:pt x="591" y="14394"/>
                </a:cubicBezTo>
                <a:close/>
                <a:moveTo>
                  <a:pt x="12014" y="14559"/>
                </a:moveTo>
                <a:cubicBezTo>
                  <a:pt x="11983" y="14549"/>
                  <a:pt x="11951" y="14551"/>
                  <a:pt x="11917" y="14562"/>
                </a:cubicBezTo>
                <a:cubicBezTo>
                  <a:pt x="11800" y="14602"/>
                  <a:pt x="11765" y="15148"/>
                  <a:pt x="11871" y="15288"/>
                </a:cubicBezTo>
                <a:cubicBezTo>
                  <a:pt x="11920" y="15352"/>
                  <a:pt x="11937" y="15469"/>
                  <a:pt x="11908" y="15550"/>
                </a:cubicBezTo>
                <a:cubicBezTo>
                  <a:pt x="11875" y="15646"/>
                  <a:pt x="11902" y="15696"/>
                  <a:pt x="11985" y="15696"/>
                </a:cubicBezTo>
                <a:cubicBezTo>
                  <a:pt x="12188" y="15696"/>
                  <a:pt x="12234" y="15517"/>
                  <a:pt x="12068" y="15378"/>
                </a:cubicBezTo>
                <a:cubicBezTo>
                  <a:pt x="11923" y="15257"/>
                  <a:pt x="11926" y="15249"/>
                  <a:pt x="12103" y="15194"/>
                </a:cubicBezTo>
                <a:cubicBezTo>
                  <a:pt x="12253" y="15148"/>
                  <a:pt x="12275" y="15095"/>
                  <a:pt x="12231" y="14902"/>
                </a:cubicBezTo>
                <a:cubicBezTo>
                  <a:pt x="12189" y="14713"/>
                  <a:pt x="12109" y="14589"/>
                  <a:pt x="12014" y="14559"/>
                </a:cubicBezTo>
                <a:close/>
                <a:moveTo>
                  <a:pt x="20347" y="14649"/>
                </a:moveTo>
                <a:cubicBezTo>
                  <a:pt x="20184" y="14649"/>
                  <a:pt x="20199" y="14960"/>
                  <a:pt x="20373" y="15151"/>
                </a:cubicBezTo>
                <a:cubicBezTo>
                  <a:pt x="20525" y="15317"/>
                  <a:pt x="20716" y="15364"/>
                  <a:pt x="20716" y="15235"/>
                </a:cubicBezTo>
                <a:cubicBezTo>
                  <a:pt x="20716" y="15062"/>
                  <a:pt x="20456" y="14649"/>
                  <a:pt x="20347" y="14649"/>
                </a:cubicBezTo>
                <a:close/>
                <a:moveTo>
                  <a:pt x="12534" y="14712"/>
                </a:moveTo>
                <a:cubicBezTo>
                  <a:pt x="12490" y="14712"/>
                  <a:pt x="12477" y="14772"/>
                  <a:pt x="12503" y="14846"/>
                </a:cubicBezTo>
                <a:cubicBezTo>
                  <a:pt x="12529" y="14919"/>
                  <a:pt x="12565" y="14979"/>
                  <a:pt x="12583" y="14979"/>
                </a:cubicBezTo>
                <a:cubicBezTo>
                  <a:pt x="12601" y="14979"/>
                  <a:pt x="12614" y="14919"/>
                  <a:pt x="12614" y="14846"/>
                </a:cubicBezTo>
                <a:cubicBezTo>
                  <a:pt x="12614" y="14772"/>
                  <a:pt x="12578" y="14712"/>
                  <a:pt x="12534" y="14712"/>
                </a:cubicBezTo>
                <a:close/>
                <a:moveTo>
                  <a:pt x="13251" y="14889"/>
                </a:moveTo>
                <a:cubicBezTo>
                  <a:pt x="13208" y="14889"/>
                  <a:pt x="13256" y="14970"/>
                  <a:pt x="13363" y="15067"/>
                </a:cubicBezTo>
                <a:cubicBezTo>
                  <a:pt x="13614" y="15295"/>
                  <a:pt x="13665" y="15293"/>
                  <a:pt x="13477" y="15067"/>
                </a:cubicBezTo>
                <a:cubicBezTo>
                  <a:pt x="13396" y="14968"/>
                  <a:pt x="13295" y="14889"/>
                  <a:pt x="13251" y="14889"/>
                </a:cubicBezTo>
                <a:close/>
                <a:moveTo>
                  <a:pt x="12654" y="15294"/>
                </a:moveTo>
                <a:cubicBezTo>
                  <a:pt x="12546" y="15294"/>
                  <a:pt x="12499" y="15345"/>
                  <a:pt x="12514" y="15444"/>
                </a:cubicBezTo>
                <a:cubicBezTo>
                  <a:pt x="12527" y="15526"/>
                  <a:pt x="12498" y="15618"/>
                  <a:pt x="12451" y="15649"/>
                </a:cubicBezTo>
                <a:cubicBezTo>
                  <a:pt x="12405" y="15681"/>
                  <a:pt x="12368" y="15746"/>
                  <a:pt x="12368" y="15793"/>
                </a:cubicBezTo>
                <a:cubicBezTo>
                  <a:pt x="12368" y="15839"/>
                  <a:pt x="12482" y="15877"/>
                  <a:pt x="12620" y="15877"/>
                </a:cubicBezTo>
                <a:cubicBezTo>
                  <a:pt x="12854" y="15877"/>
                  <a:pt x="12870" y="15855"/>
                  <a:pt x="12846" y="15584"/>
                </a:cubicBezTo>
                <a:cubicBezTo>
                  <a:pt x="12826" y="15362"/>
                  <a:pt x="12779" y="15294"/>
                  <a:pt x="12654" y="15294"/>
                </a:cubicBezTo>
                <a:close/>
                <a:moveTo>
                  <a:pt x="21511" y="15372"/>
                </a:moveTo>
                <a:cubicBezTo>
                  <a:pt x="21465" y="15364"/>
                  <a:pt x="21384" y="15407"/>
                  <a:pt x="21230" y="15494"/>
                </a:cubicBezTo>
                <a:cubicBezTo>
                  <a:pt x="20323" y="16005"/>
                  <a:pt x="18553" y="16874"/>
                  <a:pt x="18253" y="16955"/>
                </a:cubicBezTo>
                <a:cubicBezTo>
                  <a:pt x="18118" y="16991"/>
                  <a:pt x="18019" y="17050"/>
                  <a:pt x="17987" y="17104"/>
                </a:cubicBezTo>
                <a:cubicBezTo>
                  <a:pt x="17985" y="17107"/>
                  <a:pt x="17982" y="17111"/>
                  <a:pt x="17981" y="17114"/>
                </a:cubicBezTo>
                <a:cubicBezTo>
                  <a:pt x="17973" y="17131"/>
                  <a:pt x="17970" y="17148"/>
                  <a:pt x="17978" y="17163"/>
                </a:cubicBezTo>
                <a:cubicBezTo>
                  <a:pt x="18159" y="17483"/>
                  <a:pt x="21152" y="16168"/>
                  <a:pt x="21525" y="15649"/>
                </a:cubicBezTo>
                <a:cubicBezTo>
                  <a:pt x="21526" y="15543"/>
                  <a:pt x="21527" y="15504"/>
                  <a:pt x="21528" y="15391"/>
                </a:cubicBezTo>
                <a:cubicBezTo>
                  <a:pt x="21522" y="15386"/>
                  <a:pt x="21519" y="15374"/>
                  <a:pt x="21511" y="15372"/>
                </a:cubicBezTo>
                <a:close/>
                <a:moveTo>
                  <a:pt x="13446" y="15609"/>
                </a:moveTo>
                <a:cubicBezTo>
                  <a:pt x="13331" y="15611"/>
                  <a:pt x="13336" y="15631"/>
                  <a:pt x="13472" y="15743"/>
                </a:cubicBezTo>
                <a:cubicBezTo>
                  <a:pt x="13671" y="15907"/>
                  <a:pt x="13687" y="15907"/>
                  <a:pt x="13629" y="15740"/>
                </a:cubicBezTo>
                <a:cubicBezTo>
                  <a:pt x="13603" y="15666"/>
                  <a:pt x="13520" y="15607"/>
                  <a:pt x="13446" y="15609"/>
                </a:cubicBezTo>
                <a:close/>
                <a:moveTo>
                  <a:pt x="3524" y="16026"/>
                </a:moveTo>
                <a:cubicBezTo>
                  <a:pt x="3511" y="16040"/>
                  <a:pt x="3504" y="16089"/>
                  <a:pt x="3501" y="16167"/>
                </a:cubicBezTo>
                <a:cubicBezTo>
                  <a:pt x="3495" y="16307"/>
                  <a:pt x="3523" y="16385"/>
                  <a:pt x="3564" y="16341"/>
                </a:cubicBezTo>
                <a:cubicBezTo>
                  <a:pt x="3604" y="16297"/>
                  <a:pt x="3607" y="16178"/>
                  <a:pt x="3572" y="16082"/>
                </a:cubicBezTo>
                <a:cubicBezTo>
                  <a:pt x="3553" y="16029"/>
                  <a:pt x="3536" y="16012"/>
                  <a:pt x="3524" y="16026"/>
                </a:cubicBezTo>
                <a:close/>
                <a:moveTo>
                  <a:pt x="12148" y="16145"/>
                </a:moveTo>
                <a:cubicBezTo>
                  <a:pt x="11933" y="16145"/>
                  <a:pt x="11910" y="16241"/>
                  <a:pt x="12060" y="16503"/>
                </a:cubicBezTo>
                <a:cubicBezTo>
                  <a:pt x="12192" y="16734"/>
                  <a:pt x="12242" y="16727"/>
                  <a:pt x="12351" y="16466"/>
                </a:cubicBezTo>
                <a:cubicBezTo>
                  <a:pt x="12457" y="16213"/>
                  <a:pt x="12410" y="16145"/>
                  <a:pt x="12148" y="16145"/>
                </a:cubicBezTo>
                <a:close/>
                <a:moveTo>
                  <a:pt x="12789" y="16232"/>
                </a:moveTo>
                <a:cubicBezTo>
                  <a:pt x="12617" y="16232"/>
                  <a:pt x="12529" y="16535"/>
                  <a:pt x="12594" y="16905"/>
                </a:cubicBezTo>
                <a:cubicBezTo>
                  <a:pt x="12624" y="17073"/>
                  <a:pt x="12685" y="17129"/>
                  <a:pt x="12840" y="17129"/>
                </a:cubicBezTo>
                <a:cubicBezTo>
                  <a:pt x="13027" y="17129"/>
                  <a:pt x="13041" y="17103"/>
                  <a:pt x="12994" y="16849"/>
                </a:cubicBezTo>
                <a:cubicBezTo>
                  <a:pt x="12966" y="16695"/>
                  <a:pt x="12943" y="16493"/>
                  <a:pt x="12943" y="16400"/>
                </a:cubicBezTo>
                <a:cubicBezTo>
                  <a:pt x="12943" y="16295"/>
                  <a:pt x="12885" y="16232"/>
                  <a:pt x="12789" y="16232"/>
                </a:cubicBezTo>
                <a:close/>
                <a:moveTo>
                  <a:pt x="11388" y="16322"/>
                </a:moveTo>
                <a:cubicBezTo>
                  <a:pt x="11301" y="16322"/>
                  <a:pt x="11205" y="16363"/>
                  <a:pt x="11177" y="16413"/>
                </a:cubicBezTo>
                <a:cubicBezTo>
                  <a:pt x="11148" y="16463"/>
                  <a:pt x="11218" y="16503"/>
                  <a:pt x="11337" y="16503"/>
                </a:cubicBezTo>
                <a:cubicBezTo>
                  <a:pt x="11452" y="16503"/>
                  <a:pt x="11548" y="16462"/>
                  <a:pt x="11548" y="16413"/>
                </a:cubicBezTo>
                <a:cubicBezTo>
                  <a:pt x="11548" y="16363"/>
                  <a:pt x="11476" y="16322"/>
                  <a:pt x="11388" y="16322"/>
                </a:cubicBezTo>
                <a:close/>
                <a:moveTo>
                  <a:pt x="13434" y="16413"/>
                </a:moveTo>
                <a:cubicBezTo>
                  <a:pt x="13389" y="16413"/>
                  <a:pt x="13352" y="16454"/>
                  <a:pt x="13352" y="16503"/>
                </a:cubicBezTo>
                <a:cubicBezTo>
                  <a:pt x="13352" y="16552"/>
                  <a:pt x="13389" y="16593"/>
                  <a:pt x="13434" y="16593"/>
                </a:cubicBezTo>
                <a:cubicBezTo>
                  <a:pt x="13480" y="16593"/>
                  <a:pt x="13517" y="16552"/>
                  <a:pt x="13517" y="16503"/>
                </a:cubicBezTo>
                <a:cubicBezTo>
                  <a:pt x="13517" y="16454"/>
                  <a:pt x="13480" y="16413"/>
                  <a:pt x="13434" y="16413"/>
                </a:cubicBezTo>
                <a:close/>
                <a:moveTo>
                  <a:pt x="14903" y="16481"/>
                </a:moveTo>
                <a:cubicBezTo>
                  <a:pt x="14892" y="16489"/>
                  <a:pt x="14884" y="16492"/>
                  <a:pt x="14872" y="16503"/>
                </a:cubicBezTo>
                <a:cubicBezTo>
                  <a:pt x="14804" y="16564"/>
                  <a:pt x="14749" y="16653"/>
                  <a:pt x="14749" y="16702"/>
                </a:cubicBezTo>
                <a:cubicBezTo>
                  <a:pt x="14749" y="16710"/>
                  <a:pt x="14758" y="16710"/>
                  <a:pt x="14760" y="16715"/>
                </a:cubicBezTo>
                <a:cubicBezTo>
                  <a:pt x="14836" y="16624"/>
                  <a:pt x="14883" y="16545"/>
                  <a:pt x="14903" y="16481"/>
                </a:cubicBezTo>
                <a:close/>
                <a:moveTo>
                  <a:pt x="7602" y="16593"/>
                </a:moveTo>
                <a:cubicBezTo>
                  <a:pt x="7509" y="16593"/>
                  <a:pt x="7457" y="16634"/>
                  <a:pt x="7484" y="16684"/>
                </a:cubicBezTo>
                <a:cubicBezTo>
                  <a:pt x="7512" y="16733"/>
                  <a:pt x="7588" y="16771"/>
                  <a:pt x="7653" y="16771"/>
                </a:cubicBezTo>
                <a:cubicBezTo>
                  <a:pt x="7718" y="16771"/>
                  <a:pt x="7770" y="16733"/>
                  <a:pt x="7770" y="16684"/>
                </a:cubicBezTo>
                <a:cubicBezTo>
                  <a:pt x="7770" y="16634"/>
                  <a:pt x="7695" y="16593"/>
                  <a:pt x="7602" y="16593"/>
                </a:cubicBezTo>
                <a:close/>
                <a:moveTo>
                  <a:pt x="7036" y="16684"/>
                </a:moveTo>
                <a:cubicBezTo>
                  <a:pt x="6988" y="16684"/>
                  <a:pt x="6950" y="16722"/>
                  <a:pt x="6950" y="16771"/>
                </a:cubicBezTo>
                <a:cubicBezTo>
                  <a:pt x="6950" y="16820"/>
                  <a:pt x="6967" y="16861"/>
                  <a:pt x="6987" y="16861"/>
                </a:cubicBezTo>
                <a:cubicBezTo>
                  <a:pt x="7007" y="16861"/>
                  <a:pt x="7045" y="16820"/>
                  <a:pt x="7073" y="16771"/>
                </a:cubicBezTo>
                <a:cubicBezTo>
                  <a:pt x="7101" y="16722"/>
                  <a:pt x="7084" y="16684"/>
                  <a:pt x="7036" y="16684"/>
                </a:cubicBezTo>
                <a:close/>
                <a:moveTo>
                  <a:pt x="13646" y="16861"/>
                </a:moveTo>
                <a:cubicBezTo>
                  <a:pt x="13626" y="16861"/>
                  <a:pt x="13588" y="16899"/>
                  <a:pt x="13560" y="16949"/>
                </a:cubicBezTo>
                <a:cubicBezTo>
                  <a:pt x="13532" y="16998"/>
                  <a:pt x="13547" y="17039"/>
                  <a:pt x="13594" y="17039"/>
                </a:cubicBezTo>
                <a:cubicBezTo>
                  <a:pt x="13642" y="17039"/>
                  <a:pt x="13683" y="16998"/>
                  <a:pt x="13683" y="16949"/>
                </a:cubicBezTo>
                <a:cubicBezTo>
                  <a:pt x="13683" y="16899"/>
                  <a:pt x="13666" y="16861"/>
                  <a:pt x="13646" y="16861"/>
                </a:cubicBezTo>
                <a:close/>
                <a:moveTo>
                  <a:pt x="12228" y="16874"/>
                </a:moveTo>
                <a:cubicBezTo>
                  <a:pt x="12211" y="16874"/>
                  <a:pt x="12190" y="16881"/>
                  <a:pt x="12163" y="16892"/>
                </a:cubicBezTo>
                <a:cubicBezTo>
                  <a:pt x="12087" y="16924"/>
                  <a:pt x="12010" y="16949"/>
                  <a:pt x="11991" y="16949"/>
                </a:cubicBezTo>
                <a:cubicBezTo>
                  <a:pt x="11972" y="16949"/>
                  <a:pt x="11957" y="17033"/>
                  <a:pt x="11957" y="17135"/>
                </a:cubicBezTo>
                <a:cubicBezTo>
                  <a:pt x="11957" y="17399"/>
                  <a:pt x="12239" y="17322"/>
                  <a:pt x="12274" y="17048"/>
                </a:cubicBezTo>
                <a:cubicBezTo>
                  <a:pt x="12291" y="16922"/>
                  <a:pt x="12279" y="16872"/>
                  <a:pt x="12228" y="16874"/>
                </a:cubicBezTo>
                <a:close/>
                <a:moveTo>
                  <a:pt x="6087" y="17285"/>
                </a:moveTo>
                <a:cubicBezTo>
                  <a:pt x="6025" y="17272"/>
                  <a:pt x="5970" y="17318"/>
                  <a:pt x="5890" y="17397"/>
                </a:cubicBezTo>
                <a:cubicBezTo>
                  <a:pt x="5674" y="17611"/>
                  <a:pt x="5683" y="17639"/>
                  <a:pt x="6167" y="18179"/>
                </a:cubicBezTo>
                <a:cubicBezTo>
                  <a:pt x="6444" y="18488"/>
                  <a:pt x="6633" y="18805"/>
                  <a:pt x="6587" y="18886"/>
                </a:cubicBezTo>
                <a:cubicBezTo>
                  <a:pt x="6541" y="18967"/>
                  <a:pt x="6452" y="19000"/>
                  <a:pt x="6390" y="18958"/>
                </a:cubicBezTo>
                <a:cubicBezTo>
                  <a:pt x="6195" y="18826"/>
                  <a:pt x="6270" y="19113"/>
                  <a:pt x="6518" y="19460"/>
                </a:cubicBezTo>
                <a:cubicBezTo>
                  <a:pt x="6650" y="19642"/>
                  <a:pt x="6739" y="19824"/>
                  <a:pt x="6719" y="19862"/>
                </a:cubicBezTo>
                <a:cubicBezTo>
                  <a:pt x="6698" y="19899"/>
                  <a:pt x="6755" y="19859"/>
                  <a:pt x="6844" y="19774"/>
                </a:cubicBezTo>
                <a:cubicBezTo>
                  <a:pt x="7209" y="19430"/>
                  <a:pt x="7124" y="18774"/>
                  <a:pt x="6607" y="17955"/>
                </a:cubicBezTo>
                <a:cubicBezTo>
                  <a:pt x="6314" y="17490"/>
                  <a:pt x="6190" y="17307"/>
                  <a:pt x="6087" y="17285"/>
                </a:cubicBezTo>
                <a:close/>
                <a:moveTo>
                  <a:pt x="19679" y="17347"/>
                </a:moveTo>
                <a:cubicBezTo>
                  <a:pt x="19654" y="17349"/>
                  <a:pt x="19664" y="17409"/>
                  <a:pt x="19684" y="17525"/>
                </a:cubicBezTo>
                <a:cubicBezTo>
                  <a:pt x="19708" y="17659"/>
                  <a:pt x="19728" y="17784"/>
                  <a:pt x="19733" y="17802"/>
                </a:cubicBezTo>
                <a:cubicBezTo>
                  <a:pt x="19747" y="17854"/>
                  <a:pt x="20107" y="17842"/>
                  <a:pt x="20107" y="17790"/>
                </a:cubicBezTo>
                <a:cubicBezTo>
                  <a:pt x="20107" y="17764"/>
                  <a:pt x="20001" y="17640"/>
                  <a:pt x="19873" y="17512"/>
                </a:cubicBezTo>
                <a:cubicBezTo>
                  <a:pt x="19762" y="17402"/>
                  <a:pt x="19704" y="17346"/>
                  <a:pt x="19679" y="17347"/>
                </a:cubicBezTo>
                <a:close/>
                <a:moveTo>
                  <a:pt x="11388" y="17487"/>
                </a:moveTo>
                <a:cubicBezTo>
                  <a:pt x="11120" y="17487"/>
                  <a:pt x="11074" y="17565"/>
                  <a:pt x="11237" y="17743"/>
                </a:cubicBezTo>
                <a:cubicBezTo>
                  <a:pt x="11317" y="17830"/>
                  <a:pt x="11301" y="17863"/>
                  <a:pt x="11154" y="17905"/>
                </a:cubicBezTo>
                <a:cubicBezTo>
                  <a:pt x="10980" y="17955"/>
                  <a:pt x="10977" y="17965"/>
                  <a:pt x="11114" y="18079"/>
                </a:cubicBezTo>
                <a:cubicBezTo>
                  <a:pt x="11327" y="18257"/>
                  <a:pt x="11503" y="18189"/>
                  <a:pt x="11508" y="17930"/>
                </a:cubicBezTo>
                <a:cubicBezTo>
                  <a:pt x="11511" y="17806"/>
                  <a:pt x="11543" y="17657"/>
                  <a:pt x="11577" y="17597"/>
                </a:cubicBezTo>
                <a:cubicBezTo>
                  <a:pt x="11621" y="17519"/>
                  <a:pt x="11565" y="17487"/>
                  <a:pt x="11388" y="17487"/>
                </a:cubicBezTo>
                <a:close/>
                <a:moveTo>
                  <a:pt x="12931" y="17491"/>
                </a:moveTo>
                <a:cubicBezTo>
                  <a:pt x="12902" y="17489"/>
                  <a:pt x="12863" y="17501"/>
                  <a:pt x="12814" y="17522"/>
                </a:cubicBezTo>
                <a:cubicBezTo>
                  <a:pt x="12728" y="17558"/>
                  <a:pt x="12693" y="17645"/>
                  <a:pt x="12720" y="17755"/>
                </a:cubicBezTo>
                <a:cubicBezTo>
                  <a:pt x="12743" y="17852"/>
                  <a:pt x="12708" y="17977"/>
                  <a:pt x="12643" y="18036"/>
                </a:cubicBezTo>
                <a:cubicBezTo>
                  <a:pt x="12547" y="18122"/>
                  <a:pt x="12545" y="18157"/>
                  <a:pt x="12631" y="18217"/>
                </a:cubicBezTo>
                <a:cubicBezTo>
                  <a:pt x="12839" y="18360"/>
                  <a:pt x="12924" y="18290"/>
                  <a:pt x="12977" y="17924"/>
                </a:cubicBezTo>
                <a:cubicBezTo>
                  <a:pt x="13023" y="17612"/>
                  <a:pt x="13019" y="17494"/>
                  <a:pt x="12931" y="17491"/>
                </a:cubicBezTo>
                <a:close/>
                <a:moveTo>
                  <a:pt x="12403" y="17503"/>
                </a:moveTo>
                <a:cubicBezTo>
                  <a:pt x="12216" y="17458"/>
                  <a:pt x="12042" y="17658"/>
                  <a:pt x="12060" y="17899"/>
                </a:cubicBezTo>
                <a:cubicBezTo>
                  <a:pt x="12083" y="18201"/>
                  <a:pt x="12244" y="18167"/>
                  <a:pt x="12397" y="17824"/>
                </a:cubicBezTo>
                <a:cubicBezTo>
                  <a:pt x="12512" y="17567"/>
                  <a:pt x="12512" y="17529"/>
                  <a:pt x="12403" y="17503"/>
                </a:cubicBezTo>
                <a:close/>
                <a:moveTo>
                  <a:pt x="19127" y="17587"/>
                </a:moveTo>
                <a:cubicBezTo>
                  <a:pt x="19085" y="17585"/>
                  <a:pt x="19037" y="17593"/>
                  <a:pt x="18993" y="17612"/>
                </a:cubicBezTo>
                <a:cubicBezTo>
                  <a:pt x="18896" y="17655"/>
                  <a:pt x="18926" y="17687"/>
                  <a:pt x="19067" y="17693"/>
                </a:cubicBezTo>
                <a:cubicBezTo>
                  <a:pt x="19195" y="17699"/>
                  <a:pt x="19265" y="17666"/>
                  <a:pt x="19224" y="17621"/>
                </a:cubicBezTo>
                <a:cubicBezTo>
                  <a:pt x="19204" y="17599"/>
                  <a:pt x="19169" y="17589"/>
                  <a:pt x="19127" y="17587"/>
                </a:cubicBezTo>
                <a:close/>
                <a:moveTo>
                  <a:pt x="13554" y="17802"/>
                </a:moveTo>
                <a:cubicBezTo>
                  <a:pt x="13532" y="17809"/>
                  <a:pt x="13517" y="17825"/>
                  <a:pt x="13517" y="17849"/>
                </a:cubicBezTo>
                <a:cubicBezTo>
                  <a:pt x="13517" y="17897"/>
                  <a:pt x="13572" y="17936"/>
                  <a:pt x="13640" y="17936"/>
                </a:cubicBezTo>
                <a:cubicBezTo>
                  <a:pt x="13708" y="17936"/>
                  <a:pt x="13763" y="17921"/>
                  <a:pt x="13763" y="17902"/>
                </a:cubicBezTo>
                <a:cubicBezTo>
                  <a:pt x="13763" y="17882"/>
                  <a:pt x="13708" y="17840"/>
                  <a:pt x="13640" y="17812"/>
                </a:cubicBezTo>
                <a:cubicBezTo>
                  <a:pt x="13606" y="17797"/>
                  <a:pt x="13577" y="17796"/>
                  <a:pt x="13554" y="17802"/>
                </a:cubicBezTo>
                <a:close/>
                <a:moveTo>
                  <a:pt x="7727" y="17983"/>
                </a:moveTo>
                <a:cubicBezTo>
                  <a:pt x="7722" y="17994"/>
                  <a:pt x="7722" y="18002"/>
                  <a:pt x="7716" y="18014"/>
                </a:cubicBezTo>
                <a:cubicBezTo>
                  <a:pt x="7585" y="18288"/>
                  <a:pt x="7589" y="18291"/>
                  <a:pt x="7810" y="18076"/>
                </a:cubicBezTo>
                <a:cubicBezTo>
                  <a:pt x="7830" y="18057"/>
                  <a:pt x="7852" y="18046"/>
                  <a:pt x="7873" y="18030"/>
                </a:cubicBezTo>
                <a:cubicBezTo>
                  <a:pt x="7821" y="18011"/>
                  <a:pt x="7765" y="17989"/>
                  <a:pt x="7727" y="17983"/>
                </a:cubicBezTo>
                <a:close/>
                <a:moveTo>
                  <a:pt x="9288" y="18145"/>
                </a:moveTo>
                <a:cubicBezTo>
                  <a:pt x="9224" y="18145"/>
                  <a:pt x="9193" y="18179"/>
                  <a:pt x="9216" y="18220"/>
                </a:cubicBezTo>
                <a:cubicBezTo>
                  <a:pt x="9221" y="18228"/>
                  <a:pt x="9225" y="18225"/>
                  <a:pt x="9231" y="18232"/>
                </a:cubicBezTo>
                <a:cubicBezTo>
                  <a:pt x="9253" y="18247"/>
                  <a:pt x="9277" y="18269"/>
                  <a:pt x="9299" y="18285"/>
                </a:cubicBezTo>
                <a:cubicBezTo>
                  <a:pt x="9318" y="18278"/>
                  <a:pt x="9345" y="18255"/>
                  <a:pt x="9365" y="18220"/>
                </a:cubicBezTo>
                <a:cubicBezTo>
                  <a:pt x="9388" y="18179"/>
                  <a:pt x="9351" y="18145"/>
                  <a:pt x="9288" y="18145"/>
                </a:cubicBezTo>
                <a:close/>
                <a:moveTo>
                  <a:pt x="10617" y="18251"/>
                </a:moveTo>
                <a:cubicBezTo>
                  <a:pt x="10569" y="18266"/>
                  <a:pt x="10512" y="18297"/>
                  <a:pt x="10462" y="18335"/>
                </a:cubicBezTo>
                <a:lnTo>
                  <a:pt x="10279" y="18472"/>
                </a:lnTo>
                <a:lnTo>
                  <a:pt x="10497" y="18472"/>
                </a:lnTo>
                <a:cubicBezTo>
                  <a:pt x="10730" y="18472"/>
                  <a:pt x="10866" y="18344"/>
                  <a:pt x="10728" y="18251"/>
                </a:cubicBezTo>
                <a:cubicBezTo>
                  <a:pt x="10705" y="18235"/>
                  <a:pt x="10664" y="18236"/>
                  <a:pt x="10617" y="18251"/>
                </a:cubicBezTo>
                <a:close/>
                <a:moveTo>
                  <a:pt x="13683" y="18294"/>
                </a:moveTo>
                <a:cubicBezTo>
                  <a:pt x="13587" y="18294"/>
                  <a:pt x="13532" y="18332"/>
                  <a:pt x="13560" y="18382"/>
                </a:cubicBezTo>
                <a:cubicBezTo>
                  <a:pt x="13588" y="18431"/>
                  <a:pt x="13643" y="18472"/>
                  <a:pt x="13683" y="18472"/>
                </a:cubicBezTo>
                <a:cubicBezTo>
                  <a:pt x="13723" y="18472"/>
                  <a:pt x="13778" y="18431"/>
                  <a:pt x="13806" y="18382"/>
                </a:cubicBezTo>
                <a:cubicBezTo>
                  <a:pt x="13834" y="18332"/>
                  <a:pt x="13779" y="18294"/>
                  <a:pt x="13683" y="18294"/>
                </a:cubicBezTo>
                <a:close/>
                <a:moveTo>
                  <a:pt x="9762" y="18382"/>
                </a:moveTo>
                <a:cubicBezTo>
                  <a:pt x="9679" y="18382"/>
                  <a:pt x="9689" y="18441"/>
                  <a:pt x="9799" y="18606"/>
                </a:cubicBezTo>
                <a:cubicBezTo>
                  <a:pt x="9962" y="18851"/>
                  <a:pt x="10071" y="18893"/>
                  <a:pt x="10071" y="18715"/>
                </a:cubicBezTo>
                <a:cubicBezTo>
                  <a:pt x="10071" y="18564"/>
                  <a:pt x="9903" y="18382"/>
                  <a:pt x="9762" y="18382"/>
                </a:cubicBezTo>
                <a:close/>
                <a:moveTo>
                  <a:pt x="12208" y="18397"/>
                </a:moveTo>
                <a:cubicBezTo>
                  <a:pt x="12178" y="18392"/>
                  <a:pt x="12144" y="18415"/>
                  <a:pt x="12088" y="18466"/>
                </a:cubicBezTo>
                <a:cubicBezTo>
                  <a:pt x="11997" y="18549"/>
                  <a:pt x="11980" y="18618"/>
                  <a:pt x="12037" y="18693"/>
                </a:cubicBezTo>
                <a:cubicBezTo>
                  <a:pt x="12082" y="18753"/>
                  <a:pt x="12095" y="18829"/>
                  <a:pt x="12065" y="18861"/>
                </a:cubicBezTo>
                <a:cubicBezTo>
                  <a:pt x="11967" y="18968"/>
                  <a:pt x="12180" y="18923"/>
                  <a:pt x="12420" y="18787"/>
                </a:cubicBezTo>
                <a:cubicBezTo>
                  <a:pt x="12570" y="18701"/>
                  <a:pt x="12606" y="18653"/>
                  <a:pt x="12517" y="18653"/>
                </a:cubicBezTo>
                <a:cubicBezTo>
                  <a:pt x="12440" y="18652"/>
                  <a:pt x="12340" y="18584"/>
                  <a:pt x="12297" y="18500"/>
                </a:cubicBezTo>
                <a:cubicBezTo>
                  <a:pt x="12264" y="18435"/>
                  <a:pt x="12239" y="18402"/>
                  <a:pt x="12208" y="18397"/>
                </a:cubicBezTo>
                <a:close/>
                <a:moveTo>
                  <a:pt x="11391" y="18562"/>
                </a:moveTo>
                <a:cubicBezTo>
                  <a:pt x="11301" y="18562"/>
                  <a:pt x="11205" y="18603"/>
                  <a:pt x="11177" y="18653"/>
                </a:cubicBezTo>
                <a:cubicBezTo>
                  <a:pt x="11149" y="18702"/>
                  <a:pt x="11201" y="18743"/>
                  <a:pt x="11291" y="18743"/>
                </a:cubicBezTo>
                <a:cubicBezTo>
                  <a:pt x="11381" y="18743"/>
                  <a:pt x="11477" y="18702"/>
                  <a:pt x="11505" y="18653"/>
                </a:cubicBezTo>
                <a:cubicBezTo>
                  <a:pt x="11533" y="18603"/>
                  <a:pt x="11481" y="18562"/>
                  <a:pt x="11391" y="18562"/>
                </a:cubicBezTo>
                <a:close/>
                <a:moveTo>
                  <a:pt x="5413" y="18833"/>
                </a:moveTo>
                <a:lnTo>
                  <a:pt x="5733" y="19407"/>
                </a:lnTo>
                <a:cubicBezTo>
                  <a:pt x="5945" y="19789"/>
                  <a:pt x="6011" y="20035"/>
                  <a:pt x="5935" y="20139"/>
                </a:cubicBezTo>
                <a:cubicBezTo>
                  <a:pt x="5756" y="20381"/>
                  <a:pt x="5985" y="20861"/>
                  <a:pt x="6413" y="21145"/>
                </a:cubicBezTo>
                <a:cubicBezTo>
                  <a:pt x="6572" y="21251"/>
                  <a:pt x="6693" y="21407"/>
                  <a:pt x="6801" y="21600"/>
                </a:cubicBezTo>
                <a:lnTo>
                  <a:pt x="9682" y="21600"/>
                </a:lnTo>
                <a:cubicBezTo>
                  <a:pt x="9868" y="21469"/>
                  <a:pt x="10060" y="21358"/>
                  <a:pt x="10191" y="21329"/>
                </a:cubicBezTo>
                <a:cubicBezTo>
                  <a:pt x="10644" y="21230"/>
                  <a:pt x="10698" y="21057"/>
                  <a:pt x="10468" y="20453"/>
                </a:cubicBezTo>
                <a:cubicBezTo>
                  <a:pt x="10317" y="20059"/>
                  <a:pt x="10252" y="19997"/>
                  <a:pt x="10056" y="20070"/>
                </a:cubicBezTo>
                <a:cubicBezTo>
                  <a:pt x="9969" y="20129"/>
                  <a:pt x="9868" y="20199"/>
                  <a:pt x="9808" y="20251"/>
                </a:cubicBezTo>
                <a:cubicBezTo>
                  <a:pt x="9684" y="20359"/>
                  <a:pt x="9524" y="20326"/>
                  <a:pt x="9531" y="20223"/>
                </a:cubicBezTo>
                <a:cubicBezTo>
                  <a:pt x="8734" y="20422"/>
                  <a:pt x="7348" y="20643"/>
                  <a:pt x="7179" y="20572"/>
                </a:cubicBezTo>
                <a:cubicBezTo>
                  <a:pt x="7067" y="20525"/>
                  <a:pt x="6907" y="20549"/>
                  <a:pt x="6824" y="20625"/>
                </a:cubicBezTo>
                <a:cubicBezTo>
                  <a:pt x="6714" y="20725"/>
                  <a:pt x="6620" y="20672"/>
                  <a:pt x="6476" y="20432"/>
                </a:cubicBezTo>
                <a:cubicBezTo>
                  <a:pt x="6367" y="20250"/>
                  <a:pt x="6278" y="20056"/>
                  <a:pt x="6276" y="19999"/>
                </a:cubicBezTo>
                <a:cubicBezTo>
                  <a:pt x="6273" y="19941"/>
                  <a:pt x="6077" y="19655"/>
                  <a:pt x="5841" y="19363"/>
                </a:cubicBezTo>
                <a:lnTo>
                  <a:pt x="5413" y="18833"/>
                </a:lnTo>
                <a:close/>
                <a:moveTo>
                  <a:pt x="13920" y="18843"/>
                </a:moveTo>
                <a:cubicBezTo>
                  <a:pt x="13892" y="18841"/>
                  <a:pt x="13861" y="18845"/>
                  <a:pt x="13832" y="18858"/>
                </a:cubicBezTo>
                <a:cubicBezTo>
                  <a:pt x="13766" y="18887"/>
                  <a:pt x="13785" y="18910"/>
                  <a:pt x="13880" y="18914"/>
                </a:cubicBezTo>
                <a:cubicBezTo>
                  <a:pt x="13967" y="18918"/>
                  <a:pt x="14016" y="18894"/>
                  <a:pt x="13989" y="18865"/>
                </a:cubicBezTo>
                <a:cubicBezTo>
                  <a:pt x="13975" y="18850"/>
                  <a:pt x="13949" y="18844"/>
                  <a:pt x="13920" y="18843"/>
                </a:cubicBezTo>
                <a:close/>
                <a:moveTo>
                  <a:pt x="12966" y="18889"/>
                </a:moveTo>
                <a:cubicBezTo>
                  <a:pt x="12944" y="18879"/>
                  <a:pt x="12898" y="18899"/>
                  <a:pt x="12811" y="18942"/>
                </a:cubicBezTo>
                <a:cubicBezTo>
                  <a:pt x="12704" y="18996"/>
                  <a:pt x="12614" y="19072"/>
                  <a:pt x="12614" y="19114"/>
                </a:cubicBezTo>
                <a:cubicBezTo>
                  <a:pt x="12614" y="19269"/>
                  <a:pt x="12926" y="19183"/>
                  <a:pt x="12966" y="19017"/>
                </a:cubicBezTo>
                <a:cubicBezTo>
                  <a:pt x="12984" y="18941"/>
                  <a:pt x="12987" y="18900"/>
                  <a:pt x="12966" y="18889"/>
                </a:cubicBezTo>
                <a:close/>
                <a:moveTo>
                  <a:pt x="10788" y="18921"/>
                </a:moveTo>
                <a:cubicBezTo>
                  <a:pt x="10720" y="18921"/>
                  <a:pt x="10621" y="18975"/>
                  <a:pt x="10568" y="19045"/>
                </a:cubicBezTo>
                <a:cubicBezTo>
                  <a:pt x="10491" y="19146"/>
                  <a:pt x="10502" y="19183"/>
                  <a:pt x="10619" y="19217"/>
                </a:cubicBezTo>
                <a:cubicBezTo>
                  <a:pt x="10701" y="19240"/>
                  <a:pt x="10784" y="19264"/>
                  <a:pt x="10802" y="19270"/>
                </a:cubicBezTo>
                <a:cubicBezTo>
                  <a:pt x="10821" y="19275"/>
                  <a:pt x="10809" y="19252"/>
                  <a:pt x="10779" y="19220"/>
                </a:cubicBezTo>
                <a:cubicBezTo>
                  <a:pt x="10750" y="19187"/>
                  <a:pt x="10769" y="19105"/>
                  <a:pt x="10819" y="19039"/>
                </a:cubicBezTo>
                <a:cubicBezTo>
                  <a:pt x="10889" y="18948"/>
                  <a:pt x="10882" y="18921"/>
                  <a:pt x="10788" y="18921"/>
                </a:cubicBezTo>
                <a:close/>
                <a:moveTo>
                  <a:pt x="21562" y="19154"/>
                </a:moveTo>
                <a:lnTo>
                  <a:pt x="21359" y="19460"/>
                </a:lnTo>
                <a:cubicBezTo>
                  <a:pt x="21246" y="19627"/>
                  <a:pt x="21153" y="19769"/>
                  <a:pt x="21153" y="19777"/>
                </a:cubicBezTo>
                <a:cubicBezTo>
                  <a:pt x="21153" y="19786"/>
                  <a:pt x="21246" y="19773"/>
                  <a:pt x="21359" y="19749"/>
                </a:cubicBezTo>
                <a:cubicBezTo>
                  <a:pt x="21525" y="19715"/>
                  <a:pt x="21562" y="19655"/>
                  <a:pt x="21562" y="19432"/>
                </a:cubicBezTo>
                <a:lnTo>
                  <a:pt x="21562" y="19154"/>
                </a:lnTo>
                <a:close/>
                <a:moveTo>
                  <a:pt x="12934" y="19466"/>
                </a:moveTo>
                <a:cubicBezTo>
                  <a:pt x="12866" y="19480"/>
                  <a:pt x="12777" y="19572"/>
                  <a:pt x="12777" y="19653"/>
                </a:cubicBezTo>
                <a:cubicBezTo>
                  <a:pt x="12777" y="19712"/>
                  <a:pt x="12825" y="19705"/>
                  <a:pt x="12903" y="19634"/>
                </a:cubicBezTo>
                <a:cubicBezTo>
                  <a:pt x="12972" y="19572"/>
                  <a:pt x="13012" y="19504"/>
                  <a:pt x="12991" y="19481"/>
                </a:cubicBezTo>
                <a:cubicBezTo>
                  <a:pt x="12977" y="19466"/>
                  <a:pt x="12957" y="19461"/>
                  <a:pt x="12934" y="19466"/>
                </a:cubicBezTo>
                <a:close/>
                <a:moveTo>
                  <a:pt x="12937" y="20008"/>
                </a:moveTo>
                <a:cubicBezTo>
                  <a:pt x="12909" y="20007"/>
                  <a:pt x="12875" y="20011"/>
                  <a:pt x="12846" y="20024"/>
                </a:cubicBezTo>
                <a:cubicBezTo>
                  <a:pt x="12780" y="20052"/>
                  <a:pt x="12799" y="20075"/>
                  <a:pt x="12894" y="20080"/>
                </a:cubicBezTo>
                <a:cubicBezTo>
                  <a:pt x="12981" y="20084"/>
                  <a:pt x="13030" y="20060"/>
                  <a:pt x="13003" y="20030"/>
                </a:cubicBezTo>
                <a:cubicBezTo>
                  <a:pt x="12989" y="20015"/>
                  <a:pt x="12966" y="20009"/>
                  <a:pt x="12937" y="20008"/>
                </a:cubicBezTo>
                <a:close/>
                <a:moveTo>
                  <a:pt x="21502" y="20111"/>
                </a:moveTo>
                <a:cubicBezTo>
                  <a:pt x="21468" y="20131"/>
                  <a:pt x="21368" y="20176"/>
                  <a:pt x="21279" y="20210"/>
                </a:cubicBezTo>
                <a:cubicBezTo>
                  <a:pt x="21143" y="20264"/>
                  <a:pt x="21135" y="20287"/>
                  <a:pt x="21236" y="20357"/>
                </a:cubicBezTo>
                <a:cubicBezTo>
                  <a:pt x="21350" y="20435"/>
                  <a:pt x="21437" y="20450"/>
                  <a:pt x="21493" y="20416"/>
                </a:cubicBezTo>
                <a:cubicBezTo>
                  <a:pt x="21522" y="20371"/>
                  <a:pt x="21541" y="20287"/>
                  <a:pt x="21551" y="20167"/>
                </a:cubicBezTo>
                <a:cubicBezTo>
                  <a:pt x="21539" y="20125"/>
                  <a:pt x="21523" y="20099"/>
                  <a:pt x="21502" y="20111"/>
                </a:cubicBezTo>
                <a:close/>
                <a:moveTo>
                  <a:pt x="17547" y="20958"/>
                </a:moveTo>
                <a:cubicBezTo>
                  <a:pt x="17554" y="21013"/>
                  <a:pt x="17577" y="21051"/>
                  <a:pt x="17610" y="21061"/>
                </a:cubicBezTo>
                <a:cubicBezTo>
                  <a:pt x="17611" y="21042"/>
                  <a:pt x="17619" y="21025"/>
                  <a:pt x="17610" y="21008"/>
                </a:cubicBezTo>
                <a:cubicBezTo>
                  <a:pt x="17593" y="20979"/>
                  <a:pt x="17572" y="20967"/>
                  <a:pt x="17547" y="20958"/>
                </a:cubicBezTo>
                <a:close/>
                <a:moveTo>
                  <a:pt x="46" y="21083"/>
                </a:moveTo>
                <a:cubicBezTo>
                  <a:pt x="34" y="21089"/>
                  <a:pt x="23" y="21106"/>
                  <a:pt x="14" y="21123"/>
                </a:cubicBezTo>
                <a:cubicBezTo>
                  <a:pt x="16" y="21320"/>
                  <a:pt x="20" y="21443"/>
                  <a:pt x="23" y="21600"/>
                </a:cubicBezTo>
                <a:lnTo>
                  <a:pt x="469" y="21600"/>
                </a:lnTo>
                <a:cubicBezTo>
                  <a:pt x="282" y="21323"/>
                  <a:pt x="131" y="21113"/>
                  <a:pt x="91" y="21086"/>
                </a:cubicBezTo>
                <a:cubicBezTo>
                  <a:pt x="75" y="21075"/>
                  <a:pt x="60" y="21075"/>
                  <a:pt x="46" y="21083"/>
                </a:cubicBezTo>
                <a:close/>
                <a:moveTo>
                  <a:pt x="20342" y="21463"/>
                </a:moveTo>
                <a:cubicBezTo>
                  <a:pt x="20305" y="21455"/>
                  <a:pt x="20280" y="21456"/>
                  <a:pt x="20270" y="21466"/>
                </a:cubicBezTo>
                <a:cubicBezTo>
                  <a:pt x="20255" y="21483"/>
                  <a:pt x="20258" y="21505"/>
                  <a:pt x="20253" y="21525"/>
                </a:cubicBezTo>
                <a:lnTo>
                  <a:pt x="20253" y="21600"/>
                </a:lnTo>
                <a:lnTo>
                  <a:pt x="20645" y="21600"/>
                </a:lnTo>
                <a:cubicBezTo>
                  <a:pt x="20539" y="21553"/>
                  <a:pt x="20402" y="21476"/>
                  <a:pt x="20342" y="21463"/>
                </a:cubicBezTo>
                <a:close/>
              </a:path>
            </a:pathLst>
          </a:custGeom>
          <a:ln w="12700">
            <a:miter lim="400000"/>
          </a:ln>
        </p:spPr>
      </p:pic>
      <p:pic>
        <p:nvPicPr>
          <p:cNvPr id="464" name="Imagen" descr="Imagen"/>
          <p:cNvPicPr>
            <a:picLocks noChangeAspect="1"/>
          </p:cNvPicPr>
          <p:nvPr/>
        </p:nvPicPr>
        <p:blipFill>
          <a:blip r:embed="rId5">
            <a:extLst/>
          </a:blip>
          <a:srcRect l="25944" t="20543" r="31274" b="16319"/>
          <a:stretch>
            <a:fillRect/>
          </a:stretch>
        </p:blipFill>
        <p:spPr>
          <a:xfrm>
            <a:off x="7650492" y="5043289"/>
            <a:ext cx="1180704" cy="232330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358" y="0"/>
                </a:moveTo>
                <a:cubicBezTo>
                  <a:pt x="5389" y="159"/>
                  <a:pt x="5490" y="287"/>
                  <a:pt x="5678" y="365"/>
                </a:cubicBezTo>
                <a:cubicBezTo>
                  <a:pt x="5795" y="414"/>
                  <a:pt x="5882" y="478"/>
                  <a:pt x="5939" y="542"/>
                </a:cubicBezTo>
                <a:cubicBezTo>
                  <a:pt x="6029" y="613"/>
                  <a:pt x="6074" y="660"/>
                  <a:pt x="6019" y="660"/>
                </a:cubicBezTo>
                <a:cubicBezTo>
                  <a:pt x="6010" y="660"/>
                  <a:pt x="6010" y="672"/>
                  <a:pt x="6004" y="675"/>
                </a:cubicBezTo>
                <a:cubicBezTo>
                  <a:pt x="6005" y="694"/>
                  <a:pt x="5998" y="711"/>
                  <a:pt x="5990" y="727"/>
                </a:cubicBezTo>
                <a:cubicBezTo>
                  <a:pt x="6013" y="802"/>
                  <a:pt x="6116" y="934"/>
                  <a:pt x="6280" y="1092"/>
                </a:cubicBezTo>
                <a:cubicBezTo>
                  <a:pt x="6685" y="1482"/>
                  <a:pt x="6674" y="1548"/>
                  <a:pt x="6171" y="1760"/>
                </a:cubicBezTo>
                <a:cubicBezTo>
                  <a:pt x="5715" y="1953"/>
                  <a:pt x="5617" y="2231"/>
                  <a:pt x="5627" y="3310"/>
                </a:cubicBezTo>
                <a:cubicBezTo>
                  <a:pt x="5636" y="4252"/>
                  <a:pt x="5525" y="4648"/>
                  <a:pt x="5235" y="4704"/>
                </a:cubicBezTo>
                <a:cubicBezTo>
                  <a:pt x="5012" y="4748"/>
                  <a:pt x="4909" y="4884"/>
                  <a:pt x="5002" y="5007"/>
                </a:cubicBezTo>
                <a:cubicBezTo>
                  <a:pt x="5217" y="5290"/>
                  <a:pt x="4505" y="6164"/>
                  <a:pt x="3834" y="6446"/>
                </a:cubicBezTo>
                <a:cubicBezTo>
                  <a:pt x="3553" y="6564"/>
                  <a:pt x="3399" y="6724"/>
                  <a:pt x="3492" y="6800"/>
                </a:cubicBezTo>
                <a:cubicBezTo>
                  <a:pt x="3689" y="6962"/>
                  <a:pt x="2338" y="7254"/>
                  <a:pt x="1394" y="7254"/>
                </a:cubicBezTo>
                <a:cubicBezTo>
                  <a:pt x="1041" y="7254"/>
                  <a:pt x="585" y="7372"/>
                  <a:pt x="378" y="7516"/>
                </a:cubicBezTo>
                <a:cubicBezTo>
                  <a:pt x="310" y="7563"/>
                  <a:pt x="176" y="7601"/>
                  <a:pt x="22" y="7638"/>
                </a:cubicBezTo>
                <a:lnTo>
                  <a:pt x="73" y="8509"/>
                </a:lnTo>
                <a:cubicBezTo>
                  <a:pt x="121" y="9373"/>
                  <a:pt x="314" y="9840"/>
                  <a:pt x="799" y="10276"/>
                </a:cubicBezTo>
                <a:cubicBezTo>
                  <a:pt x="1161" y="10602"/>
                  <a:pt x="1459" y="11121"/>
                  <a:pt x="1459" y="11424"/>
                </a:cubicBezTo>
                <a:cubicBezTo>
                  <a:pt x="1459" y="11929"/>
                  <a:pt x="1345" y="12000"/>
                  <a:pt x="22" y="12287"/>
                </a:cubicBezTo>
                <a:lnTo>
                  <a:pt x="0" y="12291"/>
                </a:lnTo>
                <a:lnTo>
                  <a:pt x="0" y="13069"/>
                </a:lnTo>
                <a:cubicBezTo>
                  <a:pt x="790" y="13082"/>
                  <a:pt x="1565" y="13177"/>
                  <a:pt x="1750" y="13357"/>
                </a:cubicBezTo>
                <a:cubicBezTo>
                  <a:pt x="1891" y="13494"/>
                  <a:pt x="2306" y="14229"/>
                  <a:pt x="2672" y="14988"/>
                </a:cubicBezTo>
                <a:cubicBezTo>
                  <a:pt x="2979" y="15625"/>
                  <a:pt x="3130" y="16082"/>
                  <a:pt x="3137" y="16353"/>
                </a:cubicBezTo>
                <a:cubicBezTo>
                  <a:pt x="3180" y="16407"/>
                  <a:pt x="3222" y="16446"/>
                  <a:pt x="3267" y="16512"/>
                </a:cubicBezTo>
                <a:cubicBezTo>
                  <a:pt x="3586" y="16975"/>
                  <a:pt x="3564" y="16987"/>
                  <a:pt x="1452" y="17622"/>
                </a:cubicBezTo>
                <a:cubicBezTo>
                  <a:pt x="1069" y="17738"/>
                  <a:pt x="559" y="17861"/>
                  <a:pt x="0" y="17984"/>
                </a:cubicBezTo>
                <a:lnTo>
                  <a:pt x="0" y="18840"/>
                </a:lnTo>
                <a:cubicBezTo>
                  <a:pt x="130" y="18726"/>
                  <a:pt x="218" y="18611"/>
                  <a:pt x="218" y="18523"/>
                </a:cubicBezTo>
                <a:cubicBezTo>
                  <a:pt x="218" y="18112"/>
                  <a:pt x="987" y="18005"/>
                  <a:pt x="1822" y="18301"/>
                </a:cubicBezTo>
                <a:cubicBezTo>
                  <a:pt x="2786" y="18643"/>
                  <a:pt x="3218" y="18616"/>
                  <a:pt x="2570" y="18253"/>
                </a:cubicBezTo>
                <a:cubicBezTo>
                  <a:pt x="1999" y="17934"/>
                  <a:pt x="2259" y="17745"/>
                  <a:pt x="3391" y="17656"/>
                </a:cubicBezTo>
                <a:cubicBezTo>
                  <a:pt x="4118" y="17598"/>
                  <a:pt x="5053" y="18568"/>
                  <a:pt x="5344" y="19611"/>
                </a:cubicBezTo>
                <a:cubicBezTo>
                  <a:pt x="5415" y="19134"/>
                  <a:pt x="5806" y="19119"/>
                  <a:pt x="6680" y="19478"/>
                </a:cubicBezTo>
                <a:cubicBezTo>
                  <a:pt x="8900" y="20392"/>
                  <a:pt x="12191" y="20695"/>
                  <a:pt x="14238" y="20172"/>
                </a:cubicBezTo>
                <a:cubicBezTo>
                  <a:pt x="15046" y="19966"/>
                  <a:pt x="15111" y="19974"/>
                  <a:pt x="15392" y="20349"/>
                </a:cubicBezTo>
                <a:cubicBezTo>
                  <a:pt x="15749" y="20824"/>
                  <a:pt x="16189" y="20859"/>
                  <a:pt x="16627" y="20445"/>
                </a:cubicBezTo>
                <a:cubicBezTo>
                  <a:pt x="17071" y="20025"/>
                  <a:pt x="17032" y="19965"/>
                  <a:pt x="16343" y="19965"/>
                </a:cubicBezTo>
                <a:cubicBezTo>
                  <a:pt x="15377" y="19965"/>
                  <a:pt x="15333" y="19708"/>
                  <a:pt x="16249" y="19405"/>
                </a:cubicBezTo>
                <a:cubicBezTo>
                  <a:pt x="16716" y="19250"/>
                  <a:pt x="17353" y="18956"/>
                  <a:pt x="17665" y="18755"/>
                </a:cubicBezTo>
                <a:cubicBezTo>
                  <a:pt x="17977" y="18555"/>
                  <a:pt x="18395" y="18440"/>
                  <a:pt x="18594" y="18497"/>
                </a:cubicBezTo>
                <a:cubicBezTo>
                  <a:pt x="18831" y="18564"/>
                  <a:pt x="18825" y="18524"/>
                  <a:pt x="18572" y="18386"/>
                </a:cubicBezTo>
                <a:cubicBezTo>
                  <a:pt x="18026" y="18088"/>
                  <a:pt x="18090" y="17774"/>
                  <a:pt x="18725" y="17656"/>
                </a:cubicBezTo>
                <a:cubicBezTo>
                  <a:pt x="19449" y="17520"/>
                  <a:pt x="21051" y="16848"/>
                  <a:pt x="21600" y="16493"/>
                </a:cubicBezTo>
                <a:lnTo>
                  <a:pt x="21600" y="14925"/>
                </a:lnTo>
                <a:cubicBezTo>
                  <a:pt x="21230" y="14708"/>
                  <a:pt x="21024" y="14474"/>
                  <a:pt x="21041" y="14172"/>
                </a:cubicBezTo>
                <a:cubicBezTo>
                  <a:pt x="21054" y="13933"/>
                  <a:pt x="21187" y="13761"/>
                  <a:pt x="21433" y="13641"/>
                </a:cubicBezTo>
                <a:cubicBezTo>
                  <a:pt x="20833" y="13782"/>
                  <a:pt x="20345" y="13805"/>
                  <a:pt x="20177" y="13667"/>
                </a:cubicBezTo>
                <a:cubicBezTo>
                  <a:pt x="20077" y="13585"/>
                  <a:pt x="19746" y="13556"/>
                  <a:pt x="19444" y="13604"/>
                </a:cubicBezTo>
                <a:cubicBezTo>
                  <a:pt x="18588" y="13742"/>
                  <a:pt x="18061" y="13281"/>
                  <a:pt x="18144" y="12460"/>
                </a:cubicBezTo>
                <a:cubicBezTo>
                  <a:pt x="18185" y="12057"/>
                  <a:pt x="18344" y="11662"/>
                  <a:pt x="18500" y="11582"/>
                </a:cubicBezTo>
                <a:cubicBezTo>
                  <a:pt x="18702" y="11479"/>
                  <a:pt x="19268" y="11541"/>
                  <a:pt x="19698" y="11652"/>
                </a:cubicBezTo>
                <a:cubicBezTo>
                  <a:pt x="19742" y="11174"/>
                  <a:pt x="19990" y="10403"/>
                  <a:pt x="20177" y="10250"/>
                </a:cubicBezTo>
                <a:cubicBezTo>
                  <a:pt x="20184" y="10244"/>
                  <a:pt x="20186" y="10238"/>
                  <a:pt x="20191" y="10232"/>
                </a:cubicBezTo>
                <a:cubicBezTo>
                  <a:pt x="20180" y="10179"/>
                  <a:pt x="20182" y="10123"/>
                  <a:pt x="20177" y="10069"/>
                </a:cubicBezTo>
                <a:cubicBezTo>
                  <a:pt x="20146" y="10042"/>
                  <a:pt x="20103" y="10017"/>
                  <a:pt x="20046" y="9999"/>
                </a:cubicBezTo>
                <a:cubicBezTo>
                  <a:pt x="19872" y="9945"/>
                  <a:pt x="19818" y="9731"/>
                  <a:pt x="19923" y="9520"/>
                </a:cubicBezTo>
                <a:cubicBezTo>
                  <a:pt x="20045" y="9274"/>
                  <a:pt x="19909" y="8980"/>
                  <a:pt x="19545" y="8704"/>
                </a:cubicBezTo>
                <a:cubicBezTo>
                  <a:pt x="19417" y="8607"/>
                  <a:pt x="19318" y="8510"/>
                  <a:pt x="19233" y="8420"/>
                </a:cubicBezTo>
                <a:cubicBezTo>
                  <a:pt x="18858" y="8265"/>
                  <a:pt x="18566" y="8108"/>
                  <a:pt x="18645" y="8044"/>
                </a:cubicBezTo>
                <a:cubicBezTo>
                  <a:pt x="18730" y="7974"/>
                  <a:pt x="18507" y="7877"/>
                  <a:pt x="18151" y="7830"/>
                </a:cubicBezTo>
                <a:cubicBezTo>
                  <a:pt x="17301" y="7717"/>
                  <a:pt x="17695" y="7409"/>
                  <a:pt x="18689" y="7409"/>
                </a:cubicBezTo>
                <a:cubicBezTo>
                  <a:pt x="18935" y="7409"/>
                  <a:pt x="19193" y="7429"/>
                  <a:pt x="19436" y="7461"/>
                </a:cubicBezTo>
                <a:cubicBezTo>
                  <a:pt x="19504" y="7460"/>
                  <a:pt x="19549" y="7456"/>
                  <a:pt x="19625" y="7457"/>
                </a:cubicBezTo>
                <a:cubicBezTo>
                  <a:pt x="19771" y="7344"/>
                  <a:pt x="19947" y="7227"/>
                  <a:pt x="20155" y="7118"/>
                </a:cubicBezTo>
                <a:cubicBezTo>
                  <a:pt x="20491" y="6940"/>
                  <a:pt x="20743" y="6747"/>
                  <a:pt x="20845" y="6608"/>
                </a:cubicBezTo>
                <a:cubicBezTo>
                  <a:pt x="20782" y="6618"/>
                  <a:pt x="20730" y="6624"/>
                  <a:pt x="20663" y="6634"/>
                </a:cubicBezTo>
                <a:cubicBezTo>
                  <a:pt x="20068" y="6726"/>
                  <a:pt x="18279" y="6818"/>
                  <a:pt x="16692" y="6837"/>
                </a:cubicBezTo>
                <a:cubicBezTo>
                  <a:pt x="16558" y="6839"/>
                  <a:pt x="16480" y="6836"/>
                  <a:pt x="16358" y="6837"/>
                </a:cubicBezTo>
                <a:cubicBezTo>
                  <a:pt x="16288" y="6844"/>
                  <a:pt x="16137" y="6854"/>
                  <a:pt x="16104" y="6859"/>
                </a:cubicBezTo>
                <a:cubicBezTo>
                  <a:pt x="15944" y="6887"/>
                  <a:pt x="15805" y="6875"/>
                  <a:pt x="15697" y="6841"/>
                </a:cubicBezTo>
                <a:cubicBezTo>
                  <a:pt x="14228" y="6843"/>
                  <a:pt x="13719" y="6792"/>
                  <a:pt x="13541" y="6631"/>
                </a:cubicBezTo>
                <a:cubicBezTo>
                  <a:pt x="13394" y="6498"/>
                  <a:pt x="13170" y="6425"/>
                  <a:pt x="13047" y="6468"/>
                </a:cubicBezTo>
                <a:cubicBezTo>
                  <a:pt x="12700" y="6591"/>
                  <a:pt x="12059" y="5496"/>
                  <a:pt x="11980" y="4645"/>
                </a:cubicBezTo>
                <a:cubicBezTo>
                  <a:pt x="11940" y="4223"/>
                  <a:pt x="11929" y="3187"/>
                  <a:pt x="11951" y="2343"/>
                </a:cubicBezTo>
                <a:cubicBezTo>
                  <a:pt x="11987" y="941"/>
                  <a:pt x="12044" y="797"/>
                  <a:pt x="12633" y="686"/>
                </a:cubicBezTo>
                <a:cubicBezTo>
                  <a:pt x="13868" y="455"/>
                  <a:pt x="11728" y="152"/>
                  <a:pt x="8277" y="70"/>
                </a:cubicBezTo>
                <a:lnTo>
                  <a:pt x="5358" y="0"/>
                </a:lnTo>
                <a:close/>
                <a:moveTo>
                  <a:pt x="20162" y="291"/>
                </a:moveTo>
                <a:cubicBezTo>
                  <a:pt x="20022" y="288"/>
                  <a:pt x="19873" y="303"/>
                  <a:pt x="19756" y="339"/>
                </a:cubicBezTo>
                <a:cubicBezTo>
                  <a:pt x="19310" y="479"/>
                  <a:pt x="19957" y="846"/>
                  <a:pt x="21600" y="1417"/>
                </a:cubicBezTo>
                <a:lnTo>
                  <a:pt x="21600" y="365"/>
                </a:lnTo>
                <a:cubicBezTo>
                  <a:pt x="21129" y="441"/>
                  <a:pt x="20747" y="445"/>
                  <a:pt x="20540" y="358"/>
                </a:cubicBezTo>
                <a:cubicBezTo>
                  <a:pt x="20439" y="316"/>
                  <a:pt x="20303" y="295"/>
                  <a:pt x="20162" y="291"/>
                </a:cubicBezTo>
                <a:close/>
                <a:moveTo>
                  <a:pt x="16946" y="524"/>
                </a:moveTo>
                <a:cubicBezTo>
                  <a:pt x="16232" y="539"/>
                  <a:pt x="16241" y="550"/>
                  <a:pt x="17098" y="660"/>
                </a:cubicBezTo>
                <a:cubicBezTo>
                  <a:pt x="18437" y="833"/>
                  <a:pt x="18715" y="833"/>
                  <a:pt x="18188" y="660"/>
                </a:cubicBezTo>
                <a:cubicBezTo>
                  <a:pt x="17932" y="577"/>
                  <a:pt x="17372" y="515"/>
                  <a:pt x="16946" y="524"/>
                </a:cubicBezTo>
                <a:close/>
                <a:moveTo>
                  <a:pt x="0" y="745"/>
                </a:moveTo>
                <a:lnTo>
                  <a:pt x="0" y="1018"/>
                </a:lnTo>
                <a:cubicBezTo>
                  <a:pt x="22" y="1005"/>
                  <a:pt x="36" y="990"/>
                  <a:pt x="58" y="978"/>
                </a:cubicBezTo>
                <a:cubicBezTo>
                  <a:pt x="321" y="831"/>
                  <a:pt x="263" y="775"/>
                  <a:pt x="0" y="745"/>
                </a:cubicBezTo>
                <a:close/>
                <a:moveTo>
                  <a:pt x="21128" y="19729"/>
                </a:moveTo>
                <a:lnTo>
                  <a:pt x="21600" y="19995"/>
                </a:lnTo>
                <a:lnTo>
                  <a:pt x="21600" y="19943"/>
                </a:lnTo>
                <a:lnTo>
                  <a:pt x="21128" y="19729"/>
                </a:lnTo>
                <a:close/>
                <a:moveTo>
                  <a:pt x="18129" y="20290"/>
                </a:moveTo>
                <a:cubicBezTo>
                  <a:pt x="18092" y="20284"/>
                  <a:pt x="17971" y="20356"/>
                  <a:pt x="17737" y="20504"/>
                </a:cubicBezTo>
                <a:cubicBezTo>
                  <a:pt x="17243" y="20818"/>
                  <a:pt x="17078" y="21390"/>
                  <a:pt x="17491" y="21356"/>
                </a:cubicBezTo>
                <a:cubicBezTo>
                  <a:pt x="18008" y="21315"/>
                  <a:pt x="18328" y="21382"/>
                  <a:pt x="18623" y="21600"/>
                </a:cubicBezTo>
                <a:lnTo>
                  <a:pt x="21389" y="21600"/>
                </a:lnTo>
                <a:cubicBezTo>
                  <a:pt x="21320" y="21559"/>
                  <a:pt x="21247" y="21527"/>
                  <a:pt x="21179" y="21475"/>
                </a:cubicBezTo>
                <a:cubicBezTo>
                  <a:pt x="20654" y="21068"/>
                  <a:pt x="19174" y="20844"/>
                  <a:pt x="18601" y="21083"/>
                </a:cubicBezTo>
                <a:cubicBezTo>
                  <a:pt x="18107" y="21291"/>
                  <a:pt x="17787" y="20995"/>
                  <a:pt x="18028" y="20552"/>
                </a:cubicBezTo>
                <a:cubicBezTo>
                  <a:pt x="18121" y="20381"/>
                  <a:pt x="18167" y="20296"/>
                  <a:pt x="18129" y="20290"/>
                </a:cubicBezTo>
                <a:close/>
                <a:moveTo>
                  <a:pt x="5438" y="20711"/>
                </a:moveTo>
                <a:cubicBezTo>
                  <a:pt x="5355" y="20916"/>
                  <a:pt x="5127" y="21013"/>
                  <a:pt x="4625" y="21194"/>
                </a:cubicBezTo>
                <a:cubicBezTo>
                  <a:pt x="4249" y="21330"/>
                  <a:pt x="4000" y="21479"/>
                  <a:pt x="3877" y="21600"/>
                </a:cubicBezTo>
                <a:lnTo>
                  <a:pt x="5177" y="21600"/>
                </a:lnTo>
                <a:cubicBezTo>
                  <a:pt x="5385" y="21372"/>
                  <a:pt x="5484" y="21132"/>
                  <a:pt x="5438" y="20711"/>
                </a:cubicBezTo>
                <a:close/>
              </a:path>
            </a:pathLst>
          </a:custGeom>
          <a:ln w="12700">
            <a:miter lim="400000"/>
          </a:ln>
        </p:spPr>
      </p:pic>
      <p:sp>
        <p:nvSpPr>
          <p:cNvPr id="465" name="Figura"/>
          <p:cNvSpPr/>
          <p:nvPr/>
        </p:nvSpPr>
        <p:spPr>
          <a:xfrm>
            <a:off x="2144347" y="4190381"/>
            <a:ext cx="1146906" cy="1372860"/>
          </a:xfrm>
          <a:custGeom>
            <a:avLst/>
            <a:gdLst/>
            <a:ahLst/>
            <a:cxnLst>
              <a:cxn ang="0">
                <a:pos x="wd2" y="hd2"/>
              </a:cxn>
              <a:cxn ang="5400000">
                <a:pos x="wd2" y="hd2"/>
              </a:cxn>
              <a:cxn ang="10800000">
                <a:pos x="wd2" y="hd2"/>
              </a:cxn>
              <a:cxn ang="16200000">
                <a:pos x="wd2" y="hd2"/>
              </a:cxn>
            </a:cxnLst>
            <a:rect l="0" t="0" r="r" b="b"/>
            <a:pathLst>
              <a:path w="21600" h="21591" fill="norm" stroke="1" extrusionOk="0">
                <a:moveTo>
                  <a:pt x="11079" y="0"/>
                </a:moveTo>
                <a:cubicBezTo>
                  <a:pt x="6683" y="0"/>
                  <a:pt x="2761" y="844"/>
                  <a:pt x="193" y="2166"/>
                </a:cubicBezTo>
                <a:lnTo>
                  <a:pt x="21528" y="7052"/>
                </a:lnTo>
                <a:lnTo>
                  <a:pt x="14269" y="169"/>
                </a:lnTo>
                <a:cubicBezTo>
                  <a:pt x="14256" y="157"/>
                  <a:pt x="14240" y="148"/>
                  <a:pt x="14221" y="147"/>
                </a:cubicBezTo>
                <a:cubicBezTo>
                  <a:pt x="13211" y="50"/>
                  <a:pt x="12158" y="0"/>
                  <a:pt x="11079" y="0"/>
                </a:cubicBezTo>
                <a:close/>
                <a:moveTo>
                  <a:pt x="8180" y="1188"/>
                </a:moveTo>
                <a:cubicBezTo>
                  <a:pt x="9095" y="1211"/>
                  <a:pt x="10032" y="1552"/>
                  <a:pt x="10394" y="2019"/>
                </a:cubicBezTo>
                <a:cubicBezTo>
                  <a:pt x="10807" y="2554"/>
                  <a:pt x="10312" y="3052"/>
                  <a:pt x="9288" y="3133"/>
                </a:cubicBezTo>
                <a:cubicBezTo>
                  <a:pt x="8264" y="3215"/>
                  <a:pt x="7098" y="2849"/>
                  <a:pt x="6685" y="2314"/>
                </a:cubicBezTo>
                <a:cubicBezTo>
                  <a:pt x="6272" y="1780"/>
                  <a:pt x="6769" y="1280"/>
                  <a:pt x="7793" y="1198"/>
                </a:cubicBezTo>
                <a:cubicBezTo>
                  <a:pt x="7921" y="1188"/>
                  <a:pt x="8049" y="1185"/>
                  <a:pt x="8180" y="1188"/>
                </a:cubicBezTo>
                <a:close/>
                <a:moveTo>
                  <a:pt x="120" y="2738"/>
                </a:moveTo>
                <a:lnTo>
                  <a:pt x="0" y="16643"/>
                </a:lnTo>
                <a:cubicBezTo>
                  <a:pt x="0" y="16672"/>
                  <a:pt x="22" y="16699"/>
                  <a:pt x="56" y="16707"/>
                </a:cubicBezTo>
                <a:lnTo>
                  <a:pt x="21381" y="21589"/>
                </a:lnTo>
                <a:cubicBezTo>
                  <a:pt x="21430" y="21600"/>
                  <a:pt x="21480" y="21571"/>
                  <a:pt x="21480" y="21529"/>
                </a:cubicBezTo>
                <a:lnTo>
                  <a:pt x="21547" y="13427"/>
                </a:lnTo>
                <a:cubicBezTo>
                  <a:pt x="21547" y="13393"/>
                  <a:pt x="21516" y="13365"/>
                  <a:pt x="21475" y="13363"/>
                </a:cubicBezTo>
                <a:cubicBezTo>
                  <a:pt x="20507" y="13309"/>
                  <a:pt x="19742" y="12637"/>
                  <a:pt x="19742" y="11815"/>
                </a:cubicBezTo>
                <a:cubicBezTo>
                  <a:pt x="19742" y="10986"/>
                  <a:pt x="20521" y="10309"/>
                  <a:pt x="21501" y="10265"/>
                </a:cubicBezTo>
                <a:cubicBezTo>
                  <a:pt x="21543" y="10264"/>
                  <a:pt x="21576" y="10236"/>
                  <a:pt x="21576" y="10201"/>
                </a:cubicBezTo>
                <a:lnTo>
                  <a:pt x="21600" y="7656"/>
                </a:lnTo>
                <a:lnTo>
                  <a:pt x="120" y="2738"/>
                </a:lnTo>
                <a:close/>
                <a:moveTo>
                  <a:pt x="14901" y="2979"/>
                </a:moveTo>
                <a:cubicBezTo>
                  <a:pt x="15680" y="2943"/>
                  <a:pt x="16560" y="3272"/>
                  <a:pt x="16865" y="3714"/>
                </a:cubicBezTo>
                <a:cubicBezTo>
                  <a:pt x="17170" y="4155"/>
                  <a:pt x="16786" y="4541"/>
                  <a:pt x="16007" y="4577"/>
                </a:cubicBezTo>
                <a:cubicBezTo>
                  <a:pt x="15227" y="4613"/>
                  <a:pt x="14348" y="4285"/>
                  <a:pt x="14043" y="3844"/>
                </a:cubicBezTo>
                <a:cubicBezTo>
                  <a:pt x="13738" y="3403"/>
                  <a:pt x="14121" y="3015"/>
                  <a:pt x="14901" y="2979"/>
                </a:cubicBezTo>
                <a:close/>
                <a:moveTo>
                  <a:pt x="4541" y="5239"/>
                </a:moveTo>
                <a:cubicBezTo>
                  <a:pt x="5399" y="5239"/>
                  <a:pt x="6096" y="5821"/>
                  <a:pt x="6096" y="6538"/>
                </a:cubicBezTo>
                <a:cubicBezTo>
                  <a:pt x="6096" y="7255"/>
                  <a:pt x="5400" y="7837"/>
                  <a:pt x="4541" y="7837"/>
                </a:cubicBezTo>
                <a:cubicBezTo>
                  <a:pt x="3682" y="7837"/>
                  <a:pt x="2986" y="7255"/>
                  <a:pt x="2986" y="6538"/>
                </a:cubicBezTo>
                <a:cubicBezTo>
                  <a:pt x="2986" y="5821"/>
                  <a:pt x="3682" y="5239"/>
                  <a:pt x="4541" y="5239"/>
                </a:cubicBezTo>
                <a:close/>
                <a:moveTo>
                  <a:pt x="9709" y="9254"/>
                </a:moveTo>
                <a:cubicBezTo>
                  <a:pt x="10735" y="9254"/>
                  <a:pt x="11567" y="9948"/>
                  <a:pt x="11567" y="10805"/>
                </a:cubicBezTo>
                <a:cubicBezTo>
                  <a:pt x="11567" y="11663"/>
                  <a:pt x="10735" y="12357"/>
                  <a:pt x="9709" y="12357"/>
                </a:cubicBezTo>
                <a:cubicBezTo>
                  <a:pt x="8682" y="12357"/>
                  <a:pt x="7851" y="11663"/>
                  <a:pt x="7851" y="10805"/>
                </a:cubicBezTo>
                <a:cubicBezTo>
                  <a:pt x="7851" y="9948"/>
                  <a:pt x="8682" y="9254"/>
                  <a:pt x="9709" y="9254"/>
                </a:cubicBezTo>
                <a:close/>
                <a:moveTo>
                  <a:pt x="14105" y="13226"/>
                </a:moveTo>
                <a:cubicBezTo>
                  <a:pt x="14964" y="13226"/>
                  <a:pt x="15660" y="13808"/>
                  <a:pt x="15660" y="14525"/>
                </a:cubicBezTo>
                <a:cubicBezTo>
                  <a:pt x="15660" y="15242"/>
                  <a:pt x="14964" y="15824"/>
                  <a:pt x="14105" y="15824"/>
                </a:cubicBezTo>
                <a:cubicBezTo>
                  <a:pt x="13247" y="15824"/>
                  <a:pt x="12552" y="15242"/>
                  <a:pt x="12552" y="14525"/>
                </a:cubicBezTo>
                <a:cubicBezTo>
                  <a:pt x="12552" y="13808"/>
                  <a:pt x="13247" y="13226"/>
                  <a:pt x="14105" y="13226"/>
                </a:cubicBezTo>
                <a:close/>
                <a:moveTo>
                  <a:pt x="4644" y="13395"/>
                </a:moveTo>
                <a:cubicBezTo>
                  <a:pt x="5671" y="13395"/>
                  <a:pt x="6502" y="14091"/>
                  <a:pt x="6502" y="14949"/>
                </a:cubicBezTo>
                <a:cubicBezTo>
                  <a:pt x="6502" y="15806"/>
                  <a:pt x="5671" y="16500"/>
                  <a:pt x="4644" y="16500"/>
                </a:cubicBezTo>
                <a:cubicBezTo>
                  <a:pt x="3618" y="16500"/>
                  <a:pt x="2784" y="15806"/>
                  <a:pt x="2784" y="14949"/>
                </a:cubicBezTo>
                <a:cubicBezTo>
                  <a:pt x="2784" y="14091"/>
                  <a:pt x="3618" y="13395"/>
                  <a:pt x="4644" y="13395"/>
                </a:cubicBezTo>
                <a:close/>
              </a:path>
            </a:pathLst>
          </a:custGeom>
          <a:gradFill>
            <a:gsLst>
              <a:gs pos="0">
                <a:srgbClr val="FFD133"/>
              </a:gs>
              <a:gs pos="100000">
                <a:srgbClr val="A88B60"/>
              </a:gs>
            </a:gsLst>
            <a:lin ang="19569666"/>
          </a:gradFill>
          <a:ln w="12700">
            <a:solidFill>
              <a:srgbClr val="FFFFFF"/>
            </a:solidFill>
            <a:miter lim="400000"/>
          </a:ln>
        </p:spPr>
        <p:txBody>
          <a:bodyPr lIns="50800" tIns="50800" rIns="50800" bIns="50800" anchor="ctr"/>
          <a:lstStyle/>
          <a:p>
            <a:pPr>
              <a:defRPr sz="2200">
                <a:solidFill>
                  <a:srgbClr val="FFFFFF"/>
                </a:solidFill>
              </a:defRPr>
            </a:pPr>
          </a:p>
        </p:txBody>
      </p:sp>
      <p:grpSp>
        <p:nvGrpSpPr>
          <p:cNvPr id="469" name="Grupo"/>
          <p:cNvGrpSpPr/>
          <p:nvPr/>
        </p:nvGrpSpPr>
        <p:grpSpPr>
          <a:xfrm>
            <a:off x="10533551" y="2825339"/>
            <a:ext cx="827535" cy="1512097"/>
            <a:chOff x="-4" y="0"/>
            <a:chExt cx="827534" cy="1512095"/>
          </a:xfrm>
        </p:grpSpPr>
        <p:sp>
          <p:nvSpPr>
            <p:cNvPr id="466" name="Figura"/>
            <p:cNvSpPr/>
            <p:nvPr/>
          </p:nvSpPr>
          <p:spPr>
            <a:xfrm>
              <a:off x="242887" y="0"/>
              <a:ext cx="338582" cy="1512096"/>
            </a:xfrm>
            <a:custGeom>
              <a:avLst/>
              <a:gdLst/>
              <a:ahLst/>
              <a:cxnLst>
                <a:cxn ang="0">
                  <a:pos x="wd2" y="hd2"/>
                </a:cxn>
                <a:cxn ang="5400000">
                  <a:pos x="wd2" y="hd2"/>
                </a:cxn>
                <a:cxn ang="10800000">
                  <a:pos x="wd2" y="hd2"/>
                </a:cxn>
                <a:cxn ang="16200000">
                  <a:pos x="wd2" y="hd2"/>
                </a:cxn>
              </a:cxnLst>
              <a:rect l="0" t="0" r="r" b="b"/>
              <a:pathLst>
                <a:path w="20586" h="21600" fill="norm" stroke="1" extrusionOk="0">
                  <a:moveTo>
                    <a:pt x="10305" y="0"/>
                  </a:moveTo>
                  <a:cubicBezTo>
                    <a:pt x="8323" y="0"/>
                    <a:pt x="6710" y="379"/>
                    <a:pt x="6710" y="845"/>
                  </a:cubicBezTo>
                  <a:cubicBezTo>
                    <a:pt x="6710" y="993"/>
                    <a:pt x="6782" y="1146"/>
                    <a:pt x="6927" y="1298"/>
                  </a:cubicBezTo>
                  <a:cubicBezTo>
                    <a:pt x="6438" y="1193"/>
                    <a:pt x="5929" y="1095"/>
                    <a:pt x="5382" y="1020"/>
                  </a:cubicBezTo>
                  <a:cubicBezTo>
                    <a:pt x="3666" y="788"/>
                    <a:pt x="1475" y="929"/>
                    <a:pt x="484" y="1332"/>
                  </a:cubicBezTo>
                  <a:cubicBezTo>
                    <a:pt x="-507" y="1736"/>
                    <a:pt x="71" y="2250"/>
                    <a:pt x="1787" y="2483"/>
                  </a:cubicBezTo>
                  <a:cubicBezTo>
                    <a:pt x="2334" y="2557"/>
                    <a:pt x="2938" y="2618"/>
                    <a:pt x="3573" y="2665"/>
                  </a:cubicBezTo>
                  <a:cubicBezTo>
                    <a:pt x="2938" y="2711"/>
                    <a:pt x="2334" y="2766"/>
                    <a:pt x="1787" y="2840"/>
                  </a:cubicBezTo>
                  <a:cubicBezTo>
                    <a:pt x="71" y="3073"/>
                    <a:pt x="-507" y="3594"/>
                    <a:pt x="484" y="3997"/>
                  </a:cubicBezTo>
                  <a:cubicBezTo>
                    <a:pt x="1475" y="4400"/>
                    <a:pt x="3666" y="4536"/>
                    <a:pt x="5382" y="4303"/>
                  </a:cubicBezTo>
                  <a:cubicBezTo>
                    <a:pt x="5929" y="4229"/>
                    <a:pt x="6438" y="4137"/>
                    <a:pt x="6927" y="4031"/>
                  </a:cubicBezTo>
                  <a:cubicBezTo>
                    <a:pt x="6782" y="4183"/>
                    <a:pt x="6710" y="4336"/>
                    <a:pt x="6710" y="4484"/>
                  </a:cubicBezTo>
                  <a:cubicBezTo>
                    <a:pt x="6710" y="4854"/>
                    <a:pt x="7713" y="5165"/>
                    <a:pt x="9123" y="5278"/>
                  </a:cubicBezTo>
                  <a:lnTo>
                    <a:pt x="9123" y="21600"/>
                  </a:lnTo>
                  <a:lnTo>
                    <a:pt x="11463" y="21600"/>
                  </a:lnTo>
                  <a:lnTo>
                    <a:pt x="11463" y="5278"/>
                  </a:lnTo>
                  <a:cubicBezTo>
                    <a:pt x="12873" y="5164"/>
                    <a:pt x="13876" y="4854"/>
                    <a:pt x="13876" y="4484"/>
                  </a:cubicBezTo>
                  <a:cubicBezTo>
                    <a:pt x="13876" y="4336"/>
                    <a:pt x="13804" y="4183"/>
                    <a:pt x="13659" y="4031"/>
                  </a:cubicBezTo>
                  <a:cubicBezTo>
                    <a:pt x="14148" y="4137"/>
                    <a:pt x="14657" y="4229"/>
                    <a:pt x="15204" y="4303"/>
                  </a:cubicBezTo>
                  <a:cubicBezTo>
                    <a:pt x="16920" y="4536"/>
                    <a:pt x="19111" y="4400"/>
                    <a:pt x="20102" y="3997"/>
                  </a:cubicBezTo>
                  <a:cubicBezTo>
                    <a:pt x="21093" y="3594"/>
                    <a:pt x="20515" y="3073"/>
                    <a:pt x="18799" y="2840"/>
                  </a:cubicBezTo>
                  <a:cubicBezTo>
                    <a:pt x="18252" y="2766"/>
                    <a:pt x="17648" y="2711"/>
                    <a:pt x="17013" y="2665"/>
                  </a:cubicBezTo>
                  <a:cubicBezTo>
                    <a:pt x="17648" y="2618"/>
                    <a:pt x="18252" y="2557"/>
                    <a:pt x="18799" y="2483"/>
                  </a:cubicBezTo>
                  <a:cubicBezTo>
                    <a:pt x="20515" y="2250"/>
                    <a:pt x="21093" y="1736"/>
                    <a:pt x="20102" y="1332"/>
                  </a:cubicBezTo>
                  <a:cubicBezTo>
                    <a:pt x="19111" y="929"/>
                    <a:pt x="16920" y="788"/>
                    <a:pt x="15204" y="1020"/>
                  </a:cubicBezTo>
                  <a:cubicBezTo>
                    <a:pt x="14657" y="1095"/>
                    <a:pt x="14148" y="1193"/>
                    <a:pt x="13659" y="1298"/>
                  </a:cubicBezTo>
                  <a:cubicBezTo>
                    <a:pt x="13804" y="1146"/>
                    <a:pt x="13876" y="993"/>
                    <a:pt x="13876" y="845"/>
                  </a:cubicBezTo>
                  <a:cubicBezTo>
                    <a:pt x="13876" y="379"/>
                    <a:pt x="12287" y="0"/>
                    <a:pt x="10305" y="0"/>
                  </a:cubicBezTo>
                  <a:close/>
                  <a:moveTo>
                    <a:pt x="10305" y="1990"/>
                  </a:moveTo>
                  <a:cubicBezTo>
                    <a:pt x="11895" y="1990"/>
                    <a:pt x="13177" y="2291"/>
                    <a:pt x="13177" y="2665"/>
                  </a:cubicBezTo>
                  <a:cubicBezTo>
                    <a:pt x="13177" y="3038"/>
                    <a:pt x="11895" y="3339"/>
                    <a:pt x="10305" y="3339"/>
                  </a:cubicBezTo>
                  <a:cubicBezTo>
                    <a:pt x="8715" y="3339"/>
                    <a:pt x="7409" y="3038"/>
                    <a:pt x="7409" y="2665"/>
                  </a:cubicBezTo>
                  <a:cubicBezTo>
                    <a:pt x="7409" y="2291"/>
                    <a:pt x="8715" y="1990"/>
                    <a:pt x="10305" y="1990"/>
                  </a:cubicBezTo>
                  <a:close/>
                </a:path>
              </a:pathLst>
            </a:custGeom>
            <a:gradFill flip="none" rotWithShape="1">
              <a:gsLst>
                <a:gs pos="0">
                  <a:srgbClr val="FF2845"/>
                </a:gs>
                <a:gs pos="20483">
                  <a:srgbClr val="C87A5A"/>
                </a:gs>
                <a:gs pos="44083">
                  <a:srgbClr val="91CD70"/>
                </a:gs>
              </a:gsLst>
              <a:lin ang="6202068" scaled="0"/>
            </a:gradFill>
            <a:ln w="12700" cap="flat">
              <a:solidFill>
                <a:srgbClr val="FFFFFF"/>
              </a:solidFill>
              <a:prstDash val="solid"/>
              <a:miter lim="400000"/>
            </a:ln>
            <a:effectLst/>
          </p:spPr>
          <p:txBody>
            <a:bodyPr wrap="square" lIns="50800" tIns="50800" rIns="50800" bIns="50800" numCol="1" anchor="ctr">
              <a:noAutofit/>
            </a:bodyPr>
            <a:lstStyle/>
            <a:p>
              <a:pPr>
                <a:defRPr sz="2200">
                  <a:solidFill>
                    <a:srgbClr val="FFFFFF"/>
                  </a:solidFill>
                </a:defRPr>
              </a:pPr>
            </a:p>
          </p:txBody>
        </p:sp>
        <p:sp>
          <p:nvSpPr>
            <p:cNvPr id="467" name="Figura"/>
            <p:cNvSpPr/>
            <p:nvPr/>
          </p:nvSpPr>
          <p:spPr>
            <a:xfrm>
              <a:off x="-5" y="280987"/>
              <a:ext cx="371901" cy="1200946"/>
            </a:xfrm>
            <a:custGeom>
              <a:avLst/>
              <a:gdLst/>
              <a:ahLst/>
              <a:cxnLst>
                <a:cxn ang="0">
                  <a:pos x="wd2" y="hd2"/>
                </a:cxn>
                <a:cxn ang="5400000">
                  <a:pos x="wd2" y="hd2"/>
                </a:cxn>
                <a:cxn ang="10800000">
                  <a:pos x="wd2" y="hd2"/>
                </a:cxn>
                <a:cxn ang="16200000">
                  <a:pos x="wd2" y="hd2"/>
                </a:cxn>
              </a:cxnLst>
              <a:rect l="0" t="0" r="r" b="b"/>
              <a:pathLst>
                <a:path w="21126" h="21600" fill="norm" stroke="1" extrusionOk="0">
                  <a:moveTo>
                    <a:pt x="9628" y="0"/>
                  </a:moveTo>
                  <a:cubicBezTo>
                    <a:pt x="7776" y="0"/>
                    <a:pt x="6269" y="470"/>
                    <a:pt x="6268" y="1056"/>
                  </a:cubicBezTo>
                  <a:cubicBezTo>
                    <a:pt x="6268" y="1243"/>
                    <a:pt x="6358" y="1443"/>
                    <a:pt x="6494" y="1635"/>
                  </a:cubicBezTo>
                  <a:cubicBezTo>
                    <a:pt x="6037" y="1502"/>
                    <a:pt x="5539" y="1378"/>
                    <a:pt x="5028" y="1285"/>
                  </a:cubicBezTo>
                  <a:cubicBezTo>
                    <a:pt x="3425" y="992"/>
                    <a:pt x="1378" y="1170"/>
                    <a:pt x="452" y="1677"/>
                  </a:cubicBezTo>
                  <a:cubicBezTo>
                    <a:pt x="-474" y="2185"/>
                    <a:pt x="66" y="2833"/>
                    <a:pt x="1669" y="3127"/>
                  </a:cubicBezTo>
                  <a:cubicBezTo>
                    <a:pt x="2180" y="3220"/>
                    <a:pt x="2745" y="3289"/>
                    <a:pt x="3338" y="3348"/>
                  </a:cubicBezTo>
                  <a:cubicBezTo>
                    <a:pt x="2745" y="3406"/>
                    <a:pt x="2180" y="3483"/>
                    <a:pt x="1669" y="3576"/>
                  </a:cubicBezTo>
                  <a:cubicBezTo>
                    <a:pt x="66" y="3869"/>
                    <a:pt x="-474" y="4518"/>
                    <a:pt x="452" y="5025"/>
                  </a:cubicBezTo>
                  <a:cubicBezTo>
                    <a:pt x="1378" y="5533"/>
                    <a:pt x="3425" y="5711"/>
                    <a:pt x="5028" y="5418"/>
                  </a:cubicBezTo>
                  <a:cubicBezTo>
                    <a:pt x="5539" y="5324"/>
                    <a:pt x="6037" y="5201"/>
                    <a:pt x="6494" y="5068"/>
                  </a:cubicBezTo>
                  <a:cubicBezTo>
                    <a:pt x="6358" y="5260"/>
                    <a:pt x="6269" y="5452"/>
                    <a:pt x="6268" y="5639"/>
                  </a:cubicBezTo>
                  <a:cubicBezTo>
                    <a:pt x="6268" y="6225"/>
                    <a:pt x="7776" y="6703"/>
                    <a:pt x="9628" y="6703"/>
                  </a:cubicBezTo>
                  <a:cubicBezTo>
                    <a:pt x="11240" y="6703"/>
                    <a:pt x="12576" y="6341"/>
                    <a:pt x="12897" y="5860"/>
                  </a:cubicBezTo>
                  <a:cubicBezTo>
                    <a:pt x="15428" y="7324"/>
                    <a:pt x="18946" y="9890"/>
                    <a:pt x="18962" y="12863"/>
                  </a:cubicBezTo>
                  <a:cubicBezTo>
                    <a:pt x="18319" y="12527"/>
                    <a:pt x="17122" y="12170"/>
                    <a:pt x="14949" y="11892"/>
                  </a:cubicBezTo>
                  <a:cubicBezTo>
                    <a:pt x="9176" y="11154"/>
                    <a:pt x="8455" y="10465"/>
                    <a:pt x="8455" y="10465"/>
                  </a:cubicBezTo>
                  <a:cubicBezTo>
                    <a:pt x="8455" y="10465"/>
                    <a:pt x="7741" y="12539"/>
                    <a:pt x="11837" y="13684"/>
                  </a:cubicBezTo>
                  <a:cubicBezTo>
                    <a:pt x="15157" y="14611"/>
                    <a:pt x="17688" y="14345"/>
                    <a:pt x="18849" y="14126"/>
                  </a:cubicBezTo>
                  <a:cubicBezTo>
                    <a:pt x="18260" y="18232"/>
                    <a:pt x="15007" y="21345"/>
                    <a:pt x="14971" y="21379"/>
                  </a:cubicBezTo>
                  <a:lnTo>
                    <a:pt x="17023" y="21600"/>
                  </a:lnTo>
                  <a:cubicBezTo>
                    <a:pt x="17190" y="21443"/>
                    <a:pt x="21126" y="17700"/>
                    <a:pt x="21126" y="12877"/>
                  </a:cubicBezTo>
                  <a:cubicBezTo>
                    <a:pt x="21126" y="9697"/>
                    <a:pt x="17436" y="7020"/>
                    <a:pt x="14768" y="5496"/>
                  </a:cubicBezTo>
                  <a:cubicBezTo>
                    <a:pt x="16262" y="5664"/>
                    <a:pt x="17983" y="5475"/>
                    <a:pt x="18804" y="5025"/>
                  </a:cubicBezTo>
                  <a:cubicBezTo>
                    <a:pt x="19730" y="4518"/>
                    <a:pt x="19167" y="3869"/>
                    <a:pt x="17564" y="3576"/>
                  </a:cubicBezTo>
                  <a:cubicBezTo>
                    <a:pt x="17053" y="3483"/>
                    <a:pt x="16488" y="3406"/>
                    <a:pt x="15895" y="3348"/>
                  </a:cubicBezTo>
                  <a:cubicBezTo>
                    <a:pt x="16488" y="3289"/>
                    <a:pt x="17053" y="3220"/>
                    <a:pt x="17564" y="3127"/>
                  </a:cubicBezTo>
                  <a:cubicBezTo>
                    <a:pt x="19167" y="2833"/>
                    <a:pt x="19730" y="2185"/>
                    <a:pt x="18804" y="1677"/>
                  </a:cubicBezTo>
                  <a:cubicBezTo>
                    <a:pt x="17878" y="1170"/>
                    <a:pt x="15808" y="992"/>
                    <a:pt x="14205" y="1285"/>
                  </a:cubicBezTo>
                  <a:cubicBezTo>
                    <a:pt x="13694" y="1378"/>
                    <a:pt x="13218" y="1502"/>
                    <a:pt x="12762" y="1635"/>
                  </a:cubicBezTo>
                  <a:cubicBezTo>
                    <a:pt x="12897" y="1443"/>
                    <a:pt x="12965" y="1243"/>
                    <a:pt x="12965" y="1056"/>
                  </a:cubicBezTo>
                  <a:cubicBezTo>
                    <a:pt x="12965" y="470"/>
                    <a:pt x="11480" y="0"/>
                    <a:pt x="9628" y="0"/>
                  </a:cubicBezTo>
                  <a:close/>
                  <a:moveTo>
                    <a:pt x="9628" y="2498"/>
                  </a:moveTo>
                  <a:cubicBezTo>
                    <a:pt x="11113" y="2498"/>
                    <a:pt x="12311" y="2877"/>
                    <a:pt x="12311" y="3348"/>
                  </a:cubicBezTo>
                  <a:cubicBezTo>
                    <a:pt x="12311" y="3818"/>
                    <a:pt x="11113" y="4204"/>
                    <a:pt x="9628" y="4204"/>
                  </a:cubicBezTo>
                  <a:cubicBezTo>
                    <a:pt x="8142" y="4204"/>
                    <a:pt x="6922" y="3818"/>
                    <a:pt x="6922" y="3348"/>
                  </a:cubicBezTo>
                  <a:cubicBezTo>
                    <a:pt x="6922" y="2877"/>
                    <a:pt x="8142" y="2498"/>
                    <a:pt x="9628" y="2498"/>
                  </a:cubicBezTo>
                  <a:close/>
                </a:path>
              </a:pathLst>
            </a:custGeom>
            <a:gradFill flip="none" rotWithShape="1">
              <a:gsLst>
                <a:gs pos="0">
                  <a:srgbClr val="FF2845"/>
                </a:gs>
                <a:gs pos="20483">
                  <a:srgbClr val="C87A5A"/>
                </a:gs>
                <a:gs pos="44083">
                  <a:srgbClr val="91CD70"/>
                </a:gs>
              </a:gsLst>
              <a:lin ang="6202068" scaled="0"/>
            </a:gradFill>
            <a:ln w="12700" cap="flat">
              <a:solidFill>
                <a:srgbClr val="FFFFFF"/>
              </a:solidFill>
              <a:prstDash val="solid"/>
              <a:miter lim="400000"/>
            </a:ln>
            <a:effectLst/>
          </p:spPr>
          <p:txBody>
            <a:bodyPr wrap="square" lIns="50800" tIns="50800" rIns="50800" bIns="50800" numCol="1" anchor="ctr">
              <a:noAutofit/>
            </a:bodyPr>
            <a:lstStyle/>
            <a:p>
              <a:pPr>
                <a:defRPr sz="2200">
                  <a:solidFill>
                    <a:srgbClr val="FFFFFF"/>
                  </a:solidFill>
                </a:defRPr>
              </a:pPr>
            </a:p>
          </p:txBody>
        </p:sp>
        <p:sp>
          <p:nvSpPr>
            <p:cNvPr id="468" name="Figura"/>
            <p:cNvSpPr/>
            <p:nvPr/>
          </p:nvSpPr>
          <p:spPr>
            <a:xfrm>
              <a:off x="456031" y="280987"/>
              <a:ext cx="371499" cy="1200946"/>
            </a:xfrm>
            <a:custGeom>
              <a:avLst/>
              <a:gdLst/>
              <a:ahLst/>
              <a:cxnLst>
                <a:cxn ang="0">
                  <a:pos x="wd2" y="hd2"/>
                </a:cxn>
                <a:cxn ang="5400000">
                  <a:pos x="wd2" y="hd2"/>
                </a:cxn>
                <a:cxn ang="10800000">
                  <a:pos x="wd2" y="hd2"/>
                </a:cxn>
                <a:cxn ang="16200000">
                  <a:pos x="wd2" y="hd2"/>
                </a:cxn>
              </a:cxnLst>
              <a:rect l="0" t="0" r="r" b="b"/>
              <a:pathLst>
                <a:path w="21126" h="21600" fill="norm" stroke="1" extrusionOk="0">
                  <a:moveTo>
                    <a:pt x="11510" y="0"/>
                  </a:moveTo>
                  <a:cubicBezTo>
                    <a:pt x="9657" y="0"/>
                    <a:pt x="8147" y="470"/>
                    <a:pt x="8147" y="1056"/>
                  </a:cubicBezTo>
                  <a:cubicBezTo>
                    <a:pt x="8147" y="1243"/>
                    <a:pt x="8237" y="1443"/>
                    <a:pt x="8373" y="1635"/>
                  </a:cubicBezTo>
                  <a:cubicBezTo>
                    <a:pt x="7916" y="1502"/>
                    <a:pt x="7418" y="1378"/>
                    <a:pt x="6906" y="1285"/>
                  </a:cubicBezTo>
                  <a:cubicBezTo>
                    <a:pt x="5301" y="992"/>
                    <a:pt x="3251" y="1170"/>
                    <a:pt x="2325" y="1677"/>
                  </a:cubicBezTo>
                  <a:cubicBezTo>
                    <a:pt x="1398" y="2185"/>
                    <a:pt x="1938" y="2833"/>
                    <a:pt x="3543" y="3127"/>
                  </a:cubicBezTo>
                  <a:cubicBezTo>
                    <a:pt x="4055" y="3220"/>
                    <a:pt x="4643" y="3289"/>
                    <a:pt x="5236" y="3348"/>
                  </a:cubicBezTo>
                  <a:cubicBezTo>
                    <a:pt x="4643" y="3406"/>
                    <a:pt x="4055" y="3483"/>
                    <a:pt x="3543" y="3576"/>
                  </a:cubicBezTo>
                  <a:cubicBezTo>
                    <a:pt x="1938" y="3869"/>
                    <a:pt x="1398" y="4518"/>
                    <a:pt x="2325" y="5025"/>
                  </a:cubicBezTo>
                  <a:cubicBezTo>
                    <a:pt x="3146" y="5475"/>
                    <a:pt x="4847" y="5664"/>
                    <a:pt x="6342" y="5496"/>
                  </a:cubicBezTo>
                  <a:cubicBezTo>
                    <a:pt x="3672" y="7020"/>
                    <a:pt x="0" y="9697"/>
                    <a:pt x="0" y="12877"/>
                  </a:cubicBezTo>
                  <a:cubicBezTo>
                    <a:pt x="0" y="17700"/>
                    <a:pt x="3918" y="21443"/>
                    <a:pt x="4085" y="21600"/>
                  </a:cubicBezTo>
                  <a:lnTo>
                    <a:pt x="6161" y="21379"/>
                  </a:lnTo>
                  <a:cubicBezTo>
                    <a:pt x="6121" y="21341"/>
                    <a:pt x="2167" y="17582"/>
                    <a:pt x="2167" y="12877"/>
                  </a:cubicBezTo>
                  <a:cubicBezTo>
                    <a:pt x="2167" y="12355"/>
                    <a:pt x="2291" y="11850"/>
                    <a:pt x="2483" y="11357"/>
                  </a:cubicBezTo>
                  <a:cubicBezTo>
                    <a:pt x="3526" y="11578"/>
                    <a:pt x="6189" y="11937"/>
                    <a:pt x="9727" y="10950"/>
                  </a:cubicBezTo>
                  <a:cubicBezTo>
                    <a:pt x="13828" y="9805"/>
                    <a:pt x="13090" y="7731"/>
                    <a:pt x="13090" y="7731"/>
                  </a:cubicBezTo>
                  <a:cubicBezTo>
                    <a:pt x="13090" y="7731"/>
                    <a:pt x="12368" y="8428"/>
                    <a:pt x="6590" y="9165"/>
                  </a:cubicBezTo>
                  <a:cubicBezTo>
                    <a:pt x="5086" y="9357"/>
                    <a:pt x="4072" y="9581"/>
                    <a:pt x="3363" y="9815"/>
                  </a:cubicBezTo>
                  <a:cubicBezTo>
                    <a:pt x="4612" y="8170"/>
                    <a:pt x="6625" y="6792"/>
                    <a:pt x="8238" y="5860"/>
                  </a:cubicBezTo>
                  <a:cubicBezTo>
                    <a:pt x="8559" y="6341"/>
                    <a:pt x="9896" y="6703"/>
                    <a:pt x="11510" y="6703"/>
                  </a:cubicBezTo>
                  <a:cubicBezTo>
                    <a:pt x="13364" y="6703"/>
                    <a:pt x="14873" y="6225"/>
                    <a:pt x="14873" y="5639"/>
                  </a:cubicBezTo>
                  <a:cubicBezTo>
                    <a:pt x="14873" y="5452"/>
                    <a:pt x="14783" y="5260"/>
                    <a:pt x="14647" y="5068"/>
                  </a:cubicBezTo>
                  <a:cubicBezTo>
                    <a:pt x="15105" y="5201"/>
                    <a:pt x="15603" y="5324"/>
                    <a:pt x="16114" y="5418"/>
                  </a:cubicBezTo>
                  <a:cubicBezTo>
                    <a:pt x="17720" y="5711"/>
                    <a:pt x="19747" y="5533"/>
                    <a:pt x="20673" y="5025"/>
                  </a:cubicBezTo>
                  <a:cubicBezTo>
                    <a:pt x="21600" y="4517"/>
                    <a:pt x="21060" y="3869"/>
                    <a:pt x="19455" y="3576"/>
                  </a:cubicBezTo>
                  <a:cubicBezTo>
                    <a:pt x="18943" y="3483"/>
                    <a:pt x="18378" y="3406"/>
                    <a:pt x="17784" y="3348"/>
                  </a:cubicBezTo>
                  <a:cubicBezTo>
                    <a:pt x="18378" y="3289"/>
                    <a:pt x="18943" y="3220"/>
                    <a:pt x="19455" y="3127"/>
                  </a:cubicBezTo>
                  <a:cubicBezTo>
                    <a:pt x="21060" y="2833"/>
                    <a:pt x="21600" y="2185"/>
                    <a:pt x="20673" y="1677"/>
                  </a:cubicBezTo>
                  <a:cubicBezTo>
                    <a:pt x="19747" y="1170"/>
                    <a:pt x="17720" y="992"/>
                    <a:pt x="16114" y="1285"/>
                  </a:cubicBezTo>
                  <a:cubicBezTo>
                    <a:pt x="15603" y="1378"/>
                    <a:pt x="15105" y="1502"/>
                    <a:pt x="14647" y="1635"/>
                  </a:cubicBezTo>
                  <a:cubicBezTo>
                    <a:pt x="14783" y="1443"/>
                    <a:pt x="14873" y="1243"/>
                    <a:pt x="14873" y="1056"/>
                  </a:cubicBezTo>
                  <a:cubicBezTo>
                    <a:pt x="14873" y="470"/>
                    <a:pt x="13364" y="0"/>
                    <a:pt x="11510" y="0"/>
                  </a:cubicBezTo>
                  <a:close/>
                  <a:moveTo>
                    <a:pt x="11510" y="2498"/>
                  </a:moveTo>
                  <a:cubicBezTo>
                    <a:pt x="12997" y="2498"/>
                    <a:pt x="14196" y="2877"/>
                    <a:pt x="14196" y="3348"/>
                  </a:cubicBezTo>
                  <a:cubicBezTo>
                    <a:pt x="14196" y="3818"/>
                    <a:pt x="12997" y="4204"/>
                    <a:pt x="11510" y="4204"/>
                  </a:cubicBezTo>
                  <a:cubicBezTo>
                    <a:pt x="10023" y="4204"/>
                    <a:pt x="8825" y="3818"/>
                    <a:pt x="8825" y="3348"/>
                  </a:cubicBezTo>
                  <a:cubicBezTo>
                    <a:pt x="8825" y="2877"/>
                    <a:pt x="10023" y="2498"/>
                    <a:pt x="11510" y="2498"/>
                  </a:cubicBezTo>
                  <a:close/>
                </a:path>
              </a:pathLst>
            </a:custGeom>
            <a:gradFill flip="none" rotWithShape="1">
              <a:gsLst>
                <a:gs pos="0">
                  <a:srgbClr val="FF2845"/>
                </a:gs>
                <a:gs pos="20483">
                  <a:srgbClr val="C87A5A"/>
                </a:gs>
                <a:gs pos="44083">
                  <a:srgbClr val="91CD70"/>
                </a:gs>
              </a:gsLst>
              <a:lin ang="6202068" scaled="0"/>
            </a:gradFill>
            <a:ln w="12700" cap="flat">
              <a:solidFill>
                <a:srgbClr val="FFFFFF"/>
              </a:solidFill>
              <a:prstDash val="solid"/>
              <a:miter lim="400000"/>
            </a:ln>
            <a:effectLst/>
          </p:spPr>
          <p:txBody>
            <a:bodyPr wrap="square" lIns="50800" tIns="50800" rIns="50800" bIns="50800" numCol="1" anchor="ctr">
              <a:noAutofit/>
            </a:bodyPr>
            <a:lstStyle/>
            <a:p>
              <a:pPr>
                <a:defRPr sz="2200">
                  <a:solidFill>
                    <a:srgbClr val="FFFFFF"/>
                  </a:solidFill>
                </a:defRPr>
              </a:pPr>
            </a:p>
          </p:txBody>
        </p:sp>
      </p:grpSp>
      <p:sp>
        <p:nvSpPr>
          <p:cNvPr id="470" name="Figura"/>
          <p:cNvSpPr/>
          <p:nvPr/>
        </p:nvSpPr>
        <p:spPr>
          <a:xfrm>
            <a:off x="6767717" y="4934229"/>
            <a:ext cx="855627" cy="53588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5428" y="0"/>
                  <a:pt x="1780" y="4784"/>
                  <a:pt x="441" y="9979"/>
                </a:cubicBezTo>
                <a:cubicBezTo>
                  <a:pt x="138" y="11158"/>
                  <a:pt x="0" y="12773"/>
                  <a:pt x="0" y="13462"/>
                </a:cubicBezTo>
                <a:cubicBezTo>
                  <a:pt x="0" y="18266"/>
                  <a:pt x="4833" y="21600"/>
                  <a:pt x="10800" y="21600"/>
                </a:cubicBezTo>
                <a:cubicBezTo>
                  <a:pt x="16767" y="21600"/>
                  <a:pt x="21600" y="18266"/>
                  <a:pt x="21600" y="13462"/>
                </a:cubicBezTo>
                <a:cubicBezTo>
                  <a:pt x="21600" y="12773"/>
                  <a:pt x="21462" y="11158"/>
                  <a:pt x="21159" y="9979"/>
                </a:cubicBezTo>
                <a:cubicBezTo>
                  <a:pt x="19820" y="4784"/>
                  <a:pt x="16172" y="0"/>
                  <a:pt x="10800" y="0"/>
                </a:cubicBezTo>
                <a:close/>
              </a:path>
            </a:pathLst>
          </a:custGeom>
          <a:gradFill>
            <a:gsLst>
              <a:gs pos="0">
                <a:srgbClr val="FFA9F1"/>
              </a:gs>
              <a:gs pos="100000">
                <a:srgbClr val="401A46"/>
              </a:gs>
            </a:gsLst>
            <a:lin ang="19569666"/>
          </a:gradFill>
          <a:ln w="12700">
            <a:solidFill>
              <a:srgbClr val="FFFFFF"/>
            </a:solidFill>
            <a:miter lim="400000"/>
          </a:ln>
        </p:spPr>
        <p:txBody>
          <a:bodyPr lIns="50800" tIns="50800" rIns="50800" bIns="50800" anchor="ctr"/>
          <a:lstStyle/>
          <a:p>
            <a:pPr>
              <a:defRPr sz="2200">
                <a:solidFill>
                  <a:srgbClr val="FFFFFF"/>
                </a:solidFill>
              </a:defRPr>
            </a:pPr>
          </a:p>
        </p:txBody>
      </p:sp>
      <p:pic>
        <p:nvPicPr>
          <p:cNvPr id="471" name="Captura de pantalla 2020-04-06 a las 13.54.21.png" descr="Captura de pantalla 2020-04-06 a las 13.54.21.png">
            <a:hlinkClick r:id="rId6" invalidUrl="" action="ppaction://hlinksldjump" tgtFrame="" tooltip="" history="1" highlightClick="0" endSnd="0"/>
          </p:cNvPr>
          <p:cNvPicPr>
            <a:picLocks noChangeAspect="1"/>
          </p:cNvPicPr>
          <p:nvPr/>
        </p:nvPicPr>
        <p:blipFill>
          <a:blip r:embed="rId7">
            <a:extLst/>
          </a:blip>
          <a:srcRect l="58598" t="28751" r="37498" b="64984"/>
          <a:stretch>
            <a:fillRect/>
          </a:stretch>
        </p:blipFill>
        <p:spPr>
          <a:xfrm>
            <a:off x="11642585" y="229060"/>
            <a:ext cx="871786" cy="874667"/>
          </a:xfrm>
          <a:custGeom>
            <a:avLst/>
            <a:gdLst/>
            <a:ahLst/>
            <a:cxnLst>
              <a:cxn ang="0">
                <a:pos x="wd2" y="hd2"/>
              </a:cxn>
              <a:cxn ang="5400000">
                <a:pos x="wd2" y="hd2"/>
              </a:cxn>
              <a:cxn ang="10800000">
                <a:pos x="wd2" y="hd2"/>
              </a:cxn>
              <a:cxn ang="16200000">
                <a:pos x="wd2" y="hd2"/>
              </a:cxn>
            </a:cxnLst>
            <a:rect l="0" t="0" r="r" b="b"/>
            <a:pathLst>
              <a:path w="20610" h="21160" fill="norm" stroke="1" extrusionOk="0">
                <a:moveTo>
                  <a:pt x="9923" y="6"/>
                </a:moveTo>
                <a:cubicBezTo>
                  <a:pt x="9530" y="19"/>
                  <a:pt x="9134" y="45"/>
                  <a:pt x="8732" y="102"/>
                </a:cubicBezTo>
                <a:cubicBezTo>
                  <a:pt x="5650" y="539"/>
                  <a:pt x="2500" y="2748"/>
                  <a:pt x="1179" y="5402"/>
                </a:cubicBezTo>
                <a:cubicBezTo>
                  <a:pt x="-990" y="9760"/>
                  <a:pt x="-94" y="15330"/>
                  <a:pt x="3281" y="18450"/>
                </a:cubicBezTo>
                <a:cubicBezTo>
                  <a:pt x="4503" y="19580"/>
                  <a:pt x="6731" y="20706"/>
                  <a:pt x="8253" y="20966"/>
                </a:cubicBezTo>
                <a:cubicBezTo>
                  <a:pt x="10837" y="21406"/>
                  <a:pt x="12780" y="21115"/>
                  <a:pt x="15149" y="19919"/>
                </a:cubicBezTo>
                <a:cubicBezTo>
                  <a:pt x="18528" y="18215"/>
                  <a:pt x="20610" y="14645"/>
                  <a:pt x="20610" y="10568"/>
                </a:cubicBezTo>
                <a:cubicBezTo>
                  <a:pt x="20610" y="4403"/>
                  <a:pt x="15819" y="-194"/>
                  <a:pt x="9923" y="6"/>
                </a:cubicBezTo>
                <a:close/>
                <a:moveTo>
                  <a:pt x="10233" y="2358"/>
                </a:moveTo>
                <a:cubicBezTo>
                  <a:pt x="10450" y="2350"/>
                  <a:pt x="10669" y="2367"/>
                  <a:pt x="10871" y="2406"/>
                </a:cubicBezTo>
                <a:cubicBezTo>
                  <a:pt x="12176" y="2657"/>
                  <a:pt x="13697" y="3813"/>
                  <a:pt x="14249" y="4980"/>
                </a:cubicBezTo>
                <a:cubicBezTo>
                  <a:pt x="15010" y="6590"/>
                  <a:pt x="14902" y="7682"/>
                  <a:pt x="13611" y="11115"/>
                </a:cubicBezTo>
                <a:cubicBezTo>
                  <a:pt x="12980" y="12791"/>
                  <a:pt x="12419" y="14384"/>
                  <a:pt x="12372" y="14648"/>
                </a:cubicBezTo>
                <a:cubicBezTo>
                  <a:pt x="12296" y="15074"/>
                  <a:pt x="12080" y="15135"/>
                  <a:pt x="10383" y="15196"/>
                </a:cubicBezTo>
                <a:cubicBezTo>
                  <a:pt x="9259" y="15237"/>
                  <a:pt x="8416" y="15157"/>
                  <a:pt x="8328" y="15013"/>
                </a:cubicBezTo>
                <a:cubicBezTo>
                  <a:pt x="8247" y="14878"/>
                  <a:pt x="8010" y="14206"/>
                  <a:pt x="7812" y="13525"/>
                </a:cubicBezTo>
                <a:cubicBezTo>
                  <a:pt x="7615" y="12844"/>
                  <a:pt x="7098" y="11377"/>
                  <a:pt x="6658" y="10260"/>
                </a:cubicBezTo>
                <a:cubicBezTo>
                  <a:pt x="5740" y="7929"/>
                  <a:pt x="5650" y="6519"/>
                  <a:pt x="6311" y="5028"/>
                </a:cubicBezTo>
                <a:cubicBezTo>
                  <a:pt x="6960" y="3566"/>
                  <a:pt x="8718" y="2416"/>
                  <a:pt x="10233" y="2358"/>
                </a:cubicBezTo>
                <a:close/>
                <a:moveTo>
                  <a:pt x="10149" y="16165"/>
                </a:moveTo>
                <a:cubicBezTo>
                  <a:pt x="10816" y="16162"/>
                  <a:pt x="11519" y="16326"/>
                  <a:pt x="11809" y="16655"/>
                </a:cubicBezTo>
                <a:cubicBezTo>
                  <a:pt x="12193" y="17088"/>
                  <a:pt x="12170" y="17145"/>
                  <a:pt x="11340" y="17970"/>
                </a:cubicBezTo>
                <a:cubicBezTo>
                  <a:pt x="10862" y="18445"/>
                  <a:pt x="10397" y="18834"/>
                  <a:pt x="10308" y="18834"/>
                </a:cubicBezTo>
                <a:cubicBezTo>
                  <a:pt x="10219" y="18834"/>
                  <a:pt x="9757" y="18448"/>
                  <a:pt x="9285" y="17980"/>
                </a:cubicBezTo>
                <a:cubicBezTo>
                  <a:pt x="8572" y="17270"/>
                  <a:pt x="8472" y="17054"/>
                  <a:pt x="8676" y="16665"/>
                </a:cubicBezTo>
                <a:cubicBezTo>
                  <a:pt x="8848" y="16335"/>
                  <a:pt x="9482" y="16168"/>
                  <a:pt x="10149" y="16165"/>
                </a:cubicBezTo>
                <a:close/>
              </a:path>
            </a:pathLst>
          </a:custGeom>
          <a:ln w="12700">
            <a:miter lim="400000"/>
          </a:ln>
        </p:spPr>
      </p:pic>
      <p:pic>
        <p:nvPicPr>
          <p:cNvPr id="472" name="Captura de pantalla 2020-04-06 a las 14.18.19.png" descr="Captura de pantalla 2020-04-06 a las 14.18.19.png">
            <a:hlinkClick r:id="rId8" invalidUrl="" action="ppaction://hlinksldjump" tgtFrame="" tooltip="" history="1" highlightClick="0" endSnd="0"/>
          </p:cNvPr>
          <p:cNvPicPr>
            <a:picLocks noChangeAspect="1"/>
          </p:cNvPicPr>
          <p:nvPr/>
        </p:nvPicPr>
        <p:blipFill>
          <a:blip r:embed="rId9">
            <a:extLst/>
          </a:blip>
          <a:srcRect l="41111" t="38565" r="37693" b="27559"/>
          <a:stretch>
            <a:fillRect/>
          </a:stretch>
        </p:blipFill>
        <p:spPr>
          <a:xfrm>
            <a:off x="11621804" y="8193530"/>
            <a:ext cx="875757" cy="874836"/>
          </a:xfrm>
          <a:custGeom>
            <a:avLst/>
            <a:gdLst/>
            <a:ahLst/>
            <a:cxnLst>
              <a:cxn ang="0">
                <a:pos x="wd2" y="hd2"/>
              </a:cxn>
              <a:cxn ang="5400000">
                <a:pos x="wd2" y="hd2"/>
              </a:cxn>
              <a:cxn ang="10800000">
                <a:pos x="wd2" y="hd2"/>
              </a:cxn>
              <a:cxn ang="16200000">
                <a:pos x="wd2" y="hd2"/>
              </a:cxn>
            </a:cxnLst>
            <a:rect l="0" t="0" r="r" b="b"/>
            <a:pathLst>
              <a:path w="21504" h="21577" fill="norm" stroke="1" extrusionOk="0">
                <a:moveTo>
                  <a:pt x="10278" y="0"/>
                </a:moveTo>
                <a:cubicBezTo>
                  <a:pt x="9491" y="0"/>
                  <a:pt x="9039" y="65"/>
                  <a:pt x="8290" y="245"/>
                </a:cubicBezTo>
                <a:cubicBezTo>
                  <a:pt x="4331" y="1194"/>
                  <a:pt x="1327" y="4161"/>
                  <a:pt x="289" y="8144"/>
                </a:cubicBezTo>
                <a:cubicBezTo>
                  <a:pt x="-96" y="9621"/>
                  <a:pt x="-96" y="11971"/>
                  <a:pt x="289" y="13449"/>
                </a:cubicBezTo>
                <a:cubicBezTo>
                  <a:pt x="648" y="14828"/>
                  <a:pt x="1574" y="16693"/>
                  <a:pt x="2413" y="17727"/>
                </a:cubicBezTo>
                <a:cubicBezTo>
                  <a:pt x="3760" y="19386"/>
                  <a:pt x="5994" y="20798"/>
                  <a:pt x="8163" y="21349"/>
                </a:cubicBezTo>
                <a:cubicBezTo>
                  <a:pt x="9033" y="21570"/>
                  <a:pt x="9544" y="21600"/>
                  <a:pt x="11067" y="21564"/>
                </a:cubicBezTo>
                <a:cubicBezTo>
                  <a:pt x="12736" y="21525"/>
                  <a:pt x="13043" y="21479"/>
                  <a:pt x="14176" y="21094"/>
                </a:cubicBezTo>
                <a:cubicBezTo>
                  <a:pt x="15970" y="20485"/>
                  <a:pt x="17080" y="19788"/>
                  <a:pt x="18483" y="18373"/>
                </a:cubicBezTo>
                <a:cubicBezTo>
                  <a:pt x="19524" y="17323"/>
                  <a:pt x="19776" y="16969"/>
                  <a:pt x="20364" y="15769"/>
                </a:cubicBezTo>
                <a:cubicBezTo>
                  <a:pt x="21327" y="13804"/>
                  <a:pt x="21504" y="13037"/>
                  <a:pt x="21504" y="10797"/>
                </a:cubicBezTo>
                <a:cubicBezTo>
                  <a:pt x="21504" y="8557"/>
                  <a:pt x="21327" y="7800"/>
                  <a:pt x="20364" y="5834"/>
                </a:cubicBezTo>
                <a:cubicBezTo>
                  <a:pt x="19776" y="4634"/>
                  <a:pt x="19524" y="4280"/>
                  <a:pt x="18483" y="3230"/>
                </a:cubicBezTo>
                <a:cubicBezTo>
                  <a:pt x="18303" y="3049"/>
                  <a:pt x="18129" y="2881"/>
                  <a:pt x="17957" y="2721"/>
                </a:cubicBezTo>
                <a:cubicBezTo>
                  <a:pt x="17902" y="2727"/>
                  <a:pt x="17841" y="2702"/>
                  <a:pt x="17811" y="2653"/>
                </a:cubicBezTo>
                <a:cubicBezTo>
                  <a:pt x="17797" y="2630"/>
                  <a:pt x="17792" y="2598"/>
                  <a:pt x="17791" y="2574"/>
                </a:cubicBezTo>
                <a:cubicBezTo>
                  <a:pt x="16682" y="1581"/>
                  <a:pt x="15667" y="1003"/>
                  <a:pt x="14176" y="499"/>
                </a:cubicBezTo>
                <a:cubicBezTo>
                  <a:pt x="13089" y="131"/>
                  <a:pt x="12690" y="73"/>
                  <a:pt x="11203" y="20"/>
                </a:cubicBezTo>
                <a:cubicBezTo>
                  <a:pt x="10842" y="7"/>
                  <a:pt x="10540" y="0"/>
                  <a:pt x="10278" y="0"/>
                </a:cubicBezTo>
                <a:close/>
                <a:moveTo>
                  <a:pt x="10911" y="4405"/>
                </a:moveTo>
                <a:cubicBezTo>
                  <a:pt x="12860" y="4410"/>
                  <a:pt x="14805" y="5402"/>
                  <a:pt x="15803" y="7518"/>
                </a:cubicBezTo>
                <a:cubicBezTo>
                  <a:pt x="16198" y="8355"/>
                  <a:pt x="16222" y="8501"/>
                  <a:pt x="16222" y="9867"/>
                </a:cubicBezTo>
                <a:cubicBezTo>
                  <a:pt x="16222" y="11235"/>
                  <a:pt x="16191" y="11384"/>
                  <a:pt x="15793" y="12226"/>
                </a:cubicBezTo>
                <a:cubicBezTo>
                  <a:pt x="15026" y="13853"/>
                  <a:pt x="13517" y="15054"/>
                  <a:pt x="11778" y="15397"/>
                </a:cubicBezTo>
                <a:lnTo>
                  <a:pt x="10999" y="15544"/>
                </a:lnTo>
                <a:lnTo>
                  <a:pt x="10999" y="16122"/>
                </a:lnTo>
                <a:cubicBezTo>
                  <a:pt x="10999" y="16436"/>
                  <a:pt x="10958" y="16723"/>
                  <a:pt x="10901" y="16758"/>
                </a:cubicBezTo>
                <a:cubicBezTo>
                  <a:pt x="10744" y="16856"/>
                  <a:pt x="7387" y="14310"/>
                  <a:pt x="7520" y="14193"/>
                </a:cubicBezTo>
                <a:cubicBezTo>
                  <a:pt x="8200" y="13595"/>
                  <a:pt x="10776" y="11804"/>
                  <a:pt x="10872" y="11864"/>
                </a:cubicBezTo>
                <a:cubicBezTo>
                  <a:pt x="10941" y="11907"/>
                  <a:pt x="10999" y="12214"/>
                  <a:pt x="10999" y="12539"/>
                </a:cubicBezTo>
                <a:cubicBezTo>
                  <a:pt x="10999" y="13117"/>
                  <a:pt x="11015" y="13129"/>
                  <a:pt x="11369" y="13048"/>
                </a:cubicBezTo>
                <a:cubicBezTo>
                  <a:pt x="13036" y="12667"/>
                  <a:pt x="14005" y="11362"/>
                  <a:pt x="13883" y="9671"/>
                </a:cubicBezTo>
                <a:cubicBezTo>
                  <a:pt x="13731" y="7551"/>
                  <a:pt x="11592" y="6263"/>
                  <a:pt x="9527" y="7057"/>
                </a:cubicBezTo>
                <a:cubicBezTo>
                  <a:pt x="8758" y="7352"/>
                  <a:pt x="8033" y="8142"/>
                  <a:pt x="7832" y="8898"/>
                </a:cubicBezTo>
                <a:cubicBezTo>
                  <a:pt x="7574" y="9867"/>
                  <a:pt x="7577" y="9863"/>
                  <a:pt x="6448" y="9906"/>
                </a:cubicBezTo>
                <a:cubicBezTo>
                  <a:pt x="5881" y="9928"/>
                  <a:pt x="5360" y="9899"/>
                  <a:pt x="5298" y="9837"/>
                </a:cubicBezTo>
                <a:cubicBezTo>
                  <a:pt x="5235" y="9774"/>
                  <a:pt x="5243" y="9399"/>
                  <a:pt x="5317" y="9005"/>
                </a:cubicBezTo>
                <a:cubicBezTo>
                  <a:pt x="5881" y="6021"/>
                  <a:pt x="8405" y="4399"/>
                  <a:pt x="10911" y="4405"/>
                </a:cubicBez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0" presetID="19" grpId="1" fill="hold">
                                  <p:stCondLst>
                                    <p:cond delay="0"/>
                                  </p:stCondLst>
                                  <p:iterate type="el" backwards="0">
                                    <p:tmAbs val="0"/>
                                  </p:iterate>
                                  <p:childTnLst>
                                    <p:set>
                                      <p:cBhvr>
                                        <p:cTn id="6" fill="hold"/>
                                        <p:tgtEl>
                                          <p:spTgt spid="465"/>
                                        </p:tgtEl>
                                        <p:attrNameLst>
                                          <p:attrName>style.visibility</p:attrName>
                                        </p:attrNameLst>
                                      </p:cBhvr>
                                      <p:to>
                                        <p:strVal val="visible"/>
                                      </p:to>
                                    </p:set>
                                    <p:anim calcmode="lin" valueType="num">
                                      <p:cBhvr>
                                        <p:cTn id="7" dur="600" fill="hold"/>
                                        <p:tgtEl>
                                          <p:spTgt spid="465"/>
                                        </p:tgtEl>
                                        <p:attrNameLst>
                                          <p:attrName>ppt_w</p:attrName>
                                        </p:attrNameLst>
                                      </p:cBhvr>
                                      <p:tavLst>
                                        <p:tav tm="0" fmla="#ppt_w*sin(2.5*pi*$)">
                                          <p:val>
                                            <p:fltVal val="0"/>
                                          </p:val>
                                        </p:tav>
                                        <p:tav tm="100000">
                                          <p:val>
                                            <p:fltVal val="1"/>
                                          </p:val>
                                        </p:tav>
                                      </p:tavLst>
                                    </p:anim>
                                    <p:anim calcmode="lin" valueType="num">
                                      <p:cBhvr>
                                        <p:cTn id="8" dur="600" fill="hold"/>
                                        <p:tgtEl>
                                          <p:spTgt spid="465"/>
                                        </p:tgtEl>
                                        <p:attrNameLst>
                                          <p:attrName>ppt_h</p:attrName>
                                        </p:attrNameLst>
                                      </p:cBhvr>
                                      <p:tavLst>
                                        <p:tav tm="0">
                                          <p:val>
                                            <p:strVal val="#ppt_h"/>
                                          </p:val>
                                        </p:tav>
                                        <p:tav tm="100000">
                                          <p:val>
                                            <p:strVal val="#ppt_h"/>
                                          </p:val>
                                        </p:tav>
                                      </p:tavLst>
                                    </p:anim>
                                  </p:childTnLst>
                                </p:cTn>
                              </p:par>
                            </p:childTnLst>
                          </p:cTn>
                        </p:par>
                        <p:par>
                          <p:cTn id="9" fill="hold">
                            <p:stCondLst>
                              <p:cond delay="600"/>
                            </p:stCondLst>
                            <p:childTnLst>
                              <p:par>
                                <p:cTn id="10" presetClass="entr" nodeType="afterEffect" presetSubtype="10" presetID="19" grpId="2" fill="hold">
                                  <p:stCondLst>
                                    <p:cond delay="0"/>
                                  </p:stCondLst>
                                  <p:iterate type="el" backwards="0">
                                    <p:tmAbs val="0"/>
                                  </p:iterate>
                                  <p:childTnLst>
                                    <p:set>
                                      <p:cBhvr>
                                        <p:cTn id="11" fill="hold"/>
                                        <p:tgtEl>
                                          <p:spTgt spid="470"/>
                                        </p:tgtEl>
                                        <p:attrNameLst>
                                          <p:attrName>style.visibility</p:attrName>
                                        </p:attrNameLst>
                                      </p:cBhvr>
                                      <p:to>
                                        <p:strVal val="visible"/>
                                      </p:to>
                                    </p:set>
                                    <p:anim calcmode="lin" valueType="num">
                                      <p:cBhvr>
                                        <p:cTn id="12" dur="600" fill="hold"/>
                                        <p:tgtEl>
                                          <p:spTgt spid="470"/>
                                        </p:tgtEl>
                                        <p:attrNameLst>
                                          <p:attrName>ppt_w</p:attrName>
                                        </p:attrNameLst>
                                      </p:cBhvr>
                                      <p:tavLst>
                                        <p:tav tm="0" fmla="#ppt_w*sin(2.5*pi*$)">
                                          <p:val>
                                            <p:fltVal val="0"/>
                                          </p:val>
                                        </p:tav>
                                        <p:tav tm="100000">
                                          <p:val>
                                            <p:fltVal val="1"/>
                                          </p:val>
                                        </p:tav>
                                      </p:tavLst>
                                    </p:anim>
                                    <p:anim calcmode="lin" valueType="num">
                                      <p:cBhvr>
                                        <p:cTn id="13" dur="600" fill="hold"/>
                                        <p:tgtEl>
                                          <p:spTgt spid="470"/>
                                        </p:tgtEl>
                                        <p:attrNameLst>
                                          <p:attrName>ppt_h</p:attrName>
                                        </p:attrNameLst>
                                      </p:cBhvr>
                                      <p:tavLst>
                                        <p:tav tm="0">
                                          <p:val>
                                            <p:strVal val="#ppt_h"/>
                                          </p:val>
                                        </p:tav>
                                        <p:tav tm="100000">
                                          <p:val>
                                            <p:strVal val="#ppt_h"/>
                                          </p:val>
                                        </p:tav>
                                      </p:tavLst>
                                    </p:anim>
                                  </p:childTnLst>
                                </p:cTn>
                              </p:par>
                            </p:childTnLst>
                          </p:cTn>
                        </p:par>
                        <p:par>
                          <p:cTn id="14" fill="hold">
                            <p:stCondLst>
                              <p:cond delay="1200"/>
                            </p:stCondLst>
                            <p:childTnLst>
                              <p:par>
                                <p:cTn id="15" presetClass="entr" nodeType="afterEffect" presetSubtype="10" presetID="19" grpId="3" fill="hold">
                                  <p:stCondLst>
                                    <p:cond delay="0"/>
                                  </p:stCondLst>
                                  <p:iterate type="el" backwards="0">
                                    <p:tmAbs val="0"/>
                                  </p:iterate>
                                  <p:childTnLst>
                                    <p:set>
                                      <p:cBhvr>
                                        <p:cTn id="16" fill="hold"/>
                                        <p:tgtEl>
                                          <p:spTgt spid="469"/>
                                        </p:tgtEl>
                                        <p:attrNameLst>
                                          <p:attrName>style.visibility</p:attrName>
                                        </p:attrNameLst>
                                      </p:cBhvr>
                                      <p:to>
                                        <p:strVal val="visible"/>
                                      </p:to>
                                    </p:set>
                                    <p:anim calcmode="lin" valueType="num">
                                      <p:cBhvr>
                                        <p:cTn id="17" dur="600" fill="hold"/>
                                        <p:tgtEl>
                                          <p:spTgt spid="469"/>
                                        </p:tgtEl>
                                        <p:attrNameLst>
                                          <p:attrName>ppt_w</p:attrName>
                                        </p:attrNameLst>
                                      </p:cBhvr>
                                      <p:tavLst>
                                        <p:tav tm="0" fmla="#ppt_w*sin(2.5*pi*$)">
                                          <p:val>
                                            <p:fltVal val="0"/>
                                          </p:val>
                                        </p:tav>
                                        <p:tav tm="100000">
                                          <p:val>
                                            <p:fltVal val="1"/>
                                          </p:val>
                                        </p:tav>
                                      </p:tavLst>
                                    </p:anim>
                                    <p:anim calcmode="lin" valueType="num">
                                      <p:cBhvr>
                                        <p:cTn id="18" dur="600" fill="hold"/>
                                        <p:tgtEl>
                                          <p:spTgt spid="469"/>
                                        </p:tgtEl>
                                        <p:attrNameLst>
                                          <p:attrName>ppt_h</p:attrName>
                                        </p:attrNameLst>
                                      </p:cBhvr>
                                      <p:tavLst>
                                        <p:tav tm="0">
                                          <p:val>
                                            <p:strVal val="#ppt_h"/>
                                          </p:val>
                                        </p:tav>
                                        <p:tav tm="100000">
                                          <p:val>
                                            <p:strVal val="#ppt_h"/>
                                          </p:val>
                                        </p:tav>
                                      </p:tavLst>
                                    </p:anim>
                                  </p:childTnLst>
                                </p:cTn>
                              </p:par>
                            </p:childTnLst>
                          </p:cTn>
                        </p:par>
                        <p:par>
                          <p:cTn id="19" fill="hold">
                            <p:stCondLst>
                              <p:cond delay="1800"/>
                            </p:stCondLst>
                            <p:childTnLst>
                              <p:par>
                                <p:cTn id="20" presetClass="exit" nodeType="afterEffect" presetID="10" grpId="4" fill="hold">
                                  <p:stCondLst>
                                    <p:cond delay="0"/>
                                  </p:stCondLst>
                                  <p:iterate type="el" backwards="0">
                                    <p:tmAbs val="0"/>
                                  </p:iterate>
                                  <p:childTnLst>
                                    <p:animEffect filter="fade" transition="out">
                                      <p:cBhvr>
                                        <p:cTn id="21" dur="2500" fill="hold"/>
                                        <p:tgtEl>
                                          <p:spTgt spid="469"/>
                                        </p:tgtEl>
                                      </p:cBhvr>
                                    </p:animEffect>
                                    <p:set>
                                      <p:cBhvr>
                                        <p:cTn id="22" fill="hold">
                                          <p:stCondLst>
                                            <p:cond delay="2499"/>
                                          </p:stCondLst>
                                        </p:cTn>
                                        <p:tgtEl>
                                          <p:spTgt spid="469"/>
                                        </p:tgtEl>
                                        <p:attrNameLst>
                                          <p:attrName>style.visibility</p:attrName>
                                        </p:attrNameLst>
                                      </p:cBhvr>
                                      <p:to>
                                        <p:strVal val="hidden"/>
                                      </p:to>
                                    </p:set>
                                  </p:childTnLst>
                                </p:cTn>
                              </p:par>
                            </p:childTnLst>
                          </p:cTn>
                        </p:par>
                        <p:par>
                          <p:cTn id="23" fill="hold">
                            <p:stCondLst>
                              <p:cond delay="4300"/>
                            </p:stCondLst>
                            <p:childTnLst>
                              <p:par>
                                <p:cTn id="24" presetClass="exit" nodeType="afterEffect" presetID="10" grpId="5" fill="hold">
                                  <p:stCondLst>
                                    <p:cond delay="0"/>
                                  </p:stCondLst>
                                  <p:iterate type="el" backwards="0">
                                    <p:tmAbs val="0"/>
                                  </p:iterate>
                                  <p:childTnLst>
                                    <p:animEffect filter="fade" transition="out">
                                      <p:cBhvr>
                                        <p:cTn id="25" dur="1500" fill="hold"/>
                                        <p:tgtEl>
                                          <p:spTgt spid="470"/>
                                        </p:tgtEl>
                                      </p:cBhvr>
                                    </p:animEffect>
                                    <p:set>
                                      <p:cBhvr>
                                        <p:cTn id="26" fill="hold">
                                          <p:stCondLst>
                                            <p:cond delay="1499"/>
                                          </p:stCondLst>
                                        </p:cTn>
                                        <p:tgtEl>
                                          <p:spTgt spid="470"/>
                                        </p:tgtEl>
                                        <p:attrNameLst>
                                          <p:attrName>style.visibility</p:attrName>
                                        </p:attrNameLst>
                                      </p:cBhvr>
                                      <p:to>
                                        <p:strVal val="hidden"/>
                                      </p:to>
                                    </p:set>
                                  </p:childTnLst>
                                </p:cTn>
                              </p:par>
                            </p:childTnLst>
                          </p:cTn>
                        </p:par>
                        <p:par>
                          <p:cTn id="27" fill="hold">
                            <p:stCondLst>
                              <p:cond delay="5800"/>
                            </p:stCondLst>
                            <p:childTnLst>
                              <p:par>
                                <p:cTn id="28" presetClass="exit" nodeType="afterEffect" presetID="10" grpId="6" fill="hold">
                                  <p:stCondLst>
                                    <p:cond delay="0"/>
                                  </p:stCondLst>
                                  <p:iterate type="el" backwards="0">
                                    <p:tmAbs val="0"/>
                                  </p:iterate>
                                  <p:childTnLst>
                                    <p:animEffect filter="fade" transition="out">
                                      <p:cBhvr>
                                        <p:cTn id="29" dur="2500" fill="hold"/>
                                        <p:tgtEl>
                                          <p:spTgt spid="465"/>
                                        </p:tgtEl>
                                      </p:cBhvr>
                                    </p:animEffect>
                                    <p:set>
                                      <p:cBhvr>
                                        <p:cTn id="30" fill="hold">
                                          <p:stCondLst>
                                            <p:cond delay="2499"/>
                                          </p:stCondLst>
                                        </p:cTn>
                                        <p:tgtEl>
                                          <p:spTgt spid="465"/>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69" grpId="3"/>
      <p:bldP build="whole" bldLvl="1" animBg="1" rev="0" advAuto="0" spid="465" grpId="1"/>
      <p:bldP build="whole" bldLvl="1" animBg="1" rev="0" advAuto="0" spid="470" grpId="2"/>
      <p:bldP build="whole" bldLvl="1" animBg="1" rev="0" advAuto="0" spid="469" grpId="4"/>
      <p:bldP build="whole" bldLvl="1" animBg="1" rev="0" advAuto="0" spid="470" grpId="5"/>
      <p:bldP build="whole" bldLvl="1" animBg="1" rev="0" advAuto="0" spid="465" grpId="6"/>
    </p:bldLst>
  </p:timing>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4" name="Olfato (Deben identificar alimentos/objetos por el olor. En este caso: plastilina, queso y rosas)"/>
          <p:cNvSpPr txBox="1"/>
          <p:nvPr/>
        </p:nvSpPr>
        <p:spPr>
          <a:xfrm>
            <a:off x="1027278" y="2013612"/>
            <a:ext cx="10950245" cy="2034908"/>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lvl1pPr algn="just" defTabSz="457200">
              <a:lnSpc>
                <a:spcPts val="5700"/>
              </a:lnSpc>
              <a:defRPr b="1" sz="3600">
                <a:latin typeface="Arial"/>
                <a:ea typeface="Arial"/>
                <a:cs typeface="Arial"/>
                <a:sym typeface="Arial"/>
              </a:defRPr>
            </a:lvl1pPr>
          </a:lstStyle>
          <a:p>
            <a:pPr/>
            <a:r>
              <a:t>Olfato (Deben identificar alimentos/objetos por el olor. En este caso: plastilina, queso y rosas)</a:t>
            </a:r>
          </a:p>
        </p:txBody>
      </p:sp>
      <p:pic>
        <p:nvPicPr>
          <p:cNvPr id="475"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5" t="38559" r="37700" b="27549"/>
          <a:stretch>
            <a:fillRect/>
          </a:stretch>
        </p:blipFill>
        <p:spPr>
          <a:xfrm>
            <a:off x="11632981" y="8193133"/>
            <a:ext cx="864896" cy="864453"/>
          </a:xfrm>
          <a:custGeom>
            <a:avLst/>
            <a:gdLst/>
            <a:ahLst/>
            <a:cxnLst>
              <a:cxn ang="0">
                <a:pos x="wd2" y="hd2"/>
              </a:cxn>
              <a:cxn ang="5400000">
                <a:pos x="wd2" y="hd2"/>
              </a:cxn>
              <a:cxn ang="10800000">
                <a:pos x="wd2" y="hd2"/>
              </a:cxn>
              <a:cxn ang="16200000">
                <a:pos x="wd2" y="hd2"/>
              </a:cxn>
            </a:cxnLst>
            <a:rect l="0" t="0" r="r" b="b"/>
            <a:pathLst>
              <a:path w="21504" h="21575" fill="norm" stroke="1" extrusionOk="0">
                <a:moveTo>
                  <a:pt x="10275" y="0"/>
                </a:moveTo>
                <a:cubicBezTo>
                  <a:pt x="9489" y="0"/>
                  <a:pt x="9041" y="68"/>
                  <a:pt x="8291" y="248"/>
                </a:cubicBezTo>
                <a:cubicBezTo>
                  <a:pt x="4334" y="1196"/>
                  <a:pt x="1327" y="4161"/>
                  <a:pt x="289" y="8142"/>
                </a:cubicBezTo>
                <a:cubicBezTo>
                  <a:pt x="-96" y="9619"/>
                  <a:pt x="-96" y="11974"/>
                  <a:pt x="289" y="13452"/>
                </a:cubicBezTo>
                <a:cubicBezTo>
                  <a:pt x="648" y="14831"/>
                  <a:pt x="1572" y="16688"/>
                  <a:pt x="2410" y="17721"/>
                </a:cubicBezTo>
                <a:cubicBezTo>
                  <a:pt x="3757" y="19379"/>
                  <a:pt x="5995" y="20785"/>
                  <a:pt x="8163" y="21336"/>
                </a:cubicBezTo>
                <a:cubicBezTo>
                  <a:pt x="9033" y="21557"/>
                  <a:pt x="9551" y="21600"/>
                  <a:pt x="11074" y="21564"/>
                </a:cubicBezTo>
                <a:cubicBezTo>
                  <a:pt x="12743" y="21525"/>
                  <a:pt x="13041" y="21473"/>
                  <a:pt x="14172" y="21089"/>
                </a:cubicBezTo>
                <a:cubicBezTo>
                  <a:pt x="15967" y="20480"/>
                  <a:pt x="17082" y="19779"/>
                  <a:pt x="18485" y="18365"/>
                </a:cubicBezTo>
                <a:cubicBezTo>
                  <a:pt x="19525" y="17315"/>
                  <a:pt x="19781" y="16968"/>
                  <a:pt x="20369" y="15769"/>
                </a:cubicBezTo>
                <a:cubicBezTo>
                  <a:pt x="21332" y="13804"/>
                  <a:pt x="21504" y="13036"/>
                  <a:pt x="21504" y="10797"/>
                </a:cubicBezTo>
                <a:cubicBezTo>
                  <a:pt x="21504" y="8558"/>
                  <a:pt x="21332" y="7798"/>
                  <a:pt x="20369" y="5834"/>
                </a:cubicBezTo>
                <a:cubicBezTo>
                  <a:pt x="19781" y="4634"/>
                  <a:pt x="19525" y="4279"/>
                  <a:pt x="18485" y="3229"/>
                </a:cubicBezTo>
                <a:cubicBezTo>
                  <a:pt x="18304" y="3048"/>
                  <a:pt x="18124" y="2884"/>
                  <a:pt x="17952" y="2724"/>
                </a:cubicBezTo>
                <a:cubicBezTo>
                  <a:pt x="17897" y="2730"/>
                  <a:pt x="17844" y="2704"/>
                  <a:pt x="17814" y="2655"/>
                </a:cubicBezTo>
                <a:cubicBezTo>
                  <a:pt x="17800" y="2632"/>
                  <a:pt x="17795" y="2609"/>
                  <a:pt x="17794" y="2585"/>
                </a:cubicBezTo>
                <a:cubicBezTo>
                  <a:pt x="16685" y="1592"/>
                  <a:pt x="15664" y="1010"/>
                  <a:pt x="14172" y="505"/>
                </a:cubicBezTo>
                <a:cubicBezTo>
                  <a:pt x="13087" y="138"/>
                  <a:pt x="12689" y="73"/>
                  <a:pt x="11202" y="20"/>
                </a:cubicBezTo>
                <a:cubicBezTo>
                  <a:pt x="10841" y="7"/>
                  <a:pt x="10537" y="0"/>
                  <a:pt x="10275" y="0"/>
                </a:cubicBezTo>
                <a:close/>
                <a:moveTo>
                  <a:pt x="10916" y="4408"/>
                </a:moveTo>
                <a:cubicBezTo>
                  <a:pt x="12865" y="4413"/>
                  <a:pt x="14803" y="5404"/>
                  <a:pt x="15801" y="7518"/>
                </a:cubicBezTo>
                <a:cubicBezTo>
                  <a:pt x="16195" y="8355"/>
                  <a:pt x="16225" y="8500"/>
                  <a:pt x="16225" y="9866"/>
                </a:cubicBezTo>
                <a:cubicBezTo>
                  <a:pt x="16225" y="11233"/>
                  <a:pt x="16198" y="11382"/>
                  <a:pt x="15801" y="12223"/>
                </a:cubicBezTo>
                <a:cubicBezTo>
                  <a:pt x="15033" y="13850"/>
                  <a:pt x="13514" y="15040"/>
                  <a:pt x="11775" y="15383"/>
                </a:cubicBezTo>
                <a:lnTo>
                  <a:pt x="11005" y="15542"/>
                </a:lnTo>
                <a:lnTo>
                  <a:pt x="11005" y="16116"/>
                </a:lnTo>
                <a:cubicBezTo>
                  <a:pt x="11005" y="16431"/>
                  <a:pt x="10953" y="16715"/>
                  <a:pt x="10896" y="16750"/>
                </a:cubicBezTo>
                <a:cubicBezTo>
                  <a:pt x="10739" y="16848"/>
                  <a:pt x="7389" y="14310"/>
                  <a:pt x="7522" y="14194"/>
                </a:cubicBezTo>
                <a:cubicBezTo>
                  <a:pt x="8202" y="13596"/>
                  <a:pt x="10780" y="11807"/>
                  <a:pt x="10877" y="11867"/>
                </a:cubicBezTo>
                <a:cubicBezTo>
                  <a:pt x="10946" y="11910"/>
                  <a:pt x="11005" y="12205"/>
                  <a:pt x="11005" y="12530"/>
                </a:cubicBezTo>
                <a:cubicBezTo>
                  <a:pt x="11005" y="13107"/>
                  <a:pt x="11016" y="13126"/>
                  <a:pt x="11370" y="13045"/>
                </a:cubicBezTo>
                <a:cubicBezTo>
                  <a:pt x="13037" y="12664"/>
                  <a:pt x="14008" y="11358"/>
                  <a:pt x="13886" y="9668"/>
                </a:cubicBezTo>
                <a:cubicBezTo>
                  <a:pt x="13734" y="7549"/>
                  <a:pt x="11590" y="6270"/>
                  <a:pt x="9525" y="7063"/>
                </a:cubicBezTo>
                <a:cubicBezTo>
                  <a:pt x="8756" y="7358"/>
                  <a:pt x="8029" y="8140"/>
                  <a:pt x="7828" y="8895"/>
                </a:cubicBezTo>
                <a:cubicBezTo>
                  <a:pt x="7570" y="9864"/>
                  <a:pt x="7576" y="9862"/>
                  <a:pt x="6446" y="9905"/>
                </a:cubicBezTo>
                <a:cubicBezTo>
                  <a:pt x="5879" y="9926"/>
                  <a:pt x="5364" y="9899"/>
                  <a:pt x="5302" y="9836"/>
                </a:cubicBezTo>
                <a:cubicBezTo>
                  <a:pt x="5239" y="9773"/>
                  <a:pt x="5247" y="9408"/>
                  <a:pt x="5321" y="9014"/>
                </a:cubicBezTo>
                <a:cubicBezTo>
                  <a:pt x="5885" y="6032"/>
                  <a:pt x="8410" y="4402"/>
                  <a:pt x="10916" y="4408"/>
                </a:cubicBezTo>
                <a:close/>
              </a:path>
            </a:pathLst>
          </a:custGeom>
          <a:ln w="12700">
            <a:miter lim="400000"/>
          </a:ln>
        </p:spPr>
      </p:pic>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7" name="Seguidamente, coges aquellos troncos para ayudarte a avanzar, a medida que tu cuerpo se adentra en el agua del río… La sientes algo fría, pero si te mantienes nadando y avanzando, ese frío irá desapareciendo… Por fin, llegas a la otra orilla, tu cuerpo v"/>
          <p:cNvSpPr txBox="1"/>
          <p:nvPr/>
        </p:nvSpPr>
        <p:spPr>
          <a:xfrm>
            <a:off x="-72182" y="144230"/>
            <a:ext cx="13149164" cy="9170247"/>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685800" tIns="685800" rIns="685800" bIns="685800" anchor="ctr">
            <a:spAutoFit/>
          </a:bodyPr>
          <a:lstStyle/>
          <a:p>
            <a:pPr algn="just" defTabSz="457200">
              <a:lnSpc>
                <a:spcPts val="4600"/>
              </a:lnSpc>
              <a:spcBef>
                <a:spcPts val="1200"/>
              </a:spcBef>
              <a:defRPr sz="2200">
                <a:latin typeface="Papyrus"/>
                <a:ea typeface="Papyrus"/>
                <a:cs typeface="Papyrus"/>
                <a:sym typeface="Papyrus"/>
              </a:defRPr>
            </a:pPr>
            <a:r>
              <a:t>Seguidamente, coges aquellos troncos para ayudarte a avanzar, a medida que tu cuerpo se adentra en el agua del río… La sientes algo fría, pero si te mantienes nadando y avanzando, ese frío irá desapareciendo… Por fin, llegas a la otra orilla, tu cuerpo va saliendo del agua y se siente reconfortado al sentir los cálidos rayos del sol, que, a medida que avanza el día, son más y más potentes, cada vez te calientan y te relajan más…</a:t>
            </a:r>
          </a:p>
          <a:p>
            <a:pPr algn="just" defTabSz="457200">
              <a:lnSpc>
                <a:spcPts val="4600"/>
              </a:lnSpc>
              <a:spcBef>
                <a:spcPts val="1200"/>
              </a:spcBef>
              <a:defRPr sz="2200">
                <a:latin typeface="Papyrus"/>
                <a:ea typeface="Papyrus"/>
                <a:cs typeface="Papyrus"/>
                <a:sym typeface="Papyrus"/>
              </a:defRPr>
            </a:pPr>
            <a:r>
              <a:t>Te relajas un rato sobre la arena, y por fin ¡ves la orilla de la playa! Junto a la orilla, hay una pequeña barca con unos remos y una última cesta con las mismas instrucciones anteriores… Si adivinas qué fruto es… Podrás subir a la barca y abandonar la isla… Te vendas los ojos, introduces la mano y… sientes una fruta más dura que las anteriores, notas su exótico olor y… ¡Sí, es un ________! Tras saborear lentamente esta fruta, echas la vista atrás recordando ese carrusel de sentidos y percepciones de los que tanto has disfrutado en aquella isla y, antes de que caiga la tarde, subes en tu barca, coges firmemente los remos, y te diriges a continuar y disfrutar el siguiente capítulo de tu aventura…</a:t>
            </a:r>
          </a:p>
        </p:txBody>
      </p:sp>
      <p:grpSp>
        <p:nvGrpSpPr>
          <p:cNvPr id="480" name="Flecha">
            <a:hlinkClick r:id="rId2" invalidUrl="" action="ppaction://hlinksldjump" tgtFrame="" tooltip="" history="1" highlightClick="0" endSnd="0"/>
          </p:cNvPr>
          <p:cNvGrpSpPr/>
          <p:nvPr/>
        </p:nvGrpSpPr>
        <p:grpSpPr>
          <a:xfrm>
            <a:off x="10606947" y="8176992"/>
            <a:ext cx="1867556" cy="961323"/>
            <a:chOff x="0" y="0"/>
            <a:chExt cx="1867554" cy="961321"/>
          </a:xfrm>
        </p:grpSpPr>
        <p:sp>
          <p:nvSpPr>
            <p:cNvPr id="478" name="Flecha"/>
            <p:cNvSpPr/>
            <p:nvPr/>
          </p:nvSpPr>
          <p:spPr>
            <a:xfrm>
              <a:off x="82550" y="117703"/>
              <a:ext cx="1542636" cy="725915"/>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479" name="Flecha Flecha" descr="Flecha Flecha"/>
            <p:cNvPicPr>
              <a:picLocks noChangeAspect="1"/>
            </p:cNvPicPr>
            <p:nvPr/>
          </p:nvPicPr>
          <p:blipFill>
            <a:blip r:embed="rId3">
              <a:extLst/>
            </a:blip>
            <a:stretch>
              <a:fillRect/>
            </a:stretch>
          </p:blipFill>
          <p:spPr>
            <a:xfrm>
              <a:off x="-1" y="0"/>
              <a:ext cx="1867556" cy="961322"/>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82" name="Imagen" descr="Imagen"/>
          <p:cNvPicPr>
            <a:picLocks noChangeAspect="1"/>
          </p:cNvPicPr>
          <p:nvPr/>
        </p:nvPicPr>
        <p:blipFill>
          <a:blip r:embed="rId2">
            <a:alphaModFix amt="79213"/>
            <a:extLst/>
          </a:blip>
          <a:stretch>
            <a:fillRect/>
          </a:stretch>
        </p:blipFill>
        <p:spPr>
          <a:xfrm>
            <a:off x="-1047374" y="-101132"/>
            <a:ext cx="14933796" cy="9955864"/>
          </a:xfrm>
          <a:prstGeom prst="rect">
            <a:avLst/>
          </a:prstGeom>
          <a:ln w="12700">
            <a:miter lim="400000"/>
          </a:ln>
        </p:spPr>
      </p:pic>
      <p:pic>
        <p:nvPicPr>
          <p:cNvPr id="483"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7" t="28748" r="37499" b="64985"/>
          <a:stretch>
            <a:fillRect/>
          </a:stretch>
        </p:blipFill>
        <p:spPr>
          <a:xfrm>
            <a:off x="11624743" y="229051"/>
            <a:ext cx="889099" cy="892304"/>
          </a:xfrm>
          <a:custGeom>
            <a:avLst/>
            <a:gdLst/>
            <a:ahLst/>
            <a:cxnLst>
              <a:cxn ang="0">
                <a:pos x="wd2" y="hd2"/>
              </a:cxn>
              <a:cxn ang="5400000">
                <a:pos x="wd2" y="hd2"/>
              </a:cxn>
              <a:cxn ang="10800000">
                <a:pos x="wd2" y="hd2"/>
              </a:cxn>
              <a:cxn ang="16200000">
                <a:pos x="wd2" y="hd2"/>
              </a:cxn>
            </a:cxnLst>
            <a:rect l="0" t="0" r="r" b="b"/>
            <a:pathLst>
              <a:path w="20611" h="21161" fill="norm" stroke="1" extrusionOk="0">
                <a:moveTo>
                  <a:pt x="9920" y="6"/>
                </a:moveTo>
                <a:cubicBezTo>
                  <a:pt x="9527" y="19"/>
                  <a:pt x="9134" y="53"/>
                  <a:pt x="8733" y="110"/>
                </a:cubicBezTo>
                <a:cubicBezTo>
                  <a:pt x="5650" y="547"/>
                  <a:pt x="2501" y="2755"/>
                  <a:pt x="1180" y="5408"/>
                </a:cubicBezTo>
                <a:cubicBezTo>
                  <a:pt x="-989" y="9766"/>
                  <a:pt x="-97" y="15333"/>
                  <a:pt x="3278" y="18453"/>
                </a:cubicBezTo>
                <a:cubicBezTo>
                  <a:pt x="4500" y="19582"/>
                  <a:pt x="6732" y="20706"/>
                  <a:pt x="8255" y="20966"/>
                </a:cubicBezTo>
                <a:cubicBezTo>
                  <a:pt x="10839" y="21406"/>
                  <a:pt x="12776" y="21116"/>
                  <a:pt x="15146" y="19921"/>
                </a:cubicBezTo>
                <a:cubicBezTo>
                  <a:pt x="18526" y="18217"/>
                  <a:pt x="20611" y="14651"/>
                  <a:pt x="20611" y="10575"/>
                </a:cubicBezTo>
                <a:cubicBezTo>
                  <a:pt x="20611" y="4412"/>
                  <a:pt x="15817" y="-194"/>
                  <a:pt x="9920" y="6"/>
                </a:cubicBezTo>
                <a:close/>
                <a:moveTo>
                  <a:pt x="10233" y="2368"/>
                </a:moveTo>
                <a:cubicBezTo>
                  <a:pt x="10450" y="2360"/>
                  <a:pt x="10666" y="2376"/>
                  <a:pt x="10868" y="2415"/>
                </a:cubicBezTo>
                <a:cubicBezTo>
                  <a:pt x="12174" y="2666"/>
                  <a:pt x="13702" y="3827"/>
                  <a:pt x="14254" y="4994"/>
                </a:cubicBezTo>
                <a:cubicBezTo>
                  <a:pt x="15015" y="6603"/>
                  <a:pt x="14901" y="7689"/>
                  <a:pt x="13610" y="11121"/>
                </a:cubicBezTo>
                <a:cubicBezTo>
                  <a:pt x="12979" y="12797"/>
                  <a:pt x="12424" y="14388"/>
                  <a:pt x="12377" y="14651"/>
                </a:cubicBezTo>
                <a:cubicBezTo>
                  <a:pt x="12301" y="15077"/>
                  <a:pt x="12078" y="15136"/>
                  <a:pt x="10380" y="15197"/>
                </a:cubicBezTo>
                <a:cubicBezTo>
                  <a:pt x="9256" y="15238"/>
                  <a:pt x="8406" y="15162"/>
                  <a:pt x="8319" y="15018"/>
                </a:cubicBezTo>
                <a:cubicBezTo>
                  <a:pt x="8237" y="14883"/>
                  <a:pt x="8010" y="14212"/>
                  <a:pt x="7813" y="13531"/>
                </a:cubicBezTo>
                <a:cubicBezTo>
                  <a:pt x="7615" y="12851"/>
                  <a:pt x="7094" y="11381"/>
                  <a:pt x="6654" y="10265"/>
                </a:cubicBezTo>
                <a:cubicBezTo>
                  <a:pt x="5736" y="7934"/>
                  <a:pt x="5643" y="6531"/>
                  <a:pt x="6305" y="5041"/>
                </a:cubicBezTo>
                <a:cubicBezTo>
                  <a:pt x="6954" y="3579"/>
                  <a:pt x="8718" y="2425"/>
                  <a:pt x="10233" y="2368"/>
                </a:cubicBezTo>
                <a:close/>
                <a:moveTo>
                  <a:pt x="10150" y="16166"/>
                </a:moveTo>
                <a:cubicBezTo>
                  <a:pt x="10818" y="16163"/>
                  <a:pt x="11516" y="16327"/>
                  <a:pt x="11806" y="16655"/>
                </a:cubicBezTo>
                <a:cubicBezTo>
                  <a:pt x="12190" y="17089"/>
                  <a:pt x="12168" y="17148"/>
                  <a:pt x="11337" y="17973"/>
                </a:cubicBezTo>
                <a:cubicBezTo>
                  <a:pt x="10859" y="18448"/>
                  <a:pt x="10396" y="18839"/>
                  <a:pt x="10307" y="18839"/>
                </a:cubicBezTo>
                <a:cubicBezTo>
                  <a:pt x="10218" y="18839"/>
                  <a:pt x="9756" y="18450"/>
                  <a:pt x="9285" y="17982"/>
                </a:cubicBezTo>
                <a:cubicBezTo>
                  <a:pt x="8571" y="17273"/>
                  <a:pt x="8466" y="17053"/>
                  <a:pt x="8669" y="16665"/>
                </a:cubicBezTo>
                <a:cubicBezTo>
                  <a:pt x="8842" y="16334"/>
                  <a:pt x="9483" y="16168"/>
                  <a:pt x="10150" y="16166"/>
                </a:cubicBezTo>
                <a:close/>
              </a:path>
            </a:pathLst>
          </a:custGeom>
          <a:ln w="12700">
            <a:miter lim="400000"/>
          </a:ln>
        </p:spPr>
      </p:pic>
      <p:pic>
        <p:nvPicPr>
          <p:cNvPr id="484"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608247" y="8193531"/>
            <a:ext cx="888228" cy="887909"/>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2" name="image2.jpeg" descr="image2.jpeg"/>
          <p:cNvPicPr>
            <a:picLocks noChangeAspect="1"/>
          </p:cNvPicPr>
          <p:nvPr/>
        </p:nvPicPr>
        <p:blipFill>
          <a:blip r:embed="rId2">
            <a:extLst/>
          </a:blip>
          <a:stretch>
            <a:fillRect/>
          </a:stretch>
        </p:blipFill>
        <p:spPr>
          <a:xfrm>
            <a:off x="-1781088" y="-109586"/>
            <a:ext cx="15513201" cy="9972772"/>
          </a:xfrm>
          <a:prstGeom prst="rect">
            <a:avLst/>
          </a:prstGeom>
          <a:ln w="12700">
            <a:miter lim="400000"/>
          </a:ln>
        </p:spPr>
      </p:pic>
      <p:sp>
        <p:nvSpPr>
          <p:cNvPr id="233" name="El mar en una botella"/>
          <p:cNvSpPr txBox="1"/>
          <p:nvPr/>
        </p:nvSpPr>
        <p:spPr>
          <a:xfrm>
            <a:off x="105251" y="251804"/>
            <a:ext cx="8429523" cy="2362201"/>
          </a:xfrm>
          <a:prstGeom prst="rect">
            <a:avLst/>
          </a:prstGeom>
          <a:ln w="12700">
            <a:miter lim="400000"/>
          </a:ln>
          <a:effectLst>
            <a:outerShdw sx="100000" sy="100000" kx="0" ky="0" algn="b" rotWithShape="0" blurRad="63500" dist="504575" dir="3580882">
              <a:srgbClr val="5834FF">
                <a:alpha val="5000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sz="7700">
                <a:solidFill>
                  <a:srgbClr val="16328F"/>
                </a:solidFill>
                <a:latin typeface="Baskerville"/>
                <a:ea typeface="Baskerville"/>
                <a:cs typeface="Baskerville"/>
                <a:sym typeface="Baskerville"/>
              </a:defRPr>
            </a:lvl1pPr>
          </a:lstStyle>
          <a:p>
            <a:pPr/>
            <a:r>
              <a:t>El mar en una botella</a:t>
            </a:r>
          </a:p>
        </p:txBody>
      </p:sp>
      <p:pic>
        <p:nvPicPr>
          <p:cNvPr id="234"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7" t="28750" r="37499" b="64984"/>
          <a:stretch>
            <a:fillRect/>
          </a:stretch>
        </p:blipFill>
        <p:spPr>
          <a:xfrm>
            <a:off x="11618551" y="280243"/>
            <a:ext cx="895366" cy="898295"/>
          </a:xfrm>
          <a:custGeom>
            <a:avLst/>
            <a:gdLst/>
            <a:ahLst/>
            <a:cxnLst>
              <a:cxn ang="0">
                <a:pos x="wd2" y="hd2"/>
              </a:cxn>
              <a:cxn ang="5400000">
                <a:pos x="wd2" y="hd2"/>
              </a:cxn>
              <a:cxn ang="10800000">
                <a:pos x="wd2" y="hd2"/>
              </a:cxn>
              <a:cxn ang="16200000">
                <a:pos x="wd2" y="hd2"/>
              </a:cxn>
            </a:cxnLst>
            <a:rect l="0" t="0" r="r" b="b"/>
            <a:pathLst>
              <a:path w="20610" h="21160" fill="norm" stroke="1" extrusionOk="0">
                <a:moveTo>
                  <a:pt x="9922" y="6"/>
                </a:moveTo>
                <a:cubicBezTo>
                  <a:pt x="9529" y="19"/>
                  <a:pt x="9136" y="42"/>
                  <a:pt x="8734" y="99"/>
                </a:cubicBezTo>
                <a:cubicBezTo>
                  <a:pt x="5652" y="536"/>
                  <a:pt x="2500" y="2757"/>
                  <a:pt x="1179" y="5410"/>
                </a:cubicBezTo>
                <a:cubicBezTo>
                  <a:pt x="-990" y="9769"/>
                  <a:pt x="-95" y="15331"/>
                  <a:pt x="3280" y="18451"/>
                </a:cubicBezTo>
                <a:cubicBezTo>
                  <a:pt x="4502" y="19580"/>
                  <a:pt x="6727" y="20706"/>
                  <a:pt x="8250" y="20966"/>
                </a:cubicBezTo>
                <a:cubicBezTo>
                  <a:pt x="10833" y="21406"/>
                  <a:pt x="12777" y="21114"/>
                  <a:pt x="15147" y="19919"/>
                </a:cubicBezTo>
                <a:cubicBezTo>
                  <a:pt x="18526" y="18214"/>
                  <a:pt x="20610" y="14646"/>
                  <a:pt x="20610" y="10570"/>
                </a:cubicBezTo>
                <a:cubicBezTo>
                  <a:pt x="20610" y="4406"/>
                  <a:pt x="15817" y="-194"/>
                  <a:pt x="9922" y="6"/>
                </a:cubicBezTo>
                <a:close/>
                <a:moveTo>
                  <a:pt x="10232" y="2362"/>
                </a:moveTo>
                <a:cubicBezTo>
                  <a:pt x="10449" y="2353"/>
                  <a:pt x="10661" y="2371"/>
                  <a:pt x="10863" y="2409"/>
                </a:cubicBezTo>
                <a:cubicBezTo>
                  <a:pt x="12168" y="2660"/>
                  <a:pt x="13700" y="3822"/>
                  <a:pt x="14252" y="4989"/>
                </a:cubicBezTo>
                <a:cubicBezTo>
                  <a:pt x="15013" y="6598"/>
                  <a:pt x="14894" y="7679"/>
                  <a:pt x="13603" y="11112"/>
                </a:cubicBezTo>
                <a:cubicBezTo>
                  <a:pt x="12973" y="12788"/>
                  <a:pt x="12417" y="14382"/>
                  <a:pt x="12370" y="14646"/>
                </a:cubicBezTo>
                <a:cubicBezTo>
                  <a:pt x="12294" y="15072"/>
                  <a:pt x="12075" y="15127"/>
                  <a:pt x="10378" y="15188"/>
                </a:cubicBezTo>
                <a:cubicBezTo>
                  <a:pt x="9254" y="15229"/>
                  <a:pt x="8410" y="15155"/>
                  <a:pt x="8323" y="15011"/>
                </a:cubicBezTo>
                <a:cubicBezTo>
                  <a:pt x="8241" y="14876"/>
                  <a:pt x="8009" y="14205"/>
                  <a:pt x="7811" y="13524"/>
                </a:cubicBezTo>
                <a:cubicBezTo>
                  <a:pt x="7614" y="12843"/>
                  <a:pt x="7091" y="11379"/>
                  <a:pt x="6651" y="10262"/>
                </a:cubicBezTo>
                <a:cubicBezTo>
                  <a:pt x="5733" y="7931"/>
                  <a:pt x="5643" y="6517"/>
                  <a:pt x="6304" y="5026"/>
                </a:cubicBezTo>
                <a:cubicBezTo>
                  <a:pt x="6953" y="3564"/>
                  <a:pt x="8717" y="2419"/>
                  <a:pt x="10232" y="2362"/>
                </a:cubicBezTo>
                <a:close/>
                <a:moveTo>
                  <a:pt x="10150" y="16161"/>
                </a:moveTo>
                <a:cubicBezTo>
                  <a:pt x="10817" y="16159"/>
                  <a:pt x="11513" y="16318"/>
                  <a:pt x="11803" y="16647"/>
                </a:cubicBezTo>
                <a:cubicBezTo>
                  <a:pt x="12187" y="17080"/>
                  <a:pt x="12168" y="17140"/>
                  <a:pt x="11338" y="17965"/>
                </a:cubicBezTo>
                <a:cubicBezTo>
                  <a:pt x="10859" y="18440"/>
                  <a:pt x="10394" y="18834"/>
                  <a:pt x="10305" y="18834"/>
                </a:cubicBezTo>
                <a:cubicBezTo>
                  <a:pt x="10216" y="18834"/>
                  <a:pt x="9753" y="18453"/>
                  <a:pt x="9282" y="17984"/>
                </a:cubicBezTo>
                <a:cubicBezTo>
                  <a:pt x="8568" y="17275"/>
                  <a:pt x="8467" y="17055"/>
                  <a:pt x="8670" y="16666"/>
                </a:cubicBezTo>
                <a:cubicBezTo>
                  <a:pt x="8843" y="16336"/>
                  <a:pt x="9483" y="16164"/>
                  <a:pt x="10150" y="16161"/>
                </a:cubicBezTo>
                <a:close/>
              </a:path>
            </a:pathLst>
          </a:custGeom>
          <a:ln w="12700">
            <a:miter lim="400000"/>
          </a:ln>
        </p:spPr>
      </p:pic>
      <p:pic>
        <p:nvPicPr>
          <p:cNvPr id="235"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3" t="38560" r="37700" b="27559"/>
          <a:stretch>
            <a:fillRect/>
          </a:stretch>
        </p:blipFill>
        <p:spPr>
          <a:xfrm>
            <a:off x="11596840" y="8041527"/>
            <a:ext cx="899089" cy="898245"/>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8" y="0"/>
                  <a:pt x="9040" y="68"/>
                  <a:pt x="8291" y="248"/>
                </a:cubicBezTo>
                <a:cubicBezTo>
                  <a:pt x="4332" y="1197"/>
                  <a:pt x="1326" y="4169"/>
                  <a:pt x="289" y="8151"/>
                </a:cubicBezTo>
                <a:cubicBezTo>
                  <a:pt x="-96" y="9628"/>
                  <a:pt x="-96" y="11975"/>
                  <a:pt x="289" y="13451"/>
                </a:cubicBezTo>
                <a:cubicBezTo>
                  <a:pt x="648" y="14831"/>
                  <a:pt x="1566" y="16689"/>
                  <a:pt x="2406" y="17722"/>
                </a:cubicBezTo>
                <a:cubicBezTo>
                  <a:pt x="3752" y="19381"/>
                  <a:pt x="6000" y="20794"/>
                  <a:pt x="8167" y="21345"/>
                </a:cubicBezTo>
                <a:cubicBezTo>
                  <a:pt x="9037" y="21566"/>
                  <a:pt x="9549" y="21600"/>
                  <a:pt x="11072" y="21564"/>
                </a:cubicBezTo>
                <a:cubicBezTo>
                  <a:pt x="12741" y="21525"/>
                  <a:pt x="13043" y="21481"/>
                  <a:pt x="14176" y="21097"/>
                </a:cubicBezTo>
                <a:cubicBezTo>
                  <a:pt x="15970" y="20488"/>
                  <a:pt x="17084" y="19784"/>
                  <a:pt x="18485" y="18370"/>
                </a:cubicBezTo>
                <a:cubicBezTo>
                  <a:pt x="19526" y="17320"/>
                  <a:pt x="19777" y="16968"/>
                  <a:pt x="20365" y="15768"/>
                </a:cubicBezTo>
                <a:cubicBezTo>
                  <a:pt x="21328" y="13803"/>
                  <a:pt x="21504" y="13041"/>
                  <a:pt x="21504" y="10801"/>
                </a:cubicBezTo>
                <a:cubicBezTo>
                  <a:pt x="21504" y="8561"/>
                  <a:pt x="21328" y="7799"/>
                  <a:pt x="20365" y="5834"/>
                </a:cubicBezTo>
                <a:cubicBezTo>
                  <a:pt x="19777" y="4634"/>
                  <a:pt x="19526" y="4282"/>
                  <a:pt x="18485" y="3232"/>
                </a:cubicBezTo>
                <a:cubicBezTo>
                  <a:pt x="18305" y="3050"/>
                  <a:pt x="18126" y="2877"/>
                  <a:pt x="17954" y="2717"/>
                </a:cubicBezTo>
                <a:cubicBezTo>
                  <a:pt x="17900" y="2723"/>
                  <a:pt x="17842" y="2700"/>
                  <a:pt x="17812" y="2650"/>
                </a:cubicBezTo>
                <a:cubicBezTo>
                  <a:pt x="17798" y="2628"/>
                  <a:pt x="17793" y="2608"/>
                  <a:pt x="17793" y="2583"/>
                </a:cubicBezTo>
                <a:cubicBezTo>
                  <a:pt x="16684" y="1590"/>
                  <a:pt x="15667" y="1009"/>
                  <a:pt x="14176" y="505"/>
                </a:cubicBezTo>
                <a:cubicBezTo>
                  <a:pt x="13090" y="137"/>
                  <a:pt x="12691" y="72"/>
                  <a:pt x="11205" y="19"/>
                </a:cubicBezTo>
                <a:cubicBezTo>
                  <a:pt x="10844" y="7"/>
                  <a:pt x="10537" y="0"/>
                  <a:pt x="10275" y="0"/>
                </a:cubicBezTo>
                <a:close/>
                <a:moveTo>
                  <a:pt x="10911" y="4404"/>
                </a:moveTo>
                <a:cubicBezTo>
                  <a:pt x="12860" y="4408"/>
                  <a:pt x="14801" y="5407"/>
                  <a:pt x="15799" y="7522"/>
                </a:cubicBezTo>
                <a:cubicBezTo>
                  <a:pt x="16194" y="8359"/>
                  <a:pt x="16226" y="8510"/>
                  <a:pt x="16226" y="9876"/>
                </a:cubicBezTo>
                <a:cubicBezTo>
                  <a:pt x="16226" y="11243"/>
                  <a:pt x="16196" y="11389"/>
                  <a:pt x="15799" y="12231"/>
                </a:cubicBezTo>
                <a:cubicBezTo>
                  <a:pt x="15032" y="13858"/>
                  <a:pt x="13513" y="15053"/>
                  <a:pt x="11775" y="15396"/>
                </a:cubicBezTo>
                <a:lnTo>
                  <a:pt x="11006" y="15549"/>
                </a:lnTo>
                <a:lnTo>
                  <a:pt x="11006" y="16121"/>
                </a:lnTo>
                <a:cubicBezTo>
                  <a:pt x="11006" y="16435"/>
                  <a:pt x="10958" y="16715"/>
                  <a:pt x="10901" y="16750"/>
                </a:cubicBezTo>
                <a:cubicBezTo>
                  <a:pt x="10743" y="16848"/>
                  <a:pt x="7389" y="14312"/>
                  <a:pt x="7522" y="14195"/>
                </a:cubicBezTo>
                <a:cubicBezTo>
                  <a:pt x="8202" y="13597"/>
                  <a:pt x="10786" y="11809"/>
                  <a:pt x="10882" y="11869"/>
                </a:cubicBezTo>
                <a:cubicBezTo>
                  <a:pt x="10951" y="11912"/>
                  <a:pt x="11006" y="12211"/>
                  <a:pt x="11006" y="12536"/>
                </a:cubicBezTo>
                <a:cubicBezTo>
                  <a:pt x="11006" y="13113"/>
                  <a:pt x="11012" y="13122"/>
                  <a:pt x="11366" y="13041"/>
                </a:cubicBezTo>
                <a:cubicBezTo>
                  <a:pt x="13033" y="12660"/>
                  <a:pt x="14003" y="11357"/>
                  <a:pt x="13882" y="9667"/>
                </a:cubicBezTo>
                <a:cubicBezTo>
                  <a:pt x="13729" y="7547"/>
                  <a:pt x="11589" y="6271"/>
                  <a:pt x="9525" y="7064"/>
                </a:cubicBezTo>
                <a:cubicBezTo>
                  <a:pt x="8756" y="7360"/>
                  <a:pt x="8027" y="8148"/>
                  <a:pt x="7826" y="8904"/>
                </a:cubicBezTo>
                <a:cubicBezTo>
                  <a:pt x="7568" y="9873"/>
                  <a:pt x="7579" y="9871"/>
                  <a:pt x="6449" y="9914"/>
                </a:cubicBezTo>
                <a:cubicBezTo>
                  <a:pt x="5883" y="9935"/>
                  <a:pt x="5363" y="9901"/>
                  <a:pt x="5301" y="9838"/>
                </a:cubicBezTo>
                <a:cubicBezTo>
                  <a:pt x="5238" y="9776"/>
                  <a:pt x="5245" y="9403"/>
                  <a:pt x="5320" y="9009"/>
                </a:cubicBezTo>
                <a:cubicBezTo>
                  <a:pt x="5883" y="6026"/>
                  <a:pt x="8405" y="4398"/>
                  <a:pt x="10911" y="4404"/>
                </a:cubicBezTo>
                <a:close/>
              </a:path>
            </a:pathLst>
          </a:custGeom>
          <a:ln w="12700">
            <a:miter lim="400000"/>
          </a:ln>
        </p:spPr>
      </p:pic>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6" name="Gusto y Olfato (Han de identificar comida por el olor y el gusto. En este caso: naranja, limón y coco)."/>
          <p:cNvSpPr txBox="1"/>
          <p:nvPr/>
        </p:nvSpPr>
        <p:spPr>
          <a:xfrm>
            <a:off x="1027278" y="1651662"/>
            <a:ext cx="10950245" cy="2758809"/>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lvl1pPr algn="just" defTabSz="457200">
              <a:lnSpc>
                <a:spcPts val="5700"/>
              </a:lnSpc>
              <a:defRPr b="1" sz="3600">
                <a:latin typeface="Arial"/>
                <a:ea typeface="Arial"/>
                <a:cs typeface="Arial"/>
                <a:sym typeface="Arial"/>
              </a:defRPr>
            </a:lvl1pPr>
          </a:lstStyle>
          <a:p>
            <a:pPr/>
            <a:r>
              <a:t>Gusto y Olfato (Han de identificar comida por el olor y el gusto. En este caso: naranja, limón y coco).</a:t>
            </a:r>
          </a:p>
        </p:txBody>
      </p:sp>
      <p:pic>
        <p:nvPicPr>
          <p:cNvPr id="487"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5" r="37696" b="27558"/>
          <a:stretch>
            <a:fillRect/>
          </a:stretch>
        </p:blipFill>
        <p:spPr>
          <a:xfrm>
            <a:off x="11608917" y="8193531"/>
            <a:ext cx="887825" cy="887112"/>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6" y="0"/>
                </a:moveTo>
                <a:cubicBezTo>
                  <a:pt x="9490" y="0"/>
                  <a:pt x="9046" y="72"/>
                  <a:pt x="8296" y="251"/>
                </a:cubicBezTo>
                <a:cubicBezTo>
                  <a:pt x="4338" y="1200"/>
                  <a:pt x="1326" y="4165"/>
                  <a:pt x="289" y="8147"/>
                </a:cubicBezTo>
                <a:cubicBezTo>
                  <a:pt x="-96" y="9624"/>
                  <a:pt x="-96" y="11979"/>
                  <a:pt x="289" y="13456"/>
                </a:cubicBezTo>
                <a:cubicBezTo>
                  <a:pt x="648" y="14835"/>
                  <a:pt x="1574" y="16689"/>
                  <a:pt x="2413" y="17722"/>
                </a:cubicBezTo>
                <a:cubicBezTo>
                  <a:pt x="3760" y="19381"/>
                  <a:pt x="5993" y="20791"/>
                  <a:pt x="8162" y="21342"/>
                </a:cubicBezTo>
                <a:cubicBezTo>
                  <a:pt x="9032" y="21563"/>
                  <a:pt x="9542" y="21600"/>
                  <a:pt x="11065" y="21564"/>
                </a:cubicBezTo>
                <a:cubicBezTo>
                  <a:pt x="12734" y="21525"/>
                  <a:pt x="13037" y="21485"/>
                  <a:pt x="14170" y="21101"/>
                </a:cubicBezTo>
                <a:cubicBezTo>
                  <a:pt x="15964" y="20492"/>
                  <a:pt x="17083" y="19783"/>
                  <a:pt x="18486" y="18369"/>
                </a:cubicBezTo>
                <a:cubicBezTo>
                  <a:pt x="19526" y="17320"/>
                  <a:pt x="19782" y="16971"/>
                  <a:pt x="20370" y="15772"/>
                </a:cubicBezTo>
                <a:cubicBezTo>
                  <a:pt x="21332" y="13807"/>
                  <a:pt x="21504" y="13040"/>
                  <a:pt x="21504" y="10801"/>
                </a:cubicBezTo>
                <a:cubicBezTo>
                  <a:pt x="21504" y="8561"/>
                  <a:pt x="21332" y="7795"/>
                  <a:pt x="20370" y="5830"/>
                </a:cubicBezTo>
                <a:cubicBezTo>
                  <a:pt x="19782" y="4631"/>
                  <a:pt x="19526" y="4283"/>
                  <a:pt x="18486" y="3234"/>
                </a:cubicBezTo>
                <a:cubicBezTo>
                  <a:pt x="18306" y="3052"/>
                  <a:pt x="18129" y="2882"/>
                  <a:pt x="17957" y="2722"/>
                </a:cubicBezTo>
                <a:cubicBezTo>
                  <a:pt x="17903" y="2728"/>
                  <a:pt x="17843" y="2703"/>
                  <a:pt x="17813" y="2654"/>
                </a:cubicBezTo>
                <a:cubicBezTo>
                  <a:pt x="17799" y="2631"/>
                  <a:pt x="17795" y="2612"/>
                  <a:pt x="17794" y="2587"/>
                </a:cubicBezTo>
                <a:cubicBezTo>
                  <a:pt x="16686" y="1595"/>
                  <a:pt x="15661" y="1017"/>
                  <a:pt x="14170" y="512"/>
                </a:cubicBezTo>
                <a:cubicBezTo>
                  <a:pt x="13083" y="144"/>
                  <a:pt x="12685" y="71"/>
                  <a:pt x="11199" y="19"/>
                </a:cubicBezTo>
                <a:cubicBezTo>
                  <a:pt x="10838" y="6"/>
                  <a:pt x="10538" y="0"/>
                  <a:pt x="10276" y="0"/>
                </a:cubicBezTo>
                <a:close/>
                <a:moveTo>
                  <a:pt x="10911" y="4411"/>
                </a:moveTo>
                <a:cubicBezTo>
                  <a:pt x="12860" y="4415"/>
                  <a:pt x="14806" y="5404"/>
                  <a:pt x="15804" y="7519"/>
                </a:cubicBezTo>
                <a:cubicBezTo>
                  <a:pt x="16199" y="8356"/>
                  <a:pt x="16217" y="8509"/>
                  <a:pt x="16217" y="9875"/>
                </a:cubicBezTo>
                <a:cubicBezTo>
                  <a:pt x="16217" y="11242"/>
                  <a:pt x="16191" y="11388"/>
                  <a:pt x="15794" y="12230"/>
                </a:cubicBezTo>
                <a:cubicBezTo>
                  <a:pt x="15027" y="13857"/>
                  <a:pt x="13515" y="15053"/>
                  <a:pt x="11776" y="15396"/>
                </a:cubicBezTo>
                <a:lnTo>
                  <a:pt x="11007" y="15550"/>
                </a:lnTo>
                <a:lnTo>
                  <a:pt x="11007" y="16120"/>
                </a:lnTo>
                <a:cubicBezTo>
                  <a:pt x="11007" y="16435"/>
                  <a:pt x="10958" y="16722"/>
                  <a:pt x="10901" y="16757"/>
                </a:cubicBezTo>
                <a:cubicBezTo>
                  <a:pt x="10743" y="16855"/>
                  <a:pt x="7385" y="14316"/>
                  <a:pt x="7518" y="14199"/>
                </a:cubicBezTo>
                <a:cubicBezTo>
                  <a:pt x="8197" y="13601"/>
                  <a:pt x="10776" y="11804"/>
                  <a:pt x="10872" y="11863"/>
                </a:cubicBezTo>
                <a:cubicBezTo>
                  <a:pt x="10942" y="11906"/>
                  <a:pt x="11007" y="12214"/>
                  <a:pt x="11007" y="12539"/>
                </a:cubicBezTo>
                <a:cubicBezTo>
                  <a:pt x="11007" y="13116"/>
                  <a:pt x="11008" y="13131"/>
                  <a:pt x="11363" y="13050"/>
                </a:cubicBezTo>
                <a:cubicBezTo>
                  <a:pt x="13029" y="12669"/>
                  <a:pt x="14003" y="11362"/>
                  <a:pt x="13881" y="9672"/>
                </a:cubicBezTo>
                <a:cubicBezTo>
                  <a:pt x="13728" y="7553"/>
                  <a:pt x="11591" y="6273"/>
                  <a:pt x="9527" y="7066"/>
                </a:cubicBezTo>
                <a:cubicBezTo>
                  <a:pt x="8757" y="7361"/>
                  <a:pt x="8026" y="8144"/>
                  <a:pt x="7825" y="8900"/>
                </a:cubicBezTo>
                <a:cubicBezTo>
                  <a:pt x="7568" y="9869"/>
                  <a:pt x="7571" y="9871"/>
                  <a:pt x="6441" y="9913"/>
                </a:cubicBezTo>
                <a:cubicBezTo>
                  <a:pt x="5874" y="9935"/>
                  <a:pt x="5359" y="9899"/>
                  <a:pt x="5297" y="9836"/>
                </a:cubicBezTo>
                <a:cubicBezTo>
                  <a:pt x="5234" y="9773"/>
                  <a:pt x="5251" y="9410"/>
                  <a:pt x="5326" y="9016"/>
                </a:cubicBezTo>
                <a:cubicBezTo>
                  <a:pt x="5889" y="6033"/>
                  <a:pt x="8405" y="4405"/>
                  <a:pt x="10911" y="4411"/>
                </a:cubicBezTo>
                <a:close/>
              </a:path>
            </a:pathLst>
          </a:custGeom>
          <a:ln w="12700">
            <a:miter lim="400000"/>
          </a:ln>
        </p:spPr>
      </p:pic>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89" name="MAP.png" descr="MAP.png"/>
          <p:cNvPicPr>
            <a:picLocks noChangeAspect="1"/>
          </p:cNvPicPr>
          <p:nvPr/>
        </p:nvPicPr>
        <p:blipFill>
          <a:blip r:embed="rId2">
            <a:extLst/>
          </a:blip>
          <a:srcRect l="30278" t="25396" r="35905" b="40302"/>
          <a:stretch>
            <a:fillRect/>
          </a:stretch>
        </p:blipFill>
        <p:spPr>
          <a:xfrm>
            <a:off x="-111821" y="-71799"/>
            <a:ext cx="13797078" cy="9897330"/>
          </a:xfrm>
          <a:prstGeom prst="rect">
            <a:avLst/>
          </a:prstGeom>
          <a:ln w="12700">
            <a:miter lim="400000"/>
          </a:ln>
        </p:spPr>
      </p:pic>
      <p:pic>
        <p:nvPicPr>
          <p:cNvPr id="490" name="island_10.png" descr="island_10.png"/>
          <p:cNvPicPr>
            <a:picLocks noChangeAspect="1"/>
          </p:cNvPicPr>
          <p:nvPr/>
        </p:nvPicPr>
        <p:blipFill>
          <a:blip r:embed="rId3">
            <a:extLst/>
          </a:blip>
          <a:srcRect l="13365" t="11887" r="7522" b="16712"/>
          <a:stretch>
            <a:fillRect/>
          </a:stretch>
        </p:blipFill>
        <p:spPr>
          <a:xfrm>
            <a:off x="178593" y="161210"/>
            <a:ext cx="12647680" cy="7911495"/>
          </a:xfrm>
          <a:prstGeom prst="rect">
            <a:avLst/>
          </a:prstGeom>
          <a:ln w="12700">
            <a:miter lim="400000"/>
          </a:ln>
        </p:spPr>
      </p:pic>
      <p:sp>
        <p:nvSpPr>
          <p:cNvPr id="491" name="Figura">
            <a:hlinkClick r:id="rId4" invalidUrl="" action="ppaction://hlinksldjump" tgtFrame="" tooltip="" history="1" highlightClick="0" endSnd="0"/>
          </p:cNvPr>
          <p:cNvSpPr/>
          <p:nvPr/>
        </p:nvSpPr>
        <p:spPr>
          <a:xfrm>
            <a:off x="9820851" y="5761440"/>
            <a:ext cx="757855"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492" name="Figura">
            <a:hlinkClick r:id="rId5" invalidUrl="" action="ppaction://hlinksldjump" tgtFrame="" tooltip="" history="1" highlightClick="0" endSnd="0"/>
          </p:cNvPr>
          <p:cNvSpPr/>
          <p:nvPr/>
        </p:nvSpPr>
        <p:spPr>
          <a:xfrm>
            <a:off x="4258648" y="2034851"/>
            <a:ext cx="666624" cy="5700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968D"/>
              </a:gs>
              <a:gs pos="100000">
                <a:srgbClr val="99195E"/>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493" name="Figura">
            <a:hlinkClick r:id="rId6" invalidUrl="" action="ppaction://hlinksldjump" tgtFrame="" tooltip="" history="1" highlightClick="0" endSnd="0"/>
          </p:cNvPr>
          <p:cNvSpPr/>
          <p:nvPr/>
        </p:nvSpPr>
        <p:spPr>
          <a:xfrm>
            <a:off x="7248224" y="4737420"/>
            <a:ext cx="746909" cy="63869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494" name="Figura">
            <a:hlinkClick r:id="rId7" invalidUrl="" action="ppaction://hlinksldjump" tgtFrame="" tooltip="" history="1" highlightClick="0" endSnd="0"/>
          </p:cNvPr>
          <p:cNvSpPr/>
          <p:nvPr/>
        </p:nvSpPr>
        <p:spPr>
          <a:xfrm>
            <a:off x="8375933" y="5270374"/>
            <a:ext cx="757855"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495" name="Figura">
            <a:hlinkClick r:id="rId8" invalidUrl="" action="ppaction://hlinksldjump" tgtFrame="" tooltip="" history="1" highlightClick="0" endSnd="0"/>
          </p:cNvPr>
          <p:cNvSpPr/>
          <p:nvPr/>
        </p:nvSpPr>
        <p:spPr>
          <a:xfrm>
            <a:off x="2730242" y="1995845"/>
            <a:ext cx="757856"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968D"/>
              </a:gs>
              <a:gs pos="100000">
                <a:srgbClr val="99195E"/>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496" name="Figura">
            <a:hlinkClick r:id="rId9" invalidUrl="" action="ppaction://hlinksldjump" tgtFrame="" tooltip="" history="1" highlightClick="0" endSnd="0"/>
          </p:cNvPr>
          <p:cNvSpPr/>
          <p:nvPr/>
        </p:nvSpPr>
        <p:spPr>
          <a:xfrm>
            <a:off x="6123475" y="4140074"/>
            <a:ext cx="757856"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497" name="Figura">
            <a:hlinkClick r:id="rId10" invalidUrl="" action="ppaction://hlinksldjump" tgtFrame="" tooltip="" history="1" highlightClick="0" endSnd="0"/>
          </p:cNvPr>
          <p:cNvSpPr/>
          <p:nvPr/>
        </p:nvSpPr>
        <p:spPr>
          <a:xfrm>
            <a:off x="5433378" y="2958974"/>
            <a:ext cx="757856"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pic>
        <p:nvPicPr>
          <p:cNvPr id="498" name="Llegamos a una isla donde hay un gran viento huracanado que no nos permite ver ni oir nada, pero nuestra piel comienza a sentir y percibir cosas nuevas. ¿Nos atreveremos a adentrarnos en esta isla?… Llegamos a una isla donde hay un gran viento huracanado" descr="Llegamos a una isla donde hay un gran viento huracanado que no nos permite ver ni oir nada, pero nuestra piel comienza a sentir y percibir cosas nuevas. ¿Nos atreveremos a adentrarnos en esta isla?… Llegamos a una isla donde hay un gran viento huracanado"/>
          <p:cNvPicPr>
            <a:picLocks noChangeAspect="1"/>
          </p:cNvPicPr>
          <p:nvPr/>
        </p:nvPicPr>
        <p:blipFill>
          <a:blip r:embed="rId11">
            <a:alphaModFix amt="92968"/>
            <a:extLst/>
          </a:blip>
          <a:stretch>
            <a:fillRect/>
          </a:stretch>
        </p:blipFill>
        <p:spPr>
          <a:xfrm>
            <a:off x="422638" y="6200614"/>
            <a:ext cx="7817730" cy="3541503"/>
          </a:xfrm>
          <a:prstGeom prst="rect">
            <a:avLst/>
          </a:prstGeom>
          <a:ln w="12700">
            <a:miter lim="400000"/>
          </a:ln>
          <a:effectLst>
            <a:outerShdw sx="100000" sy="100000" kx="0" ky="0" algn="b" rotWithShape="0" blurRad="190500" dist="8455" dir="5400000">
              <a:srgbClr val="000000"/>
            </a:outerShdw>
          </a:effectLst>
        </p:spPr>
      </p:pic>
      <p:pic>
        <p:nvPicPr>
          <p:cNvPr id="499" name="Captura de pantalla 2020-04-06 a las 14.18.19.png" descr="Captura de pantalla 2020-04-06 a las 14.18.19.png">
            <a:hlinkClick r:id="rId12" invalidUrl="" action="ppaction://hlinksldjump" tgtFrame="" tooltip="" history="1" highlightClick="0" endSnd="0"/>
          </p:cNvPr>
          <p:cNvPicPr>
            <a:picLocks noChangeAspect="1"/>
          </p:cNvPicPr>
          <p:nvPr/>
        </p:nvPicPr>
        <p:blipFill>
          <a:blip r:embed="rId13">
            <a:extLst/>
          </a:blip>
          <a:srcRect l="41111" t="38558" r="37699" b="27550"/>
          <a:stretch>
            <a:fillRect/>
          </a:stretch>
        </p:blipFill>
        <p:spPr>
          <a:xfrm>
            <a:off x="11726950" y="8205275"/>
            <a:ext cx="883802" cy="883535"/>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3" y="0"/>
                </a:moveTo>
                <a:cubicBezTo>
                  <a:pt x="9497" y="0"/>
                  <a:pt x="9044" y="62"/>
                  <a:pt x="8294" y="242"/>
                </a:cubicBezTo>
                <a:cubicBezTo>
                  <a:pt x="4334" y="1190"/>
                  <a:pt x="1327" y="4170"/>
                  <a:pt x="289" y="8151"/>
                </a:cubicBezTo>
                <a:cubicBezTo>
                  <a:pt x="-96" y="9627"/>
                  <a:pt x="-96" y="11976"/>
                  <a:pt x="289" y="13452"/>
                </a:cubicBezTo>
                <a:cubicBezTo>
                  <a:pt x="649" y="14831"/>
                  <a:pt x="1564" y="16693"/>
                  <a:pt x="2404" y="17726"/>
                </a:cubicBezTo>
                <a:cubicBezTo>
                  <a:pt x="3751" y="19384"/>
                  <a:pt x="5990" y="20790"/>
                  <a:pt x="8159" y="21341"/>
                </a:cubicBezTo>
                <a:cubicBezTo>
                  <a:pt x="9029" y="21562"/>
                  <a:pt x="9543" y="21600"/>
                  <a:pt x="11065" y="21564"/>
                </a:cubicBezTo>
                <a:cubicBezTo>
                  <a:pt x="12735" y="21525"/>
                  <a:pt x="13042" y="21474"/>
                  <a:pt x="14175" y="21089"/>
                </a:cubicBezTo>
                <a:cubicBezTo>
                  <a:pt x="15969" y="20480"/>
                  <a:pt x="17078" y="19780"/>
                  <a:pt x="18482" y="18366"/>
                </a:cubicBezTo>
                <a:cubicBezTo>
                  <a:pt x="19523" y="17317"/>
                  <a:pt x="19777" y="16967"/>
                  <a:pt x="20365" y="15768"/>
                </a:cubicBezTo>
                <a:cubicBezTo>
                  <a:pt x="21328" y="13803"/>
                  <a:pt x="21504" y="13036"/>
                  <a:pt x="21504" y="10797"/>
                </a:cubicBezTo>
                <a:cubicBezTo>
                  <a:pt x="21504" y="8558"/>
                  <a:pt x="21328" y="7798"/>
                  <a:pt x="20365" y="5834"/>
                </a:cubicBezTo>
                <a:cubicBezTo>
                  <a:pt x="19777" y="4634"/>
                  <a:pt x="19523" y="4276"/>
                  <a:pt x="18482" y="3227"/>
                </a:cubicBezTo>
                <a:cubicBezTo>
                  <a:pt x="18301" y="3045"/>
                  <a:pt x="18133" y="2882"/>
                  <a:pt x="17960" y="2723"/>
                </a:cubicBezTo>
                <a:cubicBezTo>
                  <a:pt x="17906" y="2728"/>
                  <a:pt x="17846" y="2705"/>
                  <a:pt x="17815" y="2656"/>
                </a:cubicBezTo>
                <a:cubicBezTo>
                  <a:pt x="17801" y="2633"/>
                  <a:pt x="17797" y="2603"/>
                  <a:pt x="17796" y="2578"/>
                </a:cubicBezTo>
                <a:cubicBezTo>
                  <a:pt x="16687" y="1586"/>
                  <a:pt x="15666" y="1009"/>
                  <a:pt x="14175" y="504"/>
                </a:cubicBezTo>
                <a:cubicBezTo>
                  <a:pt x="13088" y="137"/>
                  <a:pt x="12687" y="71"/>
                  <a:pt x="11201" y="19"/>
                </a:cubicBezTo>
                <a:cubicBezTo>
                  <a:pt x="10840" y="6"/>
                  <a:pt x="10545" y="0"/>
                  <a:pt x="10283" y="0"/>
                </a:cubicBezTo>
                <a:close/>
                <a:moveTo>
                  <a:pt x="10911" y="4410"/>
                </a:moveTo>
                <a:cubicBezTo>
                  <a:pt x="12861" y="4414"/>
                  <a:pt x="14809" y="5406"/>
                  <a:pt x="15807" y="7521"/>
                </a:cubicBezTo>
                <a:cubicBezTo>
                  <a:pt x="16202" y="8358"/>
                  <a:pt x="16222" y="8501"/>
                  <a:pt x="16222" y="9866"/>
                </a:cubicBezTo>
                <a:cubicBezTo>
                  <a:pt x="16222" y="11233"/>
                  <a:pt x="16194" y="11389"/>
                  <a:pt x="15797" y="12231"/>
                </a:cubicBezTo>
                <a:cubicBezTo>
                  <a:pt x="15030" y="13857"/>
                  <a:pt x="13519" y="15046"/>
                  <a:pt x="11780" y="15390"/>
                </a:cubicBezTo>
                <a:lnTo>
                  <a:pt x="11008" y="15545"/>
                </a:lnTo>
                <a:lnTo>
                  <a:pt x="11008" y="16117"/>
                </a:lnTo>
                <a:cubicBezTo>
                  <a:pt x="11008" y="16432"/>
                  <a:pt x="10958" y="16712"/>
                  <a:pt x="10901" y="16747"/>
                </a:cubicBezTo>
                <a:cubicBezTo>
                  <a:pt x="10744" y="16845"/>
                  <a:pt x="7389" y="14306"/>
                  <a:pt x="7522" y="14189"/>
                </a:cubicBezTo>
                <a:cubicBezTo>
                  <a:pt x="8202" y="13591"/>
                  <a:pt x="10786" y="11803"/>
                  <a:pt x="10882" y="11863"/>
                </a:cubicBezTo>
                <a:cubicBezTo>
                  <a:pt x="10951" y="11906"/>
                  <a:pt x="11008" y="12205"/>
                  <a:pt x="11008" y="12531"/>
                </a:cubicBezTo>
                <a:cubicBezTo>
                  <a:pt x="11008" y="13108"/>
                  <a:pt x="11010" y="13126"/>
                  <a:pt x="11365" y="13045"/>
                </a:cubicBezTo>
                <a:cubicBezTo>
                  <a:pt x="13032" y="12665"/>
                  <a:pt x="14007" y="11361"/>
                  <a:pt x="13885" y="9672"/>
                </a:cubicBezTo>
                <a:cubicBezTo>
                  <a:pt x="13732" y="7553"/>
                  <a:pt x="11595" y="6273"/>
                  <a:pt x="9530" y="7065"/>
                </a:cubicBezTo>
                <a:cubicBezTo>
                  <a:pt x="8761" y="7361"/>
                  <a:pt x="8032" y="8142"/>
                  <a:pt x="7831" y="8897"/>
                </a:cubicBezTo>
                <a:cubicBezTo>
                  <a:pt x="7573" y="9866"/>
                  <a:pt x="7570" y="9862"/>
                  <a:pt x="6440" y="9905"/>
                </a:cubicBezTo>
                <a:cubicBezTo>
                  <a:pt x="5873" y="9927"/>
                  <a:pt x="5363" y="9900"/>
                  <a:pt x="5301" y="9837"/>
                </a:cubicBezTo>
                <a:cubicBezTo>
                  <a:pt x="5238" y="9775"/>
                  <a:pt x="5245" y="9408"/>
                  <a:pt x="5320" y="9013"/>
                </a:cubicBezTo>
                <a:cubicBezTo>
                  <a:pt x="5883" y="6032"/>
                  <a:pt x="8404" y="4404"/>
                  <a:pt x="10911" y="4410"/>
                </a:cubicBezTo>
                <a:close/>
              </a:path>
            </a:pathLst>
          </a:custGeom>
          <a:ln w="12700">
            <a:miter lim="400000"/>
          </a:ln>
        </p:spPr>
      </p:pic>
      <p:grpSp>
        <p:nvGrpSpPr>
          <p:cNvPr id="527" name="Grupo"/>
          <p:cNvGrpSpPr/>
          <p:nvPr/>
        </p:nvGrpSpPr>
        <p:grpSpPr>
          <a:xfrm>
            <a:off x="3389033" y="1562758"/>
            <a:ext cx="6782911" cy="5104156"/>
            <a:chOff x="0" y="0"/>
            <a:chExt cx="6782910" cy="5104155"/>
          </a:xfrm>
        </p:grpSpPr>
        <p:sp>
          <p:nvSpPr>
            <p:cNvPr id="500" name="Línea"/>
            <p:cNvSpPr/>
            <p:nvPr/>
          </p:nvSpPr>
          <p:spPr>
            <a:xfrm>
              <a:off x="6558299" y="4992600"/>
              <a:ext cx="224612" cy="6052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6944" y="4223"/>
                    <a:pt x="12288" y="8447"/>
                    <a:pt x="7839" y="13150"/>
                  </a:cubicBezTo>
                  <a:cubicBezTo>
                    <a:pt x="5221" y="15918"/>
                    <a:pt x="2675" y="18852"/>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01" name="Línea"/>
            <p:cNvSpPr/>
            <p:nvPr/>
          </p:nvSpPr>
          <p:spPr>
            <a:xfrm>
              <a:off x="6118129" y="5091455"/>
              <a:ext cx="199655" cy="12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5368" y="10683"/>
                    <a:pt x="9150" y="17170"/>
                    <a:pt x="2665" y="20478"/>
                  </a:cubicBezTo>
                  <a:cubicBezTo>
                    <a:pt x="1780" y="20929"/>
                    <a:pt x="891" y="21321"/>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02" name="Línea"/>
            <p:cNvSpPr/>
            <p:nvPr/>
          </p:nvSpPr>
          <p:spPr>
            <a:xfrm>
              <a:off x="5665921" y="4915718"/>
              <a:ext cx="212697" cy="1472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9077" y="19873"/>
                    <a:pt x="16689" y="17838"/>
                    <a:pt x="14363" y="15657"/>
                  </a:cubicBezTo>
                  <a:cubicBezTo>
                    <a:pt x="9692" y="11278"/>
                    <a:pt x="5267" y="6306"/>
                    <a:pt x="1497" y="1808"/>
                  </a:cubicBezTo>
                  <a:cubicBezTo>
                    <a:pt x="987" y="1199"/>
                    <a:pt x="488" y="598"/>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03" name="Línea"/>
            <p:cNvSpPr/>
            <p:nvPr/>
          </p:nvSpPr>
          <p:spPr>
            <a:xfrm>
              <a:off x="5417613" y="4469720"/>
              <a:ext cx="107699" cy="24719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20742" y="20730"/>
                    <a:pt x="19907" y="19849"/>
                    <a:pt x="19097" y="18967"/>
                  </a:cubicBezTo>
                  <a:cubicBezTo>
                    <a:pt x="14889" y="14384"/>
                    <a:pt x="11329" y="9730"/>
                    <a:pt x="8254" y="6557"/>
                  </a:cubicBezTo>
                  <a:cubicBezTo>
                    <a:pt x="5179" y="3384"/>
                    <a:pt x="2589" y="1692"/>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04" name="Línea"/>
            <p:cNvSpPr/>
            <p:nvPr/>
          </p:nvSpPr>
          <p:spPr>
            <a:xfrm>
              <a:off x="5372104" y="4422764"/>
              <a:ext cx="253694" cy="184728"/>
            </a:xfrm>
            <a:custGeom>
              <a:avLst/>
              <a:gdLst/>
              <a:ahLst/>
              <a:cxnLst>
                <a:cxn ang="0">
                  <a:pos x="wd2" y="hd2"/>
                </a:cxn>
                <a:cxn ang="5400000">
                  <a:pos x="wd2" y="hd2"/>
                </a:cxn>
                <a:cxn ang="10800000">
                  <a:pos x="wd2" y="hd2"/>
                </a:cxn>
                <a:cxn ang="16200000">
                  <a:pos x="wd2" y="hd2"/>
                </a:cxn>
              </a:cxnLst>
              <a:rect l="0" t="0" r="r" b="b"/>
              <a:pathLst>
                <a:path w="21356" h="20719" fill="norm" stroke="1" extrusionOk="0">
                  <a:moveTo>
                    <a:pt x="6684" y="16670"/>
                  </a:moveTo>
                  <a:cubicBezTo>
                    <a:pt x="4375" y="18480"/>
                    <a:pt x="2065" y="20290"/>
                    <a:pt x="911" y="20652"/>
                  </a:cubicBezTo>
                  <a:cubicBezTo>
                    <a:pt x="-244" y="21014"/>
                    <a:pt x="-244" y="19928"/>
                    <a:pt x="594" y="16549"/>
                  </a:cubicBezTo>
                  <a:cubicBezTo>
                    <a:pt x="1431" y="13170"/>
                    <a:pt x="3107" y="7499"/>
                    <a:pt x="4873" y="4060"/>
                  </a:cubicBezTo>
                  <a:cubicBezTo>
                    <a:pt x="6639" y="621"/>
                    <a:pt x="8496" y="-586"/>
                    <a:pt x="11258" y="259"/>
                  </a:cubicBezTo>
                  <a:cubicBezTo>
                    <a:pt x="14020" y="1103"/>
                    <a:pt x="17688" y="3999"/>
                    <a:pt x="21356" y="6896"/>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05" name="Línea"/>
            <p:cNvSpPr/>
            <p:nvPr/>
          </p:nvSpPr>
          <p:spPr>
            <a:xfrm>
              <a:off x="5472853" y="3314972"/>
              <a:ext cx="12701" cy="15256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9178" y="14263"/>
                    <a:pt x="16756" y="6925"/>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06" name="Línea"/>
            <p:cNvSpPr/>
            <p:nvPr/>
          </p:nvSpPr>
          <p:spPr>
            <a:xfrm>
              <a:off x="5188289" y="3006811"/>
              <a:ext cx="150875" cy="767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899" y="16991"/>
                    <a:pt x="15935" y="12967"/>
                    <a:pt x="12615" y="9536"/>
                  </a:cubicBezTo>
                  <a:cubicBezTo>
                    <a:pt x="8870" y="5665"/>
                    <a:pt x="4671" y="2550"/>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07" name="Línea"/>
            <p:cNvSpPr/>
            <p:nvPr/>
          </p:nvSpPr>
          <p:spPr>
            <a:xfrm>
              <a:off x="4713874" y="2973303"/>
              <a:ext cx="213198" cy="77864"/>
            </a:xfrm>
            <a:custGeom>
              <a:avLst/>
              <a:gdLst/>
              <a:ahLst/>
              <a:cxnLst>
                <a:cxn ang="0">
                  <a:pos x="wd2" y="hd2"/>
                </a:cxn>
                <a:cxn ang="5400000">
                  <a:pos x="wd2" y="hd2"/>
                </a:cxn>
                <a:cxn ang="10800000">
                  <a:pos x="wd2" y="hd2"/>
                </a:cxn>
                <a:cxn ang="16200000">
                  <a:pos x="wd2" y="hd2"/>
                </a:cxn>
              </a:cxnLst>
              <a:rect l="0" t="0" r="r" b="b"/>
              <a:pathLst>
                <a:path w="21449" h="21600" fill="norm" stroke="1" extrusionOk="0">
                  <a:moveTo>
                    <a:pt x="21449" y="0"/>
                  </a:moveTo>
                  <a:cubicBezTo>
                    <a:pt x="20120" y="10"/>
                    <a:pt x="18839" y="117"/>
                    <a:pt x="17627" y="334"/>
                  </a:cubicBezTo>
                  <a:cubicBezTo>
                    <a:pt x="11377" y="1453"/>
                    <a:pt x="6993" y="5483"/>
                    <a:pt x="4314" y="7721"/>
                  </a:cubicBezTo>
                  <a:cubicBezTo>
                    <a:pt x="1635" y="9960"/>
                    <a:pt x="661" y="10408"/>
                    <a:pt x="255" y="12422"/>
                  </a:cubicBezTo>
                  <a:cubicBezTo>
                    <a:pt x="-151" y="14437"/>
                    <a:pt x="11" y="18018"/>
                    <a:pt x="174"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08" name="Línea"/>
            <p:cNvSpPr/>
            <p:nvPr/>
          </p:nvSpPr>
          <p:spPr>
            <a:xfrm>
              <a:off x="4646492" y="2891399"/>
              <a:ext cx="248242" cy="271125"/>
            </a:xfrm>
            <a:custGeom>
              <a:avLst/>
              <a:gdLst/>
              <a:ahLst/>
              <a:cxnLst>
                <a:cxn ang="0">
                  <a:pos x="wd2" y="hd2"/>
                </a:cxn>
                <a:cxn ang="5400000">
                  <a:pos x="wd2" y="hd2"/>
                </a:cxn>
                <a:cxn ang="10800000">
                  <a:pos x="wd2" y="hd2"/>
                </a:cxn>
                <a:cxn ang="16200000">
                  <a:pos x="wd2" y="hd2"/>
                </a:cxn>
              </a:cxnLst>
              <a:rect l="0" t="0" r="r" b="b"/>
              <a:pathLst>
                <a:path w="21390" h="21600" fill="norm" stroke="1" extrusionOk="0">
                  <a:moveTo>
                    <a:pt x="6372" y="0"/>
                  </a:moveTo>
                  <a:cubicBezTo>
                    <a:pt x="5213" y="1371"/>
                    <a:pt x="4054" y="2743"/>
                    <a:pt x="2826" y="4843"/>
                  </a:cubicBezTo>
                  <a:cubicBezTo>
                    <a:pt x="1598" y="6943"/>
                    <a:pt x="300" y="9771"/>
                    <a:pt x="45" y="11914"/>
                  </a:cubicBezTo>
                  <a:cubicBezTo>
                    <a:pt x="-210" y="14057"/>
                    <a:pt x="578" y="15514"/>
                    <a:pt x="3545" y="16629"/>
                  </a:cubicBezTo>
                  <a:cubicBezTo>
                    <a:pt x="6511" y="17743"/>
                    <a:pt x="11656" y="18514"/>
                    <a:pt x="14993" y="19286"/>
                  </a:cubicBezTo>
                  <a:cubicBezTo>
                    <a:pt x="18331" y="20057"/>
                    <a:pt x="19860" y="20829"/>
                    <a:pt x="2139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09" name="Línea"/>
            <p:cNvSpPr/>
            <p:nvPr/>
          </p:nvSpPr>
          <p:spPr>
            <a:xfrm>
              <a:off x="3758417" y="3704767"/>
              <a:ext cx="85717" cy="9856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5907" y="5659"/>
                    <a:pt x="10213" y="11318"/>
                    <a:pt x="2486" y="19099"/>
                  </a:cubicBezTo>
                  <a:cubicBezTo>
                    <a:pt x="1680" y="19911"/>
                    <a:pt x="852" y="20746"/>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10" name="Línea"/>
            <p:cNvSpPr/>
            <p:nvPr/>
          </p:nvSpPr>
          <p:spPr>
            <a:xfrm>
              <a:off x="3353110" y="3969433"/>
              <a:ext cx="200511" cy="46373"/>
            </a:xfrm>
            <a:custGeom>
              <a:avLst/>
              <a:gdLst/>
              <a:ahLst/>
              <a:cxnLst>
                <a:cxn ang="0">
                  <a:pos x="wd2" y="hd2"/>
                </a:cxn>
                <a:cxn ang="5400000">
                  <a:pos x="wd2" y="hd2"/>
                </a:cxn>
                <a:cxn ang="10800000">
                  <a:pos x="wd2" y="hd2"/>
                </a:cxn>
                <a:cxn ang="16200000">
                  <a:pos x="wd2" y="hd2"/>
                </a:cxn>
              </a:cxnLst>
              <a:rect l="0" t="0" r="r" b="b"/>
              <a:pathLst>
                <a:path w="21600" h="19965" fill="norm" stroke="1" extrusionOk="0">
                  <a:moveTo>
                    <a:pt x="21600" y="0"/>
                  </a:moveTo>
                  <a:cubicBezTo>
                    <a:pt x="18873" y="5390"/>
                    <a:pt x="16122" y="9885"/>
                    <a:pt x="13519" y="13203"/>
                  </a:cubicBezTo>
                  <a:cubicBezTo>
                    <a:pt x="8519" y="19574"/>
                    <a:pt x="4063" y="21600"/>
                    <a:pt x="0" y="18611"/>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11" name="Línea"/>
            <p:cNvSpPr/>
            <p:nvPr/>
          </p:nvSpPr>
          <p:spPr>
            <a:xfrm>
              <a:off x="3150999" y="3738715"/>
              <a:ext cx="20812" cy="6888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3678" y="14626"/>
                    <a:pt x="6487" y="7350"/>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12" name="Línea"/>
            <p:cNvSpPr/>
            <p:nvPr/>
          </p:nvSpPr>
          <p:spPr>
            <a:xfrm>
              <a:off x="3090874" y="3361022"/>
              <a:ext cx="12701" cy="8528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2383" y="13801"/>
                    <a:pt x="6191" y="6900"/>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13" name="Línea"/>
            <p:cNvSpPr/>
            <p:nvPr/>
          </p:nvSpPr>
          <p:spPr>
            <a:xfrm>
              <a:off x="3011767" y="3274526"/>
              <a:ext cx="251390" cy="154279"/>
            </a:xfrm>
            <a:custGeom>
              <a:avLst/>
              <a:gdLst/>
              <a:ahLst/>
              <a:cxnLst>
                <a:cxn ang="0">
                  <a:pos x="wd2" y="hd2"/>
                </a:cxn>
                <a:cxn ang="5400000">
                  <a:pos x="wd2" y="hd2"/>
                </a:cxn>
                <a:cxn ang="10800000">
                  <a:pos x="wd2" y="hd2"/>
                </a:cxn>
                <a:cxn ang="16200000">
                  <a:pos x="wd2" y="hd2"/>
                </a:cxn>
              </a:cxnLst>
              <a:rect l="0" t="0" r="r" b="b"/>
              <a:pathLst>
                <a:path w="21431" h="20648" fill="norm" stroke="1" extrusionOk="0">
                  <a:moveTo>
                    <a:pt x="1207" y="16112"/>
                  </a:moveTo>
                  <a:cubicBezTo>
                    <a:pt x="519" y="15464"/>
                    <a:pt x="-169" y="14816"/>
                    <a:pt x="37" y="12548"/>
                  </a:cubicBezTo>
                  <a:cubicBezTo>
                    <a:pt x="244" y="10280"/>
                    <a:pt x="1344" y="6392"/>
                    <a:pt x="2720" y="3584"/>
                  </a:cubicBezTo>
                  <a:cubicBezTo>
                    <a:pt x="4096" y="776"/>
                    <a:pt x="5747" y="-952"/>
                    <a:pt x="7811" y="560"/>
                  </a:cubicBezTo>
                  <a:cubicBezTo>
                    <a:pt x="9874" y="2072"/>
                    <a:pt x="12351" y="6824"/>
                    <a:pt x="14690" y="10712"/>
                  </a:cubicBezTo>
                  <a:cubicBezTo>
                    <a:pt x="17028" y="14600"/>
                    <a:pt x="19230" y="17624"/>
                    <a:pt x="21431" y="20648"/>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14" name="Línea"/>
            <p:cNvSpPr/>
            <p:nvPr/>
          </p:nvSpPr>
          <p:spPr>
            <a:xfrm flipV="1">
              <a:off x="3272838" y="2179065"/>
              <a:ext cx="7257" cy="44211"/>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515" name="Línea"/>
            <p:cNvSpPr/>
            <p:nvPr/>
          </p:nvSpPr>
          <p:spPr>
            <a:xfrm>
              <a:off x="3283395" y="1873292"/>
              <a:ext cx="15718" cy="6569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21013" y="20218"/>
                    <a:pt x="20317" y="18859"/>
                    <a:pt x="19500" y="17527"/>
                  </a:cubicBezTo>
                  <a:cubicBezTo>
                    <a:pt x="15587" y="11142"/>
                    <a:pt x="8928" y="5376"/>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16" name="Línea"/>
            <p:cNvSpPr/>
            <p:nvPr/>
          </p:nvSpPr>
          <p:spPr>
            <a:xfrm>
              <a:off x="2966960" y="1651980"/>
              <a:ext cx="142968" cy="41511"/>
            </a:xfrm>
            <a:custGeom>
              <a:avLst/>
              <a:gdLst/>
              <a:ahLst/>
              <a:cxnLst>
                <a:cxn ang="0">
                  <a:pos x="wd2" y="hd2"/>
                </a:cxn>
                <a:cxn ang="5400000">
                  <a:pos x="wd2" y="hd2"/>
                </a:cxn>
                <a:cxn ang="10800000">
                  <a:pos x="wd2" y="hd2"/>
                </a:cxn>
                <a:cxn ang="16200000">
                  <a:pos x="wd2" y="hd2"/>
                </a:cxn>
              </a:cxnLst>
              <a:rect l="0" t="0" r="r" b="b"/>
              <a:pathLst>
                <a:path w="21487" h="21600" fill="norm" stroke="1" extrusionOk="0">
                  <a:moveTo>
                    <a:pt x="21487" y="21600"/>
                  </a:moveTo>
                  <a:cubicBezTo>
                    <a:pt x="15809" y="14362"/>
                    <a:pt x="9860" y="12401"/>
                    <a:pt x="6072" y="11337"/>
                  </a:cubicBezTo>
                  <a:cubicBezTo>
                    <a:pt x="1585" y="10078"/>
                    <a:pt x="130" y="10078"/>
                    <a:pt x="8" y="8398"/>
                  </a:cubicBezTo>
                  <a:cubicBezTo>
                    <a:pt x="-113" y="6718"/>
                    <a:pt x="1100" y="3359"/>
                    <a:pt x="2313"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17" name="Línea"/>
            <p:cNvSpPr/>
            <p:nvPr/>
          </p:nvSpPr>
          <p:spPr>
            <a:xfrm>
              <a:off x="2952725" y="1613967"/>
              <a:ext cx="165187" cy="175190"/>
            </a:xfrm>
            <a:custGeom>
              <a:avLst/>
              <a:gdLst/>
              <a:ahLst/>
              <a:cxnLst>
                <a:cxn ang="0">
                  <a:pos x="wd2" y="hd2"/>
                </a:cxn>
                <a:cxn ang="5400000">
                  <a:pos x="wd2" y="hd2"/>
                </a:cxn>
                <a:cxn ang="10800000">
                  <a:pos x="wd2" y="hd2"/>
                </a:cxn>
                <a:cxn ang="16200000">
                  <a:pos x="wd2" y="hd2"/>
                </a:cxn>
              </a:cxnLst>
              <a:rect l="0" t="0" r="r" b="b"/>
              <a:pathLst>
                <a:path w="21258" h="21512" fill="norm" stroke="1" extrusionOk="0">
                  <a:moveTo>
                    <a:pt x="7550" y="13585"/>
                  </a:moveTo>
                  <a:cubicBezTo>
                    <a:pt x="7343" y="15567"/>
                    <a:pt x="7135" y="17549"/>
                    <a:pt x="7239" y="19035"/>
                  </a:cubicBezTo>
                  <a:cubicBezTo>
                    <a:pt x="7343" y="20521"/>
                    <a:pt x="7758" y="21512"/>
                    <a:pt x="7862" y="21512"/>
                  </a:cubicBezTo>
                  <a:cubicBezTo>
                    <a:pt x="7966" y="21512"/>
                    <a:pt x="7758" y="20521"/>
                    <a:pt x="6616" y="18044"/>
                  </a:cubicBezTo>
                  <a:cubicBezTo>
                    <a:pt x="5473" y="15567"/>
                    <a:pt x="3396" y="11604"/>
                    <a:pt x="2150" y="9127"/>
                  </a:cubicBezTo>
                  <a:cubicBezTo>
                    <a:pt x="904" y="6650"/>
                    <a:pt x="489" y="5659"/>
                    <a:pt x="177" y="4668"/>
                  </a:cubicBezTo>
                  <a:cubicBezTo>
                    <a:pt x="-134" y="3677"/>
                    <a:pt x="-342" y="2686"/>
                    <a:pt x="2323" y="1795"/>
                  </a:cubicBezTo>
                  <a:cubicBezTo>
                    <a:pt x="4989" y="903"/>
                    <a:pt x="10527" y="110"/>
                    <a:pt x="14162" y="11"/>
                  </a:cubicBezTo>
                  <a:cubicBezTo>
                    <a:pt x="17796" y="-88"/>
                    <a:pt x="19527" y="506"/>
                    <a:pt x="21258" y="1101"/>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18" name="Línea"/>
            <p:cNvSpPr/>
            <p:nvPr/>
          </p:nvSpPr>
          <p:spPr>
            <a:xfrm>
              <a:off x="1872176" y="1705236"/>
              <a:ext cx="127356" cy="2565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4255" y="8635"/>
                    <a:pt x="6911" y="17270"/>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19" name="Línea"/>
            <p:cNvSpPr/>
            <p:nvPr/>
          </p:nvSpPr>
          <p:spPr>
            <a:xfrm>
              <a:off x="1441774" y="1456716"/>
              <a:ext cx="28032" cy="4357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5145" y="15573"/>
                    <a:pt x="8977" y="9494"/>
                    <a:pt x="3246" y="3462"/>
                  </a:cubicBezTo>
                  <a:cubicBezTo>
                    <a:pt x="2148" y="2306"/>
                    <a:pt x="1066" y="1152"/>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20" name="Línea"/>
            <p:cNvSpPr/>
            <p:nvPr/>
          </p:nvSpPr>
          <p:spPr>
            <a:xfrm>
              <a:off x="1344066" y="1153308"/>
              <a:ext cx="18040" cy="114219"/>
            </a:xfrm>
            <a:custGeom>
              <a:avLst/>
              <a:gdLst/>
              <a:ahLst/>
              <a:cxnLst>
                <a:cxn ang="0">
                  <a:pos x="wd2" y="hd2"/>
                </a:cxn>
                <a:cxn ang="5400000">
                  <a:pos x="wd2" y="hd2"/>
                </a:cxn>
                <a:cxn ang="10800000">
                  <a:pos x="wd2" y="hd2"/>
                </a:cxn>
                <a:cxn ang="16200000">
                  <a:pos x="wd2" y="hd2"/>
                </a:cxn>
              </a:cxnLst>
              <a:rect l="0" t="0" r="r" b="b"/>
              <a:pathLst>
                <a:path w="20081" h="21600" fill="norm" stroke="1" extrusionOk="0">
                  <a:moveTo>
                    <a:pt x="20081" y="21600"/>
                  </a:moveTo>
                  <a:cubicBezTo>
                    <a:pt x="10376" y="15642"/>
                    <a:pt x="4741" y="10761"/>
                    <a:pt x="2074" y="7477"/>
                  </a:cubicBezTo>
                  <a:cubicBezTo>
                    <a:pt x="-1519" y="3052"/>
                    <a:pt x="278" y="1526"/>
                    <a:pt x="2074"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21" name="Línea"/>
            <p:cNvSpPr/>
            <p:nvPr/>
          </p:nvSpPr>
          <p:spPr>
            <a:xfrm>
              <a:off x="1266227" y="1085126"/>
              <a:ext cx="254952" cy="203745"/>
            </a:xfrm>
            <a:custGeom>
              <a:avLst/>
              <a:gdLst/>
              <a:ahLst/>
              <a:cxnLst>
                <a:cxn ang="0">
                  <a:pos x="wd2" y="hd2"/>
                </a:cxn>
                <a:cxn ang="5400000">
                  <a:pos x="wd2" y="hd2"/>
                </a:cxn>
                <a:cxn ang="10800000">
                  <a:pos x="wd2" y="hd2"/>
                </a:cxn>
                <a:cxn ang="16200000">
                  <a:pos x="wd2" y="hd2"/>
                </a:cxn>
              </a:cxnLst>
              <a:rect l="0" t="0" r="r" b="b"/>
              <a:pathLst>
                <a:path w="21381" h="20976" fill="norm" stroke="1" extrusionOk="0">
                  <a:moveTo>
                    <a:pt x="2623" y="20976"/>
                  </a:moveTo>
                  <a:cubicBezTo>
                    <a:pt x="1541" y="20478"/>
                    <a:pt x="458" y="19979"/>
                    <a:pt x="119" y="17985"/>
                  </a:cubicBezTo>
                  <a:cubicBezTo>
                    <a:pt x="-219" y="15991"/>
                    <a:pt x="187" y="12502"/>
                    <a:pt x="999" y="9428"/>
                  </a:cubicBezTo>
                  <a:cubicBezTo>
                    <a:pt x="1811" y="6354"/>
                    <a:pt x="3029" y="3696"/>
                    <a:pt x="4315" y="1951"/>
                  </a:cubicBezTo>
                  <a:cubicBezTo>
                    <a:pt x="5601" y="207"/>
                    <a:pt x="6954" y="-624"/>
                    <a:pt x="9052" y="539"/>
                  </a:cubicBezTo>
                  <a:cubicBezTo>
                    <a:pt x="11150" y="1702"/>
                    <a:pt x="13992" y="4859"/>
                    <a:pt x="16429" y="6853"/>
                  </a:cubicBezTo>
                  <a:cubicBezTo>
                    <a:pt x="18250" y="8343"/>
                    <a:pt x="19844" y="9184"/>
                    <a:pt x="21381" y="986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22" name="Línea"/>
            <p:cNvSpPr/>
            <p:nvPr/>
          </p:nvSpPr>
          <p:spPr>
            <a:xfrm flipH="1" flipV="1">
              <a:off x="1119484" y="268027"/>
              <a:ext cx="23106" cy="38025"/>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523" name="Línea"/>
            <p:cNvSpPr/>
            <p:nvPr/>
          </p:nvSpPr>
          <p:spPr>
            <a:xfrm>
              <a:off x="923468" y="75296"/>
              <a:ext cx="19894" cy="12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9743" y="19594"/>
                    <a:pt x="17865" y="17607"/>
                    <a:pt x="15965" y="15640"/>
                  </a:cubicBezTo>
                  <a:cubicBezTo>
                    <a:pt x="10798" y="10291"/>
                    <a:pt x="5469" y="5083"/>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24" name="Línea"/>
            <p:cNvSpPr/>
            <p:nvPr/>
          </p:nvSpPr>
          <p:spPr>
            <a:xfrm>
              <a:off x="630232" y="0"/>
              <a:ext cx="24377" cy="127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4647" y="13427"/>
                    <a:pt x="7422" y="6242"/>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25" name="Línea"/>
            <p:cNvSpPr/>
            <p:nvPr/>
          </p:nvSpPr>
          <p:spPr>
            <a:xfrm>
              <a:off x="0" y="14365"/>
              <a:ext cx="367463" cy="1851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0462" y="452"/>
                    <a:pt x="19517" y="1004"/>
                    <a:pt x="18593" y="1645"/>
                  </a:cubicBezTo>
                  <a:cubicBezTo>
                    <a:pt x="16696" y="2963"/>
                    <a:pt x="14894" y="4657"/>
                    <a:pt x="12664" y="6916"/>
                  </a:cubicBezTo>
                  <a:cubicBezTo>
                    <a:pt x="10435" y="9175"/>
                    <a:pt x="7779" y="11999"/>
                    <a:pt x="5834" y="14446"/>
                  </a:cubicBezTo>
                  <a:cubicBezTo>
                    <a:pt x="3889" y="16894"/>
                    <a:pt x="2656" y="18964"/>
                    <a:pt x="1802" y="20094"/>
                  </a:cubicBezTo>
                  <a:cubicBezTo>
                    <a:pt x="949" y="21223"/>
                    <a:pt x="474" y="21412"/>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26" name="Línea"/>
            <p:cNvSpPr/>
            <p:nvPr/>
          </p:nvSpPr>
          <p:spPr>
            <a:xfrm>
              <a:off x="22889" y="73659"/>
              <a:ext cx="151406" cy="227551"/>
            </a:xfrm>
            <a:custGeom>
              <a:avLst/>
              <a:gdLst/>
              <a:ahLst/>
              <a:cxnLst>
                <a:cxn ang="0">
                  <a:pos x="wd2" y="hd2"/>
                </a:cxn>
                <a:cxn ang="5400000">
                  <a:pos x="wd2" y="hd2"/>
                </a:cxn>
                <a:cxn ang="10800000">
                  <a:pos x="wd2" y="hd2"/>
                </a:cxn>
                <a:cxn ang="16200000">
                  <a:pos x="wd2" y="hd2"/>
                </a:cxn>
              </a:cxnLst>
              <a:rect l="0" t="0" r="r" b="b"/>
              <a:pathLst>
                <a:path w="21331" h="21600" fill="norm" stroke="1" extrusionOk="0">
                  <a:moveTo>
                    <a:pt x="186" y="0"/>
                  </a:moveTo>
                  <a:cubicBezTo>
                    <a:pt x="-42" y="3523"/>
                    <a:pt x="-269" y="7047"/>
                    <a:pt x="868" y="10034"/>
                  </a:cubicBezTo>
                  <a:cubicBezTo>
                    <a:pt x="2005" y="13021"/>
                    <a:pt x="4506" y="15472"/>
                    <a:pt x="7462" y="16928"/>
                  </a:cubicBezTo>
                  <a:cubicBezTo>
                    <a:pt x="10417" y="18383"/>
                    <a:pt x="13828" y="18843"/>
                    <a:pt x="16102" y="19072"/>
                  </a:cubicBezTo>
                  <a:cubicBezTo>
                    <a:pt x="18375" y="19302"/>
                    <a:pt x="19512" y="19302"/>
                    <a:pt x="20194" y="19685"/>
                  </a:cubicBezTo>
                  <a:cubicBezTo>
                    <a:pt x="20876" y="20068"/>
                    <a:pt x="21104" y="20834"/>
                    <a:pt x="21331"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grpSp>
      <p:pic>
        <p:nvPicPr>
          <p:cNvPr id="528" name="Captura de pantalla 2020-05-03 a las 14.02.38.png" descr="Captura de pantalla 2020-05-03 a las 14.02.38.png"/>
          <p:cNvPicPr>
            <a:picLocks noChangeAspect="1"/>
          </p:cNvPicPr>
          <p:nvPr/>
        </p:nvPicPr>
        <p:blipFill>
          <a:blip r:embed="rId14">
            <a:extLst/>
          </a:blip>
          <a:srcRect l="53402" t="21378" r="29644" b="62589"/>
          <a:stretch>
            <a:fillRect/>
          </a:stretch>
        </p:blipFill>
        <p:spPr>
          <a:xfrm>
            <a:off x="8427959" y="473314"/>
            <a:ext cx="4227884" cy="2498880"/>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mph" nodeType="clickEffect" presetSubtype="0" presetID="6" grpId="1" accel="50000" decel="50000" fill="hold">
                                  <p:stCondLst>
                                    <p:cond delay="0"/>
                                  </p:stCondLst>
                                  <p:childTnLst>
                                    <p:animScale>
                                      <p:cBhvr>
                                        <p:cTn id="6" dur="4000" fill="hold"/>
                                        <p:tgtEl>
                                          <p:spTgt spid="492"/>
                                        </p:tgtEl>
                                      </p:cBhvr>
                                      <p:by x="47876" y="47876"/>
                                    </p:animScale>
                                  </p:childTnLst>
                                </p:cTn>
                              </p:par>
                            </p:childTnLst>
                          </p:cTn>
                        </p:par>
                      </p:childTnLst>
                    </p:cTn>
                  </p:par>
                  <p:par>
                    <p:cTn id="7" fill="hold">
                      <p:stCondLst>
                        <p:cond delay="indefinite"/>
                      </p:stCondLst>
                      <p:childTnLst>
                        <p:par>
                          <p:cTn id="8" fill="hold">
                            <p:stCondLst>
                              <p:cond delay="0"/>
                            </p:stCondLst>
                            <p:childTnLst>
                              <p:par>
                                <p:cTn id="9" presetClass="emph" nodeType="clickEffect" presetSubtype="0" presetID="6" grpId="2" accel="50000" decel="50000" fill="hold">
                                  <p:stCondLst>
                                    <p:cond delay="0"/>
                                  </p:stCondLst>
                                  <p:childTnLst>
                                    <p:animScale>
                                      <p:cBhvr>
                                        <p:cTn id="10" dur="4000" fill="hold"/>
                                        <p:tgtEl>
                                          <p:spTgt spid="495"/>
                                        </p:tgtEl>
                                      </p:cBhvr>
                                      <p:by x="47876" y="47876"/>
                                    </p:animScale>
                                  </p:childTnLst>
                                </p:cTn>
                              </p:par>
                            </p:childTnLst>
                          </p:cTn>
                        </p:par>
                        <p:par>
                          <p:cTn id="11" fill="hold">
                            <p:stCondLst>
                              <p:cond delay="4000"/>
                            </p:stCondLst>
                            <p:childTnLst>
                              <p:par>
                                <p:cTn id="12" presetClass="entr" nodeType="afterEffect" presetSubtype="1" presetID="7" grpId="3" fill="hold">
                                  <p:stCondLst>
                                    <p:cond delay="0"/>
                                  </p:stCondLst>
                                  <p:iterate type="el" backwards="0">
                                    <p:tmAbs val="0"/>
                                  </p:iterate>
                                  <p:childTnLst>
                                    <p:set>
                                      <p:cBhvr>
                                        <p:cTn id="13" fill="hold"/>
                                        <p:tgtEl>
                                          <p:spTgt spid="498"/>
                                        </p:tgtEl>
                                        <p:attrNameLst>
                                          <p:attrName>style.visibility</p:attrName>
                                        </p:attrNameLst>
                                      </p:cBhvr>
                                      <p:to>
                                        <p:strVal val="visible"/>
                                      </p:to>
                                    </p:set>
                                    <p:anim calcmode="lin" valueType="num">
                                      <p:cBhvr>
                                        <p:cTn id="14" dur="3000" fill="hold"/>
                                        <p:tgtEl>
                                          <p:spTgt spid="498"/>
                                        </p:tgtEl>
                                        <p:attrNameLst>
                                          <p:attrName>ppt_x</p:attrName>
                                        </p:attrNameLst>
                                      </p:cBhvr>
                                      <p:tavLst>
                                        <p:tav tm="0">
                                          <p:val>
                                            <p:strVal val="#ppt_x"/>
                                          </p:val>
                                        </p:tav>
                                        <p:tav tm="100000">
                                          <p:val>
                                            <p:strVal val="#ppt_x"/>
                                          </p:val>
                                        </p:tav>
                                      </p:tavLst>
                                    </p:anim>
                                    <p:anim calcmode="lin" valueType="num">
                                      <p:cBhvr>
                                        <p:cTn id="15" dur="3000" fill="hold"/>
                                        <p:tgtEl>
                                          <p:spTgt spid="49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98" grpId="3"/>
      <p:bldP build="whole" bldLvl="1" animBg="1" rev="0" advAuto="0" spid="492" grpId="1"/>
      <p:bldP build="whole" bldLvl="1" animBg="1" rev="0" advAuto="0" spid="495" grpId="2"/>
    </p:bldLst>
  </p:timing>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30" name="Imagen" descr="Imagen"/>
          <p:cNvPicPr>
            <a:picLocks noChangeAspect="1"/>
          </p:cNvPicPr>
          <p:nvPr/>
        </p:nvPicPr>
        <p:blipFill>
          <a:blip r:embed="rId2">
            <a:extLst/>
          </a:blip>
          <a:stretch>
            <a:fillRect/>
          </a:stretch>
        </p:blipFill>
        <p:spPr>
          <a:xfrm>
            <a:off x="-1752600" y="-1572387"/>
            <a:ext cx="14837354" cy="14837355"/>
          </a:xfrm>
          <a:prstGeom prst="rect">
            <a:avLst/>
          </a:prstGeom>
          <a:ln w="12700">
            <a:miter lim="400000"/>
          </a:ln>
        </p:spPr>
      </p:pic>
      <p:sp>
        <p:nvSpPr>
          <p:cNvPr id="531" name="1ª misión: Describir qué se percibe y qué sensaciones tiene nuestro cuerpo cuando un compañero nos abanica fuertemente como el viento huracanado de la isla."/>
          <p:cNvSpPr txBox="1"/>
          <p:nvPr/>
        </p:nvSpPr>
        <p:spPr>
          <a:xfrm>
            <a:off x="859151" y="4866429"/>
            <a:ext cx="7928869" cy="4855210"/>
          </a:xfrm>
          <a:prstGeom prst="rect">
            <a:avLst/>
          </a:prstGeom>
          <a:gradFill>
            <a:gsLst>
              <a:gs pos="51390">
                <a:srgbClr val="FFF4DE"/>
              </a:gs>
              <a:gs pos="100000">
                <a:srgbClr val="FED290"/>
              </a:gs>
            </a:gsLst>
            <a:path path="circle">
              <a:fillToRect l="37721" t="-19636" r="62278" b="119636"/>
            </a:path>
          </a:gradFill>
          <a:ln w="12700">
            <a:miter lim="400000"/>
          </a:ln>
          <a:effectLst>
            <a:outerShdw sx="100000" sy="100000" kx="0" ky="0" algn="b" rotWithShape="0" blurRad="50800" dist="408589" dir="2371978">
              <a:srgbClr val="000000">
                <a:alpha val="41697"/>
              </a:srgbClr>
            </a:outerShdw>
          </a:effectLst>
          <a:extLst>
            <a:ext uri="{C572A759-6A51-4108-AA02-DFA0A04FC94B}">
              <ma14:wrappingTextBoxFlag xmlns:ma14="http://schemas.microsoft.com/office/mac/drawingml/2011/main" val="1"/>
            </a:ext>
          </a:extLst>
        </p:spPr>
        <p:txBody>
          <a:bodyPr lIns="685800" tIns="685800" rIns="685800" bIns="685800" anchor="ctr">
            <a:spAutoFit/>
          </a:bodyPr>
          <a:lstStyle>
            <a:lvl1pPr algn="just" defTabSz="457200">
              <a:lnSpc>
                <a:spcPts val="5300"/>
              </a:lnSpc>
              <a:spcBef>
                <a:spcPts val="1200"/>
              </a:spcBef>
              <a:defRPr sz="3300">
                <a:latin typeface="Papyrus"/>
                <a:ea typeface="Papyrus"/>
                <a:cs typeface="Papyrus"/>
                <a:sym typeface="Papyrus"/>
              </a:defRPr>
            </a:lvl1pPr>
          </a:lstStyle>
          <a:p>
            <a:pPr/>
            <a:r>
              <a:t>1ª misión: Describir qué se percibe y qué sensaciones tiene nuestro cuerpo cuando un compañero nos abanica fuertemente como el viento huracanado de la isla.</a:t>
            </a:r>
          </a:p>
        </p:txBody>
      </p:sp>
      <p:pic>
        <p:nvPicPr>
          <p:cNvPr id="532"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14" t="38567" r="37694" b="27550"/>
          <a:stretch>
            <a:fillRect/>
          </a:stretch>
        </p:blipFill>
        <p:spPr>
          <a:xfrm>
            <a:off x="11818410" y="7656380"/>
            <a:ext cx="873746" cy="87319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1" y="0"/>
                </a:moveTo>
                <a:cubicBezTo>
                  <a:pt x="9495" y="0"/>
                  <a:pt x="9048" y="55"/>
                  <a:pt x="8298" y="235"/>
                </a:cubicBezTo>
                <a:cubicBezTo>
                  <a:pt x="4339" y="1183"/>
                  <a:pt x="1327" y="4157"/>
                  <a:pt x="289" y="8139"/>
                </a:cubicBezTo>
                <a:cubicBezTo>
                  <a:pt x="-96" y="9616"/>
                  <a:pt x="-96" y="11967"/>
                  <a:pt x="289" y="13444"/>
                </a:cubicBezTo>
                <a:cubicBezTo>
                  <a:pt x="648" y="14823"/>
                  <a:pt x="1570" y="16686"/>
                  <a:pt x="2409" y="17720"/>
                </a:cubicBezTo>
                <a:cubicBezTo>
                  <a:pt x="3757" y="19379"/>
                  <a:pt x="5993" y="20787"/>
                  <a:pt x="8162" y="21338"/>
                </a:cubicBezTo>
                <a:cubicBezTo>
                  <a:pt x="9032" y="21559"/>
                  <a:pt x="9549" y="21600"/>
                  <a:pt x="11072" y="21564"/>
                </a:cubicBezTo>
                <a:cubicBezTo>
                  <a:pt x="12742" y="21525"/>
                  <a:pt x="13046" y="21478"/>
                  <a:pt x="14178" y="21093"/>
                </a:cubicBezTo>
                <a:cubicBezTo>
                  <a:pt x="15973" y="20484"/>
                  <a:pt x="17083" y="19782"/>
                  <a:pt x="18486" y="18367"/>
                </a:cubicBezTo>
                <a:cubicBezTo>
                  <a:pt x="19527" y="17318"/>
                  <a:pt x="19783" y="16968"/>
                  <a:pt x="20371" y="15768"/>
                </a:cubicBezTo>
                <a:cubicBezTo>
                  <a:pt x="21334" y="13803"/>
                  <a:pt x="21504" y="13036"/>
                  <a:pt x="21504" y="10797"/>
                </a:cubicBezTo>
                <a:cubicBezTo>
                  <a:pt x="21504" y="8557"/>
                  <a:pt x="21334" y="7790"/>
                  <a:pt x="20371" y="5825"/>
                </a:cubicBezTo>
                <a:cubicBezTo>
                  <a:pt x="19783" y="4626"/>
                  <a:pt x="19527" y="4275"/>
                  <a:pt x="18486" y="3226"/>
                </a:cubicBezTo>
                <a:cubicBezTo>
                  <a:pt x="18306" y="3044"/>
                  <a:pt x="18122" y="2875"/>
                  <a:pt x="17949" y="2716"/>
                </a:cubicBezTo>
                <a:cubicBezTo>
                  <a:pt x="17895" y="2721"/>
                  <a:pt x="17842" y="2698"/>
                  <a:pt x="17812" y="2648"/>
                </a:cubicBezTo>
                <a:cubicBezTo>
                  <a:pt x="17798" y="2625"/>
                  <a:pt x="17793" y="2604"/>
                  <a:pt x="17792" y="2579"/>
                </a:cubicBezTo>
                <a:cubicBezTo>
                  <a:pt x="16683" y="1587"/>
                  <a:pt x="15670" y="1005"/>
                  <a:pt x="14178" y="500"/>
                </a:cubicBezTo>
                <a:cubicBezTo>
                  <a:pt x="13092" y="133"/>
                  <a:pt x="12686" y="73"/>
                  <a:pt x="11199" y="20"/>
                </a:cubicBezTo>
                <a:cubicBezTo>
                  <a:pt x="10838" y="7"/>
                  <a:pt x="10543" y="0"/>
                  <a:pt x="10281" y="0"/>
                </a:cubicBezTo>
                <a:close/>
                <a:moveTo>
                  <a:pt x="10916" y="4403"/>
                </a:moveTo>
                <a:cubicBezTo>
                  <a:pt x="12865" y="4408"/>
                  <a:pt x="14802" y="5397"/>
                  <a:pt x="15800" y="7512"/>
                </a:cubicBezTo>
                <a:cubicBezTo>
                  <a:pt x="16195" y="8349"/>
                  <a:pt x="16220" y="8499"/>
                  <a:pt x="16220" y="9865"/>
                </a:cubicBezTo>
                <a:cubicBezTo>
                  <a:pt x="16220" y="11233"/>
                  <a:pt x="16197" y="11386"/>
                  <a:pt x="15800" y="12228"/>
                </a:cubicBezTo>
                <a:cubicBezTo>
                  <a:pt x="15032" y="13854"/>
                  <a:pt x="13515" y="15043"/>
                  <a:pt x="11776" y="15386"/>
                </a:cubicBezTo>
                <a:lnTo>
                  <a:pt x="11004" y="15543"/>
                </a:lnTo>
                <a:lnTo>
                  <a:pt x="11004" y="16112"/>
                </a:lnTo>
                <a:cubicBezTo>
                  <a:pt x="11004" y="16426"/>
                  <a:pt x="10944" y="16714"/>
                  <a:pt x="10887" y="16749"/>
                </a:cubicBezTo>
                <a:cubicBezTo>
                  <a:pt x="10730" y="16847"/>
                  <a:pt x="7384" y="14307"/>
                  <a:pt x="7517" y="14190"/>
                </a:cubicBezTo>
                <a:cubicBezTo>
                  <a:pt x="8197" y="13592"/>
                  <a:pt x="10781" y="11806"/>
                  <a:pt x="10877" y="11866"/>
                </a:cubicBezTo>
                <a:cubicBezTo>
                  <a:pt x="10946" y="11909"/>
                  <a:pt x="11004" y="12206"/>
                  <a:pt x="11004" y="12532"/>
                </a:cubicBezTo>
                <a:cubicBezTo>
                  <a:pt x="11004" y="13109"/>
                  <a:pt x="11011" y="13123"/>
                  <a:pt x="11365" y="13042"/>
                </a:cubicBezTo>
                <a:cubicBezTo>
                  <a:pt x="13032" y="12661"/>
                  <a:pt x="14007" y="11359"/>
                  <a:pt x="13885" y="9669"/>
                </a:cubicBezTo>
                <a:cubicBezTo>
                  <a:pt x="13733" y="7550"/>
                  <a:pt x="11594" y="6267"/>
                  <a:pt x="9529" y="7061"/>
                </a:cubicBezTo>
                <a:cubicBezTo>
                  <a:pt x="8760" y="7356"/>
                  <a:pt x="8021" y="8138"/>
                  <a:pt x="7820" y="8894"/>
                </a:cubicBezTo>
                <a:cubicBezTo>
                  <a:pt x="7563" y="9862"/>
                  <a:pt x="7563" y="9861"/>
                  <a:pt x="6433" y="9904"/>
                </a:cubicBezTo>
                <a:cubicBezTo>
                  <a:pt x="5867" y="9925"/>
                  <a:pt x="5362" y="9898"/>
                  <a:pt x="5300" y="9836"/>
                </a:cubicBezTo>
                <a:cubicBezTo>
                  <a:pt x="5237" y="9773"/>
                  <a:pt x="5245" y="9397"/>
                  <a:pt x="5319" y="9002"/>
                </a:cubicBezTo>
                <a:cubicBezTo>
                  <a:pt x="5883" y="6020"/>
                  <a:pt x="8410" y="4398"/>
                  <a:pt x="10916" y="4403"/>
                </a:cubicBezTo>
                <a:close/>
              </a:path>
            </a:pathLst>
          </a:custGeom>
          <a:ln w="12700">
            <a:miter lim="400000"/>
          </a:ln>
        </p:spPr>
      </p:pic>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34" name="Imagen" descr="Imagen"/>
          <p:cNvPicPr>
            <a:picLocks noChangeAspect="1"/>
          </p:cNvPicPr>
          <p:nvPr/>
        </p:nvPicPr>
        <p:blipFill>
          <a:blip r:embed="rId2">
            <a:extLst/>
          </a:blip>
          <a:stretch>
            <a:fillRect/>
          </a:stretch>
        </p:blipFill>
        <p:spPr>
          <a:xfrm>
            <a:off x="-753534" y="-1175994"/>
            <a:ext cx="13838613" cy="11070891"/>
          </a:xfrm>
          <a:prstGeom prst="rect">
            <a:avLst/>
          </a:prstGeom>
          <a:ln w="12700">
            <a:miter lim="400000"/>
          </a:ln>
        </p:spPr>
      </p:pic>
      <p:sp>
        <p:nvSpPr>
          <p:cNvPr id="535" name="2ª misión: El viento empieza a convertirse en una suave brisa. Los compañeros abanican mucho más despacio. ¿Cómo lo sentimos en nuestra piel?"/>
          <p:cNvSpPr txBox="1"/>
          <p:nvPr/>
        </p:nvSpPr>
        <p:spPr>
          <a:xfrm>
            <a:off x="5288672" y="6696172"/>
            <a:ext cx="7410948" cy="3244658"/>
          </a:xfrm>
          <a:prstGeom prst="rect">
            <a:avLst/>
          </a:prstGeom>
          <a:gradFill>
            <a:gsLst>
              <a:gs pos="51390">
                <a:srgbClr val="FFF4DE"/>
              </a:gs>
              <a:gs pos="100000">
                <a:srgbClr val="FED290"/>
              </a:gs>
            </a:gsLst>
            <a:path path="circle">
              <a:fillToRect l="37721" t="-19636" r="62278" b="119636"/>
            </a:path>
          </a:gradFill>
          <a:ln w="12700">
            <a:miter lim="400000"/>
          </a:ln>
          <a:effectLst>
            <a:outerShdw sx="100000" sy="100000" kx="0" ky="0" algn="b" rotWithShape="0" blurRad="50800" dist="408589" dir="2371978">
              <a:srgbClr val="000000">
                <a:alpha val="41697"/>
              </a:srgbClr>
            </a:outerShdw>
          </a:effectLst>
          <a:extLst>
            <a:ext uri="{C572A759-6A51-4108-AA02-DFA0A04FC94B}">
              <ma14:wrappingTextBoxFlag xmlns:ma14="http://schemas.microsoft.com/office/mac/drawingml/2011/main" val="1"/>
            </a:ext>
          </a:extLst>
        </p:spPr>
        <p:txBody>
          <a:bodyPr lIns="381000" tIns="381000" rIns="381000" bIns="381000" anchor="ctr">
            <a:spAutoFit/>
          </a:bodyPr>
          <a:lstStyle>
            <a:lvl1pPr algn="just" defTabSz="457200">
              <a:lnSpc>
                <a:spcPts val="4700"/>
              </a:lnSpc>
              <a:spcBef>
                <a:spcPts val="1200"/>
              </a:spcBef>
              <a:defRPr sz="2800">
                <a:latin typeface="Papyrus"/>
                <a:ea typeface="Papyrus"/>
                <a:cs typeface="Papyrus"/>
                <a:sym typeface="Papyrus"/>
              </a:defRPr>
            </a:lvl1pPr>
          </a:lstStyle>
          <a:p>
            <a:pPr/>
            <a:r>
              <a:t>2ª misión: El viento empieza a convertirse en una suave brisa. Los compañeros abanican mucho más despacio. ¿Cómo lo sentimos en nuestra piel?</a:t>
            </a:r>
          </a:p>
        </p:txBody>
      </p:sp>
      <p:pic>
        <p:nvPicPr>
          <p:cNvPr id="536"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10" t="38557" r="37697" b="27561"/>
          <a:stretch>
            <a:fillRect/>
          </a:stretch>
        </p:blipFill>
        <p:spPr>
          <a:xfrm>
            <a:off x="749291" y="8302280"/>
            <a:ext cx="885010" cy="884334"/>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9" y="0"/>
                </a:moveTo>
                <a:cubicBezTo>
                  <a:pt x="9493" y="0"/>
                  <a:pt x="9042" y="63"/>
                  <a:pt x="8293" y="242"/>
                </a:cubicBezTo>
                <a:cubicBezTo>
                  <a:pt x="4334" y="1191"/>
                  <a:pt x="1327" y="4171"/>
                  <a:pt x="289" y="8153"/>
                </a:cubicBezTo>
                <a:cubicBezTo>
                  <a:pt x="-96" y="9630"/>
                  <a:pt x="-96" y="11982"/>
                  <a:pt x="289" y="13459"/>
                </a:cubicBezTo>
                <a:cubicBezTo>
                  <a:pt x="648" y="14838"/>
                  <a:pt x="1572" y="16696"/>
                  <a:pt x="2410" y="17730"/>
                </a:cubicBezTo>
                <a:cubicBezTo>
                  <a:pt x="3757" y="19388"/>
                  <a:pt x="6000" y="20790"/>
                  <a:pt x="8167" y="21341"/>
                </a:cubicBezTo>
                <a:cubicBezTo>
                  <a:pt x="9038" y="21563"/>
                  <a:pt x="9547" y="21600"/>
                  <a:pt x="11070" y="21564"/>
                </a:cubicBezTo>
                <a:cubicBezTo>
                  <a:pt x="12739" y="21525"/>
                  <a:pt x="13042" y="21484"/>
                  <a:pt x="14175" y="21099"/>
                </a:cubicBezTo>
                <a:cubicBezTo>
                  <a:pt x="15970" y="20490"/>
                  <a:pt x="17083" y="19783"/>
                  <a:pt x="18486" y="18369"/>
                </a:cubicBezTo>
                <a:cubicBezTo>
                  <a:pt x="19527" y="17319"/>
                  <a:pt x="19778" y="16973"/>
                  <a:pt x="20366" y="15774"/>
                </a:cubicBezTo>
                <a:cubicBezTo>
                  <a:pt x="21329" y="13809"/>
                  <a:pt x="21504" y="13046"/>
                  <a:pt x="21504" y="10806"/>
                </a:cubicBezTo>
                <a:cubicBezTo>
                  <a:pt x="21504" y="8567"/>
                  <a:pt x="21329" y="7804"/>
                  <a:pt x="20366" y="5839"/>
                </a:cubicBezTo>
                <a:cubicBezTo>
                  <a:pt x="19778" y="4639"/>
                  <a:pt x="19527" y="4284"/>
                  <a:pt x="18486" y="3234"/>
                </a:cubicBezTo>
                <a:cubicBezTo>
                  <a:pt x="18306" y="3053"/>
                  <a:pt x="18128" y="2881"/>
                  <a:pt x="17955" y="2721"/>
                </a:cubicBezTo>
                <a:cubicBezTo>
                  <a:pt x="17901" y="2727"/>
                  <a:pt x="17841" y="2703"/>
                  <a:pt x="17811" y="2653"/>
                </a:cubicBezTo>
                <a:cubicBezTo>
                  <a:pt x="17797" y="2631"/>
                  <a:pt x="17802" y="2609"/>
                  <a:pt x="17801" y="2585"/>
                </a:cubicBezTo>
                <a:cubicBezTo>
                  <a:pt x="16692" y="1592"/>
                  <a:pt x="15666" y="1009"/>
                  <a:pt x="14175" y="504"/>
                </a:cubicBezTo>
                <a:cubicBezTo>
                  <a:pt x="13089" y="136"/>
                  <a:pt x="12692" y="71"/>
                  <a:pt x="11205" y="19"/>
                </a:cubicBezTo>
                <a:cubicBezTo>
                  <a:pt x="10844" y="6"/>
                  <a:pt x="10541" y="0"/>
                  <a:pt x="10279" y="0"/>
                </a:cubicBezTo>
                <a:close/>
                <a:moveTo>
                  <a:pt x="10916" y="4406"/>
                </a:moveTo>
                <a:cubicBezTo>
                  <a:pt x="12865" y="4410"/>
                  <a:pt x="14807" y="5409"/>
                  <a:pt x="15805" y="7524"/>
                </a:cubicBezTo>
                <a:cubicBezTo>
                  <a:pt x="16200" y="8361"/>
                  <a:pt x="16220" y="8511"/>
                  <a:pt x="16220" y="9877"/>
                </a:cubicBezTo>
                <a:cubicBezTo>
                  <a:pt x="16221" y="11244"/>
                  <a:pt x="16192" y="11388"/>
                  <a:pt x="15795" y="12230"/>
                </a:cubicBezTo>
                <a:cubicBezTo>
                  <a:pt x="15028" y="13857"/>
                  <a:pt x="13513" y="15053"/>
                  <a:pt x="11774" y="15396"/>
                </a:cubicBezTo>
                <a:lnTo>
                  <a:pt x="11003" y="15551"/>
                </a:lnTo>
                <a:lnTo>
                  <a:pt x="11003" y="16122"/>
                </a:lnTo>
                <a:cubicBezTo>
                  <a:pt x="11003" y="16437"/>
                  <a:pt x="10953" y="16716"/>
                  <a:pt x="10896" y="16752"/>
                </a:cubicBezTo>
                <a:cubicBezTo>
                  <a:pt x="10739" y="16850"/>
                  <a:pt x="7388" y="14312"/>
                  <a:pt x="7521" y="14195"/>
                </a:cubicBezTo>
                <a:cubicBezTo>
                  <a:pt x="8201" y="13598"/>
                  <a:pt x="10781" y="11811"/>
                  <a:pt x="10877" y="11871"/>
                </a:cubicBezTo>
                <a:cubicBezTo>
                  <a:pt x="10946" y="11913"/>
                  <a:pt x="11003" y="12213"/>
                  <a:pt x="11003" y="12539"/>
                </a:cubicBezTo>
                <a:cubicBezTo>
                  <a:pt x="11003" y="13116"/>
                  <a:pt x="11015" y="13124"/>
                  <a:pt x="11369" y="13043"/>
                </a:cubicBezTo>
                <a:cubicBezTo>
                  <a:pt x="13036" y="12662"/>
                  <a:pt x="14008" y="11363"/>
                  <a:pt x="13886" y="9673"/>
                </a:cubicBezTo>
                <a:cubicBezTo>
                  <a:pt x="13733" y="7553"/>
                  <a:pt x="11592" y="6276"/>
                  <a:pt x="9527" y="7069"/>
                </a:cubicBezTo>
                <a:cubicBezTo>
                  <a:pt x="8758" y="7364"/>
                  <a:pt x="8031" y="8152"/>
                  <a:pt x="7830" y="8908"/>
                </a:cubicBezTo>
                <a:cubicBezTo>
                  <a:pt x="7572" y="9876"/>
                  <a:pt x="7571" y="9872"/>
                  <a:pt x="6441" y="9915"/>
                </a:cubicBezTo>
                <a:cubicBezTo>
                  <a:pt x="5874" y="9936"/>
                  <a:pt x="5365" y="9901"/>
                  <a:pt x="5303" y="9838"/>
                </a:cubicBezTo>
                <a:cubicBezTo>
                  <a:pt x="5241" y="9775"/>
                  <a:pt x="5248" y="9409"/>
                  <a:pt x="5323" y="9015"/>
                </a:cubicBezTo>
                <a:cubicBezTo>
                  <a:pt x="5886" y="6032"/>
                  <a:pt x="8409" y="4400"/>
                  <a:pt x="10916" y="4406"/>
                </a:cubicBezTo>
                <a:close/>
              </a:path>
            </a:pathLst>
          </a:custGeom>
          <a:ln w="12700">
            <a:miter lim="400000"/>
          </a:ln>
        </p:spPr>
      </p:pic>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38" name="Imagen" descr="Imagen"/>
          <p:cNvPicPr>
            <a:picLocks noChangeAspect="1"/>
          </p:cNvPicPr>
          <p:nvPr/>
        </p:nvPicPr>
        <p:blipFill>
          <a:blip r:embed="rId2">
            <a:extLst/>
          </a:blip>
          <a:srcRect l="0" t="1891" r="1540" b="0"/>
          <a:stretch>
            <a:fillRect/>
          </a:stretch>
        </p:blipFill>
        <p:spPr>
          <a:xfrm>
            <a:off x="-50800" y="-76200"/>
            <a:ext cx="17846539" cy="11855359"/>
          </a:xfrm>
          <a:prstGeom prst="rect">
            <a:avLst/>
          </a:prstGeom>
          <a:ln w="12700">
            <a:miter lim="400000"/>
          </a:ln>
        </p:spPr>
      </p:pic>
      <p:sp>
        <p:nvSpPr>
          <p:cNvPr id="539" name="3ª misión: La brisa cesa y podemos abrir los ojos. De repente, una mariquita se nos posa en la mano y empieza a recorrer nuestros dedos como si fuesen montañas (en este momento ellos, con su propio dedo, debe hacer un recorrido por todos los dedos de la "/>
          <p:cNvSpPr txBox="1"/>
          <p:nvPr/>
        </p:nvSpPr>
        <p:spPr>
          <a:xfrm>
            <a:off x="267939" y="-23285"/>
            <a:ext cx="12468922" cy="4559281"/>
          </a:xfrm>
          <a:prstGeom prst="rect">
            <a:avLst/>
          </a:prstGeom>
          <a:gradFill>
            <a:gsLst>
              <a:gs pos="51390">
                <a:srgbClr val="FFF4DE"/>
              </a:gs>
              <a:gs pos="100000">
                <a:srgbClr val="FED290"/>
              </a:gs>
            </a:gsLst>
            <a:path path="circle">
              <a:fillToRect l="37721" t="-19636" r="62278" b="119636"/>
            </a:path>
          </a:gradFill>
          <a:ln w="12700">
            <a:miter lim="400000"/>
          </a:ln>
          <a:effectLst>
            <a:outerShdw sx="100000" sy="100000" kx="0" ky="0" algn="b" rotWithShape="0" blurRad="50800" dist="408589" dir="2371978">
              <a:srgbClr val="000000">
                <a:alpha val="41697"/>
              </a:srgbClr>
            </a:outerShdw>
          </a:effectLst>
          <a:extLst>
            <a:ext uri="{C572A759-6A51-4108-AA02-DFA0A04FC94B}">
              <ma14:wrappingTextBoxFlag xmlns:ma14="http://schemas.microsoft.com/office/mac/drawingml/2011/main" val="1"/>
            </a:ext>
          </a:extLst>
        </p:spPr>
        <p:txBody>
          <a:bodyPr lIns="381000" tIns="381000" rIns="381000" bIns="381000" anchor="ctr">
            <a:spAutoFit/>
          </a:bodyPr>
          <a:lstStyle>
            <a:lvl1pPr algn="just" defTabSz="449580">
              <a:lnSpc>
                <a:spcPct val="107916"/>
              </a:lnSpc>
              <a:spcBef>
                <a:spcPts val="800"/>
              </a:spcBef>
              <a:defRPr sz="2600">
                <a:uFill>
                  <a:solidFill>
                    <a:srgbClr val="000000"/>
                  </a:solidFill>
                </a:uFill>
                <a:latin typeface="Papyrus"/>
                <a:ea typeface="Papyrus"/>
                <a:cs typeface="Papyrus"/>
                <a:sym typeface="Papyrus"/>
              </a:defRPr>
            </a:lvl1pPr>
          </a:lstStyle>
          <a:p>
            <a:pPr/>
            <a:r>
              <a:t>3ª misión: La brisa cesa y podemos abrir los ojos. De repente, una mariquita se nos posa en la mano y empieza a recorrer nuestros dedos como si fuesen montañas (en este momento ellos, con su propio dedo, debe hacer un recorrido por todos los dedos de la otra mano, subiendo y bajando). ¿Qué sensaciones percibimos? ¿Nos resulta agradable? ¿Nos gusta, nos pone nerviosos o nos tranquiliza? Cierra los ojos y vuelve a hacer este ejercicio para comprobar si es mayor la sensación o si nos gusta más o menos.</a:t>
            </a:r>
          </a:p>
        </p:txBody>
      </p:sp>
      <p:pic>
        <p:nvPicPr>
          <p:cNvPr id="540"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01" t="38566" r="37703" b="27553"/>
          <a:stretch>
            <a:fillRect/>
          </a:stretch>
        </p:blipFill>
        <p:spPr>
          <a:xfrm>
            <a:off x="684562" y="8302677"/>
            <a:ext cx="892653" cy="891884"/>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0" y="0"/>
                </a:moveTo>
                <a:cubicBezTo>
                  <a:pt x="9494" y="0"/>
                  <a:pt x="9050" y="61"/>
                  <a:pt x="8301" y="240"/>
                </a:cubicBezTo>
                <a:cubicBezTo>
                  <a:pt x="4342" y="1189"/>
                  <a:pt x="1327" y="4159"/>
                  <a:pt x="289" y="8142"/>
                </a:cubicBezTo>
                <a:cubicBezTo>
                  <a:pt x="-96" y="9619"/>
                  <a:pt x="-96" y="11974"/>
                  <a:pt x="289" y="13451"/>
                </a:cubicBezTo>
                <a:cubicBezTo>
                  <a:pt x="648" y="14831"/>
                  <a:pt x="1572" y="16690"/>
                  <a:pt x="2411" y="17724"/>
                </a:cubicBezTo>
                <a:cubicBezTo>
                  <a:pt x="3758" y="19382"/>
                  <a:pt x="5998" y="20792"/>
                  <a:pt x="8167" y="21343"/>
                </a:cubicBezTo>
                <a:cubicBezTo>
                  <a:pt x="9037" y="21564"/>
                  <a:pt x="9551" y="21600"/>
                  <a:pt x="11073" y="21564"/>
                </a:cubicBezTo>
                <a:cubicBezTo>
                  <a:pt x="12742" y="21525"/>
                  <a:pt x="13048" y="21478"/>
                  <a:pt x="14181" y="21094"/>
                </a:cubicBezTo>
                <a:cubicBezTo>
                  <a:pt x="15975" y="20485"/>
                  <a:pt x="17080" y="19782"/>
                  <a:pt x="18483" y="18367"/>
                </a:cubicBezTo>
                <a:cubicBezTo>
                  <a:pt x="19524" y="17317"/>
                  <a:pt x="19779" y="16965"/>
                  <a:pt x="20366" y="15765"/>
                </a:cubicBezTo>
                <a:cubicBezTo>
                  <a:pt x="21329" y="13800"/>
                  <a:pt x="21504" y="13041"/>
                  <a:pt x="21504" y="10801"/>
                </a:cubicBezTo>
                <a:cubicBezTo>
                  <a:pt x="21504" y="8562"/>
                  <a:pt x="21329" y="7793"/>
                  <a:pt x="20366" y="5828"/>
                </a:cubicBezTo>
                <a:cubicBezTo>
                  <a:pt x="19779" y="4628"/>
                  <a:pt x="19524" y="4276"/>
                  <a:pt x="18483" y="3226"/>
                </a:cubicBezTo>
                <a:cubicBezTo>
                  <a:pt x="18303" y="3045"/>
                  <a:pt x="18130" y="2877"/>
                  <a:pt x="17957" y="2717"/>
                </a:cubicBezTo>
                <a:cubicBezTo>
                  <a:pt x="17903" y="2723"/>
                  <a:pt x="17854" y="2700"/>
                  <a:pt x="17823" y="2650"/>
                </a:cubicBezTo>
                <a:cubicBezTo>
                  <a:pt x="17809" y="2628"/>
                  <a:pt x="17805" y="2598"/>
                  <a:pt x="17804" y="2573"/>
                </a:cubicBezTo>
                <a:cubicBezTo>
                  <a:pt x="16695" y="1581"/>
                  <a:pt x="15672" y="1003"/>
                  <a:pt x="14181" y="499"/>
                </a:cubicBezTo>
                <a:cubicBezTo>
                  <a:pt x="13094" y="131"/>
                  <a:pt x="12694" y="72"/>
                  <a:pt x="11207" y="19"/>
                </a:cubicBezTo>
                <a:cubicBezTo>
                  <a:pt x="10846" y="7"/>
                  <a:pt x="10542" y="0"/>
                  <a:pt x="10280" y="0"/>
                </a:cubicBezTo>
                <a:close/>
                <a:moveTo>
                  <a:pt x="10920" y="4397"/>
                </a:moveTo>
                <a:cubicBezTo>
                  <a:pt x="12869" y="4401"/>
                  <a:pt x="14808" y="5403"/>
                  <a:pt x="15806" y="7518"/>
                </a:cubicBezTo>
                <a:cubicBezTo>
                  <a:pt x="16201" y="8355"/>
                  <a:pt x="16227" y="8504"/>
                  <a:pt x="16227" y="9870"/>
                </a:cubicBezTo>
                <a:cubicBezTo>
                  <a:pt x="16227" y="11238"/>
                  <a:pt x="16203" y="11380"/>
                  <a:pt x="15806" y="12222"/>
                </a:cubicBezTo>
                <a:cubicBezTo>
                  <a:pt x="15038" y="13849"/>
                  <a:pt x="13520" y="15047"/>
                  <a:pt x="11781" y="15391"/>
                </a:cubicBezTo>
                <a:lnTo>
                  <a:pt x="11006" y="15544"/>
                </a:lnTo>
                <a:lnTo>
                  <a:pt x="11006" y="16111"/>
                </a:lnTo>
                <a:cubicBezTo>
                  <a:pt x="11006" y="16425"/>
                  <a:pt x="10958" y="16719"/>
                  <a:pt x="10901" y="16754"/>
                </a:cubicBezTo>
                <a:cubicBezTo>
                  <a:pt x="10743" y="16852"/>
                  <a:pt x="7393" y="14306"/>
                  <a:pt x="7526" y="14190"/>
                </a:cubicBezTo>
                <a:cubicBezTo>
                  <a:pt x="8206" y="13592"/>
                  <a:pt x="10786" y="11807"/>
                  <a:pt x="10882" y="11867"/>
                </a:cubicBezTo>
                <a:cubicBezTo>
                  <a:pt x="10951" y="11910"/>
                  <a:pt x="11006" y="12203"/>
                  <a:pt x="11006" y="12529"/>
                </a:cubicBezTo>
                <a:cubicBezTo>
                  <a:pt x="11006" y="13106"/>
                  <a:pt x="11015" y="13119"/>
                  <a:pt x="11370" y="13038"/>
                </a:cubicBezTo>
                <a:cubicBezTo>
                  <a:pt x="13036" y="12658"/>
                  <a:pt x="14015" y="11359"/>
                  <a:pt x="13894" y="9668"/>
                </a:cubicBezTo>
                <a:cubicBezTo>
                  <a:pt x="13741" y="7549"/>
                  <a:pt x="11599" y="6264"/>
                  <a:pt x="9534" y="7057"/>
                </a:cubicBezTo>
                <a:cubicBezTo>
                  <a:pt x="8765" y="7352"/>
                  <a:pt x="8033" y="8145"/>
                  <a:pt x="7832" y="8900"/>
                </a:cubicBezTo>
                <a:cubicBezTo>
                  <a:pt x="7575" y="9869"/>
                  <a:pt x="7576" y="9865"/>
                  <a:pt x="6446" y="9908"/>
                </a:cubicBezTo>
                <a:cubicBezTo>
                  <a:pt x="5879" y="9929"/>
                  <a:pt x="5370" y="9893"/>
                  <a:pt x="5308" y="9831"/>
                </a:cubicBezTo>
                <a:cubicBezTo>
                  <a:pt x="5246" y="9768"/>
                  <a:pt x="5253" y="9400"/>
                  <a:pt x="5327" y="9006"/>
                </a:cubicBezTo>
                <a:cubicBezTo>
                  <a:pt x="5891" y="6023"/>
                  <a:pt x="8414" y="4391"/>
                  <a:pt x="10920" y="4397"/>
                </a:cubicBezTo>
                <a:close/>
              </a:path>
            </a:pathLst>
          </a:custGeom>
          <a:ln w="12700">
            <a:miter lim="400000"/>
          </a:ln>
        </p:spPr>
      </p:pic>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542" name="4ª misión: con una pluma el compañero debe acariciar nuestro rostro y nuestros brazos. Debemos concentrarnos en la sensación de las caricias de la pluma y del recorrido que va haciendo. Después se hace un cambio y nosotros se lo hacemos al compañero."/>
          <p:cNvSpPr txBox="1"/>
          <p:nvPr/>
        </p:nvSpPr>
        <p:spPr>
          <a:xfrm>
            <a:off x="443490" y="6537932"/>
            <a:ext cx="12117820" cy="2968457"/>
          </a:xfrm>
          <a:prstGeom prst="rect">
            <a:avLst/>
          </a:prstGeom>
          <a:gradFill>
            <a:gsLst>
              <a:gs pos="51390">
                <a:srgbClr val="FFF4DE"/>
              </a:gs>
              <a:gs pos="100000">
                <a:srgbClr val="FED290"/>
              </a:gs>
            </a:gsLst>
            <a:path path="circle">
              <a:fillToRect l="37721" t="-19636" r="62278" b="119636"/>
            </a:path>
          </a:gradFill>
          <a:ln w="12700">
            <a:miter lim="400000"/>
          </a:ln>
          <a:effectLst>
            <a:outerShdw sx="100000" sy="100000" kx="0" ky="0" algn="b" rotWithShape="0" blurRad="50800" dist="408589" dir="2371978">
              <a:srgbClr val="000000">
                <a:alpha val="41697"/>
              </a:srgbClr>
            </a:outerShdw>
          </a:effectLst>
          <a:extLst>
            <a:ext uri="{C572A759-6A51-4108-AA02-DFA0A04FC94B}">
              <ma14:wrappingTextBoxFlag xmlns:ma14="http://schemas.microsoft.com/office/mac/drawingml/2011/main" val="1"/>
            </a:ext>
          </a:extLst>
        </p:spPr>
        <p:txBody>
          <a:bodyPr lIns="381000" tIns="381000" rIns="381000" bIns="381000" anchor="ctr">
            <a:spAutoFit/>
          </a:bodyPr>
          <a:lstStyle>
            <a:lvl1pPr algn="just" defTabSz="449580">
              <a:lnSpc>
                <a:spcPct val="107916"/>
              </a:lnSpc>
              <a:spcBef>
                <a:spcPts val="800"/>
              </a:spcBef>
              <a:defRPr sz="2700">
                <a:uFill>
                  <a:solidFill>
                    <a:srgbClr val="000000"/>
                  </a:solidFill>
                </a:uFill>
                <a:latin typeface="Papyrus"/>
                <a:ea typeface="Papyrus"/>
                <a:cs typeface="Papyrus"/>
                <a:sym typeface="Papyrus"/>
              </a:defRPr>
            </a:lvl1pPr>
          </a:lstStyle>
          <a:p>
            <a:pPr/>
            <a:r>
              <a:t>4ª misión: con una pluma el compañero debe acariciar nuestro rostro y nuestros brazos. Debemos concentrarnos en la sensación de las caricias de la pluma y del recorrido que va haciendo. Después se hace un cambio y nosotros se lo hacemos al compañero.</a:t>
            </a:r>
          </a:p>
        </p:txBody>
      </p:sp>
      <p:pic>
        <p:nvPicPr>
          <p:cNvPr id="543"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00" t="38555" r="37703" b="27552"/>
          <a:stretch>
            <a:fillRect/>
          </a:stretch>
        </p:blipFill>
        <p:spPr>
          <a:xfrm>
            <a:off x="11298062" y="5589668"/>
            <a:ext cx="869321" cy="868825"/>
          </a:xfrm>
          <a:custGeom>
            <a:avLst/>
            <a:gdLst/>
            <a:ahLst/>
            <a:cxnLst>
              <a:cxn ang="0">
                <a:pos x="wd2" y="hd2"/>
              </a:cxn>
              <a:cxn ang="5400000">
                <a:pos x="wd2" y="hd2"/>
              </a:cxn>
              <a:cxn ang="10800000">
                <a:pos x="wd2" y="hd2"/>
              </a:cxn>
              <a:cxn ang="16200000">
                <a:pos x="wd2" y="hd2"/>
              </a:cxn>
            </a:cxnLst>
            <a:rect l="0" t="0" r="r" b="b"/>
            <a:pathLst>
              <a:path w="21504" h="21575" fill="norm" stroke="1" extrusionOk="0">
                <a:moveTo>
                  <a:pt x="10283" y="0"/>
                </a:moveTo>
                <a:cubicBezTo>
                  <a:pt x="9497" y="0"/>
                  <a:pt x="9049" y="66"/>
                  <a:pt x="8300" y="246"/>
                </a:cubicBezTo>
                <a:cubicBezTo>
                  <a:pt x="4341" y="1194"/>
                  <a:pt x="1326" y="4169"/>
                  <a:pt x="289" y="8151"/>
                </a:cubicBezTo>
                <a:cubicBezTo>
                  <a:pt x="-96" y="9627"/>
                  <a:pt x="-96" y="11977"/>
                  <a:pt x="289" y="13453"/>
                </a:cubicBezTo>
                <a:cubicBezTo>
                  <a:pt x="648" y="14832"/>
                  <a:pt x="1571" y="16687"/>
                  <a:pt x="2410" y="17720"/>
                </a:cubicBezTo>
                <a:cubicBezTo>
                  <a:pt x="3756" y="19378"/>
                  <a:pt x="5994" y="20787"/>
                  <a:pt x="8162" y="21337"/>
                </a:cubicBezTo>
                <a:cubicBezTo>
                  <a:pt x="9032" y="21558"/>
                  <a:pt x="9546" y="21600"/>
                  <a:pt x="11068" y="21564"/>
                </a:cubicBezTo>
                <a:cubicBezTo>
                  <a:pt x="12737" y="21525"/>
                  <a:pt x="13048" y="21475"/>
                  <a:pt x="14180" y="21091"/>
                </a:cubicBezTo>
                <a:cubicBezTo>
                  <a:pt x="15974" y="20482"/>
                  <a:pt x="17078" y="19785"/>
                  <a:pt x="18480" y="18371"/>
                </a:cubicBezTo>
                <a:cubicBezTo>
                  <a:pt x="19521" y="17322"/>
                  <a:pt x="19777" y="16968"/>
                  <a:pt x="20365" y="15769"/>
                </a:cubicBezTo>
                <a:cubicBezTo>
                  <a:pt x="21328" y="13805"/>
                  <a:pt x="21504" y="13041"/>
                  <a:pt x="21504" y="10802"/>
                </a:cubicBezTo>
                <a:cubicBezTo>
                  <a:pt x="21504" y="8563"/>
                  <a:pt x="21328" y="7799"/>
                  <a:pt x="20365" y="5835"/>
                </a:cubicBezTo>
                <a:cubicBezTo>
                  <a:pt x="19777" y="4635"/>
                  <a:pt x="19521" y="4282"/>
                  <a:pt x="18480" y="3233"/>
                </a:cubicBezTo>
                <a:cubicBezTo>
                  <a:pt x="18300" y="3051"/>
                  <a:pt x="18132" y="2880"/>
                  <a:pt x="17960" y="2720"/>
                </a:cubicBezTo>
                <a:cubicBezTo>
                  <a:pt x="17906" y="2726"/>
                  <a:pt x="17843" y="2701"/>
                  <a:pt x="17813" y="2651"/>
                </a:cubicBezTo>
                <a:cubicBezTo>
                  <a:pt x="17799" y="2629"/>
                  <a:pt x="17804" y="2607"/>
                  <a:pt x="17803" y="2582"/>
                </a:cubicBezTo>
                <a:cubicBezTo>
                  <a:pt x="16694" y="1590"/>
                  <a:pt x="15671" y="1017"/>
                  <a:pt x="14180" y="512"/>
                </a:cubicBezTo>
                <a:cubicBezTo>
                  <a:pt x="13094" y="144"/>
                  <a:pt x="12692" y="73"/>
                  <a:pt x="11206" y="20"/>
                </a:cubicBezTo>
                <a:cubicBezTo>
                  <a:pt x="10845" y="7"/>
                  <a:pt x="10545" y="0"/>
                  <a:pt x="10283" y="0"/>
                </a:cubicBezTo>
                <a:close/>
                <a:moveTo>
                  <a:pt x="10921" y="4405"/>
                </a:moveTo>
                <a:cubicBezTo>
                  <a:pt x="12870" y="4409"/>
                  <a:pt x="14802" y="5406"/>
                  <a:pt x="15800" y="7520"/>
                </a:cubicBezTo>
                <a:cubicBezTo>
                  <a:pt x="16195" y="8357"/>
                  <a:pt x="16222" y="8509"/>
                  <a:pt x="16222" y="9875"/>
                </a:cubicBezTo>
                <a:cubicBezTo>
                  <a:pt x="16222" y="11241"/>
                  <a:pt x="16197" y="11389"/>
                  <a:pt x="15800" y="12231"/>
                </a:cubicBezTo>
                <a:cubicBezTo>
                  <a:pt x="15033" y="13857"/>
                  <a:pt x="13514" y="15050"/>
                  <a:pt x="11775" y="15394"/>
                </a:cubicBezTo>
                <a:lnTo>
                  <a:pt x="11009" y="15542"/>
                </a:lnTo>
                <a:lnTo>
                  <a:pt x="11009" y="16114"/>
                </a:lnTo>
                <a:cubicBezTo>
                  <a:pt x="11009" y="16428"/>
                  <a:pt x="10958" y="16718"/>
                  <a:pt x="10901" y="16754"/>
                </a:cubicBezTo>
                <a:cubicBezTo>
                  <a:pt x="10744" y="16852"/>
                  <a:pt x="7391" y="14309"/>
                  <a:pt x="7524" y="14192"/>
                </a:cubicBezTo>
                <a:cubicBezTo>
                  <a:pt x="8204" y="13595"/>
                  <a:pt x="10785" y="11807"/>
                  <a:pt x="10882" y="11866"/>
                </a:cubicBezTo>
                <a:cubicBezTo>
                  <a:pt x="10951" y="11909"/>
                  <a:pt x="11009" y="12211"/>
                  <a:pt x="11009" y="12536"/>
                </a:cubicBezTo>
                <a:cubicBezTo>
                  <a:pt x="11009" y="13113"/>
                  <a:pt x="11018" y="13120"/>
                  <a:pt x="11373" y="13039"/>
                </a:cubicBezTo>
                <a:cubicBezTo>
                  <a:pt x="13039" y="12658"/>
                  <a:pt x="14008" y="11357"/>
                  <a:pt x="13886" y="9668"/>
                </a:cubicBezTo>
                <a:cubicBezTo>
                  <a:pt x="13733" y="7549"/>
                  <a:pt x="11592" y="6273"/>
                  <a:pt x="9527" y="7066"/>
                </a:cubicBezTo>
                <a:cubicBezTo>
                  <a:pt x="8758" y="7361"/>
                  <a:pt x="8030" y="8144"/>
                  <a:pt x="7829" y="8900"/>
                </a:cubicBezTo>
                <a:cubicBezTo>
                  <a:pt x="7572" y="9868"/>
                  <a:pt x="7574" y="9872"/>
                  <a:pt x="6444" y="9915"/>
                </a:cubicBezTo>
                <a:cubicBezTo>
                  <a:pt x="5878" y="9936"/>
                  <a:pt x="5369" y="9898"/>
                  <a:pt x="5306" y="9836"/>
                </a:cubicBezTo>
                <a:cubicBezTo>
                  <a:pt x="5244" y="9773"/>
                  <a:pt x="5251" y="9402"/>
                  <a:pt x="5325" y="9008"/>
                </a:cubicBezTo>
                <a:cubicBezTo>
                  <a:pt x="5888" y="6027"/>
                  <a:pt x="8415" y="4399"/>
                  <a:pt x="10921" y="4405"/>
                </a:cubicBezTo>
                <a:close/>
              </a:path>
            </a:pathLst>
          </a:custGeom>
          <a:ln w="12700">
            <a:miter lim="400000"/>
          </a:ln>
        </p:spPr>
      </p:pic>
      <p:pic>
        <p:nvPicPr>
          <p:cNvPr id="544" name="Imagen" descr="Imagen"/>
          <p:cNvPicPr>
            <a:picLocks noChangeAspect="1"/>
          </p:cNvPicPr>
          <p:nvPr/>
        </p:nvPicPr>
        <p:blipFill>
          <a:blip r:embed="rId5">
            <a:extLst/>
          </a:blip>
          <a:srcRect l="451" t="168" r="92" b="1261"/>
          <a:stretch>
            <a:fillRect/>
          </a:stretch>
        </p:blipFill>
        <p:spPr>
          <a:xfrm>
            <a:off x="2089169" y="1148958"/>
            <a:ext cx="8042672" cy="5491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73" y="0"/>
                </a:moveTo>
                <a:lnTo>
                  <a:pt x="1136" y="265"/>
                </a:lnTo>
                <a:cubicBezTo>
                  <a:pt x="988" y="431"/>
                  <a:pt x="868" y="612"/>
                  <a:pt x="868" y="670"/>
                </a:cubicBezTo>
                <a:cubicBezTo>
                  <a:pt x="868" y="727"/>
                  <a:pt x="1064" y="1193"/>
                  <a:pt x="1305" y="1708"/>
                </a:cubicBezTo>
                <a:cubicBezTo>
                  <a:pt x="1858" y="2892"/>
                  <a:pt x="2389" y="4158"/>
                  <a:pt x="2483" y="4524"/>
                </a:cubicBezTo>
                <a:cubicBezTo>
                  <a:pt x="2548" y="4772"/>
                  <a:pt x="2526" y="4820"/>
                  <a:pt x="2320" y="4925"/>
                </a:cubicBezTo>
                <a:cubicBezTo>
                  <a:pt x="2191" y="4991"/>
                  <a:pt x="2068" y="5120"/>
                  <a:pt x="2043" y="5213"/>
                </a:cubicBezTo>
                <a:cubicBezTo>
                  <a:pt x="2015" y="5319"/>
                  <a:pt x="1883" y="5383"/>
                  <a:pt x="1684" y="5383"/>
                </a:cubicBezTo>
                <a:cubicBezTo>
                  <a:pt x="1435" y="5383"/>
                  <a:pt x="1341" y="5446"/>
                  <a:pt x="1234" y="5684"/>
                </a:cubicBezTo>
                <a:cubicBezTo>
                  <a:pt x="1160" y="5850"/>
                  <a:pt x="1020" y="6033"/>
                  <a:pt x="923" y="6090"/>
                </a:cubicBezTo>
                <a:cubicBezTo>
                  <a:pt x="792" y="6167"/>
                  <a:pt x="782" y="6194"/>
                  <a:pt x="883" y="6199"/>
                </a:cubicBezTo>
                <a:cubicBezTo>
                  <a:pt x="1169" y="6215"/>
                  <a:pt x="1096" y="6444"/>
                  <a:pt x="668" y="6860"/>
                </a:cubicBezTo>
                <a:cubicBezTo>
                  <a:pt x="283" y="7234"/>
                  <a:pt x="96" y="7313"/>
                  <a:pt x="0" y="8045"/>
                </a:cubicBezTo>
                <a:cubicBezTo>
                  <a:pt x="53" y="8006"/>
                  <a:pt x="184" y="7823"/>
                  <a:pt x="337" y="7554"/>
                </a:cubicBezTo>
                <a:cubicBezTo>
                  <a:pt x="650" y="7005"/>
                  <a:pt x="967" y="6738"/>
                  <a:pt x="1169" y="6852"/>
                </a:cubicBezTo>
                <a:cubicBezTo>
                  <a:pt x="1248" y="6896"/>
                  <a:pt x="1145" y="7098"/>
                  <a:pt x="835" y="7514"/>
                </a:cubicBezTo>
                <a:cubicBezTo>
                  <a:pt x="588" y="7844"/>
                  <a:pt x="385" y="8172"/>
                  <a:pt x="385" y="8243"/>
                </a:cubicBezTo>
                <a:cubicBezTo>
                  <a:pt x="385" y="8313"/>
                  <a:pt x="493" y="8220"/>
                  <a:pt x="626" y="8034"/>
                </a:cubicBezTo>
                <a:cubicBezTo>
                  <a:pt x="785" y="7810"/>
                  <a:pt x="896" y="7745"/>
                  <a:pt x="942" y="7796"/>
                </a:cubicBezTo>
                <a:cubicBezTo>
                  <a:pt x="932" y="7783"/>
                  <a:pt x="921" y="7773"/>
                  <a:pt x="912" y="7754"/>
                </a:cubicBezTo>
                <a:cubicBezTo>
                  <a:pt x="888" y="7697"/>
                  <a:pt x="921" y="7586"/>
                  <a:pt x="983" y="7511"/>
                </a:cubicBezTo>
                <a:cubicBezTo>
                  <a:pt x="1014" y="7473"/>
                  <a:pt x="1045" y="7453"/>
                  <a:pt x="1073" y="7451"/>
                </a:cubicBezTo>
                <a:cubicBezTo>
                  <a:pt x="1158" y="7446"/>
                  <a:pt x="1214" y="7585"/>
                  <a:pt x="1149" y="7739"/>
                </a:cubicBezTo>
                <a:cubicBezTo>
                  <a:pt x="1100" y="7856"/>
                  <a:pt x="1016" y="7881"/>
                  <a:pt x="954" y="7815"/>
                </a:cubicBezTo>
                <a:cubicBezTo>
                  <a:pt x="987" y="7891"/>
                  <a:pt x="952" y="8084"/>
                  <a:pt x="822" y="8365"/>
                </a:cubicBezTo>
                <a:cubicBezTo>
                  <a:pt x="709" y="8608"/>
                  <a:pt x="582" y="9109"/>
                  <a:pt x="540" y="9481"/>
                </a:cubicBezTo>
                <a:cubicBezTo>
                  <a:pt x="441" y="10369"/>
                  <a:pt x="446" y="10416"/>
                  <a:pt x="581" y="10147"/>
                </a:cubicBezTo>
                <a:cubicBezTo>
                  <a:pt x="724" y="9862"/>
                  <a:pt x="764" y="9997"/>
                  <a:pt x="812" y="10920"/>
                </a:cubicBezTo>
                <a:cubicBezTo>
                  <a:pt x="876" y="12135"/>
                  <a:pt x="1095" y="13716"/>
                  <a:pt x="1260" y="14175"/>
                </a:cubicBezTo>
                <a:lnTo>
                  <a:pt x="1423" y="14631"/>
                </a:lnTo>
                <a:lnTo>
                  <a:pt x="1428" y="13607"/>
                </a:lnTo>
                <a:cubicBezTo>
                  <a:pt x="1430" y="13044"/>
                  <a:pt x="1468" y="12434"/>
                  <a:pt x="1516" y="12252"/>
                </a:cubicBezTo>
                <a:cubicBezTo>
                  <a:pt x="1596" y="11945"/>
                  <a:pt x="1612" y="11937"/>
                  <a:pt x="1710" y="12132"/>
                </a:cubicBezTo>
                <a:cubicBezTo>
                  <a:pt x="1771" y="12253"/>
                  <a:pt x="1836" y="12872"/>
                  <a:pt x="1867" y="13604"/>
                </a:cubicBezTo>
                <a:cubicBezTo>
                  <a:pt x="1945" y="15394"/>
                  <a:pt x="2307" y="16946"/>
                  <a:pt x="2298" y="15448"/>
                </a:cubicBezTo>
                <a:cubicBezTo>
                  <a:pt x="2293" y="14660"/>
                  <a:pt x="2426" y="14366"/>
                  <a:pt x="2556" y="14878"/>
                </a:cubicBezTo>
                <a:cubicBezTo>
                  <a:pt x="2774" y="15732"/>
                  <a:pt x="3308" y="17046"/>
                  <a:pt x="3436" y="17046"/>
                </a:cubicBezTo>
                <a:cubicBezTo>
                  <a:pt x="3472" y="17046"/>
                  <a:pt x="3467" y="16813"/>
                  <a:pt x="3426" y="16531"/>
                </a:cubicBezTo>
                <a:cubicBezTo>
                  <a:pt x="3334" y="15899"/>
                  <a:pt x="3371" y="14571"/>
                  <a:pt x="3481" y="14561"/>
                </a:cubicBezTo>
                <a:cubicBezTo>
                  <a:pt x="3525" y="14556"/>
                  <a:pt x="3625" y="14918"/>
                  <a:pt x="3703" y="15360"/>
                </a:cubicBezTo>
                <a:cubicBezTo>
                  <a:pt x="3977" y="16914"/>
                  <a:pt x="4011" y="17038"/>
                  <a:pt x="4228" y="17415"/>
                </a:cubicBezTo>
                <a:cubicBezTo>
                  <a:pt x="4349" y="17623"/>
                  <a:pt x="4492" y="17931"/>
                  <a:pt x="4547" y="18098"/>
                </a:cubicBezTo>
                <a:cubicBezTo>
                  <a:pt x="4645" y="18394"/>
                  <a:pt x="4647" y="18391"/>
                  <a:pt x="4610" y="17989"/>
                </a:cubicBezTo>
                <a:cubicBezTo>
                  <a:pt x="4516" y="16969"/>
                  <a:pt x="4499" y="16424"/>
                  <a:pt x="4532" y="16166"/>
                </a:cubicBezTo>
                <a:cubicBezTo>
                  <a:pt x="4500" y="16168"/>
                  <a:pt x="4470" y="16156"/>
                  <a:pt x="4452" y="16114"/>
                </a:cubicBezTo>
                <a:cubicBezTo>
                  <a:pt x="4426" y="16053"/>
                  <a:pt x="4438" y="15972"/>
                  <a:pt x="4480" y="15935"/>
                </a:cubicBezTo>
                <a:cubicBezTo>
                  <a:pt x="4489" y="15926"/>
                  <a:pt x="4499" y="15928"/>
                  <a:pt x="4510" y="15927"/>
                </a:cubicBezTo>
                <a:cubicBezTo>
                  <a:pt x="4487" y="15921"/>
                  <a:pt x="4465" y="15910"/>
                  <a:pt x="4452" y="15878"/>
                </a:cubicBezTo>
                <a:cubicBezTo>
                  <a:pt x="4426" y="15817"/>
                  <a:pt x="4438" y="15737"/>
                  <a:pt x="4480" y="15699"/>
                </a:cubicBezTo>
                <a:cubicBezTo>
                  <a:pt x="4522" y="15661"/>
                  <a:pt x="4577" y="15678"/>
                  <a:pt x="4602" y="15739"/>
                </a:cubicBezTo>
                <a:cubicBezTo>
                  <a:pt x="4611" y="15759"/>
                  <a:pt x="4609" y="15781"/>
                  <a:pt x="4610" y="15802"/>
                </a:cubicBezTo>
                <a:cubicBezTo>
                  <a:pt x="4639" y="15803"/>
                  <a:pt x="4667" y="15818"/>
                  <a:pt x="4683" y="15857"/>
                </a:cubicBezTo>
                <a:cubicBezTo>
                  <a:pt x="4705" y="15908"/>
                  <a:pt x="4695" y="15969"/>
                  <a:pt x="4667" y="16011"/>
                </a:cubicBezTo>
                <a:cubicBezTo>
                  <a:pt x="4695" y="16055"/>
                  <a:pt x="4725" y="16104"/>
                  <a:pt x="4748" y="16181"/>
                </a:cubicBezTo>
                <a:lnTo>
                  <a:pt x="4849" y="16509"/>
                </a:lnTo>
                <a:lnTo>
                  <a:pt x="4889" y="16125"/>
                </a:lnTo>
                <a:cubicBezTo>
                  <a:pt x="4953" y="15520"/>
                  <a:pt x="5072" y="15673"/>
                  <a:pt x="5213" y="16542"/>
                </a:cubicBezTo>
                <a:cubicBezTo>
                  <a:pt x="5285" y="16982"/>
                  <a:pt x="5420" y="17579"/>
                  <a:pt x="5515" y="17870"/>
                </a:cubicBezTo>
                <a:lnTo>
                  <a:pt x="5689" y="18401"/>
                </a:lnTo>
                <a:lnTo>
                  <a:pt x="5631" y="17930"/>
                </a:lnTo>
                <a:cubicBezTo>
                  <a:pt x="5550" y="17262"/>
                  <a:pt x="5559" y="15993"/>
                  <a:pt x="5646" y="15956"/>
                </a:cubicBezTo>
                <a:cubicBezTo>
                  <a:pt x="5686" y="15940"/>
                  <a:pt x="5762" y="16139"/>
                  <a:pt x="5814" y="16398"/>
                </a:cubicBezTo>
                <a:cubicBezTo>
                  <a:pt x="5905" y="16847"/>
                  <a:pt x="5911" y="16854"/>
                  <a:pt x="5942" y="16542"/>
                </a:cubicBezTo>
                <a:cubicBezTo>
                  <a:pt x="5950" y="16466"/>
                  <a:pt x="5963" y="16398"/>
                  <a:pt x="5977" y="16339"/>
                </a:cubicBezTo>
                <a:cubicBezTo>
                  <a:pt x="5965" y="16303"/>
                  <a:pt x="5969" y="16267"/>
                  <a:pt x="5980" y="16233"/>
                </a:cubicBezTo>
                <a:cubicBezTo>
                  <a:pt x="5979" y="16232"/>
                  <a:pt x="5980" y="16229"/>
                  <a:pt x="5980" y="16228"/>
                </a:cubicBezTo>
                <a:cubicBezTo>
                  <a:pt x="5972" y="16209"/>
                  <a:pt x="5973" y="16191"/>
                  <a:pt x="5972" y="16170"/>
                </a:cubicBezTo>
                <a:cubicBezTo>
                  <a:pt x="5943" y="16169"/>
                  <a:pt x="5916" y="16153"/>
                  <a:pt x="5900" y="16114"/>
                </a:cubicBezTo>
                <a:cubicBezTo>
                  <a:pt x="5874" y="16053"/>
                  <a:pt x="5885" y="15972"/>
                  <a:pt x="5927" y="15935"/>
                </a:cubicBezTo>
                <a:cubicBezTo>
                  <a:pt x="5969" y="15897"/>
                  <a:pt x="6024" y="15914"/>
                  <a:pt x="6050" y="15975"/>
                </a:cubicBezTo>
                <a:cubicBezTo>
                  <a:pt x="6058" y="15994"/>
                  <a:pt x="6058" y="16016"/>
                  <a:pt x="6058" y="16038"/>
                </a:cubicBezTo>
                <a:cubicBezTo>
                  <a:pt x="6087" y="16038"/>
                  <a:pt x="6115" y="16054"/>
                  <a:pt x="6131" y="16092"/>
                </a:cubicBezTo>
                <a:cubicBezTo>
                  <a:pt x="6148" y="16133"/>
                  <a:pt x="6145" y="16178"/>
                  <a:pt x="6131" y="16217"/>
                </a:cubicBezTo>
                <a:cubicBezTo>
                  <a:pt x="6148" y="16264"/>
                  <a:pt x="6143" y="16318"/>
                  <a:pt x="6121" y="16358"/>
                </a:cubicBezTo>
                <a:cubicBezTo>
                  <a:pt x="6195" y="16528"/>
                  <a:pt x="6301" y="16835"/>
                  <a:pt x="6427" y="17282"/>
                </a:cubicBezTo>
                <a:cubicBezTo>
                  <a:pt x="6845" y="18762"/>
                  <a:pt x="7021" y="19272"/>
                  <a:pt x="7262" y="19697"/>
                </a:cubicBezTo>
                <a:lnTo>
                  <a:pt x="7463" y="20050"/>
                </a:lnTo>
                <a:lnTo>
                  <a:pt x="7413" y="19564"/>
                </a:lnTo>
                <a:cubicBezTo>
                  <a:pt x="7389" y="19322"/>
                  <a:pt x="7397" y="19193"/>
                  <a:pt x="7421" y="19115"/>
                </a:cubicBezTo>
                <a:cubicBezTo>
                  <a:pt x="7392" y="19113"/>
                  <a:pt x="7363" y="19099"/>
                  <a:pt x="7347" y="19060"/>
                </a:cubicBezTo>
                <a:cubicBezTo>
                  <a:pt x="7321" y="18999"/>
                  <a:pt x="7333" y="18917"/>
                  <a:pt x="7375" y="18879"/>
                </a:cubicBezTo>
                <a:cubicBezTo>
                  <a:pt x="7417" y="18841"/>
                  <a:pt x="7473" y="18859"/>
                  <a:pt x="7498" y="18920"/>
                </a:cubicBezTo>
                <a:cubicBezTo>
                  <a:pt x="7518" y="18966"/>
                  <a:pt x="7511" y="19018"/>
                  <a:pt x="7491" y="19060"/>
                </a:cubicBezTo>
                <a:cubicBezTo>
                  <a:pt x="7556" y="19095"/>
                  <a:pt x="7650" y="19239"/>
                  <a:pt x="7778" y="19539"/>
                </a:cubicBezTo>
                <a:cubicBezTo>
                  <a:pt x="8054" y="20190"/>
                  <a:pt x="8181" y="20232"/>
                  <a:pt x="8037" y="19627"/>
                </a:cubicBezTo>
                <a:cubicBezTo>
                  <a:pt x="7954" y="19279"/>
                  <a:pt x="7930" y="18947"/>
                  <a:pt x="7966" y="18765"/>
                </a:cubicBezTo>
                <a:cubicBezTo>
                  <a:pt x="7944" y="18757"/>
                  <a:pt x="7924" y="18738"/>
                  <a:pt x="7911" y="18707"/>
                </a:cubicBezTo>
                <a:cubicBezTo>
                  <a:pt x="7885" y="18646"/>
                  <a:pt x="7897" y="18564"/>
                  <a:pt x="7939" y="18526"/>
                </a:cubicBezTo>
                <a:cubicBezTo>
                  <a:pt x="7981" y="18488"/>
                  <a:pt x="8035" y="18505"/>
                  <a:pt x="8061" y="18567"/>
                </a:cubicBezTo>
                <a:cubicBezTo>
                  <a:pt x="8078" y="18607"/>
                  <a:pt x="8075" y="18652"/>
                  <a:pt x="8061" y="18692"/>
                </a:cubicBezTo>
                <a:cubicBezTo>
                  <a:pt x="8128" y="18742"/>
                  <a:pt x="8270" y="19004"/>
                  <a:pt x="8426" y="19396"/>
                </a:cubicBezTo>
                <a:cubicBezTo>
                  <a:pt x="8821" y="20387"/>
                  <a:pt x="8955" y="20553"/>
                  <a:pt x="8879" y="19958"/>
                </a:cubicBezTo>
                <a:cubicBezTo>
                  <a:pt x="8803" y="19366"/>
                  <a:pt x="8953" y="19304"/>
                  <a:pt x="9142" y="19848"/>
                </a:cubicBezTo>
                <a:cubicBezTo>
                  <a:pt x="9229" y="20098"/>
                  <a:pt x="9359" y="20371"/>
                  <a:pt x="9429" y="20456"/>
                </a:cubicBezTo>
                <a:cubicBezTo>
                  <a:pt x="9543" y="20594"/>
                  <a:pt x="9543" y="20563"/>
                  <a:pt x="9444" y="20150"/>
                </a:cubicBezTo>
                <a:cubicBezTo>
                  <a:pt x="9383" y="19898"/>
                  <a:pt x="9309" y="19475"/>
                  <a:pt x="9278" y="19207"/>
                </a:cubicBezTo>
                <a:cubicBezTo>
                  <a:pt x="9245" y="18918"/>
                  <a:pt x="9247" y="18747"/>
                  <a:pt x="9275" y="18684"/>
                </a:cubicBezTo>
                <a:cubicBezTo>
                  <a:pt x="9267" y="18654"/>
                  <a:pt x="9263" y="18625"/>
                  <a:pt x="9270" y="18596"/>
                </a:cubicBezTo>
                <a:cubicBezTo>
                  <a:pt x="9271" y="18590"/>
                  <a:pt x="9277" y="18586"/>
                  <a:pt x="9278" y="18581"/>
                </a:cubicBezTo>
                <a:cubicBezTo>
                  <a:pt x="9256" y="18520"/>
                  <a:pt x="9265" y="18446"/>
                  <a:pt x="9305" y="18409"/>
                </a:cubicBezTo>
                <a:cubicBezTo>
                  <a:pt x="9347" y="18371"/>
                  <a:pt x="9403" y="18388"/>
                  <a:pt x="9429" y="18450"/>
                </a:cubicBezTo>
                <a:cubicBezTo>
                  <a:pt x="9445" y="18489"/>
                  <a:pt x="9442" y="18531"/>
                  <a:pt x="9429" y="18570"/>
                </a:cubicBezTo>
                <a:cubicBezTo>
                  <a:pt x="9453" y="18631"/>
                  <a:pt x="9442" y="18711"/>
                  <a:pt x="9401" y="18748"/>
                </a:cubicBezTo>
                <a:cubicBezTo>
                  <a:pt x="9395" y="18753"/>
                  <a:pt x="9387" y="18748"/>
                  <a:pt x="9381" y="18751"/>
                </a:cubicBezTo>
                <a:cubicBezTo>
                  <a:pt x="9447" y="18848"/>
                  <a:pt x="9530" y="19028"/>
                  <a:pt x="9634" y="19366"/>
                </a:cubicBezTo>
                <a:cubicBezTo>
                  <a:pt x="9880" y="20160"/>
                  <a:pt x="10152" y="20698"/>
                  <a:pt x="10306" y="20698"/>
                </a:cubicBezTo>
                <a:cubicBezTo>
                  <a:pt x="10350" y="20698"/>
                  <a:pt x="10487" y="20871"/>
                  <a:pt x="10610" y="21082"/>
                </a:cubicBezTo>
                <a:lnTo>
                  <a:pt x="10834" y="21464"/>
                </a:lnTo>
                <a:lnTo>
                  <a:pt x="10787" y="20860"/>
                </a:lnTo>
                <a:cubicBezTo>
                  <a:pt x="10729" y="20105"/>
                  <a:pt x="10850" y="19968"/>
                  <a:pt x="11083" y="20521"/>
                </a:cubicBezTo>
                <a:cubicBezTo>
                  <a:pt x="11243" y="20900"/>
                  <a:pt x="11537" y="21252"/>
                  <a:pt x="11608" y="21147"/>
                </a:cubicBezTo>
                <a:cubicBezTo>
                  <a:pt x="11625" y="21124"/>
                  <a:pt x="11598" y="20877"/>
                  <a:pt x="11550" y="20599"/>
                </a:cubicBezTo>
                <a:cubicBezTo>
                  <a:pt x="11491" y="20258"/>
                  <a:pt x="11497" y="20075"/>
                  <a:pt x="11538" y="20009"/>
                </a:cubicBezTo>
                <a:cubicBezTo>
                  <a:pt x="11536" y="20005"/>
                  <a:pt x="11532" y="20007"/>
                  <a:pt x="11531" y="20003"/>
                </a:cubicBezTo>
                <a:cubicBezTo>
                  <a:pt x="11514" y="19963"/>
                  <a:pt x="11518" y="19920"/>
                  <a:pt x="11531" y="19881"/>
                </a:cubicBezTo>
                <a:cubicBezTo>
                  <a:pt x="11507" y="19820"/>
                  <a:pt x="11517" y="19742"/>
                  <a:pt x="11558" y="19705"/>
                </a:cubicBezTo>
                <a:cubicBezTo>
                  <a:pt x="11600" y="19667"/>
                  <a:pt x="11655" y="19684"/>
                  <a:pt x="11681" y="19745"/>
                </a:cubicBezTo>
                <a:cubicBezTo>
                  <a:pt x="11698" y="19785"/>
                  <a:pt x="11694" y="19826"/>
                  <a:pt x="11681" y="19866"/>
                </a:cubicBezTo>
                <a:cubicBezTo>
                  <a:pt x="11705" y="19926"/>
                  <a:pt x="11694" y="20007"/>
                  <a:pt x="11653" y="20044"/>
                </a:cubicBezTo>
                <a:cubicBezTo>
                  <a:pt x="11713" y="20116"/>
                  <a:pt x="11786" y="20231"/>
                  <a:pt x="11875" y="20434"/>
                </a:cubicBezTo>
                <a:cubicBezTo>
                  <a:pt x="12154" y="21071"/>
                  <a:pt x="12506" y="21600"/>
                  <a:pt x="12578" y="21494"/>
                </a:cubicBezTo>
                <a:cubicBezTo>
                  <a:pt x="12604" y="21456"/>
                  <a:pt x="12548" y="21173"/>
                  <a:pt x="12455" y="20865"/>
                </a:cubicBezTo>
                <a:cubicBezTo>
                  <a:pt x="12382" y="20624"/>
                  <a:pt x="12362" y="20483"/>
                  <a:pt x="12360" y="20382"/>
                </a:cubicBezTo>
                <a:cubicBezTo>
                  <a:pt x="12352" y="20373"/>
                  <a:pt x="12340" y="20369"/>
                  <a:pt x="12334" y="20356"/>
                </a:cubicBezTo>
                <a:cubicBezTo>
                  <a:pt x="12325" y="20334"/>
                  <a:pt x="12325" y="20310"/>
                  <a:pt x="12325" y="20286"/>
                </a:cubicBezTo>
                <a:cubicBezTo>
                  <a:pt x="12297" y="20287"/>
                  <a:pt x="12270" y="20276"/>
                  <a:pt x="12254" y="20239"/>
                </a:cubicBezTo>
                <a:cubicBezTo>
                  <a:pt x="12238" y="20199"/>
                  <a:pt x="12241" y="20156"/>
                  <a:pt x="12254" y="20117"/>
                </a:cubicBezTo>
                <a:cubicBezTo>
                  <a:pt x="12247" y="20098"/>
                  <a:pt x="12248" y="20078"/>
                  <a:pt x="12247" y="20058"/>
                </a:cubicBezTo>
                <a:cubicBezTo>
                  <a:pt x="12218" y="20056"/>
                  <a:pt x="12190" y="20041"/>
                  <a:pt x="12173" y="20003"/>
                </a:cubicBezTo>
                <a:cubicBezTo>
                  <a:pt x="12165" y="19984"/>
                  <a:pt x="12167" y="19963"/>
                  <a:pt x="12166" y="19941"/>
                </a:cubicBezTo>
                <a:cubicBezTo>
                  <a:pt x="12137" y="19941"/>
                  <a:pt x="12110" y="19923"/>
                  <a:pt x="12093" y="19884"/>
                </a:cubicBezTo>
                <a:cubicBezTo>
                  <a:pt x="12068" y="19823"/>
                  <a:pt x="12079" y="19743"/>
                  <a:pt x="12121" y="19705"/>
                </a:cubicBezTo>
                <a:cubicBezTo>
                  <a:pt x="12142" y="19686"/>
                  <a:pt x="12166" y="19678"/>
                  <a:pt x="12188" y="19686"/>
                </a:cubicBezTo>
                <a:cubicBezTo>
                  <a:pt x="12195" y="19688"/>
                  <a:pt x="12198" y="19700"/>
                  <a:pt x="12204" y="19705"/>
                </a:cubicBezTo>
                <a:cubicBezTo>
                  <a:pt x="12246" y="19669"/>
                  <a:pt x="12299" y="19685"/>
                  <a:pt x="12325" y="19745"/>
                </a:cubicBezTo>
                <a:cubicBezTo>
                  <a:pt x="12342" y="19786"/>
                  <a:pt x="12339" y="19831"/>
                  <a:pt x="12325" y="19870"/>
                </a:cubicBezTo>
                <a:cubicBezTo>
                  <a:pt x="12330" y="19888"/>
                  <a:pt x="12332" y="19906"/>
                  <a:pt x="12332" y="19925"/>
                </a:cubicBezTo>
                <a:cubicBezTo>
                  <a:pt x="12338" y="19925"/>
                  <a:pt x="12343" y="19920"/>
                  <a:pt x="12349" y="19922"/>
                </a:cubicBezTo>
                <a:cubicBezTo>
                  <a:pt x="12372" y="19929"/>
                  <a:pt x="12392" y="19950"/>
                  <a:pt x="12405" y="19981"/>
                </a:cubicBezTo>
                <a:cubicBezTo>
                  <a:pt x="12414" y="20003"/>
                  <a:pt x="12406" y="20024"/>
                  <a:pt x="12405" y="20047"/>
                </a:cubicBezTo>
                <a:cubicBezTo>
                  <a:pt x="12436" y="20044"/>
                  <a:pt x="12468" y="20056"/>
                  <a:pt x="12486" y="20098"/>
                </a:cubicBezTo>
                <a:cubicBezTo>
                  <a:pt x="12502" y="20136"/>
                  <a:pt x="12497" y="20179"/>
                  <a:pt x="12486" y="20217"/>
                </a:cubicBezTo>
                <a:cubicBezTo>
                  <a:pt x="12485" y="20218"/>
                  <a:pt x="12486" y="20219"/>
                  <a:pt x="12486" y="20220"/>
                </a:cubicBezTo>
                <a:cubicBezTo>
                  <a:pt x="12499" y="20254"/>
                  <a:pt x="12501" y="20291"/>
                  <a:pt x="12493" y="20326"/>
                </a:cubicBezTo>
                <a:cubicBezTo>
                  <a:pt x="12548" y="20378"/>
                  <a:pt x="12605" y="20448"/>
                  <a:pt x="12699" y="20629"/>
                </a:cubicBezTo>
                <a:cubicBezTo>
                  <a:pt x="13023" y="21254"/>
                  <a:pt x="13296" y="21510"/>
                  <a:pt x="13428" y="21317"/>
                </a:cubicBezTo>
                <a:cubicBezTo>
                  <a:pt x="13477" y="21246"/>
                  <a:pt x="13565" y="21216"/>
                  <a:pt x="13626" y="21250"/>
                </a:cubicBezTo>
                <a:cubicBezTo>
                  <a:pt x="13711" y="21298"/>
                  <a:pt x="13726" y="21229"/>
                  <a:pt x="13689" y="20960"/>
                </a:cubicBezTo>
                <a:cubicBezTo>
                  <a:pt x="13622" y="20472"/>
                  <a:pt x="13758" y="20403"/>
                  <a:pt x="13968" y="20819"/>
                </a:cubicBezTo>
                <a:cubicBezTo>
                  <a:pt x="14195" y="21269"/>
                  <a:pt x="14329" y="21273"/>
                  <a:pt x="14263" y="20827"/>
                </a:cubicBezTo>
                <a:cubicBezTo>
                  <a:pt x="14172" y="20226"/>
                  <a:pt x="14352" y="20324"/>
                  <a:pt x="14788" y="21111"/>
                </a:cubicBezTo>
                <a:lnTo>
                  <a:pt x="15060" y="21600"/>
                </a:lnTo>
                <a:lnTo>
                  <a:pt x="15057" y="21581"/>
                </a:lnTo>
                <a:cubicBezTo>
                  <a:pt x="14989" y="21186"/>
                  <a:pt x="15073" y="20869"/>
                  <a:pt x="15205" y="21022"/>
                </a:cubicBezTo>
                <a:cubicBezTo>
                  <a:pt x="15334" y="21173"/>
                  <a:pt x="16214" y="21396"/>
                  <a:pt x="16472" y="21342"/>
                </a:cubicBezTo>
                <a:cubicBezTo>
                  <a:pt x="17674" y="21093"/>
                  <a:pt x="18071" y="20968"/>
                  <a:pt x="18880" y="20584"/>
                </a:cubicBezTo>
                <a:cubicBezTo>
                  <a:pt x="20449" y="19837"/>
                  <a:pt x="21010" y="19313"/>
                  <a:pt x="21447" y="18187"/>
                </a:cubicBezTo>
                <a:lnTo>
                  <a:pt x="21600" y="17786"/>
                </a:lnTo>
                <a:cubicBezTo>
                  <a:pt x="21599" y="17742"/>
                  <a:pt x="21599" y="17673"/>
                  <a:pt x="21598" y="17632"/>
                </a:cubicBezTo>
                <a:cubicBezTo>
                  <a:pt x="21595" y="17524"/>
                  <a:pt x="21593" y="17507"/>
                  <a:pt x="21590" y="17422"/>
                </a:cubicBezTo>
                <a:cubicBezTo>
                  <a:pt x="21579" y="17118"/>
                  <a:pt x="21565" y="16893"/>
                  <a:pt x="21550" y="16829"/>
                </a:cubicBezTo>
                <a:cubicBezTo>
                  <a:pt x="21462" y="16641"/>
                  <a:pt x="21220" y="15495"/>
                  <a:pt x="21215" y="15220"/>
                </a:cubicBezTo>
                <a:cubicBezTo>
                  <a:pt x="21212" y="15056"/>
                  <a:pt x="20925" y="14160"/>
                  <a:pt x="20763" y="13751"/>
                </a:cubicBezTo>
                <a:cubicBezTo>
                  <a:pt x="20709" y="13629"/>
                  <a:pt x="20668" y="13558"/>
                  <a:pt x="20650" y="13574"/>
                </a:cubicBezTo>
                <a:cubicBezTo>
                  <a:pt x="20647" y="13577"/>
                  <a:pt x="20641" y="13573"/>
                  <a:pt x="20638" y="13574"/>
                </a:cubicBezTo>
                <a:cubicBezTo>
                  <a:pt x="20628" y="13582"/>
                  <a:pt x="20616" y="13579"/>
                  <a:pt x="20597" y="13566"/>
                </a:cubicBezTo>
                <a:cubicBezTo>
                  <a:pt x="20588" y="13561"/>
                  <a:pt x="20580" y="13559"/>
                  <a:pt x="20571" y="13549"/>
                </a:cubicBezTo>
                <a:cubicBezTo>
                  <a:pt x="20562" y="13540"/>
                  <a:pt x="20557" y="13538"/>
                  <a:pt x="20547" y="13526"/>
                </a:cubicBezTo>
                <a:cubicBezTo>
                  <a:pt x="20488" y="13454"/>
                  <a:pt x="20419" y="13426"/>
                  <a:pt x="20393" y="13463"/>
                </a:cubicBezTo>
                <a:cubicBezTo>
                  <a:pt x="20368" y="13501"/>
                  <a:pt x="20303" y="13415"/>
                  <a:pt x="20251" y="13273"/>
                </a:cubicBezTo>
                <a:cubicBezTo>
                  <a:pt x="20212" y="13168"/>
                  <a:pt x="20099" y="12990"/>
                  <a:pt x="19979" y="12812"/>
                </a:cubicBezTo>
                <a:cubicBezTo>
                  <a:pt x="19949" y="12791"/>
                  <a:pt x="19929" y="12759"/>
                  <a:pt x="19926" y="12720"/>
                </a:cubicBezTo>
                <a:cubicBezTo>
                  <a:pt x="19773" y="12504"/>
                  <a:pt x="19592" y="12279"/>
                  <a:pt x="19431" y="12113"/>
                </a:cubicBezTo>
                <a:cubicBezTo>
                  <a:pt x="19372" y="12052"/>
                  <a:pt x="19355" y="12048"/>
                  <a:pt x="19342" y="12054"/>
                </a:cubicBezTo>
                <a:cubicBezTo>
                  <a:pt x="19342" y="12081"/>
                  <a:pt x="19351" y="12131"/>
                  <a:pt x="19365" y="12194"/>
                </a:cubicBezTo>
                <a:cubicBezTo>
                  <a:pt x="19384" y="12257"/>
                  <a:pt x="19390" y="12282"/>
                  <a:pt x="19436" y="12414"/>
                </a:cubicBezTo>
                <a:cubicBezTo>
                  <a:pt x="19450" y="12454"/>
                  <a:pt x="19460" y="12510"/>
                  <a:pt x="19474" y="12555"/>
                </a:cubicBezTo>
                <a:cubicBezTo>
                  <a:pt x="19498" y="12625"/>
                  <a:pt x="19522" y="12714"/>
                  <a:pt x="19544" y="12758"/>
                </a:cubicBezTo>
                <a:cubicBezTo>
                  <a:pt x="19580" y="12830"/>
                  <a:pt x="19600" y="12989"/>
                  <a:pt x="19616" y="13176"/>
                </a:cubicBezTo>
                <a:cubicBezTo>
                  <a:pt x="19705" y="13675"/>
                  <a:pt x="19746" y="14177"/>
                  <a:pt x="19677" y="14300"/>
                </a:cubicBezTo>
                <a:cubicBezTo>
                  <a:pt x="19633" y="14378"/>
                  <a:pt x="19604" y="14590"/>
                  <a:pt x="19614" y="14772"/>
                </a:cubicBezTo>
                <a:cubicBezTo>
                  <a:pt x="19632" y="15102"/>
                  <a:pt x="19584" y="15396"/>
                  <a:pt x="19444" y="15780"/>
                </a:cubicBezTo>
                <a:cubicBezTo>
                  <a:pt x="19403" y="15893"/>
                  <a:pt x="19368" y="16080"/>
                  <a:pt x="19368" y="16200"/>
                </a:cubicBezTo>
                <a:cubicBezTo>
                  <a:pt x="19368" y="16248"/>
                  <a:pt x="19353" y="16274"/>
                  <a:pt x="19346" y="16320"/>
                </a:cubicBezTo>
                <a:cubicBezTo>
                  <a:pt x="19343" y="16361"/>
                  <a:pt x="19335" y="16383"/>
                  <a:pt x="19328" y="16412"/>
                </a:cubicBezTo>
                <a:cubicBezTo>
                  <a:pt x="19320" y="16439"/>
                  <a:pt x="19321" y="16488"/>
                  <a:pt x="19310" y="16501"/>
                </a:cubicBezTo>
                <a:cubicBezTo>
                  <a:pt x="19279" y="16548"/>
                  <a:pt x="19264" y="16771"/>
                  <a:pt x="19277" y="16998"/>
                </a:cubicBezTo>
                <a:cubicBezTo>
                  <a:pt x="19283" y="17089"/>
                  <a:pt x="19275" y="17185"/>
                  <a:pt x="19267" y="17274"/>
                </a:cubicBezTo>
                <a:cubicBezTo>
                  <a:pt x="19267" y="17276"/>
                  <a:pt x="19267" y="17280"/>
                  <a:pt x="19267" y="17282"/>
                </a:cubicBezTo>
                <a:cubicBezTo>
                  <a:pt x="19255" y="17411"/>
                  <a:pt x="19236" y="17525"/>
                  <a:pt x="19205" y="17580"/>
                </a:cubicBezTo>
                <a:cubicBezTo>
                  <a:pt x="19152" y="17673"/>
                  <a:pt x="19131" y="17836"/>
                  <a:pt x="19159" y="17944"/>
                </a:cubicBezTo>
                <a:cubicBezTo>
                  <a:pt x="19188" y="18053"/>
                  <a:pt x="19154" y="18225"/>
                  <a:pt x="19083" y="18331"/>
                </a:cubicBezTo>
                <a:cubicBezTo>
                  <a:pt x="19014" y="18435"/>
                  <a:pt x="18911" y="18622"/>
                  <a:pt x="18852" y="18748"/>
                </a:cubicBezTo>
                <a:cubicBezTo>
                  <a:pt x="18754" y="18958"/>
                  <a:pt x="18704" y="18965"/>
                  <a:pt x="18232" y="18846"/>
                </a:cubicBezTo>
                <a:cubicBezTo>
                  <a:pt x="17920" y="18767"/>
                  <a:pt x="17689" y="18674"/>
                  <a:pt x="17397" y="18578"/>
                </a:cubicBezTo>
                <a:cubicBezTo>
                  <a:pt x="17187" y="18508"/>
                  <a:pt x="16880" y="18428"/>
                  <a:pt x="16794" y="18386"/>
                </a:cubicBezTo>
                <a:cubicBezTo>
                  <a:pt x="16692" y="18335"/>
                  <a:pt x="16696" y="18300"/>
                  <a:pt x="16818" y="18169"/>
                </a:cubicBezTo>
                <a:cubicBezTo>
                  <a:pt x="16879" y="18103"/>
                  <a:pt x="16896" y="18062"/>
                  <a:pt x="16844" y="18022"/>
                </a:cubicBezTo>
                <a:cubicBezTo>
                  <a:pt x="16823" y="18010"/>
                  <a:pt x="16761" y="17991"/>
                  <a:pt x="16729" y="17978"/>
                </a:cubicBezTo>
                <a:cubicBezTo>
                  <a:pt x="16651" y="17946"/>
                  <a:pt x="16572" y="17915"/>
                  <a:pt x="16376" y="17867"/>
                </a:cubicBezTo>
                <a:cubicBezTo>
                  <a:pt x="15655" y="17690"/>
                  <a:pt x="15399" y="17558"/>
                  <a:pt x="15469" y="17393"/>
                </a:cubicBezTo>
                <a:cubicBezTo>
                  <a:pt x="15503" y="17313"/>
                  <a:pt x="15647" y="17296"/>
                  <a:pt x="15856" y="17347"/>
                </a:cubicBezTo>
                <a:lnTo>
                  <a:pt x="16063" y="17399"/>
                </a:lnTo>
                <a:cubicBezTo>
                  <a:pt x="16105" y="17381"/>
                  <a:pt x="16087" y="17328"/>
                  <a:pt x="16055" y="17268"/>
                </a:cubicBezTo>
                <a:lnTo>
                  <a:pt x="15924" y="17105"/>
                </a:lnTo>
                <a:cubicBezTo>
                  <a:pt x="15779" y="16927"/>
                  <a:pt x="15343" y="16630"/>
                  <a:pt x="14959" y="16447"/>
                </a:cubicBezTo>
                <a:cubicBezTo>
                  <a:pt x="14804" y="16373"/>
                  <a:pt x="14769" y="16344"/>
                  <a:pt x="14629" y="16276"/>
                </a:cubicBezTo>
                <a:cubicBezTo>
                  <a:pt x="14563" y="16254"/>
                  <a:pt x="14483" y="16222"/>
                  <a:pt x="14444" y="16222"/>
                </a:cubicBezTo>
                <a:cubicBezTo>
                  <a:pt x="14399" y="16222"/>
                  <a:pt x="14317" y="16154"/>
                  <a:pt x="14250" y="16081"/>
                </a:cubicBezTo>
                <a:cubicBezTo>
                  <a:pt x="13018" y="15468"/>
                  <a:pt x="12347" y="15075"/>
                  <a:pt x="12412" y="14921"/>
                </a:cubicBezTo>
                <a:cubicBezTo>
                  <a:pt x="12438" y="14859"/>
                  <a:pt x="12517" y="14807"/>
                  <a:pt x="12588" y="14807"/>
                </a:cubicBezTo>
                <a:cubicBezTo>
                  <a:pt x="12624" y="14807"/>
                  <a:pt x="12649" y="14800"/>
                  <a:pt x="12664" y="14786"/>
                </a:cubicBezTo>
                <a:cubicBezTo>
                  <a:pt x="12678" y="14772"/>
                  <a:pt x="12681" y="14752"/>
                  <a:pt x="12667" y="14731"/>
                </a:cubicBezTo>
                <a:cubicBezTo>
                  <a:pt x="12638" y="14688"/>
                  <a:pt x="12650" y="14584"/>
                  <a:pt x="12697" y="14501"/>
                </a:cubicBezTo>
                <a:cubicBezTo>
                  <a:pt x="12712" y="14475"/>
                  <a:pt x="12714" y="14450"/>
                  <a:pt x="12712" y="14428"/>
                </a:cubicBezTo>
                <a:cubicBezTo>
                  <a:pt x="12711" y="14425"/>
                  <a:pt x="12713" y="14420"/>
                  <a:pt x="12712" y="14417"/>
                </a:cubicBezTo>
                <a:cubicBezTo>
                  <a:pt x="12693" y="14346"/>
                  <a:pt x="12574" y="14292"/>
                  <a:pt x="12292" y="14211"/>
                </a:cubicBezTo>
                <a:cubicBezTo>
                  <a:pt x="12088" y="14152"/>
                  <a:pt x="11962" y="14098"/>
                  <a:pt x="11875" y="14042"/>
                </a:cubicBezTo>
                <a:cubicBezTo>
                  <a:pt x="11872" y="14044"/>
                  <a:pt x="11868" y="14041"/>
                  <a:pt x="11864" y="14042"/>
                </a:cubicBezTo>
                <a:cubicBezTo>
                  <a:pt x="11848" y="14047"/>
                  <a:pt x="11834" y="14053"/>
                  <a:pt x="11820" y="14046"/>
                </a:cubicBezTo>
                <a:cubicBezTo>
                  <a:pt x="11800" y="14038"/>
                  <a:pt x="11783" y="14021"/>
                  <a:pt x="11772" y="13994"/>
                </a:cubicBezTo>
                <a:cubicBezTo>
                  <a:pt x="11765" y="13978"/>
                  <a:pt x="11768" y="13960"/>
                  <a:pt x="11769" y="13943"/>
                </a:cubicBezTo>
                <a:cubicBezTo>
                  <a:pt x="11754" y="13954"/>
                  <a:pt x="11741" y="13983"/>
                  <a:pt x="11727" y="13983"/>
                </a:cubicBezTo>
                <a:cubicBezTo>
                  <a:pt x="11614" y="13983"/>
                  <a:pt x="11554" y="13770"/>
                  <a:pt x="11644" y="13688"/>
                </a:cubicBezTo>
                <a:cubicBezTo>
                  <a:pt x="11687" y="13649"/>
                  <a:pt x="11736" y="13659"/>
                  <a:pt x="11777" y="13682"/>
                </a:cubicBezTo>
                <a:cubicBezTo>
                  <a:pt x="11784" y="13683"/>
                  <a:pt x="11790" y="13684"/>
                  <a:pt x="11797" y="13688"/>
                </a:cubicBezTo>
                <a:cubicBezTo>
                  <a:pt x="11805" y="13694"/>
                  <a:pt x="11810" y="13699"/>
                  <a:pt x="11816" y="13707"/>
                </a:cubicBezTo>
                <a:cubicBezTo>
                  <a:pt x="11825" y="13716"/>
                  <a:pt x="11836" y="13723"/>
                  <a:pt x="11842" y="13737"/>
                </a:cubicBezTo>
                <a:cubicBezTo>
                  <a:pt x="11845" y="13745"/>
                  <a:pt x="11843" y="13753"/>
                  <a:pt x="11844" y="13761"/>
                </a:cubicBezTo>
                <a:cubicBezTo>
                  <a:pt x="11848" y="13774"/>
                  <a:pt x="11848" y="13785"/>
                  <a:pt x="11849" y="13799"/>
                </a:cubicBezTo>
                <a:cubicBezTo>
                  <a:pt x="11851" y="13799"/>
                  <a:pt x="11853" y="13799"/>
                  <a:pt x="11855" y="13799"/>
                </a:cubicBezTo>
                <a:cubicBezTo>
                  <a:pt x="11873" y="13785"/>
                  <a:pt x="11878" y="13772"/>
                  <a:pt x="11903" y="13758"/>
                </a:cubicBezTo>
                <a:cubicBezTo>
                  <a:pt x="12065" y="13669"/>
                  <a:pt x="12038" y="13647"/>
                  <a:pt x="11701" y="13571"/>
                </a:cubicBezTo>
                <a:cubicBezTo>
                  <a:pt x="11171" y="13452"/>
                  <a:pt x="10797" y="13268"/>
                  <a:pt x="10296" y="12886"/>
                </a:cubicBezTo>
                <a:cubicBezTo>
                  <a:pt x="10242" y="12844"/>
                  <a:pt x="10208" y="12810"/>
                  <a:pt x="10167" y="12772"/>
                </a:cubicBezTo>
                <a:cubicBezTo>
                  <a:pt x="10019" y="12657"/>
                  <a:pt x="9916" y="12558"/>
                  <a:pt x="9919" y="12503"/>
                </a:cubicBezTo>
                <a:cubicBezTo>
                  <a:pt x="9907" y="12502"/>
                  <a:pt x="9895" y="12510"/>
                  <a:pt x="9884" y="12503"/>
                </a:cubicBezTo>
                <a:cubicBezTo>
                  <a:pt x="9842" y="12541"/>
                  <a:pt x="9786" y="12524"/>
                  <a:pt x="9760" y="12463"/>
                </a:cubicBezTo>
                <a:cubicBezTo>
                  <a:pt x="9734" y="12401"/>
                  <a:pt x="9746" y="12320"/>
                  <a:pt x="9788" y="12282"/>
                </a:cubicBezTo>
                <a:cubicBezTo>
                  <a:pt x="9815" y="12258"/>
                  <a:pt x="9844" y="12264"/>
                  <a:pt x="9871" y="12282"/>
                </a:cubicBezTo>
                <a:cubicBezTo>
                  <a:pt x="9913" y="12247"/>
                  <a:pt x="9966" y="12262"/>
                  <a:pt x="9992" y="12322"/>
                </a:cubicBezTo>
                <a:cubicBezTo>
                  <a:pt x="9996" y="12332"/>
                  <a:pt x="9995" y="12345"/>
                  <a:pt x="9997" y="12356"/>
                </a:cubicBezTo>
                <a:cubicBezTo>
                  <a:pt x="10043" y="12340"/>
                  <a:pt x="10111" y="12339"/>
                  <a:pt x="10208" y="12360"/>
                </a:cubicBezTo>
                <a:cubicBezTo>
                  <a:pt x="10335" y="12387"/>
                  <a:pt x="10420" y="12383"/>
                  <a:pt x="10399" y="12352"/>
                </a:cubicBezTo>
                <a:cubicBezTo>
                  <a:pt x="10377" y="12320"/>
                  <a:pt x="10397" y="12233"/>
                  <a:pt x="10441" y="12154"/>
                </a:cubicBezTo>
                <a:cubicBezTo>
                  <a:pt x="10501" y="12049"/>
                  <a:pt x="10446" y="11955"/>
                  <a:pt x="10238" y="11810"/>
                </a:cubicBezTo>
                <a:cubicBezTo>
                  <a:pt x="10148" y="11748"/>
                  <a:pt x="10085" y="11682"/>
                  <a:pt x="10042" y="11623"/>
                </a:cubicBezTo>
                <a:cubicBezTo>
                  <a:pt x="10040" y="11623"/>
                  <a:pt x="10039" y="11627"/>
                  <a:pt x="10037" y="11627"/>
                </a:cubicBezTo>
                <a:cubicBezTo>
                  <a:pt x="10011" y="11627"/>
                  <a:pt x="9988" y="11612"/>
                  <a:pt x="9969" y="11593"/>
                </a:cubicBezTo>
                <a:cubicBezTo>
                  <a:pt x="9962" y="11586"/>
                  <a:pt x="9958" y="11577"/>
                  <a:pt x="9952" y="11568"/>
                </a:cubicBezTo>
                <a:cubicBezTo>
                  <a:pt x="9942" y="11553"/>
                  <a:pt x="9932" y="11539"/>
                  <a:pt x="9927" y="11520"/>
                </a:cubicBezTo>
                <a:cubicBezTo>
                  <a:pt x="9908" y="11464"/>
                  <a:pt x="9911" y="11403"/>
                  <a:pt x="9941" y="11357"/>
                </a:cubicBezTo>
                <a:cubicBezTo>
                  <a:pt x="9890" y="11233"/>
                  <a:pt x="9804" y="11068"/>
                  <a:pt x="9670" y="10872"/>
                </a:cubicBezTo>
                <a:cubicBezTo>
                  <a:pt x="9593" y="10760"/>
                  <a:pt x="9586" y="10726"/>
                  <a:pt x="9540" y="10647"/>
                </a:cubicBezTo>
                <a:cubicBezTo>
                  <a:pt x="9472" y="10541"/>
                  <a:pt x="9430" y="10472"/>
                  <a:pt x="9406" y="10419"/>
                </a:cubicBezTo>
                <a:cubicBezTo>
                  <a:pt x="9404" y="10413"/>
                  <a:pt x="9390" y="10391"/>
                  <a:pt x="9388" y="10386"/>
                </a:cubicBezTo>
                <a:cubicBezTo>
                  <a:pt x="9378" y="10392"/>
                  <a:pt x="9369" y="10388"/>
                  <a:pt x="9358" y="10389"/>
                </a:cubicBezTo>
                <a:cubicBezTo>
                  <a:pt x="9358" y="10433"/>
                  <a:pt x="9348" y="10476"/>
                  <a:pt x="9321" y="10500"/>
                </a:cubicBezTo>
                <a:cubicBezTo>
                  <a:pt x="9279" y="10538"/>
                  <a:pt x="9223" y="10521"/>
                  <a:pt x="9197" y="10460"/>
                </a:cubicBezTo>
                <a:cubicBezTo>
                  <a:pt x="9172" y="10398"/>
                  <a:pt x="9183" y="10317"/>
                  <a:pt x="9225" y="10279"/>
                </a:cubicBezTo>
                <a:cubicBezTo>
                  <a:pt x="9238" y="10267"/>
                  <a:pt x="9253" y="10269"/>
                  <a:pt x="9268" y="10268"/>
                </a:cubicBezTo>
                <a:cubicBezTo>
                  <a:pt x="9268" y="10259"/>
                  <a:pt x="9264" y="10251"/>
                  <a:pt x="9266" y="10243"/>
                </a:cubicBezTo>
                <a:cubicBezTo>
                  <a:pt x="9216" y="10182"/>
                  <a:pt x="9052" y="10036"/>
                  <a:pt x="8722" y="9790"/>
                </a:cubicBezTo>
                <a:cubicBezTo>
                  <a:pt x="8435" y="9576"/>
                  <a:pt x="8265" y="9435"/>
                  <a:pt x="8172" y="9329"/>
                </a:cubicBezTo>
                <a:cubicBezTo>
                  <a:pt x="8171" y="9330"/>
                  <a:pt x="8171" y="9329"/>
                  <a:pt x="8170" y="9329"/>
                </a:cubicBezTo>
                <a:cubicBezTo>
                  <a:pt x="8133" y="9343"/>
                  <a:pt x="8093" y="9331"/>
                  <a:pt x="8072" y="9281"/>
                </a:cubicBezTo>
                <a:cubicBezTo>
                  <a:pt x="8064" y="9262"/>
                  <a:pt x="8064" y="9240"/>
                  <a:pt x="8063" y="9219"/>
                </a:cubicBezTo>
                <a:cubicBezTo>
                  <a:pt x="8052" y="9218"/>
                  <a:pt x="8047" y="9202"/>
                  <a:pt x="8037" y="9197"/>
                </a:cubicBezTo>
                <a:cubicBezTo>
                  <a:pt x="8035" y="9198"/>
                  <a:pt x="8035" y="9204"/>
                  <a:pt x="8034" y="9205"/>
                </a:cubicBezTo>
                <a:cubicBezTo>
                  <a:pt x="7992" y="9243"/>
                  <a:pt x="7937" y="9225"/>
                  <a:pt x="7911" y="9164"/>
                </a:cubicBezTo>
                <a:cubicBezTo>
                  <a:pt x="7885" y="9103"/>
                  <a:pt x="7897" y="9021"/>
                  <a:pt x="7939" y="8983"/>
                </a:cubicBezTo>
                <a:cubicBezTo>
                  <a:pt x="7966" y="8958"/>
                  <a:pt x="7997" y="8963"/>
                  <a:pt x="8024" y="8983"/>
                </a:cubicBezTo>
                <a:cubicBezTo>
                  <a:pt x="8055" y="8959"/>
                  <a:pt x="8089" y="8968"/>
                  <a:pt x="8117" y="8998"/>
                </a:cubicBezTo>
                <a:cubicBezTo>
                  <a:pt x="8104" y="8902"/>
                  <a:pt x="8017" y="8780"/>
                  <a:pt x="7822" y="8575"/>
                </a:cubicBezTo>
                <a:cubicBezTo>
                  <a:pt x="7714" y="8461"/>
                  <a:pt x="7642" y="8363"/>
                  <a:pt x="7591" y="8273"/>
                </a:cubicBezTo>
                <a:cubicBezTo>
                  <a:pt x="7577" y="8275"/>
                  <a:pt x="7569" y="8256"/>
                  <a:pt x="7556" y="8251"/>
                </a:cubicBezTo>
                <a:cubicBezTo>
                  <a:pt x="7553" y="8254"/>
                  <a:pt x="7553" y="8259"/>
                  <a:pt x="7551" y="8262"/>
                </a:cubicBezTo>
                <a:cubicBezTo>
                  <a:pt x="7509" y="8299"/>
                  <a:pt x="7454" y="8282"/>
                  <a:pt x="7428" y="8221"/>
                </a:cubicBezTo>
                <a:cubicBezTo>
                  <a:pt x="7402" y="8160"/>
                  <a:pt x="7414" y="8079"/>
                  <a:pt x="7456" y="8041"/>
                </a:cubicBezTo>
                <a:cubicBezTo>
                  <a:pt x="7483" y="8017"/>
                  <a:pt x="7512" y="8023"/>
                  <a:pt x="7539" y="8041"/>
                </a:cubicBezTo>
                <a:cubicBezTo>
                  <a:pt x="7541" y="8040"/>
                  <a:pt x="7544" y="8038"/>
                  <a:pt x="7546" y="8037"/>
                </a:cubicBezTo>
                <a:cubicBezTo>
                  <a:pt x="7575" y="8004"/>
                  <a:pt x="7627" y="7995"/>
                  <a:pt x="7732" y="8041"/>
                </a:cubicBezTo>
                <a:cubicBezTo>
                  <a:pt x="7808" y="8075"/>
                  <a:pt x="7840" y="8082"/>
                  <a:pt x="7837" y="8052"/>
                </a:cubicBezTo>
                <a:cubicBezTo>
                  <a:pt x="7821" y="8016"/>
                  <a:pt x="7799" y="7977"/>
                  <a:pt x="7778" y="7938"/>
                </a:cubicBezTo>
                <a:cubicBezTo>
                  <a:pt x="7752" y="7891"/>
                  <a:pt x="7743" y="7869"/>
                  <a:pt x="7684" y="7776"/>
                </a:cubicBezTo>
                <a:cubicBezTo>
                  <a:pt x="7623" y="7681"/>
                  <a:pt x="7572" y="7587"/>
                  <a:pt x="7539" y="7514"/>
                </a:cubicBezTo>
                <a:cubicBezTo>
                  <a:pt x="7538" y="7512"/>
                  <a:pt x="7540" y="7512"/>
                  <a:pt x="7539" y="7511"/>
                </a:cubicBezTo>
                <a:cubicBezTo>
                  <a:pt x="7527" y="7486"/>
                  <a:pt x="7533" y="7485"/>
                  <a:pt x="7526" y="7467"/>
                </a:cubicBezTo>
                <a:cubicBezTo>
                  <a:pt x="7513" y="7428"/>
                  <a:pt x="7493" y="7381"/>
                  <a:pt x="7501" y="7370"/>
                </a:cubicBezTo>
                <a:cubicBezTo>
                  <a:pt x="7522" y="7338"/>
                  <a:pt x="7379" y="7162"/>
                  <a:pt x="7182" y="6980"/>
                </a:cubicBezTo>
                <a:cubicBezTo>
                  <a:pt x="7084" y="6889"/>
                  <a:pt x="7010" y="6809"/>
                  <a:pt x="6960" y="6738"/>
                </a:cubicBezTo>
                <a:cubicBezTo>
                  <a:pt x="6924" y="6750"/>
                  <a:pt x="6886" y="6739"/>
                  <a:pt x="6865" y="6690"/>
                </a:cubicBezTo>
                <a:cubicBezTo>
                  <a:pt x="6839" y="6629"/>
                  <a:pt x="6851" y="6548"/>
                  <a:pt x="6893" y="6510"/>
                </a:cubicBezTo>
                <a:cubicBezTo>
                  <a:pt x="6904" y="6500"/>
                  <a:pt x="6916" y="6500"/>
                  <a:pt x="6928" y="6497"/>
                </a:cubicBezTo>
                <a:cubicBezTo>
                  <a:pt x="6970" y="6465"/>
                  <a:pt x="7040" y="6454"/>
                  <a:pt x="7171" y="6491"/>
                </a:cubicBezTo>
                <a:lnTo>
                  <a:pt x="7304" y="6527"/>
                </a:lnTo>
                <a:cubicBezTo>
                  <a:pt x="7311" y="6512"/>
                  <a:pt x="7336" y="6490"/>
                  <a:pt x="7335" y="6476"/>
                </a:cubicBezTo>
                <a:lnTo>
                  <a:pt x="7164" y="6315"/>
                </a:lnTo>
                <a:cubicBezTo>
                  <a:pt x="7021" y="6180"/>
                  <a:pt x="6551" y="5889"/>
                  <a:pt x="6118" y="5665"/>
                </a:cubicBezTo>
                <a:cubicBezTo>
                  <a:pt x="5685" y="5442"/>
                  <a:pt x="5259" y="5210"/>
                  <a:pt x="5171" y="5150"/>
                </a:cubicBezTo>
                <a:cubicBezTo>
                  <a:pt x="5082" y="5090"/>
                  <a:pt x="4937" y="5024"/>
                  <a:pt x="4849" y="5000"/>
                </a:cubicBezTo>
                <a:cubicBezTo>
                  <a:pt x="4760" y="4977"/>
                  <a:pt x="4698" y="4890"/>
                  <a:pt x="4710" y="4808"/>
                </a:cubicBezTo>
                <a:cubicBezTo>
                  <a:pt x="4722" y="4726"/>
                  <a:pt x="4696" y="4694"/>
                  <a:pt x="4650" y="4735"/>
                </a:cubicBezTo>
                <a:cubicBezTo>
                  <a:pt x="4605" y="4776"/>
                  <a:pt x="4528" y="4772"/>
                  <a:pt x="4482" y="4730"/>
                </a:cubicBezTo>
                <a:cubicBezTo>
                  <a:pt x="4337" y="4599"/>
                  <a:pt x="4567" y="4323"/>
                  <a:pt x="4819" y="4323"/>
                </a:cubicBezTo>
                <a:cubicBezTo>
                  <a:pt x="4958" y="4323"/>
                  <a:pt x="5042" y="4266"/>
                  <a:pt x="5030" y="4179"/>
                </a:cubicBezTo>
                <a:cubicBezTo>
                  <a:pt x="5019" y="4100"/>
                  <a:pt x="5135" y="3997"/>
                  <a:pt x="5291" y="3950"/>
                </a:cubicBezTo>
                <a:lnTo>
                  <a:pt x="5487" y="3892"/>
                </a:lnTo>
                <a:cubicBezTo>
                  <a:pt x="5473" y="3889"/>
                  <a:pt x="5405" y="3892"/>
                  <a:pt x="5369" y="3892"/>
                </a:cubicBezTo>
                <a:lnTo>
                  <a:pt x="5291" y="3898"/>
                </a:lnTo>
                <a:cubicBezTo>
                  <a:pt x="5136" y="3916"/>
                  <a:pt x="4956" y="3953"/>
                  <a:pt x="4889" y="3979"/>
                </a:cubicBezTo>
                <a:cubicBezTo>
                  <a:pt x="4840" y="3999"/>
                  <a:pt x="4813" y="3973"/>
                  <a:pt x="4796" y="3911"/>
                </a:cubicBezTo>
                <a:lnTo>
                  <a:pt x="4769" y="3911"/>
                </a:lnTo>
                <a:lnTo>
                  <a:pt x="4782" y="3716"/>
                </a:lnTo>
                <a:cubicBezTo>
                  <a:pt x="4782" y="3695"/>
                  <a:pt x="4778" y="3691"/>
                  <a:pt x="4778" y="3667"/>
                </a:cubicBezTo>
                <a:lnTo>
                  <a:pt x="4789" y="3310"/>
                </a:lnTo>
                <a:lnTo>
                  <a:pt x="4562" y="3637"/>
                </a:lnTo>
                <a:cubicBezTo>
                  <a:pt x="4438" y="3819"/>
                  <a:pt x="4301" y="3968"/>
                  <a:pt x="4256" y="3968"/>
                </a:cubicBezTo>
                <a:cubicBezTo>
                  <a:pt x="4206" y="3968"/>
                  <a:pt x="4174" y="3937"/>
                  <a:pt x="4151" y="3895"/>
                </a:cubicBezTo>
                <a:cubicBezTo>
                  <a:pt x="4146" y="3889"/>
                  <a:pt x="4142" y="3880"/>
                  <a:pt x="4140" y="3870"/>
                </a:cubicBezTo>
                <a:cubicBezTo>
                  <a:pt x="4105" y="3778"/>
                  <a:pt x="4119" y="3637"/>
                  <a:pt x="4201" y="3505"/>
                </a:cubicBezTo>
                <a:cubicBezTo>
                  <a:pt x="4326" y="3301"/>
                  <a:pt x="4318" y="3287"/>
                  <a:pt x="4042" y="3239"/>
                </a:cubicBezTo>
                <a:cubicBezTo>
                  <a:pt x="3815" y="3201"/>
                  <a:pt x="3734" y="3242"/>
                  <a:pt x="3670" y="3417"/>
                </a:cubicBezTo>
                <a:cubicBezTo>
                  <a:pt x="3668" y="3423"/>
                  <a:pt x="3667" y="3423"/>
                  <a:pt x="3664" y="3428"/>
                </a:cubicBezTo>
                <a:lnTo>
                  <a:pt x="3579" y="3659"/>
                </a:lnTo>
                <a:lnTo>
                  <a:pt x="3494" y="3505"/>
                </a:lnTo>
                <a:cubicBezTo>
                  <a:pt x="3371" y="3329"/>
                  <a:pt x="3304" y="3353"/>
                  <a:pt x="3261" y="3597"/>
                </a:cubicBezTo>
                <a:cubicBezTo>
                  <a:pt x="3239" y="3716"/>
                  <a:pt x="3157" y="3811"/>
                  <a:pt x="3079" y="3811"/>
                </a:cubicBezTo>
                <a:cubicBezTo>
                  <a:pt x="3029" y="3811"/>
                  <a:pt x="2971" y="3723"/>
                  <a:pt x="2906" y="3583"/>
                </a:cubicBezTo>
                <a:cubicBezTo>
                  <a:pt x="2860" y="3529"/>
                  <a:pt x="2824" y="3448"/>
                  <a:pt x="2800" y="3328"/>
                </a:cubicBezTo>
                <a:cubicBezTo>
                  <a:pt x="2675" y="2963"/>
                  <a:pt x="2506" y="2358"/>
                  <a:pt x="2254" y="1388"/>
                </a:cubicBezTo>
                <a:cubicBezTo>
                  <a:pt x="2093" y="765"/>
                  <a:pt x="1904" y="193"/>
                  <a:pt x="1835" y="114"/>
                </a:cubicBezTo>
                <a:cubicBezTo>
                  <a:pt x="1787" y="58"/>
                  <a:pt x="1610" y="24"/>
                  <a:pt x="1373" y="0"/>
                </a:cubicBezTo>
                <a:close/>
                <a:moveTo>
                  <a:pt x="7845" y="8847"/>
                </a:moveTo>
                <a:cubicBezTo>
                  <a:pt x="7867" y="8855"/>
                  <a:pt x="7887" y="8876"/>
                  <a:pt x="7900" y="8906"/>
                </a:cubicBezTo>
                <a:cubicBezTo>
                  <a:pt x="7926" y="8968"/>
                  <a:pt x="7914" y="9048"/>
                  <a:pt x="7873" y="9086"/>
                </a:cubicBezTo>
                <a:cubicBezTo>
                  <a:pt x="7831" y="9124"/>
                  <a:pt x="7776" y="9107"/>
                  <a:pt x="7750" y="9045"/>
                </a:cubicBezTo>
                <a:cubicBezTo>
                  <a:pt x="7724" y="8984"/>
                  <a:pt x="7736" y="8904"/>
                  <a:pt x="7778" y="8866"/>
                </a:cubicBezTo>
                <a:cubicBezTo>
                  <a:pt x="7799" y="8847"/>
                  <a:pt x="7822" y="8839"/>
                  <a:pt x="7845" y="8847"/>
                </a:cubicBezTo>
                <a:close/>
                <a:moveTo>
                  <a:pt x="12591" y="14384"/>
                </a:moveTo>
                <a:cubicBezTo>
                  <a:pt x="12614" y="14392"/>
                  <a:pt x="12634" y="14413"/>
                  <a:pt x="12647" y="14444"/>
                </a:cubicBezTo>
                <a:cubicBezTo>
                  <a:pt x="12673" y="14505"/>
                  <a:pt x="12661" y="14585"/>
                  <a:pt x="12619" y="14623"/>
                </a:cubicBezTo>
                <a:cubicBezTo>
                  <a:pt x="12577" y="14661"/>
                  <a:pt x="12521" y="14644"/>
                  <a:pt x="12495" y="14583"/>
                </a:cubicBezTo>
                <a:cubicBezTo>
                  <a:pt x="12469" y="14521"/>
                  <a:pt x="12481" y="14441"/>
                  <a:pt x="12523" y="14403"/>
                </a:cubicBezTo>
                <a:cubicBezTo>
                  <a:pt x="12544" y="14384"/>
                  <a:pt x="12569" y="14377"/>
                  <a:pt x="12591" y="14384"/>
                </a:cubicBezTo>
                <a:close/>
              </a:path>
            </a:pathLst>
          </a:custGeom>
          <a:ln w="12700">
            <a:miter lim="400000"/>
          </a:ln>
        </p:spPr>
      </p:pic>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pic>
        <p:nvPicPr>
          <p:cNvPr id="546" name="Imagen" descr="Imagen"/>
          <p:cNvPicPr>
            <a:picLocks noChangeAspect="1"/>
          </p:cNvPicPr>
          <p:nvPr/>
        </p:nvPicPr>
        <p:blipFill>
          <a:blip r:embed="rId3">
            <a:extLst/>
          </a:blip>
          <a:srcRect l="12895" t="33065" r="8582" b="14888"/>
          <a:stretch>
            <a:fillRect/>
          </a:stretch>
        </p:blipFill>
        <p:spPr>
          <a:xfrm>
            <a:off x="1576719" y="260376"/>
            <a:ext cx="9514790" cy="8926434"/>
          </a:xfrm>
          <a:custGeom>
            <a:avLst/>
            <a:gdLst/>
            <a:ahLst/>
            <a:cxnLst>
              <a:cxn ang="0">
                <a:pos x="wd2" y="hd2"/>
              </a:cxn>
              <a:cxn ang="5400000">
                <a:pos x="wd2" y="hd2"/>
              </a:cxn>
              <a:cxn ang="10800000">
                <a:pos x="wd2" y="hd2"/>
              </a:cxn>
              <a:cxn ang="16200000">
                <a:pos x="wd2" y="hd2"/>
              </a:cxn>
            </a:cxnLst>
            <a:rect l="0" t="0" r="r" b="b"/>
            <a:pathLst>
              <a:path w="21545" h="21582" fill="norm" stroke="1" extrusionOk="0">
                <a:moveTo>
                  <a:pt x="2177" y="3"/>
                </a:moveTo>
                <a:cubicBezTo>
                  <a:pt x="2115" y="6"/>
                  <a:pt x="2043" y="13"/>
                  <a:pt x="1957" y="23"/>
                </a:cubicBezTo>
                <a:cubicBezTo>
                  <a:pt x="1724" y="51"/>
                  <a:pt x="1478" y="106"/>
                  <a:pt x="1411" y="145"/>
                </a:cubicBezTo>
                <a:cubicBezTo>
                  <a:pt x="1268" y="226"/>
                  <a:pt x="1025" y="554"/>
                  <a:pt x="974" y="736"/>
                </a:cubicBezTo>
                <a:cubicBezTo>
                  <a:pt x="911" y="958"/>
                  <a:pt x="815" y="1764"/>
                  <a:pt x="798" y="2206"/>
                </a:cubicBezTo>
                <a:cubicBezTo>
                  <a:pt x="785" y="2535"/>
                  <a:pt x="739" y="2733"/>
                  <a:pt x="600" y="3049"/>
                </a:cubicBezTo>
                <a:cubicBezTo>
                  <a:pt x="396" y="3514"/>
                  <a:pt x="413" y="3638"/>
                  <a:pt x="707" y="3800"/>
                </a:cubicBezTo>
                <a:cubicBezTo>
                  <a:pt x="802" y="3852"/>
                  <a:pt x="881" y="3952"/>
                  <a:pt x="891" y="4031"/>
                </a:cubicBezTo>
                <a:cubicBezTo>
                  <a:pt x="907" y="4147"/>
                  <a:pt x="944" y="4167"/>
                  <a:pt x="1107" y="4159"/>
                </a:cubicBezTo>
                <a:cubicBezTo>
                  <a:pt x="1221" y="4153"/>
                  <a:pt x="1324" y="4108"/>
                  <a:pt x="1355" y="4049"/>
                </a:cubicBezTo>
                <a:cubicBezTo>
                  <a:pt x="1396" y="3971"/>
                  <a:pt x="1425" y="3964"/>
                  <a:pt x="1488" y="4020"/>
                </a:cubicBezTo>
                <a:cubicBezTo>
                  <a:pt x="1532" y="4059"/>
                  <a:pt x="1611" y="4074"/>
                  <a:pt x="1661" y="4053"/>
                </a:cubicBezTo>
                <a:cubicBezTo>
                  <a:pt x="1808" y="3993"/>
                  <a:pt x="1853" y="4064"/>
                  <a:pt x="1799" y="4266"/>
                </a:cubicBezTo>
                <a:cubicBezTo>
                  <a:pt x="1771" y="4369"/>
                  <a:pt x="1705" y="4872"/>
                  <a:pt x="1652" y="5384"/>
                </a:cubicBezTo>
                <a:cubicBezTo>
                  <a:pt x="1600" y="5896"/>
                  <a:pt x="1517" y="6413"/>
                  <a:pt x="1469" y="6531"/>
                </a:cubicBezTo>
                <a:cubicBezTo>
                  <a:pt x="1404" y="6693"/>
                  <a:pt x="1377" y="7062"/>
                  <a:pt x="1360" y="8034"/>
                </a:cubicBezTo>
                <a:cubicBezTo>
                  <a:pt x="1346" y="8859"/>
                  <a:pt x="1311" y="9421"/>
                  <a:pt x="1262" y="9598"/>
                </a:cubicBezTo>
                <a:lnTo>
                  <a:pt x="1184" y="9875"/>
                </a:lnTo>
                <a:lnTo>
                  <a:pt x="704" y="9884"/>
                </a:lnTo>
                <a:cubicBezTo>
                  <a:pt x="439" y="9888"/>
                  <a:pt x="178" y="9869"/>
                  <a:pt x="127" y="9840"/>
                </a:cubicBezTo>
                <a:cubicBezTo>
                  <a:pt x="7" y="9772"/>
                  <a:pt x="-18" y="9966"/>
                  <a:pt x="12" y="10720"/>
                </a:cubicBezTo>
                <a:cubicBezTo>
                  <a:pt x="29" y="11171"/>
                  <a:pt x="46" y="11247"/>
                  <a:pt x="112" y="11188"/>
                </a:cubicBezTo>
                <a:cubicBezTo>
                  <a:pt x="156" y="11149"/>
                  <a:pt x="231" y="11135"/>
                  <a:pt x="278" y="11154"/>
                </a:cubicBezTo>
                <a:cubicBezTo>
                  <a:pt x="344" y="11181"/>
                  <a:pt x="365" y="11146"/>
                  <a:pt x="365" y="11012"/>
                </a:cubicBezTo>
                <a:cubicBezTo>
                  <a:pt x="365" y="10914"/>
                  <a:pt x="387" y="10818"/>
                  <a:pt x="415" y="10799"/>
                </a:cubicBezTo>
                <a:cubicBezTo>
                  <a:pt x="491" y="10749"/>
                  <a:pt x="660" y="11054"/>
                  <a:pt x="665" y="11251"/>
                </a:cubicBezTo>
                <a:lnTo>
                  <a:pt x="670" y="11422"/>
                </a:lnTo>
                <a:lnTo>
                  <a:pt x="839" y="11216"/>
                </a:lnTo>
                <a:cubicBezTo>
                  <a:pt x="932" y="11102"/>
                  <a:pt x="1031" y="11024"/>
                  <a:pt x="1059" y="11043"/>
                </a:cubicBezTo>
                <a:cubicBezTo>
                  <a:pt x="1141" y="11097"/>
                  <a:pt x="1119" y="11327"/>
                  <a:pt x="1022" y="11442"/>
                </a:cubicBezTo>
                <a:cubicBezTo>
                  <a:pt x="973" y="11500"/>
                  <a:pt x="926" y="11621"/>
                  <a:pt x="917" y="11711"/>
                </a:cubicBezTo>
                <a:cubicBezTo>
                  <a:pt x="897" y="11911"/>
                  <a:pt x="802" y="12018"/>
                  <a:pt x="688" y="11972"/>
                </a:cubicBezTo>
                <a:cubicBezTo>
                  <a:pt x="631" y="11948"/>
                  <a:pt x="614" y="11890"/>
                  <a:pt x="637" y="11795"/>
                </a:cubicBezTo>
                <a:cubicBezTo>
                  <a:pt x="667" y="11672"/>
                  <a:pt x="661" y="11664"/>
                  <a:pt x="581" y="11734"/>
                </a:cubicBezTo>
                <a:cubicBezTo>
                  <a:pt x="503" y="11802"/>
                  <a:pt x="477" y="11788"/>
                  <a:pt x="394" y="11639"/>
                </a:cubicBezTo>
                <a:cubicBezTo>
                  <a:pt x="336" y="11534"/>
                  <a:pt x="241" y="11461"/>
                  <a:pt x="158" y="11454"/>
                </a:cubicBezTo>
                <a:cubicBezTo>
                  <a:pt x="44" y="11443"/>
                  <a:pt x="21" y="11469"/>
                  <a:pt x="21" y="11601"/>
                </a:cubicBezTo>
                <a:cubicBezTo>
                  <a:pt x="21" y="11696"/>
                  <a:pt x="82" y="11823"/>
                  <a:pt x="170" y="11910"/>
                </a:cubicBezTo>
                <a:cubicBezTo>
                  <a:pt x="313" y="12052"/>
                  <a:pt x="316" y="12064"/>
                  <a:pt x="220" y="12177"/>
                </a:cubicBezTo>
                <a:cubicBezTo>
                  <a:pt x="165" y="12242"/>
                  <a:pt x="99" y="12281"/>
                  <a:pt x="74" y="12264"/>
                </a:cubicBezTo>
                <a:cubicBezTo>
                  <a:pt x="-22" y="12201"/>
                  <a:pt x="-19" y="19689"/>
                  <a:pt x="78" y="19814"/>
                </a:cubicBezTo>
                <a:cubicBezTo>
                  <a:pt x="132" y="19883"/>
                  <a:pt x="121" y="20309"/>
                  <a:pt x="63" y="20371"/>
                </a:cubicBezTo>
                <a:cubicBezTo>
                  <a:pt x="45" y="20390"/>
                  <a:pt x="82" y="20460"/>
                  <a:pt x="145" y="20527"/>
                </a:cubicBezTo>
                <a:cubicBezTo>
                  <a:pt x="260" y="20649"/>
                  <a:pt x="259" y="20806"/>
                  <a:pt x="145" y="20779"/>
                </a:cubicBezTo>
                <a:cubicBezTo>
                  <a:pt x="110" y="20771"/>
                  <a:pt x="97" y="20807"/>
                  <a:pt x="116" y="20858"/>
                </a:cubicBezTo>
                <a:cubicBezTo>
                  <a:pt x="141" y="20927"/>
                  <a:pt x="169" y="20933"/>
                  <a:pt x="225" y="20884"/>
                </a:cubicBezTo>
                <a:cubicBezTo>
                  <a:pt x="282" y="20833"/>
                  <a:pt x="315" y="20847"/>
                  <a:pt x="364" y="20944"/>
                </a:cubicBezTo>
                <a:cubicBezTo>
                  <a:pt x="432" y="21080"/>
                  <a:pt x="394" y="21218"/>
                  <a:pt x="305" y="21159"/>
                </a:cubicBezTo>
                <a:cubicBezTo>
                  <a:pt x="275" y="21139"/>
                  <a:pt x="251" y="21153"/>
                  <a:pt x="251" y="21188"/>
                </a:cubicBezTo>
                <a:cubicBezTo>
                  <a:pt x="251" y="21223"/>
                  <a:pt x="321" y="21271"/>
                  <a:pt x="408" y="21293"/>
                </a:cubicBezTo>
                <a:cubicBezTo>
                  <a:pt x="495" y="21316"/>
                  <a:pt x="610" y="21380"/>
                  <a:pt x="662" y="21438"/>
                </a:cubicBezTo>
                <a:cubicBezTo>
                  <a:pt x="748" y="21533"/>
                  <a:pt x="924" y="21545"/>
                  <a:pt x="2378" y="21552"/>
                </a:cubicBezTo>
                <a:cubicBezTo>
                  <a:pt x="3270" y="21557"/>
                  <a:pt x="4007" y="21567"/>
                  <a:pt x="4015" y="21575"/>
                </a:cubicBezTo>
                <a:cubicBezTo>
                  <a:pt x="4037" y="21599"/>
                  <a:pt x="21394" y="21559"/>
                  <a:pt x="21461" y="21535"/>
                </a:cubicBezTo>
                <a:cubicBezTo>
                  <a:pt x="21532" y="21510"/>
                  <a:pt x="21578" y="13195"/>
                  <a:pt x="21516" y="11607"/>
                </a:cubicBezTo>
                <a:lnTo>
                  <a:pt x="21476" y="10518"/>
                </a:lnTo>
                <a:lnTo>
                  <a:pt x="21199" y="10518"/>
                </a:lnTo>
                <a:cubicBezTo>
                  <a:pt x="21048" y="10518"/>
                  <a:pt x="20806" y="10574"/>
                  <a:pt x="20661" y="10640"/>
                </a:cubicBezTo>
                <a:cubicBezTo>
                  <a:pt x="20517" y="10706"/>
                  <a:pt x="20363" y="10745"/>
                  <a:pt x="20320" y="10727"/>
                </a:cubicBezTo>
                <a:cubicBezTo>
                  <a:pt x="20277" y="10710"/>
                  <a:pt x="20141" y="10767"/>
                  <a:pt x="20019" y="10853"/>
                </a:cubicBezTo>
                <a:cubicBezTo>
                  <a:pt x="19694" y="11081"/>
                  <a:pt x="19652" y="11125"/>
                  <a:pt x="19652" y="11254"/>
                </a:cubicBezTo>
                <a:cubicBezTo>
                  <a:pt x="19652" y="11464"/>
                  <a:pt x="19543" y="11448"/>
                  <a:pt x="19455" y="11225"/>
                </a:cubicBezTo>
                <a:cubicBezTo>
                  <a:pt x="19408" y="11105"/>
                  <a:pt x="19349" y="10873"/>
                  <a:pt x="19321" y="10709"/>
                </a:cubicBezTo>
                <a:cubicBezTo>
                  <a:pt x="19278" y="10457"/>
                  <a:pt x="19286" y="10389"/>
                  <a:pt x="19376" y="10267"/>
                </a:cubicBezTo>
                <a:cubicBezTo>
                  <a:pt x="19748" y="9765"/>
                  <a:pt x="19768" y="9256"/>
                  <a:pt x="19454" y="8341"/>
                </a:cubicBezTo>
                <a:cubicBezTo>
                  <a:pt x="19338" y="8003"/>
                  <a:pt x="19219" y="7577"/>
                  <a:pt x="19188" y="7393"/>
                </a:cubicBezTo>
                <a:cubicBezTo>
                  <a:pt x="19157" y="7208"/>
                  <a:pt x="19081" y="6939"/>
                  <a:pt x="19021" y="6794"/>
                </a:cubicBezTo>
                <a:lnTo>
                  <a:pt x="18913" y="6530"/>
                </a:lnTo>
                <a:lnTo>
                  <a:pt x="19129" y="6412"/>
                </a:lnTo>
                <a:cubicBezTo>
                  <a:pt x="19248" y="6347"/>
                  <a:pt x="19417" y="6181"/>
                  <a:pt x="19503" y="6042"/>
                </a:cubicBezTo>
                <a:cubicBezTo>
                  <a:pt x="19631" y="5836"/>
                  <a:pt x="19675" y="5800"/>
                  <a:pt x="19740" y="5858"/>
                </a:cubicBezTo>
                <a:cubicBezTo>
                  <a:pt x="19851" y="5957"/>
                  <a:pt x="20494" y="5877"/>
                  <a:pt x="20537" y="5759"/>
                </a:cubicBezTo>
                <a:cubicBezTo>
                  <a:pt x="20554" y="5712"/>
                  <a:pt x="20623" y="5673"/>
                  <a:pt x="20691" y="5673"/>
                </a:cubicBezTo>
                <a:cubicBezTo>
                  <a:pt x="20801" y="5673"/>
                  <a:pt x="20809" y="5648"/>
                  <a:pt x="20776" y="5456"/>
                </a:cubicBezTo>
                <a:cubicBezTo>
                  <a:pt x="20726" y="5174"/>
                  <a:pt x="20769" y="5109"/>
                  <a:pt x="20945" y="5194"/>
                </a:cubicBezTo>
                <a:cubicBezTo>
                  <a:pt x="21051" y="5246"/>
                  <a:pt x="21107" y="5243"/>
                  <a:pt x="21175" y="5183"/>
                </a:cubicBezTo>
                <a:cubicBezTo>
                  <a:pt x="21277" y="5092"/>
                  <a:pt x="21244" y="4931"/>
                  <a:pt x="21075" y="4674"/>
                </a:cubicBezTo>
                <a:lnTo>
                  <a:pt x="20963" y="4505"/>
                </a:lnTo>
                <a:lnTo>
                  <a:pt x="21140" y="4329"/>
                </a:lnTo>
                <a:cubicBezTo>
                  <a:pt x="21273" y="4196"/>
                  <a:pt x="21317" y="4096"/>
                  <a:pt x="21317" y="3933"/>
                </a:cubicBezTo>
                <a:cubicBezTo>
                  <a:pt x="21317" y="3693"/>
                  <a:pt x="21192" y="3608"/>
                  <a:pt x="20944" y="3674"/>
                </a:cubicBezTo>
                <a:cubicBezTo>
                  <a:pt x="20796" y="3714"/>
                  <a:pt x="20717" y="3632"/>
                  <a:pt x="20710" y="3433"/>
                </a:cubicBezTo>
                <a:cubicBezTo>
                  <a:pt x="20689" y="2864"/>
                  <a:pt x="20688" y="2860"/>
                  <a:pt x="20556" y="2840"/>
                </a:cubicBezTo>
                <a:cubicBezTo>
                  <a:pt x="20475" y="2828"/>
                  <a:pt x="20421" y="2770"/>
                  <a:pt x="20410" y="2685"/>
                </a:cubicBezTo>
                <a:cubicBezTo>
                  <a:pt x="20399" y="2601"/>
                  <a:pt x="20344" y="2545"/>
                  <a:pt x="20266" y="2533"/>
                </a:cubicBezTo>
                <a:cubicBezTo>
                  <a:pt x="20188" y="2521"/>
                  <a:pt x="20134" y="2462"/>
                  <a:pt x="20122" y="2378"/>
                </a:cubicBezTo>
                <a:cubicBezTo>
                  <a:pt x="20112" y="2303"/>
                  <a:pt x="20053" y="2225"/>
                  <a:pt x="19992" y="2204"/>
                </a:cubicBezTo>
                <a:cubicBezTo>
                  <a:pt x="19930" y="2183"/>
                  <a:pt x="19840" y="2086"/>
                  <a:pt x="19791" y="1983"/>
                </a:cubicBezTo>
                <a:cubicBezTo>
                  <a:pt x="19726" y="1850"/>
                  <a:pt x="19671" y="1804"/>
                  <a:pt x="19593" y="1826"/>
                </a:cubicBezTo>
                <a:cubicBezTo>
                  <a:pt x="19533" y="1843"/>
                  <a:pt x="19458" y="1824"/>
                  <a:pt x="19426" y="1783"/>
                </a:cubicBezTo>
                <a:cubicBezTo>
                  <a:pt x="19356" y="1693"/>
                  <a:pt x="18523" y="1666"/>
                  <a:pt x="18473" y="1751"/>
                </a:cubicBezTo>
                <a:cubicBezTo>
                  <a:pt x="18454" y="1785"/>
                  <a:pt x="18390" y="1772"/>
                  <a:pt x="18321" y="1720"/>
                </a:cubicBezTo>
                <a:cubicBezTo>
                  <a:pt x="18169" y="1606"/>
                  <a:pt x="18045" y="1662"/>
                  <a:pt x="18045" y="1842"/>
                </a:cubicBezTo>
                <a:cubicBezTo>
                  <a:pt x="18045" y="2015"/>
                  <a:pt x="17953" y="2084"/>
                  <a:pt x="17754" y="2062"/>
                </a:cubicBezTo>
                <a:cubicBezTo>
                  <a:pt x="17601" y="2045"/>
                  <a:pt x="17437" y="2189"/>
                  <a:pt x="17495" y="2289"/>
                </a:cubicBezTo>
                <a:cubicBezTo>
                  <a:pt x="17513" y="2321"/>
                  <a:pt x="17462" y="2392"/>
                  <a:pt x="17383" y="2447"/>
                </a:cubicBezTo>
                <a:cubicBezTo>
                  <a:pt x="17276" y="2522"/>
                  <a:pt x="17248" y="2582"/>
                  <a:pt x="17273" y="2688"/>
                </a:cubicBezTo>
                <a:cubicBezTo>
                  <a:pt x="17293" y="2776"/>
                  <a:pt x="17273" y="2860"/>
                  <a:pt x="17217" y="2910"/>
                </a:cubicBezTo>
                <a:cubicBezTo>
                  <a:pt x="17168" y="2954"/>
                  <a:pt x="17126" y="3055"/>
                  <a:pt x="17126" y="3136"/>
                </a:cubicBezTo>
                <a:cubicBezTo>
                  <a:pt x="17126" y="3217"/>
                  <a:pt x="17091" y="3298"/>
                  <a:pt x="17046" y="3316"/>
                </a:cubicBezTo>
                <a:cubicBezTo>
                  <a:pt x="16994" y="3338"/>
                  <a:pt x="16966" y="3441"/>
                  <a:pt x="16968" y="3607"/>
                </a:cubicBezTo>
                <a:cubicBezTo>
                  <a:pt x="16970" y="3748"/>
                  <a:pt x="16952" y="3952"/>
                  <a:pt x="16929" y="4062"/>
                </a:cubicBezTo>
                <a:cubicBezTo>
                  <a:pt x="16892" y="4240"/>
                  <a:pt x="16904" y="4268"/>
                  <a:pt x="17042" y="4324"/>
                </a:cubicBezTo>
                <a:cubicBezTo>
                  <a:pt x="17174" y="4377"/>
                  <a:pt x="17192" y="4411"/>
                  <a:pt x="17159" y="4554"/>
                </a:cubicBezTo>
                <a:cubicBezTo>
                  <a:pt x="17137" y="4646"/>
                  <a:pt x="17107" y="4875"/>
                  <a:pt x="17089" y="5063"/>
                </a:cubicBezTo>
                <a:cubicBezTo>
                  <a:pt x="17063" y="5350"/>
                  <a:pt x="17081" y="5455"/>
                  <a:pt x="17204" y="5716"/>
                </a:cubicBezTo>
                <a:cubicBezTo>
                  <a:pt x="17285" y="5887"/>
                  <a:pt x="17459" y="6126"/>
                  <a:pt x="17592" y="6247"/>
                </a:cubicBezTo>
                <a:cubicBezTo>
                  <a:pt x="17798" y="6436"/>
                  <a:pt x="17817" y="6473"/>
                  <a:pt x="17728" y="6510"/>
                </a:cubicBezTo>
                <a:cubicBezTo>
                  <a:pt x="17472" y="6615"/>
                  <a:pt x="16510" y="6187"/>
                  <a:pt x="16272" y="5863"/>
                </a:cubicBezTo>
                <a:cubicBezTo>
                  <a:pt x="16099" y="5628"/>
                  <a:pt x="16100" y="5601"/>
                  <a:pt x="16306" y="5142"/>
                </a:cubicBezTo>
                <a:cubicBezTo>
                  <a:pt x="16415" y="4899"/>
                  <a:pt x="16385" y="4722"/>
                  <a:pt x="16236" y="4722"/>
                </a:cubicBezTo>
                <a:cubicBezTo>
                  <a:pt x="16149" y="4722"/>
                  <a:pt x="16117" y="4675"/>
                  <a:pt x="16104" y="4523"/>
                </a:cubicBezTo>
                <a:cubicBezTo>
                  <a:pt x="16084" y="4310"/>
                  <a:pt x="15982" y="4262"/>
                  <a:pt x="15865" y="4414"/>
                </a:cubicBezTo>
                <a:cubicBezTo>
                  <a:pt x="15825" y="4464"/>
                  <a:pt x="15770" y="4490"/>
                  <a:pt x="15742" y="4472"/>
                </a:cubicBezTo>
                <a:cubicBezTo>
                  <a:pt x="15653" y="4413"/>
                  <a:pt x="15688" y="4162"/>
                  <a:pt x="15801" y="4053"/>
                </a:cubicBezTo>
                <a:cubicBezTo>
                  <a:pt x="15977" y="3883"/>
                  <a:pt x="16005" y="3556"/>
                  <a:pt x="15867" y="3274"/>
                </a:cubicBezTo>
                <a:cubicBezTo>
                  <a:pt x="15765" y="3064"/>
                  <a:pt x="15761" y="3026"/>
                  <a:pt x="15837" y="2995"/>
                </a:cubicBezTo>
                <a:cubicBezTo>
                  <a:pt x="15982" y="2935"/>
                  <a:pt x="16049" y="2746"/>
                  <a:pt x="15976" y="2600"/>
                </a:cubicBezTo>
                <a:cubicBezTo>
                  <a:pt x="15923" y="2495"/>
                  <a:pt x="15934" y="2446"/>
                  <a:pt x="16037" y="2329"/>
                </a:cubicBezTo>
                <a:cubicBezTo>
                  <a:pt x="16202" y="2141"/>
                  <a:pt x="16149" y="1970"/>
                  <a:pt x="15861" y="1767"/>
                </a:cubicBezTo>
                <a:cubicBezTo>
                  <a:pt x="15738" y="1679"/>
                  <a:pt x="15651" y="1584"/>
                  <a:pt x="15668" y="1554"/>
                </a:cubicBezTo>
                <a:cubicBezTo>
                  <a:pt x="15775" y="1368"/>
                  <a:pt x="15370" y="1019"/>
                  <a:pt x="15151" y="1109"/>
                </a:cubicBezTo>
                <a:cubicBezTo>
                  <a:pt x="15100" y="1130"/>
                  <a:pt x="14969" y="1066"/>
                  <a:pt x="14838" y="955"/>
                </a:cubicBezTo>
                <a:cubicBezTo>
                  <a:pt x="14535" y="698"/>
                  <a:pt x="14306" y="653"/>
                  <a:pt x="14161" y="820"/>
                </a:cubicBezTo>
                <a:lnTo>
                  <a:pt x="14047" y="947"/>
                </a:lnTo>
                <a:lnTo>
                  <a:pt x="13852" y="793"/>
                </a:lnTo>
                <a:cubicBezTo>
                  <a:pt x="13608" y="600"/>
                  <a:pt x="13385" y="613"/>
                  <a:pt x="13339" y="820"/>
                </a:cubicBezTo>
                <a:cubicBezTo>
                  <a:pt x="13314" y="934"/>
                  <a:pt x="13264" y="969"/>
                  <a:pt x="13111" y="982"/>
                </a:cubicBezTo>
                <a:cubicBezTo>
                  <a:pt x="12822" y="1006"/>
                  <a:pt x="12666" y="1278"/>
                  <a:pt x="12849" y="1439"/>
                </a:cubicBezTo>
                <a:cubicBezTo>
                  <a:pt x="12921" y="1504"/>
                  <a:pt x="12908" y="1546"/>
                  <a:pt x="12756" y="1748"/>
                </a:cubicBezTo>
                <a:cubicBezTo>
                  <a:pt x="12560" y="2009"/>
                  <a:pt x="12577" y="2114"/>
                  <a:pt x="12814" y="2114"/>
                </a:cubicBezTo>
                <a:cubicBezTo>
                  <a:pt x="12900" y="2114"/>
                  <a:pt x="13001" y="2147"/>
                  <a:pt x="13037" y="2186"/>
                </a:cubicBezTo>
                <a:cubicBezTo>
                  <a:pt x="13088" y="2240"/>
                  <a:pt x="13125" y="2238"/>
                  <a:pt x="13190" y="2180"/>
                </a:cubicBezTo>
                <a:cubicBezTo>
                  <a:pt x="13380" y="2012"/>
                  <a:pt x="13470" y="2305"/>
                  <a:pt x="13309" y="2568"/>
                </a:cubicBezTo>
                <a:cubicBezTo>
                  <a:pt x="13254" y="2657"/>
                  <a:pt x="13225" y="2834"/>
                  <a:pt x="13231" y="3041"/>
                </a:cubicBezTo>
                <a:cubicBezTo>
                  <a:pt x="13235" y="3223"/>
                  <a:pt x="13209" y="3505"/>
                  <a:pt x="13173" y="3666"/>
                </a:cubicBezTo>
                <a:cubicBezTo>
                  <a:pt x="13034" y="4284"/>
                  <a:pt x="13247" y="4804"/>
                  <a:pt x="13756" y="5093"/>
                </a:cubicBezTo>
                <a:cubicBezTo>
                  <a:pt x="14220" y="5357"/>
                  <a:pt x="14236" y="5384"/>
                  <a:pt x="14042" y="5558"/>
                </a:cubicBezTo>
                <a:cubicBezTo>
                  <a:pt x="13952" y="5639"/>
                  <a:pt x="13862" y="5747"/>
                  <a:pt x="13843" y="5797"/>
                </a:cubicBezTo>
                <a:cubicBezTo>
                  <a:pt x="13825" y="5847"/>
                  <a:pt x="13679" y="6078"/>
                  <a:pt x="13518" y="6309"/>
                </a:cubicBezTo>
                <a:cubicBezTo>
                  <a:pt x="13357" y="6541"/>
                  <a:pt x="13201" y="6816"/>
                  <a:pt x="13170" y="6921"/>
                </a:cubicBezTo>
                <a:cubicBezTo>
                  <a:pt x="13140" y="7027"/>
                  <a:pt x="13078" y="7224"/>
                  <a:pt x="13032" y="7358"/>
                </a:cubicBezTo>
                <a:cubicBezTo>
                  <a:pt x="12974" y="7527"/>
                  <a:pt x="12965" y="7647"/>
                  <a:pt x="13002" y="7751"/>
                </a:cubicBezTo>
                <a:cubicBezTo>
                  <a:pt x="13036" y="7847"/>
                  <a:pt x="13034" y="7923"/>
                  <a:pt x="12998" y="7962"/>
                </a:cubicBezTo>
                <a:cubicBezTo>
                  <a:pt x="12922" y="8043"/>
                  <a:pt x="12787" y="7920"/>
                  <a:pt x="12674" y="7666"/>
                </a:cubicBezTo>
                <a:cubicBezTo>
                  <a:pt x="12478" y="7224"/>
                  <a:pt x="12031" y="6921"/>
                  <a:pt x="11412" y="6811"/>
                </a:cubicBezTo>
                <a:cubicBezTo>
                  <a:pt x="10933" y="6726"/>
                  <a:pt x="10239" y="7163"/>
                  <a:pt x="10239" y="7550"/>
                </a:cubicBezTo>
                <a:cubicBezTo>
                  <a:pt x="10239" y="7682"/>
                  <a:pt x="10253" y="7692"/>
                  <a:pt x="10354" y="7634"/>
                </a:cubicBezTo>
                <a:cubicBezTo>
                  <a:pt x="10447" y="7581"/>
                  <a:pt x="10476" y="7589"/>
                  <a:pt x="10506" y="7672"/>
                </a:cubicBezTo>
                <a:cubicBezTo>
                  <a:pt x="10527" y="7732"/>
                  <a:pt x="10509" y="7806"/>
                  <a:pt x="10461" y="7846"/>
                </a:cubicBezTo>
                <a:cubicBezTo>
                  <a:pt x="10364" y="7924"/>
                  <a:pt x="10181" y="8317"/>
                  <a:pt x="10181" y="8448"/>
                </a:cubicBezTo>
                <a:cubicBezTo>
                  <a:pt x="10181" y="8497"/>
                  <a:pt x="10078" y="8753"/>
                  <a:pt x="9951" y="9015"/>
                </a:cubicBezTo>
                <a:cubicBezTo>
                  <a:pt x="9802" y="9326"/>
                  <a:pt x="9721" y="9574"/>
                  <a:pt x="9721" y="9725"/>
                </a:cubicBezTo>
                <a:cubicBezTo>
                  <a:pt x="9721" y="9996"/>
                  <a:pt x="9658" y="10061"/>
                  <a:pt x="9489" y="9964"/>
                </a:cubicBezTo>
                <a:cubicBezTo>
                  <a:pt x="9392" y="9909"/>
                  <a:pt x="9347" y="9917"/>
                  <a:pt x="9262" y="9999"/>
                </a:cubicBezTo>
                <a:cubicBezTo>
                  <a:pt x="9204" y="10055"/>
                  <a:pt x="9128" y="10083"/>
                  <a:pt x="9094" y="10061"/>
                </a:cubicBezTo>
                <a:cubicBezTo>
                  <a:pt x="9061" y="10039"/>
                  <a:pt x="9033" y="10062"/>
                  <a:pt x="9033" y="10113"/>
                </a:cubicBezTo>
                <a:cubicBezTo>
                  <a:pt x="9033" y="10248"/>
                  <a:pt x="8923" y="10297"/>
                  <a:pt x="8881" y="10181"/>
                </a:cubicBezTo>
                <a:cubicBezTo>
                  <a:pt x="8861" y="10126"/>
                  <a:pt x="8916" y="9933"/>
                  <a:pt x="9003" y="9748"/>
                </a:cubicBezTo>
                <a:cubicBezTo>
                  <a:pt x="9202" y="9328"/>
                  <a:pt x="9247" y="8794"/>
                  <a:pt x="9128" y="8261"/>
                </a:cubicBezTo>
                <a:cubicBezTo>
                  <a:pt x="9048" y="7903"/>
                  <a:pt x="9049" y="7855"/>
                  <a:pt x="9144" y="7628"/>
                </a:cubicBezTo>
                <a:cubicBezTo>
                  <a:pt x="9236" y="7409"/>
                  <a:pt x="9239" y="7340"/>
                  <a:pt x="9176" y="6978"/>
                </a:cubicBezTo>
                <a:cubicBezTo>
                  <a:pt x="9117" y="6641"/>
                  <a:pt x="9072" y="6541"/>
                  <a:pt x="8911" y="6395"/>
                </a:cubicBezTo>
                <a:cubicBezTo>
                  <a:pt x="8627" y="6136"/>
                  <a:pt x="8296" y="5998"/>
                  <a:pt x="7850" y="5948"/>
                </a:cubicBezTo>
                <a:cubicBezTo>
                  <a:pt x="7367" y="5895"/>
                  <a:pt x="7335" y="5875"/>
                  <a:pt x="7459" y="5729"/>
                </a:cubicBezTo>
                <a:cubicBezTo>
                  <a:pt x="7549" y="5622"/>
                  <a:pt x="7549" y="5598"/>
                  <a:pt x="7465" y="5413"/>
                </a:cubicBezTo>
                <a:cubicBezTo>
                  <a:pt x="7353" y="5165"/>
                  <a:pt x="7429" y="5050"/>
                  <a:pt x="7597" y="5212"/>
                </a:cubicBezTo>
                <a:cubicBezTo>
                  <a:pt x="7661" y="5274"/>
                  <a:pt x="7721" y="5313"/>
                  <a:pt x="7730" y="5299"/>
                </a:cubicBezTo>
                <a:cubicBezTo>
                  <a:pt x="7739" y="5285"/>
                  <a:pt x="7778" y="5229"/>
                  <a:pt x="7817" y="5174"/>
                </a:cubicBezTo>
                <a:cubicBezTo>
                  <a:pt x="7875" y="5093"/>
                  <a:pt x="7869" y="5039"/>
                  <a:pt x="7788" y="4887"/>
                </a:cubicBezTo>
                <a:cubicBezTo>
                  <a:pt x="7693" y="4710"/>
                  <a:pt x="7692" y="4689"/>
                  <a:pt x="7786" y="4479"/>
                </a:cubicBezTo>
                <a:cubicBezTo>
                  <a:pt x="7914" y="4192"/>
                  <a:pt x="7910" y="3997"/>
                  <a:pt x="7770" y="3601"/>
                </a:cubicBezTo>
                <a:cubicBezTo>
                  <a:pt x="7630" y="3208"/>
                  <a:pt x="7626" y="3043"/>
                  <a:pt x="7752" y="2992"/>
                </a:cubicBezTo>
                <a:cubicBezTo>
                  <a:pt x="7856" y="2949"/>
                  <a:pt x="8114" y="3222"/>
                  <a:pt x="8114" y="3376"/>
                </a:cubicBezTo>
                <a:cubicBezTo>
                  <a:pt x="8114" y="3516"/>
                  <a:pt x="8205" y="3478"/>
                  <a:pt x="8278" y="3308"/>
                </a:cubicBezTo>
                <a:cubicBezTo>
                  <a:pt x="8431" y="2950"/>
                  <a:pt x="8302" y="2495"/>
                  <a:pt x="8001" y="2329"/>
                </a:cubicBezTo>
                <a:cubicBezTo>
                  <a:pt x="7726" y="2177"/>
                  <a:pt x="7688" y="2036"/>
                  <a:pt x="7856" y="1772"/>
                </a:cubicBezTo>
                <a:cubicBezTo>
                  <a:pt x="8020" y="1514"/>
                  <a:pt x="8052" y="1049"/>
                  <a:pt x="7921" y="857"/>
                </a:cubicBezTo>
                <a:cubicBezTo>
                  <a:pt x="7847" y="749"/>
                  <a:pt x="7833" y="758"/>
                  <a:pt x="7690" y="999"/>
                </a:cubicBezTo>
                <a:cubicBezTo>
                  <a:pt x="7607" y="1140"/>
                  <a:pt x="7529" y="1256"/>
                  <a:pt x="7516" y="1256"/>
                </a:cubicBezTo>
                <a:cubicBezTo>
                  <a:pt x="7504" y="1256"/>
                  <a:pt x="7425" y="1131"/>
                  <a:pt x="7341" y="979"/>
                </a:cubicBezTo>
                <a:cubicBezTo>
                  <a:pt x="7149" y="628"/>
                  <a:pt x="6801" y="369"/>
                  <a:pt x="6581" y="414"/>
                </a:cubicBezTo>
                <a:cubicBezTo>
                  <a:pt x="6493" y="433"/>
                  <a:pt x="6292" y="414"/>
                  <a:pt x="6134" y="370"/>
                </a:cubicBezTo>
                <a:cubicBezTo>
                  <a:pt x="5929" y="314"/>
                  <a:pt x="5742" y="305"/>
                  <a:pt x="5476" y="344"/>
                </a:cubicBezTo>
                <a:cubicBezTo>
                  <a:pt x="5034" y="409"/>
                  <a:pt x="4955" y="471"/>
                  <a:pt x="5098" y="640"/>
                </a:cubicBezTo>
                <a:cubicBezTo>
                  <a:pt x="5193" y="752"/>
                  <a:pt x="5194" y="766"/>
                  <a:pt x="5109" y="801"/>
                </a:cubicBezTo>
                <a:cubicBezTo>
                  <a:pt x="5057" y="822"/>
                  <a:pt x="5015" y="877"/>
                  <a:pt x="5015" y="924"/>
                </a:cubicBezTo>
                <a:cubicBezTo>
                  <a:pt x="5015" y="971"/>
                  <a:pt x="4969" y="1059"/>
                  <a:pt x="4914" y="1120"/>
                </a:cubicBezTo>
                <a:cubicBezTo>
                  <a:pt x="4762" y="1286"/>
                  <a:pt x="4571" y="1758"/>
                  <a:pt x="4585" y="1931"/>
                </a:cubicBezTo>
                <a:cubicBezTo>
                  <a:pt x="4592" y="2015"/>
                  <a:pt x="4546" y="2221"/>
                  <a:pt x="4485" y="2389"/>
                </a:cubicBezTo>
                <a:cubicBezTo>
                  <a:pt x="4271" y="2978"/>
                  <a:pt x="4519" y="3618"/>
                  <a:pt x="5076" y="3915"/>
                </a:cubicBezTo>
                <a:cubicBezTo>
                  <a:pt x="5244" y="4004"/>
                  <a:pt x="5438" y="4077"/>
                  <a:pt x="5506" y="4077"/>
                </a:cubicBezTo>
                <a:cubicBezTo>
                  <a:pt x="5574" y="4077"/>
                  <a:pt x="5675" y="4133"/>
                  <a:pt x="5731" y="4199"/>
                </a:cubicBezTo>
                <a:cubicBezTo>
                  <a:pt x="5831" y="4316"/>
                  <a:pt x="5828" y="4322"/>
                  <a:pt x="5659" y="4426"/>
                </a:cubicBezTo>
                <a:cubicBezTo>
                  <a:pt x="5563" y="4484"/>
                  <a:pt x="5442" y="4608"/>
                  <a:pt x="5391" y="4700"/>
                </a:cubicBezTo>
                <a:cubicBezTo>
                  <a:pt x="5285" y="4892"/>
                  <a:pt x="5100" y="4977"/>
                  <a:pt x="4992" y="4881"/>
                </a:cubicBezTo>
                <a:cubicBezTo>
                  <a:pt x="4832" y="4739"/>
                  <a:pt x="4781" y="5068"/>
                  <a:pt x="4934" y="5250"/>
                </a:cubicBezTo>
                <a:cubicBezTo>
                  <a:pt x="5019" y="5350"/>
                  <a:pt x="5012" y="5364"/>
                  <a:pt x="4843" y="5458"/>
                </a:cubicBezTo>
                <a:cubicBezTo>
                  <a:pt x="4677" y="5550"/>
                  <a:pt x="4651" y="5550"/>
                  <a:pt x="4561" y="5462"/>
                </a:cubicBezTo>
                <a:cubicBezTo>
                  <a:pt x="4506" y="5409"/>
                  <a:pt x="4441" y="5366"/>
                  <a:pt x="4416" y="5366"/>
                </a:cubicBezTo>
                <a:cubicBezTo>
                  <a:pt x="4391" y="5366"/>
                  <a:pt x="4270" y="5255"/>
                  <a:pt x="4147" y="5120"/>
                </a:cubicBezTo>
                <a:cubicBezTo>
                  <a:pt x="3943" y="4896"/>
                  <a:pt x="3923" y="4847"/>
                  <a:pt x="3923" y="4538"/>
                </a:cubicBezTo>
                <a:cubicBezTo>
                  <a:pt x="3923" y="4244"/>
                  <a:pt x="3910" y="4201"/>
                  <a:pt x="3812" y="4201"/>
                </a:cubicBezTo>
                <a:cubicBezTo>
                  <a:pt x="3727" y="4201"/>
                  <a:pt x="3691" y="4257"/>
                  <a:pt x="3662" y="4430"/>
                </a:cubicBezTo>
                <a:cubicBezTo>
                  <a:pt x="3640" y="4557"/>
                  <a:pt x="3612" y="4678"/>
                  <a:pt x="3601" y="4700"/>
                </a:cubicBezTo>
                <a:cubicBezTo>
                  <a:pt x="3551" y="4794"/>
                  <a:pt x="3353" y="4664"/>
                  <a:pt x="3199" y="4436"/>
                </a:cubicBezTo>
                <a:cubicBezTo>
                  <a:pt x="3108" y="4301"/>
                  <a:pt x="2973" y="4109"/>
                  <a:pt x="2897" y="4008"/>
                </a:cubicBezTo>
                <a:cubicBezTo>
                  <a:pt x="2725" y="3779"/>
                  <a:pt x="2794" y="3682"/>
                  <a:pt x="3053" y="3787"/>
                </a:cubicBezTo>
                <a:cubicBezTo>
                  <a:pt x="3188" y="3841"/>
                  <a:pt x="3266" y="3842"/>
                  <a:pt x="3337" y="3793"/>
                </a:cubicBezTo>
                <a:cubicBezTo>
                  <a:pt x="3407" y="3746"/>
                  <a:pt x="3465" y="3746"/>
                  <a:pt x="3532" y="3791"/>
                </a:cubicBezTo>
                <a:cubicBezTo>
                  <a:pt x="3682" y="3891"/>
                  <a:pt x="3927" y="3751"/>
                  <a:pt x="3909" y="3574"/>
                </a:cubicBezTo>
                <a:cubicBezTo>
                  <a:pt x="3900" y="3485"/>
                  <a:pt x="3926" y="3433"/>
                  <a:pt x="3982" y="3433"/>
                </a:cubicBezTo>
                <a:cubicBezTo>
                  <a:pt x="4093" y="3433"/>
                  <a:pt x="4186" y="3199"/>
                  <a:pt x="4089" y="3165"/>
                </a:cubicBezTo>
                <a:cubicBezTo>
                  <a:pt x="3958" y="3118"/>
                  <a:pt x="3754" y="2837"/>
                  <a:pt x="3701" y="2631"/>
                </a:cubicBezTo>
                <a:cubicBezTo>
                  <a:pt x="3672" y="2519"/>
                  <a:pt x="3662" y="2262"/>
                  <a:pt x="3679" y="2062"/>
                </a:cubicBezTo>
                <a:cubicBezTo>
                  <a:pt x="3706" y="1742"/>
                  <a:pt x="3696" y="1690"/>
                  <a:pt x="3594" y="1632"/>
                </a:cubicBezTo>
                <a:cubicBezTo>
                  <a:pt x="3519" y="1589"/>
                  <a:pt x="3429" y="1395"/>
                  <a:pt x="3331" y="1058"/>
                </a:cubicBezTo>
                <a:cubicBezTo>
                  <a:pt x="3170" y="506"/>
                  <a:pt x="2991" y="266"/>
                  <a:pt x="2593" y="75"/>
                </a:cubicBezTo>
                <a:cubicBezTo>
                  <a:pt x="2507" y="33"/>
                  <a:pt x="2433" y="10"/>
                  <a:pt x="2339" y="3"/>
                </a:cubicBezTo>
                <a:cubicBezTo>
                  <a:pt x="2292" y="-1"/>
                  <a:pt x="2239" y="-1"/>
                  <a:pt x="2177" y="3"/>
                </a:cubicBezTo>
                <a:close/>
                <a:moveTo>
                  <a:pt x="3644" y="6339"/>
                </a:moveTo>
                <a:cubicBezTo>
                  <a:pt x="3711" y="6352"/>
                  <a:pt x="3812" y="6454"/>
                  <a:pt x="3942" y="6648"/>
                </a:cubicBezTo>
                <a:cubicBezTo>
                  <a:pt x="4204" y="7037"/>
                  <a:pt x="4561" y="7202"/>
                  <a:pt x="4919" y="7100"/>
                </a:cubicBezTo>
                <a:cubicBezTo>
                  <a:pt x="5049" y="7063"/>
                  <a:pt x="5176" y="7044"/>
                  <a:pt x="5200" y="7061"/>
                </a:cubicBezTo>
                <a:cubicBezTo>
                  <a:pt x="5279" y="7113"/>
                  <a:pt x="5247" y="7697"/>
                  <a:pt x="5155" y="7888"/>
                </a:cubicBezTo>
                <a:cubicBezTo>
                  <a:pt x="5086" y="8029"/>
                  <a:pt x="5079" y="8118"/>
                  <a:pt x="5122" y="8268"/>
                </a:cubicBezTo>
                <a:cubicBezTo>
                  <a:pt x="5153" y="8375"/>
                  <a:pt x="5181" y="8726"/>
                  <a:pt x="5183" y="9047"/>
                </a:cubicBezTo>
                <a:cubicBezTo>
                  <a:pt x="5186" y="9367"/>
                  <a:pt x="5194" y="9712"/>
                  <a:pt x="5202" y="9814"/>
                </a:cubicBezTo>
                <a:cubicBezTo>
                  <a:pt x="5213" y="9952"/>
                  <a:pt x="5194" y="9990"/>
                  <a:pt x="5129" y="9971"/>
                </a:cubicBezTo>
                <a:cubicBezTo>
                  <a:pt x="5082" y="9957"/>
                  <a:pt x="4770" y="9934"/>
                  <a:pt x="4435" y="9919"/>
                </a:cubicBezTo>
                <a:cubicBezTo>
                  <a:pt x="3926" y="9897"/>
                  <a:pt x="3799" y="9911"/>
                  <a:pt x="3674" y="9999"/>
                </a:cubicBezTo>
                <a:cubicBezTo>
                  <a:pt x="3591" y="10057"/>
                  <a:pt x="3522" y="10139"/>
                  <a:pt x="3522" y="10181"/>
                </a:cubicBezTo>
                <a:cubicBezTo>
                  <a:pt x="3522" y="10280"/>
                  <a:pt x="3369" y="10418"/>
                  <a:pt x="3332" y="10353"/>
                </a:cubicBezTo>
                <a:cubicBezTo>
                  <a:pt x="3317" y="10326"/>
                  <a:pt x="3309" y="10037"/>
                  <a:pt x="3313" y="9710"/>
                </a:cubicBezTo>
                <a:cubicBezTo>
                  <a:pt x="3321" y="9159"/>
                  <a:pt x="3332" y="9103"/>
                  <a:pt x="3472" y="8943"/>
                </a:cubicBezTo>
                <a:cubicBezTo>
                  <a:pt x="3709" y="8672"/>
                  <a:pt x="3744" y="8557"/>
                  <a:pt x="3694" y="8187"/>
                </a:cubicBezTo>
                <a:cubicBezTo>
                  <a:pt x="3669" y="8002"/>
                  <a:pt x="3630" y="7802"/>
                  <a:pt x="3608" y="7743"/>
                </a:cubicBezTo>
                <a:cubicBezTo>
                  <a:pt x="3586" y="7683"/>
                  <a:pt x="3598" y="7595"/>
                  <a:pt x="3636" y="7546"/>
                </a:cubicBezTo>
                <a:cubicBezTo>
                  <a:pt x="3689" y="7477"/>
                  <a:pt x="3683" y="7355"/>
                  <a:pt x="3608" y="6993"/>
                </a:cubicBezTo>
                <a:cubicBezTo>
                  <a:pt x="3514" y="6543"/>
                  <a:pt x="3532" y="6318"/>
                  <a:pt x="3644" y="6339"/>
                </a:cubicBezTo>
                <a:close/>
                <a:moveTo>
                  <a:pt x="16742" y="7744"/>
                </a:moveTo>
                <a:cubicBezTo>
                  <a:pt x="16820" y="7733"/>
                  <a:pt x="16933" y="7775"/>
                  <a:pt x="17112" y="7866"/>
                </a:cubicBezTo>
                <a:lnTo>
                  <a:pt x="17328" y="7976"/>
                </a:lnTo>
                <a:lnTo>
                  <a:pt x="17308" y="8404"/>
                </a:lnTo>
                <a:cubicBezTo>
                  <a:pt x="17297" y="8639"/>
                  <a:pt x="17211" y="9149"/>
                  <a:pt x="17118" y="9536"/>
                </a:cubicBezTo>
                <a:cubicBezTo>
                  <a:pt x="16978" y="10118"/>
                  <a:pt x="16961" y="10264"/>
                  <a:pt x="17017" y="10377"/>
                </a:cubicBezTo>
                <a:cubicBezTo>
                  <a:pt x="17072" y="10485"/>
                  <a:pt x="17070" y="10582"/>
                  <a:pt x="17007" y="10834"/>
                </a:cubicBezTo>
                <a:cubicBezTo>
                  <a:pt x="16916" y="11194"/>
                  <a:pt x="16823" y="11268"/>
                  <a:pt x="16723" y="11059"/>
                </a:cubicBezTo>
                <a:cubicBezTo>
                  <a:pt x="16626" y="10858"/>
                  <a:pt x="16371" y="10579"/>
                  <a:pt x="16285" y="10579"/>
                </a:cubicBezTo>
                <a:cubicBezTo>
                  <a:pt x="16245" y="10579"/>
                  <a:pt x="16185" y="10689"/>
                  <a:pt x="16151" y="10822"/>
                </a:cubicBezTo>
                <a:cubicBezTo>
                  <a:pt x="16070" y="11144"/>
                  <a:pt x="16003" y="11177"/>
                  <a:pt x="15891" y="10946"/>
                </a:cubicBezTo>
                <a:cubicBezTo>
                  <a:pt x="15827" y="10813"/>
                  <a:pt x="15803" y="10613"/>
                  <a:pt x="15810" y="10284"/>
                </a:cubicBezTo>
                <a:cubicBezTo>
                  <a:pt x="15815" y="10025"/>
                  <a:pt x="15806" y="9426"/>
                  <a:pt x="15792" y="8954"/>
                </a:cubicBezTo>
                <a:cubicBezTo>
                  <a:pt x="15777" y="8482"/>
                  <a:pt x="15778" y="8074"/>
                  <a:pt x="15792" y="8047"/>
                </a:cubicBezTo>
                <a:cubicBezTo>
                  <a:pt x="15806" y="8020"/>
                  <a:pt x="15881" y="8042"/>
                  <a:pt x="15959" y="8096"/>
                </a:cubicBezTo>
                <a:cubicBezTo>
                  <a:pt x="16042" y="8154"/>
                  <a:pt x="16185" y="8187"/>
                  <a:pt x="16307" y="8176"/>
                </a:cubicBezTo>
                <a:cubicBezTo>
                  <a:pt x="16486" y="8159"/>
                  <a:pt x="16524" y="8128"/>
                  <a:pt x="16583" y="7942"/>
                </a:cubicBezTo>
                <a:cubicBezTo>
                  <a:pt x="16623" y="7820"/>
                  <a:pt x="16665" y="7755"/>
                  <a:pt x="16742" y="7744"/>
                </a:cubicBezTo>
                <a:close/>
              </a:path>
            </a:pathLst>
          </a:custGeom>
          <a:ln w="12700">
            <a:miter lim="400000"/>
          </a:ln>
        </p:spPr>
      </p:pic>
      <p:sp>
        <p:nvSpPr>
          <p:cNvPr id="547" name="5ª misión: con los ojos vendados un compañero debe tocar, uno por uno, los rostros de los demás e identificar quiénes son. Iremos cambiando para que todos los niños puedan hacerlo."/>
          <p:cNvSpPr txBox="1"/>
          <p:nvPr/>
        </p:nvSpPr>
        <p:spPr>
          <a:xfrm>
            <a:off x="443490" y="5737052"/>
            <a:ext cx="12117820" cy="2727423"/>
          </a:xfrm>
          <a:prstGeom prst="rect">
            <a:avLst/>
          </a:prstGeom>
          <a:gradFill>
            <a:gsLst>
              <a:gs pos="51390">
                <a:srgbClr val="FFF4DE"/>
              </a:gs>
              <a:gs pos="100000">
                <a:srgbClr val="FED290"/>
              </a:gs>
            </a:gsLst>
            <a:path path="circle">
              <a:fillToRect l="37721" t="-19636" r="62278" b="119636"/>
            </a:path>
          </a:gradFill>
          <a:ln w="12700">
            <a:miter lim="400000"/>
          </a:ln>
          <a:effectLst>
            <a:outerShdw sx="100000" sy="100000" kx="0" ky="0" algn="b" rotWithShape="0" blurRad="50800" dist="408589" dir="2371978">
              <a:srgbClr val="000000">
                <a:alpha val="41697"/>
              </a:srgbClr>
            </a:outerShdw>
          </a:effectLst>
          <a:extLst>
            <a:ext uri="{C572A759-6A51-4108-AA02-DFA0A04FC94B}">
              <ma14:wrappingTextBoxFlag xmlns:ma14="http://schemas.microsoft.com/office/mac/drawingml/2011/main" val="1"/>
            </a:ext>
          </a:extLst>
        </p:spPr>
        <p:txBody>
          <a:bodyPr lIns="381000" tIns="381000" rIns="381000" bIns="381000" anchor="ctr">
            <a:spAutoFit/>
          </a:bodyPr>
          <a:lstStyle>
            <a:lvl1pPr defTabSz="449580">
              <a:lnSpc>
                <a:spcPct val="107916"/>
              </a:lnSpc>
              <a:spcBef>
                <a:spcPts val="800"/>
              </a:spcBef>
              <a:defRPr sz="3200">
                <a:uFill>
                  <a:solidFill>
                    <a:srgbClr val="000000"/>
                  </a:solidFill>
                </a:uFill>
                <a:latin typeface="Papyrus"/>
                <a:ea typeface="Papyrus"/>
                <a:cs typeface="Papyrus"/>
                <a:sym typeface="Papyrus"/>
              </a:defRPr>
            </a:lvl1pPr>
          </a:lstStyle>
          <a:p>
            <a:pPr/>
            <a:r>
              <a:t>5ª misión: con los ojos vendados un compañero debe tocar, uno por uno, los rostros de los demás e identificar quiénes son. Iremos cambiando para que todos los niños puedan hacerlo.</a:t>
            </a:r>
          </a:p>
        </p:txBody>
      </p:sp>
      <p:pic>
        <p:nvPicPr>
          <p:cNvPr id="548" name="Captura de pantalla 2020-04-06 a las 14.18.19.png" descr="Captura de pantalla 2020-04-06 a las 14.18.19.png">
            <a:hlinkClick r:id="rId4" invalidUrl="" action="ppaction://hlinksldjump" tgtFrame="" tooltip="" history="1" highlightClick="0" endSnd="0"/>
          </p:cNvPr>
          <p:cNvPicPr>
            <a:picLocks noChangeAspect="1"/>
          </p:cNvPicPr>
          <p:nvPr/>
        </p:nvPicPr>
        <p:blipFill>
          <a:blip r:embed="rId5">
            <a:extLst/>
          </a:blip>
          <a:srcRect l="41115" t="38568" r="37702" b="27548"/>
          <a:stretch>
            <a:fillRect/>
          </a:stretch>
        </p:blipFill>
        <p:spPr>
          <a:xfrm>
            <a:off x="11698407" y="8554956"/>
            <a:ext cx="872142" cy="872005"/>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0" y="0"/>
                </a:moveTo>
                <a:cubicBezTo>
                  <a:pt x="9484" y="0"/>
                  <a:pt x="9044" y="56"/>
                  <a:pt x="8294" y="236"/>
                </a:cubicBezTo>
                <a:cubicBezTo>
                  <a:pt x="4333" y="1185"/>
                  <a:pt x="1328" y="4158"/>
                  <a:pt x="289" y="8141"/>
                </a:cubicBezTo>
                <a:cubicBezTo>
                  <a:pt x="-96" y="9617"/>
                  <a:pt x="-96" y="11967"/>
                  <a:pt x="289" y="13443"/>
                </a:cubicBezTo>
                <a:cubicBezTo>
                  <a:pt x="648" y="14823"/>
                  <a:pt x="1562" y="16681"/>
                  <a:pt x="2403" y="17715"/>
                </a:cubicBezTo>
                <a:cubicBezTo>
                  <a:pt x="3750" y="19373"/>
                  <a:pt x="5996" y="20787"/>
                  <a:pt x="8166" y="21338"/>
                </a:cubicBezTo>
                <a:cubicBezTo>
                  <a:pt x="9037" y="21559"/>
                  <a:pt x="9549" y="21600"/>
                  <a:pt x="11073" y="21564"/>
                </a:cubicBezTo>
                <a:cubicBezTo>
                  <a:pt x="12742" y="21525"/>
                  <a:pt x="13041" y="21477"/>
                  <a:pt x="14175" y="21093"/>
                </a:cubicBezTo>
                <a:cubicBezTo>
                  <a:pt x="15969" y="20484"/>
                  <a:pt x="17086" y="19777"/>
                  <a:pt x="18490" y="18363"/>
                </a:cubicBezTo>
                <a:cubicBezTo>
                  <a:pt x="19532" y="17313"/>
                  <a:pt x="19782" y="16960"/>
                  <a:pt x="20369" y="15761"/>
                </a:cubicBezTo>
                <a:cubicBezTo>
                  <a:pt x="21332" y="13796"/>
                  <a:pt x="21504" y="13032"/>
                  <a:pt x="21504" y="10792"/>
                </a:cubicBezTo>
                <a:cubicBezTo>
                  <a:pt x="21504" y="8552"/>
                  <a:pt x="21332" y="7788"/>
                  <a:pt x="20369" y="5823"/>
                </a:cubicBezTo>
                <a:cubicBezTo>
                  <a:pt x="19782" y="4624"/>
                  <a:pt x="19532" y="4280"/>
                  <a:pt x="18490" y="3231"/>
                </a:cubicBezTo>
                <a:cubicBezTo>
                  <a:pt x="18310" y="3049"/>
                  <a:pt x="18125" y="2880"/>
                  <a:pt x="17952" y="2720"/>
                </a:cubicBezTo>
                <a:cubicBezTo>
                  <a:pt x="17898" y="2726"/>
                  <a:pt x="17855" y="2700"/>
                  <a:pt x="17825" y="2651"/>
                </a:cubicBezTo>
                <a:cubicBezTo>
                  <a:pt x="17811" y="2628"/>
                  <a:pt x="17796" y="2598"/>
                  <a:pt x="17795" y="2573"/>
                </a:cubicBezTo>
                <a:cubicBezTo>
                  <a:pt x="16686" y="1580"/>
                  <a:pt x="15666" y="1006"/>
                  <a:pt x="14175" y="501"/>
                </a:cubicBezTo>
                <a:cubicBezTo>
                  <a:pt x="13088" y="133"/>
                  <a:pt x="12696" y="73"/>
                  <a:pt x="11210" y="20"/>
                </a:cubicBezTo>
                <a:cubicBezTo>
                  <a:pt x="10849" y="7"/>
                  <a:pt x="10532" y="0"/>
                  <a:pt x="10270" y="0"/>
                </a:cubicBezTo>
                <a:close/>
                <a:moveTo>
                  <a:pt x="10906" y="4399"/>
                </a:moveTo>
                <a:cubicBezTo>
                  <a:pt x="12856" y="4404"/>
                  <a:pt x="14810" y="5397"/>
                  <a:pt x="15809" y="7512"/>
                </a:cubicBezTo>
                <a:cubicBezTo>
                  <a:pt x="16204" y="8349"/>
                  <a:pt x="16220" y="8503"/>
                  <a:pt x="16220" y="9869"/>
                </a:cubicBezTo>
                <a:cubicBezTo>
                  <a:pt x="16220" y="11236"/>
                  <a:pt x="16206" y="11383"/>
                  <a:pt x="15809" y="12225"/>
                </a:cubicBezTo>
                <a:cubicBezTo>
                  <a:pt x="15041" y="13852"/>
                  <a:pt x="13517" y="15043"/>
                  <a:pt x="11777" y="15387"/>
                </a:cubicBezTo>
                <a:lnTo>
                  <a:pt x="10994" y="15535"/>
                </a:lnTo>
                <a:lnTo>
                  <a:pt x="10994" y="16114"/>
                </a:lnTo>
                <a:cubicBezTo>
                  <a:pt x="10994" y="16429"/>
                  <a:pt x="10954" y="16707"/>
                  <a:pt x="10897" y="16743"/>
                </a:cubicBezTo>
                <a:cubicBezTo>
                  <a:pt x="10740" y="16841"/>
                  <a:pt x="7378" y="14305"/>
                  <a:pt x="7511" y="14189"/>
                </a:cubicBezTo>
                <a:cubicBezTo>
                  <a:pt x="8191" y="13591"/>
                  <a:pt x="10781" y="11803"/>
                  <a:pt x="10877" y="11862"/>
                </a:cubicBezTo>
                <a:cubicBezTo>
                  <a:pt x="10946" y="11905"/>
                  <a:pt x="10994" y="12205"/>
                  <a:pt x="10994" y="12530"/>
                </a:cubicBezTo>
                <a:cubicBezTo>
                  <a:pt x="10994" y="13107"/>
                  <a:pt x="11002" y="13122"/>
                  <a:pt x="11357" y="13041"/>
                </a:cubicBezTo>
                <a:cubicBezTo>
                  <a:pt x="13024" y="12660"/>
                  <a:pt x="14012" y="11353"/>
                  <a:pt x="13891" y="9663"/>
                </a:cubicBezTo>
                <a:cubicBezTo>
                  <a:pt x="13738" y="7544"/>
                  <a:pt x="11583" y="6266"/>
                  <a:pt x="9517" y="7060"/>
                </a:cubicBezTo>
                <a:cubicBezTo>
                  <a:pt x="8747" y="7355"/>
                  <a:pt x="8025" y="8141"/>
                  <a:pt x="7824" y="8897"/>
                </a:cubicBezTo>
                <a:cubicBezTo>
                  <a:pt x="7566" y="9865"/>
                  <a:pt x="7565" y="9865"/>
                  <a:pt x="6434" y="9908"/>
                </a:cubicBezTo>
                <a:cubicBezTo>
                  <a:pt x="5867" y="9930"/>
                  <a:pt x="5361" y="9891"/>
                  <a:pt x="5299" y="9829"/>
                </a:cubicBezTo>
                <a:cubicBezTo>
                  <a:pt x="5236" y="9766"/>
                  <a:pt x="5235" y="9399"/>
                  <a:pt x="5309" y="9005"/>
                </a:cubicBezTo>
                <a:cubicBezTo>
                  <a:pt x="5873" y="6022"/>
                  <a:pt x="8399" y="4394"/>
                  <a:pt x="10906" y="4399"/>
                </a:cubicBezTo>
                <a:close/>
              </a:path>
            </a:pathLst>
          </a:custGeom>
          <a:ln w="12700">
            <a:miter lim="400000"/>
          </a:ln>
        </p:spPr>
      </p:pic>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grpSp>
        <p:nvGrpSpPr>
          <p:cNvPr id="552" name="Grupo"/>
          <p:cNvGrpSpPr/>
          <p:nvPr/>
        </p:nvGrpSpPr>
        <p:grpSpPr>
          <a:xfrm>
            <a:off x="363346" y="-30970"/>
            <a:ext cx="12735310" cy="9088303"/>
            <a:chOff x="0" y="0"/>
            <a:chExt cx="12735309" cy="9088301"/>
          </a:xfrm>
        </p:grpSpPr>
        <p:pic>
          <p:nvPicPr>
            <p:cNvPr id="550" name="Imagen" descr="Imagen"/>
            <p:cNvPicPr>
              <a:picLocks noChangeAspect="1"/>
            </p:cNvPicPr>
            <p:nvPr/>
          </p:nvPicPr>
          <p:blipFill>
            <a:blip r:embed="rId3">
              <a:extLst/>
            </a:blip>
            <a:stretch>
              <a:fillRect/>
            </a:stretch>
          </p:blipFill>
          <p:spPr>
            <a:xfrm flipH="1" rot="10800000">
              <a:off x="3681707" y="-1"/>
              <a:ext cx="9053603" cy="5897978"/>
            </a:xfrm>
            <a:prstGeom prst="rect">
              <a:avLst/>
            </a:prstGeom>
            <a:ln w="12700" cap="flat">
              <a:noFill/>
              <a:miter lim="400000"/>
            </a:ln>
            <a:effectLst/>
          </p:spPr>
        </p:pic>
        <p:pic>
          <p:nvPicPr>
            <p:cNvPr id="551" name="Imagen" descr="Imagen"/>
            <p:cNvPicPr>
              <a:picLocks noChangeAspect="1"/>
            </p:cNvPicPr>
            <p:nvPr/>
          </p:nvPicPr>
          <p:blipFill>
            <a:blip r:embed="rId4">
              <a:extLst/>
            </a:blip>
            <a:srcRect l="486" t="0" r="370" b="687"/>
            <a:stretch>
              <a:fillRect/>
            </a:stretch>
          </p:blipFill>
          <p:spPr>
            <a:xfrm>
              <a:off x="0" y="1598079"/>
              <a:ext cx="10756107" cy="74902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910" y="0"/>
                  </a:moveTo>
                  <a:lnTo>
                    <a:pt x="17441" y="349"/>
                  </a:lnTo>
                  <a:cubicBezTo>
                    <a:pt x="17008" y="672"/>
                    <a:pt x="16751" y="721"/>
                    <a:pt x="16864" y="458"/>
                  </a:cubicBezTo>
                  <a:cubicBezTo>
                    <a:pt x="16939" y="284"/>
                    <a:pt x="16743" y="330"/>
                    <a:pt x="16052" y="647"/>
                  </a:cubicBezTo>
                  <a:cubicBezTo>
                    <a:pt x="15684" y="815"/>
                    <a:pt x="15107" y="973"/>
                    <a:pt x="14716" y="1011"/>
                  </a:cubicBezTo>
                  <a:cubicBezTo>
                    <a:pt x="14130" y="1067"/>
                    <a:pt x="13960" y="1134"/>
                    <a:pt x="13581" y="1457"/>
                  </a:cubicBezTo>
                  <a:cubicBezTo>
                    <a:pt x="12897" y="2041"/>
                    <a:pt x="11339" y="3132"/>
                    <a:pt x="9780" y="4125"/>
                  </a:cubicBezTo>
                  <a:cubicBezTo>
                    <a:pt x="8502" y="4938"/>
                    <a:pt x="7724" y="5524"/>
                    <a:pt x="6239" y="6786"/>
                  </a:cubicBezTo>
                  <a:cubicBezTo>
                    <a:pt x="5964" y="7019"/>
                    <a:pt x="5706" y="7211"/>
                    <a:pt x="5667" y="7211"/>
                  </a:cubicBezTo>
                  <a:cubicBezTo>
                    <a:pt x="5461" y="7211"/>
                    <a:pt x="5433" y="7485"/>
                    <a:pt x="5530" y="8578"/>
                  </a:cubicBezTo>
                  <a:cubicBezTo>
                    <a:pt x="5628" y="9676"/>
                    <a:pt x="5596" y="10003"/>
                    <a:pt x="5391" y="10003"/>
                  </a:cubicBezTo>
                  <a:cubicBezTo>
                    <a:pt x="5352" y="10003"/>
                    <a:pt x="5164" y="10173"/>
                    <a:pt x="4973" y="10381"/>
                  </a:cubicBezTo>
                  <a:cubicBezTo>
                    <a:pt x="4782" y="10588"/>
                    <a:pt x="4263" y="11067"/>
                    <a:pt x="3819" y="11445"/>
                  </a:cubicBezTo>
                  <a:cubicBezTo>
                    <a:pt x="3375" y="11823"/>
                    <a:pt x="2575" y="12536"/>
                    <a:pt x="2040" y="13030"/>
                  </a:cubicBezTo>
                  <a:cubicBezTo>
                    <a:pt x="1506" y="13524"/>
                    <a:pt x="804" y="14121"/>
                    <a:pt x="481" y="14353"/>
                  </a:cubicBezTo>
                  <a:lnTo>
                    <a:pt x="0" y="14699"/>
                  </a:lnTo>
                  <a:cubicBezTo>
                    <a:pt x="5" y="14712"/>
                    <a:pt x="9" y="14764"/>
                    <a:pt x="15" y="14771"/>
                  </a:cubicBezTo>
                  <a:cubicBezTo>
                    <a:pt x="82" y="14850"/>
                    <a:pt x="136" y="14981"/>
                    <a:pt x="136" y="15062"/>
                  </a:cubicBezTo>
                  <a:cubicBezTo>
                    <a:pt x="136" y="15142"/>
                    <a:pt x="197" y="15278"/>
                    <a:pt x="269" y="15364"/>
                  </a:cubicBezTo>
                  <a:cubicBezTo>
                    <a:pt x="340" y="15449"/>
                    <a:pt x="614" y="15898"/>
                    <a:pt x="878" y="16363"/>
                  </a:cubicBezTo>
                  <a:cubicBezTo>
                    <a:pt x="1291" y="17088"/>
                    <a:pt x="1346" y="17240"/>
                    <a:pt x="1270" y="17442"/>
                  </a:cubicBezTo>
                  <a:cubicBezTo>
                    <a:pt x="1189" y="17660"/>
                    <a:pt x="1208" y="17679"/>
                    <a:pt x="1511" y="17679"/>
                  </a:cubicBezTo>
                  <a:cubicBezTo>
                    <a:pt x="1898" y="17679"/>
                    <a:pt x="3495" y="18179"/>
                    <a:pt x="5477" y="18918"/>
                  </a:cubicBezTo>
                  <a:cubicBezTo>
                    <a:pt x="6259" y="19210"/>
                    <a:pt x="7118" y="19524"/>
                    <a:pt x="7386" y="19615"/>
                  </a:cubicBezTo>
                  <a:cubicBezTo>
                    <a:pt x="7653" y="19707"/>
                    <a:pt x="8090" y="19882"/>
                    <a:pt x="8357" y="20005"/>
                  </a:cubicBezTo>
                  <a:cubicBezTo>
                    <a:pt x="8643" y="20136"/>
                    <a:pt x="9151" y="20296"/>
                    <a:pt x="9651" y="20430"/>
                  </a:cubicBezTo>
                  <a:cubicBezTo>
                    <a:pt x="9646" y="20381"/>
                    <a:pt x="9655" y="20331"/>
                    <a:pt x="9687" y="20303"/>
                  </a:cubicBezTo>
                  <a:cubicBezTo>
                    <a:pt x="9708" y="20285"/>
                    <a:pt x="9732" y="20277"/>
                    <a:pt x="9754" y="20285"/>
                  </a:cubicBezTo>
                  <a:cubicBezTo>
                    <a:pt x="9777" y="20293"/>
                    <a:pt x="9797" y="20313"/>
                    <a:pt x="9810" y="20343"/>
                  </a:cubicBezTo>
                  <a:cubicBezTo>
                    <a:pt x="9827" y="20382"/>
                    <a:pt x="9824" y="20424"/>
                    <a:pt x="9813" y="20462"/>
                  </a:cubicBezTo>
                  <a:cubicBezTo>
                    <a:pt x="10142" y="20546"/>
                    <a:pt x="10492" y="20636"/>
                    <a:pt x="10673" y="20652"/>
                  </a:cubicBezTo>
                  <a:cubicBezTo>
                    <a:pt x="10985" y="20680"/>
                    <a:pt x="11906" y="21124"/>
                    <a:pt x="12417" y="21495"/>
                  </a:cubicBezTo>
                  <a:cubicBezTo>
                    <a:pt x="12480" y="21540"/>
                    <a:pt x="12553" y="21571"/>
                    <a:pt x="12647" y="21600"/>
                  </a:cubicBezTo>
                  <a:cubicBezTo>
                    <a:pt x="12651" y="21592"/>
                    <a:pt x="12665" y="21587"/>
                    <a:pt x="12663" y="21578"/>
                  </a:cubicBezTo>
                  <a:cubicBezTo>
                    <a:pt x="12603" y="21354"/>
                    <a:pt x="12748" y="21229"/>
                    <a:pt x="12883" y="21389"/>
                  </a:cubicBezTo>
                  <a:cubicBezTo>
                    <a:pt x="12960" y="21481"/>
                    <a:pt x="13139" y="21441"/>
                    <a:pt x="13549" y="21241"/>
                  </a:cubicBezTo>
                  <a:cubicBezTo>
                    <a:pt x="14416" y="20817"/>
                    <a:pt x="14996" y="20352"/>
                    <a:pt x="16072" y="19213"/>
                  </a:cubicBezTo>
                  <a:cubicBezTo>
                    <a:pt x="16618" y="18635"/>
                    <a:pt x="17650" y="17629"/>
                    <a:pt x="18365" y="16977"/>
                  </a:cubicBezTo>
                  <a:cubicBezTo>
                    <a:pt x="20195" y="15309"/>
                    <a:pt x="20950" y="14434"/>
                    <a:pt x="21445" y="13411"/>
                  </a:cubicBezTo>
                  <a:lnTo>
                    <a:pt x="21600" y="13092"/>
                  </a:lnTo>
                  <a:cubicBezTo>
                    <a:pt x="21589" y="13069"/>
                    <a:pt x="21576" y="13059"/>
                    <a:pt x="21562" y="13067"/>
                  </a:cubicBezTo>
                  <a:cubicBezTo>
                    <a:pt x="21400" y="13156"/>
                    <a:pt x="21329" y="12955"/>
                    <a:pt x="21344" y="12456"/>
                  </a:cubicBezTo>
                  <a:cubicBezTo>
                    <a:pt x="21363" y="11837"/>
                    <a:pt x="21045" y="7339"/>
                    <a:pt x="20946" y="6826"/>
                  </a:cubicBezTo>
                  <a:cubicBezTo>
                    <a:pt x="20900" y="6582"/>
                    <a:pt x="20808" y="6356"/>
                    <a:pt x="20744" y="6321"/>
                  </a:cubicBezTo>
                  <a:cubicBezTo>
                    <a:pt x="20634" y="6261"/>
                    <a:pt x="20267" y="5350"/>
                    <a:pt x="19725" y="3799"/>
                  </a:cubicBezTo>
                  <a:cubicBezTo>
                    <a:pt x="19407" y="2888"/>
                    <a:pt x="18482" y="848"/>
                    <a:pt x="18173" y="378"/>
                  </a:cubicBezTo>
                  <a:lnTo>
                    <a:pt x="17922" y="0"/>
                  </a:lnTo>
                  <a:lnTo>
                    <a:pt x="17910" y="0"/>
                  </a:lnTo>
                  <a:close/>
                  <a:moveTo>
                    <a:pt x="16649" y="629"/>
                  </a:moveTo>
                  <a:cubicBezTo>
                    <a:pt x="16681" y="624"/>
                    <a:pt x="16705" y="626"/>
                    <a:pt x="16722" y="636"/>
                  </a:cubicBezTo>
                  <a:cubicBezTo>
                    <a:pt x="16843" y="704"/>
                    <a:pt x="16824" y="763"/>
                    <a:pt x="16593" y="1043"/>
                  </a:cubicBezTo>
                  <a:cubicBezTo>
                    <a:pt x="16445" y="1222"/>
                    <a:pt x="15965" y="1688"/>
                    <a:pt x="15528" y="2080"/>
                  </a:cubicBezTo>
                  <a:cubicBezTo>
                    <a:pt x="14684" y="2834"/>
                    <a:pt x="14589" y="2881"/>
                    <a:pt x="14359" y="2639"/>
                  </a:cubicBezTo>
                  <a:cubicBezTo>
                    <a:pt x="14226" y="2500"/>
                    <a:pt x="14261" y="2441"/>
                    <a:pt x="14766" y="2013"/>
                  </a:cubicBezTo>
                  <a:cubicBezTo>
                    <a:pt x="15851" y="1094"/>
                    <a:pt x="16428" y="669"/>
                    <a:pt x="16649" y="629"/>
                  </a:cubicBezTo>
                  <a:close/>
                </a:path>
              </a:pathLst>
            </a:custGeom>
            <a:ln w="12700" cap="flat">
              <a:noFill/>
              <a:miter lim="400000"/>
            </a:ln>
            <a:effectLst/>
          </p:spPr>
        </p:pic>
      </p:grpSp>
      <p:sp>
        <p:nvSpPr>
          <p:cNvPr id="553" name="6ª misión: deberemos meter una de nuestras manos en una caja donde habrá algo metido. Tenemos que prestar mucha atención en su textura, su forma, su volumen e ir describiéndolo en voz alta. Al final debemos adivinar qué es."/>
          <p:cNvSpPr txBox="1"/>
          <p:nvPr/>
        </p:nvSpPr>
        <p:spPr>
          <a:xfrm>
            <a:off x="443490" y="6178216"/>
            <a:ext cx="12117820" cy="3506616"/>
          </a:xfrm>
          <a:prstGeom prst="rect">
            <a:avLst/>
          </a:prstGeom>
          <a:gradFill>
            <a:gsLst>
              <a:gs pos="51390">
                <a:srgbClr val="FFF4DE"/>
              </a:gs>
              <a:gs pos="100000">
                <a:srgbClr val="FED290"/>
              </a:gs>
            </a:gsLst>
            <a:path path="circle">
              <a:fillToRect l="37721" t="-19636" r="62278" b="119636"/>
            </a:path>
          </a:gradFill>
          <a:ln w="12700">
            <a:miter lim="400000"/>
          </a:ln>
          <a:effectLst>
            <a:outerShdw sx="100000" sy="100000" kx="0" ky="0" algn="b" rotWithShape="0" blurRad="50800" dist="408589" dir="2371978">
              <a:srgbClr val="000000">
                <a:alpha val="41697"/>
              </a:srgbClr>
            </a:outerShdw>
          </a:effectLst>
          <a:extLst>
            <a:ext uri="{C572A759-6A51-4108-AA02-DFA0A04FC94B}">
              <ma14:wrappingTextBoxFlag xmlns:ma14="http://schemas.microsoft.com/office/mac/drawingml/2011/main" val="1"/>
            </a:ext>
          </a:extLst>
        </p:spPr>
        <p:txBody>
          <a:bodyPr lIns="381000" tIns="381000" rIns="381000" bIns="381000" anchor="ctr">
            <a:spAutoFit/>
          </a:bodyPr>
          <a:lstStyle>
            <a:lvl1pPr defTabSz="449580">
              <a:lnSpc>
                <a:spcPct val="107916"/>
              </a:lnSpc>
              <a:spcBef>
                <a:spcPts val="800"/>
              </a:spcBef>
              <a:defRPr sz="3300">
                <a:uFill>
                  <a:solidFill>
                    <a:srgbClr val="000000"/>
                  </a:solidFill>
                </a:uFill>
                <a:latin typeface="Papyrus"/>
                <a:ea typeface="Papyrus"/>
                <a:cs typeface="Papyrus"/>
                <a:sym typeface="Papyrus"/>
              </a:defRPr>
            </a:lvl1pPr>
          </a:lstStyle>
          <a:p>
            <a:pPr/>
            <a:r>
              <a:t>6ª misión: deberemos meter una de nuestras manos en una caja donde habrá algo metido. Tenemos que prestar mucha atención en su textura, su forma, su volumen e ir describiéndolo en voz alta. Al final debemos adivinar qué es.</a:t>
            </a:r>
          </a:p>
        </p:txBody>
      </p:sp>
      <p:pic>
        <p:nvPicPr>
          <p:cNvPr id="554"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9" t="38557" r="37698" b="27549"/>
          <a:stretch>
            <a:fillRect/>
          </a:stretch>
        </p:blipFill>
        <p:spPr>
          <a:xfrm>
            <a:off x="11214323" y="8171508"/>
            <a:ext cx="885412" cy="885082"/>
          </a:xfrm>
          <a:custGeom>
            <a:avLst/>
            <a:gdLst/>
            <a:ahLst/>
            <a:cxnLst>
              <a:cxn ang="0">
                <a:pos x="wd2" y="hd2"/>
              </a:cxn>
              <a:cxn ang="5400000">
                <a:pos x="wd2" y="hd2"/>
              </a:cxn>
              <a:cxn ang="10800000">
                <a:pos x="wd2" y="hd2"/>
              </a:cxn>
              <a:cxn ang="16200000">
                <a:pos x="wd2" y="hd2"/>
              </a:cxn>
            </a:cxnLst>
            <a:rect l="0" t="0" r="r" b="b"/>
            <a:pathLst>
              <a:path w="21504" h="21575" fill="norm" stroke="1" extrusionOk="0">
                <a:moveTo>
                  <a:pt x="10275" y="0"/>
                </a:moveTo>
                <a:cubicBezTo>
                  <a:pt x="9488" y="0"/>
                  <a:pt x="9048" y="63"/>
                  <a:pt x="8299" y="242"/>
                </a:cubicBezTo>
                <a:cubicBezTo>
                  <a:pt x="4340" y="1190"/>
                  <a:pt x="1327" y="4165"/>
                  <a:pt x="289" y="8146"/>
                </a:cubicBezTo>
                <a:cubicBezTo>
                  <a:pt x="-96" y="9622"/>
                  <a:pt x="-96" y="11971"/>
                  <a:pt x="289" y="13447"/>
                </a:cubicBezTo>
                <a:cubicBezTo>
                  <a:pt x="648" y="14826"/>
                  <a:pt x="1571" y="16690"/>
                  <a:pt x="2410" y="17723"/>
                </a:cubicBezTo>
                <a:cubicBezTo>
                  <a:pt x="3757" y="19381"/>
                  <a:pt x="5995" y="20781"/>
                  <a:pt x="8164" y="21332"/>
                </a:cubicBezTo>
                <a:cubicBezTo>
                  <a:pt x="9034" y="21553"/>
                  <a:pt x="9542" y="21600"/>
                  <a:pt x="11065" y="21564"/>
                </a:cubicBezTo>
                <a:cubicBezTo>
                  <a:pt x="12734" y="21525"/>
                  <a:pt x="13047" y="21474"/>
                  <a:pt x="14179" y="21090"/>
                </a:cubicBezTo>
                <a:cubicBezTo>
                  <a:pt x="15973" y="20481"/>
                  <a:pt x="17084" y="19776"/>
                  <a:pt x="18487" y="18362"/>
                </a:cubicBezTo>
                <a:cubicBezTo>
                  <a:pt x="19528" y="17313"/>
                  <a:pt x="19779" y="16968"/>
                  <a:pt x="20367" y="15769"/>
                </a:cubicBezTo>
                <a:cubicBezTo>
                  <a:pt x="21329" y="13805"/>
                  <a:pt x="21504" y="13036"/>
                  <a:pt x="21504" y="10797"/>
                </a:cubicBezTo>
                <a:cubicBezTo>
                  <a:pt x="21504" y="8558"/>
                  <a:pt x="21329" y="7798"/>
                  <a:pt x="20367" y="5834"/>
                </a:cubicBezTo>
                <a:cubicBezTo>
                  <a:pt x="19779" y="4635"/>
                  <a:pt x="19528" y="4281"/>
                  <a:pt x="18487" y="3231"/>
                </a:cubicBezTo>
                <a:cubicBezTo>
                  <a:pt x="18307" y="3050"/>
                  <a:pt x="18129" y="2877"/>
                  <a:pt x="17957" y="2718"/>
                </a:cubicBezTo>
                <a:cubicBezTo>
                  <a:pt x="17903" y="2723"/>
                  <a:pt x="17843" y="2701"/>
                  <a:pt x="17812" y="2651"/>
                </a:cubicBezTo>
                <a:cubicBezTo>
                  <a:pt x="17798" y="2628"/>
                  <a:pt x="17794" y="2608"/>
                  <a:pt x="17793" y="2583"/>
                </a:cubicBezTo>
                <a:cubicBezTo>
                  <a:pt x="16684" y="1591"/>
                  <a:pt x="15670" y="1008"/>
                  <a:pt x="14179" y="503"/>
                </a:cubicBezTo>
                <a:cubicBezTo>
                  <a:pt x="13093" y="136"/>
                  <a:pt x="12687" y="71"/>
                  <a:pt x="11200" y="19"/>
                </a:cubicBezTo>
                <a:cubicBezTo>
                  <a:pt x="10839" y="6"/>
                  <a:pt x="10537" y="0"/>
                  <a:pt x="10275" y="0"/>
                </a:cubicBezTo>
                <a:close/>
                <a:moveTo>
                  <a:pt x="10911" y="4402"/>
                </a:moveTo>
                <a:cubicBezTo>
                  <a:pt x="12860" y="4407"/>
                  <a:pt x="14800" y="5403"/>
                  <a:pt x="15798" y="7517"/>
                </a:cubicBezTo>
                <a:cubicBezTo>
                  <a:pt x="16193" y="8354"/>
                  <a:pt x="16222" y="8503"/>
                  <a:pt x="16222" y="9868"/>
                </a:cubicBezTo>
                <a:cubicBezTo>
                  <a:pt x="16222" y="11235"/>
                  <a:pt x="16195" y="11386"/>
                  <a:pt x="15798" y="12228"/>
                </a:cubicBezTo>
                <a:cubicBezTo>
                  <a:pt x="15030" y="13854"/>
                  <a:pt x="13518" y="15049"/>
                  <a:pt x="11778" y="15392"/>
                </a:cubicBezTo>
                <a:lnTo>
                  <a:pt x="11007" y="15537"/>
                </a:lnTo>
                <a:lnTo>
                  <a:pt x="11007" y="16117"/>
                </a:lnTo>
                <a:cubicBezTo>
                  <a:pt x="11007" y="16431"/>
                  <a:pt x="10958" y="16711"/>
                  <a:pt x="10901" y="16746"/>
                </a:cubicBezTo>
                <a:cubicBezTo>
                  <a:pt x="10743" y="16844"/>
                  <a:pt x="7385" y="14309"/>
                  <a:pt x="7518" y="14192"/>
                </a:cubicBezTo>
                <a:cubicBezTo>
                  <a:pt x="8198" y="13595"/>
                  <a:pt x="10786" y="11801"/>
                  <a:pt x="10882" y="11861"/>
                </a:cubicBezTo>
                <a:cubicBezTo>
                  <a:pt x="10951" y="11904"/>
                  <a:pt x="11007" y="12213"/>
                  <a:pt x="11007" y="12538"/>
                </a:cubicBezTo>
                <a:cubicBezTo>
                  <a:pt x="11007" y="13115"/>
                  <a:pt x="11009" y="13122"/>
                  <a:pt x="11364" y="13041"/>
                </a:cubicBezTo>
                <a:cubicBezTo>
                  <a:pt x="13031" y="12661"/>
                  <a:pt x="14011" y="11355"/>
                  <a:pt x="13889" y="9665"/>
                </a:cubicBezTo>
                <a:cubicBezTo>
                  <a:pt x="13737" y="7546"/>
                  <a:pt x="11588" y="6270"/>
                  <a:pt x="9523" y="7062"/>
                </a:cubicBezTo>
                <a:cubicBezTo>
                  <a:pt x="8754" y="7358"/>
                  <a:pt x="8028" y="8144"/>
                  <a:pt x="7827" y="8900"/>
                </a:cubicBezTo>
                <a:cubicBezTo>
                  <a:pt x="7570" y="9868"/>
                  <a:pt x="7578" y="9863"/>
                  <a:pt x="6448" y="9906"/>
                </a:cubicBezTo>
                <a:cubicBezTo>
                  <a:pt x="5881" y="9927"/>
                  <a:pt x="5363" y="9901"/>
                  <a:pt x="5301" y="9839"/>
                </a:cubicBezTo>
                <a:cubicBezTo>
                  <a:pt x="5239" y="9776"/>
                  <a:pt x="5246" y="9401"/>
                  <a:pt x="5320" y="9007"/>
                </a:cubicBezTo>
                <a:cubicBezTo>
                  <a:pt x="5884" y="6025"/>
                  <a:pt x="8405" y="4396"/>
                  <a:pt x="10911" y="4402"/>
                </a:cubicBezTo>
                <a:close/>
              </a:path>
            </a:pathLst>
          </a:custGeom>
          <a:ln w="12700">
            <a:miter lim="400000"/>
          </a:ln>
        </p:spPr>
      </p:pic>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56" name="Imagen" descr="Imagen"/>
          <p:cNvPicPr>
            <a:picLocks noChangeAspect="1"/>
          </p:cNvPicPr>
          <p:nvPr/>
        </p:nvPicPr>
        <p:blipFill>
          <a:blip r:embed="rId2">
            <a:extLst/>
          </a:blip>
          <a:stretch>
            <a:fillRect/>
          </a:stretch>
        </p:blipFill>
        <p:spPr>
          <a:xfrm>
            <a:off x="-4289781" y="-2553455"/>
            <a:ext cx="18781326" cy="12498117"/>
          </a:xfrm>
          <a:prstGeom prst="rect">
            <a:avLst/>
          </a:prstGeom>
          <a:ln w="12700">
            <a:miter lim="400000"/>
          </a:ln>
        </p:spPr>
      </p:pic>
      <p:pic>
        <p:nvPicPr>
          <p:cNvPr id="557" name="Imagen" descr="Imagen"/>
          <p:cNvPicPr>
            <a:picLocks noChangeAspect="1"/>
          </p:cNvPicPr>
          <p:nvPr/>
        </p:nvPicPr>
        <p:blipFill>
          <a:blip r:embed="rId3">
            <a:extLst/>
          </a:blip>
          <a:srcRect l="39009" t="34162" r="0" b="0"/>
          <a:stretch>
            <a:fillRect/>
          </a:stretch>
        </p:blipFill>
        <p:spPr>
          <a:xfrm>
            <a:off x="4120679" y="7938317"/>
            <a:ext cx="4763576" cy="3428137"/>
          </a:xfrm>
          <a:custGeom>
            <a:avLst/>
            <a:gdLst/>
            <a:ahLst/>
            <a:cxnLst>
              <a:cxn ang="0">
                <a:pos x="wd2" y="hd2"/>
              </a:cxn>
              <a:cxn ang="5400000">
                <a:pos x="wd2" y="hd2"/>
              </a:cxn>
              <a:cxn ang="10800000">
                <a:pos x="wd2" y="hd2"/>
              </a:cxn>
              <a:cxn ang="16200000">
                <a:pos x="wd2" y="hd2"/>
              </a:cxn>
            </a:cxnLst>
            <a:rect l="0" t="0" r="r" b="b"/>
            <a:pathLst>
              <a:path w="21578" h="21580" fill="norm" stroke="1" extrusionOk="0">
                <a:moveTo>
                  <a:pt x="112" y="2"/>
                </a:moveTo>
                <a:cubicBezTo>
                  <a:pt x="-1" y="24"/>
                  <a:pt x="-22" y="218"/>
                  <a:pt x="19" y="594"/>
                </a:cubicBezTo>
                <a:cubicBezTo>
                  <a:pt x="74" y="1085"/>
                  <a:pt x="260" y="1424"/>
                  <a:pt x="1051" y="2473"/>
                </a:cubicBezTo>
                <a:cubicBezTo>
                  <a:pt x="2364" y="4212"/>
                  <a:pt x="2622" y="4965"/>
                  <a:pt x="2209" y="5841"/>
                </a:cubicBezTo>
                <a:cubicBezTo>
                  <a:pt x="2075" y="6126"/>
                  <a:pt x="2042" y="6417"/>
                  <a:pt x="2095" y="6877"/>
                </a:cubicBezTo>
                <a:cubicBezTo>
                  <a:pt x="2165" y="7484"/>
                  <a:pt x="2149" y="7535"/>
                  <a:pt x="1763" y="7852"/>
                </a:cubicBezTo>
                <a:cubicBezTo>
                  <a:pt x="816" y="8630"/>
                  <a:pt x="978" y="9908"/>
                  <a:pt x="2025" y="9908"/>
                </a:cubicBezTo>
                <a:cubicBezTo>
                  <a:pt x="2236" y="9908"/>
                  <a:pt x="2700" y="10093"/>
                  <a:pt x="3054" y="10318"/>
                </a:cubicBezTo>
                <a:cubicBezTo>
                  <a:pt x="3911" y="10864"/>
                  <a:pt x="4773" y="11077"/>
                  <a:pt x="5371" y="10890"/>
                </a:cubicBezTo>
                <a:cubicBezTo>
                  <a:pt x="6075" y="10669"/>
                  <a:pt x="6796" y="11228"/>
                  <a:pt x="7769" y="12746"/>
                </a:cubicBezTo>
                <a:cubicBezTo>
                  <a:pt x="8193" y="13408"/>
                  <a:pt x="8895" y="14497"/>
                  <a:pt x="9326" y="15167"/>
                </a:cubicBezTo>
                <a:cubicBezTo>
                  <a:pt x="9758" y="15836"/>
                  <a:pt x="10610" y="17283"/>
                  <a:pt x="11221" y="18382"/>
                </a:cubicBezTo>
                <a:cubicBezTo>
                  <a:pt x="11832" y="19481"/>
                  <a:pt x="12506" y="20650"/>
                  <a:pt x="12719" y="20980"/>
                </a:cubicBezTo>
                <a:lnTo>
                  <a:pt x="13105" y="21580"/>
                </a:lnTo>
                <a:lnTo>
                  <a:pt x="21578" y="21580"/>
                </a:lnTo>
                <a:lnTo>
                  <a:pt x="21578" y="19506"/>
                </a:lnTo>
                <a:lnTo>
                  <a:pt x="21578" y="17433"/>
                </a:lnTo>
                <a:lnTo>
                  <a:pt x="20918" y="16971"/>
                </a:lnTo>
                <a:cubicBezTo>
                  <a:pt x="20555" y="16716"/>
                  <a:pt x="19578" y="15965"/>
                  <a:pt x="18746" y="15302"/>
                </a:cubicBezTo>
                <a:cubicBezTo>
                  <a:pt x="17914" y="14638"/>
                  <a:pt x="17115" y="14043"/>
                  <a:pt x="16967" y="13978"/>
                </a:cubicBezTo>
                <a:cubicBezTo>
                  <a:pt x="15905" y="13508"/>
                  <a:pt x="12577" y="10928"/>
                  <a:pt x="10941" y="9306"/>
                </a:cubicBezTo>
                <a:cubicBezTo>
                  <a:pt x="10189" y="8560"/>
                  <a:pt x="9317" y="7789"/>
                  <a:pt x="9001" y="7592"/>
                </a:cubicBezTo>
                <a:cubicBezTo>
                  <a:pt x="8480" y="7266"/>
                  <a:pt x="6845" y="5396"/>
                  <a:pt x="5482" y="3560"/>
                </a:cubicBezTo>
                <a:cubicBezTo>
                  <a:pt x="5035" y="2959"/>
                  <a:pt x="4890" y="2854"/>
                  <a:pt x="4562" y="2893"/>
                </a:cubicBezTo>
                <a:cubicBezTo>
                  <a:pt x="4190" y="2938"/>
                  <a:pt x="3529" y="2601"/>
                  <a:pt x="2624" y="1911"/>
                </a:cubicBezTo>
                <a:cubicBezTo>
                  <a:pt x="2403" y="1742"/>
                  <a:pt x="1993" y="1450"/>
                  <a:pt x="1713" y="1259"/>
                </a:cubicBezTo>
                <a:cubicBezTo>
                  <a:pt x="1433" y="1069"/>
                  <a:pt x="997" y="706"/>
                  <a:pt x="747" y="454"/>
                </a:cubicBezTo>
                <a:cubicBezTo>
                  <a:pt x="427" y="132"/>
                  <a:pt x="225" y="-20"/>
                  <a:pt x="112" y="2"/>
                </a:cubicBezTo>
                <a:close/>
              </a:path>
            </a:pathLst>
          </a:custGeom>
          <a:ln w="12700">
            <a:miter lim="400000"/>
          </a:ln>
        </p:spPr>
      </p:pic>
      <p:sp>
        <p:nvSpPr>
          <p:cNvPr id="558" name="7ª misión: Por parejas un compañero le dibuja en la espalda del otro una letra, un dibujo sencillo, una palabra (depende del nivel) y el otro compañero tiene que adivinar qué le está dibujando."/>
          <p:cNvSpPr txBox="1"/>
          <p:nvPr/>
        </p:nvSpPr>
        <p:spPr>
          <a:xfrm>
            <a:off x="7515406" y="317127"/>
            <a:ext cx="5020504" cy="6756791"/>
          </a:xfrm>
          <a:prstGeom prst="rect">
            <a:avLst/>
          </a:prstGeom>
          <a:gradFill>
            <a:gsLst>
              <a:gs pos="51390">
                <a:srgbClr val="FFF4DE"/>
              </a:gs>
              <a:gs pos="100000">
                <a:srgbClr val="FED290"/>
              </a:gs>
            </a:gsLst>
            <a:path path="circle">
              <a:fillToRect l="37721" t="-19636" r="62278" b="119636"/>
            </a:path>
          </a:gradFill>
          <a:ln w="12700">
            <a:miter lim="400000"/>
          </a:ln>
          <a:effectLst>
            <a:outerShdw sx="100000" sy="100000" kx="0" ky="0" algn="b" rotWithShape="0" blurRad="50800" dist="408589" dir="2371978">
              <a:srgbClr val="000000">
                <a:alpha val="41697"/>
              </a:srgbClr>
            </a:outerShdw>
          </a:effectLst>
          <a:extLst>
            <a:ext uri="{C572A759-6A51-4108-AA02-DFA0A04FC94B}">
              <ma14:wrappingTextBoxFlag xmlns:ma14="http://schemas.microsoft.com/office/mac/drawingml/2011/main" val="1"/>
            </a:ext>
          </a:extLst>
        </p:spPr>
        <p:txBody>
          <a:bodyPr lIns="381000" tIns="381000" rIns="381000" bIns="381000" anchor="ctr">
            <a:spAutoFit/>
          </a:bodyPr>
          <a:lstStyle>
            <a:lvl1pPr defTabSz="449580">
              <a:lnSpc>
                <a:spcPct val="107916"/>
              </a:lnSpc>
              <a:spcBef>
                <a:spcPts val="800"/>
              </a:spcBef>
              <a:defRPr sz="3200">
                <a:uFill>
                  <a:solidFill>
                    <a:srgbClr val="000000"/>
                  </a:solidFill>
                </a:uFill>
                <a:latin typeface="Papyrus"/>
                <a:ea typeface="Papyrus"/>
                <a:cs typeface="Papyrus"/>
                <a:sym typeface="Papyrus"/>
              </a:defRPr>
            </a:lvl1pPr>
          </a:lstStyle>
          <a:p>
            <a:pPr/>
            <a:r>
              <a:t>7ª misión: Por parejas un compañero le dibuja en la espalda del otro una letra, un dibujo sencillo, una palabra (depende del nivel) y el otro compañero tiene que adivinar qué le está dibujando.</a:t>
            </a:r>
          </a:p>
        </p:txBody>
      </p:sp>
      <p:pic>
        <p:nvPicPr>
          <p:cNvPr id="559" name="Captura de pantalla 2020-04-06 a las 14.18.19.png" descr="Captura de pantalla 2020-04-06 a las 14.18.19.png">
            <a:hlinkClick r:id="rId4" invalidUrl="" action="ppaction://hlinksldjump" tgtFrame="" tooltip="" history="1" highlightClick="0" endSnd="0"/>
          </p:cNvPr>
          <p:cNvPicPr>
            <a:picLocks noChangeAspect="1"/>
          </p:cNvPicPr>
          <p:nvPr/>
        </p:nvPicPr>
        <p:blipFill>
          <a:blip r:embed="rId5">
            <a:extLst/>
          </a:blip>
          <a:srcRect l="41108" t="38562" r="37694" b="27561"/>
          <a:stretch>
            <a:fillRect/>
          </a:stretch>
        </p:blipFill>
        <p:spPr>
          <a:xfrm>
            <a:off x="11133056" y="8246673"/>
            <a:ext cx="878975" cy="877969"/>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0" y="0"/>
                </a:moveTo>
                <a:cubicBezTo>
                  <a:pt x="9494" y="0"/>
                  <a:pt x="9049" y="64"/>
                  <a:pt x="8299" y="244"/>
                </a:cubicBezTo>
                <a:cubicBezTo>
                  <a:pt x="4341" y="1193"/>
                  <a:pt x="1326" y="4161"/>
                  <a:pt x="289" y="8144"/>
                </a:cubicBezTo>
                <a:cubicBezTo>
                  <a:pt x="-96" y="9621"/>
                  <a:pt x="-96" y="11982"/>
                  <a:pt x="289" y="13459"/>
                </a:cubicBezTo>
                <a:cubicBezTo>
                  <a:pt x="648" y="14839"/>
                  <a:pt x="1576" y="16697"/>
                  <a:pt x="2415" y="17731"/>
                </a:cubicBezTo>
                <a:cubicBezTo>
                  <a:pt x="3762" y="19390"/>
                  <a:pt x="5995" y="20789"/>
                  <a:pt x="8163" y="21340"/>
                </a:cubicBezTo>
                <a:cubicBezTo>
                  <a:pt x="9033" y="21561"/>
                  <a:pt x="9544" y="21600"/>
                  <a:pt x="11066" y="21564"/>
                </a:cubicBezTo>
                <a:cubicBezTo>
                  <a:pt x="12735" y="21525"/>
                  <a:pt x="13041" y="21480"/>
                  <a:pt x="14173" y="21096"/>
                </a:cubicBezTo>
                <a:cubicBezTo>
                  <a:pt x="15967" y="20487"/>
                  <a:pt x="17082" y="19790"/>
                  <a:pt x="18484" y="18375"/>
                </a:cubicBezTo>
                <a:cubicBezTo>
                  <a:pt x="19525" y="17325"/>
                  <a:pt x="19780" y="16971"/>
                  <a:pt x="20368" y="15771"/>
                </a:cubicBezTo>
                <a:cubicBezTo>
                  <a:pt x="21331" y="13805"/>
                  <a:pt x="21504" y="13037"/>
                  <a:pt x="21504" y="10797"/>
                </a:cubicBezTo>
                <a:cubicBezTo>
                  <a:pt x="21504" y="8557"/>
                  <a:pt x="21331" y="7797"/>
                  <a:pt x="20368" y="5832"/>
                </a:cubicBezTo>
                <a:cubicBezTo>
                  <a:pt x="19780" y="4632"/>
                  <a:pt x="19525" y="4277"/>
                  <a:pt x="18484" y="3228"/>
                </a:cubicBezTo>
                <a:cubicBezTo>
                  <a:pt x="18304" y="3046"/>
                  <a:pt x="18123" y="2881"/>
                  <a:pt x="17950" y="2721"/>
                </a:cubicBezTo>
                <a:cubicBezTo>
                  <a:pt x="17896" y="2727"/>
                  <a:pt x="17845" y="2703"/>
                  <a:pt x="17814" y="2653"/>
                </a:cubicBezTo>
                <a:cubicBezTo>
                  <a:pt x="17801" y="2631"/>
                  <a:pt x="17796" y="2610"/>
                  <a:pt x="17795" y="2585"/>
                </a:cubicBezTo>
                <a:cubicBezTo>
                  <a:pt x="16686" y="1592"/>
                  <a:pt x="15664" y="1012"/>
                  <a:pt x="14173" y="507"/>
                </a:cubicBezTo>
                <a:cubicBezTo>
                  <a:pt x="13087" y="140"/>
                  <a:pt x="12688" y="72"/>
                  <a:pt x="11202" y="20"/>
                </a:cubicBezTo>
                <a:cubicBezTo>
                  <a:pt x="10841" y="7"/>
                  <a:pt x="10542" y="0"/>
                  <a:pt x="10280" y="0"/>
                </a:cubicBezTo>
                <a:close/>
                <a:moveTo>
                  <a:pt x="10911" y="4408"/>
                </a:moveTo>
                <a:cubicBezTo>
                  <a:pt x="12860" y="4412"/>
                  <a:pt x="14807" y="5404"/>
                  <a:pt x="15805" y="7520"/>
                </a:cubicBezTo>
                <a:cubicBezTo>
                  <a:pt x="16199" y="8357"/>
                  <a:pt x="16222" y="8504"/>
                  <a:pt x="16222" y="9870"/>
                </a:cubicBezTo>
                <a:cubicBezTo>
                  <a:pt x="16222" y="11238"/>
                  <a:pt x="16192" y="11387"/>
                  <a:pt x="15795" y="12230"/>
                </a:cubicBezTo>
                <a:cubicBezTo>
                  <a:pt x="15028" y="13857"/>
                  <a:pt x="13514" y="15047"/>
                  <a:pt x="11775" y="15390"/>
                </a:cubicBezTo>
                <a:lnTo>
                  <a:pt x="11008" y="15546"/>
                </a:lnTo>
                <a:lnTo>
                  <a:pt x="11008" y="16122"/>
                </a:lnTo>
                <a:cubicBezTo>
                  <a:pt x="11008" y="16437"/>
                  <a:pt x="10958" y="16721"/>
                  <a:pt x="10901" y="16756"/>
                </a:cubicBezTo>
                <a:cubicBezTo>
                  <a:pt x="10744" y="16854"/>
                  <a:pt x="7390" y="14316"/>
                  <a:pt x="7522" y="14200"/>
                </a:cubicBezTo>
                <a:cubicBezTo>
                  <a:pt x="8202" y="13602"/>
                  <a:pt x="10786" y="11809"/>
                  <a:pt x="10882" y="11869"/>
                </a:cubicBezTo>
                <a:cubicBezTo>
                  <a:pt x="10951" y="11912"/>
                  <a:pt x="11008" y="12207"/>
                  <a:pt x="11008" y="12533"/>
                </a:cubicBezTo>
                <a:cubicBezTo>
                  <a:pt x="11008" y="13110"/>
                  <a:pt x="11013" y="13131"/>
                  <a:pt x="11367" y="13050"/>
                </a:cubicBezTo>
                <a:cubicBezTo>
                  <a:pt x="13034" y="12669"/>
                  <a:pt x="14004" y="11356"/>
                  <a:pt x="13882" y="9665"/>
                </a:cubicBezTo>
                <a:cubicBezTo>
                  <a:pt x="13729" y="7546"/>
                  <a:pt x="11588" y="6268"/>
                  <a:pt x="9523" y="7061"/>
                </a:cubicBezTo>
                <a:cubicBezTo>
                  <a:pt x="8754" y="7357"/>
                  <a:pt x="8034" y="8149"/>
                  <a:pt x="7833" y="8905"/>
                </a:cubicBezTo>
                <a:cubicBezTo>
                  <a:pt x="7575" y="9874"/>
                  <a:pt x="7574" y="9866"/>
                  <a:pt x="6445" y="9909"/>
                </a:cubicBezTo>
                <a:cubicBezTo>
                  <a:pt x="5878" y="9931"/>
                  <a:pt x="5361" y="9903"/>
                  <a:pt x="5299" y="9841"/>
                </a:cubicBezTo>
                <a:cubicBezTo>
                  <a:pt x="5236" y="9778"/>
                  <a:pt x="5254" y="9406"/>
                  <a:pt x="5328" y="9012"/>
                </a:cubicBezTo>
                <a:cubicBezTo>
                  <a:pt x="5891" y="6029"/>
                  <a:pt x="8405" y="4402"/>
                  <a:pt x="10911" y="4408"/>
                </a:cubicBezTo>
                <a:close/>
              </a:path>
            </a:pathLst>
          </a:custGeom>
          <a:ln w="12700">
            <a:miter lim="400000"/>
          </a:ln>
        </p:spPr>
      </p:pic>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61" name="MAP.png" descr="MAP.png"/>
          <p:cNvPicPr>
            <a:picLocks noChangeAspect="1"/>
          </p:cNvPicPr>
          <p:nvPr/>
        </p:nvPicPr>
        <p:blipFill>
          <a:blip r:embed="rId2">
            <a:extLst/>
          </a:blip>
          <a:srcRect l="30278" t="25396" r="35905" b="40302"/>
          <a:stretch>
            <a:fillRect/>
          </a:stretch>
        </p:blipFill>
        <p:spPr>
          <a:xfrm>
            <a:off x="-111821" y="-71799"/>
            <a:ext cx="13797078" cy="9897330"/>
          </a:xfrm>
          <a:prstGeom prst="rect">
            <a:avLst/>
          </a:prstGeom>
          <a:ln w="12700">
            <a:miter lim="400000"/>
          </a:ln>
        </p:spPr>
      </p:pic>
      <p:pic>
        <p:nvPicPr>
          <p:cNvPr id="562" name="island_2.png" descr="island_2.png"/>
          <p:cNvPicPr>
            <a:picLocks noChangeAspect="1"/>
          </p:cNvPicPr>
          <p:nvPr/>
        </p:nvPicPr>
        <p:blipFill>
          <a:blip r:embed="rId3">
            <a:extLst/>
          </a:blip>
          <a:srcRect l="13441" t="28895" r="4819" b="12837"/>
          <a:stretch>
            <a:fillRect/>
          </a:stretch>
        </p:blipFill>
        <p:spPr>
          <a:xfrm>
            <a:off x="55363" y="2225930"/>
            <a:ext cx="12893951" cy="7246886"/>
          </a:xfrm>
          <a:prstGeom prst="rect">
            <a:avLst/>
          </a:prstGeom>
          <a:ln w="12700">
            <a:miter lim="400000"/>
          </a:ln>
        </p:spPr>
      </p:pic>
      <p:pic>
        <p:nvPicPr>
          <p:cNvPr id="563" name="Captura de pantalla 2020-04-06 a las 14.18.19.png" descr="Captura de pantalla 2020-04-06 a las 14.18.19.png">
            <a:hlinkClick r:id="rId4" invalidUrl="" action="ppaction://hlinksldjump" tgtFrame="" tooltip="" history="1" highlightClick="0" endSnd="0"/>
          </p:cNvPr>
          <p:cNvPicPr>
            <a:picLocks noChangeAspect="1"/>
          </p:cNvPicPr>
          <p:nvPr/>
        </p:nvPicPr>
        <p:blipFill>
          <a:blip r:embed="rId5">
            <a:extLst/>
          </a:blip>
          <a:srcRect l="41106" t="38554" r="37702" b="27552"/>
          <a:stretch>
            <a:fillRect/>
          </a:stretch>
        </p:blipFill>
        <p:spPr>
          <a:xfrm>
            <a:off x="11955467" y="856561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
        <p:nvSpPr>
          <p:cNvPr id="564" name="Figura">
            <a:hlinkClick r:id="rId6" invalidUrl="" action="ppaction://hlinksldjump" tgtFrame="" tooltip="" history="1" highlightClick="0" endSnd="0"/>
          </p:cNvPr>
          <p:cNvSpPr/>
          <p:nvPr/>
        </p:nvSpPr>
        <p:spPr>
          <a:xfrm>
            <a:off x="1972780" y="6242972"/>
            <a:ext cx="757856" cy="648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565" name="Figura">
            <a:hlinkClick r:id="rId7" invalidUrl="" action="ppaction://hlinksldjump" tgtFrame="" tooltip="" history="1" highlightClick="0" endSnd="0"/>
          </p:cNvPr>
          <p:cNvSpPr/>
          <p:nvPr/>
        </p:nvSpPr>
        <p:spPr>
          <a:xfrm>
            <a:off x="9163536" y="5558080"/>
            <a:ext cx="666624" cy="5700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968D"/>
              </a:gs>
              <a:gs pos="100000">
                <a:srgbClr val="99195E"/>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566" name="Figura">
            <a:hlinkClick r:id="rId8" invalidUrl="" action="ppaction://hlinksldjump" tgtFrame="" tooltip="" history="1" highlightClick="0" endSnd="0"/>
          </p:cNvPr>
          <p:cNvSpPr/>
          <p:nvPr/>
        </p:nvSpPr>
        <p:spPr>
          <a:xfrm>
            <a:off x="7175772" y="4374669"/>
            <a:ext cx="757855"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567" name="Figura">
            <a:hlinkClick r:id="rId9" invalidUrl="" action="ppaction://hlinksldjump" tgtFrame="" tooltip="" history="1" highlightClick="0" endSnd="0"/>
          </p:cNvPr>
          <p:cNvSpPr/>
          <p:nvPr/>
        </p:nvSpPr>
        <p:spPr>
          <a:xfrm>
            <a:off x="3802819" y="4379348"/>
            <a:ext cx="746910" cy="63869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568" name="Figura">
            <a:hlinkClick r:id="rId10" invalidUrl="" action="ppaction://hlinksldjump" tgtFrame="" tooltip="" history="1" highlightClick="0" endSnd="0"/>
          </p:cNvPr>
          <p:cNvSpPr/>
          <p:nvPr/>
        </p:nvSpPr>
        <p:spPr>
          <a:xfrm>
            <a:off x="2916578" y="5079360"/>
            <a:ext cx="757856"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chemeClr val="accent2"/>
              </a:gs>
              <a:gs pos="100000">
                <a:srgbClr val="004D8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569" name="Figura">
            <a:hlinkClick r:id="rId11" invalidUrl="" action="ppaction://hlinksldjump" tgtFrame="" tooltip="" history="1" highlightClick="0" endSnd="0"/>
          </p:cNvPr>
          <p:cNvSpPr/>
          <p:nvPr/>
        </p:nvSpPr>
        <p:spPr>
          <a:xfrm>
            <a:off x="10003639" y="2568165"/>
            <a:ext cx="757854"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968D"/>
              </a:gs>
              <a:gs pos="100000">
                <a:srgbClr val="99195E"/>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570" name="Figura">
            <a:hlinkClick r:id="rId12" invalidUrl="" action="ppaction://hlinksldjump" tgtFrame="" tooltip="" history="1" highlightClick="0" endSnd="0"/>
          </p:cNvPr>
          <p:cNvSpPr/>
          <p:nvPr/>
        </p:nvSpPr>
        <p:spPr>
          <a:xfrm>
            <a:off x="11130036" y="3123550"/>
            <a:ext cx="757856"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968D"/>
              </a:gs>
              <a:gs pos="100000">
                <a:srgbClr val="99195E"/>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571" name="Figura">
            <a:hlinkClick r:id="rId13" invalidUrl="" action="ppaction://hlinksldjump" tgtFrame="" tooltip="" history="1" highlightClick="0" endSnd="0"/>
          </p:cNvPr>
          <p:cNvSpPr/>
          <p:nvPr/>
        </p:nvSpPr>
        <p:spPr>
          <a:xfrm>
            <a:off x="10003639" y="6528366"/>
            <a:ext cx="757854"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968D"/>
              </a:gs>
              <a:gs pos="100000">
                <a:srgbClr val="99195E"/>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572" name="Figura">
            <a:hlinkClick r:id="rId14" invalidUrl="" action="ppaction://hlinksldjump" tgtFrame="" tooltip="" history="1" highlightClick="0" endSnd="0"/>
          </p:cNvPr>
          <p:cNvSpPr/>
          <p:nvPr/>
        </p:nvSpPr>
        <p:spPr>
          <a:xfrm>
            <a:off x="4171229" y="3265585"/>
            <a:ext cx="757855"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573" name="Figura">
            <a:hlinkClick r:id="rId15" invalidUrl="" action="ppaction://hlinksldjump" tgtFrame="" tooltip="" history="1" highlightClick="0" endSnd="0"/>
          </p:cNvPr>
          <p:cNvSpPr/>
          <p:nvPr/>
        </p:nvSpPr>
        <p:spPr>
          <a:xfrm>
            <a:off x="6123475" y="5079360"/>
            <a:ext cx="757855"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sp>
        <p:nvSpPr>
          <p:cNvPr id="574" name="Figura">
            <a:hlinkClick r:id="rId16" invalidUrl="" action="ppaction://hlinksldjump" tgtFrame="" tooltip="" history="1" highlightClick="0" endSnd="0"/>
          </p:cNvPr>
          <p:cNvSpPr/>
          <p:nvPr/>
        </p:nvSpPr>
        <p:spPr>
          <a:xfrm>
            <a:off x="8135787" y="5079360"/>
            <a:ext cx="757856" cy="648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67" y="0"/>
                </a:moveTo>
                <a:cubicBezTo>
                  <a:pt x="5205" y="431"/>
                  <a:pt x="5981" y="1048"/>
                  <a:pt x="6853" y="1737"/>
                </a:cubicBezTo>
                <a:lnTo>
                  <a:pt x="9610" y="0"/>
                </a:lnTo>
                <a:lnTo>
                  <a:pt x="4667" y="0"/>
                </a:lnTo>
                <a:close/>
                <a:moveTo>
                  <a:pt x="12000" y="0"/>
                </a:moveTo>
                <a:lnTo>
                  <a:pt x="14742" y="1715"/>
                </a:lnTo>
                <a:lnTo>
                  <a:pt x="16906" y="0"/>
                </a:lnTo>
                <a:lnTo>
                  <a:pt x="12000" y="0"/>
                </a:lnTo>
                <a:close/>
                <a:moveTo>
                  <a:pt x="10801" y="48"/>
                </a:moveTo>
                <a:lnTo>
                  <a:pt x="7416" y="2180"/>
                </a:lnTo>
                <a:cubicBezTo>
                  <a:pt x="8539" y="3068"/>
                  <a:pt x="9760" y="4028"/>
                  <a:pt x="10799" y="4844"/>
                </a:cubicBezTo>
                <a:lnTo>
                  <a:pt x="14181" y="2161"/>
                </a:lnTo>
                <a:lnTo>
                  <a:pt x="10801" y="48"/>
                </a:lnTo>
                <a:close/>
                <a:moveTo>
                  <a:pt x="17835" y="113"/>
                </a:moveTo>
                <a:lnTo>
                  <a:pt x="15341" y="2089"/>
                </a:lnTo>
                <a:lnTo>
                  <a:pt x="19859" y="4915"/>
                </a:lnTo>
                <a:lnTo>
                  <a:pt x="21532" y="4915"/>
                </a:lnTo>
                <a:lnTo>
                  <a:pt x="17835" y="113"/>
                </a:lnTo>
                <a:close/>
                <a:moveTo>
                  <a:pt x="3759" y="119"/>
                </a:moveTo>
                <a:lnTo>
                  <a:pt x="68" y="4915"/>
                </a:lnTo>
                <a:lnTo>
                  <a:pt x="1807" y="4915"/>
                </a:lnTo>
                <a:lnTo>
                  <a:pt x="6257" y="2113"/>
                </a:lnTo>
                <a:cubicBezTo>
                  <a:pt x="5171" y="1254"/>
                  <a:pt x="4199" y="481"/>
                  <a:pt x="3759" y="119"/>
                </a:cubicBezTo>
                <a:close/>
                <a:moveTo>
                  <a:pt x="14779" y="2535"/>
                </a:moveTo>
                <a:lnTo>
                  <a:pt x="11778" y="4915"/>
                </a:lnTo>
                <a:lnTo>
                  <a:pt x="18586" y="4915"/>
                </a:lnTo>
                <a:lnTo>
                  <a:pt x="14779" y="2535"/>
                </a:lnTo>
                <a:close/>
                <a:moveTo>
                  <a:pt x="6818" y="2557"/>
                </a:moveTo>
                <a:lnTo>
                  <a:pt x="3074" y="4915"/>
                </a:lnTo>
                <a:lnTo>
                  <a:pt x="9812" y="4915"/>
                </a:lnTo>
                <a:cubicBezTo>
                  <a:pt x="9030" y="4301"/>
                  <a:pt x="7903" y="3414"/>
                  <a:pt x="6818" y="2557"/>
                </a:cubicBezTo>
                <a:close/>
                <a:moveTo>
                  <a:pt x="0" y="5618"/>
                </a:moveTo>
                <a:lnTo>
                  <a:pt x="2246" y="9038"/>
                </a:lnTo>
                <a:lnTo>
                  <a:pt x="1712" y="5618"/>
                </a:lnTo>
                <a:lnTo>
                  <a:pt x="0" y="5618"/>
                </a:lnTo>
                <a:close/>
                <a:moveTo>
                  <a:pt x="2318" y="5618"/>
                </a:moveTo>
                <a:lnTo>
                  <a:pt x="6498" y="9547"/>
                </a:lnTo>
                <a:lnTo>
                  <a:pt x="5302" y="5618"/>
                </a:lnTo>
                <a:lnTo>
                  <a:pt x="2318" y="5618"/>
                </a:lnTo>
                <a:close/>
                <a:moveTo>
                  <a:pt x="5941" y="5618"/>
                </a:moveTo>
                <a:lnTo>
                  <a:pt x="7224" y="9842"/>
                </a:lnTo>
                <a:lnTo>
                  <a:pt x="10169" y="5618"/>
                </a:lnTo>
                <a:lnTo>
                  <a:pt x="5941" y="5618"/>
                </a:lnTo>
                <a:close/>
                <a:moveTo>
                  <a:pt x="11431" y="5618"/>
                </a:moveTo>
                <a:lnTo>
                  <a:pt x="14376" y="9842"/>
                </a:lnTo>
                <a:lnTo>
                  <a:pt x="15659" y="5618"/>
                </a:lnTo>
                <a:lnTo>
                  <a:pt x="11431" y="5618"/>
                </a:lnTo>
                <a:close/>
                <a:moveTo>
                  <a:pt x="16298" y="5618"/>
                </a:moveTo>
                <a:lnTo>
                  <a:pt x="15102" y="9547"/>
                </a:lnTo>
                <a:lnTo>
                  <a:pt x="19282" y="5618"/>
                </a:lnTo>
                <a:lnTo>
                  <a:pt x="16298" y="5618"/>
                </a:lnTo>
                <a:close/>
                <a:moveTo>
                  <a:pt x="19888" y="5618"/>
                </a:moveTo>
                <a:lnTo>
                  <a:pt x="19354" y="9040"/>
                </a:lnTo>
                <a:lnTo>
                  <a:pt x="21600" y="5618"/>
                </a:lnTo>
                <a:lnTo>
                  <a:pt x="19888" y="5618"/>
                </a:lnTo>
                <a:close/>
                <a:moveTo>
                  <a:pt x="10801" y="5824"/>
                </a:moveTo>
                <a:lnTo>
                  <a:pt x="7460" y="10617"/>
                </a:lnTo>
                <a:lnTo>
                  <a:pt x="10801" y="21600"/>
                </a:lnTo>
                <a:lnTo>
                  <a:pt x="14140" y="10617"/>
                </a:lnTo>
                <a:lnTo>
                  <a:pt x="10801" y="5824"/>
                </a:lnTo>
                <a:close/>
                <a:moveTo>
                  <a:pt x="2488" y="6678"/>
                </a:moveTo>
                <a:lnTo>
                  <a:pt x="3048" y="10260"/>
                </a:lnTo>
                <a:lnTo>
                  <a:pt x="9880" y="20669"/>
                </a:lnTo>
                <a:lnTo>
                  <a:pt x="6882" y="10809"/>
                </a:lnTo>
                <a:lnTo>
                  <a:pt x="2488" y="6678"/>
                </a:lnTo>
                <a:close/>
                <a:moveTo>
                  <a:pt x="19112" y="6678"/>
                </a:moveTo>
                <a:lnTo>
                  <a:pt x="14718" y="10809"/>
                </a:lnTo>
                <a:lnTo>
                  <a:pt x="11719" y="20673"/>
                </a:lnTo>
                <a:lnTo>
                  <a:pt x="18552" y="10260"/>
                </a:lnTo>
                <a:lnTo>
                  <a:pt x="19112" y="6678"/>
                </a:lnTo>
                <a:close/>
              </a:path>
            </a:pathLst>
          </a:custGeom>
          <a:gradFill>
            <a:gsLst>
              <a:gs pos="0">
                <a:srgbClr val="FFFC66"/>
              </a:gs>
              <a:gs pos="100000">
                <a:srgbClr val="B51600"/>
              </a:gs>
            </a:gsLst>
            <a:lin ang="5400000"/>
          </a:gradFill>
          <a:ln w="12700">
            <a:solidFill>
              <a:srgbClr val="FFFFFF"/>
            </a:solidFill>
            <a:miter lim="400000"/>
          </a:ln>
        </p:spPr>
        <p:txBody>
          <a:bodyPr lIns="50800" tIns="50800" rIns="50800" bIns="50800" anchor="ctr"/>
          <a:lstStyle/>
          <a:p>
            <a:pPr>
              <a:defRPr sz="2200">
                <a:solidFill>
                  <a:srgbClr val="FFFFFF"/>
                </a:solidFill>
              </a:defRPr>
            </a:pPr>
          </a:p>
        </p:txBody>
      </p:sp>
      <p:grpSp>
        <p:nvGrpSpPr>
          <p:cNvPr id="630" name="Grupo"/>
          <p:cNvGrpSpPr/>
          <p:nvPr/>
        </p:nvGrpSpPr>
        <p:grpSpPr>
          <a:xfrm>
            <a:off x="1980829" y="2471382"/>
            <a:ext cx="9796553" cy="4390174"/>
            <a:chOff x="0" y="0"/>
            <a:chExt cx="9796552" cy="4390173"/>
          </a:xfrm>
        </p:grpSpPr>
        <p:sp>
          <p:nvSpPr>
            <p:cNvPr id="575" name="Línea"/>
            <p:cNvSpPr/>
            <p:nvPr/>
          </p:nvSpPr>
          <p:spPr>
            <a:xfrm>
              <a:off x="11190" y="3406845"/>
              <a:ext cx="89195" cy="2251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9037" y="20179"/>
                    <a:pt x="16474" y="18757"/>
                    <a:pt x="13142" y="16067"/>
                  </a:cubicBezTo>
                  <a:cubicBezTo>
                    <a:pt x="9810" y="13377"/>
                    <a:pt x="5710" y="9417"/>
                    <a:pt x="2762" y="4984"/>
                  </a:cubicBezTo>
                  <a:cubicBezTo>
                    <a:pt x="1693" y="3376"/>
                    <a:pt x="776" y="1706"/>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76" name="Línea"/>
            <p:cNvSpPr/>
            <p:nvPr/>
          </p:nvSpPr>
          <p:spPr>
            <a:xfrm>
              <a:off x="0" y="2929283"/>
              <a:ext cx="126842" cy="27192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213" y="20615"/>
                    <a:pt x="510" y="19640"/>
                    <a:pt x="904" y="18677"/>
                  </a:cubicBezTo>
                  <a:cubicBezTo>
                    <a:pt x="2436" y="14936"/>
                    <a:pt x="5440" y="11377"/>
                    <a:pt x="9825" y="7846"/>
                  </a:cubicBezTo>
                  <a:cubicBezTo>
                    <a:pt x="13197" y="5132"/>
                    <a:pt x="17386" y="2433"/>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77" name="Línea"/>
            <p:cNvSpPr/>
            <p:nvPr/>
          </p:nvSpPr>
          <p:spPr>
            <a:xfrm>
              <a:off x="267894" y="2708092"/>
              <a:ext cx="375416" cy="8751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1383" y="17950"/>
                    <a:pt x="2814" y="15032"/>
                    <a:pt x="4246" y="12538"/>
                  </a:cubicBezTo>
                  <a:cubicBezTo>
                    <a:pt x="6194" y="9142"/>
                    <a:pt x="8143" y="6530"/>
                    <a:pt x="10061" y="4832"/>
                  </a:cubicBezTo>
                  <a:cubicBezTo>
                    <a:pt x="11979" y="3135"/>
                    <a:pt x="13867" y="2351"/>
                    <a:pt x="15785" y="1698"/>
                  </a:cubicBezTo>
                  <a:cubicBezTo>
                    <a:pt x="17703" y="1045"/>
                    <a:pt x="19651" y="522"/>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78" name="Línea"/>
            <p:cNvSpPr/>
            <p:nvPr/>
          </p:nvSpPr>
          <p:spPr>
            <a:xfrm>
              <a:off x="619138" y="2600142"/>
              <a:ext cx="132919" cy="227747"/>
            </a:xfrm>
            <a:custGeom>
              <a:avLst/>
              <a:gdLst/>
              <a:ahLst/>
              <a:cxnLst>
                <a:cxn ang="0">
                  <a:pos x="wd2" y="hd2"/>
                </a:cxn>
                <a:cxn ang="5400000">
                  <a:pos x="wd2" y="hd2"/>
                </a:cxn>
                <a:cxn ang="10800000">
                  <a:pos x="wd2" y="hd2"/>
                </a:cxn>
                <a:cxn ang="16200000">
                  <a:pos x="wd2" y="hd2"/>
                </a:cxn>
              </a:cxnLst>
              <a:rect l="0" t="0" r="r" b="b"/>
              <a:pathLst>
                <a:path w="21193" h="21520" fill="norm" stroke="1" extrusionOk="0">
                  <a:moveTo>
                    <a:pt x="7398" y="0"/>
                  </a:moveTo>
                  <a:cubicBezTo>
                    <a:pt x="11448" y="2000"/>
                    <a:pt x="15498" y="4000"/>
                    <a:pt x="18029" y="5450"/>
                  </a:cubicBezTo>
                  <a:cubicBezTo>
                    <a:pt x="20561" y="6900"/>
                    <a:pt x="21573" y="7800"/>
                    <a:pt x="21067" y="8900"/>
                  </a:cubicBezTo>
                  <a:cubicBezTo>
                    <a:pt x="20561" y="10000"/>
                    <a:pt x="18536" y="11300"/>
                    <a:pt x="15020" y="13250"/>
                  </a:cubicBezTo>
                  <a:cubicBezTo>
                    <a:pt x="11504" y="15200"/>
                    <a:pt x="6498" y="17800"/>
                    <a:pt x="3629" y="19350"/>
                  </a:cubicBezTo>
                  <a:cubicBezTo>
                    <a:pt x="760" y="20900"/>
                    <a:pt x="29" y="21400"/>
                    <a:pt x="1" y="21500"/>
                  </a:cubicBezTo>
                  <a:cubicBezTo>
                    <a:pt x="-27" y="21600"/>
                    <a:pt x="648" y="21300"/>
                    <a:pt x="1323" y="210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79" name="Línea"/>
            <p:cNvSpPr/>
            <p:nvPr/>
          </p:nvSpPr>
          <p:spPr>
            <a:xfrm>
              <a:off x="1735508" y="3263717"/>
              <a:ext cx="224898" cy="2267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3659" y="3361"/>
                    <a:pt x="7319" y="6723"/>
                    <a:pt x="11080" y="10756"/>
                  </a:cubicBezTo>
                  <a:cubicBezTo>
                    <a:pt x="14392" y="14309"/>
                    <a:pt x="17783" y="18382"/>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80" name="Línea"/>
            <p:cNvSpPr/>
            <p:nvPr/>
          </p:nvSpPr>
          <p:spPr>
            <a:xfrm>
              <a:off x="2158867" y="3157199"/>
              <a:ext cx="166244" cy="1306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2519" y="21074"/>
                    <a:pt x="4652" y="20210"/>
                    <a:pt x="6735" y="18833"/>
                  </a:cubicBezTo>
                  <a:cubicBezTo>
                    <a:pt x="10172" y="16558"/>
                    <a:pt x="13473" y="12884"/>
                    <a:pt x="16154" y="9210"/>
                  </a:cubicBezTo>
                  <a:cubicBezTo>
                    <a:pt x="18327" y="6233"/>
                    <a:pt x="20093" y="3256"/>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81" name="Línea"/>
            <p:cNvSpPr/>
            <p:nvPr/>
          </p:nvSpPr>
          <p:spPr>
            <a:xfrm>
              <a:off x="2381602" y="2850608"/>
              <a:ext cx="12701" cy="1078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12258" y="15116"/>
                    <a:pt x="18692" y="8326"/>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82" name="Línea"/>
            <p:cNvSpPr/>
            <p:nvPr/>
          </p:nvSpPr>
          <p:spPr>
            <a:xfrm>
              <a:off x="2256328" y="2517592"/>
              <a:ext cx="212607" cy="143024"/>
            </a:xfrm>
            <a:custGeom>
              <a:avLst/>
              <a:gdLst/>
              <a:ahLst/>
              <a:cxnLst>
                <a:cxn ang="0">
                  <a:pos x="wd2" y="hd2"/>
                </a:cxn>
                <a:cxn ang="5400000">
                  <a:pos x="wd2" y="hd2"/>
                </a:cxn>
                <a:cxn ang="10800000">
                  <a:pos x="wd2" y="hd2"/>
                </a:cxn>
                <a:cxn ang="16200000">
                  <a:pos x="wd2" y="hd2"/>
                </a:cxn>
              </a:cxnLst>
              <a:rect l="0" t="0" r="r" b="b"/>
              <a:pathLst>
                <a:path w="21481" h="21600" fill="norm" stroke="1" extrusionOk="0">
                  <a:moveTo>
                    <a:pt x="13121" y="21600"/>
                  </a:moveTo>
                  <a:cubicBezTo>
                    <a:pt x="12854" y="17571"/>
                    <a:pt x="12511" y="14143"/>
                    <a:pt x="12160" y="11268"/>
                  </a:cubicBezTo>
                  <a:cubicBezTo>
                    <a:pt x="11643" y="7033"/>
                    <a:pt x="11109" y="3996"/>
                    <a:pt x="10521" y="2477"/>
                  </a:cubicBezTo>
                  <a:cubicBezTo>
                    <a:pt x="9932" y="959"/>
                    <a:pt x="9291" y="959"/>
                    <a:pt x="7972" y="2611"/>
                  </a:cubicBezTo>
                  <a:cubicBezTo>
                    <a:pt x="6653" y="4262"/>
                    <a:pt x="4657" y="7566"/>
                    <a:pt x="3445" y="9670"/>
                  </a:cubicBezTo>
                  <a:cubicBezTo>
                    <a:pt x="2233" y="11775"/>
                    <a:pt x="1806" y="12680"/>
                    <a:pt x="1307" y="13746"/>
                  </a:cubicBezTo>
                  <a:cubicBezTo>
                    <a:pt x="808" y="14811"/>
                    <a:pt x="237" y="16037"/>
                    <a:pt x="59" y="16090"/>
                  </a:cubicBezTo>
                  <a:cubicBezTo>
                    <a:pt x="-119" y="16143"/>
                    <a:pt x="95" y="15025"/>
                    <a:pt x="897" y="12787"/>
                  </a:cubicBezTo>
                  <a:cubicBezTo>
                    <a:pt x="1699" y="10549"/>
                    <a:pt x="3089" y="7193"/>
                    <a:pt x="3944" y="5195"/>
                  </a:cubicBezTo>
                  <a:cubicBezTo>
                    <a:pt x="4800" y="3197"/>
                    <a:pt x="5121" y="2557"/>
                    <a:pt x="5602" y="1758"/>
                  </a:cubicBezTo>
                  <a:cubicBezTo>
                    <a:pt x="6083" y="959"/>
                    <a:pt x="6725" y="0"/>
                    <a:pt x="8756" y="0"/>
                  </a:cubicBezTo>
                  <a:cubicBezTo>
                    <a:pt x="10788" y="0"/>
                    <a:pt x="14210" y="959"/>
                    <a:pt x="16562" y="1838"/>
                  </a:cubicBezTo>
                  <a:cubicBezTo>
                    <a:pt x="18915" y="2717"/>
                    <a:pt x="20198" y="3516"/>
                    <a:pt x="21481" y="4316"/>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83" name="Línea"/>
            <p:cNvSpPr/>
            <p:nvPr/>
          </p:nvSpPr>
          <p:spPr>
            <a:xfrm>
              <a:off x="1735476" y="1749041"/>
              <a:ext cx="69432" cy="1020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4958" y="15045"/>
                    <a:pt x="8316" y="8491"/>
                    <a:pt x="1010" y="1032"/>
                  </a:cubicBezTo>
                  <a:cubicBezTo>
                    <a:pt x="674" y="690"/>
                    <a:pt x="338" y="346"/>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84" name="Línea"/>
            <p:cNvSpPr/>
            <p:nvPr/>
          </p:nvSpPr>
          <p:spPr>
            <a:xfrm>
              <a:off x="1637242" y="1425400"/>
              <a:ext cx="15467" cy="1430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4711" y="18043"/>
                    <a:pt x="9914" y="14341"/>
                    <a:pt x="6303" y="10490"/>
                  </a:cubicBezTo>
                  <a:cubicBezTo>
                    <a:pt x="3079" y="7052"/>
                    <a:pt x="799" y="3495"/>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85" name="Línea"/>
            <p:cNvSpPr/>
            <p:nvPr/>
          </p:nvSpPr>
          <p:spPr>
            <a:xfrm>
              <a:off x="1673790" y="1132713"/>
              <a:ext cx="66499" cy="1044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613" y="20819"/>
                    <a:pt x="1248" y="20039"/>
                    <a:pt x="1904" y="19257"/>
                  </a:cubicBezTo>
                  <a:cubicBezTo>
                    <a:pt x="7448" y="12649"/>
                    <a:pt x="14486" y="5929"/>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86" name="Línea"/>
            <p:cNvSpPr/>
            <p:nvPr/>
          </p:nvSpPr>
          <p:spPr>
            <a:xfrm>
              <a:off x="1903499" y="1018365"/>
              <a:ext cx="96763" cy="12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1055" y="19743"/>
                    <a:pt x="2101" y="18147"/>
                    <a:pt x="3132" y="16688"/>
                  </a:cubicBezTo>
                  <a:cubicBezTo>
                    <a:pt x="9685" y="7417"/>
                    <a:pt x="15642" y="3708"/>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87" name="Línea"/>
            <p:cNvSpPr/>
            <p:nvPr/>
          </p:nvSpPr>
          <p:spPr>
            <a:xfrm>
              <a:off x="1958627" y="893504"/>
              <a:ext cx="110249" cy="281825"/>
            </a:xfrm>
            <a:custGeom>
              <a:avLst/>
              <a:gdLst/>
              <a:ahLst/>
              <a:cxnLst>
                <a:cxn ang="0">
                  <a:pos x="wd2" y="hd2"/>
                </a:cxn>
                <a:cxn ang="5400000">
                  <a:pos x="wd2" y="hd2"/>
                </a:cxn>
                <a:cxn ang="10800000">
                  <a:pos x="wd2" y="hd2"/>
                </a:cxn>
                <a:cxn ang="16200000">
                  <a:pos x="wd2" y="hd2"/>
                </a:cxn>
              </a:cxnLst>
              <a:rect l="0" t="0" r="r" b="b"/>
              <a:pathLst>
                <a:path w="21245" h="21600" fill="norm" stroke="1" extrusionOk="0">
                  <a:moveTo>
                    <a:pt x="0" y="0"/>
                  </a:moveTo>
                  <a:cubicBezTo>
                    <a:pt x="5966" y="1309"/>
                    <a:pt x="11931" y="2618"/>
                    <a:pt x="15840" y="4009"/>
                  </a:cubicBezTo>
                  <a:cubicBezTo>
                    <a:pt x="19749" y="5400"/>
                    <a:pt x="21600" y="6873"/>
                    <a:pt x="21189" y="8755"/>
                  </a:cubicBezTo>
                  <a:cubicBezTo>
                    <a:pt x="20777" y="10636"/>
                    <a:pt x="18103" y="12927"/>
                    <a:pt x="15223" y="15136"/>
                  </a:cubicBezTo>
                  <a:cubicBezTo>
                    <a:pt x="12343" y="17345"/>
                    <a:pt x="9257" y="19473"/>
                    <a:pt x="6171"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88" name="Línea"/>
            <p:cNvSpPr/>
            <p:nvPr/>
          </p:nvSpPr>
          <p:spPr>
            <a:xfrm>
              <a:off x="3046109" y="1213757"/>
              <a:ext cx="12701" cy="63780"/>
            </a:xfrm>
            <a:custGeom>
              <a:avLst/>
              <a:gdLst/>
              <a:ahLst/>
              <a:cxnLst>
                <a:cxn ang="0">
                  <a:pos x="wd2" y="hd2"/>
                </a:cxn>
                <a:cxn ang="5400000">
                  <a:pos x="wd2" y="hd2"/>
                </a:cxn>
                <a:cxn ang="10800000">
                  <a:pos x="wd2" y="hd2"/>
                </a:cxn>
                <a:cxn ang="16200000">
                  <a:pos x="wd2" y="hd2"/>
                </a:cxn>
              </a:cxnLst>
              <a:rect l="0" t="0" r="r" b="b"/>
              <a:pathLst>
                <a:path w="13741" h="21600" fill="norm" stroke="1" extrusionOk="0">
                  <a:moveTo>
                    <a:pt x="13741" y="0"/>
                  </a:moveTo>
                  <a:cubicBezTo>
                    <a:pt x="2941" y="7116"/>
                    <a:pt x="-7859" y="14233"/>
                    <a:pt x="8027"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89" name="Línea"/>
            <p:cNvSpPr/>
            <p:nvPr/>
          </p:nvSpPr>
          <p:spPr>
            <a:xfrm>
              <a:off x="3156310" y="1440295"/>
              <a:ext cx="33876" cy="44624"/>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590" name="Línea"/>
            <p:cNvSpPr/>
            <p:nvPr/>
          </p:nvSpPr>
          <p:spPr>
            <a:xfrm>
              <a:off x="3311464" y="1651910"/>
              <a:ext cx="68621" cy="93518"/>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591" name="Línea"/>
            <p:cNvSpPr/>
            <p:nvPr/>
          </p:nvSpPr>
          <p:spPr>
            <a:xfrm>
              <a:off x="3491791" y="1902844"/>
              <a:ext cx="48186" cy="7398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7149" y="7242"/>
                    <a:pt x="14172" y="14594"/>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92" name="Línea"/>
            <p:cNvSpPr/>
            <p:nvPr/>
          </p:nvSpPr>
          <p:spPr>
            <a:xfrm>
              <a:off x="3662156" y="2125971"/>
              <a:ext cx="54209" cy="68999"/>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593" name="Línea"/>
            <p:cNvSpPr/>
            <p:nvPr/>
          </p:nvSpPr>
          <p:spPr>
            <a:xfrm>
              <a:off x="3842305" y="2340203"/>
              <a:ext cx="57780" cy="680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7489" y="7338"/>
                    <a:pt x="14420" y="14446"/>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94" name="Línea"/>
            <p:cNvSpPr/>
            <p:nvPr/>
          </p:nvSpPr>
          <p:spPr>
            <a:xfrm>
              <a:off x="4034589" y="2546887"/>
              <a:ext cx="76138" cy="5356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8023" y="9538"/>
                    <a:pt x="14811" y="15569"/>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95" name="Línea"/>
            <p:cNvSpPr/>
            <p:nvPr/>
          </p:nvSpPr>
          <p:spPr>
            <a:xfrm>
              <a:off x="3982624" y="2467152"/>
              <a:ext cx="151642" cy="194149"/>
            </a:xfrm>
            <a:custGeom>
              <a:avLst/>
              <a:gdLst/>
              <a:ahLst/>
              <a:cxnLst>
                <a:cxn ang="0">
                  <a:pos x="wd2" y="hd2"/>
                </a:cxn>
                <a:cxn ang="5400000">
                  <a:pos x="wd2" y="hd2"/>
                </a:cxn>
                <a:cxn ang="10800000">
                  <a:pos x="wd2" y="hd2"/>
                </a:cxn>
                <a:cxn ang="16200000">
                  <a:pos x="wd2" y="hd2"/>
                </a:cxn>
              </a:cxnLst>
              <a:rect l="0" t="0" r="r" b="b"/>
              <a:pathLst>
                <a:path w="21456" h="21600" fill="norm" stroke="1" extrusionOk="0">
                  <a:moveTo>
                    <a:pt x="0" y="21600"/>
                  </a:moveTo>
                  <a:cubicBezTo>
                    <a:pt x="6394" y="21600"/>
                    <a:pt x="12789" y="21600"/>
                    <a:pt x="16338" y="21541"/>
                  </a:cubicBezTo>
                  <a:cubicBezTo>
                    <a:pt x="19888" y="21481"/>
                    <a:pt x="20593" y="21362"/>
                    <a:pt x="21021" y="19277"/>
                  </a:cubicBezTo>
                  <a:cubicBezTo>
                    <a:pt x="21449" y="17192"/>
                    <a:pt x="21600" y="13141"/>
                    <a:pt x="21298" y="9341"/>
                  </a:cubicBezTo>
                  <a:cubicBezTo>
                    <a:pt x="21011" y="5737"/>
                    <a:pt x="20318" y="2360"/>
                    <a:pt x="20118"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96" name="Línea"/>
            <p:cNvSpPr/>
            <p:nvPr/>
          </p:nvSpPr>
          <p:spPr>
            <a:xfrm>
              <a:off x="5010635" y="3002103"/>
              <a:ext cx="92107" cy="306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5758" y="16341"/>
                    <a:pt x="11516" y="11081"/>
                    <a:pt x="18400" y="3568"/>
                  </a:cubicBezTo>
                  <a:cubicBezTo>
                    <a:pt x="19443" y="2430"/>
                    <a:pt x="20512" y="1240"/>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97" name="Línea"/>
            <p:cNvSpPr/>
            <p:nvPr/>
          </p:nvSpPr>
          <p:spPr>
            <a:xfrm>
              <a:off x="5269883" y="2670907"/>
              <a:ext cx="128260" cy="23098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49" y="21571"/>
                    <a:pt x="98" y="21542"/>
                    <a:pt x="146" y="21512"/>
                  </a:cubicBezTo>
                  <a:cubicBezTo>
                    <a:pt x="4701" y="18767"/>
                    <a:pt x="9015" y="15074"/>
                    <a:pt x="12281" y="11929"/>
                  </a:cubicBezTo>
                  <a:cubicBezTo>
                    <a:pt x="15547" y="8785"/>
                    <a:pt x="17765" y="6189"/>
                    <a:pt x="19143" y="4292"/>
                  </a:cubicBezTo>
                  <a:cubicBezTo>
                    <a:pt x="20521" y="2396"/>
                    <a:pt x="21061" y="1198"/>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98" name="Línea"/>
            <p:cNvSpPr/>
            <p:nvPr/>
          </p:nvSpPr>
          <p:spPr>
            <a:xfrm>
              <a:off x="5308470" y="2581235"/>
              <a:ext cx="140913" cy="195357"/>
            </a:xfrm>
            <a:custGeom>
              <a:avLst/>
              <a:gdLst/>
              <a:ahLst/>
              <a:cxnLst>
                <a:cxn ang="0">
                  <a:pos x="wd2" y="hd2"/>
                </a:cxn>
                <a:cxn ang="5400000">
                  <a:pos x="wd2" y="hd2"/>
                </a:cxn>
                <a:cxn ang="10800000">
                  <a:pos x="wd2" y="hd2"/>
                </a:cxn>
                <a:cxn ang="16200000">
                  <a:pos x="wd2" y="hd2"/>
                </a:cxn>
              </a:cxnLst>
              <a:rect l="0" t="0" r="r" b="b"/>
              <a:pathLst>
                <a:path w="21600" h="21482" fill="norm" stroke="1" extrusionOk="0">
                  <a:moveTo>
                    <a:pt x="0" y="6339"/>
                  </a:moveTo>
                  <a:cubicBezTo>
                    <a:pt x="4582" y="5047"/>
                    <a:pt x="9164" y="3756"/>
                    <a:pt x="11864" y="2758"/>
                  </a:cubicBezTo>
                  <a:cubicBezTo>
                    <a:pt x="14564" y="1760"/>
                    <a:pt x="15382" y="1056"/>
                    <a:pt x="16200" y="586"/>
                  </a:cubicBezTo>
                  <a:cubicBezTo>
                    <a:pt x="17018" y="117"/>
                    <a:pt x="17836" y="-118"/>
                    <a:pt x="18327" y="58"/>
                  </a:cubicBezTo>
                  <a:cubicBezTo>
                    <a:pt x="18818" y="234"/>
                    <a:pt x="18982" y="821"/>
                    <a:pt x="19391" y="3228"/>
                  </a:cubicBezTo>
                  <a:cubicBezTo>
                    <a:pt x="19800" y="5634"/>
                    <a:pt x="20455" y="9860"/>
                    <a:pt x="20864" y="13206"/>
                  </a:cubicBezTo>
                  <a:cubicBezTo>
                    <a:pt x="21273" y="16552"/>
                    <a:pt x="21436" y="19017"/>
                    <a:pt x="21600" y="21482"/>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599" name="Línea"/>
            <p:cNvSpPr/>
            <p:nvPr/>
          </p:nvSpPr>
          <p:spPr>
            <a:xfrm>
              <a:off x="5955381" y="1776771"/>
              <a:ext cx="87858" cy="4226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5512" y="13416"/>
                    <a:pt x="11023" y="5233"/>
                    <a:pt x="20340" y="595"/>
                  </a:cubicBezTo>
                  <a:cubicBezTo>
                    <a:pt x="20753" y="390"/>
                    <a:pt x="21173" y="191"/>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00" name="Línea"/>
            <p:cNvSpPr/>
            <p:nvPr/>
          </p:nvSpPr>
          <p:spPr>
            <a:xfrm>
              <a:off x="6245149" y="1786722"/>
              <a:ext cx="54915" cy="242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7228" y="5398"/>
                    <a:pt x="14080" y="12222"/>
                    <a:pt x="20739" y="20518"/>
                  </a:cubicBezTo>
                  <a:cubicBezTo>
                    <a:pt x="21026" y="20876"/>
                    <a:pt x="21313" y="21237"/>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01" name="Línea"/>
            <p:cNvSpPr/>
            <p:nvPr/>
          </p:nvSpPr>
          <p:spPr>
            <a:xfrm>
              <a:off x="6440652" y="1937961"/>
              <a:ext cx="17247" cy="237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7449" y="7060"/>
                    <a:pt x="14661" y="14269"/>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02" name="Línea"/>
            <p:cNvSpPr/>
            <p:nvPr/>
          </p:nvSpPr>
          <p:spPr>
            <a:xfrm>
              <a:off x="6538217" y="2136121"/>
              <a:ext cx="51265" cy="27218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107" y="3223"/>
                    <a:pt x="8986" y="6484"/>
                    <a:pt x="11255" y="9796"/>
                  </a:cubicBezTo>
                  <a:cubicBezTo>
                    <a:pt x="13654" y="13298"/>
                    <a:pt x="14253" y="16856"/>
                    <a:pt x="14553" y="18833"/>
                  </a:cubicBezTo>
                  <a:cubicBezTo>
                    <a:pt x="14853" y="20809"/>
                    <a:pt x="14853" y="21205"/>
                    <a:pt x="15978" y="21402"/>
                  </a:cubicBezTo>
                  <a:cubicBezTo>
                    <a:pt x="17102" y="21600"/>
                    <a:pt x="19351" y="21600"/>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03" name="Línea"/>
            <p:cNvSpPr/>
            <p:nvPr/>
          </p:nvSpPr>
          <p:spPr>
            <a:xfrm>
              <a:off x="6483712" y="2318629"/>
              <a:ext cx="246682" cy="139081"/>
            </a:xfrm>
            <a:custGeom>
              <a:avLst/>
              <a:gdLst/>
              <a:ahLst/>
              <a:cxnLst>
                <a:cxn ang="0">
                  <a:pos x="wd2" y="hd2"/>
                </a:cxn>
                <a:cxn ang="5400000">
                  <a:pos x="wd2" y="hd2"/>
                </a:cxn>
                <a:cxn ang="10800000">
                  <a:pos x="wd2" y="hd2"/>
                </a:cxn>
                <a:cxn ang="16200000">
                  <a:pos x="wd2" y="hd2"/>
                </a:cxn>
              </a:cxnLst>
              <a:rect l="0" t="0" r="r" b="b"/>
              <a:pathLst>
                <a:path w="21515" h="21159" fill="norm" stroke="1" extrusionOk="0">
                  <a:moveTo>
                    <a:pt x="1963" y="4872"/>
                  </a:moveTo>
                  <a:cubicBezTo>
                    <a:pt x="1032" y="3248"/>
                    <a:pt x="101" y="1624"/>
                    <a:pt x="8" y="1299"/>
                  </a:cubicBezTo>
                  <a:cubicBezTo>
                    <a:pt x="-85" y="974"/>
                    <a:pt x="660" y="1949"/>
                    <a:pt x="2243" y="4629"/>
                  </a:cubicBezTo>
                  <a:cubicBezTo>
                    <a:pt x="3825" y="7308"/>
                    <a:pt x="6246" y="11693"/>
                    <a:pt x="7736" y="14941"/>
                  </a:cubicBezTo>
                  <a:cubicBezTo>
                    <a:pt x="9225" y="18189"/>
                    <a:pt x="9784" y="20301"/>
                    <a:pt x="10436" y="20950"/>
                  </a:cubicBezTo>
                  <a:cubicBezTo>
                    <a:pt x="11087" y="21600"/>
                    <a:pt x="11832" y="20788"/>
                    <a:pt x="13043" y="17783"/>
                  </a:cubicBezTo>
                  <a:cubicBezTo>
                    <a:pt x="14253" y="14779"/>
                    <a:pt x="15929" y="9582"/>
                    <a:pt x="17418" y="6253"/>
                  </a:cubicBezTo>
                  <a:cubicBezTo>
                    <a:pt x="18908" y="2923"/>
                    <a:pt x="20212" y="1462"/>
                    <a:pt x="21515"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04" name="Línea"/>
            <p:cNvSpPr/>
            <p:nvPr/>
          </p:nvSpPr>
          <p:spPr>
            <a:xfrm>
              <a:off x="7101885" y="2449948"/>
              <a:ext cx="64186" cy="4802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7293" y="14127"/>
                    <a:pt x="14586" y="6655"/>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05" name="Línea"/>
            <p:cNvSpPr/>
            <p:nvPr/>
          </p:nvSpPr>
          <p:spPr>
            <a:xfrm>
              <a:off x="7360160" y="2371125"/>
              <a:ext cx="85626" cy="12701"/>
            </a:xfrm>
            <a:custGeom>
              <a:avLst/>
              <a:gdLst/>
              <a:ahLst/>
              <a:cxnLst>
                <a:cxn ang="0">
                  <a:pos x="wd2" y="hd2"/>
                </a:cxn>
                <a:cxn ang="5400000">
                  <a:pos x="wd2" y="hd2"/>
                </a:cxn>
                <a:cxn ang="10800000">
                  <a:pos x="wd2" y="hd2"/>
                </a:cxn>
                <a:cxn ang="16200000">
                  <a:pos x="wd2" y="hd2"/>
                </a:cxn>
              </a:cxnLst>
              <a:rect l="0" t="0" r="r" b="b"/>
              <a:pathLst>
                <a:path w="21600" h="21486" fill="norm" stroke="1" extrusionOk="0">
                  <a:moveTo>
                    <a:pt x="0" y="21486"/>
                  </a:moveTo>
                  <a:cubicBezTo>
                    <a:pt x="2472" y="16964"/>
                    <a:pt x="5020" y="13245"/>
                    <a:pt x="7646" y="9948"/>
                  </a:cubicBezTo>
                  <a:cubicBezTo>
                    <a:pt x="12148" y="4295"/>
                    <a:pt x="16876" y="-114"/>
                    <a:pt x="21600" y="2"/>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06" name="Línea"/>
            <p:cNvSpPr/>
            <p:nvPr/>
          </p:nvSpPr>
          <p:spPr>
            <a:xfrm>
              <a:off x="7644062" y="2432487"/>
              <a:ext cx="12701" cy="12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7214" y="7026"/>
                    <a:pt x="14420" y="14228"/>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07" name="Línea"/>
            <p:cNvSpPr/>
            <p:nvPr/>
          </p:nvSpPr>
          <p:spPr>
            <a:xfrm>
              <a:off x="7788272" y="2598751"/>
              <a:ext cx="5762" cy="12701"/>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608" name="Línea"/>
            <p:cNvSpPr/>
            <p:nvPr/>
          </p:nvSpPr>
          <p:spPr>
            <a:xfrm>
              <a:off x="7793632" y="2786882"/>
              <a:ext cx="27772" cy="105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261" y="956"/>
                    <a:pt x="20843" y="1899"/>
                    <a:pt x="20343" y="2824"/>
                  </a:cubicBezTo>
                  <a:cubicBezTo>
                    <a:pt x="16607" y="9741"/>
                    <a:pt x="8303" y="15671"/>
                    <a:pt x="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09" name="Línea"/>
            <p:cNvSpPr/>
            <p:nvPr/>
          </p:nvSpPr>
          <p:spPr>
            <a:xfrm>
              <a:off x="7726378" y="2802210"/>
              <a:ext cx="195355" cy="14518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826" y="635"/>
                    <a:pt x="1652" y="1271"/>
                    <a:pt x="2066" y="3097"/>
                  </a:cubicBezTo>
                  <a:cubicBezTo>
                    <a:pt x="2479" y="4924"/>
                    <a:pt x="2479" y="7941"/>
                    <a:pt x="2656" y="10800"/>
                  </a:cubicBezTo>
                  <a:cubicBezTo>
                    <a:pt x="2833" y="13659"/>
                    <a:pt x="3187" y="16359"/>
                    <a:pt x="3836" y="18344"/>
                  </a:cubicBezTo>
                  <a:cubicBezTo>
                    <a:pt x="4485" y="20329"/>
                    <a:pt x="5429" y="21600"/>
                    <a:pt x="7200" y="21600"/>
                  </a:cubicBezTo>
                  <a:cubicBezTo>
                    <a:pt x="8970" y="21600"/>
                    <a:pt x="11567" y="20329"/>
                    <a:pt x="13751" y="18979"/>
                  </a:cubicBezTo>
                  <a:cubicBezTo>
                    <a:pt x="15934" y="17629"/>
                    <a:pt x="17705" y="16200"/>
                    <a:pt x="18885" y="15326"/>
                  </a:cubicBezTo>
                  <a:cubicBezTo>
                    <a:pt x="20066" y="14453"/>
                    <a:pt x="20656" y="14135"/>
                    <a:pt x="21010" y="14453"/>
                  </a:cubicBezTo>
                  <a:cubicBezTo>
                    <a:pt x="21364" y="14771"/>
                    <a:pt x="21482" y="15724"/>
                    <a:pt x="21600" y="16676"/>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10" name="Línea"/>
            <p:cNvSpPr/>
            <p:nvPr/>
          </p:nvSpPr>
          <p:spPr>
            <a:xfrm>
              <a:off x="8139983" y="3142593"/>
              <a:ext cx="63799" cy="37044"/>
            </a:xfrm>
            <a:custGeom>
              <a:avLst/>
              <a:gdLst/>
              <a:ahLst/>
              <a:cxnLst>
                <a:cxn ang="0">
                  <a:pos x="wd2" y="hd2"/>
                </a:cxn>
                <a:cxn ang="5400000">
                  <a:pos x="wd2" y="hd2"/>
                </a:cxn>
                <a:cxn ang="10800000">
                  <a:pos x="wd2" y="hd2"/>
                </a:cxn>
                <a:cxn ang="16200000">
                  <a:pos x="wd2" y="hd2"/>
                </a:cxn>
              </a:cxnLst>
              <a:rect l="0" t="0" r="r" b="b"/>
              <a:pathLst>
                <a:path w="21439" h="21327" fill="norm" stroke="1" extrusionOk="0">
                  <a:moveTo>
                    <a:pt x="3068" y="17912"/>
                  </a:moveTo>
                  <a:cubicBezTo>
                    <a:pt x="1633" y="19756"/>
                    <a:pt x="198" y="21600"/>
                    <a:pt x="18" y="21293"/>
                  </a:cubicBezTo>
                  <a:cubicBezTo>
                    <a:pt x="-161" y="20985"/>
                    <a:pt x="915" y="18527"/>
                    <a:pt x="6655" y="12688"/>
                  </a:cubicBezTo>
                  <a:cubicBezTo>
                    <a:pt x="10113" y="9170"/>
                    <a:pt x="15263" y="4426"/>
                    <a:pt x="21439"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11" name="Línea"/>
            <p:cNvSpPr/>
            <p:nvPr/>
          </p:nvSpPr>
          <p:spPr>
            <a:xfrm>
              <a:off x="8393704" y="3136014"/>
              <a:ext cx="39127" cy="241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7355" y="5649"/>
                    <a:pt x="14442" y="12874"/>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12" name="Línea"/>
            <p:cNvSpPr/>
            <p:nvPr/>
          </p:nvSpPr>
          <p:spPr>
            <a:xfrm>
              <a:off x="8569779" y="3320488"/>
              <a:ext cx="22367" cy="448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8038" y="7258"/>
                    <a:pt x="15219" y="14517"/>
                    <a:pt x="21600"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13" name="Línea"/>
            <p:cNvSpPr/>
            <p:nvPr/>
          </p:nvSpPr>
          <p:spPr>
            <a:xfrm>
              <a:off x="8641362" y="3560470"/>
              <a:ext cx="958" cy="12701"/>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614" name="Línea"/>
            <p:cNvSpPr/>
            <p:nvPr/>
          </p:nvSpPr>
          <p:spPr>
            <a:xfrm>
              <a:off x="8550306" y="3803025"/>
              <a:ext cx="53410" cy="94452"/>
            </a:xfrm>
            <a:custGeom>
              <a:avLst/>
              <a:gdLst/>
              <a:ahLst/>
              <a:cxnLst>
                <a:cxn ang="0">
                  <a:pos x="wd2" y="hd2"/>
                </a:cxn>
                <a:cxn ang="5400000">
                  <a:pos x="wd2" y="hd2"/>
                </a:cxn>
                <a:cxn ang="10800000">
                  <a:pos x="wd2" y="hd2"/>
                </a:cxn>
                <a:cxn ang="16200000">
                  <a:pos x="wd2" y="hd2"/>
                </a:cxn>
              </a:cxnLst>
              <a:rect l="0" t="0" r="r" b="b"/>
              <a:pathLst>
                <a:path w="21250" h="21600" fill="norm" stroke="1" extrusionOk="0">
                  <a:moveTo>
                    <a:pt x="21250" y="0"/>
                  </a:moveTo>
                  <a:cubicBezTo>
                    <a:pt x="16062" y="5051"/>
                    <a:pt x="10407" y="9121"/>
                    <a:pt x="6658" y="11835"/>
                  </a:cubicBezTo>
                  <a:cubicBezTo>
                    <a:pt x="924" y="15985"/>
                    <a:pt x="-350" y="16962"/>
                    <a:pt x="75" y="18060"/>
                  </a:cubicBezTo>
                  <a:cubicBezTo>
                    <a:pt x="500" y="19159"/>
                    <a:pt x="2623" y="20379"/>
                    <a:pt x="4747"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15" name="Línea"/>
            <p:cNvSpPr/>
            <p:nvPr/>
          </p:nvSpPr>
          <p:spPr>
            <a:xfrm>
              <a:off x="8523806" y="3804602"/>
              <a:ext cx="160129" cy="138323"/>
            </a:xfrm>
            <a:custGeom>
              <a:avLst/>
              <a:gdLst/>
              <a:ahLst/>
              <a:cxnLst>
                <a:cxn ang="0">
                  <a:pos x="wd2" y="hd2"/>
                </a:cxn>
                <a:cxn ang="5400000">
                  <a:pos x="wd2" y="hd2"/>
                </a:cxn>
                <a:cxn ang="10800000">
                  <a:pos x="wd2" y="hd2"/>
                </a:cxn>
                <a:cxn ang="16200000">
                  <a:pos x="wd2" y="hd2"/>
                </a:cxn>
              </a:cxnLst>
              <a:rect l="0" t="0" r="r" b="b"/>
              <a:pathLst>
                <a:path w="21600" h="21311" fill="norm" stroke="1" extrusionOk="0">
                  <a:moveTo>
                    <a:pt x="0" y="0"/>
                  </a:moveTo>
                  <a:cubicBezTo>
                    <a:pt x="0" y="3947"/>
                    <a:pt x="0" y="7894"/>
                    <a:pt x="240" y="11129"/>
                  </a:cubicBezTo>
                  <a:cubicBezTo>
                    <a:pt x="480" y="14363"/>
                    <a:pt x="960" y="16885"/>
                    <a:pt x="2472" y="18694"/>
                  </a:cubicBezTo>
                  <a:cubicBezTo>
                    <a:pt x="3984" y="20504"/>
                    <a:pt x="6528" y="21600"/>
                    <a:pt x="9096" y="21244"/>
                  </a:cubicBezTo>
                  <a:cubicBezTo>
                    <a:pt x="11664" y="20887"/>
                    <a:pt x="14256" y="19078"/>
                    <a:pt x="16344" y="18091"/>
                  </a:cubicBezTo>
                  <a:cubicBezTo>
                    <a:pt x="18432" y="17105"/>
                    <a:pt x="20016" y="16940"/>
                    <a:pt x="21600" y="16776"/>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16" name="Línea"/>
            <p:cNvSpPr/>
            <p:nvPr/>
          </p:nvSpPr>
          <p:spPr>
            <a:xfrm>
              <a:off x="8895301" y="4377473"/>
              <a:ext cx="186158" cy="12701"/>
            </a:xfrm>
            <a:custGeom>
              <a:avLst/>
              <a:gdLst/>
              <a:ahLst/>
              <a:cxnLst>
                <a:cxn ang="0">
                  <a:pos x="wd2" y="hd2"/>
                </a:cxn>
                <a:cxn ang="5400000">
                  <a:pos x="wd2" y="hd2"/>
                </a:cxn>
                <a:cxn ang="10800000">
                  <a:pos x="wd2" y="hd2"/>
                </a:cxn>
                <a:cxn ang="16200000">
                  <a:pos x="wd2" y="hd2"/>
                </a:cxn>
              </a:cxnLst>
              <a:rect l="0" t="0" r="r" b="b"/>
              <a:pathLst>
                <a:path w="21600" h="20366" fill="norm" stroke="1" extrusionOk="0">
                  <a:moveTo>
                    <a:pt x="0" y="0"/>
                  </a:moveTo>
                  <a:cubicBezTo>
                    <a:pt x="2601" y="9108"/>
                    <a:pt x="5202" y="18216"/>
                    <a:pt x="9228" y="20037"/>
                  </a:cubicBezTo>
                  <a:cubicBezTo>
                    <a:pt x="12682" y="21600"/>
                    <a:pt x="17184" y="17800"/>
                    <a:pt x="21600" y="4036"/>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17" name="Línea"/>
            <p:cNvSpPr/>
            <p:nvPr/>
          </p:nvSpPr>
          <p:spPr>
            <a:xfrm>
              <a:off x="9250689" y="4182335"/>
              <a:ext cx="123918" cy="11447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5409" y="17072"/>
                    <a:pt x="10698" y="11856"/>
                    <a:pt x="15647" y="6578"/>
                  </a:cubicBezTo>
                  <a:cubicBezTo>
                    <a:pt x="17689" y="4399"/>
                    <a:pt x="19674" y="2210"/>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18" name="Línea"/>
            <p:cNvSpPr/>
            <p:nvPr/>
          </p:nvSpPr>
          <p:spPr>
            <a:xfrm>
              <a:off x="9506763" y="3855358"/>
              <a:ext cx="75559" cy="15203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1413" y="20392"/>
                    <a:pt x="2806" y="19156"/>
                    <a:pt x="4182" y="17890"/>
                  </a:cubicBezTo>
                  <a:cubicBezTo>
                    <a:pt x="10190" y="12364"/>
                    <a:pt x="15876" y="6252"/>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19" name="Línea"/>
            <p:cNvSpPr/>
            <p:nvPr/>
          </p:nvSpPr>
          <p:spPr>
            <a:xfrm>
              <a:off x="9660855" y="3463423"/>
              <a:ext cx="53104" cy="2087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125" y="21512"/>
                    <a:pt x="249" y="21423"/>
                    <a:pt x="373" y="21335"/>
                  </a:cubicBezTo>
                  <a:cubicBezTo>
                    <a:pt x="8189" y="15755"/>
                    <a:pt x="13834" y="10121"/>
                    <a:pt x="18176" y="4652"/>
                  </a:cubicBezTo>
                  <a:cubicBezTo>
                    <a:pt x="19417" y="3089"/>
                    <a:pt x="20552" y="1540"/>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20" name="Línea"/>
            <p:cNvSpPr/>
            <p:nvPr/>
          </p:nvSpPr>
          <p:spPr>
            <a:xfrm>
              <a:off x="9742701" y="3061116"/>
              <a:ext cx="12701" cy="17556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2005" y="20087"/>
                    <a:pt x="3902" y="18576"/>
                    <a:pt x="5691" y="17070"/>
                  </a:cubicBezTo>
                  <a:cubicBezTo>
                    <a:pt x="12222" y="11569"/>
                    <a:pt x="17313" y="6119"/>
                    <a:pt x="2160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21" name="Línea"/>
            <p:cNvSpPr/>
            <p:nvPr/>
          </p:nvSpPr>
          <p:spPr>
            <a:xfrm flipV="1">
              <a:off x="9762329" y="2688746"/>
              <a:ext cx="855" cy="149343"/>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622" name="Línea"/>
            <p:cNvSpPr/>
            <p:nvPr/>
          </p:nvSpPr>
          <p:spPr>
            <a:xfrm flipH="1" flipV="1">
              <a:off x="9762831" y="2322146"/>
              <a:ext cx="355" cy="138253"/>
            </a:xfrm>
            <a:prstGeom prst="line">
              <a:avLst/>
            </a:prstGeom>
            <a:noFill/>
            <a:ln w="88900" cap="rnd">
              <a:solidFill>
                <a:srgbClr val="B51A00"/>
              </a:solidFill>
              <a:prstDash val="solid"/>
              <a:round/>
            </a:ln>
            <a:effectLst/>
          </p:spPr>
          <p:txBody>
            <a:bodyPr wrap="square" lIns="45718" tIns="45718" rIns="45718" bIns="45718" numCol="1" anchor="t">
              <a:noAutofit/>
            </a:bodyPr>
            <a:lstStyle/>
            <a:p>
              <a:pPr/>
            </a:p>
          </p:txBody>
        </p:sp>
        <p:sp>
          <p:nvSpPr>
            <p:cNvPr id="623" name="Línea"/>
            <p:cNvSpPr/>
            <p:nvPr/>
          </p:nvSpPr>
          <p:spPr>
            <a:xfrm>
              <a:off x="9747994" y="1972931"/>
              <a:ext cx="12701" cy="1079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5878" y="14256"/>
                    <a:pt x="8678" y="7048"/>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24" name="Línea"/>
            <p:cNvSpPr/>
            <p:nvPr/>
          </p:nvSpPr>
          <p:spPr>
            <a:xfrm>
              <a:off x="9558401" y="1354485"/>
              <a:ext cx="238152" cy="392926"/>
            </a:xfrm>
            <a:custGeom>
              <a:avLst/>
              <a:gdLst/>
              <a:ahLst/>
              <a:cxnLst>
                <a:cxn ang="0">
                  <a:pos x="wd2" y="hd2"/>
                </a:cxn>
                <a:cxn ang="5400000">
                  <a:pos x="wd2" y="hd2"/>
                </a:cxn>
                <a:cxn ang="10800000">
                  <a:pos x="wd2" y="hd2"/>
                </a:cxn>
                <a:cxn ang="16200000">
                  <a:pos x="wd2" y="hd2"/>
                </a:cxn>
              </a:cxnLst>
              <a:rect l="0" t="0" r="r" b="b"/>
              <a:pathLst>
                <a:path w="21513" h="21590" fill="norm" stroke="1" extrusionOk="0">
                  <a:moveTo>
                    <a:pt x="15228" y="21590"/>
                  </a:moveTo>
                  <a:cubicBezTo>
                    <a:pt x="14647" y="19287"/>
                    <a:pt x="13988" y="17009"/>
                    <a:pt x="13388" y="14909"/>
                  </a:cubicBezTo>
                  <a:cubicBezTo>
                    <a:pt x="12616" y="12210"/>
                    <a:pt x="11941" y="9805"/>
                    <a:pt x="10929" y="7537"/>
                  </a:cubicBezTo>
                  <a:cubicBezTo>
                    <a:pt x="9916" y="5269"/>
                    <a:pt x="8566" y="3138"/>
                    <a:pt x="7650" y="1818"/>
                  </a:cubicBezTo>
                  <a:cubicBezTo>
                    <a:pt x="6734" y="498"/>
                    <a:pt x="6252" y="-10"/>
                    <a:pt x="6011" y="0"/>
                  </a:cubicBezTo>
                  <a:cubicBezTo>
                    <a:pt x="5770" y="10"/>
                    <a:pt x="5770" y="537"/>
                    <a:pt x="5239" y="1828"/>
                  </a:cubicBezTo>
                  <a:cubicBezTo>
                    <a:pt x="4709" y="3118"/>
                    <a:pt x="3648" y="5171"/>
                    <a:pt x="2732" y="6873"/>
                  </a:cubicBezTo>
                  <a:cubicBezTo>
                    <a:pt x="1816" y="8574"/>
                    <a:pt x="1045" y="9923"/>
                    <a:pt x="611" y="10744"/>
                  </a:cubicBezTo>
                  <a:cubicBezTo>
                    <a:pt x="177" y="11565"/>
                    <a:pt x="80" y="11858"/>
                    <a:pt x="32" y="11858"/>
                  </a:cubicBezTo>
                  <a:cubicBezTo>
                    <a:pt x="-16" y="11858"/>
                    <a:pt x="-16" y="11565"/>
                    <a:pt x="80" y="10245"/>
                  </a:cubicBezTo>
                  <a:cubicBezTo>
                    <a:pt x="177" y="8926"/>
                    <a:pt x="370" y="6579"/>
                    <a:pt x="948" y="4819"/>
                  </a:cubicBezTo>
                  <a:cubicBezTo>
                    <a:pt x="1527" y="3060"/>
                    <a:pt x="2491" y="1887"/>
                    <a:pt x="4371" y="1241"/>
                  </a:cubicBezTo>
                  <a:cubicBezTo>
                    <a:pt x="6252" y="596"/>
                    <a:pt x="9048" y="479"/>
                    <a:pt x="11893" y="860"/>
                  </a:cubicBezTo>
                  <a:cubicBezTo>
                    <a:pt x="14738" y="1241"/>
                    <a:pt x="17630" y="2121"/>
                    <a:pt x="19270" y="2649"/>
                  </a:cubicBezTo>
                  <a:cubicBezTo>
                    <a:pt x="20909" y="3177"/>
                    <a:pt x="21295" y="3353"/>
                    <a:pt x="21439" y="3265"/>
                  </a:cubicBezTo>
                  <a:cubicBezTo>
                    <a:pt x="21584" y="3177"/>
                    <a:pt x="21488" y="2825"/>
                    <a:pt x="21391" y="2473"/>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25" name="Línea"/>
            <p:cNvSpPr/>
            <p:nvPr/>
          </p:nvSpPr>
          <p:spPr>
            <a:xfrm>
              <a:off x="9569483" y="430577"/>
              <a:ext cx="12701" cy="8182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7360" y="14307"/>
                    <a:pt x="13120" y="7014"/>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26" name="Línea"/>
            <p:cNvSpPr/>
            <p:nvPr/>
          </p:nvSpPr>
          <p:spPr>
            <a:xfrm>
              <a:off x="9466705" y="196393"/>
              <a:ext cx="36521" cy="392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5063" y="14183"/>
                    <a:pt x="7820" y="7044"/>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27" name="Línea"/>
            <p:cNvSpPr/>
            <p:nvPr/>
          </p:nvSpPr>
          <p:spPr>
            <a:xfrm>
              <a:off x="9286146" y="71292"/>
              <a:ext cx="20587" cy="12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4456" y="13940"/>
                    <a:pt x="7243" y="6729"/>
                    <a:pt x="0" y="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28" name="Línea"/>
            <p:cNvSpPr/>
            <p:nvPr/>
          </p:nvSpPr>
          <p:spPr>
            <a:xfrm>
              <a:off x="8911657" y="57010"/>
              <a:ext cx="183899" cy="79007"/>
            </a:xfrm>
            <a:custGeom>
              <a:avLst/>
              <a:gdLst/>
              <a:ahLst/>
              <a:cxnLst>
                <a:cxn ang="0">
                  <a:pos x="wd2" y="hd2"/>
                </a:cxn>
                <a:cxn ang="5400000">
                  <a:pos x="wd2" y="hd2"/>
                </a:cxn>
                <a:cxn ang="10800000">
                  <a:pos x="wd2" y="hd2"/>
                </a:cxn>
                <a:cxn ang="16200000">
                  <a:pos x="wd2" y="hd2"/>
                </a:cxn>
              </a:cxnLst>
              <a:rect l="0" t="0" r="r" b="b"/>
              <a:pathLst>
                <a:path w="21395" h="21430" fill="norm" stroke="1" extrusionOk="0">
                  <a:moveTo>
                    <a:pt x="21395" y="0"/>
                  </a:moveTo>
                  <a:cubicBezTo>
                    <a:pt x="21226" y="103"/>
                    <a:pt x="21056" y="208"/>
                    <a:pt x="20887" y="317"/>
                  </a:cubicBezTo>
                  <a:cubicBezTo>
                    <a:pt x="16602" y="3068"/>
                    <a:pt x="12380" y="7701"/>
                    <a:pt x="9068" y="11176"/>
                  </a:cubicBezTo>
                  <a:cubicBezTo>
                    <a:pt x="5756" y="14650"/>
                    <a:pt x="3355" y="16967"/>
                    <a:pt x="1865" y="18560"/>
                  </a:cubicBezTo>
                  <a:cubicBezTo>
                    <a:pt x="375" y="20152"/>
                    <a:pt x="-205" y="21021"/>
                    <a:pt x="64" y="21310"/>
                  </a:cubicBezTo>
                  <a:cubicBezTo>
                    <a:pt x="333" y="21600"/>
                    <a:pt x="1451" y="21310"/>
                    <a:pt x="2569" y="21021"/>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sp>
          <p:nvSpPr>
            <p:cNvPr id="629" name="Línea"/>
            <p:cNvSpPr/>
            <p:nvPr/>
          </p:nvSpPr>
          <p:spPr>
            <a:xfrm>
              <a:off x="8866134" y="0"/>
              <a:ext cx="170079" cy="204963"/>
            </a:xfrm>
            <a:custGeom>
              <a:avLst/>
              <a:gdLst/>
              <a:ahLst/>
              <a:cxnLst>
                <a:cxn ang="0">
                  <a:pos x="wd2" y="hd2"/>
                </a:cxn>
                <a:cxn ang="5400000">
                  <a:pos x="wd2" y="hd2"/>
                </a:cxn>
                <a:cxn ang="10800000">
                  <a:pos x="wd2" y="hd2"/>
                </a:cxn>
                <a:cxn ang="16200000">
                  <a:pos x="wd2" y="hd2"/>
                </a:cxn>
              </a:cxnLst>
              <a:rect l="0" t="0" r="r" b="b"/>
              <a:pathLst>
                <a:path w="21375" h="21600" fill="norm" stroke="1" extrusionOk="0">
                  <a:moveTo>
                    <a:pt x="10910" y="0"/>
                  </a:moveTo>
                  <a:cubicBezTo>
                    <a:pt x="8361" y="2700"/>
                    <a:pt x="5812" y="5400"/>
                    <a:pt x="3800" y="7875"/>
                  </a:cubicBezTo>
                  <a:cubicBezTo>
                    <a:pt x="1787" y="10350"/>
                    <a:pt x="312" y="12600"/>
                    <a:pt x="43" y="14231"/>
                  </a:cubicBezTo>
                  <a:cubicBezTo>
                    <a:pt x="-225" y="15862"/>
                    <a:pt x="714" y="16875"/>
                    <a:pt x="4068" y="18000"/>
                  </a:cubicBezTo>
                  <a:cubicBezTo>
                    <a:pt x="7422" y="19125"/>
                    <a:pt x="13191" y="20362"/>
                    <a:pt x="16478" y="20981"/>
                  </a:cubicBezTo>
                  <a:cubicBezTo>
                    <a:pt x="19765" y="21600"/>
                    <a:pt x="20570" y="21600"/>
                    <a:pt x="21375" y="21600"/>
                  </a:cubicBezTo>
                </a:path>
              </a:pathLst>
            </a:custGeom>
            <a:noFill/>
            <a:ln w="88900" cap="rnd">
              <a:solidFill>
                <a:srgbClr val="B51A00"/>
              </a:solidFill>
              <a:prstDash val="solid"/>
              <a:round/>
            </a:ln>
            <a:effectLst/>
          </p:spPr>
          <p:txBody>
            <a:bodyPr wrap="square" lIns="50800" tIns="50800" rIns="50800" bIns="50800" numCol="1" anchor="ctr">
              <a:noAutofit/>
            </a:bodyPr>
            <a:lstStyle/>
            <a:p>
              <a:pPr algn="l" defTabSz="457200">
                <a:defRPr sz="1200">
                  <a:latin typeface="+mj-lt"/>
                  <a:ea typeface="+mj-ea"/>
                  <a:cs typeface="+mj-cs"/>
                  <a:sym typeface="Helvetica"/>
                </a:defRPr>
              </a:pPr>
            </a:p>
          </p:txBody>
        </p:sp>
      </p:grpSp>
      <p:pic>
        <p:nvPicPr>
          <p:cNvPr id="631" name="Captura de pantalla 2020-05-03 a las 14.03.34.png" descr="Captura de pantalla 2020-05-03 a las 14.03.34.png"/>
          <p:cNvPicPr>
            <a:picLocks noChangeAspect="1"/>
          </p:cNvPicPr>
          <p:nvPr/>
        </p:nvPicPr>
        <p:blipFill>
          <a:blip r:embed="rId17">
            <a:extLst/>
          </a:blip>
          <a:srcRect l="24033" t="17467" r="52720" b="65467"/>
          <a:stretch>
            <a:fillRect/>
          </a:stretch>
        </p:blipFill>
        <p:spPr>
          <a:xfrm>
            <a:off x="1636098" y="322481"/>
            <a:ext cx="5827926" cy="2674039"/>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mph" nodeType="clickEffect" presetSubtype="0" presetID="6" grpId="1" accel="50000" decel="50000" fill="hold">
                                  <p:stCondLst>
                                    <p:cond delay="0"/>
                                  </p:stCondLst>
                                  <p:childTnLst>
                                    <p:animScale>
                                      <p:cBhvr>
                                        <p:cTn id="6" dur="4000" fill="hold"/>
                                        <p:tgtEl>
                                          <p:spTgt spid="565"/>
                                        </p:tgtEl>
                                      </p:cBhvr>
                                      <p:by x="47876" y="47876"/>
                                    </p:animScale>
                                  </p:childTnLst>
                                </p:cTn>
                              </p:par>
                            </p:childTnLst>
                          </p:cTn>
                        </p:par>
                      </p:childTnLst>
                    </p:cTn>
                  </p:par>
                  <p:par>
                    <p:cTn id="7" fill="hold">
                      <p:stCondLst>
                        <p:cond delay="indefinite"/>
                      </p:stCondLst>
                      <p:childTnLst>
                        <p:par>
                          <p:cTn id="8" fill="hold">
                            <p:stCondLst>
                              <p:cond delay="0"/>
                            </p:stCondLst>
                            <p:childTnLst>
                              <p:par>
                                <p:cTn id="9" presetClass="emph" nodeType="clickEffect" presetSubtype="0" presetID="6" grpId="2" accel="50000" decel="50000" fill="hold">
                                  <p:stCondLst>
                                    <p:cond delay="0"/>
                                  </p:stCondLst>
                                  <p:childTnLst>
                                    <p:animScale>
                                      <p:cBhvr>
                                        <p:cTn id="10" dur="4000" fill="hold"/>
                                        <p:tgtEl>
                                          <p:spTgt spid="569"/>
                                        </p:tgtEl>
                                      </p:cBhvr>
                                      <p:by x="47876" y="47876"/>
                                    </p:animScale>
                                  </p:childTnLst>
                                </p:cTn>
                              </p:par>
                            </p:childTnLst>
                          </p:cTn>
                        </p:par>
                      </p:childTnLst>
                    </p:cTn>
                  </p:par>
                  <p:par>
                    <p:cTn id="11" fill="hold">
                      <p:stCondLst>
                        <p:cond delay="indefinite"/>
                      </p:stCondLst>
                      <p:childTnLst>
                        <p:par>
                          <p:cTn id="12" fill="hold">
                            <p:stCondLst>
                              <p:cond delay="0"/>
                            </p:stCondLst>
                            <p:childTnLst>
                              <p:par>
                                <p:cTn id="13" presetClass="emph" nodeType="clickEffect" presetSubtype="0" presetID="6" grpId="3" accel="50000" decel="50000" fill="hold">
                                  <p:stCondLst>
                                    <p:cond delay="0"/>
                                  </p:stCondLst>
                                  <p:childTnLst>
                                    <p:animScale>
                                      <p:cBhvr>
                                        <p:cTn id="14" dur="4000" fill="hold"/>
                                        <p:tgtEl>
                                          <p:spTgt spid="570"/>
                                        </p:tgtEl>
                                      </p:cBhvr>
                                      <p:by x="47876" y="47876"/>
                                    </p:animScale>
                                  </p:childTnLst>
                                </p:cTn>
                              </p:par>
                            </p:childTnLst>
                          </p:cTn>
                        </p:par>
                      </p:childTnLst>
                    </p:cTn>
                  </p:par>
                  <p:par>
                    <p:cTn id="15" fill="hold">
                      <p:stCondLst>
                        <p:cond delay="indefinite"/>
                      </p:stCondLst>
                      <p:childTnLst>
                        <p:par>
                          <p:cTn id="16" fill="hold">
                            <p:stCondLst>
                              <p:cond delay="0"/>
                            </p:stCondLst>
                            <p:childTnLst>
                              <p:par>
                                <p:cTn id="17" presetClass="emph" nodeType="clickEffect" presetSubtype="0" presetID="6" grpId="4" accel="50000" decel="50000" fill="hold">
                                  <p:stCondLst>
                                    <p:cond delay="0"/>
                                  </p:stCondLst>
                                  <p:childTnLst>
                                    <p:animScale>
                                      <p:cBhvr>
                                        <p:cTn id="18" dur="4000" fill="hold"/>
                                        <p:tgtEl>
                                          <p:spTgt spid="571"/>
                                        </p:tgtEl>
                                      </p:cBhvr>
                                      <p:by x="47876" y="47876"/>
                                    </p:animScale>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69" grpId="2"/>
      <p:bldP build="whole" bldLvl="1" animBg="1" rev="0" advAuto="0" spid="565" grpId="1"/>
      <p:bldP build="whole" bldLvl="1" animBg="1" rev="0" advAuto="0" spid="571" grpId="4"/>
      <p:bldP build="whole" bldLvl="1" animBg="1" rev="0" advAuto="0" spid="570" grpId="3"/>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7" name="PROPUESTA 1. El mar en una botella…"/>
          <p:cNvSpPr txBox="1"/>
          <p:nvPr/>
        </p:nvSpPr>
        <p:spPr>
          <a:xfrm>
            <a:off x="1027278" y="-81280"/>
            <a:ext cx="10950245" cy="991616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57200">
              <a:lnSpc>
                <a:spcPts val="4600"/>
              </a:lnSpc>
              <a:defRPr sz="2700">
                <a:latin typeface="Papyrus"/>
                <a:ea typeface="Papyrus"/>
                <a:cs typeface="Papyrus"/>
                <a:sym typeface="Papyrus"/>
              </a:defRPr>
            </a:pPr>
            <a:r>
              <a:t>PROPUESTA 1. El mar en una botella</a:t>
            </a:r>
          </a:p>
          <a:p>
            <a:pPr algn="just" defTabSz="457200">
              <a:lnSpc>
                <a:spcPts val="4600"/>
              </a:lnSpc>
              <a:defRPr sz="2700">
                <a:latin typeface="Papyrus"/>
                <a:ea typeface="Papyrus"/>
                <a:cs typeface="Papyrus"/>
                <a:sym typeface="Papyrus"/>
              </a:defRPr>
            </a:pPr>
          </a:p>
          <a:p>
            <a:pPr indent="270508" algn="just" defTabSz="449580">
              <a:lnSpc>
                <a:spcPct val="115000"/>
              </a:lnSpc>
              <a:spcBef>
                <a:spcPts val="800"/>
              </a:spcBef>
              <a:defRPr sz="2700">
                <a:uFill>
                  <a:solidFill>
                    <a:srgbClr val="000000"/>
                  </a:solidFill>
                </a:uFill>
                <a:latin typeface="Papyrus"/>
                <a:ea typeface="Papyrus"/>
                <a:cs typeface="Papyrus"/>
                <a:sym typeface="Papyrus"/>
              </a:defRPr>
            </a:pPr>
            <a:r>
              <a:t>En esta actividad se les presenta el mar en una botella, un frasco de plástico con agua teñida de azul y purpurina en el interior. </a:t>
            </a:r>
          </a:p>
          <a:p>
            <a:pPr indent="270508" algn="just" defTabSz="449580">
              <a:lnSpc>
                <a:spcPct val="115000"/>
              </a:lnSpc>
              <a:spcBef>
                <a:spcPts val="800"/>
              </a:spcBef>
              <a:defRPr sz="2700">
                <a:uFill>
                  <a:solidFill>
                    <a:srgbClr val="000000"/>
                  </a:solidFill>
                </a:uFill>
                <a:latin typeface="Papyrus"/>
                <a:ea typeface="Papyrus"/>
                <a:cs typeface="Papyrus"/>
                <a:sym typeface="Papyrus"/>
              </a:defRPr>
            </a:pPr>
            <a:r>
              <a:t>Se les explica que el tarro, ese mar metido en una botella, es como nuestra mente. </a:t>
            </a:r>
          </a:p>
          <a:p>
            <a:pPr indent="270508" algn="just" defTabSz="449580">
              <a:lnSpc>
                <a:spcPct val="115000"/>
              </a:lnSpc>
              <a:spcBef>
                <a:spcPts val="800"/>
              </a:spcBef>
              <a:defRPr sz="2700">
                <a:uFill>
                  <a:solidFill>
                    <a:srgbClr val="000000"/>
                  </a:solidFill>
                </a:uFill>
                <a:latin typeface="Papyrus"/>
                <a:ea typeface="Papyrus"/>
                <a:cs typeface="Papyrus"/>
                <a:sym typeface="Papyrus"/>
              </a:defRPr>
            </a:pPr>
            <a:r>
              <a:t>Después de pasar el tarro a cada una de las personas participantes, les invitaremos a que nos digan lo que han observado.</a:t>
            </a:r>
          </a:p>
          <a:p>
            <a:pPr indent="270508" algn="just" defTabSz="449580">
              <a:lnSpc>
                <a:spcPct val="115000"/>
              </a:lnSpc>
              <a:spcBef>
                <a:spcPts val="800"/>
              </a:spcBef>
              <a:defRPr sz="2700">
                <a:uFill>
                  <a:solidFill>
                    <a:srgbClr val="000000"/>
                  </a:solidFill>
                </a:uFill>
                <a:latin typeface="Papyrus"/>
                <a:ea typeface="Papyrus"/>
                <a:cs typeface="Papyrus"/>
                <a:sym typeface="Papyrus"/>
              </a:defRPr>
            </a:pPr>
            <a:r>
              <a:t>Cuando está en movimiento, todas las ideas están descontroladas, no podemos pensar ni actuar correctamente. La purpurina se expande por todo el tarro. Sin embargo, a medida que paramos, todo vuelve a su lugar, la purpurina se coloca al final del tarro, en este momento ya somos capaces de pensar con claridad y actuar adecuadamente. </a:t>
            </a:r>
          </a:p>
        </p:txBody>
      </p:sp>
      <p:pic>
        <p:nvPicPr>
          <p:cNvPr id="238"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14" t="38566" r="37694" b="27549"/>
          <a:stretch>
            <a:fillRect/>
          </a:stretch>
        </p:blipFill>
        <p:spPr>
          <a:xfrm>
            <a:off x="11482493" y="8323055"/>
            <a:ext cx="874148" cy="873596"/>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7" y="0"/>
                </a:moveTo>
                <a:cubicBezTo>
                  <a:pt x="9491" y="0"/>
                  <a:pt x="9044" y="55"/>
                  <a:pt x="8295" y="235"/>
                </a:cubicBezTo>
                <a:cubicBezTo>
                  <a:pt x="4335" y="1183"/>
                  <a:pt x="1327" y="4163"/>
                  <a:pt x="289" y="8145"/>
                </a:cubicBezTo>
                <a:cubicBezTo>
                  <a:pt x="-96" y="9621"/>
                  <a:pt x="-96" y="11972"/>
                  <a:pt x="289" y="13448"/>
                </a:cubicBezTo>
                <a:cubicBezTo>
                  <a:pt x="648" y="14828"/>
                  <a:pt x="1569" y="16688"/>
                  <a:pt x="2408" y="17722"/>
                </a:cubicBezTo>
                <a:cubicBezTo>
                  <a:pt x="3756" y="19380"/>
                  <a:pt x="5999" y="20788"/>
                  <a:pt x="8168" y="21339"/>
                </a:cubicBezTo>
                <a:cubicBezTo>
                  <a:pt x="9038" y="21560"/>
                  <a:pt x="9544" y="21600"/>
                  <a:pt x="11067" y="21564"/>
                </a:cubicBezTo>
                <a:cubicBezTo>
                  <a:pt x="12737" y="21525"/>
                  <a:pt x="13039" y="21478"/>
                  <a:pt x="14172" y="21094"/>
                </a:cubicBezTo>
                <a:cubicBezTo>
                  <a:pt x="15966" y="20484"/>
                  <a:pt x="17084" y="19783"/>
                  <a:pt x="18487" y="18369"/>
                </a:cubicBezTo>
                <a:cubicBezTo>
                  <a:pt x="19528" y="17319"/>
                  <a:pt x="19775" y="16961"/>
                  <a:pt x="20362" y="15761"/>
                </a:cubicBezTo>
                <a:cubicBezTo>
                  <a:pt x="21325" y="13797"/>
                  <a:pt x="21504" y="13032"/>
                  <a:pt x="21504" y="10792"/>
                </a:cubicBezTo>
                <a:cubicBezTo>
                  <a:pt x="21504" y="8553"/>
                  <a:pt x="21325" y="7797"/>
                  <a:pt x="20362" y="5832"/>
                </a:cubicBezTo>
                <a:cubicBezTo>
                  <a:pt x="19775" y="4633"/>
                  <a:pt x="19528" y="4275"/>
                  <a:pt x="18487" y="3225"/>
                </a:cubicBezTo>
                <a:cubicBezTo>
                  <a:pt x="18307" y="3043"/>
                  <a:pt x="18133" y="2875"/>
                  <a:pt x="17960" y="2715"/>
                </a:cubicBezTo>
                <a:cubicBezTo>
                  <a:pt x="17906" y="2721"/>
                  <a:pt x="17844" y="2695"/>
                  <a:pt x="17814" y="2646"/>
                </a:cubicBezTo>
                <a:cubicBezTo>
                  <a:pt x="17800" y="2623"/>
                  <a:pt x="17795" y="2603"/>
                  <a:pt x="17794" y="2578"/>
                </a:cubicBezTo>
                <a:cubicBezTo>
                  <a:pt x="16685" y="1586"/>
                  <a:pt x="15663" y="1005"/>
                  <a:pt x="14172" y="500"/>
                </a:cubicBezTo>
                <a:cubicBezTo>
                  <a:pt x="13086" y="133"/>
                  <a:pt x="12691" y="73"/>
                  <a:pt x="11204" y="20"/>
                </a:cubicBezTo>
                <a:cubicBezTo>
                  <a:pt x="10843" y="7"/>
                  <a:pt x="10540" y="0"/>
                  <a:pt x="10277" y="0"/>
                </a:cubicBezTo>
                <a:close/>
                <a:moveTo>
                  <a:pt x="10911" y="4401"/>
                </a:moveTo>
                <a:cubicBezTo>
                  <a:pt x="12860" y="4406"/>
                  <a:pt x="14804" y="5403"/>
                  <a:pt x="15802" y="7518"/>
                </a:cubicBezTo>
                <a:cubicBezTo>
                  <a:pt x="16197" y="8355"/>
                  <a:pt x="16222" y="8504"/>
                  <a:pt x="16222" y="9870"/>
                </a:cubicBezTo>
                <a:cubicBezTo>
                  <a:pt x="16222" y="11237"/>
                  <a:pt x="16200" y="11381"/>
                  <a:pt x="15802" y="12223"/>
                </a:cubicBezTo>
                <a:cubicBezTo>
                  <a:pt x="15035" y="13850"/>
                  <a:pt x="13509" y="15045"/>
                  <a:pt x="11770" y="15389"/>
                </a:cubicBezTo>
                <a:lnTo>
                  <a:pt x="10999" y="15536"/>
                </a:lnTo>
                <a:lnTo>
                  <a:pt x="10999" y="16114"/>
                </a:lnTo>
                <a:cubicBezTo>
                  <a:pt x="10999" y="16429"/>
                  <a:pt x="10958" y="16716"/>
                  <a:pt x="10901" y="16751"/>
                </a:cubicBezTo>
                <a:cubicBezTo>
                  <a:pt x="10744" y="16849"/>
                  <a:pt x="7381" y="14310"/>
                  <a:pt x="7514" y="14193"/>
                </a:cubicBezTo>
                <a:cubicBezTo>
                  <a:pt x="8194" y="13595"/>
                  <a:pt x="10786" y="11801"/>
                  <a:pt x="10882" y="11860"/>
                </a:cubicBezTo>
                <a:cubicBezTo>
                  <a:pt x="10951" y="11903"/>
                  <a:pt x="10999" y="12202"/>
                  <a:pt x="10999" y="12527"/>
                </a:cubicBezTo>
                <a:cubicBezTo>
                  <a:pt x="10999" y="13104"/>
                  <a:pt x="11016" y="13117"/>
                  <a:pt x="11370" y="13036"/>
                </a:cubicBezTo>
                <a:cubicBezTo>
                  <a:pt x="13037" y="12655"/>
                  <a:pt x="14011" y="11355"/>
                  <a:pt x="13889" y="9665"/>
                </a:cubicBezTo>
                <a:cubicBezTo>
                  <a:pt x="13736" y="7546"/>
                  <a:pt x="11590" y="6263"/>
                  <a:pt x="9525" y="7057"/>
                </a:cubicBezTo>
                <a:cubicBezTo>
                  <a:pt x="8755" y="7352"/>
                  <a:pt x="8027" y="8145"/>
                  <a:pt x="7826" y="8900"/>
                </a:cubicBezTo>
                <a:cubicBezTo>
                  <a:pt x="7568" y="9869"/>
                  <a:pt x="7569" y="9867"/>
                  <a:pt x="6440" y="9910"/>
                </a:cubicBezTo>
                <a:cubicBezTo>
                  <a:pt x="5873" y="9931"/>
                  <a:pt x="5359" y="9894"/>
                  <a:pt x="5297" y="9831"/>
                </a:cubicBezTo>
                <a:cubicBezTo>
                  <a:pt x="5235" y="9769"/>
                  <a:pt x="5242" y="9402"/>
                  <a:pt x="5317" y="9008"/>
                </a:cubicBezTo>
                <a:cubicBezTo>
                  <a:pt x="5880" y="6026"/>
                  <a:pt x="8405" y="4396"/>
                  <a:pt x="10911" y="4401"/>
                </a:cubicBezTo>
                <a:close/>
              </a:path>
            </a:pathLst>
          </a:custGeom>
          <a:ln w="12700">
            <a:miter lim="400000"/>
          </a:ln>
        </p:spPr>
      </p:pic>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33" name="Imagen" descr="Imagen"/>
          <p:cNvPicPr>
            <a:picLocks noChangeAspect="1"/>
          </p:cNvPicPr>
          <p:nvPr/>
        </p:nvPicPr>
        <p:blipFill>
          <a:blip r:embed="rId2">
            <a:alphaModFix amt="50821"/>
            <a:extLst/>
          </a:blip>
          <a:stretch>
            <a:fillRect/>
          </a:stretch>
        </p:blipFill>
        <p:spPr>
          <a:xfrm>
            <a:off x="-25412700" y="-1540575"/>
            <a:ext cx="42173950" cy="14282550"/>
          </a:xfrm>
          <a:prstGeom prst="rect">
            <a:avLst/>
          </a:prstGeom>
          <a:ln w="12700">
            <a:miter lim="400000"/>
          </a:ln>
        </p:spPr>
      </p:pic>
      <p:pic>
        <p:nvPicPr>
          <p:cNvPr id="634" name="Imagen" descr="Imagen"/>
          <p:cNvPicPr>
            <a:picLocks noChangeAspect="1"/>
          </p:cNvPicPr>
          <p:nvPr/>
        </p:nvPicPr>
        <p:blipFill>
          <a:blip r:embed="rId2">
            <a:extLst/>
          </a:blip>
          <a:srcRect l="32225" t="2977" r="251" b="0"/>
          <a:stretch>
            <a:fillRect/>
          </a:stretch>
        </p:blipFill>
        <p:spPr>
          <a:xfrm>
            <a:off x="-301228" y="1743867"/>
            <a:ext cx="13607314" cy="6621534"/>
          </a:xfrm>
          <a:prstGeom prst="rect">
            <a:avLst/>
          </a:prstGeom>
          <a:ln w="12700">
            <a:miter lim="400000"/>
          </a:ln>
        </p:spPr>
      </p:pic>
      <p:sp>
        <p:nvSpPr>
          <p:cNvPr id="635" name="Detectives en acción"/>
          <p:cNvSpPr txBox="1"/>
          <p:nvPr/>
        </p:nvSpPr>
        <p:spPr>
          <a:xfrm>
            <a:off x="1016704" y="81501"/>
            <a:ext cx="10971392" cy="1206501"/>
          </a:xfrm>
          <a:prstGeom prst="rect">
            <a:avLst/>
          </a:prstGeom>
          <a:ln w="12700">
            <a:miter lim="400000"/>
          </a:ln>
          <a:effectLst>
            <a:outerShdw sx="100000" sy="100000" kx="0" ky="0" algn="b" rotWithShape="0" blurRad="0" dist="571154" dir="2223704">
              <a:srgbClr val="F3262E">
                <a:alpha val="27077"/>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solidFill>
                  <a:srgbClr val="004D80"/>
                </a:solidFill>
                <a:latin typeface="Baskerville"/>
                <a:ea typeface="Baskerville"/>
                <a:cs typeface="Baskerville"/>
                <a:sym typeface="Baskerville"/>
              </a:defRPr>
            </a:lvl1pPr>
          </a:lstStyle>
          <a:p>
            <a:pPr/>
            <a:r>
              <a:t>Detectives en acción</a:t>
            </a:r>
          </a:p>
        </p:txBody>
      </p:sp>
      <p:sp>
        <p:nvSpPr>
          <p:cNvPr id="636" name="Figura"/>
          <p:cNvSpPr/>
          <p:nvPr/>
        </p:nvSpPr>
        <p:spPr>
          <a:xfrm>
            <a:off x="257117" y="181497"/>
            <a:ext cx="1162079" cy="1362071"/>
          </a:xfrm>
          <a:custGeom>
            <a:avLst/>
            <a:gdLst/>
            <a:ahLst/>
            <a:cxnLst>
              <a:cxn ang="0">
                <a:pos x="wd2" y="hd2"/>
              </a:cxn>
              <a:cxn ang="5400000">
                <a:pos x="wd2" y="hd2"/>
              </a:cxn>
              <a:cxn ang="10800000">
                <a:pos x="wd2" y="hd2"/>
              </a:cxn>
              <a:cxn ang="16200000">
                <a:pos x="wd2" y="hd2"/>
              </a:cxn>
            </a:cxnLst>
            <a:rect l="0" t="0" r="r" b="b"/>
            <a:pathLst>
              <a:path w="20399" h="21502" fill="norm" stroke="1" extrusionOk="0">
                <a:moveTo>
                  <a:pt x="7928" y="4"/>
                </a:moveTo>
                <a:cubicBezTo>
                  <a:pt x="6343" y="54"/>
                  <a:pt x="4758" y="513"/>
                  <a:pt x="3383" y="1414"/>
                </a:cubicBezTo>
                <a:cubicBezTo>
                  <a:pt x="-286" y="3816"/>
                  <a:pt x="-1098" y="8454"/>
                  <a:pt x="1573" y="11753"/>
                </a:cubicBezTo>
                <a:cubicBezTo>
                  <a:pt x="3866" y="14587"/>
                  <a:pt x="8102" y="15587"/>
                  <a:pt x="11645" y="14130"/>
                </a:cubicBezTo>
                <a:lnTo>
                  <a:pt x="11895" y="14028"/>
                </a:lnTo>
                <a:lnTo>
                  <a:pt x="12039" y="14238"/>
                </a:lnTo>
                <a:cubicBezTo>
                  <a:pt x="12051" y="14256"/>
                  <a:pt x="12060" y="14269"/>
                  <a:pt x="12071" y="14282"/>
                </a:cubicBezTo>
                <a:lnTo>
                  <a:pt x="17686" y="21218"/>
                </a:lnTo>
                <a:cubicBezTo>
                  <a:pt x="17806" y="21366"/>
                  <a:pt x="17984" y="21464"/>
                  <a:pt x="18188" y="21493"/>
                </a:cubicBezTo>
                <a:cubicBezTo>
                  <a:pt x="18392" y="21522"/>
                  <a:pt x="18597" y="21479"/>
                  <a:pt x="18762" y="21371"/>
                </a:cubicBezTo>
                <a:lnTo>
                  <a:pt x="20082" y="20505"/>
                </a:lnTo>
                <a:cubicBezTo>
                  <a:pt x="20425" y="20281"/>
                  <a:pt x="20502" y="19847"/>
                  <a:pt x="20252" y="19538"/>
                </a:cubicBezTo>
                <a:lnTo>
                  <a:pt x="14637" y="12602"/>
                </a:lnTo>
                <a:cubicBezTo>
                  <a:pt x="14613" y="12572"/>
                  <a:pt x="14586" y="12546"/>
                  <a:pt x="14559" y="12521"/>
                </a:cubicBezTo>
                <a:lnTo>
                  <a:pt x="14359" y="12340"/>
                </a:lnTo>
                <a:lnTo>
                  <a:pt x="14540" y="12143"/>
                </a:lnTo>
                <a:cubicBezTo>
                  <a:pt x="16964" y="9533"/>
                  <a:pt x="17103" y="5790"/>
                  <a:pt x="14878" y="3042"/>
                </a:cubicBezTo>
                <a:cubicBezTo>
                  <a:pt x="13209" y="980"/>
                  <a:pt x="10569" y="-78"/>
                  <a:pt x="7928" y="4"/>
                </a:cubicBezTo>
                <a:close/>
                <a:moveTo>
                  <a:pt x="7952" y="1548"/>
                </a:moveTo>
                <a:cubicBezTo>
                  <a:pt x="8377" y="1533"/>
                  <a:pt x="8807" y="1556"/>
                  <a:pt x="9237" y="1617"/>
                </a:cubicBezTo>
                <a:cubicBezTo>
                  <a:pt x="10956" y="1861"/>
                  <a:pt x="12466" y="2690"/>
                  <a:pt x="13488" y="3952"/>
                </a:cubicBezTo>
                <a:cubicBezTo>
                  <a:pt x="15601" y="6562"/>
                  <a:pt x="14959" y="10231"/>
                  <a:pt x="12058" y="12131"/>
                </a:cubicBezTo>
                <a:cubicBezTo>
                  <a:pt x="10904" y="12887"/>
                  <a:pt x="9563" y="13250"/>
                  <a:pt x="8234" y="13250"/>
                </a:cubicBezTo>
                <a:cubicBezTo>
                  <a:pt x="6221" y="13250"/>
                  <a:pt x="4235" y="12415"/>
                  <a:pt x="2963" y="10843"/>
                </a:cubicBezTo>
                <a:cubicBezTo>
                  <a:pt x="850" y="8233"/>
                  <a:pt x="1491" y="4565"/>
                  <a:pt x="4393" y="2665"/>
                </a:cubicBezTo>
                <a:cubicBezTo>
                  <a:pt x="5446" y="1976"/>
                  <a:pt x="6677" y="1593"/>
                  <a:pt x="7952" y="1548"/>
                </a:cubicBezTo>
                <a:close/>
              </a:path>
            </a:pathLst>
          </a:custGeom>
          <a:gradFill>
            <a:gsLst>
              <a:gs pos="51390">
                <a:srgbClr val="181715"/>
              </a:gs>
              <a:gs pos="100000">
                <a:srgbClr val="A88B60"/>
              </a:gs>
            </a:gsLst>
            <a:path path="circle">
              <a:fillToRect l="37721" t="-19636" r="62278" b="119636"/>
            </a:path>
          </a:gradFill>
          <a:ln w="12700">
            <a:miter lim="400000"/>
          </a:ln>
        </p:spPr>
        <p:txBody>
          <a:bodyPr lIns="50800" tIns="50800" rIns="50800" bIns="50800" anchor="ctr"/>
          <a:lstStyle/>
          <a:p>
            <a:pPr>
              <a:defRPr sz="2200">
                <a:solidFill>
                  <a:srgbClr val="FFFFFF"/>
                </a:solidFill>
              </a:defRPr>
            </a:pPr>
          </a:p>
        </p:txBody>
      </p:sp>
      <p:pic>
        <p:nvPicPr>
          <p:cNvPr id="637"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7" t="28748" r="37499" b="64985"/>
          <a:stretch>
            <a:fillRect/>
          </a:stretch>
        </p:blipFill>
        <p:spPr>
          <a:xfrm>
            <a:off x="11954943" y="238717"/>
            <a:ext cx="889099" cy="892305"/>
          </a:xfrm>
          <a:custGeom>
            <a:avLst/>
            <a:gdLst/>
            <a:ahLst/>
            <a:cxnLst>
              <a:cxn ang="0">
                <a:pos x="wd2" y="hd2"/>
              </a:cxn>
              <a:cxn ang="5400000">
                <a:pos x="wd2" y="hd2"/>
              </a:cxn>
              <a:cxn ang="10800000">
                <a:pos x="wd2" y="hd2"/>
              </a:cxn>
              <a:cxn ang="16200000">
                <a:pos x="wd2" y="hd2"/>
              </a:cxn>
            </a:cxnLst>
            <a:rect l="0" t="0" r="r" b="b"/>
            <a:pathLst>
              <a:path w="20611" h="21161" fill="norm" stroke="1" extrusionOk="0">
                <a:moveTo>
                  <a:pt x="9920" y="6"/>
                </a:moveTo>
                <a:cubicBezTo>
                  <a:pt x="9527" y="19"/>
                  <a:pt x="9134" y="53"/>
                  <a:pt x="8733" y="110"/>
                </a:cubicBezTo>
                <a:cubicBezTo>
                  <a:pt x="5650" y="547"/>
                  <a:pt x="2501" y="2755"/>
                  <a:pt x="1180" y="5408"/>
                </a:cubicBezTo>
                <a:cubicBezTo>
                  <a:pt x="-989" y="9766"/>
                  <a:pt x="-97" y="15333"/>
                  <a:pt x="3278" y="18453"/>
                </a:cubicBezTo>
                <a:cubicBezTo>
                  <a:pt x="4500" y="19582"/>
                  <a:pt x="6732" y="20706"/>
                  <a:pt x="8255" y="20966"/>
                </a:cubicBezTo>
                <a:cubicBezTo>
                  <a:pt x="10839" y="21406"/>
                  <a:pt x="12776" y="21116"/>
                  <a:pt x="15146" y="19921"/>
                </a:cubicBezTo>
                <a:cubicBezTo>
                  <a:pt x="18526" y="18217"/>
                  <a:pt x="20611" y="14651"/>
                  <a:pt x="20611" y="10575"/>
                </a:cubicBezTo>
                <a:cubicBezTo>
                  <a:pt x="20611" y="4412"/>
                  <a:pt x="15817" y="-194"/>
                  <a:pt x="9920" y="6"/>
                </a:cubicBezTo>
                <a:close/>
                <a:moveTo>
                  <a:pt x="10233" y="2368"/>
                </a:moveTo>
                <a:cubicBezTo>
                  <a:pt x="10450" y="2360"/>
                  <a:pt x="10666" y="2376"/>
                  <a:pt x="10868" y="2415"/>
                </a:cubicBezTo>
                <a:cubicBezTo>
                  <a:pt x="12174" y="2666"/>
                  <a:pt x="13702" y="3827"/>
                  <a:pt x="14254" y="4994"/>
                </a:cubicBezTo>
                <a:cubicBezTo>
                  <a:pt x="15015" y="6603"/>
                  <a:pt x="14901" y="7689"/>
                  <a:pt x="13610" y="11121"/>
                </a:cubicBezTo>
                <a:cubicBezTo>
                  <a:pt x="12979" y="12797"/>
                  <a:pt x="12424" y="14388"/>
                  <a:pt x="12377" y="14651"/>
                </a:cubicBezTo>
                <a:cubicBezTo>
                  <a:pt x="12301" y="15077"/>
                  <a:pt x="12078" y="15136"/>
                  <a:pt x="10380" y="15197"/>
                </a:cubicBezTo>
                <a:cubicBezTo>
                  <a:pt x="9256" y="15238"/>
                  <a:pt x="8406" y="15162"/>
                  <a:pt x="8319" y="15018"/>
                </a:cubicBezTo>
                <a:cubicBezTo>
                  <a:pt x="8237" y="14883"/>
                  <a:pt x="8010" y="14212"/>
                  <a:pt x="7813" y="13531"/>
                </a:cubicBezTo>
                <a:cubicBezTo>
                  <a:pt x="7615" y="12851"/>
                  <a:pt x="7094" y="11381"/>
                  <a:pt x="6654" y="10265"/>
                </a:cubicBezTo>
                <a:cubicBezTo>
                  <a:pt x="5736" y="7934"/>
                  <a:pt x="5643" y="6531"/>
                  <a:pt x="6305" y="5041"/>
                </a:cubicBezTo>
                <a:cubicBezTo>
                  <a:pt x="6954" y="3579"/>
                  <a:pt x="8718" y="2425"/>
                  <a:pt x="10233" y="2368"/>
                </a:cubicBezTo>
                <a:close/>
                <a:moveTo>
                  <a:pt x="10150" y="16166"/>
                </a:moveTo>
                <a:cubicBezTo>
                  <a:pt x="10818" y="16163"/>
                  <a:pt x="11516" y="16327"/>
                  <a:pt x="11806" y="16655"/>
                </a:cubicBezTo>
                <a:cubicBezTo>
                  <a:pt x="12190" y="17089"/>
                  <a:pt x="12168" y="17148"/>
                  <a:pt x="11337" y="17973"/>
                </a:cubicBezTo>
                <a:cubicBezTo>
                  <a:pt x="10859" y="18448"/>
                  <a:pt x="10396" y="18839"/>
                  <a:pt x="10307" y="18839"/>
                </a:cubicBezTo>
                <a:cubicBezTo>
                  <a:pt x="10218" y="18839"/>
                  <a:pt x="9756" y="18450"/>
                  <a:pt x="9285" y="17982"/>
                </a:cubicBezTo>
                <a:cubicBezTo>
                  <a:pt x="8571" y="17273"/>
                  <a:pt x="8466" y="17053"/>
                  <a:pt x="8669" y="16665"/>
                </a:cubicBezTo>
                <a:cubicBezTo>
                  <a:pt x="8842" y="16334"/>
                  <a:pt x="9483" y="16168"/>
                  <a:pt x="10150" y="16166"/>
                </a:cubicBezTo>
                <a:close/>
              </a:path>
            </a:pathLst>
          </a:custGeom>
          <a:ln w="12700">
            <a:miter lim="400000"/>
          </a:ln>
        </p:spPr>
      </p:pic>
      <p:pic>
        <p:nvPicPr>
          <p:cNvPr id="638"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955467" y="856561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0" name="DETECTIVES EN ACCIÓN…"/>
          <p:cNvSpPr txBox="1"/>
          <p:nvPr/>
        </p:nvSpPr>
        <p:spPr>
          <a:xfrm>
            <a:off x="1357478" y="-129117"/>
            <a:ext cx="10950245" cy="6015567"/>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l" defTabSz="457200">
              <a:lnSpc>
                <a:spcPts val="2800"/>
              </a:lnSpc>
              <a:defRPr sz="1200">
                <a:latin typeface="Papyrus"/>
                <a:ea typeface="Papyrus"/>
                <a:cs typeface="Papyrus"/>
                <a:sym typeface="Papyrus"/>
              </a:defRPr>
            </a:pPr>
          </a:p>
          <a:p>
            <a:pPr marL="457200" indent="-317500" algn="l" defTabSz="457200">
              <a:lnSpc>
                <a:spcPts val="5200"/>
              </a:lnSpc>
              <a:buClr>
                <a:srgbClr val="1155CC"/>
              </a:buClr>
              <a:buSzPct val="100000"/>
              <a:buAutoNum type="arabicPeriod" startAt="1"/>
              <a:defRPr sz="2500">
                <a:solidFill>
                  <a:srgbClr val="1155CC"/>
                </a:solidFill>
                <a:latin typeface="Papyrus"/>
                <a:ea typeface="Papyrus"/>
                <a:cs typeface="Papyrus"/>
                <a:sym typeface="Papyrus"/>
              </a:defRPr>
            </a:pPr>
            <a:r>
              <a:t>DETECTIVES EN ACCIÓN</a:t>
            </a:r>
            <a:br/>
            <a:endParaRPr sz="1900"/>
          </a:p>
          <a:p>
            <a:pPr indent="609600" algn="just" defTabSz="457200">
              <a:lnSpc>
                <a:spcPts val="4800"/>
              </a:lnSpc>
              <a:defRPr sz="2200">
                <a:solidFill>
                  <a:srgbClr val="1155CC"/>
                </a:solidFill>
                <a:latin typeface="Papyrus"/>
                <a:ea typeface="Papyrus"/>
                <a:cs typeface="Papyrus"/>
                <a:sym typeface="Papyrus"/>
              </a:defRPr>
            </a:pPr>
            <a:r>
              <a:t>Como buenos detectives deberán agudizar su vista y tendrán que encontrar algo que está cambiado de sitio o algo nuevo en la clase, en el patio, en el gimnasio…</a:t>
            </a:r>
          </a:p>
          <a:p>
            <a:pPr indent="609600" algn="just" defTabSz="457200">
              <a:lnSpc>
                <a:spcPts val="4800"/>
              </a:lnSpc>
              <a:defRPr sz="2200">
                <a:solidFill>
                  <a:srgbClr val="1155CC"/>
                </a:solidFill>
                <a:latin typeface="Papyrus"/>
                <a:ea typeface="Papyrus"/>
                <a:cs typeface="Papyrus"/>
                <a:sym typeface="Papyrus"/>
              </a:defRPr>
            </a:pPr>
            <a:r>
              <a:t>Primeramente podemos indicarles el sitio donde tienen que buscar poniendo su atención en la vista. Más adelante podremos jugar sin indicar el sitio de la búsqueda para aumentar la curiosidad y la dificultad.</a:t>
            </a:r>
          </a:p>
        </p:txBody>
      </p:sp>
      <p:pic>
        <p:nvPicPr>
          <p:cNvPr id="641"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777667" y="846401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43" name="Imagen" descr="Imagen"/>
          <p:cNvPicPr>
            <a:picLocks noChangeAspect="1"/>
          </p:cNvPicPr>
          <p:nvPr/>
        </p:nvPicPr>
        <p:blipFill>
          <a:blip r:embed="rId2">
            <a:extLst/>
          </a:blip>
          <a:stretch>
            <a:fillRect/>
          </a:stretch>
        </p:blipFill>
        <p:spPr>
          <a:xfrm>
            <a:off x="-1593962" y="-2108200"/>
            <a:ext cx="14917663" cy="14985985"/>
          </a:xfrm>
          <a:prstGeom prst="rect">
            <a:avLst/>
          </a:prstGeom>
          <a:ln w="12700">
            <a:miter lim="400000"/>
          </a:ln>
        </p:spPr>
      </p:pic>
      <p:sp>
        <p:nvSpPr>
          <p:cNvPr id="644" name="VEO-VEO"/>
          <p:cNvSpPr txBox="1"/>
          <p:nvPr/>
        </p:nvSpPr>
        <p:spPr>
          <a:xfrm>
            <a:off x="1804104" y="81501"/>
            <a:ext cx="10971392" cy="1206501"/>
          </a:xfrm>
          <a:prstGeom prst="rect">
            <a:avLst/>
          </a:prstGeom>
          <a:ln w="12700">
            <a:miter lim="400000"/>
          </a:ln>
          <a:effectLst>
            <a:outerShdw sx="100000" sy="100000" kx="0" ky="0" algn="b" rotWithShape="0" blurRad="0" dist="571154" dir="2223704">
              <a:srgbClr val="D72253">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solidFill>
                  <a:srgbClr val="004D80"/>
                </a:solidFill>
                <a:latin typeface="Baskerville"/>
                <a:ea typeface="Baskerville"/>
                <a:cs typeface="Baskerville"/>
                <a:sym typeface="Baskerville"/>
              </a:defRPr>
            </a:lvl1pPr>
          </a:lstStyle>
          <a:p>
            <a:pPr/>
            <a:r>
              <a:t>VEO-VEO</a:t>
            </a:r>
          </a:p>
        </p:txBody>
      </p:sp>
      <p:pic>
        <p:nvPicPr>
          <p:cNvPr id="645"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7" t="28748" r="37499" b="64985"/>
          <a:stretch>
            <a:fillRect/>
          </a:stretch>
        </p:blipFill>
        <p:spPr>
          <a:xfrm>
            <a:off x="11954943" y="238717"/>
            <a:ext cx="889099" cy="892305"/>
          </a:xfrm>
          <a:custGeom>
            <a:avLst/>
            <a:gdLst/>
            <a:ahLst/>
            <a:cxnLst>
              <a:cxn ang="0">
                <a:pos x="wd2" y="hd2"/>
              </a:cxn>
              <a:cxn ang="5400000">
                <a:pos x="wd2" y="hd2"/>
              </a:cxn>
              <a:cxn ang="10800000">
                <a:pos x="wd2" y="hd2"/>
              </a:cxn>
              <a:cxn ang="16200000">
                <a:pos x="wd2" y="hd2"/>
              </a:cxn>
            </a:cxnLst>
            <a:rect l="0" t="0" r="r" b="b"/>
            <a:pathLst>
              <a:path w="20611" h="21161" fill="norm" stroke="1" extrusionOk="0">
                <a:moveTo>
                  <a:pt x="9920" y="6"/>
                </a:moveTo>
                <a:cubicBezTo>
                  <a:pt x="9527" y="19"/>
                  <a:pt x="9134" y="53"/>
                  <a:pt x="8733" y="110"/>
                </a:cubicBezTo>
                <a:cubicBezTo>
                  <a:pt x="5650" y="547"/>
                  <a:pt x="2501" y="2755"/>
                  <a:pt x="1180" y="5408"/>
                </a:cubicBezTo>
                <a:cubicBezTo>
                  <a:pt x="-989" y="9766"/>
                  <a:pt x="-97" y="15333"/>
                  <a:pt x="3278" y="18453"/>
                </a:cubicBezTo>
                <a:cubicBezTo>
                  <a:pt x="4500" y="19582"/>
                  <a:pt x="6732" y="20706"/>
                  <a:pt x="8255" y="20966"/>
                </a:cubicBezTo>
                <a:cubicBezTo>
                  <a:pt x="10839" y="21406"/>
                  <a:pt x="12776" y="21116"/>
                  <a:pt x="15146" y="19921"/>
                </a:cubicBezTo>
                <a:cubicBezTo>
                  <a:pt x="18526" y="18217"/>
                  <a:pt x="20611" y="14651"/>
                  <a:pt x="20611" y="10575"/>
                </a:cubicBezTo>
                <a:cubicBezTo>
                  <a:pt x="20611" y="4412"/>
                  <a:pt x="15817" y="-194"/>
                  <a:pt x="9920" y="6"/>
                </a:cubicBezTo>
                <a:close/>
                <a:moveTo>
                  <a:pt x="10233" y="2368"/>
                </a:moveTo>
                <a:cubicBezTo>
                  <a:pt x="10450" y="2360"/>
                  <a:pt x="10666" y="2376"/>
                  <a:pt x="10868" y="2415"/>
                </a:cubicBezTo>
                <a:cubicBezTo>
                  <a:pt x="12174" y="2666"/>
                  <a:pt x="13702" y="3827"/>
                  <a:pt x="14254" y="4994"/>
                </a:cubicBezTo>
                <a:cubicBezTo>
                  <a:pt x="15015" y="6603"/>
                  <a:pt x="14901" y="7689"/>
                  <a:pt x="13610" y="11121"/>
                </a:cubicBezTo>
                <a:cubicBezTo>
                  <a:pt x="12979" y="12797"/>
                  <a:pt x="12424" y="14388"/>
                  <a:pt x="12377" y="14651"/>
                </a:cubicBezTo>
                <a:cubicBezTo>
                  <a:pt x="12301" y="15077"/>
                  <a:pt x="12078" y="15136"/>
                  <a:pt x="10380" y="15197"/>
                </a:cubicBezTo>
                <a:cubicBezTo>
                  <a:pt x="9256" y="15238"/>
                  <a:pt x="8406" y="15162"/>
                  <a:pt x="8319" y="15018"/>
                </a:cubicBezTo>
                <a:cubicBezTo>
                  <a:pt x="8237" y="14883"/>
                  <a:pt x="8010" y="14212"/>
                  <a:pt x="7813" y="13531"/>
                </a:cubicBezTo>
                <a:cubicBezTo>
                  <a:pt x="7615" y="12851"/>
                  <a:pt x="7094" y="11381"/>
                  <a:pt x="6654" y="10265"/>
                </a:cubicBezTo>
                <a:cubicBezTo>
                  <a:pt x="5736" y="7934"/>
                  <a:pt x="5643" y="6531"/>
                  <a:pt x="6305" y="5041"/>
                </a:cubicBezTo>
                <a:cubicBezTo>
                  <a:pt x="6954" y="3579"/>
                  <a:pt x="8718" y="2425"/>
                  <a:pt x="10233" y="2368"/>
                </a:cubicBezTo>
                <a:close/>
                <a:moveTo>
                  <a:pt x="10150" y="16166"/>
                </a:moveTo>
                <a:cubicBezTo>
                  <a:pt x="10818" y="16163"/>
                  <a:pt x="11516" y="16327"/>
                  <a:pt x="11806" y="16655"/>
                </a:cubicBezTo>
                <a:cubicBezTo>
                  <a:pt x="12190" y="17089"/>
                  <a:pt x="12168" y="17148"/>
                  <a:pt x="11337" y="17973"/>
                </a:cubicBezTo>
                <a:cubicBezTo>
                  <a:pt x="10859" y="18448"/>
                  <a:pt x="10396" y="18839"/>
                  <a:pt x="10307" y="18839"/>
                </a:cubicBezTo>
                <a:cubicBezTo>
                  <a:pt x="10218" y="18839"/>
                  <a:pt x="9756" y="18450"/>
                  <a:pt x="9285" y="17982"/>
                </a:cubicBezTo>
                <a:cubicBezTo>
                  <a:pt x="8571" y="17273"/>
                  <a:pt x="8466" y="17053"/>
                  <a:pt x="8669" y="16665"/>
                </a:cubicBezTo>
                <a:cubicBezTo>
                  <a:pt x="8842" y="16334"/>
                  <a:pt x="9483" y="16168"/>
                  <a:pt x="10150" y="16166"/>
                </a:cubicBezTo>
                <a:close/>
              </a:path>
            </a:pathLst>
          </a:custGeom>
          <a:ln w="12700">
            <a:miter lim="400000"/>
          </a:ln>
        </p:spPr>
      </p:pic>
      <p:pic>
        <p:nvPicPr>
          <p:cNvPr id="646"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955467" y="856561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8" name="2.     VEO-VEO ATENTO…"/>
          <p:cNvSpPr txBox="1"/>
          <p:nvPr/>
        </p:nvSpPr>
        <p:spPr>
          <a:xfrm>
            <a:off x="1027278" y="8235"/>
            <a:ext cx="10950245" cy="5436063"/>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lvl="1" algn="just" defTabSz="457200">
              <a:lnSpc>
                <a:spcPts val="5200"/>
              </a:lnSpc>
              <a:defRPr b="1" sz="2000">
                <a:solidFill>
                  <a:srgbClr val="1155CC"/>
                </a:solidFill>
                <a:latin typeface="Baskerville"/>
                <a:ea typeface="Baskerville"/>
                <a:cs typeface="Baskerville"/>
                <a:sym typeface="Baskerville"/>
              </a:defRPr>
            </a:pPr>
            <a:r>
              <a:t>2.</a:t>
            </a:r>
            <a:r>
              <a:rPr b="0">
                <a:latin typeface="Papyrus"/>
                <a:ea typeface="Papyrus"/>
                <a:cs typeface="Papyrus"/>
                <a:sym typeface="Papyrus"/>
              </a:rPr>
              <a:t>     </a:t>
            </a:r>
            <a:r>
              <a:rPr b="0" sz="2500">
                <a:latin typeface="Papyrus"/>
                <a:ea typeface="Papyrus"/>
                <a:cs typeface="Papyrus"/>
                <a:sym typeface="Papyrus"/>
              </a:rPr>
              <a:t>VEO-VEO ATENTO</a:t>
            </a:r>
            <a:endParaRPr b="0">
              <a:latin typeface="Papyrus"/>
              <a:ea typeface="Papyrus"/>
              <a:cs typeface="Papyrus"/>
              <a:sym typeface="Papyrus"/>
            </a:endParaRPr>
          </a:p>
          <a:p>
            <a:pPr lvl="1" algn="just" defTabSz="457200">
              <a:lnSpc>
                <a:spcPts val="4600"/>
              </a:lnSpc>
              <a:defRPr sz="2200">
                <a:solidFill>
                  <a:srgbClr val="1155CC"/>
                </a:solidFill>
                <a:latin typeface="Papyrus"/>
                <a:ea typeface="Papyrus"/>
                <a:cs typeface="Papyrus"/>
                <a:sym typeface="Papyrus"/>
              </a:defRPr>
            </a:pPr>
          </a:p>
          <a:p>
            <a:pPr indent="609600" algn="just" defTabSz="457200">
              <a:lnSpc>
                <a:spcPts val="4800"/>
              </a:lnSpc>
              <a:defRPr sz="2200">
                <a:solidFill>
                  <a:srgbClr val="1155CC"/>
                </a:solidFill>
                <a:latin typeface="Papyrus"/>
                <a:ea typeface="Papyrus"/>
                <a:cs typeface="Papyrus"/>
                <a:sym typeface="Papyrus"/>
              </a:defRPr>
            </a:pPr>
            <a:r>
              <a:t>Jugaremos al veo-veo, pero en esta ocasión, en lugar de decir una letra describiremos a un compañero/a de la clase. Para descubrir de quién se trata deberán tener su vista atenta.</a:t>
            </a:r>
          </a:p>
          <a:p>
            <a:pPr indent="609600" algn="just" defTabSz="457200">
              <a:lnSpc>
                <a:spcPts val="4800"/>
              </a:lnSpc>
              <a:defRPr sz="2200">
                <a:solidFill>
                  <a:srgbClr val="1155CC"/>
                </a:solidFill>
                <a:latin typeface="Papyrus"/>
                <a:ea typeface="Papyrus"/>
                <a:cs typeface="Papyrus"/>
                <a:sym typeface="Papyrus"/>
              </a:defRPr>
            </a:pPr>
            <a:r>
              <a:t>Con los más pequeños podemos seleccionar a varios compañeros/as que tendrán delante para facilitarles la búsqueda.</a:t>
            </a:r>
            <a:endParaRPr sz="1200"/>
          </a:p>
        </p:txBody>
      </p:sp>
      <p:pic>
        <p:nvPicPr>
          <p:cNvPr id="649"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777667" y="846401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51" name="Imagen" descr="Imagen"/>
          <p:cNvPicPr>
            <a:picLocks noChangeAspect="1"/>
          </p:cNvPicPr>
          <p:nvPr/>
        </p:nvPicPr>
        <p:blipFill>
          <a:blip r:embed="rId2">
            <a:extLst/>
          </a:blip>
          <a:srcRect l="0" t="12997" r="0" b="8698"/>
          <a:stretch>
            <a:fillRect/>
          </a:stretch>
        </p:blipFill>
        <p:spPr>
          <a:xfrm>
            <a:off x="4590450" y="510856"/>
            <a:ext cx="7950201" cy="3997725"/>
          </a:xfrm>
          <a:prstGeom prst="rect">
            <a:avLst/>
          </a:prstGeom>
          <a:ln w="12700">
            <a:miter lim="400000"/>
          </a:ln>
        </p:spPr>
      </p:pic>
      <p:pic>
        <p:nvPicPr>
          <p:cNvPr id="652" name="Imagen" descr="Imagen"/>
          <p:cNvPicPr>
            <a:picLocks noChangeAspect="1"/>
          </p:cNvPicPr>
          <p:nvPr/>
        </p:nvPicPr>
        <p:blipFill>
          <a:blip r:embed="rId2">
            <a:extLst/>
          </a:blip>
          <a:srcRect l="18344" t="34678" r="63101" b="16658"/>
          <a:stretch>
            <a:fillRect/>
          </a:stretch>
        </p:blipFill>
        <p:spPr>
          <a:xfrm>
            <a:off x="2324032" y="7254875"/>
            <a:ext cx="1475087" cy="2484439"/>
          </a:xfrm>
          <a:prstGeom prst="rect">
            <a:avLst/>
          </a:prstGeom>
          <a:ln w="12700">
            <a:miter lim="400000"/>
          </a:ln>
        </p:spPr>
      </p:pic>
      <p:grpSp>
        <p:nvGrpSpPr>
          <p:cNvPr id="655" name="Grupo"/>
          <p:cNvGrpSpPr/>
          <p:nvPr/>
        </p:nvGrpSpPr>
        <p:grpSpPr>
          <a:xfrm>
            <a:off x="2181225" y="4281139"/>
            <a:ext cx="1452068" cy="2883994"/>
            <a:chOff x="0" y="0"/>
            <a:chExt cx="1452067" cy="2883993"/>
          </a:xfrm>
        </p:grpSpPr>
        <p:pic>
          <p:nvPicPr>
            <p:cNvPr id="653" name="Imagen" descr="Imagen"/>
            <p:cNvPicPr>
              <a:picLocks noChangeAspect="1"/>
            </p:cNvPicPr>
            <p:nvPr/>
          </p:nvPicPr>
          <p:blipFill>
            <a:blip r:embed="rId2">
              <a:extLst/>
            </a:blip>
            <a:srcRect l="35772" t="12997" r="50265" b="30513"/>
            <a:stretch>
              <a:fillRect/>
            </a:stretch>
          </p:blipFill>
          <p:spPr>
            <a:xfrm>
              <a:off x="342106" y="-1"/>
              <a:ext cx="1109962" cy="2883995"/>
            </a:xfrm>
            <a:prstGeom prst="rect">
              <a:avLst/>
            </a:prstGeom>
            <a:ln w="12700" cap="flat">
              <a:noFill/>
              <a:miter lim="400000"/>
            </a:ln>
            <a:effectLst/>
          </p:spPr>
        </p:pic>
        <p:sp>
          <p:nvSpPr>
            <p:cNvPr id="654" name="Rectángulo redondeado"/>
            <p:cNvSpPr/>
            <p:nvPr/>
          </p:nvSpPr>
          <p:spPr>
            <a:xfrm>
              <a:off x="0" y="1835894"/>
              <a:ext cx="393007" cy="325935"/>
            </a:xfrm>
            <a:prstGeom prst="roundRect">
              <a:avLst>
                <a:gd name="adj" fmla="val 15586"/>
              </a:avLst>
            </a:prstGeom>
            <a:solidFill>
              <a:srgbClr val="FFFFFF"/>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grpSp>
        <p:nvGrpSpPr>
          <p:cNvPr id="658" name="Grupo"/>
          <p:cNvGrpSpPr/>
          <p:nvPr/>
        </p:nvGrpSpPr>
        <p:grpSpPr>
          <a:xfrm>
            <a:off x="355103" y="4054475"/>
            <a:ext cx="1676899" cy="3997723"/>
            <a:chOff x="0" y="0"/>
            <a:chExt cx="1676898" cy="3997722"/>
          </a:xfrm>
        </p:grpSpPr>
        <p:pic>
          <p:nvPicPr>
            <p:cNvPr id="656" name="Imagen" descr="Imagen"/>
            <p:cNvPicPr>
              <a:picLocks noChangeAspect="1"/>
            </p:cNvPicPr>
            <p:nvPr/>
          </p:nvPicPr>
          <p:blipFill>
            <a:blip r:embed="rId2">
              <a:extLst/>
            </a:blip>
            <a:srcRect l="66926" t="12997" r="15431" b="8698"/>
            <a:stretch>
              <a:fillRect/>
            </a:stretch>
          </p:blipFill>
          <p:spPr>
            <a:xfrm>
              <a:off x="0" y="0"/>
              <a:ext cx="1402459" cy="3997723"/>
            </a:xfrm>
            <a:prstGeom prst="rect">
              <a:avLst/>
            </a:prstGeom>
            <a:ln w="12700" cap="flat">
              <a:noFill/>
              <a:miter lim="400000"/>
            </a:ln>
            <a:effectLst/>
          </p:spPr>
        </p:pic>
        <p:sp>
          <p:nvSpPr>
            <p:cNvPr id="657" name="Rectángulo redondeado"/>
            <p:cNvSpPr/>
            <p:nvPr/>
          </p:nvSpPr>
          <p:spPr>
            <a:xfrm>
              <a:off x="710604" y="2698253"/>
              <a:ext cx="966295" cy="867273"/>
            </a:xfrm>
            <a:prstGeom prst="roundRect">
              <a:avLst>
                <a:gd name="adj" fmla="val 16108"/>
              </a:avLst>
            </a:prstGeom>
            <a:solidFill>
              <a:srgbClr val="FFFFFF"/>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grpSp>
        <p:nvGrpSpPr>
          <p:cNvPr id="661" name="Grupo"/>
          <p:cNvGrpSpPr/>
          <p:nvPr/>
        </p:nvGrpSpPr>
        <p:grpSpPr>
          <a:xfrm>
            <a:off x="5258" y="6975027"/>
            <a:ext cx="2021485" cy="2323806"/>
            <a:chOff x="0" y="0"/>
            <a:chExt cx="2021484" cy="2323805"/>
          </a:xfrm>
        </p:grpSpPr>
        <p:pic>
          <p:nvPicPr>
            <p:cNvPr id="659" name="Imagen" descr="Imagen"/>
            <p:cNvPicPr>
              <a:picLocks noChangeAspect="1"/>
            </p:cNvPicPr>
            <p:nvPr/>
          </p:nvPicPr>
          <p:blipFill>
            <a:blip r:embed="rId2">
              <a:extLst/>
            </a:blip>
            <a:srcRect l="76747" t="43275" r="0" b="13726"/>
            <a:stretch>
              <a:fillRect/>
            </a:stretch>
          </p:blipFill>
          <p:spPr>
            <a:xfrm>
              <a:off x="172839" y="128586"/>
              <a:ext cx="1848646" cy="2195220"/>
            </a:xfrm>
            <a:prstGeom prst="rect">
              <a:avLst/>
            </a:prstGeom>
            <a:ln w="12700" cap="flat">
              <a:noFill/>
              <a:miter lim="400000"/>
            </a:ln>
            <a:effectLst/>
          </p:spPr>
        </p:pic>
        <p:sp>
          <p:nvSpPr>
            <p:cNvPr id="660" name="Rectángulo"/>
            <p:cNvSpPr/>
            <p:nvPr/>
          </p:nvSpPr>
          <p:spPr>
            <a:xfrm>
              <a:off x="0" y="-1"/>
              <a:ext cx="741662" cy="566937"/>
            </a:xfrm>
            <a:prstGeom prst="rect">
              <a:avLst/>
            </a:prstGeom>
            <a:solidFill>
              <a:srgbClr val="FFFFFF"/>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pic>
        <p:nvPicPr>
          <p:cNvPr id="662" name="Imagen" descr="Imagen"/>
          <p:cNvPicPr>
            <a:picLocks noChangeAspect="1"/>
          </p:cNvPicPr>
          <p:nvPr/>
        </p:nvPicPr>
        <p:blipFill>
          <a:blip r:embed="rId2">
            <a:extLst/>
          </a:blip>
          <a:srcRect l="1814" t="12997" r="82433" b="52448"/>
          <a:stretch>
            <a:fillRect/>
          </a:stretch>
        </p:blipFill>
        <p:spPr>
          <a:xfrm>
            <a:off x="1910473" y="5907401"/>
            <a:ext cx="1252261" cy="1764110"/>
          </a:xfrm>
          <a:custGeom>
            <a:avLst/>
            <a:gdLst/>
            <a:ahLst/>
            <a:cxnLst>
              <a:cxn ang="0">
                <a:pos x="wd2" y="hd2"/>
              </a:cxn>
              <a:cxn ang="5400000">
                <a:pos x="wd2" y="hd2"/>
              </a:cxn>
              <a:cxn ang="10800000">
                <a:pos x="wd2" y="hd2"/>
              </a:cxn>
              <a:cxn ang="16200000">
                <a:pos x="wd2" y="hd2"/>
              </a:cxn>
            </a:cxnLst>
            <a:rect l="0" t="0" r="r" b="b"/>
            <a:pathLst>
              <a:path w="21340" h="21600" fill="norm" stroke="1" extrusionOk="0">
                <a:moveTo>
                  <a:pt x="19814" y="0"/>
                </a:moveTo>
                <a:cubicBezTo>
                  <a:pt x="19838" y="1320"/>
                  <a:pt x="19885" y="1991"/>
                  <a:pt x="19943" y="972"/>
                </a:cubicBezTo>
                <a:cubicBezTo>
                  <a:pt x="19958" y="705"/>
                  <a:pt x="19954" y="319"/>
                  <a:pt x="19963" y="0"/>
                </a:cubicBezTo>
                <a:lnTo>
                  <a:pt x="19814" y="0"/>
                </a:lnTo>
                <a:close/>
                <a:moveTo>
                  <a:pt x="9913" y="2041"/>
                </a:moveTo>
                <a:cubicBezTo>
                  <a:pt x="8109" y="1968"/>
                  <a:pt x="5697" y="2401"/>
                  <a:pt x="4083" y="3168"/>
                </a:cubicBezTo>
                <a:cubicBezTo>
                  <a:pt x="3115" y="3629"/>
                  <a:pt x="2130" y="4004"/>
                  <a:pt x="1892" y="4004"/>
                </a:cubicBezTo>
                <a:cubicBezTo>
                  <a:pt x="1183" y="4004"/>
                  <a:pt x="276" y="5327"/>
                  <a:pt x="188" y="6492"/>
                </a:cubicBezTo>
                <a:cubicBezTo>
                  <a:pt x="142" y="7091"/>
                  <a:pt x="61" y="7861"/>
                  <a:pt x="12" y="8203"/>
                </a:cubicBezTo>
                <a:cubicBezTo>
                  <a:pt x="-53" y="8650"/>
                  <a:pt x="148" y="8797"/>
                  <a:pt x="715" y="8727"/>
                </a:cubicBezTo>
                <a:cubicBezTo>
                  <a:pt x="1697" y="8607"/>
                  <a:pt x="2845" y="9259"/>
                  <a:pt x="2568" y="9777"/>
                </a:cubicBezTo>
                <a:cubicBezTo>
                  <a:pt x="2455" y="9989"/>
                  <a:pt x="2773" y="10237"/>
                  <a:pt x="3272" y="10331"/>
                </a:cubicBezTo>
                <a:cubicBezTo>
                  <a:pt x="4036" y="10475"/>
                  <a:pt x="4093" y="10580"/>
                  <a:pt x="3623" y="10987"/>
                </a:cubicBezTo>
                <a:cubicBezTo>
                  <a:pt x="3317" y="11252"/>
                  <a:pt x="3226" y="11468"/>
                  <a:pt x="3421" y="11468"/>
                </a:cubicBezTo>
                <a:cubicBezTo>
                  <a:pt x="4436" y="11468"/>
                  <a:pt x="2736" y="12078"/>
                  <a:pt x="1540" y="12144"/>
                </a:cubicBezTo>
                <a:cubicBezTo>
                  <a:pt x="329" y="12210"/>
                  <a:pt x="140" y="12338"/>
                  <a:pt x="140" y="13077"/>
                </a:cubicBezTo>
                <a:lnTo>
                  <a:pt x="140" y="13927"/>
                </a:lnTo>
                <a:lnTo>
                  <a:pt x="5598" y="13888"/>
                </a:lnTo>
                <a:cubicBezTo>
                  <a:pt x="10895" y="13850"/>
                  <a:pt x="11084" y="13872"/>
                  <a:pt x="11868" y="14602"/>
                </a:cubicBezTo>
                <a:cubicBezTo>
                  <a:pt x="12312" y="15017"/>
                  <a:pt x="12553" y="15566"/>
                  <a:pt x="12402" y="15822"/>
                </a:cubicBezTo>
                <a:cubicBezTo>
                  <a:pt x="12251" y="16079"/>
                  <a:pt x="11784" y="16988"/>
                  <a:pt x="11360" y="17844"/>
                </a:cubicBezTo>
                <a:cubicBezTo>
                  <a:pt x="10707" y="19164"/>
                  <a:pt x="10401" y="19411"/>
                  <a:pt x="9365" y="19486"/>
                </a:cubicBezTo>
                <a:cubicBezTo>
                  <a:pt x="6474" y="19696"/>
                  <a:pt x="6655" y="19612"/>
                  <a:pt x="7438" y="20385"/>
                </a:cubicBezTo>
                <a:cubicBezTo>
                  <a:pt x="7843" y="20785"/>
                  <a:pt x="8888" y="21195"/>
                  <a:pt x="9879" y="21342"/>
                </a:cubicBezTo>
                <a:lnTo>
                  <a:pt x="11611" y="21600"/>
                </a:lnTo>
                <a:lnTo>
                  <a:pt x="11834" y="20030"/>
                </a:lnTo>
                <a:cubicBezTo>
                  <a:pt x="12121" y="17993"/>
                  <a:pt x="12482" y="17584"/>
                  <a:pt x="13613" y="18019"/>
                </a:cubicBezTo>
                <a:cubicBezTo>
                  <a:pt x="14318" y="18290"/>
                  <a:pt x="14381" y="18438"/>
                  <a:pt x="13951" y="18811"/>
                </a:cubicBezTo>
                <a:cubicBezTo>
                  <a:pt x="13056" y="19585"/>
                  <a:pt x="14477" y="20245"/>
                  <a:pt x="17021" y="20235"/>
                </a:cubicBezTo>
                <a:cubicBezTo>
                  <a:pt x="17616" y="20232"/>
                  <a:pt x="18462" y="20461"/>
                  <a:pt x="18901" y="20745"/>
                </a:cubicBezTo>
                <a:cubicBezTo>
                  <a:pt x="19651" y="21228"/>
                  <a:pt x="19752" y="21215"/>
                  <a:pt x="20524" y="20531"/>
                </a:cubicBezTo>
                <a:cubicBezTo>
                  <a:pt x="21332" y="19813"/>
                  <a:pt x="21334" y="19789"/>
                  <a:pt x="20470" y="18918"/>
                </a:cubicBezTo>
                <a:cubicBezTo>
                  <a:pt x="19526" y="17965"/>
                  <a:pt x="19639" y="16766"/>
                  <a:pt x="20741" y="16109"/>
                </a:cubicBezTo>
                <a:cubicBezTo>
                  <a:pt x="21448" y="15688"/>
                  <a:pt x="21547" y="14701"/>
                  <a:pt x="20910" y="14418"/>
                </a:cubicBezTo>
                <a:cubicBezTo>
                  <a:pt x="20668" y="14310"/>
                  <a:pt x="20565" y="14115"/>
                  <a:pt x="20680" y="13980"/>
                </a:cubicBezTo>
                <a:cubicBezTo>
                  <a:pt x="20796" y="13846"/>
                  <a:pt x="20388" y="13574"/>
                  <a:pt x="19774" y="13373"/>
                </a:cubicBezTo>
                <a:cubicBezTo>
                  <a:pt x="18909" y="13090"/>
                  <a:pt x="18715" y="12849"/>
                  <a:pt x="18915" y="12314"/>
                </a:cubicBezTo>
                <a:cubicBezTo>
                  <a:pt x="19056" y="11934"/>
                  <a:pt x="19495" y="10434"/>
                  <a:pt x="19889" y="8980"/>
                </a:cubicBezTo>
                <a:cubicBezTo>
                  <a:pt x="20283" y="7526"/>
                  <a:pt x="20773" y="6203"/>
                  <a:pt x="20978" y="6040"/>
                </a:cubicBezTo>
                <a:cubicBezTo>
                  <a:pt x="21532" y="5600"/>
                  <a:pt x="21427" y="4387"/>
                  <a:pt x="20822" y="4242"/>
                </a:cubicBezTo>
                <a:cubicBezTo>
                  <a:pt x="20532" y="4173"/>
                  <a:pt x="19889" y="4543"/>
                  <a:pt x="19395" y="5068"/>
                </a:cubicBezTo>
                <a:cubicBezTo>
                  <a:pt x="18901" y="5594"/>
                  <a:pt x="18213" y="6031"/>
                  <a:pt x="17867" y="6035"/>
                </a:cubicBezTo>
                <a:cubicBezTo>
                  <a:pt x="17520" y="6040"/>
                  <a:pt x="16996" y="6153"/>
                  <a:pt x="16697" y="6288"/>
                </a:cubicBezTo>
                <a:cubicBezTo>
                  <a:pt x="16373" y="6434"/>
                  <a:pt x="16088" y="6366"/>
                  <a:pt x="16000" y="6123"/>
                </a:cubicBezTo>
                <a:cubicBezTo>
                  <a:pt x="15919" y="5898"/>
                  <a:pt x="15610" y="5225"/>
                  <a:pt x="15310" y="4626"/>
                </a:cubicBezTo>
                <a:cubicBezTo>
                  <a:pt x="15011" y="4027"/>
                  <a:pt x="14777" y="3277"/>
                  <a:pt x="14789" y="2959"/>
                </a:cubicBezTo>
                <a:cubicBezTo>
                  <a:pt x="14807" y="2507"/>
                  <a:pt x="14575" y="2413"/>
                  <a:pt x="13714" y="2532"/>
                </a:cubicBezTo>
                <a:cubicBezTo>
                  <a:pt x="13110" y="2615"/>
                  <a:pt x="12095" y="2507"/>
                  <a:pt x="11462" y="2289"/>
                </a:cubicBezTo>
                <a:cubicBezTo>
                  <a:pt x="11048" y="2146"/>
                  <a:pt x="10515" y="2065"/>
                  <a:pt x="9913" y="2041"/>
                </a:cubicBezTo>
                <a:close/>
              </a:path>
            </a:pathLst>
          </a:custGeom>
          <a:ln w="12700">
            <a:miter lim="400000"/>
          </a:ln>
        </p:spPr>
      </p:pic>
      <p:sp>
        <p:nvSpPr>
          <p:cNvPr id="663" name="SE…"/>
          <p:cNvSpPr txBox="1"/>
          <p:nvPr/>
        </p:nvSpPr>
        <p:spPr>
          <a:xfrm>
            <a:off x="12385" y="1354018"/>
            <a:ext cx="5401904" cy="2311401"/>
          </a:xfrm>
          <a:prstGeom prst="rect">
            <a:avLst/>
          </a:prstGeom>
          <a:ln w="12700">
            <a:miter lim="400000"/>
          </a:ln>
          <a:effectLst>
            <a:outerShdw sx="100000" sy="100000" kx="0" ky="0" algn="b" rotWithShape="0" blurRad="0" dist="571154" dir="2223704">
              <a:srgbClr val="D72253">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defRPr b="1" i="1" sz="7700">
                <a:solidFill>
                  <a:srgbClr val="004D80"/>
                </a:solidFill>
                <a:latin typeface="Baskerville"/>
                <a:ea typeface="Baskerville"/>
                <a:cs typeface="Baskerville"/>
                <a:sym typeface="Baskerville"/>
              </a:defRPr>
            </a:pPr>
            <a:r>
              <a:t>SE </a:t>
            </a:r>
          </a:p>
          <a:p>
            <a:pPr>
              <a:defRPr b="1" i="1" sz="7700">
                <a:solidFill>
                  <a:srgbClr val="004D80"/>
                </a:solidFill>
                <a:latin typeface="Baskerville"/>
                <a:ea typeface="Baskerville"/>
                <a:cs typeface="Baskerville"/>
                <a:sym typeface="Baskerville"/>
              </a:defRPr>
            </a:pPr>
            <a:r>
              <a:t>BUSCA</a:t>
            </a:r>
          </a:p>
        </p:txBody>
      </p:sp>
      <p:sp>
        <p:nvSpPr>
          <p:cNvPr id="664" name="¿Qué niño de los que están colgados en las cuerdas de arriba no está en las cuerdas de la izquierda?…"/>
          <p:cNvSpPr txBox="1"/>
          <p:nvPr/>
        </p:nvSpPr>
        <p:spPr>
          <a:xfrm>
            <a:off x="4601116" y="4686608"/>
            <a:ext cx="7928869" cy="4665773"/>
          </a:xfrm>
          <a:prstGeom prst="rect">
            <a:avLst/>
          </a:prstGeom>
          <a:gradFill>
            <a:gsLst>
              <a:gs pos="65159">
                <a:srgbClr val="9FB0FF"/>
              </a:gs>
              <a:gs pos="100000">
                <a:srgbClr val="F34859"/>
              </a:gs>
            </a:gsLst>
            <a:path path="circle">
              <a:fillToRect l="37721" t="-19636" r="62278" b="119636"/>
            </a:path>
          </a:gradFill>
          <a:ln w="12700">
            <a:miter lim="400000"/>
          </a:ln>
          <a:effectLst>
            <a:outerShdw sx="100000" sy="100000" kx="0" ky="0" algn="b" rotWithShape="0" blurRad="50800" dist="408589" dir="2371978">
              <a:srgbClr val="000000">
                <a:alpha val="41697"/>
              </a:srgbClr>
            </a:outerShdw>
          </a:effectLst>
          <a:extLst>
            <a:ext uri="{C572A759-6A51-4108-AA02-DFA0A04FC94B}">
              <ma14:wrappingTextBoxFlag xmlns:ma14="http://schemas.microsoft.com/office/mac/drawingml/2011/main" val="1"/>
            </a:ext>
          </a:extLst>
        </p:spPr>
        <p:txBody>
          <a:bodyPr lIns="685800" tIns="685800" rIns="685800" bIns="685800" anchor="ctr">
            <a:spAutoFit/>
          </a:bodyPr>
          <a:lstStyle/>
          <a:p>
            <a:pPr algn="just" defTabSz="457200">
              <a:lnSpc>
                <a:spcPts val="5100"/>
              </a:lnSpc>
              <a:spcBef>
                <a:spcPts val="1200"/>
              </a:spcBef>
              <a:defRPr sz="3100">
                <a:latin typeface="Baskerville"/>
                <a:ea typeface="Baskerville"/>
                <a:cs typeface="Baskerville"/>
                <a:sym typeface="Baskerville"/>
              </a:defRPr>
            </a:pPr>
            <a:r>
              <a:t>¿Qué niño de los que están colgados en las cuerdas de arriba no está en las cuerdas de la izquierda?</a:t>
            </a:r>
          </a:p>
          <a:p>
            <a:pPr algn="just" defTabSz="457200">
              <a:lnSpc>
                <a:spcPts val="5100"/>
              </a:lnSpc>
              <a:spcBef>
                <a:spcPts val="1200"/>
              </a:spcBef>
              <a:defRPr sz="3100">
                <a:latin typeface="Baskerville"/>
                <a:ea typeface="Baskerville"/>
                <a:cs typeface="Baskerville"/>
                <a:sym typeface="Baskerville"/>
              </a:defRPr>
            </a:pPr>
          </a:p>
          <a:p>
            <a:pPr defTabSz="457200">
              <a:lnSpc>
                <a:spcPts val="3400"/>
              </a:lnSpc>
              <a:spcBef>
                <a:spcPts val="1200"/>
              </a:spcBef>
              <a:defRPr sz="1700">
                <a:latin typeface="Baskerville"/>
                <a:ea typeface="Baskerville"/>
                <a:cs typeface="Baskerville"/>
                <a:sym typeface="Baskerville"/>
              </a:defRPr>
            </a:pPr>
            <a:r>
              <a:t>(Encuentra más actividades pulsando el botón de ayuda)</a:t>
            </a:r>
          </a:p>
        </p:txBody>
      </p:sp>
      <p:pic>
        <p:nvPicPr>
          <p:cNvPr id="665"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7" t="28748" r="37499" b="64985"/>
          <a:stretch>
            <a:fillRect/>
          </a:stretch>
        </p:blipFill>
        <p:spPr>
          <a:xfrm>
            <a:off x="11801585" y="407412"/>
            <a:ext cx="889099" cy="892304"/>
          </a:xfrm>
          <a:custGeom>
            <a:avLst/>
            <a:gdLst/>
            <a:ahLst/>
            <a:cxnLst>
              <a:cxn ang="0">
                <a:pos x="wd2" y="hd2"/>
              </a:cxn>
              <a:cxn ang="5400000">
                <a:pos x="wd2" y="hd2"/>
              </a:cxn>
              <a:cxn ang="10800000">
                <a:pos x="wd2" y="hd2"/>
              </a:cxn>
              <a:cxn ang="16200000">
                <a:pos x="wd2" y="hd2"/>
              </a:cxn>
            </a:cxnLst>
            <a:rect l="0" t="0" r="r" b="b"/>
            <a:pathLst>
              <a:path w="20611" h="21161" fill="norm" stroke="1" extrusionOk="0">
                <a:moveTo>
                  <a:pt x="9920" y="6"/>
                </a:moveTo>
                <a:cubicBezTo>
                  <a:pt x="9527" y="19"/>
                  <a:pt x="9134" y="53"/>
                  <a:pt x="8733" y="110"/>
                </a:cubicBezTo>
                <a:cubicBezTo>
                  <a:pt x="5650" y="547"/>
                  <a:pt x="2501" y="2755"/>
                  <a:pt x="1180" y="5408"/>
                </a:cubicBezTo>
                <a:cubicBezTo>
                  <a:pt x="-989" y="9766"/>
                  <a:pt x="-97" y="15333"/>
                  <a:pt x="3278" y="18453"/>
                </a:cubicBezTo>
                <a:cubicBezTo>
                  <a:pt x="4500" y="19582"/>
                  <a:pt x="6732" y="20706"/>
                  <a:pt x="8255" y="20966"/>
                </a:cubicBezTo>
                <a:cubicBezTo>
                  <a:pt x="10839" y="21406"/>
                  <a:pt x="12776" y="21116"/>
                  <a:pt x="15146" y="19921"/>
                </a:cubicBezTo>
                <a:cubicBezTo>
                  <a:pt x="18526" y="18217"/>
                  <a:pt x="20611" y="14651"/>
                  <a:pt x="20611" y="10575"/>
                </a:cubicBezTo>
                <a:cubicBezTo>
                  <a:pt x="20611" y="4412"/>
                  <a:pt x="15817" y="-194"/>
                  <a:pt x="9920" y="6"/>
                </a:cubicBezTo>
                <a:close/>
                <a:moveTo>
                  <a:pt x="10233" y="2368"/>
                </a:moveTo>
                <a:cubicBezTo>
                  <a:pt x="10450" y="2360"/>
                  <a:pt x="10666" y="2376"/>
                  <a:pt x="10868" y="2415"/>
                </a:cubicBezTo>
                <a:cubicBezTo>
                  <a:pt x="12174" y="2666"/>
                  <a:pt x="13702" y="3827"/>
                  <a:pt x="14254" y="4994"/>
                </a:cubicBezTo>
                <a:cubicBezTo>
                  <a:pt x="15015" y="6603"/>
                  <a:pt x="14901" y="7689"/>
                  <a:pt x="13610" y="11121"/>
                </a:cubicBezTo>
                <a:cubicBezTo>
                  <a:pt x="12979" y="12797"/>
                  <a:pt x="12424" y="14388"/>
                  <a:pt x="12377" y="14651"/>
                </a:cubicBezTo>
                <a:cubicBezTo>
                  <a:pt x="12301" y="15077"/>
                  <a:pt x="12078" y="15136"/>
                  <a:pt x="10380" y="15197"/>
                </a:cubicBezTo>
                <a:cubicBezTo>
                  <a:pt x="9256" y="15238"/>
                  <a:pt x="8406" y="15162"/>
                  <a:pt x="8319" y="15018"/>
                </a:cubicBezTo>
                <a:cubicBezTo>
                  <a:pt x="8237" y="14883"/>
                  <a:pt x="8010" y="14212"/>
                  <a:pt x="7813" y="13531"/>
                </a:cubicBezTo>
                <a:cubicBezTo>
                  <a:pt x="7615" y="12851"/>
                  <a:pt x="7094" y="11381"/>
                  <a:pt x="6654" y="10265"/>
                </a:cubicBezTo>
                <a:cubicBezTo>
                  <a:pt x="5736" y="7934"/>
                  <a:pt x="5643" y="6531"/>
                  <a:pt x="6305" y="5041"/>
                </a:cubicBezTo>
                <a:cubicBezTo>
                  <a:pt x="6954" y="3579"/>
                  <a:pt x="8718" y="2425"/>
                  <a:pt x="10233" y="2368"/>
                </a:cubicBezTo>
                <a:close/>
                <a:moveTo>
                  <a:pt x="10150" y="16166"/>
                </a:moveTo>
                <a:cubicBezTo>
                  <a:pt x="10818" y="16163"/>
                  <a:pt x="11516" y="16327"/>
                  <a:pt x="11806" y="16655"/>
                </a:cubicBezTo>
                <a:cubicBezTo>
                  <a:pt x="12190" y="17089"/>
                  <a:pt x="12168" y="17148"/>
                  <a:pt x="11337" y="17973"/>
                </a:cubicBezTo>
                <a:cubicBezTo>
                  <a:pt x="10859" y="18448"/>
                  <a:pt x="10396" y="18839"/>
                  <a:pt x="10307" y="18839"/>
                </a:cubicBezTo>
                <a:cubicBezTo>
                  <a:pt x="10218" y="18839"/>
                  <a:pt x="9756" y="18450"/>
                  <a:pt x="9285" y="17982"/>
                </a:cubicBezTo>
                <a:cubicBezTo>
                  <a:pt x="8571" y="17273"/>
                  <a:pt x="8466" y="17053"/>
                  <a:pt x="8669" y="16665"/>
                </a:cubicBezTo>
                <a:cubicBezTo>
                  <a:pt x="8842" y="16334"/>
                  <a:pt x="9483" y="16168"/>
                  <a:pt x="10150" y="16166"/>
                </a:cubicBezTo>
                <a:close/>
              </a:path>
            </a:pathLst>
          </a:custGeom>
          <a:ln w="12700">
            <a:miter lim="400000"/>
          </a:ln>
        </p:spPr>
      </p:pic>
      <p:pic>
        <p:nvPicPr>
          <p:cNvPr id="666"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02109" y="8488940"/>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68" name="3. SE BUSCA…"/>
          <p:cNvSpPr txBox="1"/>
          <p:nvPr/>
        </p:nvSpPr>
        <p:spPr>
          <a:xfrm>
            <a:off x="231344" y="788304"/>
            <a:ext cx="12542112" cy="8176992"/>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indent="609600" algn="just" defTabSz="457200">
              <a:lnSpc>
                <a:spcPts val="5200"/>
              </a:lnSpc>
              <a:defRPr sz="2500">
                <a:solidFill>
                  <a:srgbClr val="1155CC"/>
                </a:solidFill>
                <a:latin typeface="Papyrus"/>
                <a:ea typeface="Papyrus"/>
                <a:cs typeface="Papyrus"/>
                <a:sym typeface="Papyrus"/>
              </a:defRPr>
            </a:pPr>
            <a:r>
              <a:t>3. SE BUSCA</a:t>
            </a:r>
            <a:endParaRPr sz="1900"/>
          </a:p>
          <a:p>
            <a:pPr indent="609600" algn="just" defTabSz="457200">
              <a:lnSpc>
                <a:spcPts val="5200"/>
              </a:lnSpc>
              <a:defRPr sz="1900">
                <a:solidFill>
                  <a:srgbClr val="1155CC"/>
                </a:solidFill>
                <a:latin typeface="Papyrus"/>
                <a:ea typeface="Papyrus"/>
                <a:cs typeface="Papyrus"/>
                <a:sym typeface="Papyrus"/>
              </a:defRPr>
            </a:pPr>
            <a:r>
              <a:t>Colocaremos a varios niños y niñas de tal manera que todos los puedan ver. Después la persona o personas que deberán activar su vista los mirarán con atención durante un pequeño período de tiempo. Después cerrarán los ojos y quitaremos a uno de ellos. Al abrir los ojos deberán saber a quién buscamos.</a:t>
            </a:r>
          </a:p>
          <a:p>
            <a:pPr indent="609600" algn="just" defTabSz="457200">
              <a:lnSpc>
                <a:spcPts val="4800"/>
              </a:lnSpc>
              <a:defRPr sz="1900">
                <a:solidFill>
                  <a:srgbClr val="1155CC"/>
                </a:solidFill>
                <a:latin typeface="Papyrus"/>
                <a:ea typeface="Papyrus"/>
                <a:cs typeface="Papyrus"/>
                <a:sym typeface="Papyrus"/>
              </a:defRPr>
            </a:pPr>
            <a:r>
              <a:t>Se puede aumentar la complejidad cambiando a los niños y niñas de sitio, incrementando el número de niños y niñas de la muestra y los niños/as a los que hay que buscar.</a:t>
            </a:r>
          </a:p>
          <a:p>
            <a:pPr indent="609600" algn="just" defTabSz="457200">
              <a:lnSpc>
                <a:spcPts val="4800"/>
              </a:lnSpc>
              <a:defRPr sz="1900">
                <a:solidFill>
                  <a:srgbClr val="1155CC"/>
                </a:solidFill>
                <a:latin typeface="Papyrus"/>
                <a:ea typeface="Papyrus"/>
                <a:cs typeface="Papyrus"/>
                <a:sym typeface="Papyrus"/>
              </a:defRPr>
            </a:pPr>
            <a:r>
              <a:t>Esta misma actividad se puede realizar con objetos que colocaremos en el suelo. La dinámica será la misma.</a:t>
            </a:r>
          </a:p>
          <a:p>
            <a:pPr indent="609600" algn="just" defTabSz="457200">
              <a:lnSpc>
                <a:spcPts val="4800"/>
              </a:lnSpc>
              <a:defRPr sz="1900">
                <a:solidFill>
                  <a:srgbClr val="1155CC"/>
                </a:solidFill>
                <a:latin typeface="Papyrus"/>
                <a:ea typeface="Papyrus"/>
                <a:cs typeface="Papyrus"/>
                <a:sym typeface="Papyrus"/>
              </a:defRPr>
            </a:pPr>
            <a:r>
              <a:t>Otra versión es descolocar a los compañeros/as u objetos y que tengan que volverlos a colocar en el orden en el que estaban. </a:t>
            </a:r>
          </a:p>
          <a:p>
            <a:pPr indent="609600" algn="just" defTabSz="457200">
              <a:lnSpc>
                <a:spcPts val="4800"/>
              </a:lnSpc>
              <a:defRPr sz="1900">
                <a:solidFill>
                  <a:srgbClr val="1155CC"/>
                </a:solidFill>
                <a:latin typeface="Papyrus"/>
                <a:ea typeface="Papyrus"/>
                <a:cs typeface="Papyrus"/>
                <a:sym typeface="Papyrus"/>
              </a:defRPr>
            </a:pPr>
            <a:r>
              <a:t>También podemos cambiarles complementos o añadirles objetos que deberán localizar con su vista atenta. Los cambios para los más pequeños serán más evidentes y en menor número.</a:t>
            </a:r>
          </a:p>
        </p:txBody>
      </p:sp>
      <p:pic>
        <p:nvPicPr>
          <p:cNvPr id="669"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777667" y="8464019"/>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71" name="Imagen" descr="Imagen"/>
          <p:cNvPicPr>
            <a:picLocks noChangeAspect="1"/>
          </p:cNvPicPr>
          <p:nvPr/>
        </p:nvPicPr>
        <p:blipFill>
          <a:blip r:embed="rId2">
            <a:extLst/>
          </a:blip>
          <a:stretch>
            <a:fillRect/>
          </a:stretch>
        </p:blipFill>
        <p:spPr>
          <a:xfrm>
            <a:off x="3189" y="-971036"/>
            <a:ext cx="16369195" cy="10904080"/>
          </a:xfrm>
          <a:prstGeom prst="rect">
            <a:avLst/>
          </a:prstGeom>
          <a:ln w="12700">
            <a:miter lim="400000"/>
          </a:ln>
        </p:spPr>
      </p:pic>
      <p:sp>
        <p:nvSpPr>
          <p:cNvPr id="672" name="Mírame bien de la cabeza a los pies"/>
          <p:cNvSpPr txBox="1"/>
          <p:nvPr/>
        </p:nvSpPr>
        <p:spPr>
          <a:xfrm>
            <a:off x="130920" y="570851"/>
            <a:ext cx="5401901" cy="4521201"/>
          </a:xfrm>
          <a:prstGeom prst="rect">
            <a:avLst/>
          </a:prstGeom>
          <a:ln w="12700">
            <a:miter lim="400000"/>
          </a:ln>
          <a:effectLst>
            <a:outerShdw sx="100000" sy="100000" kx="0" ky="0" algn="b" rotWithShape="0" blurRad="0" dist="571154" dir="2223704">
              <a:srgbClr val="D6D5D5">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solidFill>
                  <a:srgbClr val="008647"/>
                </a:solidFill>
                <a:latin typeface="Baskerville"/>
                <a:ea typeface="Baskerville"/>
                <a:cs typeface="Baskerville"/>
                <a:sym typeface="Baskerville"/>
              </a:defRPr>
            </a:lvl1pPr>
          </a:lstStyle>
          <a:p>
            <a:pPr/>
            <a:r>
              <a:t>Mírame bien de la cabeza a los pies</a:t>
            </a:r>
          </a:p>
        </p:txBody>
      </p:sp>
      <p:sp>
        <p:nvSpPr>
          <p:cNvPr id="673" name="Mírame bien de la cabeza a los pies"/>
          <p:cNvSpPr txBox="1"/>
          <p:nvPr/>
        </p:nvSpPr>
        <p:spPr>
          <a:xfrm>
            <a:off x="130920" y="570851"/>
            <a:ext cx="5401901" cy="4521201"/>
          </a:xfrm>
          <a:prstGeom prst="rect">
            <a:avLst/>
          </a:prstGeom>
          <a:ln w="12700">
            <a:miter lim="400000"/>
          </a:ln>
          <a:effectLst>
            <a:outerShdw sx="100000" sy="100000" kx="0" ky="0" algn="b" rotWithShape="0" blurRad="0" dist="571154" dir="2223704">
              <a:srgbClr val="D6D5D5">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n w="9779" cap="flat">
                  <a:solidFill>
                    <a:srgbClr val="FFFFFF"/>
                  </a:solidFill>
                  <a:prstDash val="solid"/>
                  <a:miter lim="400000"/>
                </a:ln>
                <a:noFill/>
                <a:latin typeface="Baskerville"/>
                <a:ea typeface="Baskerville"/>
                <a:cs typeface="Baskerville"/>
                <a:sym typeface="Baskerville"/>
              </a:defRPr>
            </a:lvl1pPr>
          </a:lstStyle>
          <a:p>
            <a:pPr/>
            <a:r>
              <a:t>Mírame bien de la cabeza a los pies</a:t>
            </a:r>
          </a:p>
        </p:txBody>
      </p:sp>
      <p:pic>
        <p:nvPicPr>
          <p:cNvPr id="674"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7" t="28748" r="37499" b="64985"/>
          <a:stretch>
            <a:fillRect/>
          </a:stretch>
        </p:blipFill>
        <p:spPr>
          <a:xfrm>
            <a:off x="11801585" y="407412"/>
            <a:ext cx="889099" cy="892304"/>
          </a:xfrm>
          <a:custGeom>
            <a:avLst/>
            <a:gdLst/>
            <a:ahLst/>
            <a:cxnLst>
              <a:cxn ang="0">
                <a:pos x="wd2" y="hd2"/>
              </a:cxn>
              <a:cxn ang="5400000">
                <a:pos x="wd2" y="hd2"/>
              </a:cxn>
              <a:cxn ang="10800000">
                <a:pos x="wd2" y="hd2"/>
              </a:cxn>
              <a:cxn ang="16200000">
                <a:pos x="wd2" y="hd2"/>
              </a:cxn>
            </a:cxnLst>
            <a:rect l="0" t="0" r="r" b="b"/>
            <a:pathLst>
              <a:path w="20611" h="21161" fill="norm" stroke="1" extrusionOk="0">
                <a:moveTo>
                  <a:pt x="9920" y="6"/>
                </a:moveTo>
                <a:cubicBezTo>
                  <a:pt x="9527" y="19"/>
                  <a:pt x="9134" y="53"/>
                  <a:pt x="8733" y="110"/>
                </a:cubicBezTo>
                <a:cubicBezTo>
                  <a:pt x="5650" y="547"/>
                  <a:pt x="2501" y="2755"/>
                  <a:pt x="1180" y="5408"/>
                </a:cubicBezTo>
                <a:cubicBezTo>
                  <a:pt x="-989" y="9766"/>
                  <a:pt x="-97" y="15333"/>
                  <a:pt x="3278" y="18453"/>
                </a:cubicBezTo>
                <a:cubicBezTo>
                  <a:pt x="4500" y="19582"/>
                  <a:pt x="6732" y="20706"/>
                  <a:pt x="8255" y="20966"/>
                </a:cubicBezTo>
                <a:cubicBezTo>
                  <a:pt x="10839" y="21406"/>
                  <a:pt x="12776" y="21116"/>
                  <a:pt x="15146" y="19921"/>
                </a:cubicBezTo>
                <a:cubicBezTo>
                  <a:pt x="18526" y="18217"/>
                  <a:pt x="20611" y="14651"/>
                  <a:pt x="20611" y="10575"/>
                </a:cubicBezTo>
                <a:cubicBezTo>
                  <a:pt x="20611" y="4412"/>
                  <a:pt x="15817" y="-194"/>
                  <a:pt x="9920" y="6"/>
                </a:cubicBezTo>
                <a:close/>
                <a:moveTo>
                  <a:pt x="10233" y="2368"/>
                </a:moveTo>
                <a:cubicBezTo>
                  <a:pt x="10450" y="2360"/>
                  <a:pt x="10666" y="2376"/>
                  <a:pt x="10868" y="2415"/>
                </a:cubicBezTo>
                <a:cubicBezTo>
                  <a:pt x="12174" y="2666"/>
                  <a:pt x="13702" y="3827"/>
                  <a:pt x="14254" y="4994"/>
                </a:cubicBezTo>
                <a:cubicBezTo>
                  <a:pt x="15015" y="6603"/>
                  <a:pt x="14901" y="7689"/>
                  <a:pt x="13610" y="11121"/>
                </a:cubicBezTo>
                <a:cubicBezTo>
                  <a:pt x="12979" y="12797"/>
                  <a:pt x="12424" y="14388"/>
                  <a:pt x="12377" y="14651"/>
                </a:cubicBezTo>
                <a:cubicBezTo>
                  <a:pt x="12301" y="15077"/>
                  <a:pt x="12078" y="15136"/>
                  <a:pt x="10380" y="15197"/>
                </a:cubicBezTo>
                <a:cubicBezTo>
                  <a:pt x="9256" y="15238"/>
                  <a:pt x="8406" y="15162"/>
                  <a:pt x="8319" y="15018"/>
                </a:cubicBezTo>
                <a:cubicBezTo>
                  <a:pt x="8237" y="14883"/>
                  <a:pt x="8010" y="14212"/>
                  <a:pt x="7813" y="13531"/>
                </a:cubicBezTo>
                <a:cubicBezTo>
                  <a:pt x="7615" y="12851"/>
                  <a:pt x="7094" y="11381"/>
                  <a:pt x="6654" y="10265"/>
                </a:cubicBezTo>
                <a:cubicBezTo>
                  <a:pt x="5736" y="7934"/>
                  <a:pt x="5643" y="6531"/>
                  <a:pt x="6305" y="5041"/>
                </a:cubicBezTo>
                <a:cubicBezTo>
                  <a:pt x="6954" y="3579"/>
                  <a:pt x="8718" y="2425"/>
                  <a:pt x="10233" y="2368"/>
                </a:cubicBezTo>
                <a:close/>
                <a:moveTo>
                  <a:pt x="10150" y="16166"/>
                </a:moveTo>
                <a:cubicBezTo>
                  <a:pt x="10818" y="16163"/>
                  <a:pt x="11516" y="16327"/>
                  <a:pt x="11806" y="16655"/>
                </a:cubicBezTo>
                <a:cubicBezTo>
                  <a:pt x="12190" y="17089"/>
                  <a:pt x="12168" y="17148"/>
                  <a:pt x="11337" y="17973"/>
                </a:cubicBezTo>
                <a:cubicBezTo>
                  <a:pt x="10859" y="18448"/>
                  <a:pt x="10396" y="18839"/>
                  <a:pt x="10307" y="18839"/>
                </a:cubicBezTo>
                <a:cubicBezTo>
                  <a:pt x="10218" y="18839"/>
                  <a:pt x="9756" y="18450"/>
                  <a:pt x="9285" y="17982"/>
                </a:cubicBezTo>
                <a:cubicBezTo>
                  <a:pt x="8571" y="17273"/>
                  <a:pt x="8466" y="17053"/>
                  <a:pt x="8669" y="16665"/>
                </a:cubicBezTo>
                <a:cubicBezTo>
                  <a:pt x="8842" y="16334"/>
                  <a:pt x="9483" y="16168"/>
                  <a:pt x="10150" y="16166"/>
                </a:cubicBezTo>
                <a:close/>
              </a:path>
            </a:pathLst>
          </a:custGeom>
          <a:ln w="12700">
            <a:miter lim="400000"/>
          </a:ln>
        </p:spPr>
      </p:pic>
      <p:pic>
        <p:nvPicPr>
          <p:cNvPr id="675"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02109" y="8488940"/>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7" name="4. MÍRAME BIEN DE LA CABEZA A LOS PIES…"/>
          <p:cNvSpPr txBox="1"/>
          <p:nvPr/>
        </p:nvSpPr>
        <p:spPr>
          <a:xfrm>
            <a:off x="111737" y="563534"/>
            <a:ext cx="12781327" cy="8626533"/>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indent="609600" algn="just" defTabSz="457200">
              <a:lnSpc>
                <a:spcPts val="5200"/>
              </a:lnSpc>
              <a:defRPr sz="2500">
                <a:solidFill>
                  <a:srgbClr val="1155CC"/>
                </a:solidFill>
                <a:latin typeface="Papyrus"/>
                <a:ea typeface="Papyrus"/>
                <a:cs typeface="Papyrus"/>
                <a:sym typeface="Papyrus"/>
              </a:defRPr>
            </a:pPr>
            <a:r>
              <a:t>4. MÍRAME BIEN DE LA CABEZA A LOS PIES</a:t>
            </a:r>
            <a:endParaRPr sz="900"/>
          </a:p>
          <a:p>
            <a:pPr indent="609600" algn="just" defTabSz="457200">
              <a:lnSpc>
                <a:spcPts val="4800"/>
              </a:lnSpc>
              <a:defRPr sz="1800">
                <a:solidFill>
                  <a:srgbClr val="1155CC"/>
                </a:solidFill>
                <a:latin typeface="Papyrus"/>
                <a:ea typeface="Papyrus"/>
                <a:cs typeface="Papyrus"/>
                <a:sym typeface="Papyrus"/>
              </a:defRPr>
            </a:pPr>
            <a:r>
              <a:t>Esta actividad se realizará al finalizar la mañana o la tarde, para que hayan tenido tiempo de estar con sus compañeros/as. </a:t>
            </a:r>
          </a:p>
          <a:p>
            <a:pPr indent="609600" algn="just" defTabSz="457200">
              <a:lnSpc>
                <a:spcPts val="4800"/>
              </a:lnSpc>
              <a:defRPr sz="1800">
                <a:solidFill>
                  <a:srgbClr val="1155CC"/>
                </a:solidFill>
                <a:latin typeface="Papyrus"/>
                <a:ea typeface="Papyrus"/>
                <a:cs typeface="Papyrus"/>
                <a:sym typeface="Papyrus"/>
              </a:defRPr>
            </a:pPr>
            <a:r>
              <a:t>El grupo se colocará en un círculo. Cada niño/a se pondrá espalda con espalda con su compañero/a de clase o algún amigo/a. Les realizaremos unas preguntas sencillas sobre su compañero/a.</a:t>
            </a:r>
          </a:p>
          <a:p>
            <a:pPr marL="457200" indent="-317500" algn="l" defTabSz="457200">
              <a:lnSpc>
                <a:spcPts val="4800"/>
              </a:lnSpc>
              <a:buClr>
                <a:srgbClr val="1155CC"/>
              </a:buClr>
              <a:buSzPct val="145000"/>
              <a:buFont typeface="Arial"/>
              <a:buChar char="•"/>
              <a:defRPr sz="1800">
                <a:solidFill>
                  <a:srgbClr val="1155CC"/>
                </a:solidFill>
                <a:latin typeface="Papyrus"/>
                <a:ea typeface="Papyrus"/>
                <a:cs typeface="Papyrus"/>
                <a:sym typeface="Papyrus"/>
              </a:defRPr>
            </a:pPr>
            <a:r>
              <a:t>¿De qué color es su pelo? </a:t>
            </a:r>
          </a:p>
          <a:p>
            <a:pPr marL="457200" indent="-317500" algn="l" defTabSz="457200">
              <a:lnSpc>
                <a:spcPts val="4800"/>
              </a:lnSpc>
              <a:buClr>
                <a:srgbClr val="1155CC"/>
              </a:buClr>
              <a:buSzPct val="145000"/>
              <a:buFont typeface="Arial"/>
              <a:buChar char="•"/>
              <a:defRPr sz="1800">
                <a:solidFill>
                  <a:srgbClr val="1155CC"/>
                </a:solidFill>
                <a:latin typeface="Papyrus"/>
                <a:ea typeface="Papyrus"/>
                <a:cs typeface="Papyrus"/>
                <a:sym typeface="Papyrus"/>
              </a:defRPr>
            </a:pPr>
            <a:r>
              <a:t>¿Cómo va peinado/a?</a:t>
            </a:r>
          </a:p>
          <a:p>
            <a:pPr marL="457200" indent="-317500" algn="l" defTabSz="457200">
              <a:lnSpc>
                <a:spcPts val="4800"/>
              </a:lnSpc>
              <a:buClr>
                <a:srgbClr val="1155CC"/>
              </a:buClr>
              <a:buSzPct val="145000"/>
              <a:buFont typeface="Arial"/>
              <a:buChar char="•"/>
              <a:defRPr sz="1800">
                <a:solidFill>
                  <a:srgbClr val="1155CC"/>
                </a:solidFill>
                <a:latin typeface="Papyrus"/>
                <a:ea typeface="Papyrus"/>
                <a:cs typeface="Papyrus"/>
                <a:sym typeface="Papyrus"/>
              </a:defRPr>
            </a:pPr>
            <a:r>
              <a:t>¿De qué color son su ojos, zapatillas, camiseta…?</a:t>
            </a:r>
          </a:p>
          <a:p>
            <a:pPr indent="609600" algn="just" defTabSz="457200">
              <a:lnSpc>
                <a:spcPts val="4800"/>
              </a:lnSpc>
              <a:defRPr sz="1800">
                <a:solidFill>
                  <a:srgbClr val="1155CC"/>
                </a:solidFill>
                <a:latin typeface="Papyrus"/>
                <a:ea typeface="Papyrus"/>
                <a:cs typeface="Papyrus"/>
                <a:sym typeface="Papyrus"/>
              </a:defRPr>
            </a:pPr>
            <a:r>
              <a:t>Veremos qué han sido capaces de responder correctamente y caeremos en la cuenta de que a pesar de haber estado juntos durante todo el día no hemos mirado con atención a nuestros compañeros/as. ¿O tal vez sí?</a:t>
            </a:r>
          </a:p>
          <a:p>
            <a:pPr indent="609600" algn="just" defTabSz="457200">
              <a:lnSpc>
                <a:spcPts val="4800"/>
              </a:lnSpc>
              <a:defRPr sz="1800">
                <a:solidFill>
                  <a:srgbClr val="1155CC"/>
                </a:solidFill>
                <a:latin typeface="Papyrus"/>
                <a:ea typeface="Papyrus"/>
                <a:cs typeface="Papyrus"/>
                <a:sym typeface="Papyrus"/>
              </a:defRPr>
            </a:pPr>
            <a:r>
              <a:t>Realizaremos esta misma actividad varios días después pero les avisaremos a los niños y niñas de que la vamos a volver a realizar para que puedan centrar su vista y su atención.</a:t>
            </a:r>
          </a:p>
          <a:p>
            <a:pPr indent="609600" algn="just" defTabSz="457200">
              <a:lnSpc>
                <a:spcPts val="4800"/>
              </a:lnSpc>
              <a:defRPr sz="1800">
                <a:solidFill>
                  <a:srgbClr val="1155CC"/>
                </a:solidFill>
                <a:latin typeface="Papyrus"/>
                <a:ea typeface="Papyrus"/>
                <a:cs typeface="Papyrus"/>
                <a:sym typeface="Papyrus"/>
              </a:defRPr>
            </a:pPr>
            <a:r>
              <a:t>Comprobaremos qué es lo que ha pasado en esta ocasión y compararemos con lo que ocurrió la vez anterior.</a:t>
            </a:r>
          </a:p>
        </p:txBody>
      </p:sp>
      <p:pic>
        <p:nvPicPr>
          <p:cNvPr id="678"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2026888" y="881961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pic>
        <p:nvPicPr>
          <p:cNvPr id="680" name="IMG_4769.JPG" descr="IMG_4769.JPG">
            <a:hlinkClick r:id="rId3" invalidUrl="" action="ppaction://hlinksldjump" tgtFrame="" tooltip="" history="1" highlightClick="0" endSnd="0"/>
          </p:cNvPr>
          <p:cNvPicPr>
            <a:picLocks noChangeAspect="1"/>
          </p:cNvPicPr>
          <p:nvPr/>
        </p:nvPicPr>
        <p:blipFill>
          <a:blip r:embed="rId4">
            <a:extLst/>
          </a:blip>
          <a:srcRect l="49674" t="33384" r="47352" b="64615"/>
          <a:stretch>
            <a:fillRect/>
          </a:stretch>
        </p:blipFill>
        <p:spPr>
          <a:xfrm>
            <a:off x="1649995" y="3272429"/>
            <a:ext cx="3812235" cy="3208784"/>
          </a:xfrm>
          <a:prstGeom prst="rect">
            <a:avLst/>
          </a:prstGeom>
          <a:ln w="12700">
            <a:miter lim="400000"/>
          </a:ln>
        </p:spPr>
      </p:pic>
      <p:sp>
        <p:nvSpPr>
          <p:cNvPr id="681" name="MIRA BIEN……"/>
          <p:cNvSpPr txBox="1"/>
          <p:nvPr/>
        </p:nvSpPr>
        <p:spPr>
          <a:xfrm>
            <a:off x="-3066435" y="391529"/>
            <a:ext cx="14886710" cy="2336801"/>
          </a:xfrm>
          <a:prstGeom prst="rect">
            <a:avLst/>
          </a:prstGeom>
          <a:ln w="12700">
            <a:miter lim="400000"/>
          </a:ln>
          <a:effectLst>
            <a:outerShdw sx="100000" sy="100000" kx="0" ky="0" algn="b" rotWithShape="0" blurRad="0" dist="571154" dir="2223704">
              <a:srgbClr val="D72253">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defRPr b="1" i="1" sz="7800">
                <a:solidFill>
                  <a:srgbClr val="004D80"/>
                </a:solidFill>
                <a:latin typeface="Baskerville"/>
                <a:ea typeface="Baskerville"/>
                <a:cs typeface="Baskerville"/>
                <a:sym typeface="Baskerville"/>
              </a:defRPr>
            </a:pPr>
            <a:r>
              <a:t>MIRA BIEN…                      </a:t>
            </a:r>
          </a:p>
          <a:p>
            <a:pPr>
              <a:defRPr b="1" i="1" sz="7800">
                <a:solidFill>
                  <a:srgbClr val="004D80"/>
                </a:solidFill>
                <a:latin typeface="Baskerville"/>
                <a:ea typeface="Baskerville"/>
                <a:cs typeface="Baskerville"/>
                <a:sym typeface="Baskerville"/>
              </a:defRPr>
            </a:pPr>
            <a:r>
              <a:t>                       ¿Qué es lo que ves?</a:t>
            </a:r>
          </a:p>
        </p:txBody>
      </p:sp>
      <p:pic>
        <p:nvPicPr>
          <p:cNvPr id="682"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11802109" y="8488940"/>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683" name="Captura de pantalla 2020-04-06 a las 13.54.21.png" descr="Captura de pantalla 2020-04-06 a las 13.54.21.png">
            <a:hlinkClick r:id="rId7" invalidUrl="" action="ppaction://hlinksldjump" tgtFrame="" tooltip="" history="1" highlightClick="0" endSnd="0"/>
          </p:cNvPr>
          <p:cNvPicPr>
            <a:picLocks noChangeAspect="1"/>
          </p:cNvPicPr>
          <p:nvPr/>
        </p:nvPicPr>
        <p:blipFill>
          <a:blip r:embed="rId8">
            <a:extLst/>
          </a:blip>
          <a:srcRect l="58597" t="28748" r="37499" b="64985"/>
          <a:stretch>
            <a:fillRect/>
          </a:stretch>
        </p:blipFill>
        <p:spPr>
          <a:xfrm>
            <a:off x="11801585" y="407412"/>
            <a:ext cx="889099" cy="892304"/>
          </a:xfrm>
          <a:custGeom>
            <a:avLst/>
            <a:gdLst/>
            <a:ahLst/>
            <a:cxnLst>
              <a:cxn ang="0">
                <a:pos x="wd2" y="hd2"/>
              </a:cxn>
              <a:cxn ang="5400000">
                <a:pos x="wd2" y="hd2"/>
              </a:cxn>
              <a:cxn ang="10800000">
                <a:pos x="wd2" y="hd2"/>
              </a:cxn>
              <a:cxn ang="16200000">
                <a:pos x="wd2" y="hd2"/>
              </a:cxn>
            </a:cxnLst>
            <a:rect l="0" t="0" r="r" b="b"/>
            <a:pathLst>
              <a:path w="20611" h="21161" fill="norm" stroke="1" extrusionOk="0">
                <a:moveTo>
                  <a:pt x="9920" y="6"/>
                </a:moveTo>
                <a:cubicBezTo>
                  <a:pt x="9527" y="19"/>
                  <a:pt x="9134" y="53"/>
                  <a:pt x="8733" y="110"/>
                </a:cubicBezTo>
                <a:cubicBezTo>
                  <a:pt x="5650" y="547"/>
                  <a:pt x="2501" y="2755"/>
                  <a:pt x="1180" y="5408"/>
                </a:cubicBezTo>
                <a:cubicBezTo>
                  <a:pt x="-989" y="9766"/>
                  <a:pt x="-97" y="15333"/>
                  <a:pt x="3278" y="18453"/>
                </a:cubicBezTo>
                <a:cubicBezTo>
                  <a:pt x="4500" y="19582"/>
                  <a:pt x="6732" y="20706"/>
                  <a:pt x="8255" y="20966"/>
                </a:cubicBezTo>
                <a:cubicBezTo>
                  <a:pt x="10839" y="21406"/>
                  <a:pt x="12776" y="21116"/>
                  <a:pt x="15146" y="19921"/>
                </a:cubicBezTo>
                <a:cubicBezTo>
                  <a:pt x="18526" y="18217"/>
                  <a:pt x="20611" y="14651"/>
                  <a:pt x="20611" y="10575"/>
                </a:cubicBezTo>
                <a:cubicBezTo>
                  <a:pt x="20611" y="4412"/>
                  <a:pt x="15817" y="-194"/>
                  <a:pt x="9920" y="6"/>
                </a:cubicBezTo>
                <a:close/>
                <a:moveTo>
                  <a:pt x="10233" y="2368"/>
                </a:moveTo>
                <a:cubicBezTo>
                  <a:pt x="10450" y="2360"/>
                  <a:pt x="10666" y="2376"/>
                  <a:pt x="10868" y="2415"/>
                </a:cubicBezTo>
                <a:cubicBezTo>
                  <a:pt x="12174" y="2666"/>
                  <a:pt x="13702" y="3827"/>
                  <a:pt x="14254" y="4994"/>
                </a:cubicBezTo>
                <a:cubicBezTo>
                  <a:pt x="15015" y="6603"/>
                  <a:pt x="14901" y="7689"/>
                  <a:pt x="13610" y="11121"/>
                </a:cubicBezTo>
                <a:cubicBezTo>
                  <a:pt x="12979" y="12797"/>
                  <a:pt x="12424" y="14388"/>
                  <a:pt x="12377" y="14651"/>
                </a:cubicBezTo>
                <a:cubicBezTo>
                  <a:pt x="12301" y="15077"/>
                  <a:pt x="12078" y="15136"/>
                  <a:pt x="10380" y="15197"/>
                </a:cubicBezTo>
                <a:cubicBezTo>
                  <a:pt x="9256" y="15238"/>
                  <a:pt x="8406" y="15162"/>
                  <a:pt x="8319" y="15018"/>
                </a:cubicBezTo>
                <a:cubicBezTo>
                  <a:pt x="8237" y="14883"/>
                  <a:pt x="8010" y="14212"/>
                  <a:pt x="7813" y="13531"/>
                </a:cubicBezTo>
                <a:cubicBezTo>
                  <a:pt x="7615" y="12851"/>
                  <a:pt x="7094" y="11381"/>
                  <a:pt x="6654" y="10265"/>
                </a:cubicBezTo>
                <a:cubicBezTo>
                  <a:pt x="5736" y="7934"/>
                  <a:pt x="5643" y="6531"/>
                  <a:pt x="6305" y="5041"/>
                </a:cubicBezTo>
                <a:cubicBezTo>
                  <a:pt x="6954" y="3579"/>
                  <a:pt x="8718" y="2425"/>
                  <a:pt x="10233" y="2368"/>
                </a:cubicBezTo>
                <a:close/>
                <a:moveTo>
                  <a:pt x="10150" y="16166"/>
                </a:moveTo>
                <a:cubicBezTo>
                  <a:pt x="10818" y="16163"/>
                  <a:pt x="11516" y="16327"/>
                  <a:pt x="11806" y="16655"/>
                </a:cubicBezTo>
                <a:cubicBezTo>
                  <a:pt x="12190" y="17089"/>
                  <a:pt x="12168" y="17148"/>
                  <a:pt x="11337" y="17973"/>
                </a:cubicBezTo>
                <a:cubicBezTo>
                  <a:pt x="10859" y="18448"/>
                  <a:pt x="10396" y="18839"/>
                  <a:pt x="10307" y="18839"/>
                </a:cubicBezTo>
                <a:cubicBezTo>
                  <a:pt x="10218" y="18839"/>
                  <a:pt x="9756" y="18450"/>
                  <a:pt x="9285" y="17982"/>
                </a:cubicBezTo>
                <a:cubicBezTo>
                  <a:pt x="8571" y="17273"/>
                  <a:pt x="8466" y="17053"/>
                  <a:pt x="8669" y="16665"/>
                </a:cubicBezTo>
                <a:cubicBezTo>
                  <a:pt x="8842" y="16334"/>
                  <a:pt x="9483" y="16168"/>
                  <a:pt x="10150" y="16166"/>
                </a:cubicBezTo>
                <a:close/>
              </a:path>
            </a:pathLst>
          </a:custGeom>
          <a:ln w="12700">
            <a:miter lim="400000"/>
          </a:ln>
        </p:spPr>
      </p:pic>
      <p:sp>
        <p:nvSpPr>
          <p:cNvPr id="684" name="Haz click sobre la imagen que quieres trabajar"/>
          <p:cNvSpPr txBox="1"/>
          <p:nvPr/>
        </p:nvSpPr>
        <p:spPr>
          <a:xfrm>
            <a:off x="1998814" y="7242944"/>
            <a:ext cx="9837588" cy="1178702"/>
          </a:xfrm>
          <a:prstGeom prst="rect">
            <a:avLst/>
          </a:prstGeom>
          <a:gradFill>
            <a:gsLst>
              <a:gs pos="65159">
                <a:srgbClr val="9FB0FF"/>
              </a:gs>
              <a:gs pos="100000">
                <a:srgbClr val="F34859"/>
              </a:gs>
            </a:gsLst>
            <a:path path="circle">
              <a:fillToRect l="37721" t="-19636" r="62278" b="119636"/>
            </a:path>
          </a:gradFill>
          <a:ln w="12700">
            <a:miter lim="400000"/>
          </a:ln>
          <a:effectLst>
            <a:outerShdw sx="100000" sy="100000" kx="0" ky="0" algn="b" rotWithShape="0" blurRad="50800" dist="408589" dir="2371978">
              <a:srgbClr val="000000">
                <a:alpha val="41697"/>
              </a:srgbClr>
            </a:outerShdw>
          </a:effectLst>
          <a:extLst>
            <a:ext uri="{C572A759-6A51-4108-AA02-DFA0A04FC94B}">
              <ma14:wrappingTextBoxFlag xmlns:ma14="http://schemas.microsoft.com/office/mac/drawingml/2011/main" val="1"/>
            </a:ext>
          </a:extLst>
        </p:spPr>
        <p:txBody>
          <a:bodyPr lIns="266700" tIns="266700" rIns="266700" bIns="266700" anchor="ctr">
            <a:spAutoFit/>
          </a:bodyPr>
          <a:lstStyle>
            <a:lvl1pPr algn="just" defTabSz="457200">
              <a:lnSpc>
                <a:spcPts val="5300"/>
              </a:lnSpc>
              <a:spcBef>
                <a:spcPts val="1200"/>
              </a:spcBef>
              <a:defRPr b="1" sz="3300">
                <a:latin typeface="Baskerville"/>
                <a:ea typeface="Baskerville"/>
                <a:cs typeface="Baskerville"/>
                <a:sym typeface="Baskerville"/>
              </a:defRPr>
            </a:lvl1pPr>
          </a:lstStyle>
          <a:p>
            <a:pPr/>
            <a:r>
              <a:t>Haz click sobre la imagen que quieres trabajar</a:t>
            </a:r>
          </a:p>
        </p:txBody>
      </p:sp>
      <p:pic>
        <p:nvPicPr>
          <p:cNvPr id="685" name="Imagen" descr="Imagen">
            <a:hlinkClick r:id="rId9" invalidUrl="" action="ppaction://hlinksldjump" tgtFrame="" tooltip="" history="1" highlightClick="0" endSnd="0"/>
          </p:cNvPr>
          <p:cNvPicPr>
            <a:picLocks noChangeAspect="1"/>
          </p:cNvPicPr>
          <p:nvPr/>
        </p:nvPicPr>
        <p:blipFill>
          <a:blip r:embed="rId10">
            <a:extLst/>
          </a:blip>
          <a:srcRect l="18730" t="49518" r="78216" b="46796"/>
          <a:stretch>
            <a:fillRect/>
          </a:stretch>
        </p:blipFill>
        <p:spPr>
          <a:xfrm>
            <a:off x="7284008" y="3339504"/>
            <a:ext cx="3987944" cy="3208929"/>
          </a:xfrm>
          <a:prstGeom prst="rect">
            <a:avLst/>
          </a:prstGeom>
          <a:ln w="12700">
            <a:miter lim="400000"/>
          </a:ln>
        </p:spPr>
      </p:pic>
    </p:spTree>
  </p:cSld>
  <p:clrMapOvr>
    <a:masterClrMapping/>
  </p:clrMapOvr>
  <p:transition xmlns:p14="http://schemas.microsoft.com/office/powerpoint/2010/main" spd="med" advClick="1"/>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87" name="IMG_4769.JPG" descr="IMG_4769.JPG"/>
          <p:cNvPicPr>
            <a:picLocks noChangeAspect="1"/>
          </p:cNvPicPr>
          <p:nvPr/>
        </p:nvPicPr>
        <p:blipFill>
          <a:blip r:embed="rId2">
            <a:extLst/>
          </a:blip>
          <a:srcRect l="49674" t="33384" r="47352" b="64615"/>
          <a:stretch>
            <a:fillRect/>
          </a:stretch>
        </p:blipFill>
        <p:spPr>
          <a:xfrm>
            <a:off x="2697360" y="2162770"/>
            <a:ext cx="8169070" cy="6875960"/>
          </a:xfrm>
          <a:prstGeom prst="rect">
            <a:avLst/>
          </a:prstGeom>
          <a:ln w="12700">
            <a:miter lim="400000"/>
          </a:ln>
        </p:spPr>
      </p:pic>
      <p:sp>
        <p:nvSpPr>
          <p:cNvPr id="688"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691"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689"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690"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0" name="image1.jpeg" descr="image1.jpeg"/>
          <p:cNvPicPr>
            <a:picLocks noChangeAspect="1"/>
          </p:cNvPicPr>
          <p:nvPr/>
        </p:nvPicPr>
        <p:blipFill>
          <a:blip r:embed="rId2">
            <a:extLst/>
          </a:blip>
          <a:stretch>
            <a:fillRect/>
          </a:stretch>
        </p:blipFill>
        <p:spPr>
          <a:xfrm>
            <a:off x="-704075" y="-120339"/>
            <a:ext cx="15018721" cy="9994279"/>
          </a:xfrm>
          <a:prstGeom prst="rect">
            <a:avLst/>
          </a:prstGeom>
          <a:ln w="12700">
            <a:miter lim="400000"/>
          </a:ln>
        </p:spPr>
      </p:pic>
      <p:sp>
        <p:nvSpPr>
          <p:cNvPr id="241" name="Tormenta marina"/>
          <p:cNvSpPr txBox="1"/>
          <p:nvPr/>
        </p:nvSpPr>
        <p:spPr>
          <a:xfrm>
            <a:off x="1058378" y="308335"/>
            <a:ext cx="7813714" cy="1130301"/>
          </a:xfrm>
          <a:prstGeom prst="rect">
            <a:avLst/>
          </a:prstGeom>
          <a:ln w="12700">
            <a:miter lim="400000"/>
          </a:ln>
          <a:effectLst>
            <a:outerShdw sx="100000" sy="100000" kx="0" ky="0" algn="b" rotWithShape="0" blurRad="38100" dist="504575" dir="3580882">
              <a:srgbClr val="FFFFFF">
                <a:alpha val="74275"/>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sz="7000">
                <a:solidFill>
                  <a:srgbClr val="0C0A15"/>
                </a:solidFill>
                <a:latin typeface="Baskerville"/>
                <a:ea typeface="Baskerville"/>
                <a:cs typeface="Baskerville"/>
                <a:sym typeface="Baskerville"/>
              </a:defRPr>
            </a:lvl1pPr>
          </a:lstStyle>
          <a:p>
            <a:pPr/>
            <a:r>
              <a:t>Tormenta marina</a:t>
            </a:r>
          </a:p>
        </p:txBody>
      </p:sp>
      <p:pic>
        <p:nvPicPr>
          <p:cNvPr id="242"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7" t="28750" r="37499" b="64984"/>
          <a:stretch>
            <a:fillRect/>
          </a:stretch>
        </p:blipFill>
        <p:spPr>
          <a:xfrm>
            <a:off x="11618551" y="280243"/>
            <a:ext cx="895366" cy="898295"/>
          </a:xfrm>
          <a:custGeom>
            <a:avLst/>
            <a:gdLst/>
            <a:ahLst/>
            <a:cxnLst>
              <a:cxn ang="0">
                <a:pos x="wd2" y="hd2"/>
              </a:cxn>
              <a:cxn ang="5400000">
                <a:pos x="wd2" y="hd2"/>
              </a:cxn>
              <a:cxn ang="10800000">
                <a:pos x="wd2" y="hd2"/>
              </a:cxn>
              <a:cxn ang="16200000">
                <a:pos x="wd2" y="hd2"/>
              </a:cxn>
            </a:cxnLst>
            <a:rect l="0" t="0" r="r" b="b"/>
            <a:pathLst>
              <a:path w="20610" h="21160" fill="norm" stroke="1" extrusionOk="0">
                <a:moveTo>
                  <a:pt x="9922" y="6"/>
                </a:moveTo>
                <a:cubicBezTo>
                  <a:pt x="9529" y="19"/>
                  <a:pt x="9136" y="42"/>
                  <a:pt x="8734" y="99"/>
                </a:cubicBezTo>
                <a:cubicBezTo>
                  <a:pt x="5652" y="536"/>
                  <a:pt x="2500" y="2757"/>
                  <a:pt x="1179" y="5410"/>
                </a:cubicBezTo>
                <a:cubicBezTo>
                  <a:pt x="-990" y="9769"/>
                  <a:pt x="-95" y="15331"/>
                  <a:pt x="3280" y="18451"/>
                </a:cubicBezTo>
                <a:cubicBezTo>
                  <a:pt x="4502" y="19580"/>
                  <a:pt x="6727" y="20706"/>
                  <a:pt x="8250" y="20966"/>
                </a:cubicBezTo>
                <a:cubicBezTo>
                  <a:pt x="10833" y="21406"/>
                  <a:pt x="12777" y="21114"/>
                  <a:pt x="15147" y="19919"/>
                </a:cubicBezTo>
                <a:cubicBezTo>
                  <a:pt x="18526" y="18214"/>
                  <a:pt x="20610" y="14646"/>
                  <a:pt x="20610" y="10570"/>
                </a:cubicBezTo>
                <a:cubicBezTo>
                  <a:pt x="20610" y="4406"/>
                  <a:pt x="15817" y="-194"/>
                  <a:pt x="9922" y="6"/>
                </a:cubicBezTo>
                <a:close/>
                <a:moveTo>
                  <a:pt x="10232" y="2362"/>
                </a:moveTo>
                <a:cubicBezTo>
                  <a:pt x="10449" y="2353"/>
                  <a:pt x="10661" y="2371"/>
                  <a:pt x="10863" y="2409"/>
                </a:cubicBezTo>
                <a:cubicBezTo>
                  <a:pt x="12168" y="2660"/>
                  <a:pt x="13700" y="3822"/>
                  <a:pt x="14252" y="4989"/>
                </a:cubicBezTo>
                <a:cubicBezTo>
                  <a:pt x="15013" y="6598"/>
                  <a:pt x="14894" y="7679"/>
                  <a:pt x="13603" y="11112"/>
                </a:cubicBezTo>
                <a:cubicBezTo>
                  <a:pt x="12973" y="12788"/>
                  <a:pt x="12417" y="14382"/>
                  <a:pt x="12370" y="14646"/>
                </a:cubicBezTo>
                <a:cubicBezTo>
                  <a:pt x="12294" y="15072"/>
                  <a:pt x="12075" y="15127"/>
                  <a:pt x="10378" y="15188"/>
                </a:cubicBezTo>
                <a:cubicBezTo>
                  <a:pt x="9254" y="15229"/>
                  <a:pt x="8410" y="15155"/>
                  <a:pt x="8323" y="15011"/>
                </a:cubicBezTo>
                <a:cubicBezTo>
                  <a:pt x="8241" y="14876"/>
                  <a:pt x="8009" y="14205"/>
                  <a:pt x="7811" y="13524"/>
                </a:cubicBezTo>
                <a:cubicBezTo>
                  <a:pt x="7614" y="12843"/>
                  <a:pt x="7091" y="11379"/>
                  <a:pt x="6651" y="10262"/>
                </a:cubicBezTo>
                <a:cubicBezTo>
                  <a:pt x="5733" y="7931"/>
                  <a:pt x="5643" y="6517"/>
                  <a:pt x="6304" y="5026"/>
                </a:cubicBezTo>
                <a:cubicBezTo>
                  <a:pt x="6953" y="3564"/>
                  <a:pt x="8717" y="2419"/>
                  <a:pt x="10232" y="2362"/>
                </a:cubicBezTo>
                <a:close/>
                <a:moveTo>
                  <a:pt x="10150" y="16161"/>
                </a:moveTo>
                <a:cubicBezTo>
                  <a:pt x="10817" y="16159"/>
                  <a:pt x="11513" y="16318"/>
                  <a:pt x="11803" y="16647"/>
                </a:cubicBezTo>
                <a:cubicBezTo>
                  <a:pt x="12187" y="17080"/>
                  <a:pt x="12168" y="17140"/>
                  <a:pt x="11338" y="17965"/>
                </a:cubicBezTo>
                <a:cubicBezTo>
                  <a:pt x="10859" y="18440"/>
                  <a:pt x="10394" y="18834"/>
                  <a:pt x="10305" y="18834"/>
                </a:cubicBezTo>
                <a:cubicBezTo>
                  <a:pt x="10216" y="18834"/>
                  <a:pt x="9753" y="18453"/>
                  <a:pt x="9282" y="17984"/>
                </a:cubicBezTo>
                <a:cubicBezTo>
                  <a:pt x="8568" y="17275"/>
                  <a:pt x="8467" y="17055"/>
                  <a:pt x="8670" y="16666"/>
                </a:cubicBezTo>
                <a:cubicBezTo>
                  <a:pt x="8843" y="16336"/>
                  <a:pt x="9483" y="16164"/>
                  <a:pt x="10150" y="16161"/>
                </a:cubicBezTo>
                <a:close/>
              </a:path>
            </a:pathLst>
          </a:custGeom>
          <a:ln w="12700">
            <a:miter lim="400000"/>
          </a:ln>
        </p:spPr>
      </p:pic>
      <p:pic>
        <p:nvPicPr>
          <p:cNvPr id="243"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3" t="38560" r="37700" b="27559"/>
          <a:stretch>
            <a:fillRect/>
          </a:stretch>
        </p:blipFill>
        <p:spPr>
          <a:xfrm>
            <a:off x="11596840" y="8041527"/>
            <a:ext cx="899089" cy="898245"/>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8" y="0"/>
                  <a:pt x="9040" y="68"/>
                  <a:pt x="8291" y="248"/>
                </a:cubicBezTo>
                <a:cubicBezTo>
                  <a:pt x="4332" y="1197"/>
                  <a:pt x="1326" y="4169"/>
                  <a:pt x="289" y="8151"/>
                </a:cubicBezTo>
                <a:cubicBezTo>
                  <a:pt x="-96" y="9628"/>
                  <a:pt x="-96" y="11975"/>
                  <a:pt x="289" y="13451"/>
                </a:cubicBezTo>
                <a:cubicBezTo>
                  <a:pt x="648" y="14831"/>
                  <a:pt x="1566" y="16689"/>
                  <a:pt x="2406" y="17722"/>
                </a:cubicBezTo>
                <a:cubicBezTo>
                  <a:pt x="3752" y="19381"/>
                  <a:pt x="6000" y="20794"/>
                  <a:pt x="8167" y="21345"/>
                </a:cubicBezTo>
                <a:cubicBezTo>
                  <a:pt x="9037" y="21566"/>
                  <a:pt x="9549" y="21600"/>
                  <a:pt x="11072" y="21564"/>
                </a:cubicBezTo>
                <a:cubicBezTo>
                  <a:pt x="12741" y="21525"/>
                  <a:pt x="13043" y="21481"/>
                  <a:pt x="14176" y="21097"/>
                </a:cubicBezTo>
                <a:cubicBezTo>
                  <a:pt x="15970" y="20488"/>
                  <a:pt x="17084" y="19784"/>
                  <a:pt x="18485" y="18370"/>
                </a:cubicBezTo>
                <a:cubicBezTo>
                  <a:pt x="19526" y="17320"/>
                  <a:pt x="19777" y="16968"/>
                  <a:pt x="20365" y="15768"/>
                </a:cubicBezTo>
                <a:cubicBezTo>
                  <a:pt x="21328" y="13803"/>
                  <a:pt x="21504" y="13041"/>
                  <a:pt x="21504" y="10801"/>
                </a:cubicBezTo>
                <a:cubicBezTo>
                  <a:pt x="21504" y="8561"/>
                  <a:pt x="21328" y="7799"/>
                  <a:pt x="20365" y="5834"/>
                </a:cubicBezTo>
                <a:cubicBezTo>
                  <a:pt x="19777" y="4634"/>
                  <a:pt x="19526" y="4282"/>
                  <a:pt x="18485" y="3232"/>
                </a:cubicBezTo>
                <a:cubicBezTo>
                  <a:pt x="18305" y="3050"/>
                  <a:pt x="18126" y="2877"/>
                  <a:pt x="17954" y="2717"/>
                </a:cubicBezTo>
                <a:cubicBezTo>
                  <a:pt x="17900" y="2723"/>
                  <a:pt x="17842" y="2700"/>
                  <a:pt x="17812" y="2650"/>
                </a:cubicBezTo>
                <a:cubicBezTo>
                  <a:pt x="17798" y="2628"/>
                  <a:pt x="17793" y="2608"/>
                  <a:pt x="17793" y="2583"/>
                </a:cubicBezTo>
                <a:cubicBezTo>
                  <a:pt x="16684" y="1590"/>
                  <a:pt x="15667" y="1009"/>
                  <a:pt x="14176" y="505"/>
                </a:cubicBezTo>
                <a:cubicBezTo>
                  <a:pt x="13090" y="137"/>
                  <a:pt x="12691" y="72"/>
                  <a:pt x="11205" y="19"/>
                </a:cubicBezTo>
                <a:cubicBezTo>
                  <a:pt x="10844" y="7"/>
                  <a:pt x="10537" y="0"/>
                  <a:pt x="10275" y="0"/>
                </a:cubicBezTo>
                <a:close/>
                <a:moveTo>
                  <a:pt x="10911" y="4404"/>
                </a:moveTo>
                <a:cubicBezTo>
                  <a:pt x="12860" y="4408"/>
                  <a:pt x="14801" y="5407"/>
                  <a:pt x="15799" y="7522"/>
                </a:cubicBezTo>
                <a:cubicBezTo>
                  <a:pt x="16194" y="8359"/>
                  <a:pt x="16226" y="8510"/>
                  <a:pt x="16226" y="9876"/>
                </a:cubicBezTo>
                <a:cubicBezTo>
                  <a:pt x="16226" y="11243"/>
                  <a:pt x="16196" y="11389"/>
                  <a:pt x="15799" y="12231"/>
                </a:cubicBezTo>
                <a:cubicBezTo>
                  <a:pt x="15032" y="13858"/>
                  <a:pt x="13513" y="15053"/>
                  <a:pt x="11775" y="15396"/>
                </a:cubicBezTo>
                <a:lnTo>
                  <a:pt x="11006" y="15549"/>
                </a:lnTo>
                <a:lnTo>
                  <a:pt x="11006" y="16121"/>
                </a:lnTo>
                <a:cubicBezTo>
                  <a:pt x="11006" y="16435"/>
                  <a:pt x="10958" y="16715"/>
                  <a:pt x="10901" y="16750"/>
                </a:cubicBezTo>
                <a:cubicBezTo>
                  <a:pt x="10743" y="16848"/>
                  <a:pt x="7389" y="14312"/>
                  <a:pt x="7522" y="14195"/>
                </a:cubicBezTo>
                <a:cubicBezTo>
                  <a:pt x="8202" y="13597"/>
                  <a:pt x="10786" y="11809"/>
                  <a:pt x="10882" y="11869"/>
                </a:cubicBezTo>
                <a:cubicBezTo>
                  <a:pt x="10951" y="11912"/>
                  <a:pt x="11006" y="12211"/>
                  <a:pt x="11006" y="12536"/>
                </a:cubicBezTo>
                <a:cubicBezTo>
                  <a:pt x="11006" y="13113"/>
                  <a:pt x="11012" y="13122"/>
                  <a:pt x="11366" y="13041"/>
                </a:cubicBezTo>
                <a:cubicBezTo>
                  <a:pt x="13033" y="12660"/>
                  <a:pt x="14003" y="11357"/>
                  <a:pt x="13882" y="9667"/>
                </a:cubicBezTo>
                <a:cubicBezTo>
                  <a:pt x="13729" y="7547"/>
                  <a:pt x="11589" y="6271"/>
                  <a:pt x="9525" y="7064"/>
                </a:cubicBezTo>
                <a:cubicBezTo>
                  <a:pt x="8756" y="7360"/>
                  <a:pt x="8027" y="8148"/>
                  <a:pt x="7826" y="8904"/>
                </a:cubicBezTo>
                <a:cubicBezTo>
                  <a:pt x="7568" y="9873"/>
                  <a:pt x="7579" y="9871"/>
                  <a:pt x="6449" y="9914"/>
                </a:cubicBezTo>
                <a:cubicBezTo>
                  <a:pt x="5883" y="9935"/>
                  <a:pt x="5363" y="9901"/>
                  <a:pt x="5301" y="9838"/>
                </a:cubicBezTo>
                <a:cubicBezTo>
                  <a:pt x="5238" y="9776"/>
                  <a:pt x="5245" y="9403"/>
                  <a:pt x="5320" y="9009"/>
                </a:cubicBezTo>
                <a:cubicBezTo>
                  <a:pt x="5883" y="6026"/>
                  <a:pt x="8405" y="4398"/>
                  <a:pt x="10911" y="4404"/>
                </a:cubicBezTo>
                <a:close/>
              </a:path>
            </a:pathLst>
          </a:custGeom>
          <a:ln w="12700">
            <a:miter lim="400000"/>
          </a:ln>
        </p:spPr>
      </p:pic>
    </p:spTree>
  </p:cSld>
  <p:clrMapOvr>
    <a:masterClrMapping/>
  </p:clrMapOvr>
  <p:transition xmlns:p14="http://schemas.microsoft.com/office/powerpoint/2010/main" spd="med" advClick="1"/>
</p:sld>
</file>

<file path=ppt/slides/slide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93" name="IMG_4769.JPG" descr="IMG_4769.JPG"/>
          <p:cNvPicPr>
            <a:picLocks noChangeAspect="1"/>
          </p:cNvPicPr>
          <p:nvPr/>
        </p:nvPicPr>
        <p:blipFill>
          <a:blip r:embed="rId2">
            <a:extLst/>
          </a:blip>
          <a:srcRect l="47325" t="32881" r="47080" b="63645"/>
          <a:stretch>
            <a:fillRect/>
          </a:stretch>
        </p:blipFill>
        <p:spPr>
          <a:xfrm>
            <a:off x="2407834" y="2128837"/>
            <a:ext cx="8188954" cy="6359686"/>
          </a:xfrm>
          <a:prstGeom prst="rect">
            <a:avLst/>
          </a:prstGeom>
          <a:ln w="12700">
            <a:miter lim="400000"/>
          </a:ln>
        </p:spPr>
      </p:pic>
      <p:sp>
        <p:nvSpPr>
          <p:cNvPr id="694"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697"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695"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696"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99" name="IMG_4769.JPG" descr="IMG_4769.JPG"/>
          <p:cNvPicPr>
            <a:picLocks noChangeAspect="1"/>
          </p:cNvPicPr>
          <p:nvPr/>
        </p:nvPicPr>
        <p:blipFill>
          <a:blip r:embed="rId2">
            <a:extLst/>
          </a:blip>
          <a:srcRect l="45745" t="31562" r="47080" b="63645"/>
          <a:stretch>
            <a:fillRect/>
          </a:stretch>
        </p:blipFill>
        <p:spPr>
          <a:xfrm>
            <a:off x="3085895" y="2022741"/>
            <a:ext cx="7740219" cy="6465742"/>
          </a:xfrm>
          <a:prstGeom prst="rect">
            <a:avLst/>
          </a:prstGeom>
          <a:ln w="12700">
            <a:miter lim="400000"/>
          </a:ln>
        </p:spPr>
      </p:pic>
      <p:sp>
        <p:nvSpPr>
          <p:cNvPr id="700"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703"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701"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702"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05" name="IMG_4769.JPG" descr="IMG_4769.JPG"/>
          <p:cNvPicPr>
            <a:picLocks noChangeAspect="1"/>
          </p:cNvPicPr>
          <p:nvPr/>
        </p:nvPicPr>
        <p:blipFill>
          <a:blip r:embed="rId2">
            <a:extLst/>
          </a:blip>
          <a:srcRect l="43502" t="29187" r="46522" b="63653"/>
          <a:stretch>
            <a:fillRect/>
          </a:stretch>
        </p:blipFill>
        <p:spPr>
          <a:xfrm>
            <a:off x="2974975" y="2183207"/>
            <a:ext cx="7613664" cy="6835045"/>
          </a:xfrm>
          <a:prstGeom prst="rect">
            <a:avLst/>
          </a:prstGeom>
          <a:ln w="12700">
            <a:miter lim="400000"/>
          </a:ln>
        </p:spPr>
      </p:pic>
      <p:sp>
        <p:nvSpPr>
          <p:cNvPr id="706"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709"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707"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708"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11" name="IMG_4769.JPG" descr="IMG_4769.JPG"/>
          <p:cNvPicPr>
            <a:picLocks noChangeAspect="1"/>
          </p:cNvPicPr>
          <p:nvPr/>
        </p:nvPicPr>
        <p:blipFill>
          <a:blip r:embed="rId2">
            <a:extLst/>
          </a:blip>
          <a:srcRect l="33611" t="23373" r="46258" b="63260"/>
          <a:stretch>
            <a:fillRect/>
          </a:stretch>
        </p:blipFill>
        <p:spPr>
          <a:xfrm>
            <a:off x="2485231" y="2022871"/>
            <a:ext cx="8034325" cy="6673178"/>
          </a:xfrm>
          <a:prstGeom prst="rect">
            <a:avLst/>
          </a:prstGeom>
          <a:ln w="12700">
            <a:miter lim="400000"/>
          </a:ln>
        </p:spPr>
      </p:pic>
      <p:sp>
        <p:nvSpPr>
          <p:cNvPr id="712"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715" name="Flecha">
            <a:hlinkClick r:id="rId3" invalidUrl="" action="ppaction://hlinksldjump" tgtFrame="" tooltip="" history="1" highlightClick="0" endSnd="0"/>
          </p:cNvPr>
          <p:cNvGrpSpPr/>
          <p:nvPr/>
        </p:nvGrpSpPr>
        <p:grpSpPr>
          <a:xfrm>
            <a:off x="10864358" y="8346299"/>
            <a:ext cx="1706043" cy="885322"/>
            <a:chOff x="0" y="-1"/>
            <a:chExt cx="1706041" cy="885321"/>
          </a:xfrm>
        </p:grpSpPr>
        <p:sp>
          <p:nvSpPr>
            <p:cNvPr id="713"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714"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17" name="IMG_4769.JPG" descr="IMG_4769.JPG"/>
          <p:cNvPicPr>
            <a:picLocks noChangeAspect="1"/>
          </p:cNvPicPr>
          <p:nvPr/>
        </p:nvPicPr>
        <p:blipFill>
          <a:blip r:embed="rId2">
            <a:extLst/>
          </a:blip>
          <a:srcRect l="23975" t="18936" r="46259" b="63260"/>
          <a:stretch>
            <a:fillRect/>
          </a:stretch>
        </p:blipFill>
        <p:spPr>
          <a:xfrm>
            <a:off x="2826542" y="2302909"/>
            <a:ext cx="7910426" cy="5918006"/>
          </a:xfrm>
          <a:prstGeom prst="rect">
            <a:avLst/>
          </a:prstGeom>
          <a:ln w="12700">
            <a:miter lim="400000"/>
          </a:ln>
        </p:spPr>
      </p:pic>
      <p:sp>
        <p:nvSpPr>
          <p:cNvPr id="718"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721"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719"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720"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23" name="IMG_4769.JPG" descr="IMG_4769.JPG"/>
          <p:cNvPicPr>
            <a:picLocks noChangeAspect="1"/>
          </p:cNvPicPr>
          <p:nvPr/>
        </p:nvPicPr>
        <p:blipFill>
          <a:blip r:embed="rId2">
            <a:extLst/>
          </a:blip>
          <a:srcRect l="17065" t="14181" r="46258" b="63260"/>
          <a:stretch>
            <a:fillRect/>
          </a:stretch>
        </p:blipFill>
        <p:spPr>
          <a:xfrm>
            <a:off x="2223293" y="2308622"/>
            <a:ext cx="8558326" cy="6584148"/>
          </a:xfrm>
          <a:prstGeom prst="rect">
            <a:avLst/>
          </a:prstGeom>
          <a:ln w="12700">
            <a:miter lim="400000"/>
          </a:ln>
        </p:spPr>
      </p:pic>
      <p:sp>
        <p:nvSpPr>
          <p:cNvPr id="724"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727"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725"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726"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29" name="IMG_4769.JPG" descr="IMG_4769.JPG"/>
          <p:cNvPicPr>
            <a:picLocks noChangeAspect="1"/>
          </p:cNvPicPr>
          <p:nvPr/>
        </p:nvPicPr>
        <p:blipFill>
          <a:blip r:embed="rId2">
            <a:extLst/>
          </a:blip>
          <a:srcRect l="12248" t="5876" r="46259" b="63260"/>
          <a:stretch>
            <a:fillRect/>
          </a:stretch>
        </p:blipFill>
        <p:spPr>
          <a:xfrm>
            <a:off x="3187501" y="2256630"/>
            <a:ext cx="7188470" cy="6687961"/>
          </a:xfrm>
          <a:prstGeom prst="rect">
            <a:avLst/>
          </a:prstGeom>
          <a:ln w="12700">
            <a:miter lim="400000"/>
          </a:ln>
        </p:spPr>
      </p:pic>
      <p:sp>
        <p:nvSpPr>
          <p:cNvPr id="730"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733"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731"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732"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35" name="IMG_4769.JPG" descr="IMG_4769.JPG"/>
          <p:cNvPicPr>
            <a:picLocks noChangeAspect="1"/>
          </p:cNvPicPr>
          <p:nvPr/>
        </p:nvPicPr>
        <p:blipFill>
          <a:blip r:embed="rId2">
            <a:extLst/>
          </a:blip>
          <a:srcRect l="12248" t="5876" r="37650" b="63260"/>
          <a:stretch>
            <a:fillRect/>
          </a:stretch>
        </p:blipFill>
        <p:spPr>
          <a:xfrm>
            <a:off x="2885280" y="2318940"/>
            <a:ext cx="7793220" cy="6004677"/>
          </a:xfrm>
          <a:prstGeom prst="rect">
            <a:avLst/>
          </a:prstGeom>
          <a:ln w="12700">
            <a:miter lim="400000"/>
          </a:ln>
        </p:spPr>
      </p:pic>
      <p:sp>
        <p:nvSpPr>
          <p:cNvPr id="736"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739"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737"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738"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41" name="IMG_4769.JPG" descr="IMG_4769.JPG"/>
          <p:cNvPicPr>
            <a:picLocks noChangeAspect="1"/>
          </p:cNvPicPr>
          <p:nvPr/>
        </p:nvPicPr>
        <p:blipFill>
          <a:blip r:embed="rId2">
            <a:extLst/>
          </a:blip>
          <a:srcRect l="23678" t="4179" r="21530" b="59745"/>
          <a:stretch>
            <a:fillRect/>
          </a:stretch>
        </p:blipFill>
        <p:spPr>
          <a:xfrm>
            <a:off x="2629892" y="2119509"/>
            <a:ext cx="7744897" cy="6377989"/>
          </a:xfrm>
          <a:prstGeom prst="rect">
            <a:avLst/>
          </a:prstGeom>
          <a:ln w="12700">
            <a:miter lim="400000"/>
          </a:ln>
        </p:spPr>
      </p:pic>
      <p:sp>
        <p:nvSpPr>
          <p:cNvPr id="742"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745"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743"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744"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47" name="IMG_4769.JPG" descr="IMG_4769.JPG"/>
          <p:cNvPicPr>
            <a:picLocks noChangeAspect="1"/>
          </p:cNvPicPr>
          <p:nvPr/>
        </p:nvPicPr>
        <p:blipFill>
          <a:blip r:embed="rId2">
            <a:extLst/>
          </a:blip>
          <a:stretch>
            <a:fillRect/>
          </a:stretch>
        </p:blipFill>
        <p:spPr>
          <a:xfrm>
            <a:off x="3326084" y="685998"/>
            <a:ext cx="6701363" cy="8381765"/>
          </a:xfrm>
          <a:prstGeom prst="rect">
            <a:avLst/>
          </a:prstGeom>
          <a:ln w="12700">
            <a:miter lim="400000"/>
          </a:ln>
        </p:spPr>
      </p:pic>
      <p:pic>
        <p:nvPicPr>
          <p:cNvPr id="748"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06" t="38554" r="37702" b="27552"/>
          <a:stretch>
            <a:fillRect/>
          </a:stretch>
        </p:blipFill>
        <p:spPr>
          <a:xfrm>
            <a:off x="11595088" y="843861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747"/>
                                        </p:tgtEl>
                                        <p:attrNameLst>
                                          <p:attrName>style.visibility</p:attrName>
                                        </p:attrNameLst>
                                      </p:cBhvr>
                                      <p:to>
                                        <p:strVal val="visible"/>
                                      </p:to>
                                    </p:set>
                                    <p:animEffect filter="fade" transition="in">
                                      <p:cBhvr>
                                        <p:cTn id="7" dur="1500"/>
                                        <p:tgtEl>
                                          <p:spTgt spid="7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47"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5" name="PROPUESTA 2. Tormenta marina…"/>
          <p:cNvSpPr txBox="1"/>
          <p:nvPr/>
        </p:nvSpPr>
        <p:spPr>
          <a:xfrm>
            <a:off x="349560" y="40640"/>
            <a:ext cx="12305680" cy="9672321"/>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57200">
              <a:lnSpc>
                <a:spcPts val="4800"/>
              </a:lnSpc>
              <a:defRPr sz="2900">
                <a:latin typeface="Papyrus"/>
                <a:ea typeface="Papyrus"/>
                <a:cs typeface="Papyrus"/>
                <a:sym typeface="Papyrus"/>
              </a:defRPr>
            </a:pPr>
            <a:r>
              <a:t>PROPUESTA 2. Tormenta marina</a:t>
            </a:r>
          </a:p>
          <a:p>
            <a:pPr algn="just" defTabSz="457200">
              <a:lnSpc>
                <a:spcPts val="2300"/>
              </a:lnSpc>
              <a:defRPr sz="800">
                <a:latin typeface="Papyrus"/>
                <a:ea typeface="Papyrus"/>
                <a:cs typeface="Papyrus"/>
                <a:sym typeface="Papyrus"/>
              </a:defRPr>
            </a:pPr>
          </a:p>
          <a:p>
            <a:pPr indent="270508" algn="just" defTabSz="449580">
              <a:lnSpc>
                <a:spcPct val="115000"/>
              </a:lnSpc>
              <a:spcBef>
                <a:spcPts val="800"/>
              </a:spcBef>
              <a:defRPr sz="2900">
                <a:uFill>
                  <a:solidFill>
                    <a:srgbClr val="000000"/>
                  </a:solidFill>
                </a:uFill>
                <a:latin typeface="Papyrus"/>
                <a:ea typeface="Papyrus"/>
                <a:cs typeface="Papyrus"/>
                <a:sym typeface="Papyrus"/>
              </a:defRPr>
            </a:pPr>
            <a:r>
              <a:t>Además de fijarnos en lo que le pasa a nuestra mente, vamos a fijarnos en lo que le pasa a nuestro cuerpo.</a:t>
            </a:r>
          </a:p>
          <a:p>
            <a:pPr indent="270508" algn="just" defTabSz="449580">
              <a:lnSpc>
                <a:spcPct val="115000"/>
              </a:lnSpc>
              <a:spcBef>
                <a:spcPts val="800"/>
              </a:spcBef>
              <a:defRPr sz="2900">
                <a:uFill>
                  <a:solidFill>
                    <a:srgbClr val="000000"/>
                  </a:solidFill>
                </a:uFill>
                <a:latin typeface="Papyrus"/>
                <a:ea typeface="Papyrus"/>
                <a:cs typeface="Papyrus"/>
                <a:sym typeface="Papyrus"/>
              </a:defRPr>
            </a:pPr>
            <a:r>
              <a:t>Les haremos recordar ese mar metido en una botella y recordaremos la actividad anterior. Qué ocurría cuando lo agitábamos y qué cuando dejábamos de hacerlo.</a:t>
            </a:r>
          </a:p>
          <a:p>
            <a:pPr indent="270508" algn="just" defTabSz="449580">
              <a:lnSpc>
                <a:spcPct val="115000"/>
              </a:lnSpc>
              <a:spcBef>
                <a:spcPts val="800"/>
              </a:spcBef>
              <a:defRPr sz="2900">
                <a:uFill>
                  <a:solidFill>
                    <a:srgbClr val="000000"/>
                  </a:solidFill>
                </a:uFill>
                <a:latin typeface="Papyrus"/>
                <a:ea typeface="Papyrus"/>
                <a:cs typeface="Papyrus"/>
                <a:sym typeface="Papyrus"/>
              </a:defRPr>
            </a:pPr>
            <a:r>
              <a:t>A continuación, les proponemos que salten durante un minuto en el sitio. Con todas sus fuerzas. Bien alto y todo lo que puedan.</a:t>
            </a:r>
          </a:p>
          <a:p>
            <a:pPr indent="270508" algn="just" defTabSz="449580">
              <a:lnSpc>
                <a:spcPct val="115000"/>
              </a:lnSpc>
              <a:spcBef>
                <a:spcPts val="800"/>
              </a:spcBef>
              <a:defRPr sz="2900">
                <a:uFill>
                  <a:solidFill>
                    <a:srgbClr val="000000"/>
                  </a:solidFill>
                </a:uFill>
                <a:latin typeface="Papyrus"/>
                <a:ea typeface="Papyrus"/>
                <a:cs typeface="Papyrus"/>
                <a:sym typeface="Papyrus"/>
              </a:defRPr>
            </a:pPr>
            <a:r>
              <a:t>Cuando hayan terminado les invitaremos a que se sienten y les pediremos que, con los ojos cerrados y las manos en el pecho, sientan su corazón y su respiración. </a:t>
            </a:r>
          </a:p>
          <a:p>
            <a:pPr indent="270508" algn="just" defTabSz="449580">
              <a:lnSpc>
                <a:spcPct val="115000"/>
              </a:lnSpc>
              <a:spcBef>
                <a:spcPts val="800"/>
              </a:spcBef>
              <a:defRPr sz="2900">
                <a:uFill>
                  <a:solidFill>
                    <a:srgbClr val="000000"/>
                  </a:solidFill>
                </a:uFill>
                <a:latin typeface="Papyrus"/>
                <a:ea typeface="Papyrus"/>
                <a:cs typeface="Papyrus"/>
                <a:sym typeface="Papyrus"/>
              </a:defRPr>
            </a:pPr>
            <a:r>
              <a:t>Después de unos minutos, les preguntaremos qué han sentido y cómo han hecho para calmarse</a:t>
            </a:r>
          </a:p>
        </p:txBody>
      </p:sp>
      <p:pic>
        <p:nvPicPr>
          <p:cNvPr id="246"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14" t="38566" r="37694" b="27549"/>
          <a:stretch>
            <a:fillRect/>
          </a:stretch>
        </p:blipFill>
        <p:spPr>
          <a:xfrm>
            <a:off x="11510685" y="8520401"/>
            <a:ext cx="874148" cy="873596"/>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7" y="0"/>
                </a:moveTo>
                <a:cubicBezTo>
                  <a:pt x="9491" y="0"/>
                  <a:pt x="9044" y="55"/>
                  <a:pt x="8295" y="235"/>
                </a:cubicBezTo>
                <a:cubicBezTo>
                  <a:pt x="4335" y="1183"/>
                  <a:pt x="1327" y="4163"/>
                  <a:pt x="289" y="8145"/>
                </a:cubicBezTo>
                <a:cubicBezTo>
                  <a:pt x="-96" y="9621"/>
                  <a:pt x="-96" y="11972"/>
                  <a:pt x="289" y="13448"/>
                </a:cubicBezTo>
                <a:cubicBezTo>
                  <a:pt x="648" y="14828"/>
                  <a:pt x="1569" y="16688"/>
                  <a:pt x="2408" y="17722"/>
                </a:cubicBezTo>
                <a:cubicBezTo>
                  <a:pt x="3756" y="19380"/>
                  <a:pt x="5999" y="20788"/>
                  <a:pt x="8168" y="21339"/>
                </a:cubicBezTo>
                <a:cubicBezTo>
                  <a:pt x="9038" y="21560"/>
                  <a:pt x="9544" y="21600"/>
                  <a:pt x="11067" y="21564"/>
                </a:cubicBezTo>
                <a:cubicBezTo>
                  <a:pt x="12737" y="21525"/>
                  <a:pt x="13039" y="21478"/>
                  <a:pt x="14172" y="21094"/>
                </a:cubicBezTo>
                <a:cubicBezTo>
                  <a:pt x="15966" y="20484"/>
                  <a:pt x="17084" y="19783"/>
                  <a:pt x="18487" y="18369"/>
                </a:cubicBezTo>
                <a:cubicBezTo>
                  <a:pt x="19528" y="17319"/>
                  <a:pt x="19775" y="16961"/>
                  <a:pt x="20362" y="15761"/>
                </a:cubicBezTo>
                <a:cubicBezTo>
                  <a:pt x="21325" y="13797"/>
                  <a:pt x="21504" y="13032"/>
                  <a:pt x="21504" y="10792"/>
                </a:cubicBezTo>
                <a:cubicBezTo>
                  <a:pt x="21504" y="8553"/>
                  <a:pt x="21325" y="7797"/>
                  <a:pt x="20362" y="5832"/>
                </a:cubicBezTo>
                <a:cubicBezTo>
                  <a:pt x="19775" y="4633"/>
                  <a:pt x="19528" y="4275"/>
                  <a:pt x="18487" y="3225"/>
                </a:cubicBezTo>
                <a:cubicBezTo>
                  <a:pt x="18307" y="3043"/>
                  <a:pt x="18133" y="2875"/>
                  <a:pt x="17960" y="2715"/>
                </a:cubicBezTo>
                <a:cubicBezTo>
                  <a:pt x="17906" y="2721"/>
                  <a:pt x="17844" y="2695"/>
                  <a:pt x="17814" y="2646"/>
                </a:cubicBezTo>
                <a:cubicBezTo>
                  <a:pt x="17800" y="2623"/>
                  <a:pt x="17795" y="2603"/>
                  <a:pt x="17794" y="2578"/>
                </a:cubicBezTo>
                <a:cubicBezTo>
                  <a:pt x="16685" y="1586"/>
                  <a:pt x="15663" y="1005"/>
                  <a:pt x="14172" y="500"/>
                </a:cubicBezTo>
                <a:cubicBezTo>
                  <a:pt x="13086" y="133"/>
                  <a:pt x="12691" y="73"/>
                  <a:pt x="11204" y="20"/>
                </a:cubicBezTo>
                <a:cubicBezTo>
                  <a:pt x="10843" y="7"/>
                  <a:pt x="10540" y="0"/>
                  <a:pt x="10277" y="0"/>
                </a:cubicBezTo>
                <a:close/>
                <a:moveTo>
                  <a:pt x="10911" y="4401"/>
                </a:moveTo>
                <a:cubicBezTo>
                  <a:pt x="12860" y="4406"/>
                  <a:pt x="14804" y="5403"/>
                  <a:pt x="15802" y="7518"/>
                </a:cubicBezTo>
                <a:cubicBezTo>
                  <a:pt x="16197" y="8355"/>
                  <a:pt x="16222" y="8504"/>
                  <a:pt x="16222" y="9870"/>
                </a:cubicBezTo>
                <a:cubicBezTo>
                  <a:pt x="16222" y="11237"/>
                  <a:pt x="16200" y="11381"/>
                  <a:pt x="15802" y="12223"/>
                </a:cubicBezTo>
                <a:cubicBezTo>
                  <a:pt x="15035" y="13850"/>
                  <a:pt x="13509" y="15045"/>
                  <a:pt x="11770" y="15389"/>
                </a:cubicBezTo>
                <a:lnTo>
                  <a:pt x="10999" y="15536"/>
                </a:lnTo>
                <a:lnTo>
                  <a:pt x="10999" y="16114"/>
                </a:lnTo>
                <a:cubicBezTo>
                  <a:pt x="10999" y="16429"/>
                  <a:pt x="10958" y="16716"/>
                  <a:pt x="10901" y="16751"/>
                </a:cubicBezTo>
                <a:cubicBezTo>
                  <a:pt x="10744" y="16849"/>
                  <a:pt x="7381" y="14310"/>
                  <a:pt x="7514" y="14193"/>
                </a:cubicBezTo>
                <a:cubicBezTo>
                  <a:pt x="8194" y="13595"/>
                  <a:pt x="10786" y="11801"/>
                  <a:pt x="10882" y="11860"/>
                </a:cubicBezTo>
                <a:cubicBezTo>
                  <a:pt x="10951" y="11903"/>
                  <a:pt x="10999" y="12202"/>
                  <a:pt x="10999" y="12527"/>
                </a:cubicBezTo>
                <a:cubicBezTo>
                  <a:pt x="10999" y="13104"/>
                  <a:pt x="11016" y="13117"/>
                  <a:pt x="11370" y="13036"/>
                </a:cubicBezTo>
                <a:cubicBezTo>
                  <a:pt x="13037" y="12655"/>
                  <a:pt x="14011" y="11355"/>
                  <a:pt x="13889" y="9665"/>
                </a:cubicBezTo>
                <a:cubicBezTo>
                  <a:pt x="13736" y="7546"/>
                  <a:pt x="11590" y="6263"/>
                  <a:pt x="9525" y="7057"/>
                </a:cubicBezTo>
                <a:cubicBezTo>
                  <a:pt x="8755" y="7352"/>
                  <a:pt x="8027" y="8145"/>
                  <a:pt x="7826" y="8900"/>
                </a:cubicBezTo>
                <a:cubicBezTo>
                  <a:pt x="7568" y="9869"/>
                  <a:pt x="7569" y="9867"/>
                  <a:pt x="6440" y="9910"/>
                </a:cubicBezTo>
                <a:cubicBezTo>
                  <a:pt x="5873" y="9931"/>
                  <a:pt x="5359" y="9894"/>
                  <a:pt x="5297" y="9831"/>
                </a:cubicBezTo>
                <a:cubicBezTo>
                  <a:pt x="5235" y="9769"/>
                  <a:pt x="5242" y="9402"/>
                  <a:pt x="5317" y="9008"/>
                </a:cubicBezTo>
                <a:cubicBezTo>
                  <a:pt x="5880" y="6026"/>
                  <a:pt x="8405" y="4396"/>
                  <a:pt x="10911" y="4401"/>
                </a:cubicBezTo>
                <a:close/>
              </a:path>
            </a:pathLst>
          </a:custGeom>
          <a:ln w="12700">
            <a:miter lim="400000"/>
          </a:ln>
        </p:spPr>
      </p:pic>
    </p:spTree>
  </p:cSld>
  <p:clrMapOvr>
    <a:masterClrMapping/>
  </p:clrMapOvr>
  <p:transition xmlns:p14="http://schemas.microsoft.com/office/powerpoint/2010/main" spd="med" advClick="1"/>
</p:sld>
</file>

<file path=ppt/slides/slide7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50" name="Imagen" descr="Imagen"/>
          <p:cNvPicPr>
            <a:picLocks noChangeAspect="1"/>
          </p:cNvPicPr>
          <p:nvPr/>
        </p:nvPicPr>
        <p:blipFill>
          <a:blip r:embed="rId2">
            <a:extLst/>
          </a:blip>
          <a:srcRect l="18253" t="49518" r="78216" b="46796"/>
          <a:stretch>
            <a:fillRect/>
          </a:stretch>
        </p:blipFill>
        <p:spPr>
          <a:xfrm>
            <a:off x="3526035" y="2362913"/>
            <a:ext cx="6511696" cy="4532299"/>
          </a:xfrm>
          <a:prstGeom prst="rect">
            <a:avLst/>
          </a:prstGeom>
          <a:ln w="12700">
            <a:miter lim="400000"/>
          </a:ln>
        </p:spPr>
      </p:pic>
      <p:sp>
        <p:nvSpPr>
          <p:cNvPr id="751"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754"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752"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753"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7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56" name="Imagen" descr="Imagen"/>
          <p:cNvPicPr>
            <a:picLocks noChangeAspect="1"/>
          </p:cNvPicPr>
          <p:nvPr/>
        </p:nvPicPr>
        <p:blipFill>
          <a:blip r:embed="rId2">
            <a:extLst/>
          </a:blip>
          <a:srcRect l="16822" t="47889" r="78216" b="46796"/>
          <a:stretch>
            <a:fillRect/>
          </a:stretch>
        </p:blipFill>
        <p:spPr>
          <a:xfrm>
            <a:off x="2993555" y="2497928"/>
            <a:ext cx="6663175" cy="4757931"/>
          </a:xfrm>
          <a:prstGeom prst="rect">
            <a:avLst/>
          </a:prstGeom>
          <a:ln w="12700">
            <a:miter lim="400000"/>
          </a:ln>
        </p:spPr>
      </p:pic>
      <p:sp>
        <p:nvSpPr>
          <p:cNvPr id="757"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760"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758"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759"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7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62" name="Imagen" descr="Imagen"/>
          <p:cNvPicPr>
            <a:picLocks noChangeAspect="1"/>
          </p:cNvPicPr>
          <p:nvPr/>
        </p:nvPicPr>
        <p:blipFill>
          <a:blip r:embed="rId2">
            <a:extLst/>
          </a:blip>
          <a:srcRect l="15304" t="46237" r="78216" b="46796"/>
          <a:stretch>
            <a:fillRect/>
          </a:stretch>
        </p:blipFill>
        <p:spPr>
          <a:xfrm>
            <a:off x="3229068" y="2647937"/>
            <a:ext cx="6427663" cy="4607925"/>
          </a:xfrm>
          <a:prstGeom prst="rect">
            <a:avLst/>
          </a:prstGeom>
          <a:ln w="12700">
            <a:miter lim="400000"/>
          </a:ln>
        </p:spPr>
      </p:pic>
      <p:sp>
        <p:nvSpPr>
          <p:cNvPr id="763"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766"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764"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765"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7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68" name="Imagen" descr="Imagen"/>
          <p:cNvPicPr>
            <a:picLocks noChangeAspect="1"/>
          </p:cNvPicPr>
          <p:nvPr/>
        </p:nvPicPr>
        <p:blipFill>
          <a:blip r:embed="rId2">
            <a:extLst/>
          </a:blip>
          <a:srcRect l="14131" t="44529" r="78216" b="46795"/>
          <a:stretch>
            <a:fillRect/>
          </a:stretch>
        </p:blipFill>
        <p:spPr>
          <a:xfrm>
            <a:off x="3347956" y="2488085"/>
            <a:ext cx="6308774" cy="4767776"/>
          </a:xfrm>
          <a:prstGeom prst="rect">
            <a:avLst/>
          </a:prstGeom>
          <a:ln w="12700">
            <a:miter lim="400000"/>
          </a:ln>
        </p:spPr>
      </p:pic>
      <p:sp>
        <p:nvSpPr>
          <p:cNvPr id="769"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772"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770"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771"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7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74" name="Imagen" descr="Imagen"/>
          <p:cNvPicPr>
            <a:picLocks noChangeAspect="1"/>
          </p:cNvPicPr>
          <p:nvPr/>
        </p:nvPicPr>
        <p:blipFill>
          <a:blip r:embed="rId2">
            <a:extLst/>
          </a:blip>
          <a:srcRect l="13704" t="43073" r="75560" b="45072"/>
          <a:stretch>
            <a:fillRect/>
          </a:stretch>
        </p:blipFill>
        <p:spPr>
          <a:xfrm>
            <a:off x="3092074" y="2523565"/>
            <a:ext cx="6820691" cy="5020488"/>
          </a:xfrm>
          <a:prstGeom prst="rect">
            <a:avLst/>
          </a:prstGeom>
          <a:ln w="12700">
            <a:miter lim="400000"/>
          </a:ln>
        </p:spPr>
      </p:pic>
      <p:sp>
        <p:nvSpPr>
          <p:cNvPr id="775"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778"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776"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777"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7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80" name="Imagen" descr="Imagen"/>
          <p:cNvPicPr>
            <a:picLocks noChangeAspect="1"/>
          </p:cNvPicPr>
          <p:nvPr/>
        </p:nvPicPr>
        <p:blipFill>
          <a:blip r:embed="rId2">
            <a:extLst/>
          </a:blip>
          <a:srcRect l="13704" t="43073" r="72533" b="43349"/>
          <a:stretch>
            <a:fillRect/>
          </a:stretch>
        </p:blipFill>
        <p:spPr>
          <a:xfrm>
            <a:off x="2833884" y="2661163"/>
            <a:ext cx="7337223" cy="4825641"/>
          </a:xfrm>
          <a:prstGeom prst="rect">
            <a:avLst/>
          </a:prstGeom>
          <a:ln w="12700">
            <a:miter lim="400000"/>
          </a:ln>
        </p:spPr>
      </p:pic>
      <p:sp>
        <p:nvSpPr>
          <p:cNvPr id="781"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784"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782"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783"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7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86" name="Imagen" descr="Imagen"/>
          <p:cNvPicPr>
            <a:picLocks noChangeAspect="1"/>
          </p:cNvPicPr>
          <p:nvPr/>
        </p:nvPicPr>
        <p:blipFill>
          <a:blip r:embed="rId2">
            <a:extLst/>
          </a:blip>
          <a:srcRect l="13704" t="43073" r="69584" b="40882"/>
          <a:stretch>
            <a:fillRect/>
          </a:stretch>
        </p:blipFill>
        <p:spPr>
          <a:xfrm>
            <a:off x="2833884" y="2661163"/>
            <a:ext cx="7150550" cy="4576826"/>
          </a:xfrm>
          <a:prstGeom prst="rect">
            <a:avLst/>
          </a:prstGeom>
          <a:ln w="12700">
            <a:miter lim="400000"/>
          </a:ln>
        </p:spPr>
      </p:pic>
      <p:sp>
        <p:nvSpPr>
          <p:cNvPr id="787"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790"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788"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789"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7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92" name="Imagen" descr="Imagen"/>
          <p:cNvPicPr>
            <a:picLocks noChangeAspect="1"/>
          </p:cNvPicPr>
          <p:nvPr/>
        </p:nvPicPr>
        <p:blipFill>
          <a:blip r:embed="rId2">
            <a:extLst/>
          </a:blip>
          <a:srcRect l="13704" t="43073" r="66769" b="36725"/>
          <a:stretch>
            <a:fillRect/>
          </a:stretch>
        </p:blipFill>
        <p:spPr>
          <a:xfrm>
            <a:off x="2935882" y="2584963"/>
            <a:ext cx="7133164" cy="4919576"/>
          </a:xfrm>
          <a:prstGeom prst="rect">
            <a:avLst/>
          </a:prstGeom>
          <a:ln w="12700">
            <a:miter lim="400000"/>
          </a:ln>
        </p:spPr>
      </p:pic>
      <p:sp>
        <p:nvSpPr>
          <p:cNvPr id="793"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796"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794"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795"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7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98" name="Imagen" descr="Imagen"/>
          <p:cNvPicPr>
            <a:picLocks noChangeAspect="1"/>
          </p:cNvPicPr>
          <p:nvPr/>
        </p:nvPicPr>
        <p:blipFill>
          <a:blip r:embed="rId2">
            <a:extLst/>
          </a:blip>
          <a:srcRect l="13704" t="43072" r="62361" b="33749"/>
          <a:stretch>
            <a:fillRect/>
          </a:stretch>
        </p:blipFill>
        <p:spPr>
          <a:xfrm>
            <a:off x="2935882" y="2584963"/>
            <a:ext cx="7100135" cy="4583762"/>
          </a:xfrm>
          <a:prstGeom prst="rect">
            <a:avLst/>
          </a:prstGeom>
          <a:ln w="12700">
            <a:miter lim="400000"/>
          </a:ln>
        </p:spPr>
      </p:pic>
      <p:sp>
        <p:nvSpPr>
          <p:cNvPr id="799"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802"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800"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801"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7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04" name="Imagen" descr="Imagen"/>
          <p:cNvPicPr>
            <a:picLocks noChangeAspect="1"/>
          </p:cNvPicPr>
          <p:nvPr/>
        </p:nvPicPr>
        <p:blipFill>
          <a:blip r:embed="rId2">
            <a:extLst/>
          </a:blip>
          <a:srcRect l="9893" t="38507" r="62361" b="33750"/>
          <a:stretch>
            <a:fillRect/>
          </a:stretch>
        </p:blipFill>
        <p:spPr>
          <a:xfrm>
            <a:off x="2440384" y="2395734"/>
            <a:ext cx="7443931" cy="4962226"/>
          </a:xfrm>
          <a:prstGeom prst="rect">
            <a:avLst/>
          </a:prstGeom>
          <a:ln w="12700">
            <a:miter lim="400000"/>
          </a:ln>
        </p:spPr>
      </p:pic>
      <p:sp>
        <p:nvSpPr>
          <p:cNvPr id="805"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808"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806"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807"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8" name="image6.jpeg" descr="image6.jpeg"/>
          <p:cNvPicPr>
            <a:picLocks noChangeAspect="1"/>
          </p:cNvPicPr>
          <p:nvPr/>
        </p:nvPicPr>
        <p:blipFill>
          <a:blip r:embed="rId2">
            <a:extLst/>
          </a:blip>
          <a:stretch>
            <a:fillRect/>
          </a:stretch>
        </p:blipFill>
        <p:spPr>
          <a:xfrm>
            <a:off x="-50938" y="-217354"/>
            <a:ext cx="13387284" cy="10027541"/>
          </a:xfrm>
          <a:prstGeom prst="rect">
            <a:avLst/>
          </a:prstGeom>
          <a:ln w="12700">
            <a:miter lim="400000"/>
          </a:ln>
        </p:spPr>
      </p:pic>
      <p:sp>
        <p:nvSpPr>
          <p:cNvPr id="249" name="El traje marino"/>
          <p:cNvSpPr txBox="1"/>
          <p:nvPr/>
        </p:nvSpPr>
        <p:spPr>
          <a:xfrm>
            <a:off x="551815" y="399084"/>
            <a:ext cx="9184710" cy="1435101"/>
          </a:xfrm>
          <a:prstGeom prst="rect">
            <a:avLst/>
          </a:prstGeom>
          <a:ln w="12700">
            <a:miter lim="400000"/>
          </a:ln>
          <a:effectLst>
            <a:outerShdw sx="100000" sy="100000" kx="0" ky="0" algn="b" rotWithShape="0" blurRad="25400" dist="504575" dir="3580882">
              <a:srgbClr val="EACB59">
                <a:alpha val="50976"/>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sz="9100">
                <a:solidFill>
                  <a:srgbClr val="004D80"/>
                </a:solidFill>
                <a:latin typeface="Baskerville"/>
                <a:ea typeface="Baskerville"/>
                <a:cs typeface="Baskerville"/>
                <a:sym typeface="Baskerville"/>
              </a:defRPr>
            </a:lvl1pPr>
          </a:lstStyle>
          <a:p>
            <a:pPr/>
            <a:r>
              <a:t>El traje marino</a:t>
            </a:r>
          </a:p>
        </p:txBody>
      </p:sp>
      <p:pic>
        <p:nvPicPr>
          <p:cNvPr id="250" name="Captura de pantalla 2020-04-06 a las 13.54.21.png" descr="Captura de pantalla 2020-04-06 a las 13.54.21.png">
            <a:hlinkClick r:id="rId3" invalidUrl="" action="ppaction://hlinksldjump" tgtFrame="" tooltip="" history="1" highlightClick="0" endSnd="0"/>
          </p:cNvPr>
          <p:cNvPicPr>
            <a:picLocks noChangeAspect="1"/>
          </p:cNvPicPr>
          <p:nvPr/>
        </p:nvPicPr>
        <p:blipFill>
          <a:blip r:embed="rId4">
            <a:extLst/>
          </a:blip>
          <a:srcRect l="58597" t="28750" r="37499" b="64984"/>
          <a:stretch>
            <a:fillRect/>
          </a:stretch>
        </p:blipFill>
        <p:spPr>
          <a:xfrm>
            <a:off x="11818980" y="246376"/>
            <a:ext cx="895366" cy="898295"/>
          </a:xfrm>
          <a:custGeom>
            <a:avLst/>
            <a:gdLst/>
            <a:ahLst/>
            <a:cxnLst>
              <a:cxn ang="0">
                <a:pos x="wd2" y="hd2"/>
              </a:cxn>
              <a:cxn ang="5400000">
                <a:pos x="wd2" y="hd2"/>
              </a:cxn>
              <a:cxn ang="10800000">
                <a:pos x="wd2" y="hd2"/>
              </a:cxn>
              <a:cxn ang="16200000">
                <a:pos x="wd2" y="hd2"/>
              </a:cxn>
            </a:cxnLst>
            <a:rect l="0" t="0" r="r" b="b"/>
            <a:pathLst>
              <a:path w="20610" h="21160" fill="norm" stroke="1" extrusionOk="0">
                <a:moveTo>
                  <a:pt x="9922" y="6"/>
                </a:moveTo>
                <a:cubicBezTo>
                  <a:pt x="9529" y="19"/>
                  <a:pt x="9136" y="42"/>
                  <a:pt x="8734" y="99"/>
                </a:cubicBezTo>
                <a:cubicBezTo>
                  <a:pt x="5652" y="536"/>
                  <a:pt x="2500" y="2757"/>
                  <a:pt x="1179" y="5410"/>
                </a:cubicBezTo>
                <a:cubicBezTo>
                  <a:pt x="-990" y="9769"/>
                  <a:pt x="-95" y="15331"/>
                  <a:pt x="3280" y="18451"/>
                </a:cubicBezTo>
                <a:cubicBezTo>
                  <a:pt x="4502" y="19580"/>
                  <a:pt x="6727" y="20706"/>
                  <a:pt x="8250" y="20966"/>
                </a:cubicBezTo>
                <a:cubicBezTo>
                  <a:pt x="10833" y="21406"/>
                  <a:pt x="12777" y="21114"/>
                  <a:pt x="15147" y="19919"/>
                </a:cubicBezTo>
                <a:cubicBezTo>
                  <a:pt x="18526" y="18214"/>
                  <a:pt x="20610" y="14646"/>
                  <a:pt x="20610" y="10570"/>
                </a:cubicBezTo>
                <a:cubicBezTo>
                  <a:pt x="20610" y="4406"/>
                  <a:pt x="15817" y="-194"/>
                  <a:pt x="9922" y="6"/>
                </a:cubicBezTo>
                <a:close/>
                <a:moveTo>
                  <a:pt x="10232" y="2362"/>
                </a:moveTo>
                <a:cubicBezTo>
                  <a:pt x="10449" y="2353"/>
                  <a:pt x="10661" y="2371"/>
                  <a:pt x="10863" y="2409"/>
                </a:cubicBezTo>
                <a:cubicBezTo>
                  <a:pt x="12168" y="2660"/>
                  <a:pt x="13700" y="3822"/>
                  <a:pt x="14252" y="4989"/>
                </a:cubicBezTo>
                <a:cubicBezTo>
                  <a:pt x="15013" y="6598"/>
                  <a:pt x="14894" y="7679"/>
                  <a:pt x="13603" y="11112"/>
                </a:cubicBezTo>
                <a:cubicBezTo>
                  <a:pt x="12973" y="12788"/>
                  <a:pt x="12417" y="14382"/>
                  <a:pt x="12370" y="14646"/>
                </a:cubicBezTo>
                <a:cubicBezTo>
                  <a:pt x="12294" y="15072"/>
                  <a:pt x="12075" y="15127"/>
                  <a:pt x="10378" y="15188"/>
                </a:cubicBezTo>
                <a:cubicBezTo>
                  <a:pt x="9254" y="15229"/>
                  <a:pt x="8410" y="15155"/>
                  <a:pt x="8323" y="15011"/>
                </a:cubicBezTo>
                <a:cubicBezTo>
                  <a:pt x="8241" y="14876"/>
                  <a:pt x="8009" y="14205"/>
                  <a:pt x="7811" y="13524"/>
                </a:cubicBezTo>
                <a:cubicBezTo>
                  <a:pt x="7614" y="12843"/>
                  <a:pt x="7091" y="11379"/>
                  <a:pt x="6651" y="10262"/>
                </a:cubicBezTo>
                <a:cubicBezTo>
                  <a:pt x="5733" y="7931"/>
                  <a:pt x="5643" y="6517"/>
                  <a:pt x="6304" y="5026"/>
                </a:cubicBezTo>
                <a:cubicBezTo>
                  <a:pt x="6953" y="3564"/>
                  <a:pt x="8717" y="2419"/>
                  <a:pt x="10232" y="2362"/>
                </a:cubicBezTo>
                <a:close/>
                <a:moveTo>
                  <a:pt x="10150" y="16161"/>
                </a:moveTo>
                <a:cubicBezTo>
                  <a:pt x="10817" y="16159"/>
                  <a:pt x="11513" y="16318"/>
                  <a:pt x="11803" y="16647"/>
                </a:cubicBezTo>
                <a:cubicBezTo>
                  <a:pt x="12187" y="17080"/>
                  <a:pt x="12168" y="17140"/>
                  <a:pt x="11338" y="17965"/>
                </a:cubicBezTo>
                <a:cubicBezTo>
                  <a:pt x="10859" y="18440"/>
                  <a:pt x="10394" y="18834"/>
                  <a:pt x="10305" y="18834"/>
                </a:cubicBezTo>
                <a:cubicBezTo>
                  <a:pt x="10216" y="18834"/>
                  <a:pt x="9753" y="18453"/>
                  <a:pt x="9282" y="17984"/>
                </a:cubicBezTo>
                <a:cubicBezTo>
                  <a:pt x="8568" y="17275"/>
                  <a:pt x="8467" y="17055"/>
                  <a:pt x="8670" y="16666"/>
                </a:cubicBezTo>
                <a:cubicBezTo>
                  <a:pt x="8843" y="16336"/>
                  <a:pt x="9483" y="16164"/>
                  <a:pt x="10150" y="16161"/>
                </a:cubicBezTo>
                <a:close/>
              </a:path>
            </a:pathLst>
          </a:custGeom>
          <a:ln w="12700">
            <a:miter lim="400000"/>
          </a:ln>
        </p:spPr>
      </p:pic>
      <p:pic>
        <p:nvPicPr>
          <p:cNvPr id="251"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3" t="38560" r="37700" b="27559"/>
          <a:stretch>
            <a:fillRect/>
          </a:stretch>
        </p:blipFill>
        <p:spPr>
          <a:xfrm>
            <a:off x="11816973" y="8583394"/>
            <a:ext cx="899089" cy="898245"/>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75" y="0"/>
                </a:moveTo>
                <a:cubicBezTo>
                  <a:pt x="9488" y="0"/>
                  <a:pt x="9040" y="68"/>
                  <a:pt x="8291" y="248"/>
                </a:cubicBezTo>
                <a:cubicBezTo>
                  <a:pt x="4332" y="1197"/>
                  <a:pt x="1326" y="4169"/>
                  <a:pt x="289" y="8151"/>
                </a:cubicBezTo>
                <a:cubicBezTo>
                  <a:pt x="-96" y="9628"/>
                  <a:pt x="-96" y="11975"/>
                  <a:pt x="289" y="13451"/>
                </a:cubicBezTo>
                <a:cubicBezTo>
                  <a:pt x="648" y="14831"/>
                  <a:pt x="1566" y="16689"/>
                  <a:pt x="2406" y="17722"/>
                </a:cubicBezTo>
                <a:cubicBezTo>
                  <a:pt x="3752" y="19381"/>
                  <a:pt x="6000" y="20794"/>
                  <a:pt x="8167" y="21345"/>
                </a:cubicBezTo>
                <a:cubicBezTo>
                  <a:pt x="9037" y="21566"/>
                  <a:pt x="9549" y="21600"/>
                  <a:pt x="11072" y="21564"/>
                </a:cubicBezTo>
                <a:cubicBezTo>
                  <a:pt x="12741" y="21525"/>
                  <a:pt x="13043" y="21481"/>
                  <a:pt x="14176" y="21097"/>
                </a:cubicBezTo>
                <a:cubicBezTo>
                  <a:pt x="15970" y="20488"/>
                  <a:pt x="17084" y="19784"/>
                  <a:pt x="18485" y="18370"/>
                </a:cubicBezTo>
                <a:cubicBezTo>
                  <a:pt x="19526" y="17320"/>
                  <a:pt x="19777" y="16968"/>
                  <a:pt x="20365" y="15768"/>
                </a:cubicBezTo>
                <a:cubicBezTo>
                  <a:pt x="21328" y="13803"/>
                  <a:pt x="21504" y="13041"/>
                  <a:pt x="21504" y="10801"/>
                </a:cubicBezTo>
                <a:cubicBezTo>
                  <a:pt x="21504" y="8561"/>
                  <a:pt x="21328" y="7799"/>
                  <a:pt x="20365" y="5834"/>
                </a:cubicBezTo>
                <a:cubicBezTo>
                  <a:pt x="19777" y="4634"/>
                  <a:pt x="19526" y="4282"/>
                  <a:pt x="18485" y="3232"/>
                </a:cubicBezTo>
                <a:cubicBezTo>
                  <a:pt x="18305" y="3050"/>
                  <a:pt x="18126" y="2877"/>
                  <a:pt x="17954" y="2717"/>
                </a:cubicBezTo>
                <a:cubicBezTo>
                  <a:pt x="17900" y="2723"/>
                  <a:pt x="17842" y="2700"/>
                  <a:pt x="17812" y="2650"/>
                </a:cubicBezTo>
                <a:cubicBezTo>
                  <a:pt x="17798" y="2628"/>
                  <a:pt x="17793" y="2608"/>
                  <a:pt x="17793" y="2583"/>
                </a:cubicBezTo>
                <a:cubicBezTo>
                  <a:pt x="16684" y="1590"/>
                  <a:pt x="15667" y="1009"/>
                  <a:pt x="14176" y="505"/>
                </a:cubicBezTo>
                <a:cubicBezTo>
                  <a:pt x="13090" y="137"/>
                  <a:pt x="12691" y="72"/>
                  <a:pt x="11205" y="19"/>
                </a:cubicBezTo>
                <a:cubicBezTo>
                  <a:pt x="10844" y="7"/>
                  <a:pt x="10537" y="0"/>
                  <a:pt x="10275" y="0"/>
                </a:cubicBezTo>
                <a:close/>
                <a:moveTo>
                  <a:pt x="10911" y="4404"/>
                </a:moveTo>
                <a:cubicBezTo>
                  <a:pt x="12860" y="4408"/>
                  <a:pt x="14801" y="5407"/>
                  <a:pt x="15799" y="7522"/>
                </a:cubicBezTo>
                <a:cubicBezTo>
                  <a:pt x="16194" y="8359"/>
                  <a:pt x="16226" y="8510"/>
                  <a:pt x="16226" y="9876"/>
                </a:cubicBezTo>
                <a:cubicBezTo>
                  <a:pt x="16226" y="11243"/>
                  <a:pt x="16196" y="11389"/>
                  <a:pt x="15799" y="12231"/>
                </a:cubicBezTo>
                <a:cubicBezTo>
                  <a:pt x="15032" y="13858"/>
                  <a:pt x="13513" y="15053"/>
                  <a:pt x="11775" y="15396"/>
                </a:cubicBezTo>
                <a:lnTo>
                  <a:pt x="11006" y="15549"/>
                </a:lnTo>
                <a:lnTo>
                  <a:pt x="11006" y="16121"/>
                </a:lnTo>
                <a:cubicBezTo>
                  <a:pt x="11006" y="16435"/>
                  <a:pt x="10958" y="16715"/>
                  <a:pt x="10901" y="16750"/>
                </a:cubicBezTo>
                <a:cubicBezTo>
                  <a:pt x="10743" y="16848"/>
                  <a:pt x="7389" y="14312"/>
                  <a:pt x="7522" y="14195"/>
                </a:cubicBezTo>
                <a:cubicBezTo>
                  <a:pt x="8202" y="13597"/>
                  <a:pt x="10786" y="11809"/>
                  <a:pt x="10882" y="11869"/>
                </a:cubicBezTo>
                <a:cubicBezTo>
                  <a:pt x="10951" y="11912"/>
                  <a:pt x="11006" y="12211"/>
                  <a:pt x="11006" y="12536"/>
                </a:cubicBezTo>
                <a:cubicBezTo>
                  <a:pt x="11006" y="13113"/>
                  <a:pt x="11012" y="13122"/>
                  <a:pt x="11366" y="13041"/>
                </a:cubicBezTo>
                <a:cubicBezTo>
                  <a:pt x="13033" y="12660"/>
                  <a:pt x="14003" y="11357"/>
                  <a:pt x="13882" y="9667"/>
                </a:cubicBezTo>
                <a:cubicBezTo>
                  <a:pt x="13729" y="7547"/>
                  <a:pt x="11589" y="6271"/>
                  <a:pt x="9525" y="7064"/>
                </a:cubicBezTo>
                <a:cubicBezTo>
                  <a:pt x="8756" y="7360"/>
                  <a:pt x="8027" y="8148"/>
                  <a:pt x="7826" y="8904"/>
                </a:cubicBezTo>
                <a:cubicBezTo>
                  <a:pt x="7568" y="9873"/>
                  <a:pt x="7579" y="9871"/>
                  <a:pt x="6449" y="9914"/>
                </a:cubicBezTo>
                <a:cubicBezTo>
                  <a:pt x="5883" y="9935"/>
                  <a:pt x="5363" y="9901"/>
                  <a:pt x="5301" y="9838"/>
                </a:cubicBezTo>
                <a:cubicBezTo>
                  <a:pt x="5238" y="9776"/>
                  <a:pt x="5245" y="9403"/>
                  <a:pt x="5320" y="9009"/>
                </a:cubicBezTo>
                <a:cubicBezTo>
                  <a:pt x="5883" y="6026"/>
                  <a:pt x="8405" y="4398"/>
                  <a:pt x="10911" y="4404"/>
                </a:cubicBezTo>
                <a:close/>
              </a:path>
            </a:pathLst>
          </a:custGeom>
          <a:ln w="12700">
            <a:miter lim="400000"/>
          </a:ln>
        </p:spPr>
      </p:pic>
    </p:spTree>
  </p:cSld>
  <p:clrMapOvr>
    <a:masterClrMapping/>
  </p:clrMapOvr>
  <p:transition xmlns:p14="http://schemas.microsoft.com/office/powerpoint/2010/main" spd="med" advClick="1"/>
</p:sld>
</file>

<file path=ppt/slides/slide8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10" name="Imagen" descr="Imagen"/>
          <p:cNvPicPr>
            <a:picLocks noChangeAspect="1"/>
          </p:cNvPicPr>
          <p:nvPr/>
        </p:nvPicPr>
        <p:blipFill>
          <a:blip r:embed="rId2">
            <a:extLst/>
          </a:blip>
          <a:srcRect l="9893" t="38507" r="58670" b="28455"/>
          <a:stretch>
            <a:fillRect/>
          </a:stretch>
        </p:blipFill>
        <p:spPr>
          <a:xfrm>
            <a:off x="2806303" y="2287389"/>
            <a:ext cx="7392120" cy="5179012"/>
          </a:xfrm>
          <a:prstGeom prst="rect">
            <a:avLst/>
          </a:prstGeom>
          <a:ln w="12700">
            <a:miter lim="400000"/>
          </a:ln>
        </p:spPr>
      </p:pic>
      <p:sp>
        <p:nvSpPr>
          <p:cNvPr id="811"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814"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812"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813"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8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16" name="Imagen" descr="Imagen"/>
          <p:cNvPicPr>
            <a:picLocks noChangeAspect="1"/>
          </p:cNvPicPr>
          <p:nvPr/>
        </p:nvPicPr>
        <p:blipFill>
          <a:blip r:embed="rId2">
            <a:extLst/>
          </a:blip>
          <a:srcRect l="9893" t="38507" r="53885" b="23006"/>
          <a:stretch>
            <a:fillRect/>
          </a:stretch>
        </p:blipFill>
        <p:spPr>
          <a:xfrm>
            <a:off x="3221631" y="2552898"/>
            <a:ext cx="6561578" cy="4647825"/>
          </a:xfrm>
          <a:prstGeom prst="rect">
            <a:avLst/>
          </a:prstGeom>
          <a:ln w="12700">
            <a:miter lim="400000"/>
          </a:ln>
        </p:spPr>
      </p:pic>
      <p:sp>
        <p:nvSpPr>
          <p:cNvPr id="817"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820"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818"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819"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8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22" name="Imagen" descr="Imagen"/>
          <p:cNvPicPr>
            <a:picLocks noChangeAspect="1"/>
          </p:cNvPicPr>
          <p:nvPr/>
        </p:nvPicPr>
        <p:blipFill>
          <a:blip r:embed="rId2">
            <a:extLst/>
          </a:blip>
          <a:srcRect l="9893" t="38507" r="46739" b="16222"/>
          <a:stretch>
            <a:fillRect/>
          </a:stretch>
        </p:blipFill>
        <p:spPr>
          <a:xfrm>
            <a:off x="3221632" y="2552898"/>
            <a:ext cx="6422618" cy="4469522"/>
          </a:xfrm>
          <a:prstGeom prst="rect">
            <a:avLst/>
          </a:prstGeom>
          <a:ln w="12700">
            <a:miter lim="400000"/>
          </a:ln>
        </p:spPr>
      </p:pic>
      <p:sp>
        <p:nvSpPr>
          <p:cNvPr id="823"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826"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824"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825"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8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28" name="Imagen" descr="Imagen"/>
          <p:cNvPicPr>
            <a:picLocks noChangeAspect="1"/>
          </p:cNvPicPr>
          <p:nvPr/>
        </p:nvPicPr>
        <p:blipFill>
          <a:blip r:embed="rId2">
            <a:extLst/>
          </a:blip>
          <a:srcRect l="5434" t="34648" r="38563" b="12210"/>
          <a:stretch>
            <a:fillRect/>
          </a:stretch>
        </p:blipFill>
        <p:spPr>
          <a:xfrm>
            <a:off x="2891432" y="2801341"/>
            <a:ext cx="6561409" cy="4150792"/>
          </a:xfrm>
          <a:prstGeom prst="rect">
            <a:avLst/>
          </a:prstGeom>
          <a:ln w="12700">
            <a:miter lim="400000"/>
          </a:ln>
        </p:spPr>
      </p:pic>
      <p:sp>
        <p:nvSpPr>
          <p:cNvPr id="829"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832"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830"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831"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8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34" name="Imagen" descr="Imagen"/>
          <p:cNvPicPr>
            <a:picLocks noChangeAspect="1"/>
          </p:cNvPicPr>
          <p:nvPr/>
        </p:nvPicPr>
        <p:blipFill>
          <a:blip r:embed="rId2">
            <a:extLst/>
          </a:blip>
          <a:srcRect l="5433" t="23428" r="19774" b="4805"/>
          <a:stretch>
            <a:fillRect/>
          </a:stretch>
        </p:blipFill>
        <p:spPr>
          <a:xfrm>
            <a:off x="3297832" y="2944017"/>
            <a:ext cx="6043055" cy="3865691"/>
          </a:xfrm>
          <a:prstGeom prst="rect">
            <a:avLst/>
          </a:prstGeom>
          <a:ln w="12700">
            <a:miter lim="400000"/>
          </a:ln>
        </p:spPr>
      </p:pic>
      <p:sp>
        <p:nvSpPr>
          <p:cNvPr id="835" name="¿Qué ves?"/>
          <p:cNvSpPr txBox="1"/>
          <p:nvPr/>
        </p:nvSpPr>
        <p:spPr>
          <a:xfrm>
            <a:off x="3568756" y="458667"/>
            <a:ext cx="6426088" cy="1206501"/>
          </a:xfrm>
          <a:prstGeom prst="rect">
            <a:avLst/>
          </a:prstGeom>
          <a:ln w="12700">
            <a:miter lim="400000"/>
          </a:ln>
          <a:effectLst>
            <a:outerShdw sx="100000" sy="100000" kx="0" ky="0" algn="b" rotWithShape="0" blurRad="0" dist="571154" dir="2223704">
              <a:srgbClr val="929292">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latin typeface="Baskerville"/>
                <a:ea typeface="Baskerville"/>
                <a:cs typeface="Baskerville"/>
                <a:sym typeface="Baskerville"/>
              </a:defRPr>
            </a:lvl1pPr>
          </a:lstStyle>
          <a:p>
            <a:pPr/>
            <a:r>
              <a:t>¿Qué ves?</a:t>
            </a:r>
          </a:p>
        </p:txBody>
      </p:sp>
      <p:grpSp>
        <p:nvGrpSpPr>
          <p:cNvPr id="838" name="Flecha">
            <a:hlinkClick r:id="rId3" invalidUrl="" action="ppaction://hlinksldjump" tgtFrame="" tooltip="" history="1" highlightClick="0" endSnd="0"/>
          </p:cNvPr>
          <p:cNvGrpSpPr/>
          <p:nvPr/>
        </p:nvGrpSpPr>
        <p:grpSpPr>
          <a:xfrm>
            <a:off x="11203485" y="8375789"/>
            <a:ext cx="1706043" cy="885322"/>
            <a:chOff x="0" y="-1"/>
            <a:chExt cx="1706041" cy="885321"/>
          </a:xfrm>
        </p:grpSpPr>
        <p:sp>
          <p:nvSpPr>
            <p:cNvPr id="836" name="Flecha"/>
            <p:cNvSpPr/>
            <p:nvPr/>
          </p:nvSpPr>
          <p:spPr>
            <a:xfrm>
              <a:off x="82550" y="117703"/>
              <a:ext cx="1381123" cy="649913"/>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837" name="Flecha Flecha" descr="Flecha Flecha"/>
            <p:cNvPicPr>
              <a:picLocks noChangeAspect="1"/>
            </p:cNvPicPr>
            <p:nvPr/>
          </p:nvPicPr>
          <p:blipFill>
            <a:blip r:embed="rId4">
              <a:extLst/>
            </a:blip>
            <a:stretch>
              <a:fillRect/>
            </a:stretch>
          </p:blipFill>
          <p:spPr>
            <a:xfrm>
              <a:off x="0" y="-2"/>
              <a:ext cx="1706043" cy="8853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8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40" name="Imagen" descr="Imagen"/>
          <p:cNvPicPr>
            <a:picLocks noChangeAspect="1"/>
          </p:cNvPicPr>
          <p:nvPr/>
        </p:nvPicPr>
        <p:blipFill>
          <a:blip r:embed="rId2">
            <a:extLst/>
          </a:blip>
          <a:srcRect l="5434" t="2155" r="8357" b="4805"/>
          <a:stretch>
            <a:fillRect/>
          </a:stretch>
        </p:blipFill>
        <p:spPr>
          <a:xfrm>
            <a:off x="3297832" y="2571153"/>
            <a:ext cx="6409194" cy="4611320"/>
          </a:xfrm>
          <a:prstGeom prst="rect">
            <a:avLst/>
          </a:prstGeom>
          <a:ln w="12700">
            <a:miter lim="400000"/>
          </a:ln>
        </p:spPr>
      </p:pic>
      <p:pic>
        <p:nvPicPr>
          <p:cNvPr id="841"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06" t="38554" r="37702" b="27552"/>
          <a:stretch>
            <a:fillRect/>
          </a:stretch>
        </p:blipFill>
        <p:spPr>
          <a:xfrm>
            <a:off x="11595088" y="843861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840"/>
                                        </p:tgtEl>
                                        <p:attrNameLst>
                                          <p:attrName>style.visibility</p:attrName>
                                        </p:attrNameLst>
                                      </p:cBhvr>
                                      <p:to>
                                        <p:strVal val="visible"/>
                                      </p:to>
                                    </p:set>
                                    <p:animEffect filter="fade" transition="in">
                                      <p:cBhvr>
                                        <p:cTn id="7" dur="1500"/>
                                        <p:tgtEl>
                                          <p:spTgt spid="8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40" grpId="1"/>
    </p:bldLst>
  </p:timing>
</p:sld>
</file>

<file path=ppt/slides/slide8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43" name="5. MIRA BIEN, ¡QUÉ ES LO QUE VES?…"/>
          <p:cNvSpPr txBox="1"/>
          <p:nvPr/>
        </p:nvSpPr>
        <p:spPr>
          <a:xfrm>
            <a:off x="874878" y="-580909"/>
            <a:ext cx="10950245" cy="10915419"/>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lvl="1" algn="just" defTabSz="457200">
              <a:lnSpc>
                <a:spcPts val="4800"/>
              </a:lnSpc>
              <a:defRPr sz="2200">
                <a:solidFill>
                  <a:srgbClr val="1155CC"/>
                </a:solidFill>
                <a:latin typeface="PT Serif Caption"/>
                <a:ea typeface="PT Serif Caption"/>
                <a:cs typeface="PT Serif Caption"/>
                <a:sym typeface="PT Serif Caption"/>
              </a:defRPr>
            </a:pPr>
          </a:p>
          <a:p>
            <a:pPr indent="609600" algn="just" defTabSz="457200">
              <a:lnSpc>
                <a:spcPts val="5400"/>
              </a:lnSpc>
              <a:defRPr sz="2700">
                <a:solidFill>
                  <a:srgbClr val="1155CC"/>
                </a:solidFill>
                <a:latin typeface="Papyrus"/>
                <a:ea typeface="Papyrus"/>
                <a:cs typeface="Papyrus"/>
                <a:sym typeface="Papyrus"/>
              </a:defRPr>
            </a:pPr>
            <a:r>
              <a:t>5. MIRA BIEN, ¡QUÉ ES LO QUE VES?</a:t>
            </a:r>
            <a:br/>
          </a:p>
          <a:p>
            <a:pPr indent="609600" algn="just" defTabSz="457200">
              <a:lnSpc>
                <a:spcPts val="5400"/>
              </a:lnSpc>
              <a:defRPr sz="2700">
                <a:solidFill>
                  <a:srgbClr val="1155CC"/>
                </a:solidFill>
                <a:latin typeface="Papyrus"/>
                <a:ea typeface="Papyrus"/>
                <a:cs typeface="Papyrus"/>
                <a:sym typeface="Papyrus"/>
              </a:defRPr>
            </a:pPr>
            <a:r>
              <a:t>En la pizarra digital se pondrá una imagen pixelada. Poco a poco, esa imagen irá teniendo mayor calidad y nitidez. Los niños y niñas deberán poner su vista atenta y descubrir de qué se trata antes de que la imagen esté al 100%.</a:t>
            </a:r>
          </a:p>
          <a:p>
            <a:pPr indent="609600" algn="just" defTabSz="457200">
              <a:lnSpc>
                <a:spcPts val="5400"/>
              </a:lnSpc>
              <a:defRPr sz="2700">
                <a:solidFill>
                  <a:srgbClr val="1155CC"/>
                </a:solidFill>
                <a:latin typeface="Papyrus"/>
                <a:ea typeface="Papyrus"/>
                <a:cs typeface="Papyrus"/>
                <a:sym typeface="Papyrus"/>
              </a:defRPr>
            </a:pPr>
            <a:r>
              <a:t>Podemos realizar esta actividad en grupo, presentarles imágenes de manera individual, por equipos… También podemos hacer que levanten la mano cuando crean que sepan lo que es. En ese momento se para y el niño o niña que haya levantado la mano anotará lo que crea que ve. Se continuará con las proyección de la imagen hasta el final parando las veces que se necesario. Después comprobaremos los aciertos y los tiempos.</a:t>
            </a:r>
          </a:p>
        </p:txBody>
      </p:sp>
      <p:pic>
        <p:nvPicPr>
          <p:cNvPr id="844"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595088" y="843861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8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46" name="UrAYWP_E3p-wj9F3ZzxZRZkd7Nf2yX2hP5Glh_3wVdf1Vd7RdDoI-uN-3IAOoh9IRCl5f1SP_NZZc6cBJPhKoqvFsIssf01LvL8OKvt9pLOVYk_f6WC-PRFWvl6FkJ2sDsrsplch.png" descr="UrAYWP_E3p-wj9F3ZzxZRZkd7Nf2yX2hP5Glh_3wVdf1Vd7RdDoI-uN-3IAOoh9IRCl5f1SP_NZZc6cBJPhKoqvFsIssf01LvL8OKvt9pLOVYk_f6WC-PRFWvl6FkJ2sDsrsplch.png"/>
          <p:cNvPicPr>
            <a:picLocks noChangeAspect="1"/>
          </p:cNvPicPr>
          <p:nvPr/>
        </p:nvPicPr>
        <p:blipFill>
          <a:blip r:embed="rId2">
            <a:extLst/>
          </a:blip>
          <a:stretch>
            <a:fillRect/>
          </a:stretch>
        </p:blipFill>
        <p:spPr>
          <a:xfrm>
            <a:off x="-2394117" y="-7333"/>
            <a:ext cx="15988554" cy="10672358"/>
          </a:xfrm>
          <a:prstGeom prst="rect">
            <a:avLst/>
          </a:prstGeom>
          <a:ln w="12700">
            <a:miter lim="400000"/>
          </a:ln>
        </p:spPr>
      </p:pic>
      <p:sp>
        <p:nvSpPr>
          <p:cNvPr id="847" name="Partida a tu cuenta"/>
          <p:cNvSpPr txBox="1"/>
          <p:nvPr/>
        </p:nvSpPr>
        <p:spPr>
          <a:xfrm>
            <a:off x="-248729" y="250195"/>
            <a:ext cx="11697779" cy="1206501"/>
          </a:xfrm>
          <a:prstGeom prst="rect">
            <a:avLst/>
          </a:prstGeom>
          <a:ln w="12700">
            <a:miter lim="400000"/>
          </a:ln>
          <a:effectLst>
            <a:outerShdw sx="100000" sy="100000" kx="0" ky="0" algn="b" rotWithShape="0" blurRad="0" dist="571154" dir="2223704">
              <a:srgbClr val="D72253">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solidFill>
                  <a:srgbClr val="004D80"/>
                </a:solidFill>
                <a:latin typeface="Baskerville"/>
                <a:ea typeface="Baskerville"/>
                <a:cs typeface="Baskerville"/>
                <a:sym typeface="Baskerville"/>
              </a:defRPr>
            </a:lvl1pPr>
          </a:lstStyle>
          <a:p>
            <a:pPr/>
            <a:r>
              <a:t>Partida a tu cuenta</a:t>
            </a:r>
          </a:p>
        </p:txBody>
      </p:sp>
      <p:pic>
        <p:nvPicPr>
          <p:cNvPr id="848"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06" t="38554" r="37702" b="27552"/>
          <a:stretch>
            <a:fillRect/>
          </a:stretch>
        </p:blipFill>
        <p:spPr>
          <a:xfrm>
            <a:off x="11802109" y="8488940"/>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849" name="Captura de pantalla 2020-04-06 a las 13.54.21.png" descr="Captura de pantalla 2020-04-06 a las 13.54.21.png">
            <a:hlinkClick r:id="rId5" invalidUrl="" action="ppaction://hlinksldjump" tgtFrame="" tooltip="" history="1" highlightClick="0" endSnd="0"/>
          </p:cNvPr>
          <p:cNvPicPr>
            <a:picLocks noChangeAspect="1"/>
          </p:cNvPicPr>
          <p:nvPr/>
        </p:nvPicPr>
        <p:blipFill>
          <a:blip r:embed="rId6">
            <a:extLst/>
          </a:blip>
          <a:srcRect l="58597" t="28748" r="37499" b="64985"/>
          <a:stretch>
            <a:fillRect/>
          </a:stretch>
        </p:blipFill>
        <p:spPr>
          <a:xfrm>
            <a:off x="11801585" y="407412"/>
            <a:ext cx="889099" cy="892304"/>
          </a:xfrm>
          <a:custGeom>
            <a:avLst/>
            <a:gdLst/>
            <a:ahLst/>
            <a:cxnLst>
              <a:cxn ang="0">
                <a:pos x="wd2" y="hd2"/>
              </a:cxn>
              <a:cxn ang="5400000">
                <a:pos x="wd2" y="hd2"/>
              </a:cxn>
              <a:cxn ang="10800000">
                <a:pos x="wd2" y="hd2"/>
              </a:cxn>
              <a:cxn ang="16200000">
                <a:pos x="wd2" y="hd2"/>
              </a:cxn>
            </a:cxnLst>
            <a:rect l="0" t="0" r="r" b="b"/>
            <a:pathLst>
              <a:path w="20611" h="21161" fill="norm" stroke="1" extrusionOk="0">
                <a:moveTo>
                  <a:pt x="9920" y="6"/>
                </a:moveTo>
                <a:cubicBezTo>
                  <a:pt x="9527" y="19"/>
                  <a:pt x="9134" y="53"/>
                  <a:pt x="8733" y="110"/>
                </a:cubicBezTo>
                <a:cubicBezTo>
                  <a:pt x="5650" y="547"/>
                  <a:pt x="2501" y="2755"/>
                  <a:pt x="1180" y="5408"/>
                </a:cubicBezTo>
                <a:cubicBezTo>
                  <a:pt x="-989" y="9766"/>
                  <a:pt x="-97" y="15333"/>
                  <a:pt x="3278" y="18453"/>
                </a:cubicBezTo>
                <a:cubicBezTo>
                  <a:pt x="4500" y="19582"/>
                  <a:pt x="6732" y="20706"/>
                  <a:pt x="8255" y="20966"/>
                </a:cubicBezTo>
                <a:cubicBezTo>
                  <a:pt x="10839" y="21406"/>
                  <a:pt x="12776" y="21116"/>
                  <a:pt x="15146" y="19921"/>
                </a:cubicBezTo>
                <a:cubicBezTo>
                  <a:pt x="18526" y="18217"/>
                  <a:pt x="20611" y="14651"/>
                  <a:pt x="20611" y="10575"/>
                </a:cubicBezTo>
                <a:cubicBezTo>
                  <a:pt x="20611" y="4412"/>
                  <a:pt x="15817" y="-194"/>
                  <a:pt x="9920" y="6"/>
                </a:cubicBezTo>
                <a:close/>
                <a:moveTo>
                  <a:pt x="10233" y="2368"/>
                </a:moveTo>
                <a:cubicBezTo>
                  <a:pt x="10450" y="2360"/>
                  <a:pt x="10666" y="2376"/>
                  <a:pt x="10868" y="2415"/>
                </a:cubicBezTo>
                <a:cubicBezTo>
                  <a:pt x="12174" y="2666"/>
                  <a:pt x="13702" y="3827"/>
                  <a:pt x="14254" y="4994"/>
                </a:cubicBezTo>
                <a:cubicBezTo>
                  <a:pt x="15015" y="6603"/>
                  <a:pt x="14901" y="7689"/>
                  <a:pt x="13610" y="11121"/>
                </a:cubicBezTo>
                <a:cubicBezTo>
                  <a:pt x="12979" y="12797"/>
                  <a:pt x="12424" y="14388"/>
                  <a:pt x="12377" y="14651"/>
                </a:cubicBezTo>
                <a:cubicBezTo>
                  <a:pt x="12301" y="15077"/>
                  <a:pt x="12078" y="15136"/>
                  <a:pt x="10380" y="15197"/>
                </a:cubicBezTo>
                <a:cubicBezTo>
                  <a:pt x="9256" y="15238"/>
                  <a:pt x="8406" y="15162"/>
                  <a:pt x="8319" y="15018"/>
                </a:cubicBezTo>
                <a:cubicBezTo>
                  <a:pt x="8237" y="14883"/>
                  <a:pt x="8010" y="14212"/>
                  <a:pt x="7813" y="13531"/>
                </a:cubicBezTo>
                <a:cubicBezTo>
                  <a:pt x="7615" y="12851"/>
                  <a:pt x="7094" y="11381"/>
                  <a:pt x="6654" y="10265"/>
                </a:cubicBezTo>
                <a:cubicBezTo>
                  <a:pt x="5736" y="7934"/>
                  <a:pt x="5643" y="6531"/>
                  <a:pt x="6305" y="5041"/>
                </a:cubicBezTo>
                <a:cubicBezTo>
                  <a:pt x="6954" y="3579"/>
                  <a:pt x="8718" y="2425"/>
                  <a:pt x="10233" y="2368"/>
                </a:cubicBezTo>
                <a:close/>
                <a:moveTo>
                  <a:pt x="10150" y="16166"/>
                </a:moveTo>
                <a:cubicBezTo>
                  <a:pt x="10818" y="16163"/>
                  <a:pt x="11516" y="16327"/>
                  <a:pt x="11806" y="16655"/>
                </a:cubicBezTo>
                <a:cubicBezTo>
                  <a:pt x="12190" y="17089"/>
                  <a:pt x="12168" y="17148"/>
                  <a:pt x="11337" y="17973"/>
                </a:cubicBezTo>
                <a:cubicBezTo>
                  <a:pt x="10859" y="18448"/>
                  <a:pt x="10396" y="18839"/>
                  <a:pt x="10307" y="18839"/>
                </a:cubicBezTo>
                <a:cubicBezTo>
                  <a:pt x="10218" y="18839"/>
                  <a:pt x="9756" y="18450"/>
                  <a:pt x="9285" y="17982"/>
                </a:cubicBezTo>
                <a:cubicBezTo>
                  <a:pt x="8571" y="17273"/>
                  <a:pt x="8466" y="17053"/>
                  <a:pt x="8669" y="16665"/>
                </a:cubicBezTo>
                <a:cubicBezTo>
                  <a:pt x="8842" y="16334"/>
                  <a:pt x="9483" y="16168"/>
                  <a:pt x="10150" y="16166"/>
                </a:cubicBezTo>
                <a:close/>
              </a:path>
            </a:pathLst>
          </a:custGeom>
          <a:ln w="12700">
            <a:miter lim="400000"/>
          </a:ln>
        </p:spPr>
      </p:pic>
    </p:spTree>
  </p:cSld>
  <p:clrMapOvr>
    <a:masterClrMapping/>
  </p:clrMapOvr>
  <p:transition xmlns:p14="http://schemas.microsoft.com/office/powerpoint/2010/main" spd="med" advClick="1"/>
</p:sld>
</file>

<file path=ppt/slides/slide8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51" name="6. VISTA ATENTA , PARTIDA A TU CUENTA…"/>
          <p:cNvSpPr txBox="1"/>
          <p:nvPr/>
        </p:nvSpPr>
        <p:spPr>
          <a:xfrm>
            <a:off x="1027278" y="224592"/>
            <a:ext cx="10950245" cy="8250767"/>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lvl="1" algn="just" defTabSz="457200">
              <a:lnSpc>
                <a:spcPts val="4800"/>
              </a:lnSpc>
              <a:defRPr b="1" sz="2200">
                <a:solidFill>
                  <a:srgbClr val="1155CC"/>
                </a:solidFill>
                <a:latin typeface="Baskerville"/>
                <a:ea typeface="Baskerville"/>
                <a:cs typeface="Baskerville"/>
                <a:sym typeface="Baskerville"/>
              </a:defRPr>
            </a:pPr>
          </a:p>
          <a:p>
            <a:pPr indent="609600" algn="just" defTabSz="457200">
              <a:lnSpc>
                <a:spcPts val="5200"/>
              </a:lnSpc>
              <a:defRPr sz="2500">
                <a:solidFill>
                  <a:srgbClr val="1155CC"/>
                </a:solidFill>
                <a:latin typeface="Papyrus"/>
                <a:ea typeface="Papyrus"/>
                <a:cs typeface="Papyrus"/>
                <a:sym typeface="Papyrus"/>
              </a:defRPr>
            </a:pPr>
            <a:r>
              <a:t>6. VISTA ATENTA , PARTIDA A TU CUENTA</a:t>
            </a:r>
          </a:p>
          <a:p>
            <a:pPr indent="609600" algn="just" defTabSz="457200">
              <a:lnSpc>
                <a:spcPts val="5200"/>
              </a:lnSpc>
              <a:defRPr sz="2500">
                <a:solidFill>
                  <a:srgbClr val="1155CC"/>
                </a:solidFill>
                <a:latin typeface="Papyrus"/>
                <a:ea typeface="Papyrus"/>
                <a:cs typeface="Papyrus"/>
                <a:sym typeface="Papyrus"/>
              </a:defRPr>
            </a:pPr>
            <a:br/>
            <a:r>
              <a:rPr sz="2200"/>
              <a:t>Proponemos una serie de juegos de mesa en los que los niños y niñas deberán tener sus sentido de la vista activado al 100% para poder ganar la partida. Algunos juegos son:</a:t>
            </a:r>
            <a:endParaRPr sz="2200"/>
          </a:p>
          <a:p>
            <a:pPr indent="609600" algn="just" defTabSz="457200">
              <a:lnSpc>
                <a:spcPts val="4800"/>
              </a:lnSpc>
              <a:defRPr sz="2200">
                <a:latin typeface="Papyrus"/>
                <a:ea typeface="Papyrus"/>
                <a:cs typeface="Papyrus"/>
                <a:sym typeface="Papyrus"/>
              </a:defRPr>
            </a:pPr>
          </a:p>
          <a:p>
            <a:pPr marL="457200" indent="-317500" algn="just" defTabSz="457200">
              <a:lnSpc>
                <a:spcPts val="4800"/>
              </a:lnSpc>
              <a:buClr>
                <a:srgbClr val="1155CC"/>
              </a:buClr>
              <a:buSzPct val="145000"/>
              <a:buFont typeface="Arial"/>
              <a:buChar char="•"/>
              <a:defRPr sz="2200">
                <a:solidFill>
                  <a:srgbClr val="1155CC"/>
                </a:solidFill>
                <a:latin typeface="Papyrus"/>
                <a:ea typeface="Papyrus"/>
                <a:cs typeface="Papyrus"/>
                <a:sym typeface="Papyrus"/>
              </a:defRPr>
            </a:pPr>
            <a:r>
              <a:t>Infantil:Monster match, Lince, Serpentina, Memory, Speed Cups, lotos, bingos…</a:t>
            </a:r>
            <a:br/>
          </a:p>
          <a:p>
            <a:pPr marL="457200" indent="-317500" algn="just" defTabSz="457200">
              <a:lnSpc>
                <a:spcPts val="4800"/>
              </a:lnSpc>
              <a:buClr>
                <a:srgbClr val="1155CC"/>
              </a:buClr>
              <a:buSzPct val="145000"/>
              <a:buFont typeface="Arial"/>
              <a:buChar char="•"/>
              <a:defRPr sz="2200">
                <a:solidFill>
                  <a:srgbClr val="1155CC"/>
                </a:solidFill>
                <a:latin typeface="Papyrus"/>
                <a:ea typeface="Papyrus"/>
                <a:cs typeface="Papyrus"/>
                <a:sym typeface="Papyrus"/>
              </a:defRPr>
            </a:pPr>
            <a:r>
              <a:t>Primaria: Monster match, Speed Cups, Jungle Speed, Sherlock Express, Galletas...</a:t>
            </a:r>
          </a:p>
        </p:txBody>
      </p:sp>
      <p:pic>
        <p:nvPicPr>
          <p:cNvPr id="852"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595088" y="843861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8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54" name="37iipH6Jl1FBqNWy3IOBcayZziZ3j6H-2_AJZfbydral72Vj3B86tntvbOxo7RS8_2TZMBjCFzgPNnqNuX2G5_4lw55FwB3V85Co-d4OWOmcPFke3XdXw5wb0mwSaVzBBZzNhBA.jpg" descr="37iipH6Jl1FBqNWy3IOBcayZziZ3j6H-2_AJZfbydral72Vj3B86tntvbOxo7RS8_2TZMBjCFzgPNnqNuX2G5_4lw55FwB3V85Co-d4OWOmcPFke3XdXw5wb0mwSaVzBBZzNhBA.jpg"/>
          <p:cNvPicPr>
            <a:picLocks noChangeAspect="1"/>
          </p:cNvPicPr>
          <p:nvPr/>
        </p:nvPicPr>
        <p:blipFill>
          <a:blip r:embed="rId2">
            <a:extLst/>
          </a:blip>
          <a:stretch>
            <a:fillRect/>
          </a:stretch>
        </p:blipFill>
        <p:spPr>
          <a:xfrm>
            <a:off x="-121378" y="-422222"/>
            <a:ext cx="13247556" cy="10598044"/>
          </a:xfrm>
          <a:prstGeom prst="rect">
            <a:avLst/>
          </a:prstGeom>
          <a:ln w="12700">
            <a:miter lim="400000"/>
          </a:ln>
        </p:spPr>
      </p:pic>
      <p:pic>
        <p:nvPicPr>
          <p:cNvPr id="855" name="1XdVSvqDcAohc9ll1iVcHcB85Uz-DMUYM1m-IHB3hLkIKt552F-4WcGaJ7xwEArnUlD8VnOAAOCeW2_NdYOwkENfbo5EJnOBQfOEiDTIRvHrhaNTnVQf65XpUDJqyI8T7eJVgEE.png" descr="1XdVSvqDcAohc9ll1iVcHcB85Uz-DMUYM1m-IHB3hLkIKt552F-4WcGaJ7xwEArnUlD8VnOAAOCeW2_NdYOwkENfbo5EJnOBQfOEiDTIRvHrhaNTnVQf65XpUDJqyI8T7eJVgEE.png"/>
          <p:cNvPicPr>
            <a:picLocks noChangeAspect="1"/>
          </p:cNvPicPr>
          <p:nvPr/>
        </p:nvPicPr>
        <p:blipFill>
          <a:blip r:embed="rId3">
            <a:extLst/>
          </a:blip>
          <a:stretch>
            <a:fillRect/>
          </a:stretch>
        </p:blipFill>
        <p:spPr>
          <a:xfrm>
            <a:off x="4753152" y="3962894"/>
            <a:ext cx="4395366" cy="2563965"/>
          </a:xfrm>
          <a:prstGeom prst="rect">
            <a:avLst/>
          </a:prstGeom>
          <a:ln w="12700">
            <a:miter lim="400000"/>
          </a:ln>
        </p:spPr>
      </p:pic>
      <p:pic>
        <p:nvPicPr>
          <p:cNvPr id="856" name="Captura de pantalla 2020-04-06 a las 14.18.19.png" descr="Captura de pantalla 2020-04-06 a las 14.18.19.png">
            <a:hlinkClick r:id="rId4" invalidUrl="" action="ppaction://hlinksldjump" tgtFrame="" tooltip="" history="1" highlightClick="0" endSnd="0"/>
          </p:cNvPr>
          <p:cNvPicPr>
            <a:picLocks noChangeAspect="1"/>
          </p:cNvPicPr>
          <p:nvPr/>
        </p:nvPicPr>
        <p:blipFill>
          <a:blip r:embed="rId5">
            <a:extLst/>
          </a:blip>
          <a:srcRect l="41106" t="38554" r="37702" b="27552"/>
          <a:stretch>
            <a:fillRect/>
          </a:stretch>
        </p:blipFill>
        <p:spPr>
          <a:xfrm>
            <a:off x="11802109" y="8488940"/>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857" name="Captura de pantalla 2020-04-06 a las 13.54.21.png" descr="Captura de pantalla 2020-04-06 a las 13.54.21.png">
            <a:hlinkClick r:id="rId6" invalidUrl="" action="ppaction://hlinksldjump" tgtFrame="" tooltip="" history="1" highlightClick="0" endSnd="0"/>
          </p:cNvPr>
          <p:cNvPicPr>
            <a:picLocks noChangeAspect="1"/>
          </p:cNvPicPr>
          <p:nvPr/>
        </p:nvPicPr>
        <p:blipFill>
          <a:blip r:embed="rId7">
            <a:extLst/>
          </a:blip>
          <a:srcRect l="58597" t="28748" r="37499" b="64985"/>
          <a:stretch>
            <a:fillRect/>
          </a:stretch>
        </p:blipFill>
        <p:spPr>
          <a:xfrm>
            <a:off x="11801585" y="407412"/>
            <a:ext cx="889099" cy="892304"/>
          </a:xfrm>
          <a:custGeom>
            <a:avLst/>
            <a:gdLst/>
            <a:ahLst/>
            <a:cxnLst>
              <a:cxn ang="0">
                <a:pos x="wd2" y="hd2"/>
              </a:cxn>
              <a:cxn ang="5400000">
                <a:pos x="wd2" y="hd2"/>
              </a:cxn>
              <a:cxn ang="10800000">
                <a:pos x="wd2" y="hd2"/>
              </a:cxn>
              <a:cxn ang="16200000">
                <a:pos x="wd2" y="hd2"/>
              </a:cxn>
            </a:cxnLst>
            <a:rect l="0" t="0" r="r" b="b"/>
            <a:pathLst>
              <a:path w="20611" h="21161" fill="norm" stroke="1" extrusionOk="0">
                <a:moveTo>
                  <a:pt x="9920" y="6"/>
                </a:moveTo>
                <a:cubicBezTo>
                  <a:pt x="9527" y="19"/>
                  <a:pt x="9134" y="53"/>
                  <a:pt x="8733" y="110"/>
                </a:cubicBezTo>
                <a:cubicBezTo>
                  <a:pt x="5650" y="547"/>
                  <a:pt x="2501" y="2755"/>
                  <a:pt x="1180" y="5408"/>
                </a:cubicBezTo>
                <a:cubicBezTo>
                  <a:pt x="-989" y="9766"/>
                  <a:pt x="-97" y="15333"/>
                  <a:pt x="3278" y="18453"/>
                </a:cubicBezTo>
                <a:cubicBezTo>
                  <a:pt x="4500" y="19582"/>
                  <a:pt x="6732" y="20706"/>
                  <a:pt x="8255" y="20966"/>
                </a:cubicBezTo>
                <a:cubicBezTo>
                  <a:pt x="10839" y="21406"/>
                  <a:pt x="12776" y="21116"/>
                  <a:pt x="15146" y="19921"/>
                </a:cubicBezTo>
                <a:cubicBezTo>
                  <a:pt x="18526" y="18217"/>
                  <a:pt x="20611" y="14651"/>
                  <a:pt x="20611" y="10575"/>
                </a:cubicBezTo>
                <a:cubicBezTo>
                  <a:pt x="20611" y="4412"/>
                  <a:pt x="15817" y="-194"/>
                  <a:pt x="9920" y="6"/>
                </a:cubicBezTo>
                <a:close/>
                <a:moveTo>
                  <a:pt x="10233" y="2368"/>
                </a:moveTo>
                <a:cubicBezTo>
                  <a:pt x="10450" y="2360"/>
                  <a:pt x="10666" y="2376"/>
                  <a:pt x="10868" y="2415"/>
                </a:cubicBezTo>
                <a:cubicBezTo>
                  <a:pt x="12174" y="2666"/>
                  <a:pt x="13702" y="3827"/>
                  <a:pt x="14254" y="4994"/>
                </a:cubicBezTo>
                <a:cubicBezTo>
                  <a:pt x="15015" y="6603"/>
                  <a:pt x="14901" y="7689"/>
                  <a:pt x="13610" y="11121"/>
                </a:cubicBezTo>
                <a:cubicBezTo>
                  <a:pt x="12979" y="12797"/>
                  <a:pt x="12424" y="14388"/>
                  <a:pt x="12377" y="14651"/>
                </a:cubicBezTo>
                <a:cubicBezTo>
                  <a:pt x="12301" y="15077"/>
                  <a:pt x="12078" y="15136"/>
                  <a:pt x="10380" y="15197"/>
                </a:cubicBezTo>
                <a:cubicBezTo>
                  <a:pt x="9256" y="15238"/>
                  <a:pt x="8406" y="15162"/>
                  <a:pt x="8319" y="15018"/>
                </a:cubicBezTo>
                <a:cubicBezTo>
                  <a:pt x="8237" y="14883"/>
                  <a:pt x="8010" y="14212"/>
                  <a:pt x="7813" y="13531"/>
                </a:cubicBezTo>
                <a:cubicBezTo>
                  <a:pt x="7615" y="12851"/>
                  <a:pt x="7094" y="11381"/>
                  <a:pt x="6654" y="10265"/>
                </a:cubicBezTo>
                <a:cubicBezTo>
                  <a:pt x="5736" y="7934"/>
                  <a:pt x="5643" y="6531"/>
                  <a:pt x="6305" y="5041"/>
                </a:cubicBezTo>
                <a:cubicBezTo>
                  <a:pt x="6954" y="3579"/>
                  <a:pt x="8718" y="2425"/>
                  <a:pt x="10233" y="2368"/>
                </a:cubicBezTo>
                <a:close/>
                <a:moveTo>
                  <a:pt x="10150" y="16166"/>
                </a:moveTo>
                <a:cubicBezTo>
                  <a:pt x="10818" y="16163"/>
                  <a:pt x="11516" y="16327"/>
                  <a:pt x="11806" y="16655"/>
                </a:cubicBezTo>
                <a:cubicBezTo>
                  <a:pt x="12190" y="17089"/>
                  <a:pt x="12168" y="17148"/>
                  <a:pt x="11337" y="17973"/>
                </a:cubicBezTo>
                <a:cubicBezTo>
                  <a:pt x="10859" y="18448"/>
                  <a:pt x="10396" y="18839"/>
                  <a:pt x="10307" y="18839"/>
                </a:cubicBezTo>
                <a:cubicBezTo>
                  <a:pt x="10218" y="18839"/>
                  <a:pt x="9756" y="18450"/>
                  <a:pt x="9285" y="17982"/>
                </a:cubicBezTo>
                <a:cubicBezTo>
                  <a:pt x="8571" y="17273"/>
                  <a:pt x="8466" y="17053"/>
                  <a:pt x="8669" y="16665"/>
                </a:cubicBezTo>
                <a:cubicBezTo>
                  <a:pt x="8842" y="16334"/>
                  <a:pt x="9483" y="16168"/>
                  <a:pt x="10150" y="16166"/>
                </a:cubicBezTo>
                <a:close/>
              </a:path>
            </a:pathLst>
          </a:custGeom>
          <a:ln w="12700">
            <a:miter lim="400000"/>
          </a:ln>
        </p:spPr>
      </p:pic>
      <p:sp>
        <p:nvSpPr>
          <p:cNvPr id="858" name="Buscando a…"/>
          <p:cNvSpPr txBox="1"/>
          <p:nvPr/>
        </p:nvSpPr>
        <p:spPr>
          <a:xfrm>
            <a:off x="-1985884" y="-181620"/>
            <a:ext cx="11697779" cy="1206501"/>
          </a:xfrm>
          <a:prstGeom prst="rect">
            <a:avLst/>
          </a:prstGeom>
          <a:ln w="12700">
            <a:miter lim="400000"/>
          </a:ln>
          <a:effectLst>
            <a:outerShdw sx="100000" sy="100000" kx="0" ky="0" algn="b" rotWithShape="0" blurRad="0" dist="571154" dir="2223704">
              <a:srgbClr val="D72253">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7700">
                <a:solidFill>
                  <a:srgbClr val="004D80"/>
                </a:solidFill>
                <a:latin typeface="Baskerville"/>
                <a:ea typeface="Baskerville"/>
                <a:cs typeface="Baskerville"/>
                <a:sym typeface="Baskerville"/>
              </a:defRPr>
            </a:lvl1pPr>
          </a:lstStyle>
          <a:p>
            <a:pPr/>
            <a:r>
              <a:t>Buscando a…</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 presetID="2" grpId="1" fill="hold">
                                  <p:stCondLst>
                                    <p:cond delay="0"/>
                                  </p:stCondLst>
                                  <p:iterate type="el" backwards="0">
                                    <p:tmAbs val="0"/>
                                  </p:iterate>
                                  <p:childTnLst>
                                    <p:set>
                                      <p:cBhvr>
                                        <p:cTn id="6" fill="hold"/>
                                        <p:tgtEl>
                                          <p:spTgt spid="858"/>
                                        </p:tgtEl>
                                        <p:attrNameLst>
                                          <p:attrName>style.visibility</p:attrName>
                                        </p:attrNameLst>
                                      </p:cBhvr>
                                      <p:to>
                                        <p:strVal val="visible"/>
                                      </p:to>
                                    </p:set>
                                    <p:anim calcmode="lin" valueType="num">
                                      <p:cBhvr>
                                        <p:cTn id="7" dur="1500" fill="hold"/>
                                        <p:tgtEl>
                                          <p:spTgt spid="858"/>
                                        </p:tgtEl>
                                        <p:attrNameLst>
                                          <p:attrName>ppt_x</p:attrName>
                                        </p:attrNameLst>
                                      </p:cBhvr>
                                      <p:tavLst>
                                        <p:tav tm="0">
                                          <p:val>
                                            <p:strVal val="#ppt_x"/>
                                          </p:val>
                                        </p:tav>
                                        <p:tav tm="100000">
                                          <p:val>
                                            <p:strVal val="#ppt_x"/>
                                          </p:val>
                                        </p:tav>
                                      </p:tavLst>
                                    </p:anim>
                                    <p:anim calcmode="lin" valueType="num">
                                      <p:cBhvr>
                                        <p:cTn id="8" dur="1500" fill="hold"/>
                                        <p:tgtEl>
                                          <p:spTgt spid="858"/>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Class="entr" nodeType="afterEffect" presetID="10" grpId="2" fill="hold">
                                  <p:stCondLst>
                                    <p:cond delay="0"/>
                                  </p:stCondLst>
                                  <p:iterate type="el" backwards="0">
                                    <p:tmAbs val="0"/>
                                  </p:iterate>
                                  <p:childTnLst>
                                    <p:set>
                                      <p:cBhvr>
                                        <p:cTn id="11" fill="hold"/>
                                        <p:tgtEl>
                                          <p:spTgt spid="855"/>
                                        </p:tgtEl>
                                        <p:attrNameLst>
                                          <p:attrName>style.visibility</p:attrName>
                                        </p:attrNameLst>
                                      </p:cBhvr>
                                      <p:to>
                                        <p:strVal val="visible"/>
                                      </p:to>
                                    </p:set>
                                    <p:animEffect filter="fade" transition="in">
                                      <p:cBhvr>
                                        <p:cTn id="12" dur="2500"/>
                                        <p:tgtEl>
                                          <p:spTgt spid="855"/>
                                        </p:tgtEl>
                                      </p:cBhvr>
                                    </p:animEffect>
                                  </p:childTnLst>
                                </p:cTn>
                              </p:par>
                            </p:childTnLst>
                          </p:cTn>
                        </p:par>
                        <p:par>
                          <p:cTn id="13" fill="hold">
                            <p:stCondLst>
                              <p:cond delay="4000"/>
                            </p:stCondLst>
                            <p:childTnLst>
                              <p:par>
                                <p:cTn id="14" presetClass="exit" nodeType="afterEffect" presetID="10" grpId="3" fill="hold">
                                  <p:stCondLst>
                                    <p:cond delay="0"/>
                                  </p:stCondLst>
                                  <p:iterate type="el" backwards="0">
                                    <p:tmAbs val="0"/>
                                  </p:iterate>
                                  <p:childTnLst>
                                    <p:animEffect filter="fade" transition="out">
                                      <p:cBhvr>
                                        <p:cTn id="15" dur="1500" fill="hold"/>
                                        <p:tgtEl>
                                          <p:spTgt spid="855"/>
                                        </p:tgtEl>
                                      </p:cBhvr>
                                    </p:animEffect>
                                    <p:set>
                                      <p:cBhvr>
                                        <p:cTn id="16" fill="hold">
                                          <p:stCondLst>
                                            <p:cond delay="1499"/>
                                          </p:stCondLst>
                                        </p:cTn>
                                        <p:tgtEl>
                                          <p:spTgt spid="855"/>
                                        </p:tgtEl>
                                        <p:attrNameLst>
                                          <p:attrName>style.visibility</p:attrName>
                                        </p:attrNameLst>
                                      </p:cBhvr>
                                      <p:to>
                                        <p:strVal val="hidden"/>
                                      </p:to>
                                    </p:set>
                                  </p:childTnLst>
                                </p:cTn>
                              </p:par>
                            </p:childTnLst>
                          </p:cTn>
                        </p:par>
                        <p:par>
                          <p:cTn id="17" fill="hold">
                            <p:stCondLst>
                              <p:cond delay="5500"/>
                            </p:stCondLst>
                            <p:childTnLst>
                              <p:par>
                                <p:cTn id="18" presetClass="exit" nodeType="afterEffect" presetSubtype="4" presetID="2" grpId="4" fill="hold">
                                  <p:stCondLst>
                                    <p:cond delay="0"/>
                                  </p:stCondLst>
                                  <p:iterate type="el" backwards="0">
                                    <p:tmAbs val="0"/>
                                  </p:iterate>
                                  <p:childTnLst>
                                    <p:anim calcmode="lin" valueType="num">
                                      <p:cBhvr>
                                        <p:cTn id="19" dur="2500" fill="hold"/>
                                        <p:tgtEl>
                                          <p:spTgt spid="858"/>
                                        </p:tgtEl>
                                        <p:attrNameLst>
                                          <p:attrName>ppt_x</p:attrName>
                                        </p:attrNameLst>
                                      </p:cBhvr>
                                      <p:tavLst>
                                        <p:tav tm="0">
                                          <p:val>
                                            <p:strVal val="ppt_x"/>
                                          </p:val>
                                        </p:tav>
                                        <p:tav tm="100000">
                                          <p:val>
                                            <p:strVal val="ppt_x"/>
                                          </p:val>
                                        </p:tav>
                                      </p:tavLst>
                                    </p:anim>
                                    <p:anim calcmode="lin" valueType="num">
                                      <p:cBhvr>
                                        <p:cTn id="20" dur="2500" fill="hold"/>
                                        <p:tgtEl>
                                          <p:spTgt spid="858"/>
                                        </p:tgtEl>
                                        <p:attrNameLst>
                                          <p:attrName>ppt_y</p:attrName>
                                        </p:attrNameLst>
                                      </p:cBhvr>
                                      <p:tavLst>
                                        <p:tav tm="0">
                                          <p:val>
                                            <p:strVal val="ppt_y"/>
                                          </p:val>
                                        </p:tav>
                                        <p:tav tm="100000">
                                          <p:val>
                                            <p:strVal val="1+ppt_h/2"/>
                                          </p:val>
                                        </p:tav>
                                      </p:tavLst>
                                    </p:anim>
                                    <p:set>
                                      <p:cBhvr>
                                        <p:cTn id="21" fill="hold">
                                          <p:stCondLst>
                                            <p:cond delay="2499"/>
                                          </p:stCondLst>
                                        </p:cTn>
                                        <p:tgtEl>
                                          <p:spTgt spid="858"/>
                                        </p:tgtEl>
                                        <p:attrNameLst>
                                          <p:attrName>style.visibility</p:attrName>
                                        </p:attrNameLst>
                                      </p:cBhvr>
                                      <p:to>
                                        <p:strVal val="hidden"/>
                                      </p:to>
                                    </p:set>
                                  </p:childTnLst>
                                </p:cTn>
                              </p:par>
                            </p:childTnLst>
                          </p:cTn>
                        </p:par>
                        <p:par>
                          <p:cTn id="22" fill="hold">
                            <p:stCondLst>
                              <p:cond delay="8000"/>
                            </p:stCondLst>
                            <p:childTnLst>
                              <p:par>
                                <p:cTn id="23" presetClass="entr" nodeType="afterEffect" presetID="10" grpId="5" fill="hold">
                                  <p:stCondLst>
                                    <p:cond delay="0"/>
                                  </p:stCondLst>
                                  <p:iterate type="el" backwards="0">
                                    <p:tmAbs val="0"/>
                                  </p:iterate>
                                  <p:childTnLst>
                                    <p:set>
                                      <p:cBhvr>
                                        <p:cTn id="24" fill="hold"/>
                                        <p:tgtEl>
                                          <p:spTgt spid="854"/>
                                        </p:tgtEl>
                                        <p:attrNameLst>
                                          <p:attrName>style.visibility</p:attrName>
                                        </p:attrNameLst>
                                      </p:cBhvr>
                                      <p:to>
                                        <p:strVal val="visible"/>
                                      </p:to>
                                    </p:set>
                                    <p:animEffect filter="fade" transition="in">
                                      <p:cBhvr>
                                        <p:cTn id="25" dur="5000"/>
                                        <p:tgtEl>
                                          <p:spTgt spid="8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55" grpId="2"/>
      <p:bldP build="whole" bldLvl="1" animBg="1" rev="0" advAuto="0" spid="855" grpId="3"/>
      <p:bldP build="whole" bldLvl="1" animBg="1" rev="0" advAuto="0" spid="858" grpId="4"/>
      <p:bldP build="whole" bldLvl="1" animBg="1" rev="0" advAuto="0" spid="854" grpId="5"/>
      <p:bldP build="whole" bldLvl="1" animBg="1" rev="0" advAuto="0" spid="858"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3" name="PROPUESTA 3. El traje marino…"/>
          <p:cNvSpPr txBox="1"/>
          <p:nvPr/>
        </p:nvSpPr>
        <p:spPr>
          <a:xfrm>
            <a:off x="349560" y="13017"/>
            <a:ext cx="12305680" cy="9727566"/>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algn="just" defTabSz="457200">
              <a:lnSpc>
                <a:spcPts val="3600"/>
              </a:lnSpc>
              <a:defRPr sz="1900">
                <a:latin typeface="Papyrus"/>
                <a:ea typeface="Papyrus"/>
                <a:cs typeface="Papyrus"/>
                <a:sym typeface="Papyrus"/>
              </a:defRPr>
            </a:pPr>
            <a:r>
              <a:t>PROPUESTA 3. El traje marino</a:t>
            </a:r>
          </a:p>
          <a:p>
            <a:pPr algn="just" defTabSz="457200">
              <a:lnSpc>
                <a:spcPts val="3600"/>
              </a:lnSpc>
              <a:defRPr sz="1900">
                <a:latin typeface="Papyrus"/>
                <a:ea typeface="Papyrus"/>
                <a:cs typeface="Papyrus"/>
                <a:sym typeface="Papyrus"/>
              </a:defRPr>
            </a:pPr>
          </a:p>
          <a:p>
            <a:pPr indent="270508" algn="just" defTabSz="449580">
              <a:lnSpc>
                <a:spcPct val="115000"/>
              </a:lnSpc>
              <a:spcBef>
                <a:spcPts val="800"/>
              </a:spcBef>
              <a:defRPr sz="1900">
                <a:uFill>
                  <a:solidFill>
                    <a:srgbClr val="000000"/>
                  </a:solidFill>
                </a:uFill>
                <a:latin typeface="Papyrus"/>
                <a:ea typeface="Papyrus"/>
                <a:cs typeface="Papyrus"/>
                <a:sym typeface="Papyrus"/>
              </a:defRPr>
            </a:pPr>
            <a:r>
              <a:t>Vamos a aprender a poner nuestro cuerpo atento.</a:t>
            </a:r>
          </a:p>
          <a:p>
            <a:pPr indent="270508" algn="just" defTabSz="449580">
              <a:lnSpc>
                <a:spcPct val="115000"/>
              </a:lnSpc>
              <a:spcBef>
                <a:spcPts val="800"/>
              </a:spcBef>
              <a:defRPr sz="1900">
                <a:uFill>
                  <a:solidFill>
                    <a:srgbClr val="000000"/>
                  </a:solidFill>
                </a:uFill>
                <a:latin typeface="Papyrus"/>
                <a:ea typeface="Papyrus"/>
                <a:cs typeface="Papyrus"/>
                <a:sym typeface="Papyrus"/>
              </a:defRPr>
            </a:pPr>
            <a:r>
              <a:t>Para ello, después de mostrarles el mar en la botella, les invitaremos a sentarse en el suelo, como después de la tormenta marina, intentando llevar su cuerpo a esa calma. Una posición en la que se sientan cómodos y relajados, pero también alerta ya que, como hemos visto, unas veces el mar está en calma, tranquilo, con olas pequeñas… y otras veces está agitado, con olas grandes. Estas olas vienen y van, y no podemos hacer nada, solo observarlas y aprender a navegar por ellas.</a:t>
            </a:r>
          </a:p>
          <a:p>
            <a:pPr indent="270508" algn="just" defTabSz="449580">
              <a:lnSpc>
                <a:spcPct val="115000"/>
              </a:lnSpc>
              <a:spcBef>
                <a:spcPts val="800"/>
              </a:spcBef>
              <a:defRPr sz="1900">
                <a:uFill>
                  <a:solidFill>
                    <a:srgbClr val="000000"/>
                  </a:solidFill>
                </a:uFill>
                <a:latin typeface="Papyrus"/>
                <a:ea typeface="Papyrus"/>
                <a:cs typeface="Papyrus"/>
                <a:sym typeface="Papyrus"/>
              </a:defRPr>
            </a:pPr>
            <a:r>
              <a:t>Para ello nos vamos a poner nuestro traje marino.</a:t>
            </a:r>
          </a:p>
          <a:p>
            <a:pPr indent="270508" algn="just" defTabSz="449580">
              <a:lnSpc>
                <a:spcPct val="115000"/>
              </a:lnSpc>
              <a:spcBef>
                <a:spcPts val="800"/>
              </a:spcBef>
              <a:defRPr sz="1900">
                <a:uFill>
                  <a:solidFill>
                    <a:srgbClr val="000000"/>
                  </a:solidFill>
                </a:uFill>
                <a:latin typeface="Papyrus"/>
                <a:ea typeface="Papyrus"/>
                <a:cs typeface="Papyrus"/>
                <a:sym typeface="Papyrus"/>
              </a:defRPr>
            </a:pPr>
            <a:r>
              <a:t>Nos quedamos quietos y hacemos una respiración profunda. Según se hincha nuestro pecho nos imaginamos que enfundamos nuestro cuerpo en un traje que recorre todo nuestro cuerpo.</a:t>
            </a:r>
          </a:p>
          <a:p>
            <a:pPr indent="270508" algn="just" defTabSz="449580">
              <a:lnSpc>
                <a:spcPct val="115000"/>
              </a:lnSpc>
              <a:spcBef>
                <a:spcPts val="800"/>
              </a:spcBef>
              <a:defRPr sz="1900">
                <a:uFill>
                  <a:solidFill>
                    <a:srgbClr val="000000"/>
                  </a:solidFill>
                </a:uFill>
                <a:latin typeface="Papyrus"/>
                <a:ea typeface="Papyrus"/>
                <a:cs typeface="Papyrus"/>
                <a:sym typeface="Papyrus"/>
              </a:defRPr>
            </a:pPr>
            <a:r>
              <a:t>Con cada respiración podemos sentir como se va acoplando y nos tomamos un momento para percibirlo. Con nuestros ojos cerrados podemos ver (mirada interna) ese traje totalmente pegado a nuestro cuerpo y podemos sentir dónde nos aprieta más (tensión) o dónde nos queda más suelto (relajación). Solo lo observamos, lo sentimos, sin hacer nada. Este traje nos da el poder de navegar por las olas, de observar, sin hacer nada, sin responder. Solo observar lo que ocurre a nuestro alrededor dejando que la información nos llegue. </a:t>
            </a:r>
          </a:p>
          <a:p>
            <a:pPr indent="270508" algn="just" defTabSz="449580">
              <a:lnSpc>
                <a:spcPct val="115000"/>
              </a:lnSpc>
              <a:spcBef>
                <a:spcPts val="800"/>
              </a:spcBef>
              <a:defRPr sz="1900">
                <a:uFill>
                  <a:solidFill>
                    <a:srgbClr val="000000"/>
                  </a:solidFill>
                </a:uFill>
                <a:latin typeface="Papyrus"/>
                <a:ea typeface="Papyrus"/>
                <a:cs typeface="Papyrus"/>
                <a:sym typeface="Papyrus"/>
              </a:defRPr>
            </a:pPr>
            <a:r>
              <a:t>Podemos ver olas grandes, olas pequeñas. A veces son altas, otras son bajas. A veces son muchas, otras está el mar en calma. Vienen y van según su propio ritmo. No podemos hacer nada, solo las observamos con nuestro traje puesto.</a:t>
            </a:r>
          </a:p>
        </p:txBody>
      </p:sp>
      <p:pic>
        <p:nvPicPr>
          <p:cNvPr id="254"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7" t="38554" r="37704" b="27550"/>
          <a:stretch>
            <a:fillRect/>
          </a:stretch>
        </p:blipFill>
        <p:spPr>
          <a:xfrm>
            <a:off x="12155896" y="8742764"/>
            <a:ext cx="743408" cy="743333"/>
          </a:xfrm>
          <a:custGeom>
            <a:avLst/>
            <a:gdLst/>
            <a:ahLst/>
            <a:cxnLst>
              <a:cxn ang="0">
                <a:pos x="wd2" y="hd2"/>
              </a:cxn>
              <a:cxn ang="5400000">
                <a:pos x="wd2" y="hd2"/>
              </a:cxn>
              <a:cxn ang="10800000">
                <a:pos x="wd2" y="hd2"/>
              </a:cxn>
              <a:cxn ang="16200000">
                <a:pos x="wd2" y="hd2"/>
              </a:cxn>
            </a:cxnLst>
            <a:rect l="0" t="0" r="r" b="b"/>
            <a:pathLst>
              <a:path w="21504" h="21575" fill="norm" stroke="1" extrusionOk="0">
                <a:moveTo>
                  <a:pt x="10277" y="0"/>
                </a:moveTo>
                <a:cubicBezTo>
                  <a:pt x="9490" y="0"/>
                  <a:pt x="9052" y="63"/>
                  <a:pt x="8302" y="242"/>
                </a:cubicBezTo>
                <a:cubicBezTo>
                  <a:pt x="4342" y="1190"/>
                  <a:pt x="1327" y="4164"/>
                  <a:pt x="289" y="8144"/>
                </a:cubicBezTo>
                <a:cubicBezTo>
                  <a:pt x="-96" y="9620"/>
                  <a:pt x="-96" y="11978"/>
                  <a:pt x="289" y="13454"/>
                </a:cubicBezTo>
                <a:cubicBezTo>
                  <a:pt x="649" y="14833"/>
                  <a:pt x="1573" y="16684"/>
                  <a:pt x="2413" y="17717"/>
                </a:cubicBezTo>
                <a:cubicBezTo>
                  <a:pt x="3760" y="19375"/>
                  <a:pt x="5995" y="20783"/>
                  <a:pt x="8164" y="21334"/>
                </a:cubicBezTo>
                <a:cubicBezTo>
                  <a:pt x="9035" y="21555"/>
                  <a:pt x="9546" y="21600"/>
                  <a:pt x="11069" y="21564"/>
                </a:cubicBezTo>
                <a:cubicBezTo>
                  <a:pt x="12738" y="21525"/>
                  <a:pt x="13047" y="21476"/>
                  <a:pt x="14180" y="21092"/>
                </a:cubicBezTo>
                <a:cubicBezTo>
                  <a:pt x="15975" y="20483"/>
                  <a:pt x="17082" y="19776"/>
                  <a:pt x="18485" y="18362"/>
                </a:cubicBezTo>
                <a:cubicBezTo>
                  <a:pt x="19526" y="17313"/>
                  <a:pt x="19780" y="16969"/>
                  <a:pt x="20367" y="15770"/>
                </a:cubicBezTo>
                <a:cubicBezTo>
                  <a:pt x="21330" y="13806"/>
                  <a:pt x="21504" y="13044"/>
                  <a:pt x="21504" y="10805"/>
                </a:cubicBezTo>
                <a:cubicBezTo>
                  <a:pt x="21504" y="8567"/>
                  <a:pt x="21330" y="7793"/>
                  <a:pt x="20367" y="5829"/>
                </a:cubicBezTo>
                <a:cubicBezTo>
                  <a:pt x="19780" y="4630"/>
                  <a:pt x="19526" y="4286"/>
                  <a:pt x="18485" y="3237"/>
                </a:cubicBezTo>
                <a:cubicBezTo>
                  <a:pt x="18305" y="3056"/>
                  <a:pt x="18129" y="2878"/>
                  <a:pt x="17957" y="2719"/>
                </a:cubicBezTo>
                <a:cubicBezTo>
                  <a:pt x="17902" y="2724"/>
                  <a:pt x="17849" y="2711"/>
                  <a:pt x="17819" y="2661"/>
                </a:cubicBezTo>
                <a:cubicBezTo>
                  <a:pt x="17805" y="2639"/>
                  <a:pt x="17797" y="2604"/>
                  <a:pt x="17796" y="2580"/>
                </a:cubicBezTo>
                <a:cubicBezTo>
                  <a:pt x="16687" y="1587"/>
                  <a:pt x="15671" y="1012"/>
                  <a:pt x="14180" y="507"/>
                </a:cubicBezTo>
                <a:cubicBezTo>
                  <a:pt x="13093" y="140"/>
                  <a:pt x="12693" y="76"/>
                  <a:pt x="11206" y="23"/>
                </a:cubicBezTo>
                <a:cubicBezTo>
                  <a:pt x="10845" y="11"/>
                  <a:pt x="10539" y="0"/>
                  <a:pt x="10277" y="0"/>
                </a:cubicBezTo>
                <a:close/>
                <a:moveTo>
                  <a:pt x="10919" y="4412"/>
                </a:moveTo>
                <a:cubicBezTo>
                  <a:pt x="12869" y="4417"/>
                  <a:pt x="14812" y="5408"/>
                  <a:pt x="15810" y="7522"/>
                </a:cubicBezTo>
                <a:cubicBezTo>
                  <a:pt x="16205" y="8359"/>
                  <a:pt x="16223" y="8507"/>
                  <a:pt x="16223" y="9872"/>
                </a:cubicBezTo>
                <a:cubicBezTo>
                  <a:pt x="16223" y="11239"/>
                  <a:pt x="16196" y="11391"/>
                  <a:pt x="15798" y="12233"/>
                </a:cubicBezTo>
                <a:cubicBezTo>
                  <a:pt x="15031" y="13859"/>
                  <a:pt x="13520" y="15046"/>
                  <a:pt x="11780" y="15390"/>
                </a:cubicBezTo>
                <a:lnTo>
                  <a:pt x="11011" y="15539"/>
                </a:lnTo>
                <a:lnTo>
                  <a:pt x="11011" y="16115"/>
                </a:lnTo>
                <a:cubicBezTo>
                  <a:pt x="11011" y="16429"/>
                  <a:pt x="10953" y="16714"/>
                  <a:pt x="10896" y="16749"/>
                </a:cubicBezTo>
                <a:cubicBezTo>
                  <a:pt x="10739" y="16847"/>
                  <a:pt x="7389" y="14309"/>
                  <a:pt x="7521" y="14192"/>
                </a:cubicBezTo>
                <a:cubicBezTo>
                  <a:pt x="8201" y="13594"/>
                  <a:pt x="10789" y="11805"/>
                  <a:pt x="10885" y="11865"/>
                </a:cubicBezTo>
                <a:cubicBezTo>
                  <a:pt x="10954" y="11908"/>
                  <a:pt x="11011" y="12208"/>
                  <a:pt x="11011" y="12533"/>
                </a:cubicBezTo>
                <a:cubicBezTo>
                  <a:pt x="11011" y="13110"/>
                  <a:pt x="11013" y="13121"/>
                  <a:pt x="11367" y="13040"/>
                </a:cubicBezTo>
                <a:cubicBezTo>
                  <a:pt x="13034" y="12659"/>
                  <a:pt x="14015" y="11354"/>
                  <a:pt x="13893" y="9665"/>
                </a:cubicBezTo>
                <a:cubicBezTo>
                  <a:pt x="13740" y="7547"/>
                  <a:pt x="11596" y="6268"/>
                  <a:pt x="9530" y="7061"/>
                </a:cubicBezTo>
                <a:cubicBezTo>
                  <a:pt x="8761" y="7356"/>
                  <a:pt x="8032" y="8148"/>
                  <a:pt x="7831" y="8904"/>
                </a:cubicBezTo>
                <a:cubicBezTo>
                  <a:pt x="7574" y="9872"/>
                  <a:pt x="7572" y="9864"/>
                  <a:pt x="6442" y="9907"/>
                </a:cubicBezTo>
                <a:cubicBezTo>
                  <a:pt x="5875" y="9928"/>
                  <a:pt x="5368" y="9899"/>
                  <a:pt x="5306" y="9837"/>
                </a:cubicBezTo>
                <a:cubicBezTo>
                  <a:pt x="5243" y="9774"/>
                  <a:pt x="5243" y="9402"/>
                  <a:pt x="5317" y="9008"/>
                </a:cubicBezTo>
                <a:cubicBezTo>
                  <a:pt x="5881" y="6027"/>
                  <a:pt x="8413" y="4406"/>
                  <a:pt x="10919" y="4412"/>
                </a:cubicBezTo>
                <a:close/>
              </a:path>
            </a:pathLst>
          </a:custGeom>
          <a:ln w="12700">
            <a:miter lim="400000"/>
          </a:ln>
        </p:spPr>
      </p:pic>
    </p:spTree>
  </p:cSld>
  <p:clrMapOvr>
    <a:masterClrMapping/>
  </p:clrMapOvr>
  <p:transition xmlns:p14="http://schemas.microsoft.com/office/powerpoint/2010/main" spd="med" advClick="1"/>
</p:sld>
</file>

<file path=ppt/slides/slide9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0" name="7. BUSCANDO A……"/>
          <p:cNvSpPr txBox="1"/>
          <p:nvPr/>
        </p:nvSpPr>
        <p:spPr>
          <a:xfrm>
            <a:off x="1027278" y="419832"/>
            <a:ext cx="10950245" cy="8304337"/>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lvl="1" algn="just" defTabSz="457200">
              <a:lnSpc>
                <a:spcPts val="4800"/>
              </a:lnSpc>
              <a:defRPr sz="2200">
                <a:solidFill>
                  <a:srgbClr val="1155CC"/>
                </a:solidFill>
                <a:latin typeface="PT Serif Caption"/>
                <a:ea typeface="PT Serif Caption"/>
                <a:cs typeface="PT Serif Caption"/>
                <a:sym typeface="PT Serif Caption"/>
              </a:defRPr>
            </a:pPr>
          </a:p>
          <a:p>
            <a:pPr indent="609600" algn="l" defTabSz="457200">
              <a:lnSpc>
                <a:spcPts val="5500"/>
              </a:lnSpc>
              <a:defRPr sz="2800">
                <a:solidFill>
                  <a:srgbClr val="1155CC"/>
                </a:solidFill>
                <a:latin typeface="Papyrus"/>
                <a:ea typeface="Papyrus"/>
                <a:cs typeface="Papyrus"/>
                <a:sym typeface="Papyrus"/>
              </a:defRPr>
            </a:pPr>
            <a:r>
              <a:t>7. BUSCANDO A…</a:t>
            </a:r>
          </a:p>
          <a:p>
            <a:pPr indent="609600" algn="l" defTabSz="457200">
              <a:lnSpc>
                <a:spcPts val="5500"/>
              </a:lnSpc>
              <a:defRPr sz="2800">
                <a:solidFill>
                  <a:srgbClr val="1155CC"/>
                </a:solidFill>
                <a:latin typeface="Papyrus"/>
                <a:ea typeface="Papyrus"/>
                <a:cs typeface="Papyrus"/>
                <a:sym typeface="Papyrus"/>
              </a:defRPr>
            </a:pPr>
            <a:r>
              <a:t>Se les presentará a los niños y niñas la imagen que deberán encontrar (un objeto, personaje, animal…). Después se les hará entrega de una escena plagada de imágenes entre las que se encuentra la que les hemos presentado. Primeramente, los niños y niñas deberán localizar, poniendo su vista atenta, la imagen que les hemos indicado.</a:t>
            </a:r>
          </a:p>
          <a:p>
            <a:pPr indent="609600" algn="just" defTabSz="457200">
              <a:lnSpc>
                <a:spcPts val="5500"/>
              </a:lnSpc>
              <a:defRPr sz="2800">
                <a:solidFill>
                  <a:srgbClr val="1155CC"/>
                </a:solidFill>
                <a:latin typeface="Papyrus"/>
                <a:ea typeface="Papyrus"/>
                <a:cs typeface="Papyrus"/>
                <a:sym typeface="Papyrus"/>
              </a:defRPr>
            </a:pPr>
            <a:r>
              <a:t>Después podremos indicarles que busquen otras imágenes de la escena o ser ellos mismos quiénes señalen a sus compañeros/as lo que tiene que buscar. </a:t>
            </a:r>
          </a:p>
        </p:txBody>
      </p:sp>
      <p:pic>
        <p:nvPicPr>
          <p:cNvPr id="861"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595088" y="843861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9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C8CACA"/>
        </a:solidFill>
      </p:bgPr>
    </p:bg>
    <p:spTree>
      <p:nvGrpSpPr>
        <p:cNvPr id="1" name=""/>
        <p:cNvGrpSpPr/>
        <p:nvPr/>
      </p:nvGrpSpPr>
      <p:grpSpPr>
        <a:xfrm>
          <a:off x="0" y="0"/>
          <a:ext cx="0" cy="0"/>
          <a:chOff x="0" y="0"/>
          <a:chExt cx="0" cy="0"/>
        </a:xfrm>
      </p:grpSpPr>
      <p:pic>
        <p:nvPicPr>
          <p:cNvPr id="863" name="50xRwXtsLehfoJhHRp2k3bXY3yBLpT79NQbyZfPtBf6I_ApO4QJV1g7rfFg4lq0pr3rVvKgXQdBU_P1mbpjychgiJpoJ8vJRSujK6OqM3JnrldhwDS3pXSVcwjmDgq2L_TEuqFU.png" descr="50xRwXtsLehfoJhHRp2k3bXY3yBLpT79NQbyZfPtBf6I_ApO4QJV1g7rfFg4lq0pr3rVvKgXQdBU_P1mbpjychgiJpoJ8vJRSujK6OqM3JnrldhwDS3pXSVcwjmDgq2L_TEuqFU.png"/>
          <p:cNvPicPr>
            <a:picLocks noChangeAspect="1"/>
          </p:cNvPicPr>
          <p:nvPr/>
        </p:nvPicPr>
        <p:blipFill>
          <a:blip r:embed="rId2">
            <a:extLst/>
          </a:blip>
          <a:stretch>
            <a:fillRect/>
          </a:stretch>
        </p:blipFill>
        <p:spPr>
          <a:xfrm>
            <a:off x="647116" y="3056287"/>
            <a:ext cx="5846852" cy="4370374"/>
          </a:xfrm>
          <a:prstGeom prst="rect">
            <a:avLst/>
          </a:prstGeom>
          <a:ln w="12700">
            <a:miter lim="400000"/>
          </a:ln>
        </p:spPr>
      </p:pic>
      <p:pic>
        <p:nvPicPr>
          <p:cNvPr id="864" name="bvi5oY26dSbYBMFImlIGX1poXHPBDFlRrwzYGvJjKZTjXws3jIPSBXpa-PnwYjC-nauw78_fJRoReAG9b5VNlsX1badIR1MXbXvL9DGei6zRqnf6wI1sjasgFhLXFNl_lOn4dwI.png" descr="bvi5oY26dSbYBMFImlIGX1poXHPBDFlRrwzYGvJjKZTjXws3jIPSBXpa-PnwYjC-nauw78_fJRoReAG9b5VNlsX1badIR1MXbXvL9DGei6zRqnf6wI1sjasgFhLXFNl_lOn4dwI.png"/>
          <p:cNvPicPr>
            <a:picLocks noChangeAspect="1"/>
          </p:cNvPicPr>
          <p:nvPr/>
        </p:nvPicPr>
        <p:blipFill>
          <a:blip r:embed="rId3">
            <a:extLst/>
          </a:blip>
          <a:stretch>
            <a:fillRect/>
          </a:stretch>
        </p:blipFill>
        <p:spPr>
          <a:xfrm>
            <a:off x="6756748" y="3056287"/>
            <a:ext cx="5894923" cy="4370374"/>
          </a:xfrm>
          <a:prstGeom prst="rect">
            <a:avLst/>
          </a:prstGeom>
          <a:ln w="12700">
            <a:miter lim="400000"/>
          </a:ln>
        </p:spPr>
      </p:pic>
      <p:sp>
        <p:nvSpPr>
          <p:cNvPr id="865" name="Encuentra las 5 diferencias"/>
          <p:cNvSpPr txBox="1"/>
          <p:nvPr/>
        </p:nvSpPr>
        <p:spPr>
          <a:xfrm>
            <a:off x="-282596" y="850980"/>
            <a:ext cx="13206036" cy="1092201"/>
          </a:xfrm>
          <a:prstGeom prst="rect">
            <a:avLst/>
          </a:prstGeom>
          <a:ln w="12700">
            <a:miter lim="400000"/>
          </a:ln>
          <a:effectLst>
            <a:outerShdw sx="100000" sy="100000" kx="0" ky="0" algn="b" rotWithShape="0" blurRad="0" dist="571154" dir="2223704">
              <a:srgbClr val="D72253">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6900">
                <a:solidFill>
                  <a:srgbClr val="004D80"/>
                </a:solidFill>
                <a:latin typeface="Baskerville"/>
                <a:ea typeface="Baskerville"/>
                <a:cs typeface="Baskerville"/>
                <a:sym typeface="Baskerville"/>
              </a:defRPr>
            </a:lvl1pPr>
          </a:lstStyle>
          <a:p>
            <a:pPr/>
            <a:r>
              <a:t>Encuentra las 5 diferencias</a:t>
            </a:r>
          </a:p>
        </p:txBody>
      </p:sp>
      <p:grpSp>
        <p:nvGrpSpPr>
          <p:cNvPr id="868" name="Flecha"/>
          <p:cNvGrpSpPr/>
          <p:nvPr/>
        </p:nvGrpSpPr>
        <p:grpSpPr>
          <a:xfrm>
            <a:off x="9587074" y="7914459"/>
            <a:ext cx="3339389" cy="1653918"/>
            <a:chOff x="0" y="0"/>
            <a:chExt cx="3339388" cy="1653916"/>
          </a:xfrm>
        </p:grpSpPr>
        <p:sp>
          <p:nvSpPr>
            <p:cNvPr id="866" name="Flecha"/>
            <p:cNvSpPr/>
            <p:nvPr/>
          </p:nvSpPr>
          <p:spPr>
            <a:xfrm>
              <a:off x="82550" y="117703"/>
              <a:ext cx="3014468" cy="1418509"/>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867" name="Flecha Flecha" descr="Flecha Flecha"/>
            <p:cNvPicPr>
              <a:picLocks noChangeAspect="1"/>
            </p:cNvPicPr>
            <p:nvPr/>
          </p:nvPicPr>
          <p:blipFill>
            <a:blip r:embed="rId4">
              <a:extLst/>
            </a:blip>
            <a:stretch>
              <a:fillRect/>
            </a:stretch>
          </p:blipFill>
          <p:spPr>
            <a:xfrm>
              <a:off x="-1" y="-1"/>
              <a:ext cx="3339389" cy="1653917"/>
            </a:xfrm>
            <a:prstGeom prst="rect">
              <a:avLst/>
            </a:prstGeom>
            <a:ln w="12700" cap="flat">
              <a:noFill/>
              <a:miter lim="400000"/>
            </a:ln>
            <a:effectLst/>
          </p:spPr>
        </p:pic>
      </p:grpSp>
      <p:sp>
        <p:nvSpPr>
          <p:cNvPr id="869" name="Siguiente nivel">
            <a:hlinkClick r:id="rId5" invalidUrl="" action="ppaction://hlinksldjump" tgtFrame="" tooltip="" history="1" highlightClick="0" endSnd="0"/>
          </p:cNvPr>
          <p:cNvSpPr txBox="1"/>
          <p:nvPr/>
        </p:nvSpPr>
        <p:spPr>
          <a:xfrm>
            <a:off x="9790239" y="8474717"/>
            <a:ext cx="2297386" cy="533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i="1" sz="2800">
                <a:latin typeface="Times Roman"/>
                <a:ea typeface="Times Roman"/>
                <a:cs typeface="Times Roman"/>
                <a:sym typeface="Times Roman"/>
              </a:defRPr>
            </a:lvl1pPr>
          </a:lstStyle>
          <a:p>
            <a:pPr/>
            <a:r>
              <a:t>Siguiente nivel</a:t>
            </a:r>
          </a:p>
        </p:txBody>
      </p:sp>
      <p:pic>
        <p:nvPicPr>
          <p:cNvPr id="870" name="Captura de pantalla 2020-04-06 a las 14.18.19.png" descr="Captura de pantalla 2020-04-06 a las 14.18.19.png">
            <a:hlinkClick r:id="rId6" invalidUrl="" action="ppaction://hlinksldjump" tgtFrame="" tooltip="" history="1" highlightClick="0" endSnd="0"/>
          </p:cNvPr>
          <p:cNvPicPr>
            <a:picLocks noChangeAspect="1"/>
          </p:cNvPicPr>
          <p:nvPr/>
        </p:nvPicPr>
        <p:blipFill>
          <a:blip r:embed="rId7">
            <a:extLst/>
          </a:blip>
          <a:srcRect l="41106" t="38554" r="37702" b="27552"/>
          <a:stretch>
            <a:fillRect/>
          </a:stretch>
        </p:blipFill>
        <p:spPr>
          <a:xfrm>
            <a:off x="690022" y="8066086"/>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871" name="Captura de pantalla 2020-04-06 a las 13.54.21.png" descr="Captura de pantalla 2020-04-06 a las 13.54.21.png">
            <a:hlinkClick r:id="rId8" invalidUrl="" action="ppaction://hlinksldjump" tgtFrame="" tooltip="" history="1" highlightClick="0" endSnd="0"/>
          </p:cNvPr>
          <p:cNvPicPr>
            <a:picLocks noChangeAspect="1"/>
          </p:cNvPicPr>
          <p:nvPr/>
        </p:nvPicPr>
        <p:blipFill>
          <a:blip r:embed="rId9">
            <a:extLst/>
          </a:blip>
          <a:srcRect l="58597" t="28748" r="37499" b="64985"/>
          <a:stretch>
            <a:fillRect/>
          </a:stretch>
        </p:blipFill>
        <p:spPr>
          <a:xfrm>
            <a:off x="11801585" y="204212"/>
            <a:ext cx="889099" cy="892304"/>
          </a:xfrm>
          <a:custGeom>
            <a:avLst/>
            <a:gdLst/>
            <a:ahLst/>
            <a:cxnLst>
              <a:cxn ang="0">
                <a:pos x="wd2" y="hd2"/>
              </a:cxn>
              <a:cxn ang="5400000">
                <a:pos x="wd2" y="hd2"/>
              </a:cxn>
              <a:cxn ang="10800000">
                <a:pos x="wd2" y="hd2"/>
              </a:cxn>
              <a:cxn ang="16200000">
                <a:pos x="wd2" y="hd2"/>
              </a:cxn>
            </a:cxnLst>
            <a:rect l="0" t="0" r="r" b="b"/>
            <a:pathLst>
              <a:path w="20611" h="21161" fill="norm" stroke="1" extrusionOk="0">
                <a:moveTo>
                  <a:pt x="9920" y="6"/>
                </a:moveTo>
                <a:cubicBezTo>
                  <a:pt x="9527" y="19"/>
                  <a:pt x="9134" y="53"/>
                  <a:pt x="8733" y="110"/>
                </a:cubicBezTo>
                <a:cubicBezTo>
                  <a:pt x="5650" y="547"/>
                  <a:pt x="2501" y="2755"/>
                  <a:pt x="1180" y="5408"/>
                </a:cubicBezTo>
                <a:cubicBezTo>
                  <a:pt x="-989" y="9766"/>
                  <a:pt x="-97" y="15333"/>
                  <a:pt x="3278" y="18453"/>
                </a:cubicBezTo>
                <a:cubicBezTo>
                  <a:pt x="4500" y="19582"/>
                  <a:pt x="6732" y="20706"/>
                  <a:pt x="8255" y="20966"/>
                </a:cubicBezTo>
                <a:cubicBezTo>
                  <a:pt x="10839" y="21406"/>
                  <a:pt x="12776" y="21116"/>
                  <a:pt x="15146" y="19921"/>
                </a:cubicBezTo>
                <a:cubicBezTo>
                  <a:pt x="18526" y="18217"/>
                  <a:pt x="20611" y="14651"/>
                  <a:pt x="20611" y="10575"/>
                </a:cubicBezTo>
                <a:cubicBezTo>
                  <a:pt x="20611" y="4412"/>
                  <a:pt x="15817" y="-194"/>
                  <a:pt x="9920" y="6"/>
                </a:cubicBezTo>
                <a:close/>
                <a:moveTo>
                  <a:pt x="10233" y="2368"/>
                </a:moveTo>
                <a:cubicBezTo>
                  <a:pt x="10450" y="2360"/>
                  <a:pt x="10666" y="2376"/>
                  <a:pt x="10868" y="2415"/>
                </a:cubicBezTo>
                <a:cubicBezTo>
                  <a:pt x="12174" y="2666"/>
                  <a:pt x="13702" y="3827"/>
                  <a:pt x="14254" y="4994"/>
                </a:cubicBezTo>
                <a:cubicBezTo>
                  <a:pt x="15015" y="6603"/>
                  <a:pt x="14901" y="7689"/>
                  <a:pt x="13610" y="11121"/>
                </a:cubicBezTo>
                <a:cubicBezTo>
                  <a:pt x="12979" y="12797"/>
                  <a:pt x="12424" y="14388"/>
                  <a:pt x="12377" y="14651"/>
                </a:cubicBezTo>
                <a:cubicBezTo>
                  <a:pt x="12301" y="15077"/>
                  <a:pt x="12078" y="15136"/>
                  <a:pt x="10380" y="15197"/>
                </a:cubicBezTo>
                <a:cubicBezTo>
                  <a:pt x="9256" y="15238"/>
                  <a:pt x="8406" y="15162"/>
                  <a:pt x="8319" y="15018"/>
                </a:cubicBezTo>
                <a:cubicBezTo>
                  <a:pt x="8237" y="14883"/>
                  <a:pt x="8010" y="14212"/>
                  <a:pt x="7813" y="13531"/>
                </a:cubicBezTo>
                <a:cubicBezTo>
                  <a:pt x="7615" y="12851"/>
                  <a:pt x="7094" y="11381"/>
                  <a:pt x="6654" y="10265"/>
                </a:cubicBezTo>
                <a:cubicBezTo>
                  <a:pt x="5736" y="7934"/>
                  <a:pt x="5643" y="6531"/>
                  <a:pt x="6305" y="5041"/>
                </a:cubicBezTo>
                <a:cubicBezTo>
                  <a:pt x="6954" y="3579"/>
                  <a:pt x="8718" y="2425"/>
                  <a:pt x="10233" y="2368"/>
                </a:cubicBezTo>
                <a:close/>
                <a:moveTo>
                  <a:pt x="10150" y="16166"/>
                </a:moveTo>
                <a:cubicBezTo>
                  <a:pt x="10818" y="16163"/>
                  <a:pt x="11516" y="16327"/>
                  <a:pt x="11806" y="16655"/>
                </a:cubicBezTo>
                <a:cubicBezTo>
                  <a:pt x="12190" y="17089"/>
                  <a:pt x="12168" y="17148"/>
                  <a:pt x="11337" y="17973"/>
                </a:cubicBezTo>
                <a:cubicBezTo>
                  <a:pt x="10859" y="18448"/>
                  <a:pt x="10396" y="18839"/>
                  <a:pt x="10307" y="18839"/>
                </a:cubicBezTo>
                <a:cubicBezTo>
                  <a:pt x="10218" y="18839"/>
                  <a:pt x="9756" y="18450"/>
                  <a:pt x="9285" y="17982"/>
                </a:cubicBezTo>
                <a:cubicBezTo>
                  <a:pt x="8571" y="17273"/>
                  <a:pt x="8466" y="17053"/>
                  <a:pt x="8669" y="16665"/>
                </a:cubicBezTo>
                <a:cubicBezTo>
                  <a:pt x="8842" y="16334"/>
                  <a:pt x="9483" y="16168"/>
                  <a:pt x="10150" y="16166"/>
                </a:cubicBezTo>
                <a:close/>
              </a:path>
            </a:pathLst>
          </a:custGeom>
          <a:ln w="12700">
            <a:miter lim="400000"/>
          </a:ln>
        </p:spPr>
      </p:pic>
    </p:spTree>
  </p:cSld>
  <p:clrMapOvr>
    <a:masterClrMapping/>
  </p:clrMapOvr>
  <p:transition xmlns:p14="http://schemas.microsoft.com/office/powerpoint/2010/main" spd="med" advClick="1"/>
</p:sld>
</file>

<file path=ppt/slides/slide9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959797"/>
        </a:solidFill>
      </p:bgPr>
    </p:bg>
    <p:spTree>
      <p:nvGrpSpPr>
        <p:cNvPr id="1" name=""/>
        <p:cNvGrpSpPr/>
        <p:nvPr/>
      </p:nvGrpSpPr>
      <p:grpSpPr>
        <a:xfrm>
          <a:off x="0" y="0"/>
          <a:ext cx="0" cy="0"/>
          <a:chOff x="0" y="0"/>
          <a:chExt cx="0" cy="0"/>
        </a:xfrm>
      </p:grpSpPr>
      <p:sp>
        <p:nvSpPr>
          <p:cNvPr id="873" name="Encuentra las 8 diferencias"/>
          <p:cNvSpPr txBox="1"/>
          <p:nvPr/>
        </p:nvSpPr>
        <p:spPr>
          <a:xfrm>
            <a:off x="-316463" y="1170946"/>
            <a:ext cx="13206036" cy="1092201"/>
          </a:xfrm>
          <a:prstGeom prst="rect">
            <a:avLst/>
          </a:prstGeom>
          <a:ln w="12700">
            <a:miter lim="400000"/>
          </a:ln>
          <a:effectLst>
            <a:outerShdw sx="100000" sy="100000" kx="0" ky="0" algn="b" rotWithShape="0" blurRad="0" dist="571154" dir="2223704">
              <a:srgbClr val="D72253">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6900">
                <a:solidFill>
                  <a:srgbClr val="004D80"/>
                </a:solidFill>
                <a:latin typeface="Baskerville"/>
                <a:ea typeface="Baskerville"/>
                <a:cs typeface="Baskerville"/>
                <a:sym typeface="Baskerville"/>
              </a:defRPr>
            </a:lvl1pPr>
          </a:lstStyle>
          <a:p>
            <a:pPr/>
            <a:r>
              <a:t>Encuentra las 8 diferencias</a:t>
            </a:r>
          </a:p>
        </p:txBody>
      </p:sp>
      <p:pic>
        <p:nvPicPr>
          <p:cNvPr id="874" name="tWiU83f5wzB2T-go2opUs0Vxj5B2IpDL3ZcY32tpsoLHcpURA50ZCumjb2ihj0QLDmjvxaXqJ8KDQxwDo8MXiAOc5uxgqsBlJbB12S5rICGgqoKq8OxVd9DM3Z2htLw5TSOzU5I.png" descr="tWiU83f5wzB2T-go2opUs0Vxj5B2IpDL3ZcY32tpsoLHcpURA50ZCumjb2ihj0QLDmjvxaXqJ8KDQxwDo8MXiAOc5uxgqsBlJbB12S5rICGgqoKq8OxVd9DM3Z2htLw5TSOzU5I.png"/>
          <p:cNvPicPr>
            <a:picLocks noChangeAspect="1"/>
          </p:cNvPicPr>
          <p:nvPr/>
        </p:nvPicPr>
        <p:blipFill>
          <a:blip r:embed="rId2">
            <a:extLst/>
          </a:blip>
          <a:stretch>
            <a:fillRect/>
          </a:stretch>
        </p:blipFill>
        <p:spPr>
          <a:xfrm>
            <a:off x="20583" y="3416241"/>
            <a:ext cx="6335640" cy="4210602"/>
          </a:xfrm>
          <a:prstGeom prst="rect">
            <a:avLst/>
          </a:prstGeom>
          <a:ln w="12700">
            <a:miter lim="400000"/>
          </a:ln>
        </p:spPr>
      </p:pic>
      <p:pic>
        <p:nvPicPr>
          <p:cNvPr id="875" name="mflyrB9uLjl3JK-MDbotKZSECMpot-hAGN7va4riWAO309W16lb4pmmvgAYVGOaEvYnAGx8VYVr8OW_oFWDLq95F2C8Um3DsZmrKCuckUcV4CMC2bW2mdhg0DJXMbFpCiwD-5OQ.png" descr="mflyrB9uLjl3JK-MDbotKZSECMpot-hAGN7va4riWAO309W16lb4pmmvgAYVGOaEvYnAGx8VYVr8OW_oFWDLq95F2C8Um3DsZmrKCuckUcV4CMC2bW2mdhg0DJXMbFpCiwD-5OQ.png"/>
          <p:cNvPicPr>
            <a:picLocks noChangeAspect="1"/>
          </p:cNvPicPr>
          <p:nvPr/>
        </p:nvPicPr>
        <p:blipFill>
          <a:blip r:embed="rId3">
            <a:extLst/>
          </a:blip>
          <a:stretch>
            <a:fillRect/>
          </a:stretch>
        </p:blipFill>
        <p:spPr>
          <a:xfrm>
            <a:off x="6565317" y="3380992"/>
            <a:ext cx="6335641" cy="4234737"/>
          </a:xfrm>
          <a:prstGeom prst="rect">
            <a:avLst/>
          </a:prstGeom>
          <a:ln w="12700">
            <a:miter lim="400000"/>
          </a:ln>
        </p:spPr>
      </p:pic>
      <p:pic>
        <p:nvPicPr>
          <p:cNvPr id="876" name="Captura de pantalla 2020-04-06 a las 14.18.19.png" descr="Captura de pantalla 2020-04-06 a las 14.18.19.png">
            <a:hlinkClick r:id="rId4" invalidUrl="" action="ppaction://hlinksldjump" tgtFrame="" tooltip="" history="1" highlightClick="0" endSnd="0"/>
          </p:cNvPr>
          <p:cNvPicPr>
            <a:picLocks noChangeAspect="1"/>
          </p:cNvPicPr>
          <p:nvPr/>
        </p:nvPicPr>
        <p:blipFill>
          <a:blip r:embed="rId5">
            <a:extLst/>
          </a:blip>
          <a:srcRect l="41106" t="38554" r="37702" b="27552"/>
          <a:stretch>
            <a:fillRect/>
          </a:stretch>
        </p:blipFill>
        <p:spPr>
          <a:xfrm>
            <a:off x="11679755" y="8370886"/>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877" name="Captura de pantalla 2020-04-06 a las 13.54.21.png" descr="Captura de pantalla 2020-04-06 a las 13.54.21.png">
            <a:hlinkClick r:id="rId6" invalidUrl="" action="ppaction://hlinksldjump" tgtFrame="" tooltip="" history="1" highlightClick="0" endSnd="0"/>
          </p:cNvPr>
          <p:cNvPicPr>
            <a:picLocks noChangeAspect="1"/>
          </p:cNvPicPr>
          <p:nvPr/>
        </p:nvPicPr>
        <p:blipFill>
          <a:blip r:embed="rId7">
            <a:extLst/>
          </a:blip>
          <a:srcRect l="58597" t="28748" r="37499" b="64985"/>
          <a:stretch>
            <a:fillRect/>
          </a:stretch>
        </p:blipFill>
        <p:spPr>
          <a:xfrm>
            <a:off x="11801585" y="204212"/>
            <a:ext cx="889099" cy="892304"/>
          </a:xfrm>
          <a:custGeom>
            <a:avLst/>
            <a:gdLst/>
            <a:ahLst/>
            <a:cxnLst>
              <a:cxn ang="0">
                <a:pos x="wd2" y="hd2"/>
              </a:cxn>
              <a:cxn ang="5400000">
                <a:pos x="wd2" y="hd2"/>
              </a:cxn>
              <a:cxn ang="10800000">
                <a:pos x="wd2" y="hd2"/>
              </a:cxn>
              <a:cxn ang="16200000">
                <a:pos x="wd2" y="hd2"/>
              </a:cxn>
            </a:cxnLst>
            <a:rect l="0" t="0" r="r" b="b"/>
            <a:pathLst>
              <a:path w="20611" h="21161" fill="norm" stroke="1" extrusionOk="0">
                <a:moveTo>
                  <a:pt x="9920" y="6"/>
                </a:moveTo>
                <a:cubicBezTo>
                  <a:pt x="9527" y="19"/>
                  <a:pt x="9134" y="53"/>
                  <a:pt x="8733" y="110"/>
                </a:cubicBezTo>
                <a:cubicBezTo>
                  <a:pt x="5650" y="547"/>
                  <a:pt x="2501" y="2755"/>
                  <a:pt x="1180" y="5408"/>
                </a:cubicBezTo>
                <a:cubicBezTo>
                  <a:pt x="-989" y="9766"/>
                  <a:pt x="-97" y="15333"/>
                  <a:pt x="3278" y="18453"/>
                </a:cubicBezTo>
                <a:cubicBezTo>
                  <a:pt x="4500" y="19582"/>
                  <a:pt x="6732" y="20706"/>
                  <a:pt x="8255" y="20966"/>
                </a:cubicBezTo>
                <a:cubicBezTo>
                  <a:pt x="10839" y="21406"/>
                  <a:pt x="12776" y="21116"/>
                  <a:pt x="15146" y="19921"/>
                </a:cubicBezTo>
                <a:cubicBezTo>
                  <a:pt x="18526" y="18217"/>
                  <a:pt x="20611" y="14651"/>
                  <a:pt x="20611" y="10575"/>
                </a:cubicBezTo>
                <a:cubicBezTo>
                  <a:pt x="20611" y="4412"/>
                  <a:pt x="15817" y="-194"/>
                  <a:pt x="9920" y="6"/>
                </a:cubicBezTo>
                <a:close/>
                <a:moveTo>
                  <a:pt x="10233" y="2368"/>
                </a:moveTo>
                <a:cubicBezTo>
                  <a:pt x="10450" y="2360"/>
                  <a:pt x="10666" y="2376"/>
                  <a:pt x="10868" y="2415"/>
                </a:cubicBezTo>
                <a:cubicBezTo>
                  <a:pt x="12174" y="2666"/>
                  <a:pt x="13702" y="3827"/>
                  <a:pt x="14254" y="4994"/>
                </a:cubicBezTo>
                <a:cubicBezTo>
                  <a:pt x="15015" y="6603"/>
                  <a:pt x="14901" y="7689"/>
                  <a:pt x="13610" y="11121"/>
                </a:cubicBezTo>
                <a:cubicBezTo>
                  <a:pt x="12979" y="12797"/>
                  <a:pt x="12424" y="14388"/>
                  <a:pt x="12377" y="14651"/>
                </a:cubicBezTo>
                <a:cubicBezTo>
                  <a:pt x="12301" y="15077"/>
                  <a:pt x="12078" y="15136"/>
                  <a:pt x="10380" y="15197"/>
                </a:cubicBezTo>
                <a:cubicBezTo>
                  <a:pt x="9256" y="15238"/>
                  <a:pt x="8406" y="15162"/>
                  <a:pt x="8319" y="15018"/>
                </a:cubicBezTo>
                <a:cubicBezTo>
                  <a:pt x="8237" y="14883"/>
                  <a:pt x="8010" y="14212"/>
                  <a:pt x="7813" y="13531"/>
                </a:cubicBezTo>
                <a:cubicBezTo>
                  <a:pt x="7615" y="12851"/>
                  <a:pt x="7094" y="11381"/>
                  <a:pt x="6654" y="10265"/>
                </a:cubicBezTo>
                <a:cubicBezTo>
                  <a:pt x="5736" y="7934"/>
                  <a:pt x="5643" y="6531"/>
                  <a:pt x="6305" y="5041"/>
                </a:cubicBezTo>
                <a:cubicBezTo>
                  <a:pt x="6954" y="3579"/>
                  <a:pt x="8718" y="2425"/>
                  <a:pt x="10233" y="2368"/>
                </a:cubicBezTo>
                <a:close/>
                <a:moveTo>
                  <a:pt x="10150" y="16166"/>
                </a:moveTo>
                <a:cubicBezTo>
                  <a:pt x="10818" y="16163"/>
                  <a:pt x="11516" y="16327"/>
                  <a:pt x="11806" y="16655"/>
                </a:cubicBezTo>
                <a:cubicBezTo>
                  <a:pt x="12190" y="17089"/>
                  <a:pt x="12168" y="17148"/>
                  <a:pt x="11337" y="17973"/>
                </a:cubicBezTo>
                <a:cubicBezTo>
                  <a:pt x="10859" y="18448"/>
                  <a:pt x="10396" y="18839"/>
                  <a:pt x="10307" y="18839"/>
                </a:cubicBezTo>
                <a:cubicBezTo>
                  <a:pt x="10218" y="18839"/>
                  <a:pt x="9756" y="18450"/>
                  <a:pt x="9285" y="17982"/>
                </a:cubicBezTo>
                <a:cubicBezTo>
                  <a:pt x="8571" y="17273"/>
                  <a:pt x="8466" y="17053"/>
                  <a:pt x="8669" y="16665"/>
                </a:cubicBezTo>
                <a:cubicBezTo>
                  <a:pt x="8842" y="16334"/>
                  <a:pt x="9483" y="16168"/>
                  <a:pt x="10150" y="16166"/>
                </a:cubicBezTo>
                <a:close/>
              </a:path>
            </a:pathLst>
          </a:custGeom>
          <a:ln w="12700">
            <a:miter lim="400000"/>
          </a:ln>
        </p:spPr>
      </p:pic>
    </p:spTree>
  </p:cSld>
  <p:clrMapOvr>
    <a:masterClrMapping/>
  </p:clrMapOvr>
  <p:transition xmlns:p14="http://schemas.microsoft.com/office/powerpoint/2010/main" spd="med" advClick="1"/>
</p:sld>
</file>

<file path=ppt/slides/slide9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79" name="8. ENCUENTRA LAS DIFERENCIAS…"/>
          <p:cNvSpPr txBox="1"/>
          <p:nvPr/>
        </p:nvSpPr>
        <p:spPr>
          <a:xfrm>
            <a:off x="578610" y="65617"/>
            <a:ext cx="12048995" cy="4440767"/>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indent="609600" algn="just" defTabSz="457200">
              <a:lnSpc>
                <a:spcPts val="5200"/>
              </a:lnSpc>
              <a:defRPr sz="2500">
                <a:solidFill>
                  <a:srgbClr val="1155CC"/>
                </a:solidFill>
                <a:latin typeface="Papyrus"/>
                <a:ea typeface="Papyrus"/>
                <a:cs typeface="Papyrus"/>
                <a:sym typeface="Papyrus"/>
              </a:defRPr>
            </a:pPr>
            <a:r>
              <a:t>8. ENCUENTRA LAS DIFERENCIAS</a:t>
            </a:r>
            <a:br/>
            <a:endParaRPr sz="2200"/>
          </a:p>
          <a:p>
            <a:pPr indent="609600" algn="just" defTabSz="457200">
              <a:lnSpc>
                <a:spcPts val="4800"/>
              </a:lnSpc>
              <a:defRPr sz="2200">
                <a:solidFill>
                  <a:srgbClr val="1155CC"/>
                </a:solidFill>
                <a:latin typeface="Papyrus"/>
                <a:ea typeface="Papyrus"/>
                <a:cs typeface="Papyrus"/>
                <a:sym typeface="Papyrus"/>
              </a:defRPr>
            </a:pPr>
            <a:r>
              <a:t>Se les hará entrega a los niños y niñas de dos imágenes aparentemente iguales. Los niños y niñas deberán desarrollar su atención visual para localizar las diferencias que hay entre las dos imágenes.</a:t>
            </a:r>
          </a:p>
          <a:p>
            <a:pPr indent="609600" algn="just" defTabSz="457200">
              <a:lnSpc>
                <a:spcPts val="4800"/>
              </a:lnSpc>
              <a:defRPr sz="2200">
                <a:solidFill>
                  <a:srgbClr val="1155CC"/>
                </a:solidFill>
                <a:latin typeface="Papyrus"/>
                <a:ea typeface="Papyrus"/>
                <a:cs typeface="Papyrus"/>
                <a:sym typeface="Papyrus"/>
              </a:defRPr>
            </a:pPr>
            <a:r>
              <a:t>Las imágenes tendrán más diferencias y serán más difíciles de encontrar según la edad.</a:t>
            </a:r>
          </a:p>
        </p:txBody>
      </p:sp>
      <p:pic>
        <p:nvPicPr>
          <p:cNvPr id="880"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15221" y="864181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881" name="wC-eGztp0cr2amfCty54rehpg7_USo9_5nS9-tj4zlknsxDmljlids09zBrPISAJvZNHDJBpNADhzSGSJCla16rw9OGFS99fjXfdkE5MR801oGL7cXUeRe2iem-fot2rxw2JQw8.png" descr="wC-eGztp0cr2amfCty54rehpg7_USo9_5nS9-tj4zlknsxDmljlids09zBrPISAJvZNHDJBpNADhzSGSJCla16rw9OGFS99fjXfdkE5MR801oGL7cXUeRe2iem-fot2rxw2JQw8.png"/>
          <p:cNvPicPr>
            <a:picLocks noChangeAspect="1"/>
          </p:cNvPicPr>
          <p:nvPr/>
        </p:nvPicPr>
        <p:blipFill>
          <a:blip r:embed="rId4">
            <a:extLst/>
          </a:blip>
          <a:stretch>
            <a:fillRect/>
          </a:stretch>
        </p:blipFill>
        <p:spPr>
          <a:xfrm>
            <a:off x="4209200" y="4634701"/>
            <a:ext cx="5365334" cy="4002060"/>
          </a:xfrm>
          <a:prstGeom prst="rect">
            <a:avLst/>
          </a:prstGeom>
          <a:ln w="12700">
            <a:miter lim="400000"/>
          </a:ln>
        </p:spPr>
      </p:pic>
    </p:spTree>
  </p:cSld>
  <p:clrMapOvr>
    <a:masterClrMapping/>
  </p:clrMapOvr>
  <p:transition xmlns:p14="http://schemas.microsoft.com/office/powerpoint/2010/main" spd="med" advClick="1"/>
</p:sld>
</file>

<file path=ppt/slides/slide9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83" name="8. ENCUENTRA LAS DIFERENCIAS…"/>
          <p:cNvSpPr txBox="1"/>
          <p:nvPr/>
        </p:nvSpPr>
        <p:spPr>
          <a:xfrm>
            <a:off x="430476" y="14816"/>
            <a:ext cx="12143849" cy="4440767"/>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indent="609600" algn="just" defTabSz="457200">
              <a:lnSpc>
                <a:spcPts val="5200"/>
              </a:lnSpc>
              <a:defRPr sz="2500">
                <a:solidFill>
                  <a:srgbClr val="1155CC"/>
                </a:solidFill>
                <a:latin typeface="Papyrus"/>
                <a:ea typeface="Papyrus"/>
                <a:cs typeface="Papyrus"/>
                <a:sym typeface="Papyrus"/>
              </a:defRPr>
            </a:pPr>
            <a:r>
              <a:t>8. ENCUENTRA LAS DIFERENCIAS</a:t>
            </a:r>
            <a:br/>
            <a:endParaRPr sz="2200"/>
          </a:p>
          <a:p>
            <a:pPr indent="609600" algn="just" defTabSz="457200">
              <a:lnSpc>
                <a:spcPts val="4800"/>
              </a:lnSpc>
              <a:defRPr sz="2200">
                <a:solidFill>
                  <a:srgbClr val="1155CC"/>
                </a:solidFill>
                <a:latin typeface="Papyrus"/>
                <a:ea typeface="Papyrus"/>
                <a:cs typeface="Papyrus"/>
                <a:sym typeface="Papyrus"/>
              </a:defRPr>
            </a:pPr>
            <a:r>
              <a:t>Se les hará entrega a los niños y niñas de dos imágenes aparentemente iguales. Los niños y niñas deberán desarrollar su atención visual para localizar las diferencias que hay entre las dos imágenes.</a:t>
            </a:r>
          </a:p>
          <a:p>
            <a:pPr indent="609600" algn="just" defTabSz="457200">
              <a:lnSpc>
                <a:spcPts val="4800"/>
              </a:lnSpc>
              <a:defRPr sz="2200">
                <a:solidFill>
                  <a:srgbClr val="1155CC"/>
                </a:solidFill>
                <a:latin typeface="Papyrus"/>
                <a:ea typeface="Papyrus"/>
                <a:cs typeface="Papyrus"/>
                <a:sym typeface="Papyrus"/>
              </a:defRPr>
            </a:pPr>
            <a:r>
              <a:t>Las imágenes tendrán más diferencias y serán más difíciles de encontrar según la edad.</a:t>
            </a:r>
          </a:p>
        </p:txBody>
      </p:sp>
      <p:pic>
        <p:nvPicPr>
          <p:cNvPr id="884"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15221" y="864181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885" name="yWBNiSib-KLw2gUaO2eMpuw1x69xh9AqJMBwqEW6Fe2fSQyvixgCvIMrRp9Iq8Z2iUVudWDtGP7E7QHIB_GzPt6VV7SY-wMmSXobqiar37-qPJLsc94O3xMzoRTPU5CpLvR5xjs.png" descr="yWBNiSib-KLw2gUaO2eMpuw1x69xh9AqJMBwqEW6Fe2fSQyvixgCvIMrRp9Iq8Z2iUVudWDtGP7E7QHIB_GzPt6VV7SY-wMmSXobqiar37-qPJLsc94O3xMzoRTPU5CpLvR5xjs.png"/>
          <p:cNvPicPr>
            <a:picLocks noChangeAspect="1"/>
          </p:cNvPicPr>
          <p:nvPr/>
        </p:nvPicPr>
        <p:blipFill>
          <a:blip r:embed="rId4">
            <a:extLst/>
          </a:blip>
          <a:stretch>
            <a:fillRect/>
          </a:stretch>
        </p:blipFill>
        <p:spPr>
          <a:xfrm>
            <a:off x="2772833" y="4138205"/>
            <a:ext cx="7851906" cy="5219299"/>
          </a:xfrm>
          <a:prstGeom prst="rect">
            <a:avLst/>
          </a:prstGeom>
          <a:ln w="12700">
            <a:miter lim="400000"/>
          </a:ln>
        </p:spPr>
      </p:pic>
    </p:spTree>
  </p:cSld>
  <p:clrMapOvr>
    <a:masterClrMapping/>
  </p:clrMapOvr>
  <p:transition xmlns:p14="http://schemas.microsoft.com/office/powerpoint/2010/main" spd="med" advClick="1"/>
</p:sld>
</file>

<file path=ppt/slides/slide9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3"/>
        </a:solidFill>
      </p:bgPr>
    </p:bg>
    <p:spTree>
      <p:nvGrpSpPr>
        <p:cNvPr id="1" name=""/>
        <p:cNvGrpSpPr/>
        <p:nvPr/>
      </p:nvGrpSpPr>
      <p:grpSpPr>
        <a:xfrm>
          <a:off x="0" y="0"/>
          <a:ext cx="0" cy="0"/>
          <a:chOff x="0" y="0"/>
          <a:chExt cx="0" cy="0"/>
        </a:xfrm>
      </p:grpSpPr>
      <p:pic>
        <p:nvPicPr>
          <p:cNvPr id="887" name="Captura de pantalla 2020-04-09 a las 2.59.21.png" descr="Captura de pantalla 2020-04-09 a las 2.59.21.png"/>
          <p:cNvPicPr>
            <a:picLocks noChangeAspect="1"/>
          </p:cNvPicPr>
          <p:nvPr/>
        </p:nvPicPr>
        <p:blipFill>
          <a:blip r:embed="rId2">
            <a:extLst/>
          </a:blip>
          <a:srcRect l="22111" t="30300" r="33741" b="1358"/>
          <a:stretch>
            <a:fillRect/>
          </a:stretch>
        </p:blipFill>
        <p:spPr>
          <a:xfrm>
            <a:off x="1593453" y="1834157"/>
            <a:ext cx="7785815" cy="7532944"/>
          </a:xfrm>
          <a:prstGeom prst="rect">
            <a:avLst/>
          </a:prstGeom>
          <a:ln w="12700">
            <a:miter lim="400000"/>
          </a:ln>
        </p:spPr>
      </p:pic>
      <p:sp>
        <p:nvSpPr>
          <p:cNvPr id="888" name="¿Quién es el intruso?"/>
          <p:cNvSpPr txBox="1"/>
          <p:nvPr/>
        </p:nvSpPr>
        <p:spPr>
          <a:xfrm>
            <a:off x="-100618" y="341212"/>
            <a:ext cx="13206036" cy="1092201"/>
          </a:xfrm>
          <a:prstGeom prst="rect">
            <a:avLst/>
          </a:prstGeom>
          <a:ln w="12700">
            <a:miter lim="400000"/>
          </a:ln>
          <a:effectLst>
            <a:outerShdw sx="100000" sy="100000" kx="0" ky="0" algn="b" rotWithShape="0" blurRad="0" dist="571154" dir="2223704">
              <a:srgbClr val="D72253">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i="1" sz="6900">
                <a:solidFill>
                  <a:srgbClr val="004D80"/>
                </a:solidFill>
                <a:latin typeface="Baskerville"/>
                <a:ea typeface="Baskerville"/>
                <a:cs typeface="Baskerville"/>
                <a:sym typeface="Baskerville"/>
              </a:defRPr>
            </a:lvl1pPr>
          </a:lstStyle>
          <a:p>
            <a:pPr/>
            <a:r>
              <a:t>¿Quién es el intruso?</a:t>
            </a:r>
          </a:p>
        </p:txBody>
      </p:sp>
      <p:grpSp>
        <p:nvGrpSpPr>
          <p:cNvPr id="891" name="Flecha"/>
          <p:cNvGrpSpPr/>
          <p:nvPr/>
        </p:nvGrpSpPr>
        <p:grpSpPr>
          <a:xfrm>
            <a:off x="9587074" y="7914459"/>
            <a:ext cx="3339389" cy="1653918"/>
            <a:chOff x="0" y="0"/>
            <a:chExt cx="3339388" cy="1653916"/>
          </a:xfrm>
        </p:grpSpPr>
        <p:sp>
          <p:nvSpPr>
            <p:cNvPr id="889" name="Flecha">
              <a:hlinkClick r:id="rId3" invalidUrl="" action="ppaction://hlinksldjump" tgtFrame="" tooltip="" history="1" highlightClick="0" endSnd="0"/>
            </p:cNvPr>
            <p:cNvSpPr/>
            <p:nvPr/>
          </p:nvSpPr>
          <p:spPr>
            <a:xfrm>
              <a:off x="82550" y="117703"/>
              <a:ext cx="3014468" cy="1418509"/>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890" name="Flecha Flecha" descr="Flecha Flecha"/>
            <p:cNvPicPr>
              <a:picLocks noChangeAspect="1"/>
            </p:cNvPicPr>
            <p:nvPr/>
          </p:nvPicPr>
          <p:blipFill>
            <a:blip r:embed="rId4">
              <a:extLst/>
            </a:blip>
            <a:stretch>
              <a:fillRect/>
            </a:stretch>
          </p:blipFill>
          <p:spPr>
            <a:xfrm>
              <a:off x="-1" y="-1"/>
              <a:ext cx="3339389" cy="1653917"/>
            </a:xfrm>
            <a:prstGeom prst="rect">
              <a:avLst/>
            </a:prstGeom>
            <a:ln w="12700" cap="flat">
              <a:noFill/>
              <a:miter lim="400000"/>
            </a:ln>
            <a:effectLst/>
          </p:spPr>
        </p:pic>
      </p:grpSp>
      <p:sp>
        <p:nvSpPr>
          <p:cNvPr id="892" name="Siguiente nivel">
            <a:hlinkClick r:id="rId3" invalidUrl="" action="ppaction://hlinksldjump" tgtFrame="" tooltip="" history="1" highlightClick="0" endSnd="0"/>
          </p:cNvPr>
          <p:cNvSpPr txBox="1"/>
          <p:nvPr/>
        </p:nvSpPr>
        <p:spPr>
          <a:xfrm>
            <a:off x="9943208" y="8501667"/>
            <a:ext cx="1991450" cy="47950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300">
                <a:latin typeface="SignPainter-HouseScript Semibold"/>
                <a:ea typeface="SignPainter-HouseScript Semibold"/>
                <a:cs typeface="SignPainter-HouseScript Semibold"/>
                <a:sym typeface="SignPainter-HouseScript Semibold"/>
              </a:defRPr>
            </a:lvl1pPr>
          </a:lstStyle>
          <a:p>
            <a:pPr/>
            <a:r>
              <a:t>Siguiente nivel</a:t>
            </a:r>
          </a:p>
        </p:txBody>
      </p:sp>
      <p:pic>
        <p:nvPicPr>
          <p:cNvPr id="893"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414939" y="8297464"/>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894" name="Captura de pantalla 2020-04-06 a las 13.54.21.png" descr="Captura de pantalla 2020-04-06 a las 13.54.21.png">
            <a:hlinkClick r:id="rId7" invalidUrl="" action="ppaction://hlinksldjump" tgtFrame="" tooltip="" history="1" highlightClick="0" endSnd="0"/>
          </p:cNvPr>
          <p:cNvPicPr>
            <a:picLocks noChangeAspect="1"/>
          </p:cNvPicPr>
          <p:nvPr/>
        </p:nvPicPr>
        <p:blipFill>
          <a:blip r:embed="rId8">
            <a:extLst/>
          </a:blip>
          <a:srcRect l="58597" t="28748" r="37499" b="64985"/>
          <a:stretch>
            <a:fillRect/>
          </a:stretch>
        </p:blipFill>
        <p:spPr>
          <a:xfrm>
            <a:off x="11801585" y="204212"/>
            <a:ext cx="889099" cy="892304"/>
          </a:xfrm>
          <a:custGeom>
            <a:avLst/>
            <a:gdLst/>
            <a:ahLst/>
            <a:cxnLst>
              <a:cxn ang="0">
                <a:pos x="wd2" y="hd2"/>
              </a:cxn>
              <a:cxn ang="5400000">
                <a:pos x="wd2" y="hd2"/>
              </a:cxn>
              <a:cxn ang="10800000">
                <a:pos x="wd2" y="hd2"/>
              </a:cxn>
              <a:cxn ang="16200000">
                <a:pos x="wd2" y="hd2"/>
              </a:cxn>
            </a:cxnLst>
            <a:rect l="0" t="0" r="r" b="b"/>
            <a:pathLst>
              <a:path w="20611" h="21161" fill="norm" stroke="1" extrusionOk="0">
                <a:moveTo>
                  <a:pt x="9920" y="6"/>
                </a:moveTo>
                <a:cubicBezTo>
                  <a:pt x="9527" y="19"/>
                  <a:pt x="9134" y="53"/>
                  <a:pt x="8733" y="110"/>
                </a:cubicBezTo>
                <a:cubicBezTo>
                  <a:pt x="5650" y="547"/>
                  <a:pt x="2501" y="2755"/>
                  <a:pt x="1180" y="5408"/>
                </a:cubicBezTo>
                <a:cubicBezTo>
                  <a:pt x="-989" y="9766"/>
                  <a:pt x="-97" y="15333"/>
                  <a:pt x="3278" y="18453"/>
                </a:cubicBezTo>
                <a:cubicBezTo>
                  <a:pt x="4500" y="19582"/>
                  <a:pt x="6732" y="20706"/>
                  <a:pt x="8255" y="20966"/>
                </a:cubicBezTo>
                <a:cubicBezTo>
                  <a:pt x="10839" y="21406"/>
                  <a:pt x="12776" y="21116"/>
                  <a:pt x="15146" y="19921"/>
                </a:cubicBezTo>
                <a:cubicBezTo>
                  <a:pt x="18526" y="18217"/>
                  <a:pt x="20611" y="14651"/>
                  <a:pt x="20611" y="10575"/>
                </a:cubicBezTo>
                <a:cubicBezTo>
                  <a:pt x="20611" y="4412"/>
                  <a:pt x="15817" y="-194"/>
                  <a:pt x="9920" y="6"/>
                </a:cubicBezTo>
                <a:close/>
                <a:moveTo>
                  <a:pt x="10233" y="2368"/>
                </a:moveTo>
                <a:cubicBezTo>
                  <a:pt x="10450" y="2360"/>
                  <a:pt x="10666" y="2376"/>
                  <a:pt x="10868" y="2415"/>
                </a:cubicBezTo>
                <a:cubicBezTo>
                  <a:pt x="12174" y="2666"/>
                  <a:pt x="13702" y="3827"/>
                  <a:pt x="14254" y="4994"/>
                </a:cubicBezTo>
                <a:cubicBezTo>
                  <a:pt x="15015" y="6603"/>
                  <a:pt x="14901" y="7689"/>
                  <a:pt x="13610" y="11121"/>
                </a:cubicBezTo>
                <a:cubicBezTo>
                  <a:pt x="12979" y="12797"/>
                  <a:pt x="12424" y="14388"/>
                  <a:pt x="12377" y="14651"/>
                </a:cubicBezTo>
                <a:cubicBezTo>
                  <a:pt x="12301" y="15077"/>
                  <a:pt x="12078" y="15136"/>
                  <a:pt x="10380" y="15197"/>
                </a:cubicBezTo>
                <a:cubicBezTo>
                  <a:pt x="9256" y="15238"/>
                  <a:pt x="8406" y="15162"/>
                  <a:pt x="8319" y="15018"/>
                </a:cubicBezTo>
                <a:cubicBezTo>
                  <a:pt x="8237" y="14883"/>
                  <a:pt x="8010" y="14212"/>
                  <a:pt x="7813" y="13531"/>
                </a:cubicBezTo>
                <a:cubicBezTo>
                  <a:pt x="7615" y="12851"/>
                  <a:pt x="7094" y="11381"/>
                  <a:pt x="6654" y="10265"/>
                </a:cubicBezTo>
                <a:cubicBezTo>
                  <a:pt x="5736" y="7934"/>
                  <a:pt x="5643" y="6531"/>
                  <a:pt x="6305" y="5041"/>
                </a:cubicBezTo>
                <a:cubicBezTo>
                  <a:pt x="6954" y="3579"/>
                  <a:pt x="8718" y="2425"/>
                  <a:pt x="10233" y="2368"/>
                </a:cubicBezTo>
                <a:close/>
                <a:moveTo>
                  <a:pt x="10150" y="16166"/>
                </a:moveTo>
                <a:cubicBezTo>
                  <a:pt x="10818" y="16163"/>
                  <a:pt x="11516" y="16327"/>
                  <a:pt x="11806" y="16655"/>
                </a:cubicBezTo>
                <a:cubicBezTo>
                  <a:pt x="12190" y="17089"/>
                  <a:pt x="12168" y="17148"/>
                  <a:pt x="11337" y="17973"/>
                </a:cubicBezTo>
                <a:cubicBezTo>
                  <a:pt x="10859" y="18448"/>
                  <a:pt x="10396" y="18839"/>
                  <a:pt x="10307" y="18839"/>
                </a:cubicBezTo>
                <a:cubicBezTo>
                  <a:pt x="10218" y="18839"/>
                  <a:pt x="9756" y="18450"/>
                  <a:pt x="9285" y="17982"/>
                </a:cubicBezTo>
                <a:cubicBezTo>
                  <a:pt x="8571" y="17273"/>
                  <a:pt x="8466" y="17053"/>
                  <a:pt x="8669" y="16665"/>
                </a:cubicBezTo>
                <a:cubicBezTo>
                  <a:pt x="8842" y="16334"/>
                  <a:pt x="9483" y="16168"/>
                  <a:pt x="10150" y="16166"/>
                </a:cubicBezTo>
                <a:close/>
              </a:path>
            </a:pathLst>
          </a:custGeom>
          <a:ln w="12700">
            <a:miter lim="400000"/>
          </a:ln>
        </p:spPr>
      </p:pic>
    </p:spTree>
  </p:cSld>
  <p:clrMapOvr>
    <a:masterClrMapping/>
  </p:clrMapOvr>
  <p:transition xmlns:p14="http://schemas.microsoft.com/office/powerpoint/2010/main" spd="med" advClick="1"/>
</p:sld>
</file>

<file path=ppt/slides/slide9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4"/>
        </a:solidFill>
      </p:bgPr>
    </p:bg>
    <p:spTree>
      <p:nvGrpSpPr>
        <p:cNvPr id="1" name=""/>
        <p:cNvGrpSpPr/>
        <p:nvPr/>
      </p:nvGrpSpPr>
      <p:grpSpPr>
        <a:xfrm>
          <a:off x="0" y="0"/>
          <a:ext cx="0" cy="0"/>
          <a:chOff x="0" y="0"/>
          <a:chExt cx="0" cy="0"/>
        </a:xfrm>
      </p:grpSpPr>
      <p:sp>
        <p:nvSpPr>
          <p:cNvPr id="896" name="¿Quién es…"/>
          <p:cNvSpPr txBox="1"/>
          <p:nvPr/>
        </p:nvSpPr>
        <p:spPr>
          <a:xfrm>
            <a:off x="-202218" y="2157313"/>
            <a:ext cx="5609551" cy="1828801"/>
          </a:xfrm>
          <a:prstGeom prst="rect">
            <a:avLst/>
          </a:prstGeom>
          <a:ln w="12700">
            <a:miter lim="400000"/>
          </a:ln>
          <a:effectLst>
            <a:outerShdw sx="100000" sy="100000" kx="0" ky="0" algn="b" rotWithShape="0" blurRad="0" dist="571154" dir="2223704">
              <a:srgbClr val="D72253">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defRPr b="1" i="1" sz="6000">
                <a:solidFill>
                  <a:srgbClr val="004D80"/>
                </a:solidFill>
                <a:latin typeface="Baskerville"/>
                <a:ea typeface="Baskerville"/>
                <a:cs typeface="Baskerville"/>
                <a:sym typeface="Baskerville"/>
              </a:defRPr>
            </a:pPr>
            <a:r>
              <a:t>¿Quién es </a:t>
            </a:r>
          </a:p>
          <a:p>
            <a:pPr>
              <a:defRPr b="1" i="1" sz="6000">
                <a:solidFill>
                  <a:srgbClr val="004D80"/>
                </a:solidFill>
                <a:latin typeface="Baskerville"/>
                <a:ea typeface="Baskerville"/>
                <a:cs typeface="Baskerville"/>
                <a:sym typeface="Baskerville"/>
              </a:defRPr>
            </a:pPr>
            <a:r>
              <a:t>el intruso?</a:t>
            </a:r>
          </a:p>
        </p:txBody>
      </p:sp>
      <p:pic>
        <p:nvPicPr>
          <p:cNvPr id="897" name="Captura de pantalla 2020-04-09 a las 3.08.50.png" descr="Captura de pantalla 2020-04-09 a las 3.08.50.png"/>
          <p:cNvPicPr>
            <a:picLocks noChangeAspect="1"/>
          </p:cNvPicPr>
          <p:nvPr/>
        </p:nvPicPr>
        <p:blipFill>
          <a:blip r:embed="rId2">
            <a:extLst/>
          </a:blip>
          <a:srcRect l="36519" t="12681" r="18579" b="0"/>
          <a:stretch>
            <a:fillRect/>
          </a:stretch>
        </p:blipFill>
        <p:spPr>
          <a:xfrm>
            <a:off x="5335389" y="328662"/>
            <a:ext cx="7552170" cy="9179346"/>
          </a:xfrm>
          <a:prstGeom prst="rect">
            <a:avLst/>
          </a:prstGeom>
          <a:ln w="12700">
            <a:miter lim="400000"/>
          </a:ln>
        </p:spPr>
      </p:pic>
      <p:grpSp>
        <p:nvGrpSpPr>
          <p:cNvPr id="900" name="Flecha"/>
          <p:cNvGrpSpPr/>
          <p:nvPr/>
        </p:nvGrpSpPr>
        <p:grpSpPr>
          <a:xfrm>
            <a:off x="1408274" y="4968058"/>
            <a:ext cx="3339389" cy="1653918"/>
            <a:chOff x="0" y="0"/>
            <a:chExt cx="3339388" cy="1653916"/>
          </a:xfrm>
        </p:grpSpPr>
        <p:sp>
          <p:nvSpPr>
            <p:cNvPr id="898" name="Flecha">
              <a:hlinkClick r:id="rId3" invalidUrl="" action="ppaction://hlinksldjump" tgtFrame="" tooltip="" history="1" highlightClick="0" endSnd="0"/>
            </p:cNvPr>
            <p:cNvSpPr/>
            <p:nvPr/>
          </p:nvSpPr>
          <p:spPr>
            <a:xfrm>
              <a:off x="82550" y="117703"/>
              <a:ext cx="3014468" cy="1418509"/>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899" name="Flecha Flecha" descr="Flecha Flecha"/>
            <p:cNvPicPr>
              <a:picLocks noChangeAspect="1"/>
            </p:cNvPicPr>
            <p:nvPr/>
          </p:nvPicPr>
          <p:blipFill>
            <a:blip r:embed="rId4">
              <a:extLst/>
            </a:blip>
            <a:stretch>
              <a:fillRect/>
            </a:stretch>
          </p:blipFill>
          <p:spPr>
            <a:xfrm>
              <a:off x="-1" y="-1"/>
              <a:ext cx="3339389" cy="1653917"/>
            </a:xfrm>
            <a:prstGeom prst="rect">
              <a:avLst/>
            </a:prstGeom>
            <a:ln w="12700" cap="flat">
              <a:noFill/>
              <a:miter lim="400000"/>
            </a:ln>
            <a:effectLst/>
          </p:spPr>
        </p:pic>
      </p:grpSp>
      <p:sp>
        <p:nvSpPr>
          <p:cNvPr id="901" name="Siguiente nivel">
            <a:hlinkClick r:id="rId3" invalidUrl="" action="ppaction://hlinksldjump" tgtFrame="" tooltip="" history="1" highlightClick="0" endSnd="0"/>
          </p:cNvPr>
          <p:cNvSpPr txBox="1"/>
          <p:nvPr/>
        </p:nvSpPr>
        <p:spPr>
          <a:xfrm>
            <a:off x="1547055" y="5521966"/>
            <a:ext cx="2375354" cy="546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i="1" sz="2900">
                <a:latin typeface="Times Roman"/>
                <a:ea typeface="Times Roman"/>
                <a:cs typeface="Times Roman"/>
                <a:sym typeface="Times Roman"/>
              </a:defRPr>
            </a:lvl1pPr>
          </a:lstStyle>
          <a:p>
            <a:pPr/>
            <a:r>
              <a:t>Siguiente nivel</a:t>
            </a:r>
          </a:p>
        </p:txBody>
      </p:sp>
      <p:pic>
        <p:nvPicPr>
          <p:cNvPr id="902" name="Captura de pantalla 2020-04-06 a las 14.18.19.png" descr="Captura de pantalla 2020-04-06 a las 14.18.19.png">
            <a:hlinkClick r:id="rId5" invalidUrl="" action="ppaction://hlinksldjump" tgtFrame="" tooltip="" history="1" highlightClick="0" endSnd="0"/>
          </p:cNvPr>
          <p:cNvPicPr>
            <a:picLocks noChangeAspect="1"/>
          </p:cNvPicPr>
          <p:nvPr/>
        </p:nvPicPr>
        <p:blipFill>
          <a:blip r:embed="rId6">
            <a:extLst/>
          </a:blip>
          <a:srcRect l="41106" t="38554" r="37702" b="27552"/>
          <a:stretch>
            <a:fillRect/>
          </a:stretch>
        </p:blipFill>
        <p:spPr>
          <a:xfrm>
            <a:off x="2158434" y="8145064"/>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903" name="Captura de pantalla 2020-04-06 a las 13.54.21.png" descr="Captura de pantalla 2020-04-06 a las 13.54.21.png">
            <a:hlinkClick r:id="rId7" invalidUrl="" action="ppaction://hlinksldjump" tgtFrame="" tooltip="" history="1" highlightClick="0" endSnd="0"/>
          </p:cNvPr>
          <p:cNvPicPr>
            <a:picLocks noChangeAspect="1"/>
          </p:cNvPicPr>
          <p:nvPr/>
        </p:nvPicPr>
        <p:blipFill>
          <a:blip r:embed="rId8">
            <a:extLst/>
          </a:blip>
          <a:srcRect l="58597" t="28748" r="37499" b="64985"/>
          <a:stretch>
            <a:fillRect/>
          </a:stretch>
        </p:blipFill>
        <p:spPr>
          <a:xfrm>
            <a:off x="371585" y="398136"/>
            <a:ext cx="889099" cy="892304"/>
          </a:xfrm>
          <a:custGeom>
            <a:avLst/>
            <a:gdLst/>
            <a:ahLst/>
            <a:cxnLst>
              <a:cxn ang="0">
                <a:pos x="wd2" y="hd2"/>
              </a:cxn>
              <a:cxn ang="5400000">
                <a:pos x="wd2" y="hd2"/>
              </a:cxn>
              <a:cxn ang="10800000">
                <a:pos x="wd2" y="hd2"/>
              </a:cxn>
              <a:cxn ang="16200000">
                <a:pos x="wd2" y="hd2"/>
              </a:cxn>
            </a:cxnLst>
            <a:rect l="0" t="0" r="r" b="b"/>
            <a:pathLst>
              <a:path w="20611" h="21161" fill="norm" stroke="1" extrusionOk="0">
                <a:moveTo>
                  <a:pt x="9920" y="6"/>
                </a:moveTo>
                <a:cubicBezTo>
                  <a:pt x="9527" y="19"/>
                  <a:pt x="9134" y="53"/>
                  <a:pt x="8733" y="110"/>
                </a:cubicBezTo>
                <a:cubicBezTo>
                  <a:pt x="5650" y="547"/>
                  <a:pt x="2501" y="2755"/>
                  <a:pt x="1180" y="5408"/>
                </a:cubicBezTo>
                <a:cubicBezTo>
                  <a:pt x="-989" y="9766"/>
                  <a:pt x="-97" y="15333"/>
                  <a:pt x="3278" y="18453"/>
                </a:cubicBezTo>
                <a:cubicBezTo>
                  <a:pt x="4500" y="19582"/>
                  <a:pt x="6732" y="20706"/>
                  <a:pt x="8255" y="20966"/>
                </a:cubicBezTo>
                <a:cubicBezTo>
                  <a:pt x="10839" y="21406"/>
                  <a:pt x="12776" y="21116"/>
                  <a:pt x="15146" y="19921"/>
                </a:cubicBezTo>
                <a:cubicBezTo>
                  <a:pt x="18526" y="18217"/>
                  <a:pt x="20611" y="14651"/>
                  <a:pt x="20611" y="10575"/>
                </a:cubicBezTo>
                <a:cubicBezTo>
                  <a:pt x="20611" y="4412"/>
                  <a:pt x="15817" y="-194"/>
                  <a:pt x="9920" y="6"/>
                </a:cubicBezTo>
                <a:close/>
                <a:moveTo>
                  <a:pt x="10233" y="2368"/>
                </a:moveTo>
                <a:cubicBezTo>
                  <a:pt x="10450" y="2360"/>
                  <a:pt x="10666" y="2376"/>
                  <a:pt x="10868" y="2415"/>
                </a:cubicBezTo>
                <a:cubicBezTo>
                  <a:pt x="12174" y="2666"/>
                  <a:pt x="13702" y="3827"/>
                  <a:pt x="14254" y="4994"/>
                </a:cubicBezTo>
                <a:cubicBezTo>
                  <a:pt x="15015" y="6603"/>
                  <a:pt x="14901" y="7689"/>
                  <a:pt x="13610" y="11121"/>
                </a:cubicBezTo>
                <a:cubicBezTo>
                  <a:pt x="12979" y="12797"/>
                  <a:pt x="12424" y="14388"/>
                  <a:pt x="12377" y="14651"/>
                </a:cubicBezTo>
                <a:cubicBezTo>
                  <a:pt x="12301" y="15077"/>
                  <a:pt x="12078" y="15136"/>
                  <a:pt x="10380" y="15197"/>
                </a:cubicBezTo>
                <a:cubicBezTo>
                  <a:pt x="9256" y="15238"/>
                  <a:pt x="8406" y="15162"/>
                  <a:pt x="8319" y="15018"/>
                </a:cubicBezTo>
                <a:cubicBezTo>
                  <a:pt x="8237" y="14883"/>
                  <a:pt x="8010" y="14212"/>
                  <a:pt x="7813" y="13531"/>
                </a:cubicBezTo>
                <a:cubicBezTo>
                  <a:pt x="7615" y="12851"/>
                  <a:pt x="7094" y="11381"/>
                  <a:pt x="6654" y="10265"/>
                </a:cubicBezTo>
                <a:cubicBezTo>
                  <a:pt x="5736" y="7934"/>
                  <a:pt x="5643" y="6531"/>
                  <a:pt x="6305" y="5041"/>
                </a:cubicBezTo>
                <a:cubicBezTo>
                  <a:pt x="6954" y="3579"/>
                  <a:pt x="8718" y="2425"/>
                  <a:pt x="10233" y="2368"/>
                </a:cubicBezTo>
                <a:close/>
                <a:moveTo>
                  <a:pt x="10150" y="16166"/>
                </a:moveTo>
                <a:cubicBezTo>
                  <a:pt x="10818" y="16163"/>
                  <a:pt x="11516" y="16327"/>
                  <a:pt x="11806" y="16655"/>
                </a:cubicBezTo>
                <a:cubicBezTo>
                  <a:pt x="12190" y="17089"/>
                  <a:pt x="12168" y="17148"/>
                  <a:pt x="11337" y="17973"/>
                </a:cubicBezTo>
                <a:cubicBezTo>
                  <a:pt x="10859" y="18448"/>
                  <a:pt x="10396" y="18839"/>
                  <a:pt x="10307" y="18839"/>
                </a:cubicBezTo>
                <a:cubicBezTo>
                  <a:pt x="10218" y="18839"/>
                  <a:pt x="9756" y="18450"/>
                  <a:pt x="9285" y="17982"/>
                </a:cubicBezTo>
                <a:cubicBezTo>
                  <a:pt x="8571" y="17273"/>
                  <a:pt x="8466" y="17053"/>
                  <a:pt x="8669" y="16665"/>
                </a:cubicBezTo>
                <a:cubicBezTo>
                  <a:pt x="8842" y="16334"/>
                  <a:pt x="9483" y="16168"/>
                  <a:pt x="10150" y="16166"/>
                </a:cubicBezTo>
                <a:close/>
              </a:path>
            </a:pathLst>
          </a:custGeom>
          <a:ln w="12700">
            <a:miter lim="400000"/>
          </a:ln>
        </p:spPr>
      </p:pic>
    </p:spTree>
  </p:cSld>
  <p:clrMapOvr>
    <a:masterClrMapping/>
  </p:clrMapOvr>
  <p:transition xmlns:p14="http://schemas.microsoft.com/office/powerpoint/2010/main" spd="med" advClick="1"/>
</p:sld>
</file>

<file path=ppt/slides/slide9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968D"/>
        </a:solidFill>
      </p:bgPr>
    </p:bg>
    <p:spTree>
      <p:nvGrpSpPr>
        <p:cNvPr id="1" name=""/>
        <p:cNvGrpSpPr/>
        <p:nvPr/>
      </p:nvGrpSpPr>
      <p:grpSpPr>
        <a:xfrm>
          <a:off x="0" y="0"/>
          <a:ext cx="0" cy="0"/>
          <a:chOff x="0" y="0"/>
          <a:chExt cx="0" cy="0"/>
        </a:xfrm>
      </p:grpSpPr>
      <p:sp>
        <p:nvSpPr>
          <p:cNvPr id="905" name="¿Quién es…"/>
          <p:cNvSpPr txBox="1"/>
          <p:nvPr/>
        </p:nvSpPr>
        <p:spPr>
          <a:xfrm>
            <a:off x="-202218" y="2157313"/>
            <a:ext cx="5609551" cy="1828801"/>
          </a:xfrm>
          <a:prstGeom prst="rect">
            <a:avLst/>
          </a:prstGeom>
          <a:ln w="12700">
            <a:miter lim="400000"/>
          </a:ln>
          <a:effectLst>
            <a:outerShdw sx="100000" sy="100000" kx="0" ky="0" algn="b" rotWithShape="0" blurRad="0" dist="571154" dir="2223704">
              <a:srgbClr val="D72253">
                <a:alpha val="3094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defRPr b="1" i="1" sz="6000">
                <a:solidFill>
                  <a:srgbClr val="004D80"/>
                </a:solidFill>
                <a:latin typeface="Baskerville"/>
                <a:ea typeface="Baskerville"/>
                <a:cs typeface="Baskerville"/>
                <a:sym typeface="Baskerville"/>
              </a:defRPr>
            </a:pPr>
            <a:r>
              <a:t>¿Quién es </a:t>
            </a:r>
          </a:p>
          <a:p>
            <a:pPr>
              <a:defRPr b="1" i="1" sz="6000">
                <a:solidFill>
                  <a:srgbClr val="004D80"/>
                </a:solidFill>
                <a:latin typeface="Baskerville"/>
                <a:ea typeface="Baskerville"/>
                <a:cs typeface="Baskerville"/>
                <a:sym typeface="Baskerville"/>
              </a:defRPr>
            </a:pPr>
            <a:r>
              <a:t>el intruso?</a:t>
            </a:r>
          </a:p>
        </p:txBody>
      </p:sp>
      <p:pic>
        <p:nvPicPr>
          <p:cNvPr id="906" name="Captura de pantalla 2020-04-09 a las 3.16.05.png" descr="Captura de pantalla 2020-04-09 a las 3.16.05.png"/>
          <p:cNvPicPr>
            <a:picLocks noChangeAspect="1"/>
          </p:cNvPicPr>
          <p:nvPr/>
        </p:nvPicPr>
        <p:blipFill>
          <a:blip r:embed="rId2">
            <a:extLst/>
          </a:blip>
          <a:srcRect l="25889" t="12712" r="32009" b="0"/>
          <a:stretch>
            <a:fillRect/>
          </a:stretch>
        </p:blipFill>
        <p:spPr>
          <a:xfrm>
            <a:off x="5500488" y="203199"/>
            <a:ext cx="7213087" cy="9347040"/>
          </a:xfrm>
          <a:prstGeom prst="rect">
            <a:avLst/>
          </a:prstGeom>
          <a:ln w="12700">
            <a:miter lim="400000"/>
          </a:ln>
        </p:spPr>
      </p:pic>
      <p:pic>
        <p:nvPicPr>
          <p:cNvPr id="907" name="Captura de pantalla 2020-04-06 a las 14.18.19.png" descr="Captura de pantalla 2020-04-06 a las 14.18.19.png">
            <a:hlinkClick r:id="rId3" invalidUrl="" action="ppaction://hlinksldjump" tgtFrame="" tooltip="" history="1" highlightClick="0" endSnd="0"/>
          </p:cNvPr>
          <p:cNvPicPr>
            <a:picLocks noChangeAspect="1"/>
          </p:cNvPicPr>
          <p:nvPr/>
        </p:nvPicPr>
        <p:blipFill>
          <a:blip r:embed="rId4">
            <a:extLst/>
          </a:blip>
          <a:srcRect l="41106" t="38554" r="37702" b="27552"/>
          <a:stretch>
            <a:fillRect/>
          </a:stretch>
        </p:blipFill>
        <p:spPr>
          <a:xfrm>
            <a:off x="2158434" y="8145064"/>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908" name="Captura de pantalla 2020-04-06 a las 13.54.21.png" descr="Captura de pantalla 2020-04-06 a las 13.54.21.png">
            <a:hlinkClick r:id="rId5" invalidUrl="" action="ppaction://hlinksldjump" tgtFrame="" tooltip="" history="1" highlightClick="0" endSnd="0"/>
          </p:cNvPr>
          <p:cNvPicPr>
            <a:picLocks noChangeAspect="1"/>
          </p:cNvPicPr>
          <p:nvPr/>
        </p:nvPicPr>
        <p:blipFill>
          <a:blip r:embed="rId6">
            <a:extLst/>
          </a:blip>
          <a:srcRect l="58597" t="28748" r="37499" b="64985"/>
          <a:stretch>
            <a:fillRect/>
          </a:stretch>
        </p:blipFill>
        <p:spPr>
          <a:xfrm>
            <a:off x="371585" y="398136"/>
            <a:ext cx="889099" cy="892304"/>
          </a:xfrm>
          <a:custGeom>
            <a:avLst/>
            <a:gdLst/>
            <a:ahLst/>
            <a:cxnLst>
              <a:cxn ang="0">
                <a:pos x="wd2" y="hd2"/>
              </a:cxn>
              <a:cxn ang="5400000">
                <a:pos x="wd2" y="hd2"/>
              </a:cxn>
              <a:cxn ang="10800000">
                <a:pos x="wd2" y="hd2"/>
              </a:cxn>
              <a:cxn ang="16200000">
                <a:pos x="wd2" y="hd2"/>
              </a:cxn>
            </a:cxnLst>
            <a:rect l="0" t="0" r="r" b="b"/>
            <a:pathLst>
              <a:path w="20611" h="21161" fill="norm" stroke="1" extrusionOk="0">
                <a:moveTo>
                  <a:pt x="9920" y="6"/>
                </a:moveTo>
                <a:cubicBezTo>
                  <a:pt x="9527" y="19"/>
                  <a:pt x="9134" y="53"/>
                  <a:pt x="8733" y="110"/>
                </a:cubicBezTo>
                <a:cubicBezTo>
                  <a:pt x="5650" y="547"/>
                  <a:pt x="2501" y="2755"/>
                  <a:pt x="1180" y="5408"/>
                </a:cubicBezTo>
                <a:cubicBezTo>
                  <a:pt x="-989" y="9766"/>
                  <a:pt x="-97" y="15333"/>
                  <a:pt x="3278" y="18453"/>
                </a:cubicBezTo>
                <a:cubicBezTo>
                  <a:pt x="4500" y="19582"/>
                  <a:pt x="6732" y="20706"/>
                  <a:pt x="8255" y="20966"/>
                </a:cubicBezTo>
                <a:cubicBezTo>
                  <a:pt x="10839" y="21406"/>
                  <a:pt x="12776" y="21116"/>
                  <a:pt x="15146" y="19921"/>
                </a:cubicBezTo>
                <a:cubicBezTo>
                  <a:pt x="18526" y="18217"/>
                  <a:pt x="20611" y="14651"/>
                  <a:pt x="20611" y="10575"/>
                </a:cubicBezTo>
                <a:cubicBezTo>
                  <a:pt x="20611" y="4412"/>
                  <a:pt x="15817" y="-194"/>
                  <a:pt x="9920" y="6"/>
                </a:cubicBezTo>
                <a:close/>
                <a:moveTo>
                  <a:pt x="10233" y="2368"/>
                </a:moveTo>
                <a:cubicBezTo>
                  <a:pt x="10450" y="2360"/>
                  <a:pt x="10666" y="2376"/>
                  <a:pt x="10868" y="2415"/>
                </a:cubicBezTo>
                <a:cubicBezTo>
                  <a:pt x="12174" y="2666"/>
                  <a:pt x="13702" y="3827"/>
                  <a:pt x="14254" y="4994"/>
                </a:cubicBezTo>
                <a:cubicBezTo>
                  <a:pt x="15015" y="6603"/>
                  <a:pt x="14901" y="7689"/>
                  <a:pt x="13610" y="11121"/>
                </a:cubicBezTo>
                <a:cubicBezTo>
                  <a:pt x="12979" y="12797"/>
                  <a:pt x="12424" y="14388"/>
                  <a:pt x="12377" y="14651"/>
                </a:cubicBezTo>
                <a:cubicBezTo>
                  <a:pt x="12301" y="15077"/>
                  <a:pt x="12078" y="15136"/>
                  <a:pt x="10380" y="15197"/>
                </a:cubicBezTo>
                <a:cubicBezTo>
                  <a:pt x="9256" y="15238"/>
                  <a:pt x="8406" y="15162"/>
                  <a:pt x="8319" y="15018"/>
                </a:cubicBezTo>
                <a:cubicBezTo>
                  <a:pt x="8237" y="14883"/>
                  <a:pt x="8010" y="14212"/>
                  <a:pt x="7813" y="13531"/>
                </a:cubicBezTo>
                <a:cubicBezTo>
                  <a:pt x="7615" y="12851"/>
                  <a:pt x="7094" y="11381"/>
                  <a:pt x="6654" y="10265"/>
                </a:cubicBezTo>
                <a:cubicBezTo>
                  <a:pt x="5736" y="7934"/>
                  <a:pt x="5643" y="6531"/>
                  <a:pt x="6305" y="5041"/>
                </a:cubicBezTo>
                <a:cubicBezTo>
                  <a:pt x="6954" y="3579"/>
                  <a:pt x="8718" y="2425"/>
                  <a:pt x="10233" y="2368"/>
                </a:cubicBezTo>
                <a:close/>
                <a:moveTo>
                  <a:pt x="10150" y="16166"/>
                </a:moveTo>
                <a:cubicBezTo>
                  <a:pt x="10818" y="16163"/>
                  <a:pt x="11516" y="16327"/>
                  <a:pt x="11806" y="16655"/>
                </a:cubicBezTo>
                <a:cubicBezTo>
                  <a:pt x="12190" y="17089"/>
                  <a:pt x="12168" y="17148"/>
                  <a:pt x="11337" y="17973"/>
                </a:cubicBezTo>
                <a:cubicBezTo>
                  <a:pt x="10859" y="18448"/>
                  <a:pt x="10396" y="18839"/>
                  <a:pt x="10307" y="18839"/>
                </a:cubicBezTo>
                <a:cubicBezTo>
                  <a:pt x="10218" y="18839"/>
                  <a:pt x="9756" y="18450"/>
                  <a:pt x="9285" y="17982"/>
                </a:cubicBezTo>
                <a:cubicBezTo>
                  <a:pt x="8571" y="17273"/>
                  <a:pt x="8466" y="17053"/>
                  <a:pt x="8669" y="16665"/>
                </a:cubicBezTo>
                <a:cubicBezTo>
                  <a:pt x="8842" y="16334"/>
                  <a:pt x="9483" y="16168"/>
                  <a:pt x="10150" y="16166"/>
                </a:cubicBezTo>
                <a:close/>
              </a:path>
            </a:pathLst>
          </a:custGeom>
          <a:ln w="12700">
            <a:miter lim="400000"/>
          </a:ln>
        </p:spPr>
      </p:pic>
    </p:spTree>
  </p:cSld>
  <p:clrMapOvr>
    <a:masterClrMapping/>
  </p:clrMapOvr>
  <p:transition xmlns:p14="http://schemas.microsoft.com/office/powerpoint/2010/main" spd="med" advClick="1"/>
</p:sld>
</file>

<file path=ppt/slides/slide9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10" name="9. ¿QUIÉN ES EL INTRUSO?…"/>
          <p:cNvSpPr txBox="1"/>
          <p:nvPr/>
        </p:nvSpPr>
        <p:spPr>
          <a:xfrm>
            <a:off x="841011" y="285750"/>
            <a:ext cx="11322778" cy="5050367"/>
          </a:xfrm>
          <a:prstGeom prst="rect">
            <a:avLst/>
          </a:prstGeom>
          <a:gradFill>
            <a:gsLst>
              <a:gs pos="51390">
                <a:srgbClr val="FFF4DE"/>
              </a:gs>
              <a:gs pos="100000">
                <a:srgbClr val="FED290"/>
              </a:gs>
            </a:gsLst>
            <a:path path="circle">
              <a:fillToRect l="37721" t="-19636" r="62278" b="119636"/>
            </a:path>
          </a:gradFill>
          <a:ln w="12700">
            <a:miter lim="400000"/>
          </a:ln>
          <a:extLst>
            <a:ext uri="{C572A759-6A51-4108-AA02-DFA0A04FC94B}">
              <ma14:wrappingTextBoxFlag xmlns:ma14="http://schemas.microsoft.com/office/mac/drawingml/2011/main" val="1"/>
            </a:ext>
          </a:extLst>
        </p:spPr>
        <p:txBody>
          <a:bodyPr lIns="317500" tIns="317500" rIns="317500" bIns="317500" anchor="ctr">
            <a:spAutoFit/>
          </a:bodyPr>
          <a:lstStyle/>
          <a:p>
            <a:pPr indent="609600" algn="just" defTabSz="457200">
              <a:lnSpc>
                <a:spcPts val="5200"/>
              </a:lnSpc>
              <a:defRPr sz="2500">
                <a:solidFill>
                  <a:srgbClr val="1155CC"/>
                </a:solidFill>
                <a:latin typeface="Papyrus"/>
                <a:ea typeface="Papyrus"/>
                <a:cs typeface="Papyrus"/>
                <a:sym typeface="Papyrus"/>
              </a:defRPr>
            </a:pPr>
            <a:r>
              <a:t>9. ¿QUIÉN ES EL INTRUSO?</a:t>
            </a:r>
            <a:br/>
            <a:endParaRPr sz="2200"/>
          </a:p>
          <a:p>
            <a:pPr indent="609600" algn="just" defTabSz="457200">
              <a:lnSpc>
                <a:spcPts val="4800"/>
              </a:lnSpc>
              <a:defRPr sz="2200">
                <a:solidFill>
                  <a:srgbClr val="1155CC"/>
                </a:solidFill>
                <a:latin typeface="Papyrus"/>
                <a:ea typeface="Papyrus"/>
                <a:cs typeface="Papyrus"/>
                <a:sym typeface="Papyrus"/>
              </a:defRPr>
            </a:pPr>
            <a:r>
              <a:t>Se les entregará a los niños y niñas una hoja con una imagen aparentemente repetida (el número de repeticiones dependerá de la edad del alumnado). Los niños y niñas deberán centrar su vista y su atención en descubrir cuál es el intruso, el que no es igual a los demás. En este caso, deberán encontrar el pirata que no es igual que los demás.</a:t>
            </a:r>
          </a:p>
        </p:txBody>
      </p:sp>
      <p:pic>
        <p:nvPicPr>
          <p:cNvPr id="911"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15221" y="8641819"/>
            <a:ext cx="888228"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spTree>
  </p:cSld>
  <p:clrMapOvr>
    <a:masterClrMapping/>
  </p:clrMapOvr>
  <p:transition xmlns:p14="http://schemas.microsoft.com/office/powerpoint/2010/main" spd="med" advClick="1"/>
</p:sld>
</file>

<file path=ppt/slides/slide9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A89D"/>
        </a:solidFill>
      </p:bgPr>
    </p:bg>
    <p:spTree>
      <p:nvGrpSpPr>
        <p:cNvPr id="1" name=""/>
        <p:cNvGrpSpPr/>
        <p:nvPr/>
      </p:nvGrpSpPr>
      <p:grpSpPr>
        <a:xfrm>
          <a:off x="0" y="0"/>
          <a:ext cx="0" cy="0"/>
          <a:chOff x="0" y="0"/>
          <a:chExt cx="0" cy="0"/>
        </a:xfrm>
      </p:grpSpPr>
      <p:grpSp>
        <p:nvGrpSpPr>
          <p:cNvPr id="915" name="Grupo"/>
          <p:cNvGrpSpPr/>
          <p:nvPr/>
        </p:nvGrpSpPr>
        <p:grpSpPr>
          <a:xfrm>
            <a:off x="-676351" y="-145621"/>
            <a:ext cx="13206037" cy="2489427"/>
            <a:chOff x="0" y="0"/>
            <a:chExt cx="13206035" cy="2489426"/>
          </a:xfrm>
        </p:grpSpPr>
        <p:sp>
          <p:nvSpPr>
            <p:cNvPr id="913" name="Lo miro todo con lup a"/>
            <p:cNvSpPr txBox="1"/>
            <p:nvPr/>
          </p:nvSpPr>
          <p:spPr>
            <a:xfrm>
              <a:off x="-1" y="0"/>
              <a:ext cx="13206037" cy="1828801"/>
            </a:xfrm>
            <a:prstGeom prst="rect">
              <a:avLst/>
            </a:prstGeom>
            <a:noFill/>
            <a:ln w="12700" cap="flat">
              <a:noFill/>
              <a:miter lim="400000"/>
            </a:ln>
            <a:effectLst>
              <a:outerShdw sx="100000" sy="100000" kx="0" ky="0" algn="b" rotWithShape="0" blurRad="0" dist="571154" dir="2223704">
                <a:srgbClr val="D72253">
                  <a:alpha val="30940"/>
                </a:srgbClr>
              </a:outerShdw>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defRPr b="1" i="1" sz="6900">
                  <a:solidFill>
                    <a:srgbClr val="004D80"/>
                  </a:solidFill>
                  <a:latin typeface="Baskerville"/>
                  <a:ea typeface="Baskerville"/>
                  <a:cs typeface="Baskerville"/>
                  <a:sym typeface="Baskerville"/>
                </a:defRPr>
              </a:pPr>
              <a:r>
                <a:t>Lo miro todo con lup </a:t>
              </a:r>
              <a:r>
                <a:rPr sz="12000"/>
                <a:t>a</a:t>
              </a:r>
            </a:p>
          </p:txBody>
        </p:sp>
        <p:sp>
          <p:nvSpPr>
            <p:cNvPr id="914" name="Figura"/>
            <p:cNvSpPr/>
            <p:nvPr/>
          </p:nvSpPr>
          <p:spPr>
            <a:xfrm>
              <a:off x="10289694" y="277446"/>
              <a:ext cx="1887195" cy="2211981"/>
            </a:xfrm>
            <a:custGeom>
              <a:avLst/>
              <a:gdLst/>
              <a:ahLst/>
              <a:cxnLst>
                <a:cxn ang="0">
                  <a:pos x="wd2" y="hd2"/>
                </a:cxn>
                <a:cxn ang="5400000">
                  <a:pos x="wd2" y="hd2"/>
                </a:cxn>
                <a:cxn ang="10800000">
                  <a:pos x="wd2" y="hd2"/>
                </a:cxn>
                <a:cxn ang="16200000">
                  <a:pos x="wd2" y="hd2"/>
                </a:cxn>
              </a:cxnLst>
              <a:rect l="0" t="0" r="r" b="b"/>
              <a:pathLst>
                <a:path w="20399" h="21502" fill="norm" stroke="1" extrusionOk="0">
                  <a:moveTo>
                    <a:pt x="7928" y="4"/>
                  </a:moveTo>
                  <a:cubicBezTo>
                    <a:pt x="6343" y="54"/>
                    <a:pt x="4758" y="513"/>
                    <a:pt x="3383" y="1414"/>
                  </a:cubicBezTo>
                  <a:cubicBezTo>
                    <a:pt x="-286" y="3816"/>
                    <a:pt x="-1098" y="8454"/>
                    <a:pt x="1573" y="11753"/>
                  </a:cubicBezTo>
                  <a:cubicBezTo>
                    <a:pt x="3866" y="14587"/>
                    <a:pt x="8102" y="15587"/>
                    <a:pt x="11645" y="14130"/>
                  </a:cubicBezTo>
                  <a:lnTo>
                    <a:pt x="11895" y="14028"/>
                  </a:lnTo>
                  <a:lnTo>
                    <a:pt x="12039" y="14238"/>
                  </a:lnTo>
                  <a:cubicBezTo>
                    <a:pt x="12051" y="14256"/>
                    <a:pt x="12060" y="14269"/>
                    <a:pt x="12071" y="14282"/>
                  </a:cubicBezTo>
                  <a:lnTo>
                    <a:pt x="17686" y="21218"/>
                  </a:lnTo>
                  <a:cubicBezTo>
                    <a:pt x="17806" y="21366"/>
                    <a:pt x="17984" y="21464"/>
                    <a:pt x="18188" y="21493"/>
                  </a:cubicBezTo>
                  <a:cubicBezTo>
                    <a:pt x="18392" y="21522"/>
                    <a:pt x="18597" y="21479"/>
                    <a:pt x="18762" y="21371"/>
                  </a:cubicBezTo>
                  <a:lnTo>
                    <a:pt x="20082" y="20505"/>
                  </a:lnTo>
                  <a:cubicBezTo>
                    <a:pt x="20425" y="20281"/>
                    <a:pt x="20502" y="19847"/>
                    <a:pt x="20252" y="19538"/>
                  </a:cubicBezTo>
                  <a:lnTo>
                    <a:pt x="14637" y="12602"/>
                  </a:lnTo>
                  <a:cubicBezTo>
                    <a:pt x="14613" y="12572"/>
                    <a:pt x="14586" y="12546"/>
                    <a:pt x="14559" y="12521"/>
                  </a:cubicBezTo>
                  <a:lnTo>
                    <a:pt x="14359" y="12340"/>
                  </a:lnTo>
                  <a:lnTo>
                    <a:pt x="14540" y="12143"/>
                  </a:lnTo>
                  <a:cubicBezTo>
                    <a:pt x="16964" y="9533"/>
                    <a:pt x="17103" y="5790"/>
                    <a:pt x="14878" y="3042"/>
                  </a:cubicBezTo>
                  <a:cubicBezTo>
                    <a:pt x="13209" y="980"/>
                    <a:pt x="10569" y="-78"/>
                    <a:pt x="7928" y="4"/>
                  </a:cubicBezTo>
                  <a:close/>
                  <a:moveTo>
                    <a:pt x="7952" y="1548"/>
                  </a:moveTo>
                  <a:cubicBezTo>
                    <a:pt x="8377" y="1533"/>
                    <a:pt x="8807" y="1556"/>
                    <a:pt x="9237" y="1617"/>
                  </a:cubicBezTo>
                  <a:cubicBezTo>
                    <a:pt x="10956" y="1861"/>
                    <a:pt x="12466" y="2690"/>
                    <a:pt x="13488" y="3952"/>
                  </a:cubicBezTo>
                  <a:cubicBezTo>
                    <a:pt x="15601" y="6562"/>
                    <a:pt x="14959" y="10231"/>
                    <a:pt x="12058" y="12131"/>
                  </a:cubicBezTo>
                  <a:cubicBezTo>
                    <a:pt x="10904" y="12887"/>
                    <a:pt x="9563" y="13250"/>
                    <a:pt x="8234" y="13250"/>
                  </a:cubicBezTo>
                  <a:cubicBezTo>
                    <a:pt x="6221" y="13250"/>
                    <a:pt x="4235" y="12415"/>
                    <a:pt x="2963" y="10843"/>
                  </a:cubicBezTo>
                  <a:cubicBezTo>
                    <a:pt x="850" y="8233"/>
                    <a:pt x="1491" y="4565"/>
                    <a:pt x="4393" y="2665"/>
                  </a:cubicBezTo>
                  <a:cubicBezTo>
                    <a:pt x="5446" y="1976"/>
                    <a:pt x="6677" y="1593"/>
                    <a:pt x="7952" y="1548"/>
                  </a:cubicBezTo>
                  <a:close/>
                </a:path>
              </a:pathLst>
            </a:custGeom>
            <a:gradFill flip="none" rotWithShape="1">
              <a:gsLst>
                <a:gs pos="0">
                  <a:srgbClr val="232739"/>
                </a:gs>
                <a:gs pos="100000">
                  <a:srgbClr val="B58B72"/>
                </a:gs>
              </a:gsLst>
              <a:lin ang="2700000" scaled="0"/>
            </a:gradFill>
            <a:ln w="12700" cap="flat">
              <a:noFill/>
              <a:miter lim="400000"/>
            </a:ln>
            <a:effectLst/>
          </p:spPr>
          <p:txBody>
            <a:bodyPr wrap="square" lIns="50800" tIns="50800" rIns="50800" bIns="50800" numCol="1" anchor="ctr">
              <a:noAutofit/>
            </a:bodyPr>
            <a:lstStyle/>
            <a:p>
              <a:pPr>
                <a:defRPr sz="2200">
                  <a:solidFill>
                    <a:srgbClr val="FFFFFF"/>
                  </a:solidFill>
                </a:defRPr>
              </a:pPr>
            </a:p>
          </p:txBody>
        </p:sp>
      </p:grpSp>
      <p:pic>
        <p:nvPicPr>
          <p:cNvPr id="916" name="Captura de pantalla 2020-04-06 a las 14.18.19.png" descr="Captura de pantalla 2020-04-06 a las 14.18.19.png">
            <a:hlinkClick r:id="rId2" invalidUrl="" action="ppaction://hlinksldjump" tgtFrame="" tooltip="" history="1" highlightClick="0" endSnd="0"/>
          </p:cNvPr>
          <p:cNvPicPr>
            <a:picLocks noChangeAspect="1"/>
          </p:cNvPicPr>
          <p:nvPr/>
        </p:nvPicPr>
        <p:blipFill>
          <a:blip r:embed="rId3">
            <a:extLst/>
          </a:blip>
          <a:srcRect l="41106" t="38554" r="37702" b="27552"/>
          <a:stretch>
            <a:fillRect/>
          </a:stretch>
        </p:blipFill>
        <p:spPr>
          <a:xfrm>
            <a:off x="11852909" y="8517597"/>
            <a:ext cx="888227" cy="887908"/>
          </a:xfrm>
          <a:custGeom>
            <a:avLst/>
            <a:gdLst/>
            <a:ahLst/>
            <a:cxnLst>
              <a:cxn ang="0">
                <a:pos x="wd2" y="hd2"/>
              </a:cxn>
              <a:cxn ang="5400000">
                <a:pos x="wd2" y="hd2"/>
              </a:cxn>
              <a:cxn ang="10800000">
                <a:pos x="wd2" y="hd2"/>
              </a:cxn>
              <a:cxn ang="16200000">
                <a:pos x="wd2" y="hd2"/>
              </a:cxn>
            </a:cxnLst>
            <a:rect l="0" t="0" r="r" b="b"/>
            <a:pathLst>
              <a:path w="21504" h="21576" fill="norm" stroke="1" extrusionOk="0">
                <a:moveTo>
                  <a:pt x="10282" y="0"/>
                </a:moveTo>
                <a:cubicBezTo>
                  <a:pt x="9495" y="0"/>
                  <a:pt x="9042" y="71"/>
                  <a:pt x="8293" y="251"/>
                </a:cubicBezTo>
                <a:cubicBezTo>
                  <a:pt x="4333" y="1199"/>
                  <a:pt x="1327" y="4168"/>
                  <a:pt x="289" y="8149"/>
                </a:cubicBezTo>
                <a:cubicBezTo>
                  <a:pt x="-96" y="9626"/>
                  <a:pt x="-96" y="11976"/>
                  <a:pt x="289" y="13453"/>
                </a:cubicBezTo>
                <a:cubicBezTo>
                  <a:pt x="648" y="14832"/>
                  <a:pt x="1573" y="16692"/>
                  <a:pt x="2412" y="17726"/>
                </a:cubicBezTo>
                <a:cubicBezTo>
                  <a:pt x="3759" y="19384"/>
                  <a:pt x="5999" y="20791"/>
                  <a:pt x="8168" y="21342"/>
                </a:cubicBezTo>
                <a:cubicBezTo>
                  <a:pt x="9038" y="21563"/>
                  <a:pt x="9546" y="21600"/>
                  <a:pt x="11069" y="21564"/>
                </a:cubicBezTo>
                <a:cubicBezTo>
                  <a:pt x="12739" y="21525"/>
                  <a:pt x="13051" y="21475"/>
                  <a:pt x="14183" y="21091"/>
                </a:cubicBezTo>
                <a:cubicBezTo>
                  <a:pt x="15977" y="20482"/>
                  <a:pt x="17084" y="19786"/>
                  <a:pt x="18487" y="18372"/>
                </a:cubicBezTo>
                <a:cubicBezTo>
                  <a:pt x="19528" y="17323"/>
                  <a:pt x="19782" y="16967"/>
                  <a:pt x="20370" y="15768"/>
                </a:cubicBezTo>
                <a:cubicBezTo>
                  <a:pt x="21333" y="13804"/>
                  <a:pt x="21504" y="13040"/>
                  <a:pt x="21504" y="10801"/>
                </a:cubicBezTo>
                <a:cubicBezTo>
                  <a:pt x="21504" y="8562"/>
                  <a:pt x="21333" y="7799"/>
                  <a:pt x="20370" y="5835"/>
                </a:cubicBezTo>
                <a:cubicBezTo>
                  <a:pt x="19782" y="4636"/>
                  <a:pt x="19528" y="4280"/>
                  <a:pt x="18487" y="3231"/>
                </a:cubicBezTo>
                <a:cubicBezTo>
                  <a:pt x="18307" y="3049"/>
                  <a:pt x="18131" y="2879"/>
                  <a:pt x="17959" y="2720"/>
                </a:cubicBezTo>
                <a:cubicBezTo>
                  <a:pt x="17904" y="2725"/>
                  <a:pt x="17845" y="2702"/>
                  <a:pt x="17814" y="2652"/>
                </a:cubicBezTo>
                <a:cubicBezTo>
                  <a:pt x="17801" y="2630"/>
                  <a:pt x="17796" y="2610"/>
                  <a:pt x="17795" y="2585"/>
                </a:cubicBezTo>
                <a:cubicBezTo>
                  <a:pt x="16686" y="1593"/>
                  <a:pt x="15674" y="1016"/>
                  <a:pt x="14183" y="511"/>
                </a:cubicBezTo>
                <a:cubicBezTo>
                  <a:pt x="13097" y="144"/>
                  <a:pt x="12691" y="71"/>
                  <a:pt x="11204" y="19"/>
                </a:cubicBezTo>
                <a:cubicBezTo>
                  <a:pt x="10843" y="6"/>
                  <a:pt x="10544" y="0"/>
                  <a:pt x="10282" y="0"/>
                </a:cubicBezTo>
                <a:close/>
                <a:moveTo>
                  <a:pt x="10916" y="4407"/>
                </a:moveTo>
                <a:cubicBezTo>
                  <a:pt x="12865" y="4411"/>
                  <a:pt x="14808" y="5407"/>
                  <a:pt x="15806" y="7522"/>
                </a:cubicBezTo>
                <a:cubicBezTo>
                  <a:pt x="16201" y="8358"/>
                  <a:pt x="16229" y="8509"/>
                  <a:pt x="16229" y="9875"/>
                </a:cubicBezTo>
                <a:cubicBezTo>
                  <a:pt x="16229" y="11242"/>
                  <a:pt x="16204" y="11387"/>
                  <a:pt x="15806" y="12229"/>
                </a:cubicBezTo>
                <a:cubicBezTo>
                  <a:pt x="15039" y="13855"/>
                  <a:pt x="13520" y="15049"/>
                  <a:pt x="11780" y="15392"/>
                </a:cubicBezTo>
                <a:lnTo>
                  <a:pt x="11002" y="15546"/>
                </a:lnTo>
                <a:lnTo>
                  <a:pt x="11002" y="16115"/>
                </a:lnTo>
                <a:cubicBezTo>
                  <a:pt x="11002" y="16430"/>
                  <a:pt x="10963" y="16716"/>
                  <a:pt x="10906" y="16752"/>
                </a:cubicBezTo>
                <a:cubicBezTo>
                  <a:pt x="10748" y="16850"/>
                  <a:pt x="7391" y="14313"/>
                  <a:pt x="7524" y="14196"/>
                </a:cubicBezTo>
                <a:cubicBezTo>
                  <a:pt x="8204" y="13598"/>
                  <a:pt x="10781" y="11803"/>
                  <a:pt x="10877" y="11862"/>
                </a:cubicBezTo>
                <a:cubicBezTo>
                  <a:pt x="10946" y="11905"/>
                  <a:pt x="11002" y="12212"/>
                  <a:pt x="11002" y="12537"/>
                </a:cubicBezTo>
                <a:cubicBezTo>
                  <a:pt x="11002" y="13114"/>
                  <a:pt x="11013" y="13128"/>
                  <a:pt x="11367" y="13048"/>
                </a:cubicBezTo>
                <a:cubicBezTo>
                  <a:pt x="13034" y="12667"/>
                  <a:pt x="14006" y="11363"/>
                  <a:pt x="13885" y="9673"/>
                </a:cubicBezTo>
                <a:cubicBezTo>
                  <a:pt x="13732" y="7555"/>
                  <a:pt x="11597" y="6266"/>
                  <a:pt x="9532" y="7059"/>
                </a:cubicBezTo>
                <a:cubicBezTo>
                  <a:pt x="8763" y="7354"/>
                  <a:pt x="8032" y="8145"/>
                  <a:pt x="7831" y="8901"/>
                </a:cubicBezTo>
                <a:cubicBezTo>
                  <a:pt x="7574" y="9869"/>
                  <a:pt x="7578" y="9871"/>
                  <a:pt x="6448" y="9914"/>
                </a:cubicBezTo>
                <a:cubicBezTo>
                  <a:pt x="5881" y="9936"/>
                  <a:pt x="5367" y="9899"/>
                  <a:pt x="5304" y="9837"/>
                </a:cubicBezTo>
                <a:cubicBezTo>
                  <a:pt x="5242" y="9774"/>
                  <a:pt x="5249" y="9402"/>
                  <a:pt x="5324" y="9008"/>
                </a:cubicBezTo>
                <a:cubicBezTo>
                  <a:pt x="5887" y="6026"/>
                  <a:pt x="8409" y="4401"/>
                  <a:pt x="10916" y="4407"/>
                </a:cubicBezTo>
                <a:close/>
              </a:path>
            </a:pathLst>
          </a:custGeom>
          <a:ln w="12700">
            <a:miter lim="400000"/>
          </a:ln>
        </p:spPr>
      </p:pic>
      <p:pic>
        <p:nvPicPr>
          <p:cNvPr id="917" name="Captura de pantalla 2020-04-06 a las 13.54.21.png" descr="Captura de pantalla 2020-04-06 a las 13.54.21.png">
            <a:hlinkClick r:id="rId4" invalidUrl="" action="ppaction://hlinksldjump" tgtFrame="" tooltip="" history="1" highlightClick="0" endSnd="0"/>
          </p:cNvPr>
          <p:cNvPicPr>
            <a:picLocks noChangeAspect="1"/>
          </p:cNvPicPr>
          <p:nvPr/>
        </p:nvPicPr>
        <p:blipFill>
          <a:blip r:embed="rId5">
            <a:extLst/>
          </a:blip>
          <a:srcRect l="58598" t="28748" r="37499" b="64983"/>
          <a:stretch>
            <a:fillRect/>
          </a:stretch>
        </p:blipFill>
        <p:spPr>
          <a:xfrm>
            <a:off x="11853404" y="144587"/>
            <a:ext cx="888232" cy="891494"/>
          </a:xfrm>
          <a:custGeom>
            <a:avLst/>
            <a:gdLst/>
            <a:ahLst/>
            <a:cxnLst>
              <a:cxn ang="0">
                <a:pos x="wd2" y="hd2"/>
              </a:cxn>
              <a:cxn ang="5400000">
                <a:pos x="wd2" y="hd2"/>
              </a:cxn>
              <a:cxn ang="10800000">
                <a:pos x="wd2" y="hd2"/>
              </a:cxn>
              <a:cxn ang="16200000">
                <a:pos x="wd2" y="hd2"/>
              </a:cxn>
            </a:cxnLst>
            <a:rect l="0" t="0" r="r" b="b"/>
            <a:pathLst>
              <a:path w="20610" h="21160" fill="norm" stroke="1" extrusionOk="0">
                <a:moveTo>
                  <a:pt x="9918" y="6"/>
                </a:moveTo>
                <a:cubicBezTo>
                  <a:pt x="9524" y="19"/>
                  <a:pt x="9131" y="53"/>
                  <a:pt x="8730" y="110"/>
                </a:cubicBezTo>
                <a:cubicBezTo>
                  <a:pt x="5647" y="547"/>
                  <a:pt x="2500" y="2760"/>
                  <a:pt x="1179" y="5413"/>
                </a:cubicBezTo>
                <a:cubicBezTo>
                  <a:pt x="-990" y="9770"/>
                  <a:pt x="-96" y="15331"/>
                  <a:pt x="3279" y="18451"/>
                </a:cubicBezTo>
                <a:cubicBezTo>
                  <a:pt x="4501" y="19580"/>
                  <a:pt x="6729" y="20706"/>
                  <a:pt x="8252" y="20966"/>
                </a:cubicBezTo>
                <a:cubicBezTo>
                  <a:pt x="10835" y="21406"/>
                  <a:pt x="12770" y="21115"/>
                  <a:pt x="15140" y="19920"/>
                </a:cubicBezTo>
                <a:cubicBezTo>
                  <a:pt x="18519" y="18216"/>
                  <a:pt x="20610" y="14651"/>
                  <a:pt x="20610" y="10575"/>
                </a:cubicBezTo>
                <a:cubicBezTo>
                  <a:pt x="20610" y="4413"/>
                  <a:pt x="15815" y="-194"/>
                  <a:pt x="9918" y="6"/>
                </a:cubicBezTo>
                <a:close/>
                <a:moveTo>
                  <a:pt x="10231" y="2361"/>
                </a:moveTo>
                <a:cubicBezTo>
                  <a:pt x="10447" y="2353"/>
                  <a:pt x="10655" y="2369"/>
                  <a:pt x="10858" y="2408"/>
                </a:cubicBezTo>
                <a:cubicBezTo>
                  <a:pt x="12163" y="2658"/>
                  <a:pt x="13695" y="3822"/>
                  <a:pt x="14247" y="4989"/>
                </a:cubicBezTo>
                <a:cubicBezTo>
                  <a:pt x="15008" y="6598"/>
                  <a:pt x="14894" y="7690"/>
                  <a:pt x="13602" y="11122"/>
                </a:cubicBezTo>
                <a:cubicBezTo>
                  <a:pt x="12971" y="12797"/>
                  <a:pt x="12415" y="14381"/>
                  <a:pt x="12368" y="14645"/>
                </a:cubicBezTo>
                <a:cubicBezTo>
                  <a:pt x="12292" y="15071"/>
                  <a:pt x="12076" y="15130"/>
                  <a:pt x="10379" y="15191"/>
                </a:cubicBezTo>
                <a:cubicBezTo>
                  <a:pt x="9254" y="15232"/>
                  <a:pt x="8413" y="15156"/>
                  <a:pt x="8325" y="15012"/>
                </a:cubicBezTo>
                <a:cubicBezTo>
                  <a:pt x="8244" y="14877"/>
                  <a:pt x="8007" y="14214"/>
                  <a:pt x="7810" y="13533"/>
                </a:cubicBezTo>
                <a:cubicBezTo>
                  <a:pt x="7612" y="12852"/>
                  <a:pt x="7089" y="11382"/>
                  <a:pt x="6649" y="10265"/>
                </a:cubicBezTo>
                <a:cubicBezTo>
                  <a:pt x="5731" y="7934"/>
                  <a:pt x="5638" y="6526"/>
                  <a:pt x="6299" y="5036"/>
                </a:cubicBezTo>
                <a:cubicBezTo>
                  <a:pt x="6948" y="3574"/>
                  <a:pt x="8715" y="2418"/>
                  <a:pt x="10231" y="2361"/>
                </a:cubicBezTo>
                <a:close/>
                <a:moveTo>
                  <a:pt x="10149" y="16162"/>
                </a:moveTo>
                <a:cubicBezTo>
                  <a:pt x="10816" y="16160"/>
                  <a:pt x="11516" y="16324"/>
                  <a:pt x="11806" y="16652"/>
                </a:cubicBezTo>
                <a:cubicBezTo>
                  <a:pt x="12190" y="17086"/>
                  <a:pt x="12167" y="17145"/>
                  <a:pt x="11337" y="17970"/>
                </a:cubicBezTo>
                <a:cubicBezTo>
                  <a:pt x="10859" y="18445"/>
                  <a:pt x="10395" y="18837"/>
                  <a:pt x="10305" y="18837"/>
                </a:cubicBezTo>
                <a:cubicBezTo>
                  <a:pt x="10216" y="18837"/>
                  <a:pt x="9754" y="18457"/>
                  <a:pt x="9283" y="17989"/>
                </a:cubicBezTo>
                <a:cubicBezTo>
                  <a:pt x="8569" y="17280"/>
                  <a:pt x="8463" y="17058"/>
                  <a:pt x="8666" y="16670"/>
                </a:cubicBezTo>
                <a:cubicBezTo>
                  <a:pt x="8839" y="16340"/>
                  <a:pt x="9482" y="16165"/>
                  <a:pt x="10149" y="16162"/>
                </a:cubicBezTo>
                <a:close/>
              </a:path>
            </a:pathLst>
          </a:custGeom>
          <a:ln w="12700">
            <a:miter lim="400000"/>
          </a:ln>
        </p:spPr>
      </p:pic>
      <p:pic>
        <p:nvPicPr>
          <p:cNvPr id="918" name="Captura de pantalla 2020-04-09 a las 3.26.59.png" descr="Captura de pantalla 2020-04-09 a las 3.26.59.png"/>
          <p:cNvPicPr>
            <a:picLocks noChangeAspect="1"/>
          </p:cNvPicPr>
          <p:nvPr/>
        </p:nvPicPr>
        <p:blipFill>
          <a:blip r:embed="rId6">
            <a:extLst/>
          </a:blip>
          <a:srcRect l="23324" t="30129" r="33788" b="8324"/>
          <a:stretch>
            <a:fillRect/>
          </a:stretch>
        </p:blipFill>
        <p:spPr>
          <a:xfrm>
            <a:off x="3222911" y="1942544"/>
            <a:ext cx="8716155" cy="7817793"/>
          </a:xfrm>
          <a:custGeom>
            <a:avLst/>
            <a:gdLst/>
            <a:ahLst/>
            <a:cxnLst>
              <a:cxn ang="0">
                <a:pos x="wd2" y="hd2"/>
              </a:cxn>
              <a:cxn ang="5400000">
                <a:pos x="wd2" y="hd2"/>
              </a:cxn>
              <a:cxn ang="10800000">
                <a:pos x="wd2" y="hd2"/>
              </a:cxn>
              <a:cxn ang="16200000">
                <a:pos x="wd2" y="hd2"/>
              </a:cxn>
            </a:cxnLst>
            <a:rect l="0" t="0" r="r" b="b"/>
            <a:pathLst>
              <a:path w="21579" h="21539" fill="norm" stroke="1" extrusionOk="0">
                <a:moveTo>
                  <a:pt x="16690" y="0"/>
                </a:moveTo>
                <a:cubicBezTo>
                  <a:pt x="16656" y="0"/>
                  <a:pt x="16615" y="12"/>
                  <a:pt x="16565" y="34"/>
                </a:cubicBezTo>
                <a:cubicBezTo>
                  <a:pt x="16375" y="115"/>
                  <a:pt x="16292" y="268"/>
                  <a:pt x="16292" y="537"/>
                </a:cubicBezTo>
                <a:cubicBezTo>
                  <a:pt x="16292" y="764"/>
                  <a:pt x="16278" y="798"/>
                  <a:pt x="16132" y="941"/>
                </a:cubicBezTo>
                <a:cubicBezTo>
                  <a:pt x="16040" y="1031"/>
                  <a:pt x="15901" y="1253"/>
                  <a:pt x="15809" y="1460"/>
                </a:cubicBezTo>
                <a:cubicBezTo>
                  <a:pt x="15679" y="1754"/>
                  <a:pt x="15647" y="1885"/>
                  <a:pt x="15634" y="2164"/>
                </a:cubicBezTo>
                <a:cubicBezTo>
                  <a:pt x="15625" y="2363"/>
                  <a:pt x="15640" y="2549"/>
                  <a:pt x="15668" y="2608"/>
                </a:cubicBezTo>
                <a:cubicBezTo>
                  <a:pt x="15734" y="2746"/>
                  <a:pt x="15945" y="2859"/>
                  <a:pt x="16202" y="2895"/>
                </a:cubicBezTo>
                <a:cubicBezTo>
                  <a:pt x="16447" y="2928"/>
                  <a:pt x="16496" y="3016"/>
                  <a:pt x="16377" y="3218"/>
                </a:cubicBezTo>
                <a:lnTo>
                  <a:pt x="16306" y="3339"/>
                </a:lnTo>
                <a:lnTo>
                  <a:pt x="16192" y="3221"/>
                </a:lnTo>
                <a:cubicBezTo>
                  <a:pt x="15892" y="2909"/>
                  <a:pt x="15622" y="2872"/>
                  <a:pt x="15396" y="3110"/>
                </a:cubicBezTo>
                <a:cubicBezTo>
                  <a:pt x="15270" y="3242"/>
                  <a:pt x="15242" y="3303"/>
                  <a:pt x="15242" y="3461"/>
                </a:cubicBezTo>
                <a:cubicBezTo>
                  <a:pt x="15242" y="3573"/>
                  <a:pt x="15269" y="3677"/>
                  <a:pt x="15306" y="3711"/>
                </a:cubicBezTo>
                <a:cubicBezTo>
                  <a:pt x="15342" y="3744"/>
                  <a:pt x="15371" y="3799"/>
                  <a:pt x="15371" y="3833"/>
                </a:cubicBezTo>
                <a:cubicBezTo>
                  <a:pt x="15371" y="3928"/>
                  <a:pt x="15613" y="4131"/>
                  <a:pt x="15799" y="4193"/>
                </a:cubicBezTo>
                <a:cubicBezTo>
                  <a:pt x="15917" y="4232"/>
                  <a:pt x="16014" y="4236"/>
                  <a:pt x="16137" y="4201"/>
                </a:cubicBezTo>
                <a:cubicBezTo>
                  <a:pt x="16231" y="4174"/>
                  <a:pt x="16319" y="4162"/>
                  <a:pt x="16330" y="4175"/>
                </a:cubicBezTo>
                <a:cubicBezTo>
                  <a:pt x="16342" y="4188"/>
                  <a:pt x="16340" y="4303"/>
                  <a:pt x="16326" y="4431"/>
                </a:cubicBezTo>
                <a:cubicBezTo>
                  <a:pt x="16298" y="4700"/>
                  <a:pt x="16379" y="4887"/>
                  <a:pt x="16536" y="4912"/>
                </a:cubicBezTo>
                <a:cubicBezTo>
                  <a:pt x="16618" y="4925"/>
                  <a:pt x="16632" y="4952"/>
                  <a:pt x="16623" y="5082"/>
                </a:cubicBezTo>
                <a:lnTo>
                  <a:pt x="16612" y="5238"/>
                </a:lnTo>
                <a:lnTo>
                  <a:pt x="17009" y="5238"/>
                </a:lnTo>
                <a:cubicBezTo>
                  <a:pt x="17380" y="5238"/>
                  <a:pt x="17409" y="5231"/>
                  <a:pt x="17448" y="5131"/>
                </a:cubicBezTo>
                <a:cubicBezTo>
                  <a:pt x="17479" y="5054"/>
                  <a:pt x="17538" y="5015"/>
                  <a:pt x="17661" y="4996"/>
                </a:cubicBezTo>
                <a:cubicBezTo>
                  <a:pt x="17756" y="4982"/>
                  <a:pt x="17878" y="4943"/>
                  <a:pt x="17933" y="4910"/>
                </a:cubicBezTo>
                <a:cubicBezTo>
                  <a:pt x="18008" y="4864"/>
                  <a:pt x="18082" y="4861"/>
                  <a:pt x="18245" y="4900"/>
                </a:cubicBezTo>
                <a:cubicBezTo>
                  <a:pt x="18689" y="5006"/>
                  <a:pt x="18976" y="4937"/>
                  <a:pt x="19245" y="4660"/>
                </a:cubicBezTo>
                <a:cubicBezTo>
                  <a:pt x="19346" y="4557"/>
                  <a:pt x="19474" y="4360"/>
                  <a:pt x="19529" y="4223"/>
                </a:cubicBezTo>
                <a:cubicBezTo>
                  <a:pt x="19626" y="3986"/>
                  <a:pt x="19632" y="3923"/>
                  <a:pt x="19634" y="2901"/>
                </a:cubicBezTo>
                <a:cubicBezTo>
                  <a:pt x="19638" y="1792"/>
                  <a:pt x="19655" y="1659"/>
                  <a:pt x="19823" y="1472"/>
                </a:cubicBezTo>
                <a:lnTo>
                  <a:pt x="19912" y="1373"/>
                </a:lnTo>
                <a:lnTo>
                  <a:pt x="19793" y="1320"/>
                </a:lnTo>
                <a:cubicBezTo>
                  <a:pt x="19727" y="1290"/>
                  <a:pt x="19530" y="1264"/>
                  <a:pt x="19353" y="1262"/>
                </a:cubicBezTo>
                <a:cubicBezTo>
                  <a:pt x="18851" y="1256"/>
                  <a:pt x="18561" y="1471"/>
                  <a:pt x="18345" y="2015"/>
                </a:cubicBezTo>
                <a:cubicBezTo>
                  <a:pt x="18217" y="2337"/>
                  <a:pt x="18168" y="2577"/>
                  <a:pt x="18112" y="3111"/>
                </a:cubicBezTo>
                <a:cubicBezTo>
                  <a:pt x="18091" y="3318"/>
                  <a:pt x="18055" y="3509"/>
                  <a:pt x="18032" y="3534"/>
                </a:cubicBezTo>
                <a:cubicBezTo>
                  <a:pt x="17978" y="3594"/>
                  <a:pt x="17818" y="3466"/>
                  <a:pt x="17512" y="3116"/>
                </a:cubicBezTo>
                <a:cubicBezTo>
                  <a:pt x="17255" y="2823"/>
                  <a:pt x="17253" y="2837"/>
                  <a:pt x="17545" y="2657"/>
                </a:cubicBezTo>
                <a:cubicBezTo>
                  <a:pt x="17616" y="2613"/>
                  <a:pt x="17713" y="2483"/>
                  <a:pt x="17769" y="2354"/>
                </a:cubicBezTo>
                <a:cubicBezTo>
                  <a:pt x="17853" y="2160"/>
                  <a:pt x="17861" y="2084"/>
                  <a:pt x="17837" y="1801"/>
                </a:cubicBezTo>
                <a:lnTo>
                  <a:pt x="17812" y="1473"/>
                </a:lnTo>
                <a:lnTo>
                  <a:pt x="17981" y="1377"/>
                </a:lnTo>
                <a:cubicBezTo>
                  <a:pt x="18119" y="1298"/>
                  <a:pt x="18160" y="1241"/>
                  <a:pt x="18200" y="1077"/>
                </a:cubicBezTo>
                <a:cubicBezTo>
                  <a:pt x="18254" y="855"/>
                  <a:pt x="18192" y="651"/>
                  <a:pt x="18064" y="623"/>
                </a:cubicBezTo>
                <a:cubicBezTo>
                  <a:pt x="18006" y="611"/>
                  <a:pt x="17943" y="651"/>
                  <a:pt x="17609" y="925"/>
                </a:cubicBezTo>
                <a:cubicBezTo>
                  <a:pt x="17520" y="998"/>
                  <a:pt x="17504" y="996"/>
                  <a:pt x="17360" y="897"/>
                </a:cubicBezTo>
                <a:cubicBezTo>
                  <a:pt x="17275" y="838"/>
                  <a:pt x="17125" y="765"/>
                  <a:pt x="17027" y="733"/>
                </a:cubicBezTo>
                <a:lnTo>
                  <a:pt x="16848" y="674"/>
                </a:lnTo>
                <a:lnTo>
                  <a:pt x="16836" y="360"/>
                </a:lnTo>
                <a:cubicBezTo>
                  <a:pt x="16826" y="102"/>
                  <a:pt x="16791" y="-1"/>
                  <a:pt x="16690" y="0"/>
                </a:cubicBezTo>
                <a:close/>
                <a:moveTo>
                  <a:pt x="4963" y="8"/>
                </a:moveTo>
                <a:cubicBezTo>
                  <a:pt x="4755" y="34"/>
                  <a:pt x="4540" y="371"/>
                  <a:pt x="4616" y="612"/>
                </a:cubicBezTo>
                <a:cubicBezTo>
                  <a:pt x="4653" y="733"/>
                  <a:pt x="4638" y="764"/>
                  <a:pt x="4451" y="970"/>
                </a:cubicBezTo>
                <a:cubicBezTo>
                  <a:pt x="4072" y="1385"/>
                  <a:pt x="3837" y="2186"/>
                  <a:pt x="3981" y="2572"/>
                </a:cubicBezTo>
                <a:cubicBezTo>
                  <a:pt x="4047" y="2748"/>
                  <a:pt x="4304" y="2898"/>
                  <a:pt x="4542" y="2900"/>
                </a:cubicBezTo>
                <a:cubicBezTo>
                  <a:pt x="4737" y="2901"/>
                  <a:pt x="4810" y="2988"/>
                  <a:pt x="4754" y="3152"/>
                </a:cubicBezTo>
                <a:cubicBezTo>
                  <a:pt x="4690" y="3340"/>
                  <a:pt x="4626" y="3353"/>
                  <a:pt x="4479" y="3202"/>
                </a:cubicBezTo>
                <a:cubicBezTo>
                  <a:pt x="4194" y="2908"/>
                  <a:pt x="3946" y="2874"/>
                  <a:pt x="3735" y="3101"/>
                </a:cubicBezTo>
                <a:cubicBezTo>
                  <a:pt x="3551" y="3300"/>
                  <a:pt x="3543" y="3554"/>
                  <a:pt x="3714" y="3826"/>
                </a:cubicBezTo>
                <a:cubicBezTo>
                  <a:pt x="3902" y="4127"/>
                  <a:pt x="4034" y="4212"/>
                  <a:pt x="4314" y="4208"/>
                </a:cubicBezTo>
                <a:cubicBezTo>
                  <a:pt x="4448" y="4206"/>
                  <a:pt x="4586" y="4196"/>
                  <a:pt x="4622" y="4185"/>
                </a:cubicBezTo>
                <a:cubicBezTo>
                  <a:pt x="4688" y="4165"/>
                  <a:pt x="4691" y="4198"/>
                  <a:pt x="4640" y="4439"/>
                </a:cubicBezTo>
                <a:cubicBezTo>
                  <a:pt x="4598" y="4640"/>
                  <a:pt x="4695" y="4848"/>
                  <a:pt x="4853" y="4895"/>
                </a:cubicBezTo>
                <a:cubicBezTo>
                  <a:pt x="4971" y="4929"/>
                  <a:pt x="4984" y="4952"/>
                  <a:pt x="4973" y="5086"/>
                </a:cubicBezTo>
                <a:lnTo>
                  <a:pt x="4960" y="5238"/>
                </a:lnTo>
                <a:lnTo>
                  <a:pt x="5359" y="5238"/>
                </a:lnTo>
                <a:cubicBezTo>
                  <a:pt x="5731" y="5238"/>
                  <a:pt x="5761" y="5230"/>
                  <a:pt x="5801" y="5131"/>
                </a:cubicBezTo>
                <a:cubicBezTo>
                  <a:pt x="5829" y="5060"/>
                  <a:pt x="5893" y="5014"/>
                  <a:pt x="5992" y="4996"/>
                </a:cubicBezTo>
                <a:cubicBezTo>
                  <a:pt x="6075" y="4981"/>
                  <a:pt x="6184" y="4943"/>
                  <a:pt x="6236" y="4912"/>
                </a:cubicBezTo>
                <a:cubicBezTo>
                  <a:pt x="6308" y="4868"/>
                  <a:pt x="6398" y="4868"/>
                  <a:pt x="6622" y="4911"/>
                </a:cubicBezTo>
                <a:cubicBezTo>
                  <a:pt x="7015" y="4985"/>
                  <a:pt x="7276" y="4935"/>
                  <a:pt x="7503" y="4743"/>
                </a:cubicBezTo>
                <a:cubicBezTo>
                  <a:pt x="7907" y="4399"/>
                  <a:pt x="8024" y="3926"/>
                  <a:pt x="7984" y="2800"/>
                </a:cubicBezTo>
                <a:cubicBezTo>
                  <a:pt x="7953" y="1945"/>
                  <a:pt x="7987" y="1673"/>
                  <a:pt x="8144" y="1484"/>
                </a:cubicBezTo>
                <a:lnTo>
                  <a:pt x="8232" y="1378"/>
                </a:lnTo>
                <a:lnTo>
                  <a:pt x="8108" y="1325"/>
                </a:lnTo>
                <a:cubicBezTo>
                  <a:pt x="7878" y="1227"/>
                  <a:pt x="7559" y="1216"/>
                  <a:pt x="7335" y="1299"/>
                </a:cubicBezTo>
                <a:cubicBezTo>
                  <a:pt x="7107" y="1383"/>
                  <a:pt x="6824" y="1667"/>
                  <a:pt x="6705" y="1931"/>
                </a:cubicBezTo>
                <a:cubicBezTo>
                  <a:pt x="6611" y="2138"/>
                  <a:pt x="6474" y="2723"/>
                  <a:pt x="6439" y="3068"/>
                </a:cubicBezTo>
                <a:cubicBezTo>
                  <a:pt x="6422" y="3226"/>
                  <a:pt x="6393" y="3403"/>
                  <a:pt x="6373" y="3463"/>
                </a:cubicBezTo>
                <a:cubicBezTo>
                  <a:pt x="6337" y="3569"/>
                  <a:pt x="6334" y="3570"/>
                  <a:pt x="6218" y="3490"/>
                </a:cubicBezTo>
                <a:cubicBezTo>
                  <a:pt x="6046" y="3372"/>
                  <a:pt x="5650" y="2938"/>
                  <a:pt x="5650" y="2868"/>
                </a:cubicBezTo>
                <a:cubicBezTo>
                  <a:pt x="5650" y="2835"/>
                  <a:pt x="5703" y="2778"/>
                  <a:pt x="5767" y="2740"/>
                </a:cubicBezTo>
                <a:cubicBezTo>
                  <a:pt x="6058" y="2572"/>
                  <a:pt x="6231" y="2202"/>
                  <a:pt x="6188" y="1841"/>
                </a:cubicBezTo>
                <a:cubicBezTo>
                  <a:pt x="6173" y="1715"/>
                  <a:pt x="6150" y="1582"/>
                  <a:pt x="6137" y="1544"/>
                </a:cubicBezTo>
                <a:cubicBezTo>
                  <a:pt x="6121" y="1498"/>
                  <a:pt x="6163" y="1452"/>
                  <a:pt x="6262" y="1406"/>
                </a:cubicBezTo>
                <a:cubicBezTo>
                  <a:pt x="6448" y="1319"/>
                  <a:pt x="6550" y="1161"/>
                  <a:pt x="6550" y="956"/>
                </a:cubicBezTo>
                <a:cubicBezTo>
                  <a:pt x="6550" y="750"/>
                  <a:pt x="6482" y="612"/>
                  <a:pt x="6381" y="612"/>
                </a:cubicBezTo>
                <a:cubicBezTo>
                  <a:pt x="6336" y="612"/>
                  <a:pt x="6200" y="701"/>
                  <a:pt x="6077" y="809"/>
                </a:cubicBezTo>
                <a:lnTo>
                  <a:pt x="5854" y="1005"/>
                </a:lnTo>
                <a:lnTo>
                  <a:pt x="5681" y="897"/>
                </a:lnTo>
                <a:cubicBezTo>
                  <a:pt x="5586" y="837"/>
                  <a:pt x="5430" y="763"/>
                  <a:pt x="5333" y="732"/>
                </a:cubicBezTo>
                <a:lnTo>
                  <a:pt x="5157" y="674"/>
                </a:lnTo>
                <a:lnTo>
                  <a:pt x="5144" y="360"/>
                </a:lnTo>
                <a:cubicBezTo>
                  <a:pt x="5134" y="100"/>
                  <a:pt x="5119" y="40"/>
                  <a:pt x="5051" y="16"/>
                </a:cubicBezTo>
                <a:cubicBezTo>
                  <a:pt x="5023" y="6"/>
                  <a:pt x="4992" y="4"/>
                  <a:pt x="4963" y="8"/>
                </a:cubicBezTo>
                <a:close/>
                <a:moveTo>
                  <a:pt x="10903" y="326"/>
                </a:moveTo>
                <a:cubicBezTo>
                  <a:pt x="10748" y="326"/>
                  <a:pt x="10608" y="524"/>
                  <a:pt x="10623" y="722"/>
                </a:cubicBezTo>
                <a:cubicBezTo>
                  <a:pt x="10634" y="857"/>
                  <a:pt x="10613" y="910"/>
                  <a:pt x="10507" y="1008"/>
                </a:cubicBezTo>
                <a:cubicBezTo>
                  <a:pt x="10361" y="1145"/>
                  <a:pt x="10169" y="1550"/>
                  <a:pt x="10124" y="1816"/>
                </a:cubicBezTo>
                <a:cubicBezTo>
                  <a:pt x="10053" y="2238"/>
                  <a:pt x="10205" y="2472"/>
                  <a:pt x="10549" y="2472"/>
                </a:cubicBezTo>
                <a:cubicBezTo>
                  <a:pt x="10631" y="2472"/>
                  <a:pt x="10748" y="2493"/>
                  <a:pt x="10809" y="2519"/>
                </a:cubicBezTo>
                <a:cubicBezTo>
                  <a:pt x="10917" y="2565"/>
                  <a:pt x="10917" y="2569"/>
                  <a:pt x="10852" y="2709"/>
                </a:cubicBezTo>
                <a:cubicBezTo>
                  <a:pt x="10816" y="2787"/>
                  <a:pt x="10728" y="2927"/>
                  <a:pt x="10656" y="3018"/>
                </a:cubicBezTo>
                <a:cubicBezTo>
                  <a:pt x="10584" y="3109"/>
                  <a:pt x="10538" y="3206"/>
                  <a:pt x="10553" y="3233"/>
                </a:cubicBezTo>
                <a:cubicBezTo>
                  <a:pt x="10587" y="3296"/>
                  <a:pt x="10727" y="3296"/>
                  <a:pt x="10830" y="3236"/>
                </a:cubicBezTo>
                <a:cubicBezTo>
                  <a:pt x="10873" y="3210"/>
                  <a:pt x="10930" y="3122"/>
                  <a:pt x="10955" y="3040"/>
                </a:cubicBezTo>
                <a:cubicBezTo>
                  <a:pt x="10997" y="2907"/>
                  <a:pt x="11015" y="2894"/>
                  <a:pt x="11120" y="2924"/>
                </a:cubicBezTo>
                <a:cubicBezTo>
                  <a:pt x="11565" y="3049"/>
                  <a:pt x="11794" y="3052"/>
                  <a:pt x="12192" y="2939"/>
                </a:cubicBezTo>
                <a:cubicBezTo>
                  <a:pt x="12355" y="2893"/>
                  <a:pt x="12388" y="2899"/>
                  <a:pt x="12472" y="2983"/>
                </a:cubicBezTo>
                <a:cubicBezTo>
                  <a:pt x="12657" y="3170"/>
                  <a:pt x="12838" y="3261"/>
                  <a:pt x="12896" y="3196"/>
                </a:cubicBezTo>
                <a:cubicBezTo>
                  <a:pt x="12938" y="3150"/>
                  <a:pt x="12937" y="3117"/>
                  <a:pt x="12893" y="3038"/>
                </a:cubicBezTo>
                <a:cubicBezTo>
                  <a:pt x="12820" y="2907"/>
                  <a:pt x="12887" y="2824"/>
                  <a:pt x="13008" y="2897"/>
                </a:cubicBezTo>
                <a:cubicBezTo>
                  <a:pt x="13137" y="2974"/>
                  <a:pt x="13474" y="2960"/>
                  <a:pt x="13642" y="2871"/>
                </a:cubicBezTo>
                <a:cubicBezTo>
                  <a:pt x="13857" y="2758"/>
                  <a:pt x="14065" y="2460"/>
                  <a:pt x="14218" y="2048"/>
                </a:cubicBezTo>
                <a:cubicBezTo>
                  <a:pt x="14493" y="1303"/>
                  <a:pt x="14574" y="1131"/>
                  <a:pt x="14714" y="994"/>
                </a:cubicBezTo>
                <a:cubicBezTo>
                  <a:pt x="14793" y="917"/>
                  <a:pt x="14857" y="843"/>
                  <a:pt x="14857" y="830"/>
                </a:cubicBezTo>
                <a:cubicBezTo>
                  <a:pt x="14857" y="783"/>
                  <a:pt x="14488" y="572"/>
                  <a:pt x="14349" y="540"/>
                </a:cubicBezTo>
                <a:cubicBezTo>
                  <a:pt x="14095" y="481"/>
                  <a:pt x="13834" y="601"/>
                  <a:pt x="13572" y="896"/>
                </a:cubicBezTo>
                <a:cubicBezTo>
                  <a:pt x="13326" y="1172"/>
                  <a:pt x="12996" y="1759"/>
                  <a:pt x="12864" y="2155"/>
                </a:cubicBezTo>
                <a:cubicBezTo>
                  <a:pt x="12772" y="2430"/>
                  <a:pt x="12713" y="2466"/>
                  <a:pt x="12567" y="2338"/>
                </a:cubicBezTo>
                <a:cubicBezTo>
                  <a:pt x="12436" y="2223"/>
                  <a:pt x="12092" y="2125"/>
                  <a:pt x="11898" y="2146"/>
                </a:cubicBezTo>
                <a:lnTo>
                  <a:pt x="11756" y="2162"/>
                </a:lnTo>
                <a:lnTo>
                  <a:pt x="11759" y="1781"/>
                </a:lnTo>
                <a:cubicBezTo>
                  <a:pt x="11762" y="1415"/>
                  <a:pt x="11767" y="1398"/>
                  <a:pt x="11883" y="1326"/>
                </a:cubicBezTo>
                <a:cubicBezTo>
                  <a:pt x="12033" y="1234"/>
                  <a:pt x="12100" y="1029"/>
                  <a:pt x="12035" y="870"/>
                </a:cubicBezTo>
                <a:cubicBezTo>
                  <a:pt x="11974" y="721"/>
                  <a:pt x="11945" y="725"/>
                  <a:pt x="11719" y="917"/>
                </a:cubicBezTo>
                <a:lnTo>
                  <a:pt x="11527" y="1078"/>
                </a:lnTo>
                <a:lnTo>
                  <a:pt x="11266" y="938"/>
                </a:lnTo>
                <a:lnTo>
                  <a:pt x="11003" y="797"/>
                </a:lnTo>
                <a:lnTo>
                  <a:pt x="11003" y="562"/>
                </a:lnTo>
                <a:cubicBezTo>
                  <a:pt x="11003" y="347"/>
                  <a:pt x="10994" y="326"/>
                  <a:pt x="10903" y="326"/>
                </a:cubicBezTo>
                <a:close/>
                <a:moveTo>
                  <a:pt x="1789" y="436"/>
                </a:moveTo>
                <a:cubicBezTo>
                  <a:pt x="1746" y="428"/>
                  <a:pt x="1696" y="450"/>
                  <a:pt x="1637" y="499"/>
                </a:cubicBezTo>
                <a:cubicBezTo>
                  <a:pt x="1571" y="553"/>
                  <a:pt x="1479" y="665"/>
                  <a:pt x="1432" y="750"/>
                </a:cubicBezTo>
                <a:cubicBezTo>
                  <a:pt x="1385" y="835"/>
                  <a:pt x="1255" y="1025"/>
                  <a:pt x="1142" y="1172"/>
                </a:cubicBezTo>
                <a:cubicBezTo>
                  <a:pt x="866" y="1534"/>
                  <a:pt x="780" y="1855"/>
                  <a:pt x="761" y="2604"/>
                </a:cubicBezTo>
                <a:cubicBezTo>
                  <a:pt x="743" y="3330"/>
                  <a:pt x="749" y="3339"/>
                  <a:pt x="1250" y="3376"/>
                </a:cubicBezTo>
                <a:lnTo>
                  <a:pt x="1602" y="3402"/>
                </a:lnTo>
                <a:lnTo>
                  <a:pt x="1633" y="3592"/>
                </a:lnTo>
                <a:cubicBezTo>
                  <a:pt x="1679" y="3883"/>
                  <a:pt x="1673" y="4307"/>
                  <a:pt x="1622" y="4363"/>
                </a:cubicBezTo>
                <a:cubicBezTo>
                  <a:pt x="1593" y="4395"/>
                  <a:pt x="1504" y="4400"/>
                  <a:pt x="1376" y="4376"/>
                </a:cubicBezTo>
                <a:cubicBezTo>
                  <a:pt x="1266" y="4356"/>
                  <a:pt x="1085" y="4325"/>
                  <a:pt x="974" y="4308"/>
                </a:cubicBezTo>
                <a:cubicBezTo>
                  <a:pt x="864" y="4292"/>
                  <a:pt x="707" y="4229"/>
                  <a:pt x="626" y="4167"/>
                </a:cubicBezTo>
                <a:lnTo>
                  <a:pt x="477" y="4055"/>
                </a:lnTo>
                <a:lnTo>
                  <a:pt x="452" y="4199"/>
                </a:lnTo>
                <a:cubicBezTo>
                  <a:pt x="384" y="4577"/>
                  <a:pt x="459" y="5042"/>
                  <a:pt x="621" y="5241"/>
                </a:cubicBezTo>
                <a:cubicBezTo>
                  <a:pt x="691" y="5328"/>
                  <a:pt x="764" y="5333"/>
                  <a:pt x="1899" y="5333"/>
                </a:cubicBezTo>
                <a:cubicBezTo>
                  <a:pt x="3010" y="5333"/>
                  <a:pt x="3112" y="5326"/>
                  <a:pt x="3236" y="5241"/>
                </a:cubicBezTo>
                <a:cubicBezTo>
                  <a:pt x="3633" y="4972"/>
                  <a:pt x="3458" y="4292"/>
                  <a:pt x="2806" y="3569"/>
                </a:cubicBezTo>
                <a:cubicBezTo>
                  <a:pt x="2628" y="3372"/>
                  <a:pt x="2482" y="3186"/>
                  <a:pt x="2482" y="3156"/>
                </a:cubicBezTo>
                <a:cubicBezTo>
                  <a:pt x="2481" y="3126"/>
                  <a:pt x="2564" y="3046"/>
                  <a:pt x="2666" y="2980"/>
                </a:cubicBezTo>
                <a:cubicBezTo>
                  <a:pt x="2886" y="2836"/>
                  <a:pt x="3130" y="2548"/>
                  <a:pt x="3247" y="2292"/>
                </a:cubicBezTo>
                <a:cubicBezTo>
                  <a:pt x="3414" y="1927"/>
                  <a:pt x="3521" y="1276"/>
                  <a:pt x="3425" y="1209"/>
                </a:cubicBezTo>
                <a:cubicBezTo>
                  <a:pt x="3402" y="1194"/>
                  <a:pt x="3243" y="1234"/>
                  <a:pt x="3071" y="1298"/>
                </a:cubicBezTo>
                <a:cubicBezTo>
                  <a:pt x="2900" y="1362"/>
                  <a:pt x="2745" y="1404"/>
                  <a:pt x="2727" y="1392"/>
                </a:cubicBezTo>
                <a:cubicBezTo>
                  <a:pt x="2710" y="1380"/>
                  <a:pt x="2695" y="1296"/>
                  <a:pt x="2695" y="1205"/>
                </a:cubicBezTo>
                <a:cubicBezTo>
                  <a:pt x="2695" y="1070"/>
                  <a:pt x="2670" y="1023"/>
                  <a:pt x="2556" y="946"/>
                </a:cubicBezTo>
                <a:cubicBezTo>
                  <a:pt x="2361" y="813"/>
                  <a:pt x="2275" y="823"/>
                  <a:pt x="2259" y="982"/>
                </a:cubicBezTo>
                <a:cubicBezTo>
                  <a:pt x="2249" y="1073"/>
                  <a:pt x="2221" y="1113"/>
                  <a:pt x="2164" y="1113"/>
                </a:cubicBezTo>
                <a:cubicBezTo>
                  <a:pt x="2071" y="1113"/>
                  <a:pt x="2041" y="1057"/>
                  <a:pt x="1960" y="736"/>
                </a:cubicBezTo>
                <a:cubicBezTo>
                  <a:pt x="1912" y="546"/>
                  <a:pt x="1860" y="450"/>
                  <a:pt x="1789" y="436"/>
                </a:cubicBezTo>
                <a:close/>
                <a:moveTo>
                  <a:pt x="9789" y="4110"/>
                </a:moveTo>
                <a:cubicBezTo>
                  <a:pt x="9750" y="4115"/>
                  <a:pt x="9708" y="4125"/>
                  <a:pt x="9674" y="4141"/>
                </a:cubicBezTo>
                <a:cubicBezTo>
                  <a:pt x="9495" y="4223"/>
                  <a:pt x="9410" y="4396"/>
                  <a:pt x="9424" y="4645"/>
                </a:cubicBezTo>
                <a:cubicBezTo>
                  <a:pt x="9434" y="4838"/>
                  <a:pt x="9420" y="4873"/>
                  <a:pt x="9256" y="5049"/>
                </a:cubicBezTo>
                <a:cubicBezTo>
                  <a:pt x="9055" y="5263"/>
                  <a:pt x="8907" y="5560"/>
                  <a:pt x="8803" y="5950"/>
                </a:cubicBezTo>
                <a:cubicBezTo>
                  <a:pt x="8631" y="6592"/>
                  <a:pt x="8790" y="6917"/>
                  <a:pt x="9312" y="6992"/>
                </a:cubicBezTo>
                <a:cubicBezTo>
                  <a:pt x="9560" y="7027"/>
                  <a:pt x="9568" y="7033"/>
                  <a:pt x="9560" y="7162"/>
                </a:cubicBezTo>
                <a:cubicBezTo>
                  <a:pt x="9555" y="7236"/>
                  <a:pt x="9529" y="7327"/>
                  <a:pt x="9501" y="7364"/>
                </a:cubicBezTo>
                <a:cubicBezTo>
                  <a:pt x="9459" y="7420"/>
                  <a:pt x="9427" y="7409"/>
                  <a:pt x="9296" y="7299"/>
                </a:cubicBezTo>
                <a:cubicBezTo>
                  <a:pt x="9063" y="7104"/>
                  <a:pt x="8961" y="7050"/>
                  <a:pt x="8829" y="7050"/>
                </a:cubicBezTo>
                <a:cubicBezTo>
                  <a:pt x="8707" y="7050"/>
                  <a:pt x="8540" y="7153"/>
                  <a:pt x="8446" y="7286"/>
                </a:cubicBezTo>
                <a:cubicBezTo>
                  <a:pt x="8357" y="7411"/>
                  <a:pt x="8382" y="7702"/>
                  <a:pt x="8498" y="7907"/>
                </a:cubicBezTo>
                <a:cubicBezTo>
                  <a:pt x="8679" y="8227"/>
                  <a:pt x="8948" y="8361"/>
                  <a:pt x="9273" y="8293"/>
                </a:cubicBezTo>
                <a:cubicBezTo>
                  <a:pt x="9378" y="8271"/>
                  <a:pt x="9471" y="8269"/>
                  <a:pt x="9482" y="8288"/>
                </a:cubicBezTo>
                <a:cubicBezTo>
                  <a:pt x="9492" y="8306"/>
                  <a:pt x="9479" y="8396"/>
                  <a:pt x="9454" y="8489"/>
                </a:cubicBezTo>
                <a:cubicBezTo>
                  <a:pt x="9396" y="8700"/>
                  <a:pt x="9469" y="8892"/>
                  <a:pt x="9654" y="9005"/>
                </a:cubicBezTo>
                <a:cubicBezTo>
                  <a:pt x="9754" y="9066"/>
                  <a:pt x="9779" y="9111"/>
                  <a:pt x="9768" y="9208"/>
                </a:cubicBezTo>
                <a:cubicBezTo>
                  <a:pt x="9755" y="9330"/>
                  <a:pt x="9763" y="9334"/>
                  <a:pt x="10026" y="9350"/>
                </a:cubicBezTo>
                <a:cubicBezTo>
                  <a:pt x="10175" y="9360"/>
                  <a:pt x="10334" y="9371"/>
                  <a:pt x="10382" y="9376"/>
                </a:cubicBezTo>
                <a:cubicBezTo>
                  <a:pt x="10489" y="9386"/>
                  <a:pt x="10548" y="9344"/>
                  <a:pt x="10612" y="9207"/>
                </a:cubicBezTo>
                <a:cubicBezTo>
                  <a:pt x="10645" y="9139"/>
                  <a:pt x="10703" y="9100"/>
                  <a:pt x="10771" y="9100"/>
                </a:cubicBezTo>
                <a:cubicBezTo>
                  <a:pt x="10830" y="9100"/>
                  <a:pt x="10938" y="9066"/>
                  <a:pt x="11011" y="9024"/>
                </a:cubicBezTo>
                <a:cubicBezTo>
                  <a:pt x="11126" y="8957"/>
                  <a:pt x="11179" y="8955"/>
                  <a:pt x="11396" y="9006"/>
                </a:cubicBezTo>
                <a:cubicBezTo>
                  <a:pt x="12097" y="9172"/>
                  <a:pt x="12589" y="8805"/>
                  <a:pt x="12742" y="8003"/>
                </a:cubicBezTo>
                <a:cubicBezTo>
                  <a:pt x="12796" y="7721"/>
                  <a:pt x="12804" y="7498"/>
                  <a:pt x="12781" y="6945"/>
                </a:cubicBezTo>
                <a:cubicBezTo>
                  <a:pt x="12748" y="6127"/>
                  <a:pt x="12774" y="5868"/>
                  <a:pt x="12913" y="5640"/>
                </a:cubicBezTo>
                <a:lnTo>
                  <a:pt x="13015" y="5473"/>
                </a:lnTo>
                <a:lnTo>
                  <a:pt x="12897" y="5422"/>
                </a:lnTo>
                <a:cubicBezTo>
                  <a:pt x="12669" y="5324"/>
                  <a:pt x="12352" y="5317"/>
                  <a:pt x="12119" y="5403"/>
                </a:cubicBezTo>
                <a:cubicBezTo>
                  <a:pt x="11845" y="5504"/>
                  <a:pt x="11627" y="5739"/>
                  <a:pt x="11486" y="6081"/>
                </a:cubicBezTo>
                <a:cubicBezTo>
                  <a:pt x="11373" y="6356"/>
                  <a:pt x="11219" y="7108"/>
                  <a:pt x="11218" y="7389"/>
                </a:cubicBezTo>
                <a:cubicBezTo>
                  <a:pt x="11217" y="7667"/>
                  <a:pt x="11135" y="7694"/>
                  <a:pt x="10911" y="7488"/>
                </a:cubicBezTo>
                <a:cubicBezTo>
                  <a:pt x="10719" y="7311"/>
                  <a:pt x="10446" y="6989"/>
                  <a:pt x="10446" y="6939"/>
                </a:cubicBezTo>
                <a:cubicBezTo>
                  <a:pt x="10446" y="6925"/>
                  <a:pt x="10521" y="6865"/>
                  <a:pt x="10612" y="6808"/>
                </a:cubicBezTo>
                <a:cubicBezTo>
                  <a:pt x="10912" y="6621"/>
                  <a:pt x="11058" y="6138"/>
                  <a:pt x="10949" y="5700"/>
                </a:cubicBezTo>
                <a:cubicBezTo>
                  <a:pt x="10918" y="5580"/>
                  <a:pt x="10929" y="5561"/>
                  <a:pt x="11063" y="5498"/>
                </a:cubicBezTo>
                <a:cubicBezTo>
                  <a:pt x="11145" y="5460"/>
                  <a:pt x="11242" y="5382"/>
                  <a:pt x="11279" y="5323"/>
                </a:cubicBezTo>
                <a:cubicBezTo>
                  <a:pt x="11372" y="5174"/>
                  <a:pt x="11365" y="4844"/>
                  <a:pt x="11267" y="4745"/>
                </a:cubicBezTo>
                <a:cubicBezTo>
                  <a:pt x="11193" y="4671"/>
                  <a:pt x="11177" y="4674"/>
                  <a:pt x="10997" y="4807"/>
                </a:cubicBezTo>
                <a:cubicBezTo>
                  <a:pt x="10891" y="4885"/>
                  <a:pt x="10769" y="4991"/>
                  <a:pt x="10727" y="5043"/>
                </a:cubicBezTo>
                <a:cubicBezTo>
                  <a:pt x="10652" y="5137"/>
                  <a:pt x="10650" y="5137"/>
                  <a:pt x="10531" y="5039"/>
                </a:cubicBezTo>
                <a:cubicBezTo>
                  <a:pt x="10465" y="4984"/>
                  <a:pt x="10308" y="4900"/>
                  <a:pt x="10182" y="4853"/>
                </a:cubicBezTo>
                <a:lnTo>
                  <a:pt x="9954" y="4767"/>
                </a:lnTo>
                <a:lnTo>
                  <a:pt x="9969" y="4458"/>
                </a:lnTo>
                <a:cubicBezTo>
                  <a:pt x="9982" y="4176"/>
                  <a:pt x="9975" y="4147"/>
                  <a:pt x="9890" y="4117"/>
                </a:cubicBezTo>
                <a:cubicBezTo>
                  <a:pt x="9865" y="4108"/>
                  <a:pt x="9828" y="4106"/>
                  <a:pt x="9789" y="4110"/>
                </a:cubicBezTo>
                <a:close/>
                <a:moveTo>
                  <a:pt x="14505" y="4713"/>
                </a:moveTo>
                <a:cubicBezTo>
                  <a:pt x="14442" y="4713"/>
                  <a:pt x="14165" y="5019"/>
                  <a:pt x="14100" y="5161"/>
                </a:cubicBezTo>
                <a:cubicBezTo>
                  <a:pt x="14062" y="5243"/>
                  <a:pt x="13960" y="5397"/>
                  <a:pt x="13872" y="5504"/>
                </a:cubicBezTo>
                <a:cubicBezTo>
                  <a:pt x="13620" y="5810"/>
                  <a:pt x="13520" y="6160"/>
                  <a:pt x="13490" y="6849"/>
                </a:cubicBezTo>
                <a:cubicBezTo>
                  <a:pt x="13476" y="7172"/>
                  <a:pt x="13479" y="7476"/>
                  <a:pt x="13494" y="7523"/>
                </a:cubicBezTo>
                <a:cubicBezTo>
                  <a:pt x="13534" y="7641"/>
                  <a:pt x="13751" y="7717"/>
                  <a:pt x="14052" y="7717"/>
                </a:cubicBezTo>
                <a:cubicBezTo>
                  <a:pt x="14356" y="7717"/>
                  <a:pt x="14361" y="7726"/>
                  <a:pt x="14363" y="8288"/>
                </a:cubicBezTo>
                <a:lnTo>
                  <a:pt x="14365" y="8694"/>
                </a:lnTo>
                <a:lnTo>
                  <a:pt x="14023" y="8677"/>
                </a:lnTo>
                <a:cubicBezTo>
                  <a:pt x="13662" y="8658"/>
                  <a:pt x="13391" y="8576"/>
                  <a:pt x="13263" y="8447"/>
                </a:cubicBezTo>
                <a:cubicBezTo>
                  <a:pt x="13190" y="8373"/>
                  <a:pt x="13187" y="8389"/>
                  <a:pt x="13188" y="8818"/>
                </a:cubicBezTo>
                <a:cubicBezTo>
                  <a:pt x="13188" y="9194"/>
                  <a:pt x="13204" y="9298"/>
                  <a:pt x="13284" y="9455"/>
                </a:cubicBezTo>
                <a:cubicBezTo>
                  <a:pt x="13398" y="9679"/>
                  <a:pt x="13739" y="9920"/>
                  <a:pt x="14086" y="10024"/>
                </a:cubicBezTo>
                <a:cubicBezTo>
                  <a:pt x="14523" y="10155"/>
                  <a:pt x="14866" y="10110"/>
                  <a:pt x="15393" y="9855"/>
                </a:cubicBezTo>
                <a:cubicBezTo>
                  <a:pt x="16068" y="9527"/>
                  <a:pt x="16058" y="9535"/>
                  <a:pt x="16128" y="9349"/>
                </a:cubicBezTo>
                <a:cubicBezTo>
                  <a:pt x="16265" y="8983"/>
                  <a:pt x="16070" y="8504"/>
                  <a:pt x="15528" y="7875"/>
                </a:cubicBezTo>
                <a:lnTo>
                  <a:pt x="15194" y="7486"/>
                </a:lnTo>
                <a:lnTo>
                  <a:pt x="15427" y="7294"/>
                </a:lnTo>
                <a:cubicBezTo>
                  <a:pt x="15699" y="7070"/>
                  <a:pt x="15895" y="6820"/>
                  <a:pt x="16008" y="6550"/>
                </a:cubicBezTo>
                <a:cubicBezTo>
                  <a:pt x="16103" y="6324"/>
                  <a:pt x="16252" y="5583"/>
                  <a:pt x="16212" y="5539"/>
                </a:cubicBezTo>
                <a:cubicBezTo>
                  <a:pt x="16197" y="5522"/>
                  <a:pt x="16028" y="5555"/>
                  <a:pt x="15838" y="5612"/>
                </a:cubicBezTo>
                <a:cubicBezTo>
                  <a:pt x="15647" y="5669"/>
                  <a:pt x="15474" y="5703"/>
                  <a:pt x="15453" y="5688"/>
                </a:cubicBezTo>
                <a:cubicBezTo>
                  <a:pt x="15431" y="5674"/>
                  <a:pt x="15412" y="5588"/>
                  <a:pt x="15412" y="5498"/>
                </a:cubicBezTo>
                <a:cubicBezTo>
                  <a:pt x="15412" y="5366"/>
                  <a:pt x="15390" y="5322"/>
                  <a:pt x="15288" y="5263"/>
                </a:cubicBezTo>
                <a:cubicBezTo>
                  <a:pt x="15091" y="5150"/>
                  <a:pt x="14994" y="5168"/>
                  <a:pt x="14978" y="5321"/>
                </a:cubicBezTo>
                <a:cubicBezTo>
                  <a:pt x="14969" y="5412"/>
                  <a:pt x="14940" y="5452"/>
                  <a:pt x="14885" y="5452"/>
                </a:cubicBezTo>
                <a:cubicBezTo>
                  <a:pt x="14825" y="5452"/>
                  <a:pt x="14786" y="5385"/>
                  <a:pt x="14731" y="5190"/>
                </a:cubicBezTo>
                <a:cubicBezTo>
                  <a:pt x="14655" y="4916"/>
                  <a:pt x="14558" y="4713"/>
                  <a:pt x="14505" y="4713"/>
                </a:cubicBezTo>
                <a:close/>
                <a:moveTo>
                  <a:pt x="6459" y="5372"/>
                </a:moveTo>
                <a:cubicBezTo>
                  <a:pt x="6428" y="5378"/>
                  <a:pt x="6392" y="5397"/>
                  <a:pt x="6348" y="5427"/>
                </a:cubicBezTo>
                <a:cubicBezTo>
                  <a:pt x="6274" y="5478"/>
                  <a:pt x="6143" y="5632"/>
                  <a:pt x="6059" y="5771"/>
                </a:cubicBezTo>
                <a:cubicBezTo>
                  <a:pt x="5975" y="5911"/>
                  <a:pt x="5840" y="6116"/>
                  <a:pt x="5759" y="6229"/>
                </a:cubicBezTo>
                <a:cubicBezTo>
                  <a:pt x="5533" y="6540"/>
                  <a:pt x="5436" y="6965"/>
                  <a:pt x="5442" y="7616"/>
                </a:cubicBezTo>
                <a:cubicBezTo>
                  <a:pt x="5446" y="8005"/>
                  <a:pt x="5464" y="8169"/>
                  <a:pt x="5507" y="8218"/>
                </a:cubicBezTo>
                <a:cubicBezTo>
                  <a:pt x="5573" y="8291"/>
                  <a:pt x="5734" y="8331"/>
                  <a:pt x="6055" y="8349"/>
                </a:cubicBezTo>
                <a:cubicBezTo>
                  <a:pt x="6241" y="8359"/>
                  <a:pt x="6271" y="8376"/>
                  <a:pt x="6297" y="8480"/>
                </a:cubicBezTo>
                <a:cubicBezTo>
                  <a:pt x="6341" y="8658"/>
                  <a:pt x="6341" y="9281"/>
                  <a:pt x="6297" y="9311"/>
                </a:cubicBezTo>
                <a:cubicBezTo>
                  <a:pt x="6276" y="9326"/>
                  <a:pt x="6098" y="9319"/>
                  <a:pt x="5901" y="9297"/>
                </a:cubicBezTo>
                <a:cubicBezTo>
                  <a:pt x="5603" y="9263"/>
                  <a:pt x="5409" y="9201"/>
                  <a:pt x="5168" y="9063"/>
                </a:cubicBezTo>
                <a:cubicBezTo>
                  <a:pt x="5150" y="9053"/>
                  <a:pt x="5136" y="9224"/>
                  <a:pt x="5136" y="9443"/>
                </a:cubicBezTo>
                <a:cubicBezTo>
                  <a:pt x="5136" y="9979"/>
                  <a:pt x="5235" y="10205"/>
                  <a:pt x="5564" y="10420"/>
                </a:cubicBezTo>
                <a:cubicBezTo>
                  <a:pt x="5694" y="10505"/>
                  <a:pt x="5906" y="10605"/>
                  <a:pt x="6036" y="10644"/>
                </a:cubicBezTo>
                <a:cubicBezTo>
                  <a:pt x="6446" y="10766"/>
                  <a:pt x="6900" y="10719"/>
                  <a:pt x="7256" y="10516"/>
                </a:cubicBezTo>
                <a:cubicBezTo>
                  <a:pt x="7350" y="10463"/>
                  <a:pt x="7543" y="10373"/>
                  <a:pt x="7684" y="10316"/>
                </a:cubicBezTo>
                <a:cubicBezTo>
                  <a:pt x="8329" y="10057"/>
                  <a:pt x="8263" y="9416"/>
                  <a:pt x="7500" y="8522"/>
                </a:cubicBezTo>
                <a:lnTo>
                  <a:pt x="7145" y="8105"/>
                </a:lnTo>
                <a:lnTo>
                  <a:pt x="7378" y="7913"/>
                </a:lnTo>
                <a:cubicBezTo>
                  <a:pt x="7814" y="7554"/>
                  <a:pt x="7997" y="7232"/>
                  <a:pt x="8113" y="6617"/>
                </a:cubicBezTo>
                <a:cubicBezTo>
                  <a:pt x="8216" y="6070"/>
                  <a:pt x="8219" y="6073"/>
                  <a:pt x="7738" y="6255"/>
                </a:cubicBezTo>
                <a:cubicBezTo>
                  <a:pt x="7415" y="6377"/>
                  <a:pt x="7363" y="6358"/>
                  <a:pt x="7363" y="6112"/>
                </a:cubicBezTo>
                <a:cubicBezTo>
                  <a:pt x="7363" y="5987"/>
                  <a:pt x="7337" y="5940"/>
                  <a:pt x="7236" y="5882"/>
                </a:cubicBezTo>
                <a:cubicBezTo>
                  <a:pt x="7040" y="5769"/>
                  <a:pt x="6943" y="5788"/>
                  <a:pt x="6927" y="5941"/>
                </a:cubicBezTo>
                <a:cubicBezTo>
                  <a:pt x="6917" y="6033"/>
                  <a:pt x="6888" y="6072"/>
                  <a:pt x="6832" y="6072"/>
                </a:cubicBezTo>
                <a:cubicBezTo>
                  <a:pt x="6768" y="6072"/>
                  <a:pt x="6734" y="6006"/>
                  <a:pt x="6676" y="5769"/>
                </a:cubicBezTo>
                <a:cubicBezTo>
                  <a:pt x="6601" y="5464"/>
                  <a:pt x="6553" y="5356"/>
                  <a:pt x="6459" y="5372"/>
                </a:cubicBezTo>
                <a:close/>
                <a:moveTo>
                  <a:pt x="781" y="5962"/>
                </a:moveTo>
                <a:cubicBezTo>
                  <a:pt x="741" y="5963"/>
                  <a:pt x="690" y="5994"/>
                  <a:pt x="624" y="6052"/>
                </a:cubicBezTo>
                <a:cubicBezTo>
                  <a:pt x="527" y="6137"/>
                  <a:pt x="508" y="6187"/>
                  <a:pt x="518" y="6336"/>
                </a:cubicBezTo>
                <a:cubicBezTo>
                  <a:pt x="527" y="6485"/>
                  <a:pt x="506" y="6540"/>
                  <a:pt x="397" y="6653"/>
                </a:cubicBezTo>
                <a:cubicBezTo>
                  <a:pt x="205" y="6852"/>
                  <a:pt x="35" y="7260"/>
                  <a:pt x="9" y="7579"/>
                </a:cubicBezTo>
                <a:cubicBezTo>
                  <a:pt x="-11" y="7824"/>
                  <a:pt x="-2" y="7864"/>
                  <a:pt x="93" y="7970"/>
                </a:cubicBezTo>
                <a:cubicBezTo>
                  <a:pt x="173" y="8059"/>
                  <a:pt x="264" y="8098"/>
                  <a:pt x="452" y="8121"/>
                </a:cubicBezTo>
                <a:cubicBezTo>
                  <a:pt x="824" y="8168"/>
                  <a:pt x="825" y="8168"/>
                  <a:pt x="747" y="8335"/>
                </a:cubicBezTo>
                <a:cubicBezTo>
                  <a:pt x="711" y="8413"/>
                  <a:pt x="621" y="8554"/>
                  <a:pt x="548" y="8646"/>
                </a:cubicBezTo>
                <a:cubicBezTo>
                  <a:pt x="439" y="8784"/>
                  <a:pt x="425" y="8826"/>
                  <a:pt x="468" y="8885"/>
                </a:cubicBezTo>
                <a:cubicBezTo>
                  <a:pt x="533" y="8972"/>
                  <a:pt x="530" y="8973"/>
                  <a:pt x="680" y="8887"/>
                </a:cubicBezTo>
                <a:cubicBezTo>
                  <a:pt x="747" y="8848"/>
                  <a:pt x="822" y="8750"/>
                  <a:pt x="848" y="8668"/>
                </a:cubicBezTo>
                <a:cubicBezTo>
                  <a:pt x="882" y="8559"/>
                  <a:pt x="914" y="8526"/>
                  <a:pt x="970" y="8545"/>
                </a:cubicBezTo>
                <a:cubicBezTo>
                  <a:pt x="1385" y="8685"/>
                  <a:pt x="1677" y="8700"/>
                  <a:pt x="2032" y="8597"/>
                </a:cubicBezTo>
                <a:cubicBezTo>
                  <a:pt x="2274" y="8527"/>
                  <a:pt x="2288" y="8527"/>
                  <a:pt x="2351" y="8615"/>
                </a:cubicBezTo>
                <a:cubicBezTo>
                  <a:pt x="2450" y="8753"/>
                  <a:pt x="2732" y="8886"/>
                  <a:pt x="2789" y="8822"/>
                </a:cubicBezTo>
                <a:cubicBezTo>
                  <a:pt x="2823" y="8785"/>
                  <a:pt x="2817" y="8737"/>
                  <a:pt x="2767" y="8651"/>
                </a:cubicBezTo>
                <a:cubicBezTo>
                  <a:pt x="2674" y="8494"/>
                  <a:pt x="2716" y="8475"/>
                  <a:pt x="2981" y="8551"/>
                </a:cubicBezTo>
                <a:cubicBezTo>
                  <a:pt x="3339" y="8655"/>
                  <a:pt x="3669" y="8521"/>
                  <a:pt x="3877" y="8187"/>
                </a:cubicBezTo>
                <a:cubicBezTo>
                  <a:pt x="3937" y="8090"/>
                  <a:pt x="4070" y="7788"/>
                  <a:pt x="4171" y="7516"/>
                </a:cubicBezTo>
                <a:cubicBezTo>
                  <a:pt x="4417" y="6852"/>
                  <a:pt x="4468" y="6747"/>
                  <a:pt x="4621" y="6605"/>
                </a:cubicBezTo>
                <a:lnTo>
                  <a:pt x="4751" y="6482"/>
                </a:lnTo>
                <a:lnTo>
                  <a:pt x="4596" y="6351"/>
                </a:lnTo>
                <a:cubicBezTo>
                  <a:pt x="4474" y="6247"/>
                  <a:pt x="4383" y="6214"/>
                  <a:pt x="4169" y="6199"/>
                </a:cubicBezTo>
                <a:cubicBezTo>
                  <a:pt x="3934" y="6182"/>
                  <a:pt x="3871" y="6197"/>
                  <a:pt x="3706" y="6305"/>
                </a:cubicBezTo>
                <a:cubicBezTo>
                  <a:pt x="3601" y="6374"/>
                  <a:pt x="3448" y="6521"/>
                  <a:pt x="3366" y="6632"/>
                </a:cubicBezTo>
                <a:cubicBezTo>
                  <a:pt x="3182" y="6882"/>
                  <a:pt x="2865" y="7478"/>
                  <a:pt x="2764" y="7765"/>
                </a:cubicBezTo>
                <a:cubicBezTo>
                  <a:pt x="2656" y="8069"/>
                  <a:pt x="2614" y="8117"/>
                  <a:pt x="2529" y="8034"/>
                </a:cubicBezTo>
                <a:cubicBezTo>
                  <a:pt x="2388" y="7898"/>
                  <a:pt x="2237" y="7841"/>
                  <a:pt x="1947" y="7815"/>
                </a:cubicBezTo>
                <a:lnTo>
                  <a:pt x="1649" y="7789"/>
                </a:lnTo>
                <a:lnTo>
                  <a:pt x="1647" y="7414"/>
                </a:lnTo>
                <a:cubicBezTo>
                  <a:pt x="1646" y="7051"/>
                  <a:pt x="1650" y="7038"/>
                  <a:pt x="1765" y="6971"/>
                </a:cubicBezTo>
                <a:cubicBezTo>
                  <a:pt x="1904" y="6891"/>
                  <a:pt x="1979" y="6710"/>
                  <a:pt x="1941" y="6545"/>
                </a:cubicBezTo>
                <a:cubicBezTo>
                  <a:pt x="1905" y="6386"/>
                  <a:pt x="1788" y="6398"/>
                  <a:pt x="1603" y="6578"/>
                </a:cubicBezTo>
                <a:lnTo>
                  <a:pt x="1451" y="6727"/>
                </a:lnTo>
                <a:lnTo>
                  <a:pt x="1249" y="6619"/>
                </a:lnTo>
                <a:cubicBezTo>
                  <a:pt x="1137" y="6559"/>
                  <a:pt x="1018" y="6495"/>
                  <a:pt x="982" y="6477"/>
                </a:cubicBezTo>
                <a:cubicBezTo>
                  <a:pt x="943" y="6457"/>
                  <a:pt x="910" y="6353"/>
                  <a:pt x="897" y="6211"/>
                </a:cubicBezTo>
                <a:cubicBezTo>
                  <a:pt x="881" y="6041"/>
                  <a:pt x="847" y="5960"/>
                  <a:pt x="781" y="5962"/>
                </a:cubicBezTo>
                <a:close/>
                <a:moveTo>
                  <a:pt x="17621" y="6067"/>
                </a:moveTo>
                <a:cubicBezTo>
                  <a:pt x="17582" y="6062"/>
                  <a:pt x="17531" y="6084"/>
                  <a:pt x="17471" y="6134"/>
                </a:cubicBezTo>
                <a:cubicBezTo>
                  <a:pt x="17387" y="6205"/>
                  <a:pt x="17362" y="6270"/>
                  <a:pt x="17359" y="6420"/>
                </a:cubicBezTo>
                <a:cubicBezTo>
                  <a:pt x="17356" y="6572"/>
                  <a:pt x="17327" y="6644"/>
                  <a:pt x="17225" y="6750"/>
                </a:cubicBezTo>
                <a:cubicBezTo>
                  <a:pt x="16925" y="7063"/>
                  <a:pt x="16736" y="7769"/>
                  <a:pt x="16885" y="8023"/>
                </a:cubicBezTo>
                <a:cubicBezTo>
                  <a:pt x="16961" y="8151"/>
                  <a:pt x="17184" y="8240"/>
                  <a:pt x="17430" y="8241"/>
                </a:cubicBezTo>
                <a:cubicBezTo>
                  <a:pt x="17514" y="8241"/>
                  <a:pt x="17595" y="8255"/>
                  <a:pt x="17609" y="8271"/>
                </a:cubicBezTo>
                <a:cubicBezTo>
                  <a:pt x="17647" y="8313"/>
                  <a:pt x="17534" y="8544"/>
                  <a:pt x="17378" y="8742"/>
                </a:cubicBezTo>
                <a:cubicBezTo>
                  <a:pt x="17269" y="8881"/>
                  <a:pt x="17254" y="8922"/>
                  <a:pt x="17298" y="8981"/>
                </a:cubicBezTo>
                <a:cubicBezTo>
                  <a:pt x="17363" y="9068"/>
                  <a:pt x="17360" y="9068"/>
                  <a:pt x="17509" y="8982"/>
                </a:cubicBezTo>
                <a:cubicBezTo>
                  <a:pt x="17576" y="8943"/>
                  <a:pt x="17652" y="8845"/>
                  <a:pt x="17677" y="8763"/>
                </a:cubicBezTo>
                <a:cubicBezTo>
                  <a:pt x="17716" y="8638"/>
                  <a:pt x="17739" y="8620"/>
                  <a:pt x="17822" y="8650"/>
                </a:cubicBezTo>
                <a:cubicBezTo>
                  <a:pt x="18200" y="8785"/>
                  <a:pt x="18498" y="8797"/>
                  <a:pt x="18861" y="8692"/>
                </a:cubicBezTo>
                <a:cubicBezTo>
                  <a:pt x="19103" y="8622"/>
                  <a:pt x="19118" y="8623"/>
                  <a:pt x="19181" y="8711"/>
                </a:cubicBezTo>
                <a:cubicBezTo>
                  <a:pt x="19279" y="8849"/>
                  <a:pt x="19561" y="8983"/>
                  <a:pt x="19619" y="8919"/>
                </a:cubicBezTo>
                <a:cubicBezTo>
                  <a:pt x="19652" y="8881"/>
                  <a:pt x="19647" y="8833"/>
                  <a:pt x="19596" y="8747"/>
                </a:cubicBezTo>
                <a:cubicBezTo>
                  <a:pt x="19513" y="8606"/>
                  <a:pt x="19566" y="8545"/>
                  <a:pt x="19703" y="8627"/>
                </a:cubicBezTo>
                <a:cubicBezTo>
                  <a:pt x="19871" y="8727"/>
                  <a:pt x="20212" y="8703"/>
                  <a:pt x="20415" y="8576"/>
                </a:cubicBezTo>
                <a:cubicBezTo>
                  <a:pt x="20636" y="8437"/>
                  <a:pt x="20801" y="8162"/>
                  <a:pt x="21008" y="7591"/>
                </a:cubicBezTo>
                <a:cubicBezTo>
                  <a:pt x="21223" y="6999"/>
                  <a:pt x="21300" y="6840"/>
                  <a:pt x="21446" y="6703"/>
                </a:cubicBezTo>
                <a:cubicBezTo>
                  <a:pt x="21565" y="6592"/>
                  <a:pt x="21570" y="6578"/>
                  <a:pt x="21502" y="6512"/>
                </a:cubicBezTo>
                <a:cubicBezTo>
                  <a:pt x="21230" y="6246"/>
                  <a:pt x="20808" y="6208"/>
                  <a:pt x="20505" y="6422"/>
                </a:cubicBezTo>
                <a:cubicBezTo>
                  <a:pt x="20215" y="6627"/>
                  <a:pt x="19800" y="7275"/>
                  <a:pt x="19604" y="7829"/>
                </a:cubicBezTo>
                <a:cubicBezTo>
                  <a:pt x="19485" y="8165"/>
                  <a:pt x="19445" y="8213"/>
                  <a:pt x="19357" y="8129"/>
                </a:cubicBezTo>
                <a:cubicBezTo>
                  <a:pt x="19217" y="7993"/>
                  <a:pt x="19067" y="7936"/>
                  <a:pt x="18778" y="7910"/>
                </a:cubicBezTo>
                <a:lnTo>
                  <a:pt x="18481" y="7884"/>
                </a:lnTo>
                <a:lnTo>
                  <a:pt x="18478" y="7509"/>
                </a:lnTo>
                <a:cubicBezTo>
                  <a:pt x="18475" y="7146"/>
                  <a:pt x="18479" y="7133"/>
                  <a:pt x="18595" y="7066"/>
                </a:cubicBezTo>
                <a:cubicBezTo>
                  <a:pt x="18745" y="6980"/>
                  <a:pt x="18818" y="6783"/>
                  <a:pt x="18757" y="6633"/>
                </a:cubicBezTo>
                <a:cubicBezTo>
                  <a:pt x="18698" y="6489"/>
                  <a:pt x="18635" y="6496"/>
                  <a:pt x="18422" y="6670"/>
                </a:cubicBezTo>
                <a:lnTo>
                  <a:pt x="18244" y="6816"/>
                </a:lnTo>
                <a:lnTo>
                  <a:pt x="18059" y="6709"/>
                </a:lnTo>
                <a:cubicBezTo>
                  <a:pt x="17958" y="6650"/>
                  <a:pt x="17847" y="6590"/>
                  <a:pt x="17812" y="6572"/>
                </a:cubicBezTo>
                <a:cubicBezTo>
                  <a:pt x="17772" y="6552"/>
                  <a:pt x="17742" y="6458"/>
                  <a:pt x="17734" y="6321"/>
                </a:cubicBezTo>
                <a:cubicBezTo>
                  <a:pt x="17725" y="6159"/>
                  <a:pt x="17687" y="6075"/>
                  <a:pt x="17621" y="6067"/>
                </a:cubicBezTo>
                <a:close/>
                <a:moveTo>
                  <a:pt x="16690" y="10823"/>
                </a:moveTo>
                <a:cubicBezTo>
                  <a:pt x="16656" y="10824"/>
                  <a:pt x="16615" y="10836"/>
                  <a:pt x="16565" y="10857"/>
                </a:cubicBezTo>
                <a:cubicBezTo>
                  <a:pt x="16377" y="10937"/>
                  <a:pt x="16292" y="11092"/>
                  <a:pt x="16290" y="11358"/>
                </a:cubicBezTo>
                <a:cubicBezTo>
                  <a:pt x="16288" y="11588"/>
                  <a:pt x="16273" y="11619"/>
                  <a:pt x="16068" y="11855"/>
                </a:cubicBezTo>
                <a:cubicBezTo>
                  <a:pt x="15789" y="12175"/>
                  <a:pt x="15628" y="12611"/>
                  <a:pt x="15628" y="13049"/>
                </a:cubicBezTo>
                <a:cubicBezTo>
                  <a:pt x="15628" y="13214"/>
                  <a:pt x="15648" y="13391"/>
                  <a:pt x="15672" y="13441"/>
                </a:cubicBezTo>
                <a:cubicBezTo>
                  <a:pt x="15734" y="13571"/>
                  <a:pt x="15951" y="13685"/>
                  <a:pt x="16202" y="13719"/>
                </a:cubicBezTo>
                <a:cubicBezTo>
                  <a:pt x="16447" y="13752"/>
                  <a:pt x="16496" y="13840"/>
                  <a:pt x="16377" y="14042"/>
                </a:cubicBezTo>
                <a:lnTo>
                  <a:pt x="16306" y="14164"/>
                </a:lnTo>
                <a:lnTo>
                  <a:pt x="16192" y="14044"/>
                </a:lnTo>
                <a:cubicBezTo>
                  <a:pt x="16032" y="13878"/>
                  <a:pt x="15828" y="13773"/>
                  <a:pt x="15669" y="13773"/>
                </a:cubicBezTo>
                <a:cubicBezTo>
                  <a:pt x="15472" y="13773"/>
                  <a:pt x="15242" y="14037"/>
                  <a:pt x="15242" y="14265"/>
                </a:cubicBezTo>
                <a:cubicBezTo>
                  <a:pt x="15242" y="14475"/>
                  <a:pt x="15436" y="14810"/>
                  <a:pt x="15634" y="14939"/>
                </a:cubicBezTo>
                <a:cubicBezTo>
                  <a:pt x="15768" y="15026"/>
                  <a:pt x="16091" y="15061"/>
                  <a:pt x="16270" y="15007"/>
                </a:cubicBezTo>
                <a:cubicBezTo>
                  <a:pt x="16323" y="14991"/>
                  <a:pt x="16330" y="15034"/>
                  <a:pt x="16318" y="15240"/>
                </a:cubicBezTo>
                <a:cubicBezTo>
                  <a:pt x="16301" y="15529"/>
                  <a:pt x="16382" y="15712"/>
                  <a:pt x="16536" y="15736"/>
                </a:cubicBezTo>
                <a:cubicBezTo>
                  <a:pt x="16618" y="15749"/>
                  <a:pt x="16632" y="15776"/>
                  <a:pt x="16623" y="15905"/>
                </a:cubicBezTo>
                <a:lnTo>
                  <a:pt x="16612" y="16061"/>
                </a:lnTo>
                <a:lnTo>
                  <a:pt x="17009" y="16061"/>
                </a:lnTo>
                <a:cubicBezTo>
                  <a:pt x="17378" y="16061"/>
                  <a:pt x="17409" y="16054"/>
                  <a:pt x="17448" y="15955"/>
                </a:cubicBezTo>
                <a:cubicBezTo>
                  <a:pt x="17478" y="15880"/>
                  <a:pt x="17542" y="15839"/>
                  <a:pt x="17669" y="15815"/>
                </a:cubicBezTo>
                <a:cubicBezTo>
                  <a:pt x="17768" y="15797"/>
                  <a:pt x="17891" y="15756"/>
                  <a:pt x="17941" y="15727"/>
                </a:cubicBezTo>
                <a:cubicBezTo>
                  <a:pt x="18006" y="15687"/>
                  <a:pt x="18090" y="15687"/>
                  <a:pt x="18245" y="15724"/>
                </a:cubicBezTo>
                <a:cubicBezTo>
                  <a:pt x="18689" y="15830"/>
                  <a:pt x="18976" y="15760"/>
                  <a:pt x="19245" y="15483"/>
                </a:cubicBezTo>
                <a:cubicBezTo>
                  <a:pt x="19346" y="15379"/>
                  <a:pt x="19474" y="15184"/>
                  <a:pt x="19529" y="15046"/>
                </a:cubicBezTo>
                <a:cubicBezTo>
                  <a:pt x="19626" y="14809"/>
                  <a:pt x="19632" y="14747"/>
                  <a:pt x="19634" y="13724"/>
                </a:cubicBezTo>
                <a:cubicBezTo>
                  <a:pt x="19637" y="12637"/>
                  <a:pt x="19645" y="12566"/>
                  <a:pt x="19794" y="12327"/>
                </a:cubicBezTo>
                <a:cubicBezTo>
                  <a:pt x="19840" y="12253"/>
                  <a:pt x="19868" y="12183"/>
                  <a:pt x="19857" y="12171"/>
                </a:cubicBezTo>
                <a:cubicBezTo>
                  <a:pt x="19845" y="12158"/>
                  <a:pt x="19718" y="12124"/>
                  <a:pt x="19575" y="12094"/>
                </a:cubicBezTo>
                <a:cubicBezTo>
                  <a:pt x="19025" y="11980"/>
                  <a:pt x="18584" y="12239"/>
                  <a:pt x="18353" y="12811"/>
                </a:cubicBezTo>
                <a:cubicBezTo>
                  <a:pt x="18226" y="13127"/>
                  <a:pt x="18172" y="13374"/>
                  <a:pt x="18109" y="13938"/>
                </a:cubicBezTo>
                <a:cubicBezTo>
                  <a:pt x="18085" y="14147"/>
                  <a:pt x="18048" y="14338"/>
                  <a:pt x="18027" y="14362"/>
                </a:cubicBezTo>
                <a:cubicBezTo>
                  <a:pt x="17982" y="14412"/>
                  <a:pt x="17750" y="14217"/>
                  <a:pt x="17469" y="13891"/>
                </a:cubicBezTo>
                <a:cubicBezTo>
                  <a:pt x="17288" y="13681"/>
                  <a:pt x="17282" y="13663"/>
                  <a:pt x="17359" y="13612"/>
                </a:cubicBezTo>
                <a:cubicBezTo>
                  <a:pt x="17555" y="13481"/>
                  <a:pt x="17768" y="13229"/>
                  <a:pt x="17815" y="13072"/>
                </a:cubicBezTo>
                <a:cubicBezTo>
                  <a:pt x="17846" y="12966"/>
                  <a:pt x="17854" y="12787"/>
                  <a:pt x="17836" y="12599"/>
                </a:cubicBezTo>
                <a:lnTo>
                  <a:pt x="17810" y="12299"/>
                </a:lnTo>
                <a:lnTo>
                  <a:pt x="17949" y="12218"/>
                </a:lnTo>
                <a:cubicBezTo>
                  <a:pt x="18026" y="12173"/>
                  <a:pt x="18113" y="12102"/>
                  <a:pt x="18141" y="12060"/>
                </a:cubicBezTo>
                <a:cubicBezTo>
                  <a:pt x="18284" y="11844"/>
                  <a:pt x="18226" y="11436"/>
                  <a:pt x="18052" y="11437"/>
                </a:cubicBezTo>
                <a:cubicBezTo>
                  <a:pt x="18002" y="11437"/>
                  <a:pt x="17860" y="11524"/>
                  <a:pt x="17734" y="11629"/>
                </a:cubicBezTo>
                <a:lnTo>
                  <a:pt x="17506" y="11820"/>
                </a:lnTo>
                <a:lnTo>
                  <a:pt x="17356" y="11718"/>
                </a:lnTo>
                <a:cubicBezTo>
                  <a:pt x="17273" y="11661"/>
                  <a:pt x="17125" y="11588"/>
                  <a:pt x="17027" y="11556"/>
                </a:cubicBezTo>
                <a:lnTo>
                  <a:pt x="16848" y="11497"/>
                </a:lnTo>
                <a:lnTo>
                  <a:pt x="16836" y="11183"/>
                </a:lnTo>
                <a:cubicBezTo>
                  <a:pt x="16826" y="10925"/>
                  <a:pt x="16791" y="10822"/>
                  <a:pt x="16690" y="10823"/>
                </a:cubicBezTo>
                <a:close/>
                <a:moveTo>
                  <a:pt x="4975" y="10829"/>
                </a:moveTo>
                <a:cubicBezTo>
                  <a:pt x="4937" y="10836"/>
                  <a:pt x="4891" y="10857"/>
                  <a:pt x="4835" y="10889"/>
                </a:cubicBezTo>
                <a:cubicBezTo>
                  <a:pt x="4660" y="10990"/>
                  <a:pt x="4558" y="11250"/>
                  <a:pt x="4618" y="11441"/>
                </a:cubicBezTo>
                <a:cubicBezTo>
                  <a:pt x="4657" y="11566"/>
                  <a:pt x="4648" y="11589"/>
                  <a:pt x="4516" y="11701"/>
                </a:cubicBezTo>
                <a:cubicBezTo>
                  <a:pt x="4118" y="12039"/>
                  <a:pt x="3817" y="13000"/>
                  <a:pt x="3983" y="13405"/>
                </a:cubicBezTo>
                <a:cubicBezTo>
                  <a:pt x="4046" y="13560"/>
                  <a:pt x="4231" y="13672"/>
                  <a:pt x="4479" y="13708"/>
                </a:cubicBezTo>
                <a:cubicBezTo>
                  <a:pt x="4732" y="13745"/>
                  <a:pt x="4805" y="13801"/>
                  <a:pt x="4768" y="13934"/>
                </a:cubicBezTo>
                <a:cubicBezTo>
                  <a:pt x="4711" y="14142"/>
                  <a:pt x="4664" y="14160"/>
                  <a:pt x="4526" y="14032"/>
                </a:cubicBezTo>
                <a:cubicBezTo>
                  <a:pt x="4217" y="13742"/>
                  <a:pt x="3932" y="13703"/>
                  <a:pt x="3732" y="13921"/>
                </a:cubicBezTo>
                <a:cubicBezTo>
                  <a:pt x="3621" y="14042"/>
                  <a:pt x="3595" y="14106"/>
                  <a:pt x="3596" y="14266"/>
                </a:cubicBezTo>
                <a:cubicBezTo>
                  <a:pt x="3599" y="14668"/>
                  <a:pt x="4025" y="15099"/>
                  <a:pt x="4365" y="15041"/>
                </a:cubicBezTo>
                <a:cubicBezTo>
                  <a:pt x="4696" y="14985"/>
                  <a:pt x="4687" y="14983"/>
                  <a:pt x="4670" y="15084"/>
                </a:cubicBezTo>
                <a:cubicBezTo>
                  <a:pt x="4607" y="15451"/>
                  <a:pt x="4693" y="15705"/>
                  <a:pt x="4894" y="15736"/>
                </a:cubicBezTo>
                <a:cubicBezTo>
                  <a:pt x="4970" y="15749"/>
                  <a:pt x="4984" y="15777"/>
                  <a:pt x="4973" y="15905"/>
                </a:cubicBezTo>
                <a:lnTo>
                  <a:pt x="4960" y="16061"/>
                </a:lnTo>
                <a:lnTo>
                  <a:pt x="5366" y="16061"/>
                </a:lnTo>
                <a:cubicBezTo>
                  <a:pt x="5755" y="16061"/>
                  <a:pt x="5773" y="16057"/>
                  <a:pt x="5786" y="15954"/>
                </a:cubicBezTo>
                <a:cubicBezTo>
                  <a:pt x="5797" y="15869"/>
                  <a:pt x="5835" y="15842"/>
                  <a:pt x="5971" y="15821"/>
                </a:cubicBezTo>
                <a:cubicBezTo>
                  <a:pt x="6065" y="15806"/>
                  <a:pt x="6187" y="15766"/>
                  <a:pt x="6243" y="15732"/>
                </a:cubicBezTo>
                <a:cubicBezTo>
                  <a:pt x="6324" y="15683"/>
                  <a:pt x="6399" y="15681"/>
                  <a:pt x="6620" y="15728"/>
                </a:cubicBezTo>
                <a:cubicBezTo>
                  <a:pt x="7186" y="15847"/>
                  <a:pt x="7595" y="15643"/>
                  <a:pt x="7823" y="15131"/>
                </a:cubicBezTo>
                <a:cubicBezTo>
                  <a:pt x="7973" y="14792"/>
                  <a:pt x="8019" y="14361"/>
                  <a:pt x="7985" y="13567"/>
                </a:cubicBezTo>
                <a:cubicBezTo>
                  <a:pt x="7952" y="12776"/>
                  <a:pt x="7987" y="12496"/>
                  <a:pt x="8145" y="12306"/>
                </a:cubicBezTo>
                <a:cubicBezTo>
                  <a:pt x="8194" y="12247"/>
                  <a:pt x="8226" y="12192"/>
                  <a:pt x="8216" y="12183"/>
                </a:cubicBezTo>
                <a:cubicBezTo>
                  <a:pt x="8174" y="12143"/>
                  <a:pt x="7784" y="12055"/>
                  <a:pt x="7649" y="12055"/>
                </a:cubicBezTo>
                <a:cubicBezTo>
                  <a:pt x="7455" y="12055"/>
                  <a:pt x="7167" y="12173"/>
                  <a:pt x="6991" y="12323"/>
                </a:cubicBezTo>
                <a:cubicBezTo>
                  <a:pt x="6744" y="12532"/>
                  <a:pt x="6511" y="13193"/>
                  <a:pt x="6439" y="13891"/>
                </a:cubicBezTo>
                <a:cubicBezTo>
                  <a:pt x="6422" y="14048"/>
                  <a:pt x="6393" y="14228"/>
                  <a:pt x="6373" y="14289"/>
                </a:cubicBezTo>
                <a:lnTo>
                  <a:pt x="6335" y="14399"/>
                </a:lnTo>
                <a:lnTo>
                  <a:pt x="6196" y="14293"/>
                </a:lnTo>
                <a:cubicBezTo>
                  <a:pt x="5994" y="14139"/>
                  <a:pt x="5650" y="13761"/>
                  <a:pt x="5650" y="13693"/>
                </a:cubicBezTo>
                <a:cubicBezTo>
                  <a:pt x="5650" y="13661"/>
                  <a:pt x="5731" y="13575"/>
                  <a:pt x="5829" y="13501"/>
                </a:cubicBezTo>
                <a:cubicBezTo>
                  <a:pt x="5928" y="13428"/>
                  <a:pt x="6047" y="13294"/>
                  <a:pt x="6094" y="13205"/>
                </a:cubicBezTo>
                <a:cubicBezTo>
                  <a:pt x="6183" y="13035"/>
                  <a:pt x="6211" y="12661"/>
                  <a:pt x="6153" y="12426"/>
                </a:cubicBezTo>
                <a:cubicBezTo>
                  <a:pt x="6123" y="12309"/>
                  <a:pt x="6136" y="12288"/>
                  <a:pt x="6290" y="12200"/>
                </a:cubicBezTo>
                <a:cubicBezTo>
                  <a:pt x="6384" y="12147"/>
                  <a:pt x="6481" y="12062"/>
                  <a:pt x="6505" y="12011"/>
                </a:cubicBezTo>
                <a:cubicBezTo>
                  <a:pt x="6570" y="11875"/>
                  <a:pt x="6559" y="11615"/>
                  <a:pt x="6483" y="11494"/>
                </a:cubicBezTo>
                <a:cubicBezTo>
                  <a:pt x="6420" y="11394"/>
                  <a:pt x="6409" y="11393"/>
                  <a:pt x="6290" y="11461"/>
                </a:cubicBezTo>
                <a:cubicBezTo>
                  <a:pt x="6221" y="11501"/>
                  <a:pt x="6098" y="11599"/>
                  <a:pt x="6016" y="11680"/>
                </a:cubicBezTo>
                <a:lnTo>
                  <a:pt x="5867" y="11825"/>
                </a:lnTo>
                <a:lnTo>
                  <a:pt x="5577" y="11674"/>
                </a:lnTo>
                <a:cubicBezTo>
                  <a:pt x="5417" y="11591"/>
                  <a:pt x="5257" y="11506"/>
                  <a:pt x="5222" y="11486"/>
                </a:cubicBezTo>
                <a:cubicBezTo>
                  <a:pt x="5178" y="11461"/>
                  <a:pt x="5153" y="11359"/>
                  <a:pt x="5144" y="11159"/>
                </a:cubicBezTo>
                <a:cubicBezTo>
                  <a:pt x="5133" y="10906"/>
                  <a:pt x="5091" y="10808"/>
                  <a:pt x="4975" y="10829"/>
                </a:cubicBezTo>
                <a:close/>
                <a:moveTo>
                  <a:pt x="10897" y="11150"/>
                </a:moveTo>
                <a:cubicBezTo>
                  <a:pt x="10732" y="11150"/>
                  <a:pt x="10606" y="11332"/>
                  <a:pt x="10630" y="11536"/>
                </a:cubicBezTo>
                <a:cubicBezTo>
                  <a:pt x="10648" y="11686"/>
                  <a:pt x="10633" y="11722"/>
                  <a:pt x="10509" y="11832"/>
                </a:cubicBezTo>
                <a:cubicBezTo>
                  <a:pt x="10261" y="12052"/>
                  <a:pt x="10064" y="12640"/>
                  <a:pt x="10122" y="12985"/>
                </a:cubicBezTo>
                <a:cubicBezTo>
                  <a:pt x="10157" y="13194"/>
                  <a:pt x="10317" y="13295"/>
                  <a:pt x="10611" y="13295"/>
                </a:cubicBezTo>
                <a:cubicBezTo>
                  <a:pt x="10907" y="13295"/>
                  <a:pt x="10945" y="13369"/>
                  <a:pt x="10794" y="13634"/>
                </a:cubicBezTo>
                <a:cubicBezTo>
                  <a:pt x="10728" y="13750"/>
                  <a:pt x="10644" y="13872"/>
                  <a:pt x="10606" y="13907"/>
                </a:cubicBezTo>
                <a:cubicBezTo>
                  <a:pt x="10568" y="13942"/>
                  <a:pt x="10548" y="14001"/>
                  <a:pt x="10560" y="14038"/>
                </a:cubicBezTo>
                <a:cubicBezTo>
                  <a:pt x="10573" y="14076"/>
                  <a:pt x="10623" y="14106"/>
                  <a:pt x="10672" y="14106"/>
                </a:cubicBezTo>
                <a:cubicBezTo>
                  <a:pt x="10772" y="14106"/>
                  <a:pt x="10960" y="13931"/>
                  <a:pt x="10960" y="13838"/>
                </a:cubicBezTo>
                <a:cubicBezTo>
                  <a:pt x="10960" y="13737"/>
                  <a:pt x="11036" y="13718"/>
                  <a:pt x="11218" y="13773"/>
                </a:cubicBezTo>
                <a:cubicBezTo>
                  <a:pt x="11449" y="13842"/>
                  <a:pt x="11920" y="13840"/>
                  <a:pt x="12173" y="13769"/>
                </a:cubicBezTo>
                <a:cubicBezTo>
                  <a:pt x="12361" y="13717"/>
                  <a:pt x="12385" y="13721"/>
                  <a:pt x="12474" y="13814"/>
                </a:cubicBezTo>
                <a:cubicBezTo>
                  <a:pt x="12528" y="13870"/>
                  <a:pt x="12605" y="13915"/>
                  <a:pt x="12645" y="13915"/>
                </a:cubicBezTo>
                <a:cubicBezTo>
                  <a:pt x="12686" y="13915"/>
                  <a:pt x="12729" y="13947"/>
                  <a:pt x="12743" y="13986"/>
                </a:cubicBezTo>
                <a:cubicBezTo>
                  <a:pt x="12756" y="14025"/>
                  <a:pt x="12796" y="14059"/>
                  <a:pt x="12829" y="14059"/>
                </a:cubicBezTo>
                <a:cubicBezTo>
                  <a:pt x="12916" y="14059"/>
                  <a:pt x="12949" y="13928"/>
                  <a:pt x="12885" y="13841"/>
                </a:cubicBezTo>
                <a:cubicBezTo>
                  <a:pt x="12803" y="13731"/>
                  <a:pt x="12888" y="13662"/>
                  <a:pt x="13033" y="13723"/>
                </a:cubicBezTo>
                <a:cubicBezTo>
                  <a:pt x="13215" y="13800"/>
                  <a:pt x="13474" y="13782"/>
                  <a:pt x="13656" y="13679"/>
                </a:cubicBezTo>
                <a:cubicBezTo>
                  <a:pt x="13883" y="13549"/>
                  <a:pt x="14062" y="13291"/>
                  <a:pt x="14219" y="12867"/>
                </a:cubicBezTo>
                <a:cubicBezTo>
                  <a:pt x="14493" y="12123"/>
                  <a:pt x="14574" y="11953"/>
                  <a:pt x="14722" y="11809"/>
                </a:cubicBezTo>
                <a:cubicBezTo>
                  <a:pt x="14868" y="11666"/>
                  <a:pt x="14869" y="11660"/>
                  <a:pt x="14789" y="11592"/>
                </a:cubicBezTo>
                <a:cubicBezTo>
                  <a:pt x="14652" y="11475"/>
                  <a:pt x="14372" y="11342"/>
                  <a:pt x="14258" y="11341"/>
                </a:cubicBezTo>
                <a:cubicBezTo>
                  <a:pt x="13793" y="11337"/>
                  <a:pt x="13331" y="11853"/>
                  <a:pt x="12907" y="12850"/>
                </a:cubicBezTo>
                <a:cubicBezTo>
                  <a:pt x="12826" y="13039"/>
                  <a:pt x="12743" y="13206"/>
                  <a:pt x="12720" y="13221"/>
                </a:cubicBezTo>
                <a:cubicBezTo>
                  <a:pt x="12698" y="13237"/>
                  <a:pt x="12610" y="13196"/>
                  <a:pt x="12525" y="13132"/>
                </a:cubicBezTo>
                <a:cubicBezTo>
                  <a:pt x="12376" y="13020"/>
                  <a:pt x="12014" y="12935"/>
                  <a:pt x="11839" y="12970"/>
                </a:cubicBezTo>
                <a:cubicBezTo>
                  <a:pt x="11765" y="12985"/>
                  <a:pt x="11757" y="12952"/>
                  <a:pt x="11759" y="12604"/>
                </a:cubicBezTo>
                <a:cubicBezTo>
                  <a:pt x="11762" y="12237"/>
                  <a:pt x="11767" y="12221"/>
                  <a:pt x="11883" y="12149"/>
                </a:cubicBezTo>
                <a:cubicBezTo>
                  <a:pt x="12033" y="12056"/>
                  <a:pt x="12100" y="11852"/>
                  <a:pt x="12035" y="11693"/>
                </a:cubicBezTo>
                <a:cubicBezTo>
                  <a:pt x="11974" y="11543"/>
                  <a:pt x="11945" y="11549"/>
                  <a:pt x="11723" y="11738"/>
                </a:cubicBezTo>
                <a:lnTo>
                  <a:pt x="11536" y="11896"/>
                </a:lnTo>
                <a:lnTo>
                  <a:pt x="11359" y="11792"/>
                </a:lnTo>
                <a:cubicBezTo>
                  <a:pt x="11263" y="11735"/>
                  <a:pt x="11144" y="11677"/>
                  <a:pt x="11094" y="11662"/>
                </a:cubicBezTo>
                <a:cubicBezTo>
                  <a:pt x="11016" y="11639"/>
                  <a:pt x="11003" y="11601"/>
                  <a:pt x="11003" y="11393"/>
                </a:cubicBezTo>
                <a:cubicBezTo>
                  <a:pt x="11003" y="11167"/>
                  <a:pt x="10996" y="11150"/>
                  <a:pt x="10897" y="11150"/>
                </a:cubicBezTo>
                <a:close/>
                <a:moveTo>
                  <a:pt x="1753" y="11245"/>
                </a:moveTo>
                <a:cubicBezTo>
                  <a:pt x="1676" y="11245"/>
                  <a:pt x="1367" y="11589"/>
                  <a:pt x="1367" y="11674"/>
                </a:cubicBezTo>
                <a:cubicBezTo>
                  <a:pt x="1367" y="11700"/>
                  <a:pt x="1273" y="11838"/>
                  <a:pt x="1156" y="11981"/>
                </a:cubicBezTo>
                <a:cubicBezTo>
                  <a:pt x="870" y="12333"/>
                  <a:pt x="781" y="12658"/>
                  <a:pt x="761" y="13427"/>
                </a:cubicBezTo>
                <a:cubicBezTo>
                  <a:pt x="743" y="14153"/>
                  <a:pt x="750" y="14164"/>
                  <a:pt x="1249" y="14200"/>
                </a:cubicBezTo>
                <a:lnTo>
                  <a:pt x="1599" y="14225"/>
                </a:lnTo>
                <a:lnTo>
                  <a:pt x="1635" y="14417"/>
                </a:lnTo>
                <a:cubicBezTo>
                  <a:pt x="1654" y="14522"/>
                  <a:pt x="1665" y="14736"/>
                  <a:pt x="1658" y="14893"/>
                </a:cubicBezTo>
                <a:lnTo>
                  <a:pt x="1646" y="15178"/>
                </a:lnTo>
                <a:lnTo>
                  <a:pt x="1410" y="15174"/>
                </a:lnTo>
                <a:cubicBezTo>
                  <a:pt x="1026" y="15167"/>
                  <a:pt x="783" y="15110"/>
                  <a:pt x="626" y="14991"/>
                </a:cubicBezTo>
                <a:lnTo>
                  <a:pt x="477" y="14879"/>
                </a:lnTo>
                <a:lnTo>
                  <a:pt x="452" y="15024"/>
                </a:lnTo>
                <a:cubicBezTo>
                  <a:pt x="384" y="15401"/>
                  <a:pt x="459" y="15866"/>
                  <a:pt x="621" y="16065"/>
                </a:cubicBezTo>
                <a:cubicBezTo>
                  <a:pt x="691" y="16152"/>
                  <a:pt x="764" y="16157"/>
                  <a:pt x="1899" y="16156"/>
                </a:cubicBezTo>
                <a:cubicBezTo>
                  <a:pt x="3010" y="16156"/>
                  <a:pt x="3112" y="16149"/>
                  <a:pt x="3236" y="16065"/>
                </a:cubicBezTo>
                <a:cubicBezTo>
                  <a:pt x="3636" y="15793"/>
                  <a:pt x="3460" y="15117"/>
                  <a:pt x="2783" y="14328"/>
                </a:cubicBezTo>
                <a:cubicBezTo>
                  <a:pt x="2487" y="13982"/>
                  <a:pt x="2467" y="13946"/>
                  <a:pt x="2542" y="13897"/>
                </a:cubicBezTo>
                <a:cubicBezTo>
                  <a:pt x="2710" y="13787"/>
                  <a:pt x="3063" y="13418"/>
                  <a:pt x="3177" y="13233"/>
                </a:cubicBezTo>
                <a:cubicBezTo>
                  <a:pt x="3320" y="13002"/>
                  <a:pt x="3421" y="12654"/>
                  <a:pt x="3454" y="12277"/>
                </a:cubicBezTo>
                <a:lnTo>
                  <a:pt x="3479" y="11997"/>
                </a:lnTo>
                <a:lnTo>
                  <a:pt x="3334" y="12032"/>
                </a:lnTo>
                <a:cubicBezTo>
                  <a:pt x="3254" y="12051"/>
                  <a:pt x="3087" y="12106"/>
                  <a:pt x="2964" y="12151"/>
                </a:cubicBezTo>
                <a:cubicBezTo>
                  <a:pt x="2841" y="12196"/>
                  <a:pt x="2730" y="12221"/>
                  <a:pt x="2718" y="12207"/>
                </a:cubicBezTo>
                <a:cubicBezTo>
                  <a:pt x="2705" y="12193"/>
                  <a:pt x="2695" y="12114"/>
                  <a:pt x="2695" y="12031"/>
                </a:cubicBezTo>
                <a:cubicBezTo>
                  <a:pt x="2695" y="11852"/>
                  <a:pt x="2594" y="11734"/>
                  <a:pt x="2403" y="11692"/>
                </a:cubicBezTo>
                <a:cubicBezTo>
                  <a:pt x="2277" y="11664"/>
                  <a:pt x="2267" y="11672"/>
                  <a:pt x="2267" y="11789"/>
                </a:cubicBezTo>
                <a:cubicBezTo>
                  <a:pt x="2267" y="11929"/>
                  <a:pt x="2160" y="12004"/>
                  <a:pt x="2084" y="11919"/>
                </a:cubicBezTo>
                <a:cubicBezTo>
                  <a:pt x="2057" y="11889"/>
                  <a:pt x="2010" y="11754"/>
                  <a:pt x="1979" y="11618"/>
                </a:cubicBezTo>
                <a:cubicBezTo>
                  <a:pt x="1914" y="11335"/>
                  <a:pt x="1859" y="11245"/>
                  <a:pt x="1753" y="11245"/>
                </a:cubicBezTo>
                <a:close/>
                <a:moveTo>
                  <a:pt x="9766" y="14937"/>
                </a:moveTo>
                <a:cubicBezTo>
                  <a:pt x="9649" y="14960"/>
                  <a:pt x="9521" y="15054"/>
                  <a:pt x="9465" y="15171"/>
                </a:cubicBezTo>
                <a:cubicBezTo>
                  <a:pt x="9432" y="15239"/>
                  <a:pt x="9417" y="15367"/>
                  <a:pt x="9428" y="15472"/>
                </a:cubicBezTo>
                <a:cubicBezTo>
                  <a:pt x="9447" y="15638"/>
                  <a:pt x="9432" y="15674"/>
                  <a:pt x="9264" y="15856"/>
                </a:cubicBezTo>
                <a:cubicBezTo>
                  <a:pt x="9041" y="16097"/>
                  <a:pt x="8844" y="16515"/>
                  <a:pt x="8773" y="16899"/>
                </a:cubicBezTo>
                <a:cubicBezTo>
                  <a:pt x="8667" y="17472"/>
                  <a:pt x="8825" y="17747"/>
                  <a:pt x="9295" y="17806"/>
                </a:cubicBezTo>
                <a:cubicBezTo>
                  <a:pt x="9441" y="17825"/>
                  <a:pt x="9563" y="17865"/>
                  <a:pt x="9575" y="17899"/>
                </a:cubicBezTo>
                <a:cubicBezTo>
                  <a:pt x="9586" y="17933"/>
                  <a:pt x="9565" y="18027"/>
                  <a:pt x="9527" y="18108"/>
                </a:cubicBezTo>
                <a:lnTo>
                  <a:pt x="9458" y="18256"/>
                </a:lnTo>
                <a:lnTo>
                  <a:pt x="9299" y="18114"/>
                </a:lnTo>
                <a:cubicBezTo>
                  <a:pt x="9096" y="17933"/>
                  <a:pt x="8867" y="17831"/>
                  <a:pt x="8744" y="17868"/>
                </a:cubicBezTo>
                <a:cubicBezTo>
                  <a:pt x="8691" y="17884"/>
                  <a:pt x="8589" y="17957"/>
                  <a:pt x="8519" y="18032"/>
                </a:cubicBezTo>
                <a:cubicBezTo>
                  <a:pt x="8349" y="18210"/>
                  <a:pt x="8344" y="18464"/>
                  <a:pt x="8504" y="18733"/>
                </a:cubicBezTo>
                <a:cubicBezTo>
                  <a:pt x="8681" y="19030"/>
                  <a:pt x="8849" y="19122"/>
                  <a:pt x="9193" y="19108"/>
                </a:cubicBezTo>
                <a:cubicBezTo>
                  <a:pt x="9352" y="19101"/>
                  <a:pt x="9482" y="19116"/>
                  <a:pt x="9482" y="19141"/>
                </a:cubicBezTo>
                <a:cubicBezTo>
                  <a:pt x="9481" y="19165"/>
                  <a:pt x="9465" y="19253"/>
                  <a:pt x="9446" y="19337"/>
                </a:cubicBezTo>
                <a:cubicBezTo>
                  <a:pt x="9403" y="19534"/>
                  <a:pt x="9482" y="19723"/>
                  <a:pt x="9654" y="19828"/>
                </a:cubicBezTo>
                <a:cubicBezTo>
                  <a:pt x="9754" y="19890"/>
                  <a:pt x="9779" y="19936"/>
                  <a:pt x="9768" y="20033"/>
                </a:cubicBezTo>
                <a:cubicBezTo>
                  <a:pt x="9755" y="20155"/>
                  <a:pt x="9761" y="20156"/>
                  <a:pt x="10048" y="20173"/>
                </a:cubicBezTo>
                <a:cubicBezTo>
                  <a:pt x="10208" y="20182"/>
                  <a:pt x="10368" y="20193"/>
                  <a:pt x="10403" y="20198"/>
                </a:cubicBezTo>
                <a:cubicBezTo>
                  <a:pt x="10489" y="20210"/>
                  <a:pt x="10551" y="20161"/>
                  <a:pt x="10612" y="20031"/>
                </a:cubicBezTo>
                <a:cubicBezTo>
                  <a:pt x="10645" y="19963"/>
                  <a:pt x="10703" y="19923"/>
                  <a:pt x="10771" y="19923"/>
                </a:cubicBezTo>
                <a:cubicBezTo>
                  <a:pt x="10830" y="19923"/>
                  <a:pt x="10939" y="19888"/>
                  <a:pt x="11013" y="19845"/>
                </a:cubicBezTo>
                <a:cubicBezTo>
                  <a:pt x="11126" y="19780"/>
                  <a:pt x="11182" y="19777"/>
                  <a:pt x="11357" y="19822"/>
                </a:cubicBezTo>
                <a:cubicBezTo>
                  <a:pt x="11823" y="19941"/>
                  <a:pt x="12133" y="19859"/>
                  <a:pt x="12423" y="19537"/>
                </a:cubicBezTo>
                <a:cubicBezTo>
                  <a:pt x="12735" y="19192"/>
                  <a:pt x="12776" y="18997"/>
                  <a:pt x="12780" y="17849"/>
                </a:cubicBezTo>
                <a:cubicBezTo>
                  <a:pt x="12784" y="16643"/>
                  <a:pt x="12781" y="16681"/>
                  <a:pt x="12911" y="16468"/>
                </a:cubicBezTo>
                <a:cubicBezTo>
                  <a:pt x="12971" y="16370"/>
                  <a:pt x="13012" y="16280"/>
                  <a:pt x="13002" y="16269"/>
                </a:cubicBezTo>
                <a:cubicBezTo>
                  <a:pt x="12992" y="16258"/>
                  <a:pt x="12869" y="16225"/>
                  <a:pt x="12729" y="16196"/>
                </a:cubicBezTo>
                <a:cubicBezTo>
                  <a:pt x="11869" y="16018"/>
                  <a:pt x="11349" y="16671"/>
                  <a:pt x="11232" y="18073"/>
                </a:cubicBezTo>
                <a:cubicBezTo>
                  <a:pt x="11191" y="18557"/>
                  <a:pt x="11151" y="18563"/>
                  <a:pt x="10759" y="18137"/>
                </a:cubicBezTo>
                <a:cubicBezTo>
                  <a:pt x="10446" y="17797"/>
                  <a:pt x="10431" y="17770"/>
                  <a:pt x="10510" y="17716"/>
                </a:cubicBezTo>
                <a:cubicBezTo>
                  <a:pt x="10922" y="17438"/>
                  <a:pt x="11093" y="16933"/>
                  <a:pt x="10934" y="16470"/>
                </a:cubicBezTo>
                <a:cubicBezTo>
                  <a:pt x="10915" y="16415"/>
                  <a:pt x="10950" y="16375"/>
                  <a:pt x="11060" y="16324"/>
                </a:cubicBezTo>
                <a:cubicBezTo>
                  <a:pt x="11143" y="16285"/>
                  <a:pt x="11242" y="16205"/>
                  <a:pt x="11279" y="16147"/>
                </a:cubicBezTo>
                <a:cubicBezTo>
                  <a:pt x="11372" y="15998"/>
                  <a:pt x="11366" y="15667"/>
                  <a:pt x="11268" y="15568"/>
                </a:cubicBezTo>
                <a:cubicBezTo>
                  <a:pt x="11195" y="15495"/>
                  <a:pt x="11177" y="15497"/>
                  <a:pt x="11000" y="15624"/>
                </a:cubicBezTo>
                <a:cubicBezTo>
                  <a:pt x="10895" y="15698"/>
                  <a:pt x="10774" y="15806"/>
                  <a:pt x="10730" y="15861"/>
                </a:cubicBezTo>
                <a:lnTo>
                  <a:pt x="10651" y="15961"/>
                </a:lnTo>
                <a:lnTo>
                  <a:pt x="10531" y="15862"/>
                </a:lnTo>
                <a:cubicBezTo>
                  <a:pt x="10465" y="15808"/>
                  <a:pt x="10308" y="15725"/>
                  <a:pt x="10182" y="15677"/>
                </a:cubicBezTo>
                <a:lnTo>
                  <a:pt x="9954" y="15591"/>
                </a:lnTo>
                <a:lnTo>
                  <a:pt x="9969" y="15279"/>
                </a:lnTo>
                <a:cubicBezTo>
                  <a:pt x="9983" y="14982"/>
                  <a:pt x="9979" y="14968"/>
                  <a:pt x="9877" y="14939"/>
                </a:cubicBezTo>
                <a:cubicBezTo>
                  <a:pt x="9843" y="14930"/>
                  <a:pt x="9806" y="14929"/>
                  <a:pt x="9766" y="14937"/>
                </a:cubicBezTo>
                <a:close/>
                <a:moveTo>
                  <a:pt x="14510" y="15536"/>
                </a:moveTo>
                <a:cubicBezTo>
                  <a:pt x="14438" y="15536"/>
                  <a:pt x="14165" y="15841"/>
                  <a:pt x="14088" y="16008"/>
                </a:cubicBezTo>
                <a:cubicBezTo>
                  <a:pt x="14044" y="16102"/>
                  <a:pt x="13956" y="16234"/>
                  <a:pt x="13892" y="16300"/>
                </a:cubicBezTo>
                <a:cubicBezTo>
                  <a:pt x="13753" y="16443"/>
                  <a:pt x="13602" y="16769"/>
                  <a:pt x="13538" y="17062"/>
                </a:cubicBezTo>
                <a:cubicBezTo>
                  <a:pt x="13485" y="17303"/>
                  <a:pt x="13463" y="18235"/>
                  <a:pt x="13507" y="18359"/>
                </a:cubicBezTo>
                <a:cubicBezTo>
                  <a:pt x="13548" y="18471"/>
                  <a:pt x="13756" y="18540"/>
                  <a:pt x="14052" y="18540"/>
                </a:cubicBezTo>
                <a:cubicBezTo>
                  <a:pt x="14357" y="18540"/>
                  <a:pt x="14365" y="18555"/>
                  <a:pt x="14365" y="19113"/>
                </a:cubicBezTo>
                <a:lnTo>
                  <a:pt x="14365" y="19518"/>
                </a:lnTo>
                <a:lnTo>
                  <a:pt x="14063" y="19502"/>
                </a:lnTo>
                <a:cubicBezTo>
                  <a:pt x="13696" y="19483"/>
                  <a:pt x="13461" y="19419"/>
                  <a:pt x="13305" y="19296"/>
                </a:cubicBezTo>
                <a:lnTo>
                  <a:pt x="13187" y="19202"/>
                </a:lnTo>
                <a:lnTo>
                  <a:pt x="13187" y="19635"/>
                </a:lnTo>
                <a:cubicBezTo>
                  <a:pt x="13187" y="19971"/>
                  <a:pt x="13206" y="20111"/>
                  <a:pt x="13270" y="20253"/>
                </a:cubicBezTo>
                <a:cubicBezTo>
                  <a:pt x="13374" y="20479"/>
                  <a:pt x="13701" y="20720"/>
                  <a:pt x="14058" y="20834"/>
                </a:cubicBezTo>
                <a:cubicBezTo>
                  <a:pt x="14203" y="20881"/>
                  <a:pt x="14398" y="20919"/>
                  <a:pt x="14493" y="20921"/>
                </a:cubicBezTo>
                <a:cubicBezTo>
                  <a:pt x="14730" y="20924"/>
                  <a:pt x="15176" y="20801"/>
                  <a:pt x="15410" y="20666"/>
                </a:cubicBezTo>
                <a:cubicBezTo>
                  <a:pt x="15518" y="20604"/>
                  <a:pt x="15697" y="20517"/>
                  <a:pt x="15810" y="20472"/>
                </a:cubicBezTo>
                <a:cubicBezTo>
                  <a:pt x="16066" y="20371"/>
                  <a:pt x="16164" y="20215"/>
                  <a:pt x="16160" y="19918"/>
                </a:cubicBezTo>
                <a:cubicBezTo>
                  <a:pt x="16156" y="19585"/>
                  <a:pt x="15962" y="19207"/>
                  <a:pt x="15553" y="18727"/>
                </a:cubicBezTo>
                <a:cubicBezTo>
                  <a:pt x="15359" y="18500"/>
                  <a:pt x="15199" y="18302"/>
                  <a:pt x="15199" y="18289"/>
                </a:cubicBezTo>
                <a:cubicBezTo>
                  <a:pt x="15199" y="18275"/>
                  <a:pt x="15295" y="18196"/>
                  <a:pt x="15412" y="18113"/>
                </a:cubicBezTo>
                <a:cubicBezTo>
                  <a:pt x="15826" y="17817"/>
                  <a:pt x="16044" y="17431"/>
                  <a:pt x="16162" y="16784"/>
                </a:cubicBezTo>
                <a:cubicBezTo>
                  <a:pt x="16202" y="16566"/>
                  <a:pt x="16223" y="16374"/>
                  <a:pt x="16208" y="16358"/>
                </a:cubicBezTo>
                <a:cubicBezTo>
                  <a:pt x="16194" y="16341"/>
                  <a:pt x="16052" y="16368"/>
                  <a:pt x="15894" y="16417"/>
                </a:cubicBezTo>
                <a:cubicBezTo>
                  <a:pt x="15459" y="16550"/>
                  <a:pt x="15438" y="16546"/>
                  <a:pt x="15422" y="16336"/>
                </a:cubicBezTo>
                <a:cubicBezTo>
                  <a:pt x="15412" y="16194"/>
                  <a:pt x="15383" y="16142"/>
                  <a:pt x="15285" y="16085"/>
                </a:cubicBezTo>
                <a:cubicBezTo>
                  <a:pt x="15091" y="15974"/>
                  <a:pt x="14994" y="15992"/>
                  <a:pt x="14978" y="16144"/>
                </a:cubicBezTo>
                <a:cubicBezTo>
                  <a:pt x="14969" y="16236"/>
                  <a:pt x="14940" y="16276"/>
                  <a:pt x="14883" y="16276"/>
                </a:cubicBezTo>
                <a:cubicBezTo>
                  <a:pt x="14819" y="16276"/>
                  <a:pt x="14784" y="16208"/>
                  <a:pt x="14725" y="15973"/>
                </a:cubicBezTo>
                <a:cubicBezTo>
                  <a:pt x="14649" y="15674"/>
                  <a:pt x="14580" y="15536"/>
                  <a:pt x="14510" y="15536"/>
                </a:cubicBezTo>
                <a:close/>
                <a:moveTo>
                  <a:pt x="6496" y="16196"/>
                </a:moveTo>
                <a:cubicBezTo>
                  <a:pt x="6454" y="16185"/>
                  <a:pt x="6403" y="16212"/>
                  <a:pt x="6332" y="16265"/>
                </a:cubicBezTo>
                <a:cubicBezTo>
                  <a:pt x="6251" y="16325"/>
                  <a:pt x="6147" y="16446"/>
                  <a:pt x="6100" y="16534"/>
                </a:cubicBezTo>
                <a:cubicBezTo>
                  <a:pt x="6052" y="16621"/>
                  <a:pt x="5944" y="16780"/>
                  <a:pt x="5859" y="16888"/>
                </a:cubicBezTo>
                <a:cubicBezTo>
                  <a:pt x="5544" y="17290"/>
                  <a:pt x="5435" y="17697"/>
                  <a:pt x="5442" y="18437"/>
                </a:cubicBezTo>
                <a:cubicBezTo>
                  <a:pt x="5449" y="19094"/>
                  <a:pt x="5466" y="19119"/>
                  <a:pt x="5938" y="19157"/>
                </a:cubicBezTo>
                <a:lnTo>
                  <a:pt x="6266" y="19184"/>
                </a:lnTo>
                <a:lnTo>
                  <a:pt x="6302" y="19342"/>
                </a:lnTo>
                <a:cubicBezTo>
                  <a:pt x="6322" y="19429"/>
                  <a:pt x="6333" y="19644"/>
                  <a:pt x="6327" y="19820"/>
                </a:cubicBezTo>
                <a:lnTo>
                  <a:pt x="6314" y="20138"/>
                </a:lnTo>
                <a:lnTo>
                  <a:pt x="5992" y="20123"/>
                </a:lnTo>
                <a:cubicBezTo>
                  <a:pt x="5620" y="20105"/>
                  <a:pt x="5408" y="20043"/>
                  <a:pt x="5283" y="19916"/>
                </a:cubicBezTo>
                <a:cubicBezTo>
                  <a:pt x="5234" y="19866"/>
                  <a:pt x="5181" y="19841"/>
                  <a:pt x="5165" y="19859"/>
                </a:cubicBezTo>
                <a:cubicBezTo>
                  <a:pt x="5149" y="19877"/>
                  <a:pt x="5136" y="20066"/>
                  <a:pt x="5136" y="20280"/>
                </a:cubicBezTo>
                <a:cubicBezTo>
                  <a:pt x="5136" y="20593"/>
                  <a:pt x="5156" y="20712"/>
                  <a:pt x="5233" y="20874"/>
                </a:cubicBezTo>
                <a:cubicBezTo>
                  <a:pt x="5348" y="21115"/>
                  <a:pt x="5685" y="21365"/>
                  <a:pt x="6036" y="21469"/>
                </a:cubicBezTo>
                <a:cubicBezTo>
                  <a:pt x="6476" y="21599"/>
                  <a:pt x="6832" y="21553"/>
                  <a:pt x="7342" y="21300"/>
                </a:cubicBezTo>
                <a:cubicBezTo>
                  <a:pt x="7506" y="21218"/>
                  <a:pt x="7722" y="21111"/>
                  <a:pt x="7821" y="21063"/>
                </a:cubicBezTo>
                <a:cubicBezTo>
                  <a:pt x="8323" y="20818"/>
                  <a:pt x="8199" y="20148"/>
                  <a:pt x="7502" y="19343"/>
                </a:cubicBezTo>
                <a:lnTo>
                  <a:pt x="7143" y="18929"/>
                </a:lnTo>
                <a:lnTo>
                  <a:pt x="7382" y="18734"/>
                </a:lnTo>
                <a:cubicBezTo>
                  <a:pt x="7691" y="18480"/>
                  <a:pt x="7945" y="18119"/>
                  <a:pt x="8024" y="17821"/>
                </a:cubicBezTo>
                <a:cubicBezTo>
                  <a:pt x="8117" y="17474"/>
                  <a:pt x="8193" y="17016"/>
                  <a:pt x="8163" y="16983"/>
                </a:cubicBezTo>
                <a:cubicBezTo>
                  <a:pt x="8149" y="16967"/>
                  <a:pt x="8015" y="16991"/>
                  <a:pt x="7867" y="17037"/>
                </a:cubicBezTo>
                <a:cubicBezTo>
                  <a:pt x="7427" y="17171"/>
                  <a:pt x="7387" y="17164"/>
                  <a:pt x="7371" y="16955"/>
                </a:cubicBezTo>
                <a:cubicBezTo>
                  <a:pt x="7360" y="16813"/>
                  <a:pt x="7332" y="16761"/>
                  <a:pt x="7234" y="16704"/>
                </a:cubicBezTo>
                <a:cubicBezTo>
                  <a:pt x="7041" y="16593"/>
                  <a:pt x="6943" y="16612"/>
                  <a:pt x="6927" y="16764"/>
                </a:cubicBezTo>
                <a:cubicBezTo>
                  <a:pt x="6917" y="16856"/>
                  <a:pt x="6888" y="16896"/>
                  <a:pt x="6832" y="16896"/>
                </a:cubicBezTo>
                <a:cubicBezTo>
                  <a:pt x="6768" y="16896"/>
                  <a:pt x="6734" y="16829"/>
                  <a:pt x="6676" y="16593"/>
                </a:cubicBezTo>
                <a:cubicBezTo>
                  <a:pt x="6612" y="16331"/>
                  <a:pt x="6567" y="16213"/>
                  <a:pt x="6496" y="16196"/>
                </a:cubicBezTo>
                <a:close/>
                <a:moveTo>
                  <a:pt x="800" y="16785"/>
                </a:moveTo>
                <a:cubicBezTo>
                  <a:pt x="761" y="16782"/>
                  <a:pt x="710" y="16806"/>
                  <a:pt x="647" y="16858"/>
                </a:cubicBezTo>
                <a:cubicBezTo>
                  <a:pt x="558" y="16933"/>
                  <a:pt x="532" y="16995"/>
                  <a:pt x="529" y="17144"/>
                </a:cubicBezTo>
                <a:cubicBezTo>
                  <a:pt x="526" y="17295"/>
                  <a:pt x="495" y="17371"/>
                  <a:pt x="376" y="17502"/>
                </a:cubicBezTo>
                <a:cubicBezTo>
                  <a:pt x="179" y="17722"/>
                  <a:pt x="35" y="18071"/>
                  <a:pt x="9" y="18396"/>
                </a:cubicBezTo>
                <a:cubicBezTo>
                  <a:pt x="-21" y="18760"/>
                  <a:pt x="57" y="18860"/>
                  <a:pt x="425" y="18928"/>
                </a:cubicBezTo>
                <a:cubicBezTo>
                  <a:pt x="839" y="19006"/>
                  <a:pt x="824" y="18995"/>
                  <a:pt x="747" y="19159"/>
                </a:cubicBezTo>
                <a:cubicBezTo>
                  <a:pt x="711" y="19238"/>
                  <a:pt x="621" y="19378"/>
                  <a:pt x="548" y="19471"/>
                </a:cubicBezTo>
                <a:cubicBezTo>
                  <a:pt x="439" y="19609"/>
                  <a:pt x="425" y="19651"/>
                  <a:pt x="468" y="19709"/>
                </a:cubicBezTo>
                <a:cubicBezTo>
                  <a:pt x="533" y="19796"/>
                  <a:pt x="530" y="19796"/>
                  <a:pt x="680" y="19710"/>
                </a:cubicBezTo>
                <a:cubicBezTo>
                  <a:pt x="747" y="19671"/>
                  <a:pt x="823" y="19574"/>
                  <a:pt x="849" y="19490"/>
                </a:cubicBezTo>
                <a:cubicBezTo>
                  <a:pt x="884" y="19379"/>
                  <a:pt x="914" y="19348"/>
                  <a:pt x="968" y="19371"/>
                </a:cubicBezTo>
                <a:cubicBezTo>
                  <a:pt x="1007" y="19388"/>
                  <a:pt x="1170" y="19427"/>
                  <a:pt x="1329" y="19458"/>
                </a:cubicBezTo>
                <a:cubicBezTo>
                  <a:pt x="1573" y="19504"/>
                  <a:pt x="1671" y="19500"/>
                  <a:pt x="1953" y="19431"/>
                </a:cubicBezTo>
                <a:cubicBezTo>
                  <a:pt x="2277" y="19353"/>
                  <a:pt x="2290" y="19354"/>
                  <a:pt x="2352" y="19441"/>
                </a:cubicBezTo>
                <a:cubicBezTo>
                  <a:pt x="2450" y="19578"/>
                  <a:pt x="2732" y="19709"/>
                  <a:pt x="2789" y="19646"/>
                </a:cubicBezTo>
                <a:cubicBezTo>
                  <a:pt x="2823" y="19608"/>
                  <a:pt x="2817" y="19559"/>
                  <a:pt x="2765" y="19471"/>
                </a:cubicBezTo>
                <a:cubicBezTo>
                  <a:pt x="2703" y="19366"/>
                  <a:pt x="2701" y="19346"/>
                  <a:pt x="2755" y="19323"/>
                </a:cubicBezTo>
                <a:cubicBezTo>
                  <a:pt x="2789" y="19308"/>
                  <a:pt x="2856" y="19319"/>
                  <a:pt x="2903" y="19347"/>
                </a:cubicBezTo>
                <a:cubicBezTo>
                  <a:pt x="3023" y="19418"/>
                  <a:pt x="3355" y="19410"/>
                  <a:pt x="3521" y="19333"/>
                </a:cubicBezTo>
                <a:cubicBezTo>
                  <a:pt x="3795" y="19206"/>
                  <a:pt x="3951" y="18943"/>
                  <a:pt x="4281" y="18049"/>
                </a:cubicBezTo>
                <a:cubicBezTo>
                  <a:pt x="4425" y="17658"/>
                  <a:pt x="4581" y="17411"/>
                  <a:pt x="4719" y="17354"/>
                </a:cubicBezTo>
                <a:cubicBezTo>
                  <a:pt x="4791" y="17324"/>
                  <a:pt x="4780" y="17304"/>
                  <a:pt x="4632" y="17194"/>
                </a:cubicBezTo>
                <a:cubicBezTo>
                  <a:pt x="4421" y="17039"/>
                  <a:pt x="4149" y="16954"/>
                  <a:pt x="3992" y="16995"/>
                </a:cubicBezTo>
                <a:cubicBezTo>
                  <a:pt x="3788" y="17048"/>
                  <a:pt x="3521" y="17245"/>
                  <a:pt x="3367" y="17457"/>
                </a:cubicBezTo>
                <a:cubicBezTo>
                  <a:pt x="3162" y="17737"/>
                  <a:pt x="2878" y="18265"/>
                  <a:pt x="2775" y="18558"/>
                </a:cubicBezTo>
                <a:cubicBezTo>
                  <a:pt x="2728" y="18692"/>
                  <a:pt x="2672" y="18823"/>
                  <a:pt x="2651" y="18847"/>
                </a:cubicBezTo>
                <a:cubicBezTo>
                  <a:pt x="2627" y="18874"/>
                  <a:pt x="2527" y="18838"/>
                  <a:pt x="2396" y="18759"/>
                </a:cubicBezTo>
                <a:cubicBezTo>
                  <a:pt x="2235" y="18661"/>
                  <a:pt x="2113" y="18628"/>
                  <a:pt x="1915" y="18621"/>
                </a:cubicBezTo>
                <a:lnTo>
                  <a:pt x="1650" y="18612"/>
                </a:lnTo>
                <a:lnTo>
                  <a:pt x="1648" y="18237"/>
                </a:lnTo>
                <a:cubicBezTo>
                  <a:pt x="1647" y="17875"/>
                  <a:pt x="1650" y="17861"/>
                  <a:pt x="1765" y="17794"/>
                </a:cubicBezTo>
                <a:cubicBezTo>
                  <a:pt x="1902" y="17716"/>
                  <a:pt x="1983" y="17525"/>
                  <a:pt x="1941" y="17377"/>
                </a:cubicBezTo>
                <a:cubicBezTo>
                  <a:pt x="1893" y="17206"/>
                  <a:pt x="1828" y="17205"/>
                  <a:pt x="1622" y="17370"/>
                </a:cubicBezTo>
                <a:lnTo>
                  <a:pt x="1423" y="17529"/>
                </a:lnTo>
                <a:lnTo>
                  <a:pt x="1160" y="17389"/>
                </a:lnTo>
                <a:lnTo>
                  <a:pt x="897" y="17248"/>
                </a:lnTo>
                <a:lnTo>
                  <a:pt x="897" y="17034"/>
                </a:lnTo>
                <a:cubicBezTo>
                  <a:pt x="897" y="16874"/>
                  <a:pt x="864" y="16791"/>
                  <a:pt x="800" y="16785"/>
                </a:cubicBezTo>
                <a:close/>
                <a:moveTo>
                  <a:pt x="17609" y="16881"/>
                </a:moveTo>
                <a:cubicBezTo>
                  <a:pt x="17570" y="16883"/>
                  <a:pt x="17520" y="16913"/>
                  <a:pt x="17453" y="16971"/>
                </a:cubicBezTo>
                <a:cubicBezTo>
                  <a:pt x="17357" y="17055"/>
                  <a:pt x="17337" y="17106"/>
                  <a:pt x="17346" y="17250"/>
                </a:cubicBezTo>
                <a:cubicBezTo>
                  <a:pt x="17356" y="17397"/>
                  <a:pt x="17333" y="17456"/>
                  <a:pt x="17208" y="17597"/>
                </a:cubicBezTo>
                <a:cubicBezTo>
                  <a:pt x="17008" y="17819"/>
                  <a:pt x="16865" y="18167"/>
                  <a:pt x="16838" y="18500"/>
                </a:cubicBezTo>
                <a:cubicBezTo>
                  <a:pt x="16818" y="18742"/>
                  <a:pt x="16827" y="18784"/>
                  <a:pt x="16923" y="18890"/>
                </a:cubicBezTo>
                <a:cubicBezTo>
                  <a:pt x="17002" y="18979"/>
                  <a:pt x="17094" y="19017"/>
                  <a:pt x="17281" y="19040"/>
                </a:cubicBezTo>
                <a:cubicBezTo>
                  <a:pt x="17654" y="19087"/>
                  <a:pt x="17655" y="19087"/>
                  <a:pt x="17577" y="19254"/>
                </a:cubicBezTo>
                <a:cubicBezTo>
                  <a:pt x="17540" y="19333"/>
                  <a:pt x="17450" y="19472"/>
                  <a:pt x="17378" y="19565"/>
                </a:cubicBezTo>
                <a:cubicBezTo>
                  <a:pt x="17269" y="19703"/>
                  <a:pt x="17254" y="19747"/>
                  <a:pt x="17298" y="19805"/>
                </a:cubicBezTo>
                <a:cubicBezTo>
                  <a:pt x="17363" y="19892"/>
                  <a:pt x="17360" y="19891"/>
                  <a:pt x="17509" y="19805"/>
                </a:cubicBezTo>
                <a:cubicBezTo>
                  <a:pt x="17576" y="19767"/>
                  <a:pt x="17652" y="19669"/>
                  <a:pt x="17677" y="19588"/>
                </a:cubicBezTo>
                <a:cubicBezTo>
                  <a:pt x="17712" y="19478"/>
                  <a:pt x="17744" y="19446"/>
                  <a:pt x="17800" y="19465"/>
                </a:cubicBezTo>
                <a:cubicBezTo>
                  <a:pt x="18215" y="19605"/>
                  <a:pt x="18506" y="19620"/>
                  <a:pt x="18861" y="19517"/>
                </a:cubicBezTo>
                <a:cubicBezTo>
                  <a:pt x="19103" y="19447"/>
                  <a:pt x="19118" y="19447"/>
                  <a:pt x="19181" y="19534"/>
                </a:cubicBezTo>
                <a:cubicBezTo>
                  <a:pt x="19279" y="19672"/>
                  <a:pt x="19561" y="19805"/>
                  <a:pt x="19619" y="19741"/>
                </a:cubicBezTo>
                <a:cubicBezTo>
                  <a:pt x="19652" y="19703"/>
                  <a:pt x="19647" y="19657"/>
                  <a:pt x="19596" y="19571"/>
                </a:cubicBezTo>
                <a:cubicBezTo>
                  <a:pt x="19511" y="19427"/>
                  <a:pt x="19561" y="19379"/>
                  <a:pt x="19725" y="19449"/>
                </a:cubicBezTo>
                <a:cubicBezTo>
                  <a:pt x="19898" y="19523"/>
                  <a:pt x="20225" y="19512"/>
                  <a:pt x="20373" y="19426"/>
                </a:cubicBezTo>
                <a:cubicBezTo>
                  <a:pt x="20574" y="19311"/>
                  <a:pt x="20794" y="18987"/>
                  <a:pt x="20939" y="18594"/>
                </a:cubicBezTo>
                <a:cubicBezTo>
                  <a:pt x="21214" y="17849"/>
                  <a:pt x="21297" y="17676"/>
                  <a:pt x="21437" y="17540"/>
                </a:cubicBezTo>
                <a:lnTo>
                  <a:pt x="21579" y="17400"/>
                </a:lnTo>
                <a:lnTo>
                  <a:pt x="21438" y="17282"/>
                </a:lnTo>
                <a:cubicBezTo>
                  <a:pt x="21055" y="16956"/>
                  <a:pt x="20550" y="17066"/>
                  <a:pt x="20194" y="17554"/>
                </a:cubicBezTo>
                <a:cubicBezTo>
                  <a:pt x="19992" y="17830"/>
                  <a:pt x="19707" y="18361"/>
                  <a:pt x="19604" y="18653"/>
                </a:cubicBezTo>
                <a:cubicBezTo>
                  <a:pt x="19485" y="18988"/>
                  <a:pt x="19445" y="19038"/>
                  <a:pt x="19357" y="18954"/>
                </a:cubicBezTo>
                <a:cubicBezTo>
                  <a:pt x="19217" y="18817"/>
                  <a:pt x="19067" y="18760"/>
                  <a:pt x="18778" y="18734"/>
                </a:cubicBezTo>
                <a:lnTo>
                  <a:pt x="18481" y="18708"/>
                </a:lnTo>
                <a:lnTo>
                  <a:pt x="18478" y="18334"/>
                </a:lnTo>
                <a:cubicBezTo>
                  <a:pt x="18475" y="17971"/>
                  <a:pt x="18479" y="17956"/>
                  <a:pt x="18595" y="17890"/>
                </a:cubicBezTo>
                <a:cubicBezTo>
                  <a:pt x="18745" y="17803"/>
                  <a:pt x="18818" y="17608"/>
                  <a:pt x="18757" y="17458"/>
                </a:cubicBezTo>
                <a:cubicBezTo>
                  <a:pt x="18698" y="17314"/>
                  <a:pt x="18631" y="17320"/>
                  <a:pt x="18421" y="17489"/>
                </a:cubicBezTo>
                <a:lnTo>
                  <a:pt x="18246" y="17630"/>
                </a:lnTo>
                <a:lnTo>
                  <a:pt x="18060" y="17529"/>
                </a:lnTo>
                <a:cubicBezTo>
                  <a:pt x="17959" y="17473"/>
                  <a:pt x="17847" y="17413"/>
                  <a:pt x="17812" y="17395"/>
                </a:cubicBezTo>
                <a:cubicBezTo>
                  <a:pt x="17773" y="17375"/>
                  <a:pt x="17738" y="17272"/>
                  <a:pt x="17725" y="17130"/>
                </a:cubicBezTo>
                <a:cubicBezTo>
                  <a:pt x="17710" y="16959"/>
                  <a:pt x="17676" y="16879"/>
                  <a:pt x="17609" y="16881"/>
                </a:cubicBezTo>
                <a:close/>
              </a:path>
            </a:pathLst>
          </a:custGeom>
          <a:ln w="12700">
            <a:miter lim="400000"/>
          </a:ln>
        </p:spPr>
      </p:pic>
      <p:grpSp>
        <p:nvGrpSpPr>
          <p:cNvPr id="921" name="Flecha"/>
          <p:cNvGrpSpPr/>
          <p:nvPr/>
        </p:nvGrpSpPr>
        <p:grpSpPr>
          <a:xfrm>
            <a:off x="384805" y="8252358"/>
            <a:ext cx="2838858" cy="1418386"/>
            <a:chOff x="0" y="-1"/>
            <a:chExt cx="2838856" cy="1418385"/>
          </a:xfrm>
        </p:grpSpPr>
        <p:sp>
          <p:nvSpPr>
            <p:cNvPr id="919" name="Flecha"/>
            <p:cNvSpPr/>
            <p:nvPr/>
          </p:nvSpPr>
          <p:spPr>
            <a:xfrm>
              <a:off x="82549" y="117703"/>
              <a:ext cx="2513938" cy="1182977"/>
            </a:xfrm>
            <a:prstGeom prst="rightArrow">
              <a:avLst>
                <a:gd name="adj1" fmla="val 47251"/>
                <a:gd name="adj2" fmla="val 138024"/>
              </a:avLst>
            </a:prstGeom>
            <a:solidFill>
              <a:srgbClr val="FFF4DE"/>
            </a:solidFill>
            <a:ln w="12700" cap="flat">
              <a:noFill/>
              <a:miter lim="400000"/>
            </a:ln>
            <a:effectLst/>
          </p:spPr>
          <p:txBody>
            <a:bodyPr wrap="square" lIns="50800" tIns="50800" rIns="50800" bIns="50800" numCol="1" anchor="ctr">
              <a:noAutofit/>
            </a:bodyPr>
            <a:lstStyle/>
            <a:p>
              <a:pPr>
                <a:defRPr sz="2200">
                  <a:solidFill>
                    <a:srgbClr val="FFFFFF"/>
                  </a:solidFill>
                </a:defRPr>
              </a:pPr>
            </a:p>
          </p:txBody>
        </p:sp>
        <p:pic>
          <p:nvPicPr>
            <p:cNvPr id="920" name="Flecha Flecha" descr="Flecha Flecha"/>
            <p:cNvPicPr>
              <a:picLocks noChangeAspect="1"/>
            </p:cNvPicPr>
            <p:nvPr/>
          </p:nvPicPr>
          <p:blipFill>
            <a:blip r:embed="rId7">
              <a:extLst/>
            </a:blip>
            <a:stretch>
              <a:fillRect/>
            </a:stretch>
          </p:blipFill>
          <p:spPr>
            <a:xfrm>
              <a:off x="-1" y="-2"/>
              <a:ext cx="2838858" cy="1418387"/>
            </a:xfrm>
            <a:prstGeom prst="rect">
              <a:avLst/>
            </a:prstGeom>
            <a:ln w="12700" cap="flat">
              <a:noFill/>
              <a:miter lim="400000"/>
            </a:ln>
            <a:effectLst/>
          </p:spPr>
        </p:pic>
      </p:grpSp>
      <p:sp>
        <p:nvSpPr>
          <p:cNvPr id="922" name="Siguiente nivel">
            <a:hlinkClick r:id="rId8" invalidUrl="" action="ppaction://hlinksldjump" tgtFrame="" tooltip="" history="1" highlightClick="0" endSnd="0"/>
          </p:cNvPr>
          <p:cNvSpPr txBox="1"/>
          <p:nvPr/>
        </p:nvSpPr>
        <p:spPr>
          <a:xfrm>
            <a:off x="455041" y="8726599"/>
            <a:ext cx="1985517"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i="1">
                <a:latin typeface="Times Roman"/>
                <a:ea typeface="Times Roman"/>
                <a:cs typeface="Times Roman"/>
                <a:sym typeface="Times Roman"/>
              </a:defRPr>
            </a:lvl1pPr>
          </a:lstStyle>
          <a:p>
            <a:pPr/>
            <a:r>
              <a:t>Siguiente nivel</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Lucida Grande"/>
        <a:ea typeface="Lucida Grande"/>
        <a:cs typeface="Lucida Grand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Lucida Grande"/>
        <a:ea typeface="Lucida Grande"/>
        <a:cs typeface="Lucida Grand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