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-3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0FBB7-BC5B-43D1-A6F9-CC70238F15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72D0FA-4420-4C3C-AAC9-5CB3FB487B74}">
      <dgm:prSet phldrT="[Texte]"/>
      <dgm:spPr/>
      <dgm:t>
        <a:bodyPr/>
        <a:lstStyle/>
        <a:p>
          <a:r>
            <a:rPr lang="fr-FR" dirty="0"/>
            <a:t>Argan</a:t>
          </a:r>
        </a:p>
      </dgm:t>
    </dgm:pt>
    <dgm:pt modelId="{6342867D-A686-4602-A104-6665C3360DE4}" type="parTrans" cxnId="{BE3DE0FC-2A86-4689-AB4A-E93483D9D2AB}">
      <dgm:prSet/>
      <dgm:spPr/>
      <dgm:t>
        <a:bodyPr/>
        <a:lstStyle/>
        <a:p>
          <a:endParaRPr lang="fr-FR"/>
        </a:p>
      </dgm:t>
    </dgm:pt>
    <dgm:pt modelId="{989C144A-989A-4F68-BDEF-1F9C69578E98}" type="sibTrans" cxnId="{BE3DE0FC-2A86-4689-AB4A-E93483D9D2AB}">
      <dgm:prSet/>
      <dgm:spPr/>
      <dgm:t>
        <a:bodyPr/>
        <a:lstStyle/>
        <a:p>
          <a:endParaRPr lang="fr-FR"/>
        </a:p>
      </dgm:t>
    </dgm:pt>
    <dgm:pt modelId="{52732B7B-7F1E-4D48-831C-50CF186929A5}">
      <dgm:prSet phldrT="[Texte]"/>
      <dgm:spPr/>
      <dgm:t>
        <a:bodyPr/>
        <a:lstStyle/>
        <a:p>
          <a:r>
            <a:rPr lang="fr-FR"/>
            <a:t>Angélique</a:t>
          </a:r>
        </a:p>
      </dgm:t>
    </dgm:pt>
    <dgm:pt modelId="{93141543-75A9-4956-8903-6B0D5B7F77D5}" type="parTrans" cxnId="{2E42DE95-54B4-4BE6-A9B1-9671F009E3DD}">
      <dgm:prSet/>
      <dgm:spPr/>
      <dgm:t>
        <a:bodyPr/>
        <a:lstStyle/>
        <a:p>
          <a:endParaRPr lang="fr-FR"/>
        </a:p>
      </dgm:t>
    </dgm:pt>
    <dgm:pt modelId="{A524079D-E217-472C-8F11-B27C85C9F6D4}" type="sibTrans" cxnId="{2E42DE95-54B4-4BE6-A9B1-9671F009E3DD}">
      <dgm:prSet/>
      <dgm:spPr/>
      <dgm:t>
        <a:bodyPr/>
        <a:lstStyle/>
        <a:p>
          <a:endParaRPr lang="fr-FR"/>
        </a:p>
      </dgm:t>
    </dgm:pt>
    <dgm:pt modelId="{A2DFED3A-096E-4008-90B7-88CFE33A974F}">
      <dgm:prSet phldrT="[Texte]"/>
      <dgm:spPr/>
      <dgm:t>
        <a:bodyPr/>
        <a:lstStyle/>
        <a:p>
          <a:r>
            <a:rPr lang="fr-FR"/>
            <a:t>Toinette</a:t>
          </a:r>
        </a:p>
      </dgm:t>
    </dgm:pt>
    <dgm:pt modelId="{F104EEE0-651B-494A-8B67-F6B6A51FC352}" type="parTrans" cxnId="{616F47C7-AB69-4769-A1E9-80322188856A}">
      <dgm:prSet/>
      <dgm:spPr/>
      <dgm:t>
        <a:bodyPr/>
        <a:lstStyle/>
        <a:p>
          <a:endParaRPr lang="fr-FR"/>
        </a:p>
      </dgm:t>
    </dgm:pt>
    <dgm:pt modelId="{BCD3CA00-5D0E-4D7A-A982-DD0D640A8D68}" type="sibTrans" cxnId="{616F47C7-AB69-4769-A1E9-80322188856A}">
      <dgm:prSet/>
      <dgm:spPr/>
      <dgm:t>
        <a:bodyPr/>
        <a:lstStyle/>
        <a:p>
          <a:endParaRPr lang="fr-FR"/>
        </a:p>
      </dgm:t>
    </dgm:pt>
    <dgm:pt modelId="{B8BC5C3D-9B06-4C63-8933-61A070D62DF9}">
      <dgm:prSet phldrT="[Texte]"/>
      <dgm:spPr/>
      <dgm:t>
        <a:bodyPr/>
        <a:lstStyle/>
        <a:p>
          <a:r>
            <a:rPr lang="fr-FR"/>
            <a:t>Cléante</a:t>
          </a:r>
        </a:p>
      </dgm:t>
    </dgm:pt>
    <dgm:pt modelId="{E1937672-DC13-4764-B55B-56F4273106B6}" type="parTrans" cxnId="{7382E9D9-5F91-42EE-957E-6629927A7E59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4B7BFBE9-30DB-449D-A815-30E1D08894E8}" type="sibTrans" cxnId="{7382E9D9-5F91-42EE-957E-6629927A7E59}">
      <dgm:prSet/>
      <dgm:spPr/>
      <dgm:t>
        <a:bodyPr/>
        <a:lstStyle/>
        <a:p>
          <a:endParaRPr lang="fr-FR"/>
        </a:p>
      </dgm:t>
    </dgm:pt>
    <dgm:pt modelId="{AED483A4-45F8-4295-9199-8028483AA329}" type="pres">
      <dgm:prSet presAssocID="{BD40FBB7-BC5B-43D1-A6F9-CC70238F1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444C5A9-CC7A-4030-880F-6A16A10C912E}" type="pres">
      <dgm:prSet presAssocID="{D572D0FA-4420-4C3C-AAC9-5CB3FB487B74}" presName="hierRoot1" presStyleCnt="0"/>
      <dgm:spPr/>
    </dgm:pt>
    <dgm:pt modelId="{B609C103-70D1-4F33-8863-6A49D8FB48EA}" type="pres">
      <dgm:prSet presAssocID="{D572D0FA-4420-4C3C-AAC9-5CB3FB487B74}" presName="composite" presStyleCnt="0"/>
      <dgm:spPr/>
    </dgm:pt>
    <dgm:pt modelId="{C4EA8796-C0CE-4DF2-B11A-E899E6F62E01}" type="pres">
      <dgm:prSet presAssocID="{D572D0FA-4420-4C3C-AAC9-5CB3FB487B74}" presName="background" presStyleLbl="node0" presStyleIdx="0" presStyleCnt="1"/>
      <dgm:spPr/>
    </dgm:pt>
    <dgm:pt modelId="{1E001B18-6923-4B78-A345-DCD9845F21D1}" type="pres">
      <dgm:prSet presAssocID="{D572D0FA-4420-4C3C-AAC9-5CB3FB487B74}" presName="text" presStyleLbl="fgAcc0" presStyleIdx="0" presStyleCnt="1" custLinFactNeighborX="-1738" custLinFactNeighborY="95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2AEA1-343A-430A-9403-9CD5E58F33A5}" type="pres">
      <dgm:prSet presAssocID="{D572D0FA-4420-4C3C-AAC9-5CB3FB487B74}" presName="hierChild2" presStyleCnt="0"/>
      <dgm:spPr/>
    </dgm:pt>
    <dgm:pt modelId="{D9739C37-084A-46F1-A243-6C3C9B111C51}" type="pres">
      <dgm:prSet presAssocID="{93141543-75A9-4956-8903-6B0D5B7F77D5}" presName="Name10" presStyleLbl="parChTrans1D2" presStyleIdx="0" presStyleCnt="3"/>
      <dgm:spPr/>
      <dgm:t>
        <a:bodyPr/>
        <a:lstStyle/>
        <a:p>
          <a:endParaRPr lang="es-ES"/>
        </a:p>
      </dgm:t>
    </dgm:pt>
    <dgm:pt modelId="{F41E6B7C-A868-4A6A-8D41-FF54399F89AC}" type="pres">
      <dgm:prSet presAssocID="{52732B7B-7F1E-4D48-831C-50CF186929A5}" presName="hierRoot2" presStyleCnt="0"/>
      <dgm:spPr/>
    </dgm:pt>
    <dgm:pt modelId="{5E07EA16-5C68-4B35-BE78-347FB0839F43}" type="pres">
      <dgm:prSet presAssocID="{52732B7B-7F1E-4D48-831C-50CF186929A5}" presName="composite2" presStyleCnt="0"/>
      <dgm:spPr/>
    </dgm:pt>
    <dgm:pt modelId="{E4FEBC48-1920-4110-BFEA-52F052021427}" type="pres">
      <dgm:prSet presAssocID="{52732B7B-7F1E-4D48-831C-50CF186929A5}" presName="background2" presStyleLbl="node2" presStyleIdx="0" presStyleCnt="3"/>
      <dgm:spPr/>
    </dgm:pt>
    <dgm:pt modelId="{E2DC9F7D-3F73-45F0-81A8-4B6EF4EA1585}" type="pres">
      <dgm:prSet presAssocID="{52732B7B-7F1E-4D48-831C-50CF186929A5}" presName="text2" presStyleLbl="fgAcc2" presStyleIdx="0" presStyleCnt="3" custLinFactY="-56559" custLinFactNeighborX="117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D8E003-EFAC-46A7-BEEC-6D768A2998EC}" type="pres">
      <dgm:prSet presAssocID="{52732B7B-7F1E-4D48-831C-50CF186929A5}" presName="hierChild3" presStyleCnt="0"/>
      <dgm:spPr/>
    </dgm:pt>
    <dgm:pt modelId="{A764662D-49D7-40A2-96FE-A12B5A435BD4}" type="pres">
      <dgm:prSet presAssocID="{F104EEE0-651B-494A-8B67-F6B6A51FC352}" presName="Name10" presStyleLbl="parChTrans1D2" presStyleIdx="1" presStyleCnt="3"/>
      <dgm:spPr/>
      <dgm:t>
        <a:bodyPr/>
        <a:lstStyle/>
        <a:p>
          <a:endParaRPr lang="es-ES"/>
        </a:p>
      </dgm:t>
    </dgm:pt>
    <dgm:pt modelId="{3651CB6A-7167-4AEF-AABF-2286BB188723}" type="pres">
      <dgm:prSet presAssocID="{A2DFED3A-096E-4008-90B7-88CFE33A974F}" presName="hierRoot2" presStyleCnt="0"/>
      <dgm:spPr/>
    </dgm:pt>
    <dgm:pt modelId="{33C163E6-89E5-4E6F-95B9-5085CBDEEE89}" type="pres">
      <dgm:prSet presAssocID="{A2DFED3A-096E-4008-90B7-88CFE33A974F}" presName="composite2" presStyleCnt="0"/>
      <dgm:spPr/>
    </dgm:pt>
    <dgm:pt modelId="{3A98E0E6-974B-4A8B-B416-D1CF4B620ACA}" type="pres">
      <dgm:prSet presAssocID="{A2DFED3A-096E-4008-90B7-88CFE33A974F}" presName="background2" presStyleLbl="node2" presStyleIdx="1" presStyleCnt="3"/>
      <dgm:spPr/>
    </dgm:pt>
    <dgm:pt modelId="{8DE8F78A-F588-44B5-BC81-40EF89020824}" type="pres">
      <dgm:prSet presAssocID="{A2DFED3A-096E-4008-90B7-88CFE33A974F}" presName="text2" presStyleLbl="fgAcc2" presStyleIdx="1" presStyleCnt="3" custScaleY="117367" custLinFactY="58801" custLinFactNeighborX="-1842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B015A-9963-4CC2-B3E0-EC5158658F6D}" type="pres">
      <dgm:prSet presAssocID="{A2DFED3A-096E-4008-90B7-88CFE33A974F}" presName="hierChild3" presStyleCnt="0"/>
      <dgm:spPr/>
    </dgm:pt>
    <dgm:pt modelId="{0A4FCBCE-095F-47CD-9084-6ED2083D49B6}" type="pres">
      <dgm:prSet presAssocID="{E1937672-DC13-4764-B55B-56F4273106B6}" presName="Name10" presStyleLbl="parChTrans1D2" presStyleIdx="2" presStyleCnt="3"/>
      <dgm:spPr/>
      <dgm:t>
        <a:bodyPr/>
        <a:lstStyle/>
        <a:p>
          <a:endParaRPr lang="es-ES"/>
        </a:p>
      </dgm:t>
    </dgm:pt>
    <dgm:pt modelId="{C2104264-5253-427B-AE2F-BEDF75098D8A}" type="pres">
      <dgm:prSet presAssocID="{B8BC5C3D-9B06-4C63-8933-61A070D62DF9}" presName="hierRoot2" presStyleCnt="0"/>
      <dgm:spPr/>
    </dgm:pt>
    <dgm:pt modelId="{6D6B9BF8-CF94-49A6-9448-99CD28D4E00C}" type="pres">
      <dgm:prSet presAssocID="{B8BC5C3D-9B06-4C63-8933-61A070D62DF9}" presName="composite2" presStyleCnt="0"/>
      <dgm:spPr/>
    </dgm:pt>
    <dgm:pt modelId="{88B17611-7653-48E7-A010-4A39A99220E3}" type="pres">
      <dgm:prSet presAssocID="{B8BC5C3D-9B06-4C63-8933-61A070D62DF9}" presName="background2" presStyleLbl="node2" presStyleIdx="2" presStyleCnt="3"/>
      <dgm:spPr/>
    </dgm:pt>
    <dgm:pt modelId="{FDA432AF-7ED0-4F20-9823-0223D7DEF61A}" type="pres">
      <dgm:prSet presAssocID="{B8BC5C3D-9B06-4C63-8933-61A070D62DF9}" presName="text2" presStyleLbl="fgAcc2" presStyleIdx="2" presStyleCnt="3" custLinFactNeighborX="58477" custLinFactNeighborY="-436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A453AE-DC89-4DB2-BAEC-5E516C064D93}" type="pres">
      <dgm:prSet presAssocID="{B8BC5C3D-9B06-4C63-8933-61A070D62DF9}" presName="hierChild3" presStyleCnt="0"/>
      <dgm:spPr/>
    </dgm:pt>
  </dgm:ptLst>
  <dgm:cxnLst>
    <dgm:cxn modelId="{06A9FDB3-0967-405A-AA46-228AE00A48F8}" type="presOf" srcId="{BD40FBB7-BC5B-43D1-A6F9-CC70238F15E3}" destId="{AED483A4-45F8-4295-9199-8028483AA329}" srcOrd="0" destOrd="0" presId="urn:microsoft.com/office/officeart/2005/8/layout/hierarchy1"/>
    <dgm:cxn modelId="{E031E044-F17A-4258-B676-D1BF8D5426A4}" type="presOf" srcId="{B8BC5C3D-9B06-4C63-8933-61A070D62DF9}" destId="{FDA432AF-7ED0-4F20-9823-0223D7DEF61A}" srcOrd="0" destOrd="0" presId="urn:microsoft.com/office/officeart/2005/8/layout/hierarchy1"/>
    <dgm:cxn modelId="{5DA69283-4979-4042-810A-CF2A7FDEB510}" type="presOf" srcId="{D572D0FA-4420-4C3C-AAC9-5CB3FB487B74}" destId="{1E001B18-6923-4B78-A345-DCD9845F21D1}" srcOrd="0" destOrd="0" presId="urn:microsoft.com/office/officeart/2005/8/layout/hierarchy1"/>
    <dgm:cxn modelId="{40B0E470-B7BB-498F-9AA6-A20D2C985B0E}" type="presOf" srcId="{93141543-75A9-4956-8903-6B0D5B7F77D5}" destId="{D9739C37-084A-46F1-A243-6C3C9B111C51}" srcOrd="0" destOrd="0" presId="urn:microsoft.com/office/officeart/2005/8/layout/hierarchy1"/>
    <dgm:cxn modelId="{616F47C7-AB69-4769-A1E9-80322188856A}" srcId="{D572D0FA-4420-4C3C-AAC9-5CB3FB487B74}" destId="{A2DFED3A-096E-4008-90B7-88CFE33A974F}" srcOrd="1" destOrd="0" parTransId="{F104EEE0-651B-494A-8B67-F6B6A51FC352}" sibTransId="{BCD3CA00-5D0E-4D7A-A982-DD0D640A8D68}"/>
    <dgm:cxn modelId="{B979D87D-4008-473E-9265-A737F86C5E6F}" type="presOf" srcId="{A2DFED3A-096E-4008-90B7-88CFE33A974F}" destId="{8DE8F78A-F588-44B5-BC81-40EF89020824}" srcOrd="0" destOrd="0" presId="urn:microsoft.com/office/officeart/2005/8/layout/hierarchy1"/>
    <dgm:cxn modelId="{2E42DE95-54B4-4BE6-A9B1-9671F009E3DD}" srcId="{D572D0FA-4420-4C3C-AAC9-5CB3FB487B74}" destId="{52732B7B-7F1E-4D48-831C-50CF186929A5}" srcOrd="0" destOrd="0" parTransId="{93141543-75A9-4956-8903-6B0D5B7F77D5}" sibTransId="{A524079D-E217-472C-8F11-B27C85C9F6D4}"/>
    <dgm:cxn modelId="{BE3DE0FC-2A86-4689-AB4A-E93483D9D2AB}" srcId="{BD40FBB7-BC5B-43D1-A6F9-CC70238F15E3}" destId="{D572D0FA-4420-4C3C-AAC9-5CB3FB487B74}" srcOrd="0" destOrd="0" parTransId="{6342867D-A686-4602-A104-6665C3360DE4}" sibTransId="{989C144A-989A-4F68-BDEF-1F9C69578E98}"/>
    <dgm:cxn modelId="{21B4D07C-F422-43F3-9E21-A9BBE6B3515D}" type="presOf" srcId="{E1937672-DC13-4764-B55B-56F4273106B6}" destId="{0A4FCBCE-095F-47CD-9084-6ED2083D49B6}" srcOrd="0" destOrd="0" presId="urn:microsoft.com/office/officeart/2005/8/layout/hierarchy1"/>
    <dgm:cxn modelId="{E36BAAAC-DB5F-4D9A-B856-381E4D15AFE3}" type="presOf" srcId="{F104EEE0-651B-494A-8B67-F6B6A51FC352}" destId="{A764662D-49D7-40A2-96FE-A12B5A435BD4}" srcOrd="0" destOrd="0" presId="urn:microsoft.com/office/officeart/2005/8/layout/hierarchy1"/>
    <dgm:cxn modelId="{7382E9D9-5F91-42EE-957E-6629927A7E59}" srcId="{D572D0FA-4420-4C3C-AAC9-5CB3FB487B74}" destId="{B8BC5C3D-9B06-4C63-8933-61A070D62DF9}" srcOrd="2" destOrd="0" parTransId="{E1937672-DC13-4764-B55B-56F4273106B6}" sibTransId="{4B7BFBE9-30DB-449D-A815-30E1D08894E8}"/>
    <dgm:cxn modelId="{EBF9C84E-F34C-4F5C-A5F5-BD4388EC05B3}" type="presOf" srcId="{52732B7B-7F1E-4D48-831C-50CF186929A5}" destId="{E2DC9F7D-3F73-45F0-81A8-4B6EF4EA1585}" srcOrd="0" destOrd="0" presId="urn:microsoft.com/office/officeart/2005/8/layout/hierarchy1"/>
    <dgm:cxn modelId="{1377F4F2-CE1F-438A-AF7F-77CB3FD477BE}" type="presParOf" srcId="{AED483A4-45F8-4295-9199-8028483AA329}" destId="{2444C5A9-CC7A-4030-880F-6A16A10C912E}" srcOrd="0" destOrd="0" presId="urn:microsoft.com/office/officeart/2005/8/layout/hierarchy1"/>
    <dgm:cxn modelId="{143D0655-C1E5-461F-84AE-FEB1AB580667}" type="presParOf" srcId="{2444C5A9-CC7A-4030-880F-6A16A10C912E}" destId="{B609C103-70D1-4F33-8863-6A49D8FB48EA}" srcOrd="0" destOrd="0" presId="urn:microsoft.com/office/officeart/2005/8/layout/hierarchy1"/>
    <dgm:cxn modelId="{BC549126-49AA-4293-9424-FB30D4BFD761}" type="presParOf" srcId="{B609C103-70D1-4F33-8863-6A49D8FB48EA}" destId="{C4EA8796-C0CE-4DF2-B11A-E899E6F62E01}" srcOrd="0" destOrd="0" presId="urn:microsoft.com/office/officeart/2005/8/layout/hierarchy1"/>
    <dgm:cxn modelId="{ADC21BBE-1900-4FFF-A3B2-1A24C81FA624}" type="presParOf" srcId="{B609C103-70D1-4F33-8863-6A49D8FB48EA}" destId="{1E001B18-6923-4B78-A345-DCD9845F21D1}" srcOrd="1" destOrd="0" presId="urn:microsoft.com/office/officeart/2005/8/layout/hierarchy1"/>
    <dgm:cxn modelId="{BA40BBDE-6271-405C-A49F-1D2176690049}" type="presParOf" srcId="{2444C5A9-CC7A-4030-880F-6A16A10C912E}" destId="{D652AEA1-343A-430A-9403-9CD5E58F33A5}" srcOrd="1" destOrd="0" presId="urn:microsoft.com/office/officeart/2005/8/layout/hierarchy1"/>
    <dgm:cxn modelId="{5B1BC133-D8BC-4A5D-891E-CF2B8DBA22C6}" type="presParOf" srcId="{D652AEA1-343A-430A-9403-9CD5E58F33A5}" destId="{D9739C37-084A-46F1-A243-6C3C9B111C51}" srcOrd="0" destOrd="0" presId="urn:microsoft.com/office/officeart/2005/8/layout/hierarchy1"/>
    <dgm:cxn modelId="{EB2B31A2-9A65-4B1C-A5B2-7E260391F5BE}" type="presParOf" srcId="{D652AEA1-343A-430A-9403-9CD5E58F33A5}" destId="{F41E6B7C-A868-4A6A-8D41-FF54399F89AC}" srcOrd="1" destOrd="0" presId="urn:microsoft.com/office/officeart/2005/8/layout/hierarchy1"/>
    <dgm:cxn modelId="{D984E8CA-8DD6-4643-93AC-28924AAB3113}" type="presParOf" srcId="{F41E6B7C-A868-4A6A-8D41-FF54399F89AC}" destId="{5E07EA16-5C68-4B35-BE78-347FB0839F43}" srcOrd="0" destOrd="0" presId="urn:microsoft.com/office/officeart/2005/8/layout/hierarchy1"/>
    <dgm:cxn modelId="{4C5FEF96-1FEB-4D99-98E8-3BF41774E2AC}" type="presParOf" srcId="{5E07EA16-5C68-4B35-BE78-347FB0839F43}" destId="{E4FEBC48-1920-4110-BFEA-52F052021427}" srcOrd="0" destOrd="0" presId="urn:microsoft.com/office/officeart/2005/8/layout/hierarchy1"/>
    <dgm:cxn modelId="{7F81747A-9E3F-4D21-B065-EFF2B7478BF6}" type="presParOf" srcId="{5E07EA16-5C68-4B35-BE78-347FB0839F43}" destId="{E2DC9F7D-3F73-45F0-81A8-4B6EF4EA1585}" srcOrd="1" destOrd="0" presId="urn:microsoft.com/office/officeart/2005/8/layout/hierarchy1"/>
    <dgm:cxn modelId="{25DEDA4C-6B63-4AB7-9C96-2F49F5F1AFB6}" type="presParOf" srcId="{F41E6B7C-A868-4A6A-8D41-FF54399F89AC}" destId="{82D8E003-EFAC-46A7-BEEC-6D768A2998EC}" srcOrd="1" destOrd="0" presId="urn:microsoft.com/office/officeart/2005/8/layout/hierarchy1"/>
    <dgm:cxn modelId="{4B2ACF68-73E8-44DB-8508-94507D19D301}" type="presParOf" srcId="{D652AEA1-343A-430A-9403-9CD5E58F33A5}" destId="{A764662D-49D7-40A2-96FE-A12B5A435BD4}" srcOrd="2" destOrd="0" presId="urn:microsoft.com/office/officeart/2005/8/layout/hierarchy1"/>
    <dgm:cxn modelId="{9BDF37A9-2BEE-4586-A771-8C2CDFBD3EE8}" type="presParOf" srcId="{D652AEA1-343A-430A-9403-9CD5E58F33A5}" destId="{3651CB6A-7167-4AEF-AABF-2286BB188723}" srcOrd="3" destOrd="0" presId="urn:microsoft.com/office/officeart/2005/8/layout/hierarchy1"/>
    <dgm:cxn modelId="{49715D5A-06D6-49A5-AE0A-2133C0AACAB5}" type="presParOf" srcId="{3651CB6A-7167-4AEF-AABF-2286BB188723}" destId="{33C163E6-89E5-4E6F-95B9-5085CBDEEE89}" srcOrd="0" destOrd="0" presId="urn:microsoft.com/office/officeart/2005/8/layout/hierarchy1"/>
    <dgm:cxn modelId="{684464F0-A9AF-4761-AFB9-DECA0CF9ADFB}" type="presParOf" srcId="{33C163E6-89E5-4E6F-95B9-5085CBDEEE89}" destId="{3A98E0E6-974B-4A8B-B416-D1CF4B620ACA}" srcOrd="0" destOrd="0" presId="urn:microsoft.com/office/officeart/2005/8/layout/hierarchy1"/>
    <dgm:cxn modelId="{E4B5CB18-EE7D-4EB9-8665-009725283301}" type="presParOf" srcId="{33C163E6-89E5-4E6F-95B9-5085CBDEEE89}" destId="{8DE8F78A-F588-44B5-BC81-40EF89020824}" srcOrd="1" destOrd="0" presId="urn:microsoft.com/office/officeart/2005/8/layout/hierarchy1"/>
    <dgm:cxn modelId="{3EA64C6D-B79F-49DA-886E-5CA13C243726}" type="presParOf" srcId="{3651CB6A-7167-4AEF-AABF-2286BB188723}" destId="{147B015A-9963-4CC2-B3E0-EC5158658F6D}" srcOrd="1" destOrd="0" presId="urn:microsoft.com/office/officeart/2005/8/layout/hierarchy1"/>
    <dgm:cxn modelId="{1252A382-C05B-4094-9BB9-DDD10C5B817C}" type="presParOf" srcId="{D652AEA1-343A-430A-9403-9CD5E58F33A5}" destId="{0A4FCBCE-095F-47CD-9084-6ED2083D49B6}" srcOrd="4" destOrd="0" presId="urn:microsoft.com/office/officeart/2005/8/layout/hierarchy1"/>
    <dgm:cxn modelId="{4DEDB5DA-BA1E-400A-9AA7-1A3DDE324DAA}" type="presParOf" srcId="{D652AEA1-343A-430A-9403-9CD5E58F33A5}" destId="{C2104264-5253-427B-AE2F-BEDF75098D8A}" srcOrd="5" destOrd="0" presId="urn:microsoft.com/office/officeart/2005/8/layout/hierarchy1"/>
    <dgm:cxn modelId="{8077F810-5832-47F9-ABFC-1DE995DDE1E8}" type="presParOf" srcId="{C2104264-5253-427B-AE2F-BEDF75098D8A}" destId="{6D6B9BF8-CF94-49A6-9448-99CD28D4E00C}" srcOrd="0" destOrd="0" presId="urn:microsoft.com/office/officeart/2005/8/layout/hierarchy1"/>
    <dgm:cxn modelId="{E7F47E58-4E0A-42F6-A29F-F9ACC4F35947}" type="presParOf" srcId="{6D6B9BF8-CF94-49A6-9448-99CD28D4E00C}" destId="{88B17611-7653-48E7-A010-4A39A99220E3}" srcOrd="0" destOrd="0" presId="urn:microsoft.com/office/officeart/2005/8/layout/hierarchy1"/>
    <dgm:cxn modelId="{9B68F1D3-FCF3-42F0-A215-FE3B3B967724}" type="presParOf" srcId="{6D6B9BF8-CF94-49A6-9448-99CD28D4E00C}" destId="{FDA432AF-7ED0-4F20-9823-0223D7DEF61A}" srcOrd="1" destOrd="0" presId="urn:microsoft.com/office/officeart/2005/8/layout/hierarchy1"/>
    <dgm:cxn modelId="{558BEF3C-A68E-4E05-B58F-64F28A1729B3}" type="presParOf" srcId="{C2104264-5253-427B-AE2F-BEDF75098D8A}" destId="{BAA453AE-DC89-4DB2-BAEC-5E516C064D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D591C-A298-40E9-8683-1E8DFAEA7D0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33DB27-F703-49DC-8A3B-DCAE46185199}">
      <dgm:prSet phldrT="[Texte]"/>
      <dgm:spPr/>
      <dgm:t>
        <a:bodyPr/>
        <a:lstStyle/>
        <a:p>
          <a:pPr algn="ctr"/>
          <a:r>
            <a:rPr lang="fr-FR" dirty="0"/>
            <a:t>Monsieur </a:t>
          </a:r>
          <a:r>
            <a:rPr lang="fr-FR" dirty="0" err="1"/>
            <a:t>Diafoirus</a:t>
          </a:r>
          <a:endParaRPr lang="fr-FR" dirty="0"/>
        </a:p>
      </dgm:t>
    </dgm:pt>
    <dgm:pt modelId="{37158299-F897-41BA-A1BD-64E6F81BEC17}" type="parTrans" cxnId="{69146F24-6F91-4120-95FC-B802ABC1F8FF}">
      <dgm:prSet/>
      <dgm:spPr/>
      <dgm:t>
        <a:bodyPr/>
        <a:lstStyle/>
        <a:p>
          <a:pPr algn="ctr"/>
          <a:endParaRPr lang="fr-FR"/>
        </a:p>
      </dgm:t>
    </dgm:pt>
    <dgm:pt modelId="{FB59999A-A9BF-48A7-9FF8-C24F152C4979}" type="sibTrans" cxnId="{69146F24-6F91-4120-95FC-B802ABC1F8FF}">
      <dgm:prSet/>
      <dgm:spPr/>
      <dgm:t>
        <a:bodyPr/>
        <a:lstStyle/>
        <a:p>
          <a:pPr algn="ctr"/>
          <a:endParaRPr lang="fr-FR"/>
        </a:p>
      </dgm:t>
    </dgm:pt>
    <dgm:pt modelId="{93478288-D400-48E5-81B6-66712F9DFAD7}" type="asst">
      <dgm:prSet phldrT="[Texte]"/>
      <dgm:spPr/>
      <dgm:t>
        <a:bodyPr/>
        <a:lstStyle/>
        <a:p>
          <a:pPr algn="ctr"/>
          <a:r>
            <a:rPr lang="fr-FR" dirty="0"/>
            <a:t>Monsieur </a:t>
          </a:r>
          <a:r>
            <a:rPr lang="fr-FR" dirty="0" err="1"/>
            <a:t>Purgon</a:t>
          </a:r>
          <a:endParaRPr lang="fr-FR" dirty="0"/>
        </a:p>
      </dgm:t>
    </dgm:pt>
    <dgm:pt modelId="{41370C85-7B8A-41F3-8E58-8733BF885C31}" type="parTrans" cxnId="{4A7AEB6B-8FEB-46F9-B179-7C0ECCA08311}">
      <dgm:prSet/>
      <dgm:spPr>
        <a:ln>
          <a:noFill/>
        </a:ln>
      </dgm:spPr>
      <dgm:t>
        <a:bodyPr/>
        <a:lstStyle/>
        <a:p>
          <a:pPr algn="ctr"/>
          <a:endParaRPr lang="fr-FR"/>
        </a:p>
      </dgm:t>
    </dgm:pt>
    <dgm:pt modelId="{5B0C5879-BF15-413C-A3CF-0CDFE9228DCA}" type="sibTrans" cxnId="{4A7AEB6B-8FEB-46F9-B179-7C0ECCA08311}">
      <dgm:prSet/>
      <dgm:spPr/>
      <dgm:t>
        <a:bodyPr/>
        <a:lstStyle/>
        <a:p>
          <a:pPr algn="ctr"/>
          <a:endParaRPr lang="fr-FR"/>
        </a:p>
      </dgm:t>
    </dgm:pt>
    <dgm:pt modelId="{EC55E7F1-7DD9-4D05-99FB-A3219B391445}">
      <dgm:prSet phldrT="[Texte]"/>
      <dgm:spPr/>
      <dgm:t>
        <a:bodyPr/>
        <a:lstStyle/>
        <a:p>
          <a:pPr algn="ctr"/>
          <a:r>
            <a:rPr lang="fr-FR"/>
            <a:t>Thomas</a:t>
          </a:r>
        </a:p>
      </dgm:t>
    </dgm:pt>
    <dgm:pt modelId="{410FA8DB-B852-46FD-9A56-BAC0EC2CDF61}" type="parTrans" cxnId="{0C965CE8-E02F-46E4-8A0A-BB112E6DBF51}">
      <dgm:prSet/>
      <dgm:spPr/>
      <dgm:t>
        <a:bodyPr/>
        <a:lstStyle/>
        <a:p>
          <a:pPr algn="ctr"/>
          <a:endParaRPr lang="fr-FR"/>
        </a:p>
      </dgm:t>
    </dgm:pt>
    <dgm:pt modelId="{1BDCE0C3-18F1-49DC-ACA7-D4C7DD519300}" type="sibTrans" cxnId="{0C965CE8-E02F-46E4-8A0A-BB112E6DBF51}">
      <dgm:prSet/>
      <dgm:spPr/>
      <dgm:t>
        <a:bodyPr/>
        <a:lstStyle/>
        <a:p>
          <a:pPr algn="ctr"/>
          <a:endParaRPr lang="fr-FR"/>
        </a:p>
      </dgm:t>
    </dgm:pt>
    <dgm:pt modelId="{A779D127-9D44-4D1D-B522-FDEE8CEEEF48}" type="pres">
      <dgm:prSet presAssocID="{2C2D591C-A298-40E9-8683-1E8DFAEA7D0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8B7F39-0EF0-423D-9099-C06321D0341A}" type="pres">
      <dgm:prSet presAssocID="{0933DB27-F703-49DC-8A3B-DCAE46185199}" presName="hierRoot1" presStyleCnt="0">
        <dgm:presLayoutVars>
          <dgm:hierBranch val="init"/>
        </dgm:presLayoutVars>
      </dgm:prSet>
      <dgm:spPr/>
    </dgm:pt>
    <dgm:pt modelId="{5EED627F-995D-412B-8717-6FF2F11CF7E6}" type="pres">
      <dgm:prSet presAssocID="{0933DB27-F703-49DC-8A3B-DCAE46185199}" presName="rootComposite1" presStyleCnt="0"/>
      <dgm:spPr/>
    </dgm:pt>
    <dgm:pt modelId="{5D506E3E-7327-4719-9DA7-88823E44D962}" type="pres">
      <dgm:prSet presAssocID="{0933DB27-F703-49DC-8A3B-DCAE461851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E41CC5-12AC-4337-A3CE-0669C956933E}" type="pres">
      <dgm:prSet presAssocID="{0933DB27-F703-49DC-8A3B-DCAE46185199}" presName="topArc1" presStyleLbl="parChTrans1D1" presStyleIdx="0" presStyleCnt="6"/>
      <dgm:spPr/>
    </dgm:pt>
    <dgm:pt modelId="{70DC3F97-5D07-434E-83EE-B2EF27EB6294}" type="pres">
      <dgm:prSet presAssocID="{0933DB27-F703-49DC-8A3B-DCAE46185199}" presName="bottomArc1" presStyleLbl="parChTrans1D1" presStyleIdx="1" presStyleCnt="6"/>
      <dgm:spPr/>
    </dgm:pt>
    <dgm:pt modelId="{07697271-CBFF-4564-8BE8-6BC1C31E8648}" type="pres">
      <dgm:prSet presAssocID="{0933DB27-F703-49DC-8A3B-DCAE46185199}" presName="topConnNode1" presStyleLbl="node1" presStyleIdx="0" presStyleCnt="0"/>
      <dgm:spPr/>
      <dgm:t>
        <a:bodyPr/>
        <a:lstStyle/>
        <a:p>
          <a:endParaRPr lang="es-ES"/>
        </a:p>
      </dgm:t>
    </dgm:pt>
    <dgm:pt modelId="{6E8BFD3E-E2AA-4FF9-8E9E-9C014A6620D3}" type="pres">
      <dgm:prSet presAssocID="{0933DB27-F703-49DC-8A3B-DCAE46185199}" presName="hierChild2" presStyleCnt="0"/>
      <dgm:spPr/>
    </dgm:pt>
    <dgm:pt modelId="{7E1ED194-2459-4442-96CD-B10A28173ED1}" type="pres">
      <dgm:prSet presAssocID="{410FA8DB-B852-46FD-9A56-BAC0EC2CDF61}" presName="Name28" presStyleLbl="parChTrans1D2" presStyleIdx="0" presStyleCnt="2"/>
      <dgm:spPr/>
      <dgm:t>
        <a:bodyPr/>
        <a:lstStyle/>
        <a:p>
          <a:endParaRPr lang="es-ES"/>
        </a:p>
      </dgm:t>
    </dgm:pt>
    <dgm:pt modelId="{254FC544-5C0B-4C1C-B842-BF019F7BD915}" type="pres">
      <dgm:prSet presAssocID="{EC55E7F1-7DD9-4D05-99FB-A3219B391445}" presName="hierRoot2" presStyleCnt="0">
        <dgm:presLayoutVars>
          <dgm:hierBranch val="init"/>
        </dgm:presLayoutVars>
      </dgm:prSet>
      <dgm:spPr/>
    </dgm:pt>
    <dgm:pt modelId="{502E65D8-DB89-4C4E-B2AA-0A8ED6EFAAA2}" type="pres">
      <dgm:prSet presAssocID="{EC55E7F1-7DD9-4D05-99FB-A3219B391445}" presName="rootComposite2" presStyleCnt="0"/>
      <dgm:spPr/>
    </dgm:pt>
    <dgm:pt modelId="{85B004AB-F556-4695-BDAE-987CF3D98E4C}" type="pres">
      <dgm:prSet presAssocID="{EC55E7F1-7DD9-4D05-99FB-A3219B39144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2518F-018E-4BA1-BF58-8F344ECC7F98}" type="pres">
      <dgm:prSet presAssocID="{EC55E7F1-7DD9-4D05-99FB-A3219B391445}" presName="topArc2" presStyleLbl="parChTrans1D1" presStyleIdx="2" presStyleCnt="6"/>
      <dgm:spPr/>
    </dgm:pt>
    <dgm:pt modelId="{C7918685-F4CA-40A5-BFCC-DBD423EF9CC3}" type="pres">
      <dgm:prSet presAssocID="{EC55E7F1-7DD9-4D05-99FB-A3219B391445}" presName="bottomArc2" presStyleLbl="parChTrans1D1" presStyleIdx="3" presStyleCnt="6"/>
      <dgm:spPr/>
    </dgm:pt>
    <dgm:pt modelId="{FCEBC526-C3A5-48ED-B86E-58EFBB10994F}" type="pres">
      <dgm:prSet presAssocID="{EC55E7F1-7DD9-4D05-99FB-A3219B391445}" presName="topConnNode2" presStyleLbl="node2" presStyleIdx="0" presStyleCnt="0"/>
      <dgm:spPr/>
      <dgm:t>
        <a:bodyPr/>
        <a:lstStyle/>
        <a:p>
          <a:endParaRPr lang="es-ES"/>
        </a:p>
      </dgm:t>
    </dgm:pt>
    <dgm:pt modelId="{8E45E240-8CA4-4BD4-A610-29A8126CF890}" type="pres">
      <dgm:prSet presAssocID="{EC55E7F1-7DD9-4D05-99FB-A3219B391445}" presName="hierChild4" presStyleCnt="0"/>
      <dgm:spPr/>
    </dgm:pt>
    <dgm:pt modelId="{30079E4B-8E5F-4AE5-BB57-5E74E0287343}" type="pres">
      <dgm:prSet presAssocID="{EC55E7F1-7DD9-4D05-99FB-A3219B391445}" presName="hierChild5" presStyleCnt="0"/>
      <dgm:spPr/>
    </dgm:pt>
    <dgm:pt modelId="{8FD7714E-E63F-4AC6-8303-8ADE655AF64F}" type="pres">
      <dgm:prSet presAssocID="{0933DB27-F703-49DC-8A3B-DCAE46185199}" presName="hierChild3" presStyleCnt="0"/>
      <dgm:spPr/>
    </dgm:pt>
    <dgm:pt modelId="{C3CDB8CE-880C-46BF-B873-8C3C67920A5C}" type="pres">
      <dgm:prSet presAssocID="{41370C85-7B8A-41F3-8E58-8733BF885C31}" presName="Name101" presStyleLbl="parChTrans1D2" presStyleIdx="1" presStyleCnt="2"/>
      <dgm:spPr/>
      <dgm:t>
        <a:bodyPr/>
        <a:lstStyle/>
        <a:p>
          <a:endParaRPr lang="es-ES"/>
        </a:p>
      </dgm:t>
    </dgm:pt>
    <dgm:pt modelId="{652EF626-1FBF-4068-8968-85C3EA473B93}" type="pres">
      <dgm:prSet presAssocID="{93478288-D400-48E5-81B6-66712F9DFAD7}" presName="hierRoot3" presStyleCnt="0">
        <dgm:presLayoutVars>
          <dgm:hierBranch val="init"/>
        </dgm:presLayoutVars>
      </dgm:prSet>
      <dgm:spPr/>
    </dgm:pt>
    <dgm:pt modelId="{D29520A3-41C6-46A3-BAA6-A547111FB318}" type="pres">
      <dgm:prSet presAssocID="{93478288-D400-48E5-81B6-66712F9DFAD7}" presName="rootComposite3" presStyleCnt="0"/>
      <dgm:spPr/>
    </dgm:pt>
    <dgm:pt modelId="{8B2F8C0F-8FB9-4D70-937D-DDA8E54890C9}" type="pres">
      <dgm:prSet presAssocID="{93478288-D400-48E5-81B6-66712F9DFAD7}" presName="rootText3" presStyleLbl="alignAcc1" presStyleIdx="0" presStyleCnt="0" custLinFactY="-100000" custLinFactNeighborX="-44899" custLinFactNeighborY="-118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903D33-20D6-410A-975A-0884F8072A39}" type="pres">
      <dgm:prSet presAssocID="{93478288-D400-48E5-81B6-66712F9DFAD7}" presName="topArc3" presStyleLbl="parChTrans1D1" presStyleIdx="4" presStyleCnt="6"/>
      <dgm:spPr/>
    </dgm:pt>
    <dgm:pt modelId="{B8BDCF40-0BB9-47AB-ABFA-15E1F5EE21BB}" type="pres">
      <dgm:prSet presAssocID="{93478288-D400-48E5-81B6-66712F9DFAD7}" presName="bottomArc3" presStyleLbl="parChTrans1D1" presStyleIdx="5" presStyleCnt="6"/>
      <dgm:spPr/>
    </dgm:pt>
    <dgm:pt modelId="{340C127F-6B52-411B-A141-CF78607486A1}" type="pres">
      <dgm:prSet presAssocID="{93478288-D400-48E5-81B6-66712F9DFAD7}" presName="topConnNode3" presStyleLbl="asst1" presStyleIdx="0" presStyleCnt="0"/>
      <dgm:spPr/>
      <dgm:t>
        <a:bodyPr/>
        <a:lstStyle/>
        <a:p>
          <a:endParaRPr lang="es-ES"/>
        </a:p>
      </dgm:t>
    </dgm:pt>
    <dgm:pt modelId="{EFCC73A8-3116-436C-9830-1C15CE03D54C}" type="pres">
      <dgm:prSet presAssocID="{93478288-D400-48E5-81B6-66712F9DFAD7}" presName="hierChild6" presStyleCnt="0"/>
      <dgm:spPr/>
    </dgm:pt>
    <dgm:pt modelId="{F9228124-4E23-4102-830B-D19159539EE7}" type="pres">
      <dgm:prSet presAssocID="{93478288-D400-48E5-81B6-66712F9DFAD7}" presName="hierChild7" presStyleCnt="0"/>
      <dgm:spPr/>
    </dgm:pt>
  </dgm:ptLst>
  <dgm:cxnLst>
    <dgm:cxn modelId="{69146F24-6F91-4120-95FC-B802ABC1F8FF}" srcId="{2C2D591C-A298-40E9-8683-1E8DFAEA7D0A}" destId="{0933DB27-F703-49DC-8A3B-DCAE46185199}" srcOrd="0" destOrd="0" parTransId="{37158299-F897-41BA-A1BD-64E6F81BEC17}" sibTransId="{FB59999A-A9BF-48A7-9FF8-C24F152C4979}"/>
    <dgm:cxn modelId="{DB91FD87-ED6F-48AB-96FC-A5C7B8978110}" type="presOf" srcId="{41370C85-7B8A-41F3-8E58-8733BF885C31}" destId="{C3CDB8CE-880C-46BF-B873-8C3C67920A5C}" srcOrd="0" destOrd="0" presId="urn:microsoft.com/office/officeart/2008/layout/HalfCircleOrganizationChart"/>
    <dgm:cxn modelId="{4A7AEB6B-8FEB-46F9-B179-7C0ECCA08311}" srcId="{0933DB27-F703-49DC-8A3B-DCAE46185199}" destId="{93478288-D400-48E5-81B6-66712F9DFAD7}" srcOrd="0" destOrd="0" parTransId="{41370C85-7B8A-41F3-8E58-8733BF885C31}" sibTransId="{5B0C5879-BF15-413C-A3CF-0CDFE9228DCA}"/>
    <dgm:cxn modelId="{02CE00BB-84AA-4868-9108-BA4D4468F4EE}" type="presOf" srcId="{93478288-D400-48E5-81B6-66712F9DFAD7}" destId="{340C127F-6B52-411B-A141-CF78607486A1}" srcOrd="1" destOrd="0" presId="urn:microsoft.com/office/officeart/2008/layout/HalfCircleOrganizationChart"/>
    <dgm:cxn modelId="{5F4DC04D-6FFD-4073-9E2F-546C43ED324A}" type="presOf" srcId="{EC55E7F1-7DD9-4D05-99FB-A3219B391445}" destId="{85B004AB-F556-4695-BDAE-987CF3D98E4C}" srcOrd="0" destOrd="0" presId="urn:microsoft.com/office/officeart/2008/layout/HalfCircleOrganizationChart"/>
    <dgm:cxn modelId="{9DBCD1A4-9179-47A7-9BC2-40AA3D9FFEE7}" type="presOf" srcId="{EC55E7F1-7DD9-4D05-99FB-A3219B391445}" destId="{FCEBC526-C3A5-48ED-B86E-58EFBB10994F}" srcOrd="1" destOrd="0" presId="urn:microsoft.com/office/officeart/2008/layout/HalfCircleOrganizationChart"/>
    <dgm:cxn modelId="{22C4775A-8A6E-48F6-A8A3-6E2C5AF3EE2C}" type="presOf" srcId="{2C2D591C-A298-40E9-8683-1E8DFAEA7D0A}" destId="{A779D127-9D44-4D1D-B522-FDEE8CEEEF48}" srcOrd="0" destOrd="0" presId="urn:microsoft.com/office/officeart/2008/layout/HalfCircleOrganizationChart"/>
    <dgm:cxn modelId="{1806A407-DF7F-4E5A-BDDA-87B1C0D9A83E}" type="presOf" srcId="{93478288-D400-48E5-81B6-66712F9DFAD7}" destId="{8B2F8C0F-8FB9-4D70-937D-DDA8E54890C9}" srcOrd="0" destOrd="0" presId="urn:microsoft.com/office/officeart/2008/layout/HalfCircleOrganizationChart"/>
    <dgm:cxn modelId="{CA7D8272-4EC4-4647-B1BF-92D514DDE4C5}" type="presOf" srcId="{0933DB27-F703-49DC-8A3B-DCAE46185199}" destId="{5D506E3E-7327-4719-9DA7-88823E44D962}" srcOrd="0" destOrd="0" presId="urn:microsoft.com/office/officeart/2008/layout/HalfCircleOrganizationChart"/>
    <dgm:cxn modelId="{667B2452-C352-4E6A-93E3-265B115A53EF}" type="presOf" srcId="{0933DB27-F703-49DC-8A3B-DCAE46185199}" destId="{07697271-CBFF-4564-8BE8-6BC1C31E8648}" srcOrd="1" destOrd="0" presId="urn:microsoft.com/office/officeart/2008/layout/HalfCircleOrganizationChart"/>
    <dgm:cxn modelId="{0C965CE8-E02F-46E4-8A0A-BB112E6DBF51}" srcId="{0933DB27-F703-49DC-8A3B-DCAE46185199}" destId="{EC55E7F1-7DD9-4D05-99FB-A3219B391445}" srcOrd="1" destOrd="0" parTransId="{410FA8DB-B852-46FD-9A56-BAC0EC2CDF61}" sibTransId="{1BDCE0C3-18F1-49DC-ACA7-D4C7DD519300}"/>
    <dgm:cxn modelId="{D9B2F98C-CE67-4CC9-80A5-6EFDBC6D71C7}" type="presOf" srcId="{410FA8DB-B852-46FD-9A56-BAC0EC2CDF61}" destId="{7E1ED194-2459-4442-96CD-B10A28173ED1}" srcOrd="0" destOrd="0" presId="urn:microsoft.com/office/officeart/2008/layout/HalfCircleOrganizationChart"/>
    <dgm:cxn modelId="{75791475-5784-41F3-82AB-84EA69304AB8}" type="presParOf" srcId="{A779D127-9D44-4D1D-B522-FDEE8CEEEF48}" destId="{4D8B7F39-0EF0-423D-9099-C06321D0341A}" srcOrd="0" destOrd="0" presId="urn:microsoft.com/office/officeart/2008/layout/HalfCircleOrganizationChart"/>
    <dgm:cxn modelId="{404A9852-7BFD-4E41-80B6-C52EEAD83C9D}" type="presParOf" srcId="{4D8B7F39-0EF0-423D-9099-C06321D0341A}" destId="{5EED627F-995D-412B-8717-6FF2F11CF7E6}" srcOrd="0" destOrd="0" presId="urn:microsoft.com/office/officeart/2008/layout/HalfCircleOrganizationChart"/>
    <dgm:cxn modelId="{6AB5ADE2-1E27-4ADE-ACC0-32988ED8B1EC}" type="presParOf" srcId="{5EED627F-995D-412B-8717-6FF2F11CF7E6}" destId="{5D506E3E-7327-4719-9DA7-88823E44D962}" srcOrd="0" destOrd="0" presId="urn:microsoft.com/office/officeart/2008/layout/HalfCircleOrganizationChart"/>
    <dgm:cxn modelId="{31490705-3F05-4BDD-A486-DFCB181E63B1}" type="presParOf" srcId="{5EED627F-995D-412B-8717-6FF2F11CF7E6}" destId="{00E41CC5-12AC-4337-A3CE-0669C956933E}" srcOrd="1" destOrd="0" presId="urn:microsoft.com/office/officeart/2008/layout/HalfCircleOrganizationChart"/>
    <dgm:cxn modelId="{2931B808-8078-4473-B33E-9F53A29D029E}" type="presParOf" srcId="{5EED627F-995D-412B-8717-6FF2F11CF7E6}" destId="{70DC3F97-5D07-434E-83EE-B2EF27EB6294}" srcOrd="2" destOrd="0" presId="urn:microsoft.com/office/officeart/2008/layout/HalfCircleOrganizationChart"/>
    <dgm:cxn modelId="{FD42AC02-9B8D-425D-9A09-43ECBC45FEAE}" type="presParOf" srcId="{5EED627F-995D-412B-8717-6FF2F11CF7E6}" destId="{07697271-CBFF-4564-8BE8-6BC1C31E8648}" srcOrd="3" destOrd="0" presId="urn:microsoft.com/office/officeart/2008/layout/HalfCircleOrganizationChart"/>
    <dgm:cxn modelId="{405996AF-3542-4486-AA9F-18779AF1731A}" type="presParOf" srcId="{4D8B7F39-0EF0-423D-9099-C06321D0341A}" destId="{6E8BFD3E-E2AA-4FF9-8E9E-9C014A6620D3}" srcOrd="1" destOrd="0" presId="urn:microsoft.com/office/officeart/2008/layout/HalfCircleOrganizationChart"/>
    <dgm:cxn modelId="{1870A0E3-EC90-4B5A-A597-5FA407ABF9B1}" type="presParOf" srcId="{6E8BFD3E-E2AA-4FF9-8E9E-9C014A6620D3}" destId="{7E1ED194-2459-4442-96CD-B10A28173ED1}" srcOrd="0" destOrd="0" presId="urn:microsoft.com/office/officeart/2008/layout/HalfCircleOrganizationChart"/>
    <dgm:cxn modelId="{1AF8C262-67B1-4F6E-84C5-3B3AD9A0BB19}" type="presParOf" srcId="{6E8BFD3E-E2AA-4FF9-8E9E-9C014A6620D3}" destId="{254FC544-5C0B-4C1C-B842-BF019F7BD915}" srcOrd="1" destOrd="0" presId="urn:microsoft.com/office/officeart/2008/layout/HalfCircleOrganizationChart"/>
    <dgm:cxn modelId="{D2D61F37-5B31-4B03-AFB7-C7BB38ED85EA}" type="presParOf" srcId="{254FC544-5C0B-4C1C-B842-BF019F7BD915}" destId="{502E65D8-DB89-4C4E-B2AA-0A8ED6EFAAA2}" srcOrd="0" destOrd="0" presId="urn:microsoft.com/office/officeart/2008/layout/HalfCircleOrganizationChart"/>
    <dgm:cxn modelId="{6D006969-3739-49C9-8059-75391DC0107B}" type="presParOf" srcId="{502E65D8-DB89-4C4E-B2AA-0A8ED6EFAAA2}" destId="{85B004AB-F556-4695-BDAE-987CF3D98E4C}" srcOrd="0" destOrd="0" presId="urn:microsoft.com/office/officeart/2008/layout/HalfCircleOrganizationChart"/>
    <dgm:cxn modelId="{ADD8C1CE-5F2F-429A-8D17-7A9FABAAEE87}" type="presParOf" srcId="{502E65D8-DB89-4C4E-B2AA-0A8ED6EFAAA2}" destId="{A6F2518F-018E-4BA1-BF58-8F344ECC7F98}" srcOrd="1" destOrd="0" presId="urn:microsoft.com/office/officeart/2008/layout/HalfCircleOrganizationChart"/>
    <dgm:cxn modelId="{8E79F3D9-107D-4FDE-BD97-CD1CEA4E57B3}" type="presParOf" srcId="{502E65D8-DB89-4C4E-B2AA-0A8ED6EFAAA2}" destId="{C7918685-F4CA-40A5-BFCC-DBD423EF9CC3}" srcOrd="2" destOrd="0" presId="urn:microsoft.com/office/officeart/2008/layout/HalfCircleOrganizationChart"/>
    <dgm:cxn modelId="{08E25F91-25EB-40DD-BF78-BA9E6B6C5CA1}" type="presParOf" srcId="{502E65D8-DB89-4C4E-B2AA-0A8ED6EFAAA2}" destId="{FCEBC526-C3A5-48ED-B86E-58EFBB10994F}" srcOrd="3" destOrd="0" presId="urn:microsoft.com/office/officeart/2008/layout/HalfCircleOrganizationChart"/>
    <dgm:cxn modelId="{191ABC93-583D-4B48-B4E9-C5E111B73C17}" type="presParOf" srcId="{254FC544-5C0B-4C1C-B842-BF019F7BD915}" destId="{8E45E240-8CA4-4BD4-A610-29A8126CF890}" srcOrd="1" destOrd="0" presId="urn:microsoft.com/office/officeart/2008/layout/HalfCircleOrganizationChart"/>
    <dgm:cxn modelId="{AF6559D1-FAFC-4360-8BE7-884711FDECF5}" type="presParOf" srcId="{254FC544-5C0B-4C1C-B842-BF019F7BD915}" destId="{30079E4B-8E5F-4AE5-BB57-5E74E0287343}" srcOrd="2" destOrd="0" presId="urn:microsoft.com/office/officeart/2008/layout/HalfCircleOrganizationChart"/>
    <dgm:cxn modelId="{772D426C-C5FD-4104-B8F7-22678501B160}" type="presParOf" srcId="{4D8B7F39-0EF0-423D-9099-C06321D0341A}" destId="{8FD7714E-E63F-4AC6-8303-8ADE655AF64F}" srcOrd="2" destOrd="0" presId="urn:microsoft.com/office/officeart/2008/layout/HalfCircleOrganizationChart"/>
    <dgm:cxn modelId="{AA52DC28-3523-412F-A7F0-839DC9BA86EF}" type="presParOf" srcId="{8FD7714E-E63F-4AC6-8303-8ADE655AF64F}" destId="{C3CDB8CE-880C-46BF-B873-8C3C67920A5C}" srcOrd="0" destOrd="0" presId="urn:microsoft.com/office/officeart/2008/layout/HalfCircleOrganizationChart"/>
    <dgm:cxn modelId="{3137831E-A5F3-44D3-98BC-971EE6C5F23F}" type="presParOf" srcId="{8FD7714E-E63F-4AC6-8303-8ADE655AF64F}" destId="{652EF626-1FBF-4068-8968-85C3EA473B93}" srcOrd="1" destOrd="0" presId="urn:microsoft.com/office/officeart/2008/layout/HalfCircleOrganizationChart"/>
    <dgm:cxn modelId="{8DD0E0C1-78AB-4C95-873D-3364D137C634}" type="presParOf" srcId="{652EF626-1FBF-4068-8968-85C3EA473B93}" destId="{D29520A3-41C6-46A3-BAA6-A547111FB318}" srcOrd="0" destOrd="0" presId="urn:microsoft.com/office/officeart/2008/layout/HalfCircleOrganizationChart"/>
    <dgm:cxn modelId="{DB5039F6-860F-4300-83C5-331E21D74D16}" type="presParOf" srcId="{D29520A3-41C6-46A3-BAA6-A547111FB318}" destId="{8B2F8C0F-8FB9-4D70-937D-DDA8E54890C9}" srcOrd="0" destOrd="0" presId="urn:microsoft.com/office/officeart/2008/layout/HalfCircleOrganizationChart"/>
    <dgm:cxn modelId="{078F1C75-AC97-4766-B0AF-2D00409833CF}" type="presParOf" srcId="{D29520A3-41C6-46A3-BAA6-A547111FB318}" destId="{21903D33-20D6-410A-975A-0884F8072A39}" srcOrd="1" destOrd="0" presId="urn:microsoft.com/office/officeart/2008/layout/HalfCircleOrganizationChart"/>
    <dgm:cxn modelId="{D2976168-AD9E-4F96-8E7E-0FCFF45248B8}" type="presParOf" srcId="{D29520A3-41C6-46A3-BAA6-A547111FB318}" destId="{B8BDCF40-0BB9-47AB-ABFA-15E1F5EE21BB}" srcOrd="2" destOrd="0" presId="urn:microsoft.com/office/officeart/2008/layout/HalfCircleOrganizationChart"/>
    <dgm:cxn modelId="{EF5A9A1C-B775-45D2-A7D8-FFD3A8495E07}" type="presParOf" srcId="{D29520A3-41C6-46A3-BAA6-A547111FB318}" destId="{340C127F-6B52-411B-A141-CF78607486A1}" srcOrd="3" destOrd="0" presId="urn:microsoft.com/office/officeart/2008/layout/HalfCircleOrganizationChart"/>
    <dgm:cxn modelId="{617E48C7-383E-4F3C-A5A4-8992FBF31811}" type="presParOf" srcId="{652EF626-1FBF-4068-8968-85C3EA473B93}" destId="{EFCC73A8-3116-436C-9830-1C15CE03D54C}" srcOrd="1" destOrd="0" presId="urn:microsoft.com/office/officeart/2008/layout/HalfCircleOrganizationChart"/>
    <dgm:cxn modelId="{3EC4D066-6901-4EF2-8835-E2F90EBB4926}" type="presParOf" srcId="{652EF626-1FBF-4068-8968-85C3EA473B93}" destId="{F9228124-4E23-4102-830B-D19159539EE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91F86-B5D3-4D80-ABC1-61C8308110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DD4730-A4A6-45D4-BA1F-9257ECA24751}">
      <dgm:prSet phldrT="[Texte]"/>
      <dgm:spPr/>
      <dgm:t>
        <a:bodyPr/>
        <a:lstStyle/>
        <a:p>
          <a:r>
            <a:rPr lang="fr-FR"/>
            <a:t>Argan</a:t>
          </a:r>
        </a:p>
      </dgm:t>
    </dgm:pt>
    <dgm:pt modelId="{6834A272-8790-4466-8012-4BA0895AA5E2}" type="parTrans" cxnId="{853A398B-B5E3-4965-8CEC-0AAC1E151EAF}">
      <dgm:prSet/>
      <dgm:spPr/>
      <dgm:t>
        <a:bodyPr/>
        <a:lstStyle/>
        <a:p>
          <a:endParaRPr lang="fr-FR"/>
        </a:p>
      </dgm:t>
    </dgm:pt>
    <dgm:pt modelId="{A93D02AA-D481-486C-9713-DFD4AD800781}" type="sibTrans" cxnId="{853A398B-B5E3-4965-8CEC-0AAC1E151EAF}">
      <dgm:prSet/>
      <dgm:spPr/>
      <dgm:t>
        <a:bodyPr/>
        <a:lstStyle/>
        <a:p>
          <a:endParaRPr lang="fr-FR"/>
        </a:p>
      </dgm:t>
    </dgm:pt>
    <dgm:pt modelId="{7D98255C-D263-4561-978D-F31F8FA3C124}">
      <dgm:prSet phldrT="[Texte]"/>
      <dgm:spPr/>
      <dgm:t>
        <a:bodyPr/>
        <a:lstStyle/>
        <a:p>
          <a:r>
            <a:rPr lang="fr-FR"/>
            <a:t>Angélique</a:t>
          </a:r>
        </a:p>
      </dgm:t>
    </dgm:pt>
    <dgm:pt modelId="{541BF51E-9D29-4F18-9E43-9D619FA72E7F}" type="parTrans" cxnId="{0FB1695F-40E8-4FA2-A022-44E23621AD91}">
      <dgm:prSet/>
      <dgm:spPr/>
      <dgm:t>
        <a:bodyPr/>
        <a:lstStyle/>
        <a:p>
          <a:endParaRPr lang="fr-FR"/>
        </a:p>
      </dgm:t>
    </dgm:pt>
    <dgm:pt modelId="{02A8C0A8-727F-4B4F-A552-2E5B82836FDD}" type="sibTrans" cxnId="{0FB1695F-40E8-4FA2-A022-44E23621AD91}">
      <dgm:prSet/>
      <dgm:spPr/>
      <dgm:t>
        <a:bodyPr/>
        <a:lstStyle/>
        <a:p>
          <a:endParaRPr lang="fr-FR"/>
        </a:p>
      </dgm:t>
    </dgm:pt>
    <dgm:pt modelId="{57A1E31F-3585-4FA1-B6CC-B269D63D27FD}">
      <dgm:prSet phldrT="[Texte]"/>
      <dgm:spPr/>
      <dgm:t>
        <a:bodyPr/>
        <a:lstStyle/>
        <a:p>
          <a:r>
            <a:rPr lang="fr-FR"/>
            <a:t>Toinette</a:t>
          </a:r>
        </a:p>
      </dgm:t>
    </dgm:pt>
    <dgm:pt modelId="{1B63CFA7-2044-4575-A707-99772B953748}" type="parTrans" cxnId="{3D6B2416-BC2E-4D8C-BEAE-32983C03795E}">
      <dgm:prSet/>
      <dgm:spPr/>
      <dgm:t>
        <a:bodyPr/>
        <a:lstStyle/>
        <a:p>
          <a:endParaRPr lang="fr-FR"/>
        </a:p>
      </dgm:t>
    </dgm:pt>
    <dgm:pt modelId="{1A33730D-79BB-4E69-9AC9-CC55B0CA8886}" type="sibTrans" cxnId="{3D6B2416-BC2E-4D8C-BEAE-32983C03795E}">
      <dgm:prSet/>
      <dgm:spPr/>
      <dgm:t>
        <a:bodyPr/>
        <a:lstStyle/>
        <a:p>
          <a:endParaRPr lang="fr-FR"/>
        </a:p>
      </dgm:t>
    </dgm:pt>
    <dgm:pt modelId="{52E38C50-849D-4538-B650-5E1D353F0D32}">
      <dgm:prSet phldrT="[Texte]"/>
      <dgm:spPr/>
      <dgm:t>
        <a:bodyPr/>
        <a:lstStyle/>
        <a:p>
          <a:r>
            <a:rPr lang="fr-FR"/>
            <a:t>Cléante</a:t>
          </a:r>
        </a:p>
      </dgm:t>
    </dgm:pt>
    <dgm:pt modelId="{BADE14AE-D8F8-4E14-9AE2-98038DACD994}" type="parTrans" cxnId="{C9162BA3-E2C8-4713-BBA8-A77386CD4665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D816CC3F-3549-44B7-B80F-E2FA6E794776}" type="sibTrans" cxnId="{C9162BA3-E2C8-4713-BBA8-A77386CD4665}">
      <dgm:prSet/>
      <dgm:spPr/>
      <dgm:t>
        <a:bodyPr/>
        <a:lstStyle/>
        <a:p>
          <a:endParaRPr lang="fr-FR"/>
        </a:p>
      </dgm:t>
    </dgm:pt>
    <dgm:pt modelId="{34D8DC24-316C-423E-86E7-281AFD54D9A3}" type="pres">
      <dgm:prSet presAssocID="{A5891F86-B5D3-4D80-ABC1-61C8308110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57BFC9-3B8F-45A9-BC2A-2A29437B9EBC}" type="pres">
      <dgm:prSet presAssocID="{3CDD4730-A4A6-45D4-BA1F-9257ECA24751}" presName="hierRoot1" presStyleCnt="0">
        <dgm:presLayoutVars>
          <dgm:hierBranch val="init"/>
        </dgm:presLayoutVars>
      </dgm:prSet>
      <dgm:spPr/>
    </dgm:pt>
    <dgm:pt modelId="{074E8C66-9B35-4A67-ACDB-BBA1A9C36500}" type="pres">
      <dgm:prSet presAssocID="{3CDD4730-A4A6-45D4-BA1F-9257ECA24751}" presName="rootComposite1" presStyleCnt="0"/>
      <dgm:spPr/>
    </dgm:pt>
    <dgm:pt modelId="{85E0EBD2-7000-450B-89BC-78685CD8EB7A}" type="pres">
      <dgm:prSet presAssocID="{3CDD4730-A4A6-45D4-BA1F-9257ECA24751}" presName="rootText1" presStyleLbl="node0" presStyleIdx="0" presStyleCnt="1" custLinFactNeighborY="-61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FEA749-6C84-4A75-BE30-964DD790A6CE}" type="pres">
      <dgm:prSet presAssocID="{3CDD4730-A4A6-45D4-BA1F-9257ECA247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0B89D16-D219-47A8-85D8-A96958550EFD}" type="pres">
      <dgm:prSet presAssocID="{3CDD4730-A4A6-45D4-BA1F-9257ECA24751}" presName="hierChild2" presStyleCnt="0"/>
      <dgm:spPr/>
    </dgm:pt>
    <dgm:pt modelId="{309D4DCA-DDB7-4183-923C-A49F00D10E20}" type="pres">
      <dgm:prSet presAssocID="{541BF51E-9D29-4F18-9E43-9D619FA72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5582FDE-BC73-4C98-8D82-120898E2F736}" type="pres">
      <dgm:prSet presAssocID="{7D98255C-D263-4561-978D-F31F8FA3C124}" presName="hierRoot2" presStyleCnt="0">
        <dgm:presLayoutVars>
          <dgm:hierBranch val="init"/>
        </dgm:presLayoutVars>
      </dgm:prSet>
      <dgm:spPr/>
    </dgm:pt>
    <dgm:pt modelId="{AC5C6FEE-170A-4C88-8F6A-9F2D239D6ED0}" type="pres">
      <dgm:prSet presAssocID="{7D98255C-D263-4561-978D-F31F8FA3C124}" presName="rootComposite" presStyleCnt="0"/>
      <dgm:spPr/>
    </dgm:pt>
    <dgm:pt modelId="{E4C6304F-378B-40CB-ABC2-4D4C20A43BB6}" type="pres">
      <dgm:prSet presAssocID="{7D98255C-D263-4561-978D-F31F8FA3C12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C0ADFA-C61C-4287-9DC9-4681842C89B9}" type="pres">
      <dgm:prSet presAssocID="{7D98255C-D263-4561-978D-F31F8FA3C1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6091898D-BDAF-4493-A751-5D27F085427D}" type="pres">
      <dgm:prSet presAssocID="{7D98255C-D263-4561-978D-F31F8FA3C124}" presName="hierChild4" presStyleCnt="0"/>
      <dgm:spPr/>
    </dgm:pt>
    <dgm:pt modelId="{C658D5BB-FF29-4BB7-95EB-C465B354A4E0}" type="pres">
      <dgm:prSet presAssocID="{7D98255C-D263-4561-978D-F31F8FA3C124}" presName="hierChild5" presStyleCnt="0"/>
      <dgm:spPr/>
    </dgm:pt>
    <dgm:pt modelId="{21590465-0496-40DF-A70D-44BDE53A032E}" type="pres">
      <dgm:prSet presAssocID="{1B63CFA7-2044-4575-A707-99772B95374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68D8136-7D0F-4D68-82B8-D69E744EF2F6}" type="pres">
      <dgm:prSet presAssocID="{57A1E31F-3585-4FA1-B6CC-B269D63D27FD}" presName="hierRoot2" presStyleCnt="0">
        <dgm:presLayoutVars>
          <dgm:hierBranch val="init"/>
        </dgm:presLayoutVars>
      </dgm:prSet>
      <dgm:spPr/>
    </dgm:pt>
    <dgm:pt modelId="{825F9912-4C96-49CD-B63A-3FF311462EE0}" type="pres">
      <dgm:prSet presAssocID="{57A1E31F-3585-4FA1-B6CC-B269D63D27FD}" presName="rootComposite" presStyleCnt="0"/>
      <dgm:spPr/>
    </dgm:pt>
    <dgm:pt modelId="{F709A708-DD05-456F-B6AC-D408B7129648}" type="pres">
      <dgm:prSet presAssocID="{57A1E31F-3585-4FA1-B6CC-B269D63D27F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523AC0-2633-40D6-899B-2CA90B05A1A3}" type="pres">
      <dgm:prSet presAssocID="{57A1E31F-3585-4FA1-B6CC-B269D63D27FD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59BA86-1536-4EE5-9D4C-193C319B3F21}" type="pres">
      <dgm:prSet presAssocID="{57A1E31F-3585-4FA1-B6CC-B269D63D27FD}" presName="hierChild4" presStyleCnt="0"/>
      <dgm:spPr/>
    </dgm:pt>
    <dgm:pt modelId="{A1621206-E921-4D5C-AD56-7C026337629B}" type="pres">
      <dgm:prSet presAssocID="{57A1E31F-3585-4FA1-B6CC-B269D63D27FD}" presName="hierChild5" presStyleCnt="0"/>
      <dgm:spPr/>
    </dgm:pt>
    <dgm:pt modelId="{5C6CAACA-3CCC-4507-B3DE-B326FA44A60D}" type="pres">
      <dgm:prSet presAssocID="{BADE14AE-D8F8-4E14-9AE2-98038DACD99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E2F56A-488B-440E-AD2A-7B3724674526}" type="pres">
      <dgm:prSet presAssocID="{52E38C50-849D-4538-B650-5E1D353F0D32}" presName="hierRoot2" presStyleCnt="0">
        <dgm:presLayoutVars>
          <dgm:hierBranch val="init"/>
        </dgm:presLayoutVars>
      </dgm:prSet>
      <dgm:spPr/>
    </dgm:pt>
    <dgm:pt modelId="{0FABBB82-AE9D-42E7-A239-D56C4833F42C}" type="pres">
      <dgm:prSet presAssocID="{52E38C50-849D-4538-B650-5E1D353F0D32}" presName="rootComposite" presStyleCnt="0"/>
      <dgm:spPr/>
    </dgm:pt>
    <dgm:pt modelId="{CD82EC70-B269-4A96-8661-E9B37BAA9D23}" type="pres">
      <dgm:prSet presAssocID="{52E38C50-849D-4538-B650-5E1D353F0D3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12269-5FA3-469D-91B2-F882430AD1B5}" type="pres">
      <dgm:prSet presAssocID="{52E38C50-849D-4538-B650-5E1D353F0D3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65FF57-ECA7-4745-8B6E-7D72030F3363}" type="pres">
      <dgm:prSet presAssocID="{52E38C50-849D-4538-B650-5E1D353F0D32}" presName="hierChild4" presStyleCnt="0"/>
      <dgm:spPr/>
    </dgm:pt>
    <dgm:pt modelId="{BDDA3375-7BA2-41D9-BB1E-96DC91F2A13D}" type="pres">
      <dgm:prSet presAssocID="{52E38C50-849D-4538-B650-5E1D353F0D32}" presName="hierChild5" presStyleCnt="0"/>
      <dgm:spPr/>
    </dgm:pt>
    <dgm:pt modelId="{C30C4215-53D6-4C65-90ED-3B0C992835E7}" type="pres">
      <dgm:prSet presAssocID="{3CDD4730-A4A6-45D4-BA1F-9257ECA24751}" presName="hierChild3" presStyleCnt="0"/>
      <dgm:spPr/>
    </dgm:pt>
  </dgm:ptLst>
  <dgm:cxnLst>
    <dgm:cxn modelId="{C4456A3C-C0CB-4C40-BCFB-12FC8D8607FD}" type="presOf" srcId="{52E38C50-849D-4538-B650-5E1D353F0D32}" destId="{D8712269-5FA3-469D-91B2-F882430AD1B5}" srcOrd="1" destOrd="0" presId="urn:microsoft.com/office/officeart/2005/8/layout/orgChart1"/>
    <dgm:cxn modelId="{DA31DBEC-CB24-4314-852E-3DCAE31A7588}" type="presOf" srcId="{3CDD4730-A4A6-45D4-BA1F-9257ECA24751}" destId="{85E0EBD2-7000-450B-89BC-78685CD8EB7A}" srcOrd="0" destOrd="0" presId="urn:microsoft.com/office/officeart/2005/8/layout/orgChart1"/>
    <dgm:cxn modelId="{0C719A20-3A4F-416A-946C-3217729A8A50}" type="presOf" srcId="{541BF51E-9D29-4F18-9E43-9D619FA72E7F}" destId="{309D4DCA-DDB7-4183-923C-A49F00D10E20}" srcOrd="0" destOrd="0" presId="urn:microsoft.com/office/officeart/2005/8/layout/orgChart1"/>
    <dgm:cxn modelId="{763741E7-6B77-4637-8217-C0529ABC1E58}" type="presOf" srcId="{7D98255C-D263-4561-978D-F31F8FA3C124}" destId="{1FC0ADFA-C61C-4287-9DC9-4681842C89B9}" srcOrd="1" destOrd="0" presId="urn:microsoft.com/office/officeart/2005/8/layout/orgChart1"/>
    <dgm:cxn modelId="{C9162BA3-E2C8-4713-BBA8-A77386CD4665}" srcId="{3CDD4730-A4A6-45D4-BA1F-9257ECA24751}" destId="{52E38C50-849D-4538-B650-5E1D353F0D32}" srcOrd="2" destOrd="0" parTransId="{BADE14AE-D8F8-4E14-9AE2-98038DACD994}" sibTransId="{D816CC3F-3549-44B7-B80F-E2FA6E794776}"/>
    <dgm:cxn modelId="{3D6B2416-BC2E-4D8C-BEAE-32983C03795E}" srcId="{3CDD4730-A4A6-45D4-BA1F-9257ECA24751}" destId="{57A1E31F-3585-4FA1-B6CC-B269D63D27FD}" srcOrd="1" destOrd="0" parTransId="{1B63CFA7-2044-4575-A707-99772B953748}" sibTransId="{1A33730D-79BB-4E69-9AC9-CC55B0CA8886}"/>
    <dgm:cxn modelId="{36EB9E7F-5301-4545-9E41-18CAEB601384}" type="presOf" srcId="{3CDD4730-A4A6-45D4-BA1F-9257ECA24751}" destId="{71FEA749-6C84-4A75-BE30-964DD790A6CE}" srcOrd="1" destOrd="0" presId="urn:microsoft.com/office/officeart/2005/8/layout/orgChart1"/>
    <dgm:cxn modelId="{4CE9842E-4BBB-4DCB-8985-BE72806808D5}" type="presOf" srcId="{57A1E31F-3585-4FA1-B6CC-B269D63D27FD}" destId="{B9523AC0-2633-40D6-899B-2CA90B05A1A3}" srcOrd="1" destOrd="0" presId="urn:microsoft.com/office/officeart/2005/8/layout/orgChart1"/>
    <dgm:cxn modelId="{061447C9-75E8-445F-87AE-9E08434492B5}" type="presOf" srcId="{A5891F86-B5D3-4D80-ABC1-61C830811074}" destId="{34D8DC24-316C-423E-86E7-281AFD54D9A3}" srcOrd="0" destOrd="0" presId="urn:microsoft.com/office/officeart/2005/8/layout/orgChart1"/>
    <dgm:cxn modelId="{853A398B-B5E3-4965-8CEC-0AAC1E151EAF}" srcId="{A5891F86-B5D3-4D80-ABC1-61C830811074}" destId="{3CDD4730-A4A6-45D4-BA1F-9257ECA24751}" srcOrd="0" destOrd="0" parTransId="{6834A272-8790-4466-8012-4BA0895AA5E2}" sibTransId="{A93D02AA-D481-486C-9713-DFD4AD800781}"/>
    <dgm:cxn modelId="{0FB1695F-40E8-4FA2-A022-44E23621AD91}" srcId="{3CDD4730-A4A6-45D4-BA1F-9257ECA24751}" destId="{7D98255C-D263-4561-978D-F31F8FA3C124}" srcOrd="0" destOrd="0" parTransId="{541BF51E-9D29-4F18-9E43-9D619FA72E7F}" sibTransId="{02A8C0A8-727F-4B4F-A552-2E5B82836FDD}"/>
    <dgm:cxn modelId="{53C8F5DB-7E24-4F62-A345-721E1DEF19AC}" type="presOf" srcId="{1B63CFA7-2044-4575-A707-99772B953748}" destId="{21590465-0496-40DF-A70D-44BDE53A032E}" srcOrd="0" destOrd="0" presId="urn:microsoft.com/office/officeart/2005/8/layout/orgChart1"/>
    <dgm:cxn modelId="{1FE38C49-5C9B-4129-BE1C-516A7DDC14D2}" type="presOf" srcId="{52E38C50-849D-4538-B650-5E1D353F0D32}" destId="{CD82EC70-B269-4A96-8661-E9B37BAA9D23}" srcOrd="0" destOrd="0" presId="urn:microsoft.com/office/officeart/2005/8/layout/orgChart1"/>
    <dgm:cxn modelId="{5A9E1349-C97B-482E-89C5-82383F495C69}" type="presOf" srcId="{BADE14AE-D8F8-4E14-9AE2-98038DACD994}" destId="{5C6CAACA-3CCC-4507-B3DE-B326FA44A60D}" srcOrd="0" destOrd="0" presId="urn:microsoft.com/office/officeart/2005/8/layout/orgChart1"/>
    <dgm:cxn modelId="{A2DF2147-9E6B-4207-A40B-E703066AE9E9}" type="presOf" srcId="{57A1E31F-3585-4FA1-B6CC-B269D63D27FD}" destId="{F709A708-DD05-456F-B6AC-D408B7129648}" srcOrd="0" destOrd="0" presId="urn:microsoft.com/office/officeart/2005/8/layout/orgChart1"/>
    <dgm:cxn modelId="{76ADEA20-AAC0-4208-9C93-E57540BB8AE4}" type="presOf" srcId="{7D98255C-D263-4561-978D-F31F8FA3C124}" destId="{E4C6304F-378B-40CB-ABC2-4D4C20A43BB6}" srcOrd="0" destOrd="0" presId="urn:microsoft.com/office/officeart/2005/8/layout/orgChart1"/>
    <dgm:cxn modelId="{BE4EFBD6-0CAD-48C7-BDF8-024161089EE4}" type="presParOf" srcId="{34D8DC24-316C-423E-86E7-281AFD54D9A3}" destId="{9957BFC9-3B8F-45A9-BC2A-2A29437B9EBC}" srcOrd="0" destOrd="0" presId="urn:microsoft.com/office/officeart/2005/8/layout/orgChart1"/>
    <dgm:cxn modelId="{676E67C7-6DCA-46E3-89FA-51477E8AB091}" type="presParOf" srcId="{9957BFC9-3B8F-45A9-BC2A-2A29437B9EBC}" destId="{074E8C66-9B35-4A67-ACDB-BBA1A9C36500}" srcOrd="0" destOrd="0" presId="urn:microsoft.com/office/officeart/2005/8/layout/orgChart1"/>
    <dgm:cxn modelId="{0DA1F4B2-C5FC-49C7-B746-39A36384D7E9}" type="presParOf" srcId="{074E8C66-9B35-4A67-ACDB-BBA1A9C36500}" destId="{85E0EBD2-7000-450B-89BC-78685CD8EB7A}" srcOrd="0" destOrd="0" presId="urn:microsoft.com/office/officeart/2005/8/layout/orgChart1"/>
    <dgm:cxn modelId="{01E172A9-31FA-49A0-BFDA-875968B26AB1}" type="presParOf" srcId="{074E8C66-9B35-4A67-ACDB-BBA1A9C36500}" destId="{71FEA749-6C84-4A75-BE30-964DD790A6CE}" srcOrd="1" destOrd="0" presId="urn:microsoft.com/office/officeart/2005/8/layout/orgChart1"/>
    <dgm:cxn modelId="{6C2A2C04-EE06-42F8-A7F2-6820DDE90DDB}" type="presParOf" srcId="{9957BFC9-3B8F-45A9-BC2A-2A29437B9EBC}" destId="{D0B89D16-D219-47A8-85D8-A96958550EFD}" srcOrd="1" destOrd="0" presId="urn:microsoft.com/office/officeart/2005/8/layout/orgChart1"/>
    <dgm:cxn modelId="{AD98E42F-BBCF-42BA-B8E0-D56804DA6C61}" type="presParOf" srcId="{D0B89D16-D219-47A8-85D8-A96958550EFD}" destId="{309D4DCA-DDB7-4183-923C-A49F00D10E20}" srcOrd="0" destOrd="0" presId="urn:microsoft.com/office/officeart/2005/8/layout/orgChart1"/>
    <dgm:cxn modelId="{16494CA2-D46C-48AC-A423-9BE06CE1BF2B}" type="presParOf" srcId="{D0B89D16-D219-47A8-85D8-A96958550EFD}" destId="{15582FDE-BC73-4C98-8D82-120898E2F736}" srcOrd="1" destOrd="0" presId="urn:microsoft.com/office/officeart/2005/8/layout/orgChart1"/>
    <dgm:cxn modelId="{94EBCCB8-ED17-4310-B3FF-B630E37F715C}" type="presParOf" srcId="{15582FDE-BC73-4C98-8D82-120898E2F736}" destId="{AC5C6FEE-170A-4C88-8F6A-9F2D239D6ED0}" srcOrd="0" destOrd="0" presId="urn:microsoft.com/office/officeart/2005/8/layout/orgChart1"/>
    <dgm:cxn modelId="{CF7BD65D-8767-4A8B-BB2B-DFF12CC60943}" type="presParOf" srcId="{AC5C6FEE-170A-4C88-8F6A-9F2D239D6ED0}" destId="{E4C6304F-378B-40CB-ABC2-4D4C20A43BB6}" srcOrd="0" destOrd="0" presId="urn:microsoft.com/office/officeart/2005/8/layout/orgChart1"/>
    <dgm:cxn modelId="{60D87A0B-E4A9-4715-8A51-17830F3698D0}" type="presParOf" srcId="{AC5C6FEE-170A-4C88-8F6A-9F2D239D6ED0}" destId="{1FC0ADFA-C61C-4287-9DC9-4681842C89B9}" srcOrd="1" destOrd="0" presId="urn:microsoft.com/office/officeart/2005/8/layout/orgChart1"/>
    <dgm:cxn modelId="{CFE0C960-A688-4FDD-BFFB-621026AB4B68}" type="presParOf" srcId="{15582FDE-BC73-4C98-8D82-120898E2F736}" destId="{6091898D-BDAF-4493-A751-5D27F085427D}" srcOrd="1" destOrd="0" presId="urn:microsoft.com/office/officeart/2005/8/layout/orgChart1"/>
    <dgm:cxn modelId="{C594E34A-4D64-438F-A65B-F03046F91CC4}" type="presParOf" srcId="{15582FDE-BC73-4C98-8D82-120898E2F736}" destId="{C658D5BB-FF29-4BB7-95EB-C465B354A4E0}" srcOrd="2" destOrd="0" presId="urn:microsoft.com/office/officeart/2005/8/layout/orgChart1"/>
    <dgm:cxn modelId="{8DB0EB64-EAFA-4C56-9CF8-5D68AAF30795}" type="presParOf" srcId="{D0B89D16-D219-47A8-85D8-A96958550EFD}" destId="{21590465-0496-40DF-A70D-44BDE53A032E}" srcOrd="2" destOrd="0" presId="urn:microsoft.com/office/officeart/2005/8/layout/orgChart1"/>
    <dgm:cxn modelId="{7481E1B7-E93F-4ABD-B0DE-4B569DA946AB}" type="presParOf" srcId="{D0B89D16-D219-47A8-85D8-A96958550EFD}" destId="{368D8136-7D0F-4D68-82B8-D69E744EF2F6}" srcOrd="3" destOrd="0" presId="urn:microsoft.com/office/officeart/2005/8/layout/orgChart1"/>
    <dgm:cxn modelId="{61D51D92-DB00-4309-818E-9B93F678D992}" type="presParOf" srcId="{368D8136-7D0F-4D68-82B8-D69E744EF2F6}" destId="{825F9912-4C96-49CD-B63A-3FF311462EE0}" srcOrd="0" destOrd="0" presId="urn:microsoft.com/office/officeart/2005/8/layout/orgChart1"/>
    <dgm:cxn modelId="{435FA1A4-5CAA-421C-89F2-5E881265DDCE}" type="presParOf" srcId="{825F9912-4C96-49CD-B63A-3FF311462EE0}" destId="{F709A708-DD05-456F-B6AC-D408B7129648}" srcOrd="0" destOrd="0" presId="urn:microsoft.com/office/officeart/2005/8/layout/orgChart1"/>
    <dgm:cxn modelId="{7AC9F82A-DE50-43E5-85CC-B7B8E9D95BC2}" type="presParOf" srcId="{825F9912-4C96-49CD-B63A-3FF311462EE0}" destId="{B9523AC0-2633-40D6-899B-2CA90B05A1A3}" srcOrd="1" destOrd="0" presId="urn:microsoft.com/office/officeart/2005/8/layout/orgChart1"/>
    <dgm:cxn modelId="{C7DFB3B1-3156-4CF6-A9F1-5867E142A57C}" type="presParOf" srcId="{368D8136-7D0F-4D68-82B8-D69E744EF2F6}" destId="{EE59BA86-1536-4EE5-9D4C-193C319B3F21}" srcOrd="1" destOrd="0" presId="urn:microsoft.com/office/officeart/2005/8/layout/orgChart1"/>
    <dgm:cxn modelId="{8D6B2239-51D1-4AE6-8D42-88EABC220E15}" type="presParOf" srcId="{368D8136-7D0F-4D68-82B8-D69E744EF2F6}" destId="{A1621206-E921-4D5C-AD56-7C026337629B}" srcOrd="2" destOrd="0" presId="urn:microsoft.com/office/officeart/2005/8/layout/orgChart1"/>
    <dgm:cxn modelId="{2F5BECB9-BF78-4B7E-8C74-CF6098AF4FB8}" type="presParOf" srcId="{D0B89D16-D219-47A8-85D8-A96958550EFD}" destId="{5C6CAACA-3CCC-4507-B3DE-B326FA44A60D}" srcOrd="4" destOrd="0" presId="urn:microsoft.com/office/officeart/2005/8/layout/orgChart1"/>
    <dgm:cxn modelId="{17100575-AEF2-4B81-BAF5-1F8209D218E4}" type="presParOf" srcId="{D0B89D16-D219-47A8-85D8-A96958550EFD}" destId="{4EE2F56A-488B-440E-AD2A-7B3724674526}" srcOrd="5" destOrd="0" presId="urn:microsoft.com/office/officeart/2005/8/layout/orgChart1"/>
    <dgm:cxn modelId="{57CE9340-3F18-4AA8-9E79-94A5ADB315E3}" type="presParOf" srcId="{4EE2F56A-488B-440E-AD2A-7B3724674526}" destId="{0FABBB82-AE9D-42E7-A239-D56C4833F42C}" srcOrd="0" destOrd="0" presId="urn:microsoft.com/office/officeart/2005/8/layout/orgChart1"/>
    <dgm:cxn modelId="{9294A202-03E2-4C2F-98A4-91F1BADC906C}" type="presParOf" srcId="{0FABBB82-AE9D-42E7-A239-D56C4833F42C}" destId="{CD82EC70-B269-4A96-8661-E9B37BAA9D23}" srcOrd="0" destOrd="0" presId="urn:microsoft.com/office/officeart/2005/8/layout/orgChart1"/>
    <dgm:cxn modelId="{4A6A2F0B-377C-4963-8936-3EDA5003393A}" type="presParOf" srcId="{0FABBB82-AE9D-42E7-A239-D56C4833F42C}" destId="{D8712269-5FA3-469D-91B2-F882430AD1B5}" srcOrd="1" destOrd="0" presId="urn:microsoft.com/office/officeart/2005/8/layout/orgChart1"/>
    <dgm:cxn modelId="{4A4A0FED-4169-4F5B-9DDA-9088721F3744}" type="presParOf" srcId="{4EE2F56A-488B-440E-AD2A-7B3724674526}" destId="{B565FF57-ECA7-4745-8B6E-7D72030F3363}" srcOrd="1" destOrd="0" presId="urn:microsoft.com/office/officeart/2005/8/layout/orgChart1"/>
    <dgm:cxn modelId="{14F2FAF9-C27A-4455-9D98-D260E0383026}" type="presParOf" srcId="{4EE2F56A-488B-440E-AD2A-7B3724674526}" destId="{BDDA3375-7BA2-41D9-BB1E-96DC91F2A13D}" srcOrd="2" destOrd="0" presId="urn:microsoft.com/office/officeart/2005/8/layout/orgChart1"/>
    <dgm:cxn modelId="{51F5495D-D32C-4284-8328-59B4518BA630}" type="presParOf" srcId="{9957BFC9-3B8F-45A9-BC2A-2A29437B9EBC}" destId="{C30C4215-53D6-4C65-90ED-3B0C992835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FCBCE-095F-47CD-9084-6ED2083D49B6}">
      <dsp:nvSpPr>
        <dsp:cNvPr id="0" name=""/>
        <dsp:cNvSpPr/>
      </dsp:nvSpPr>
      <dsp:spPr>
        <a:xfrm>
          <a:off x="1317939" y="1085601"/>
          <a:ext cx="958282" cy="458656"/>
        </a:xfrm>
        <a:custGeom>
          <a:avLst/>
          <a:gdLst/>
          <a:ahLst/>
          <a:cxnLst/>
          <a:rect l="0" t="0" r="0" b="0"/>
          <a:pathLst>
            <a:path>
              <a:moveTo>
                <a:pt x="0" y="458656"/>
              </a:moveTo>
              <a:lnTo>
                <a:pt x="958282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4662D-49D7-40A2-96FE-A12B5A435BD4}">
      <dsp:nvSpPr>
        <dsp:cNvPr id="0" name=""/>
        <dsp:cNvSpPr/>
      </dsp:nvSpPr>
      <dsp:spPr>
        <a:xfrm>
          <a:off x="1188947" y="1544258"/>
          <a:ext cx="128992" cy="339859"/>
        </a:xfrm>
        <a:custGeom>
          <a:avLst/>
          <a:gdLst/>
          <a:ahLst/>
          <a:cxnLst/>
          <a:rect l="0" t="0" r="0" b="0"/>
          <a:pathLst>
            <a:path>
              <a:moveTo>
                <a:pt x="128992" y="0"/>
              </a:moveTo>
              <a:lnTo>
                <a:pt x="128992" y="268244"/>
              </a:lnTo>
              <a:lnTo>
                <a:pt x="0" y="268244"/>
              </a:lnTo>
              <a:lnTo>
                <a:pt x="0" y="339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39C37-084A-46F1-A243-6C3C9B111C51}">
      <dsp:nvSpPr>
        <dsp:cNvPr id="0" name=""/>
        <dsp:cNvSpPr/>
      </dsp:nvSpPr>
      <dsp:spPr>
        <a:xfrm>
          <a:off x="395573" y="531385"/>
          <a:ext cx="922366" cy="1012872"/>
        </a:xfrm>
        <a:custGeom>
          <a:avLst/>
          <a:gdLst/>
          <a:ahLst/>
          <a:cxnLst/>
          <a:rect l="0" t="0" r="0" b="0"/>
          <a:pathLst>
            <a:path>
              <a:moveTo>
                <a:pt x="922366" y="1012872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A8796-C0CE-4DF2-B11A-E899E6F62E01}">
      <dsp:nvSpPr>
        <dsp:cNvPr id="0" name=""/>
        <dsp:cNvSpPr/>
      </dsp:nvSpPr>
      <dsp:spPr>
        <a:xfrm>
          <a:off x="931411" y="1053367"/>
          <a:ext cx="773056" cy="490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01B18-6923-4B78-A345-DCD9845F21D1}">
      <dsp:nvSpPr>
        <dsp:cNvPr id="0" name=""/>
        <dsp:cNvSpPr/>
      </dsp:nvSpPr>
      <dsp:spPr>
        <a:xfrm>
          <a:off x="1017306" y="1134967"/>
          <a:ext cx="773056" cy="490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Argan</a:t>
          </a:r>
        </a:p>
      </dsp:txBody>
      <dsp:txXfrm>
        <a:off x="1031684" y="1149345"/>
        <a:ext cx="744300" cy="462134"/>
      </dsp:txXfrm>
    </dsp:sp>
    <dsp:sp modelId="{E4FEBC48-1920-4110-BFEA-52F052021427}">
      <dsp:nvSpPr>
        <dsp:cNvPr id="0" name=""/>
        <dsp:cNvSpPr/>
      </dsp:nvSpPr>
      <dsp:spPr>
        <a:xfrm>
          <a:off x="9044" y="531385"/>
          <a:ext cx="773056" cy="490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C9F7D-3F73-45F0-81A8-4B6EF4EA1585}">
      <dsp:nvSpPr>
        <dsp:cNvPr id="0" name=""/>
        <dsp:cNvSpPr/>
      </dsp:nvSpPr>
      <dsp:spPr>
        <a:xfrm>
          <a:off x="94939" y="612985"/>
          <a:ext cx="773056" cy="490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Angélique</a:t>
          </a:r>
        </a:p>
      </dsp:txBody>
      <dsp:txXfrm>
        <a:off x="109317" y="627363"/>
        <a:ext cx="744300" cy="462134"/>
      </dsp:txXfrm>
    </dsp:sp>
    <dsp:sp modelId="{3A98E0E6-974B-4A8B-B416-D1CF4B620ACA}">
      <dsp:nvSpPr>
        <dsp:cNvPr id="0" name=""/>
        <dsp:cNvSpPr/>
      </dsp:nvSpPr>
      <dsp:spPr>
        <a:xfrm>
          <a:off x="802419" y="1884117"/>
          <a:ext cx="773056" cy="57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8F78A-F588-44B5-BC81-40EF89020824}">
      <dsp:nvSpPr>
        <dsp:cNvPr id="0" name=""/>
        <dsp:cNvSpPr/>
      </dsp:nvSpPr>
      <dsp:spPr>
        <a:xfrm>
          <a:off x="888314" y="1965717"/>
          <a:ext cx="773056" cy="576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Toinette</a:t>
          </a:r>
        </a:p>
      </dsp:txBody>
      <dsp:txXfrm>
        <a:off x="905189" y="1982592"/>
        <a:ext cx="739306" cy="542394"/>
      </dsp:txXfrm>
    </dsp:sp>
    <dsp:sp modelId="{88B17611-7653-48E7-A010-4A39A99220E3}">
      <dsp:nvSpPr>
        <dsp:cNvPr id="0" name=""/>
        <dsp:cNvSpPr/>
      </dsp:nvSpPr>
      <dsp:spPr>
        <a:xfrm>
          <a:off x="1889694" y="1085601"/>
          <a:ext cx="773056" cy="490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432AF-7ED0-4F20-9823-0223D7DEF61A}">
      <dsp:nvSpPr>
        <dsp:cNvPr id="0" name=""/>
        <dsp:cNvSpPr/>
      </dsp:nvSpPr>
      <dsp:spPr>
        <a:xfrm>
          <a:off x="1975589" y="1167201"/>
          <a:ext cx="773056" cy="490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Cléante</a:t>
          </a:r>
        </a:p>
      </dsp:txBody>
      <dsp:txXfrm>
        <a:off x="1989967" y="1181579"/>
        <a:ext cx="744300" cy="462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DB8CE-880C-46BF-B873-8C3C67920A5C}">
      <dsp:nvSpPr>
        <dsp:cNvPr id="0" name=""/>
        <dsp:cNvSpPr/>
      </dsp:nvSpPr>
      <dsp:spPr>
        <a:xfrm>
          <a:off x="1320853" y="138850"/>
          <a:ext cx="1176832" cy="544273"/>
        </a:xfrm>
        <a:custGeom>
          <a:avLst/>
          <a:gdLst/>
          <a:ahLst/>
          <a:cxnLst/>
          <a:rect l="0" t="0" r="0" b="0"/>
          <a:pathLst>
            <a:path>
              <a:moveTo>
                <a:pt x="1176832" y="544273"/>
              </a:moveTo>
              <a:lnTo>
                <a:pt x="0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ED194-2459-4442-96CD-B10A28173ED1}">
      <dsp:nvSpPr>
        <dsp:cNvPr id="0" name=""/>
        <dsp:cNvSpPr/>
      </dsp:nvSpPr>
      <dsp:spPr>
        <a:xfrm>
          <a:off x="2451965" y="683124"/>
          <a:ext cx="91440" cy="1253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31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41CC5-12AC-4337-A3CE-0669C956933E}">
      <dsp:nvSpPr>
        <dsp:cNvPr id="0" name=""/>
        <dsp:cNvSpPr/>
      </dsp:nvSpPr>
      <dsp:spPr>
        <a:xfrm>
          <a:off x="2157163" y="2079"/>
          <a:ext cx="681045" cy="681045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C3F97-5D07-434E-83EE-B2EF27EB6294}">
      <dsp:nvSpPr>
        <dsp:cNvPr id="0" name=""/>
        <dsp:cNvSpPr/>
      </dsp:nvSpPr>
      <dsp:spPr>
        <a:xfrm>
          <a:off x="2157163" y="2079"/>
          <a:ext cx="681045" cy="681045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06E3E-7327-4719-9DA7-88823E44D962}">
      <dsp:nvSpPr>
        <dsp:cNvPr id="0" name=""/>
        <dsp:cNvSpPr/>
      </dsp:nvSpPr>
      <dsp:spPr>
        <a:xfrm>
          <a:off x="1816640" y="124667"/>
          <a:ext cx="1362090" cy="43586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Monsieur </a:t>
          </a:r>
          <a:r>
            <a:rPr lang="fr-FR" sz="1500" kern="1200" dirty="0" err="1"/>
            <a:t>Diafoirus</a:t>
          </a:r>
          <a:endParaRPr lang="fr-FR" sz="1500" kern="1200" dirty="0"/>
        </a:p>
      </dsp:txBody>
      <dsp:txXfrm>
        <a:off x="1816640" y="124667"/>
        <a:ext cx="1362090" cy="435868"/>
      </dsp:txXfrm>
    </dsp:sp>
    <dsp:sp modelId="{A6F2518F-018E-4BA1-BF58-8F344ECC7F98}">
      <dsp:nvSpPr>
        <dsp:cNvPr id="0" name=""/>
        <dsp:cNvSpPr/>
      </dsp:nvSpPr>
      <dsp:spPr>
        <a:xfrm>
          <a:off x="2157163" y="1936248"/>
          <a:ext cx="681045" cy="681045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8685-F4CA-40A5-BFCC-DBD423EF9CC3}">
      <dsp:nvSpPr>
        <dsp:cNvPr id="0" name=""/>
        <dsp:cNvSpPr/>
      </dsp:nvSpPr>
      <dsp:spPr>
        <a:xfrm>
          <a:off x="2157163" y="1936248"/>
          <a:ext cx="681045" cy="681045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004AB-F556-4695-BDAE-987CF3D98E4C}">
      <dsp:nvSpPr>
        <dsp:cNvPr id="0" name=""/>
        <dsp:cNvSpPr/>
      </dsp:nvSpPr>
      <dsp:spPr>
        <a:xfrm>
          <a:off x="1816640" y="2058836"/>
          <a:ext cx="1362090" cy="43586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Thomas</a:t>
          </a:r>
        </a:p>
      </dsp:txBody>
      <dsp:txXfrm>
        <a:off x="1816640" y="2058836"/>
        <a:ext cx="1362090" cy="435868"/>
      </dsp:txXfrm>
    </dsp:sp>
    <dsp:sp modelId="{21903D33-20D6-410A-975A-0884F8072A39}">
      <dsp:nvSpPr>
        <dsp:cNvPr id="0" name=""/>
        <dsp:cNvSpPr/>
      </dsp:nvSpPr>
      <dsp:spPr>
        <a:xfrm>
          <a:off x="721533" y="16262"/>
          <a:ext cx="681045" cy="681045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DCF40-0BB9-47AB-ABFA-15E1F5EE21BB}">
      <dsp:nvSpPr>
        <dsp:cNvPr id="0" name=""/>
        <dsp:cNvSpPr/>
      </dsp:nvSpPr>
      <dsp:spPr>
        <a:xfrm>
          <a:off x="721533" y="16262"/>
          <a:ext cx="681045" cy="681045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8C0F-8FB9-4D70-937D-DDA8E54890C9}">
      <dsp:nvSpPr>
        <dsp:cNvPr id="0" name=""/>
        <dsp:cNvSpPr/>
      </dsp:nvSpPr>
      <dsp:spPr>
        <a:xfrm>
          <a:off x="381010" y="138850"/>
          <a:ext cx="1362090" cy="43586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Monsieur </a:t>
          </a:r>
          <a:r>
            <a:rPr lang="fr-FR" sz="1500" kern="1200" dirty="0" err="1"/>
            <a:t>Purgon</a:t>
          </a:r>
          <a:endParaRPr lang="fr-FR" sz="1500" kern="1200" dirty="0"/>
        </a:p>
      </dsp:txBody>
      <dsp:txXfrm>
        <a:off x="381010" y="138850"/>
        <a:ext cx="1362090" cy="435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CAACA-3CCC-4507-B3DE-B326FA44A60D}">
      <dsp:nvSpPr>
        <dsp:cNvPr id="0" name=""/>
        <dsp:cNvSpPr/>
      </dsp:nvSpPr>
      <dsp:spPr>
        <a:xfrm>
          <a:off x="2255178" y="659320"/>
          <a:ext cx="1595554" cy="58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844"/>
              </a:lnTo>
              <a:lnTo>
                <a:pt x="1595554" y="447844"/>
              </a:lnTo>
              <a:lnTo>
                <a:pt x="1595554" y="586302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90465-0496-40DF-A70D-44BDE53A032E}">
      <dsp:nvSpPr>
        <dsp:cNvPr id="0" name=""/>
        <dsp:cNvSpPr/>
      </dsp:nvSpPr>
      <dsp:spPr>
        <a:xfrm>
          <a:off x="2209458" y="659320"/>
          <a:ext cx="91440" cy="586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3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D4DCA-DDB7-4183-923C-A49F00D10E20}">
      <dsp:nvSpPr>
        <dsp:cNvPr id="0" name=""/>
        <dsp:cNvSpPr/>
      </dsp:nvSpPr>
      <dsp:spPr>
        <a:xfrm>
          <a:off x="659623" y="659320"/>
          <a:ext cx="1595554" cy="586302"/>
        </a:xfrm>
        <a:custGeom>
          <a:avLst/>
          <a:gdLst/>
          <a:ahLst/>
          <a:cxnLst/>
          <a:rect l="0" t="0" r="0" b="0"/>
          <a:pathLst>
            <a:path>
              <a:moveTo>
                <a:pt x="1595554" y="0"/>
              </a:moveTo>
              <a:lnTo>
                <a:pt x="1595554" y="447844"/>
              </a:lnTo>
              <a:lnTo>
                <a:pt x="0" y="447844"/>
              </a:lnTo>
              <a:lnTo>
                <a:pt x="0" y="5863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0EBD2-7000-450B-89BC-78685CD8EB7A}">
      <dsp:nvSpPr>
        <dsp:cNvPr id="0" name=""/>
        <dsp:cNvSpPr/>
      </dsp:nvSpPr>
      <dsp:spPr>
        <a:xfrm>
          <a:off x="1595857" y="0"/>
          <a:ext cx="1318640" cy="65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/>
            <a:t>Argan</a:t>
          </a:r>
        </a:p>
      </dsp:txBody>
      <dsp:txXfrm>
        <a:off x="1595857" y="0"/>
        <a:ext cx="1318640" cy="659320"/>
      </dsp:txXfrm>
    </dsp:sp>
    <dsp:sp modelId="{E4C6304F-378B-40CB-ABC2-4D4C20A43BB6}">
      <dsp:nvSpPr>
        <dsp:cNvPr id="0" name=""/>
        <dsp:cNvSpPr/>
      </dsp:nvSpPr>
      <dsp:spPr>
        <a:xfrm>
          <a:off x="302" y="1245622"/>
          <a:ext cx="1318640" cy="65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/>
            <a:t>Angélique</a:t>
          </a:r>
        </a:p>
      </dsp:txBody>
      <dsp:txXfrm>
        <a:off x="302" y="1245622"/>
        <a:ext cx="1318640" cy="659320"/>
      </dsp:txXfrm>
    </dsp:sp>
    <dsp:sp modelId="{F709A708-DD05-456F-B6AC-D408B7129648}">
      <dsp:nvSpPr>
        <dsp:cNvPr id="0" name=""/>
        <dsp:cNvSpPr/>
      </dsp:nvSpPr>
      <dsp:spPr>
        <a:xfrm>
          <a:off x="1595857" y="1245622"/>
          <a:ext cx="1318640" cy="65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/>
            <a:t>Toinette</a:t>
          </a:r>
        </a:p>
      </dsp:txBody>
      <dsp:txXfrm>
        <a:off x="1595857" y="1245622"/>
        <a:ext cx="1318640" cy="659320"/>
      </dsp:txXfrm>
    </dsp:sp>
    <dsp:sp modelId="{CD82EC70-B269-4A96-8661-E9B37BAA9D23}">
      <dsp:nvSpPr>
        <dsp:cNvPr id="0" name=""/>
        <dsp:cNvSpPr/>
      </dsp:nvSpPr>
      <dsp:spPr>
        <a:xfrm>
          <a:off x="3191412" y="1245622"/>
          <a:ext cx="1318640" cy="65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/>
            <a:t>Cléante</a:t>
          </a:r>
        </a:p>
      </dsp:txBody>
      <dsp:txXfrm>
        <a:off x="3191412" y="1245622"/>
        <a:ext cx="1318640" cy="65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>
            <a:solidFill>
              <a:srgbClr val="A68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hoto, homme, personn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848A919E-6F7F-43E7-AF6E-D8A2758D1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0" r="21303" b="-1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759C63-497E-4CFA-A0F4-9DAC06E96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611" y="648182"/>
            <a:ext cx="5370974" cy="3581063"/>
          </a:xfrm>
        </p:spPr>
        <p:txBody>
          <a:bodyPr anchor="b">
            <a:normAutofit/>
          </a:bodyPr>
          <a:lstStyle/>
          <a:p>
            <a:r>
              <a:rPr lang="fr-FR" sz="4400"/>
              <a:t>Molière Le Malade imaginaire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25E9F03-D06D-44AA-8E92-2DA8713E1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11" y="4433575"/>
            <a:ext cx="5370974" cy="1463040"/>
          </a:xfrm>
        </p:spPr>
        <p:txBody>
          <a:bodyPr anchor="t">
            <a:normAutofit/>
          </a:bodyPr>
          <a:lstStyle/>
          <a:p>
            <a:pPr algn="r"/>
            <a:r>
              <a:rPr lang="fr-FR" sz="1600"/>
              <a:t>Présentation encadrée </a:t>
            </a:r>
          </a:p>
          <a:p>
            <a:pPr algn="r"/>
            <a:r>
              <a:rPr lang="fr-FR" sz="1600"/>
              <a:t>par M. Roux</a:t>
            </a:r>
          </a:p>
        </p:txBody>
      </p:sp>
    </p:spTree>
    <p:extLst>
      <p:ext uri="{BB962C8B-B14F-4D97-AF65-F5344CB8AC3E}">
        <p14:creationId xmlns:p14="http://schemas.microsoft.com/office/powerpoint/2010/main" val="280157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446" y="640080"/>
            <a:ext cx="6201507" cy="36388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2C1041-1F26-438A-AE3F-6DB80CDC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Activités autour d’un extrait du malade imaginaire de molière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059934" y="640080"/>
            <a:ext cx="7812022" cy="374510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6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D06AB41-0624-42AE-A3F4-4B7263690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31596"/>
            <a:ext cx="9720073" cy="5977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Répondez aux questions à choix multiples ci-dessous : </a:t>
            </a:r>
          </a:p>
          <a:p>
            <a:r>
              <a:rPr lang="fr-FR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  Qui est Argan ?</a:t>
            </a:r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dirty="0"/>
              <a:t> un roi</a:t>
            </a:r>
          </a:p>
          <a:p>
            <a:r>
              <a:rPr lang="fr-FR" dirty="0"/>
              <a:t> une jeune femme</a:t>
            </a:r>
          </a:p>
          <a:p>
            <a:r>
              <a:rPr lang="fr-FR" dirty="0"/>
              <a:t> un jeune marié</a:t>
            </a:r>
          </a:p>
          <a:p>
            <a:r>
              <a:rPr lang="fr-FR" dirty="0"/>
              <a:t> un père</a:t>
            </a:r>
          </a:p>
          <a:p>
            <a:endParaRPr lang="fr-FR" dirty="0"/>
          </a:p>
          <a:p>
            <a:r>
              <a: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Qui est Angélique ?</a:t>
            </a:r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dirty="0"/>
              <a:t> une servante</a:t>
            </a:r>
          </a:p>
          <a:p>
            <a:r>
              <a:rPr lang="fr-FR" dirty="0"/>
              <a:t> une jeune fille</a:t>
            </a:r>
          </a:p>
          <a:p>
            <a:r>
              <a:rPr lang="fr-FR" dirty="0"/>
              <a:t> une princesse</a:t>
            </a:r>
          </a:p>
          <a:p>
            <a:r>
              <a:rPr lang="fr-FR" dirty="0"/>
              <a:t> un ange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20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4C7FD53-D5E7-4566-A400-9CC71246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91" y="990772"/>
            <a:ext cx="15208868" cy="6861810"/>
          </a:xfrm>
        </p:spPr>
        <p:txBody>
          <a:bodyPr>
            <a:normAutofit fontScale="97500"/>
          </a:bodyPr>
          <a:lstStyle/>
          <a:p>
            <a:r>
              <a:rPr lang="fr-FR" dirty="0"/>
              <a:t>A.                                                              B.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C1A20EDF-F2C3-47A8-8FE2-4B4A19A58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262742"/>
              </p:ext>
            </p:extLst>
          </p:nvPr>
        </p:nvGraphicFramePr>
        <p:xfrm>
          <a:off x="2018563" y="1162220"/>
          <a:ext cx="2748646" cy="254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E5436F01-C354-4FFE-BAD4-22C44C25A8A2}"/>
              </a:ext>
            </a:extLst>
          </p:cNvPr>
          <p:cNvCxnSpPr/>
          <p:nvPr/>
        </p:nvCxnSpPr>
        <p:spPr>
          <a:xfrm>
            <a:off x="2344567" y="2189017"/>
            <a:ext cx="295780" cy="598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533CAEC6-7321-4F24-939C-C3C22B1BE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855810"/>
              </p:ext>
            </p:extLst>
          </p:nvPr>
        </p:nvGraphicFramePr>
        <p:xfrm>
          <a:off x="4140485" y="3809207"/>
          <a:ext cx="4171307" cy="261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xmlns="" id="{F20E688C-3091-4A7F-9E72-E9C7371EC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098564"/>
              </p:ext>
            </p:extLst>
          </p:nvPr>
        </p:nvGraphicFramePr>
        <p:xfrm>
          <a:off x="6236413" y="1489752"/>
          <a:ext cx="4510356" cy="221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FFAB95C2-A579-4C46-8DB3-8939E1BB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11" y="80781"/>
            <a:ext cx="180284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 Pour comprendre les liens de parenté qui unissent les personnages,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choisissez l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’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arbre g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é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é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alogique correct parmi ceux propos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é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ci-dessous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3B585937-F43A-4B4A-B5D4-61721EE9E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341" y="1162221"/>
            <a:ext cx="180284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6AFE71D-6DB2-4169-AC58-FDB07652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41" y="3610146"/>
            <a:ext cx="180284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D41F70B3-F572-4866-B84B-F2B7AC155E83}"/>
              </a:ext>
            </a:extLst>
          </p:cNvPr>
          <p:cNvSpPr txBox="1"/>
          <p:nvPr/>
        </p:nvSpPr>
        <p:spPr>
          <a:xfrm>
            <a:off x="3392886" y="3951237"/>
            <a:ext cx="84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409322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EB6838-166D-4969-9896-30AEBEEE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20" y="190919"/>
            <a:ext cx="9950381" cy="6118441"/>
          </a:xfrm>
        </p:spPr>
        <p:txBody>
          <a:bodyPr/>
          <a:lstStyle/>
          <a:p>
            <a:pPr marL="36576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Trouvez le synonyme correspondant aux adjectifs trouvés dans la scène.</a:t>
            </a:r>
            <a:endParaRPr lang="fr-FR" sz="1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 = franc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___________________ = plaisant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___________________ = intelligent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 = noble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 = beau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 = grand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20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 7">
            <a:extLst>
              <a:ext uri="{FF2B5EF4-FFF2-40B4-BE49-F238E27FC236}">
                <a16:creationId xmlns:a16="http://schemas.microsoft.com/office/drawing/2014/main" xmlns="" id="{1199A10D-F9A3-4A0A-97D6-633EA9BC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18" y="732513"/>
            <a:ext cx="40100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 8">
            <a:extLst>
              <a:ext uri="{FF2B5EF4-FFF2-40B4-BE49-F238E27FC236}">
                <a16:creationId xmlns:a16="http://schemas.microsoft.com/office/drawing/2014/main" xmlns="" id="{06EC9943-FCAB-41AD-B92E-D31FDF5B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49" y="732513"/>
            <a:ext cx="4000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6">
            <a:extLst>
              <a:ext uri="{FF2B5EF4-FFF2-40B4-BE49-F238E27FC236}">
                <a16:creationId xmlns:a16="http://schemas.microsoft.com/office/drawing/2014/main" xmlns="" id="{1A101938-E26F-4D5B-9E70-AFB09968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34" y="2932788"/>
            <a:ext cx="40100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1113BA2-268F-4CA5-BEB0-BCB057CE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188" y="-94336"/>
            <a:ext cx="405110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 votre avis, où se passe la scène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3B6369F-4500-433A-AD72-7D91B54F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030" y="7439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70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A8F57F39-D1B5-4782-AE43-310474AB0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649" y="944545"/>
            <a:ext cx="2098112" cy="29445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F1DCBD8-E551-4E65-A3B8-C6595E802178}"/>
              </a:ext>
            </a:extLst>
          </p:cNvPr>
          <p:cNvSpPr txBox="1"/>
          <p:nvPr/>
        </p:nvSpPr>
        <p:spPr>
          <a:xfrm>
            <a:off x="7114233" y="944545"/>
            <a:ext cx="396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médecin</a:t>
            </a:r>
          </a:p>
          <a:p>
            <a:r>
              <a:rPr lang="fr-FR" dirty="0"/>
              <a:t>L’employée de maison</a:t>
            </a:r>
          </a:p>
          <a:p>
            <a:r>
              <a:rPr lang="fr-FR" dirty="0"/>
              <a:t>L’artiste </a:t>
            </a:r>
          </a:p>
          <a:p>
            <a:r>
              <a:rPr lang="fr-FR" dirty="0"/>
              <a:t>Le bourgeois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97625B8-D80D-404F-9E04-826168E08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10" y="3848519"/>
            <a:ext cx="2168451" cy="2770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F5FEB0C-93F1-466F-B710-18DC4D63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144" y="944545"/>
            <a:ext cx="2206839" cy="29445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3838B9F-66F7-4825-BA85-804D06BAD0FC}"/>
              </a:ext>
            </a:extLst>
          </p:cNvPr>
          <p:cNvSpPr txBox="1"/>
          <p:nvPr/>
        </p:nvSpPr>
        <p:spPr>
          <a:xfrm>
            <a:off x="1336430" y="164123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a) Examinez ci-dessous les illustrations des personnages présents dans les pièces de Molière et reliez les à leur fonction correspondante. </a:t>
            </a:r>
          </a:p>
        </p:txBody>
      </p:sp>
      <p:sp>
        <p:nvSpPr>
          <p:cNvPr id="11" name="Signe Moins 10">
            <a:extLst>
              <a:ext uri="{FF2B5EF4-FFF2-40B4-BE49-F238E27FC236}">
                <a16:creationId xmlns:a16="http://schemas.microsoft.com/office/drawing/2014/main" xmlns="" id="{76234921-9F69-4B21-88A6-C90F5B42CE80}"/>
              </a:ext>
            </a:extLst>
          </p:cNvPr>
          <p:cNvSpPr/>
          <p:nvPr/>
        </p:nvSpPr>
        <p:spPr>
          <a:xfrm>
            <a:off x="6712299" y="1014884"/>
            <a:ext cx="401934" cy="251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Moins 11">
            <a:extLst>
              <a:ext uri="{FF2B5EF4-FFF2-40B4-BE49-F238E27FC236}">
                <a16:creationId xmlns:a16="http://schemas.microsoft.com/office/drawing/2014/main" xmlns="" id="{50E1A188-E3E3-4830-9603-A55B52BDCFF6}"/>
              </a:ext>
            </a:extLst>
          </p:cNvPr>
          <p:cNvSpPr/>
          <p:nvPr/>
        </p:nvSpPr>
        <p:spPr>
          <a:xfrm>
            <a:off x="6712299" y="1266092"/>
            <a:ext cx="401934" cy="27861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Moins 12">
            <a:extLst>
              <a:ext uri="{FF2B5EF4-FFF2-40B4-BE49-F238E27FC236}">
                <a16:creationId xmlns:a16="http://schemas.microsoft.com/office/drawing/2014/main" xmlns="" id="{89907470-6D6D-403C-A2B9-1245086285E6}"/>
              </a:ext>
            </a:extLst>
          </p:cNvPr>
          <p:cNvSpPr/>
          <p:nvPr/>
        </p:nvSpPr>
        <p:spPr>
          <a:xfrm>
            <a:off x="6712299" y="1544709"/>
            <a:ext cx="401934" cy="3041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Moins 13">
            <a:extLst>
              <a:ext uri="{FF2B5EF4-FFF2-40B4-BE49-F238E27FC236}">
                <a16:creationId xmlns:a16="http://schemas.microsoft.com/office/drawing/2014/main" xmlns="" id="{C3336681-E10B-4BE6-94FA-CB59250A455C}"/>
              </a:ext>
            </a:extLst>
          </p:cNvPr>
          <p:cNvSpPr/>
          <p:nvPr/>
        </p:nvSpPr>
        <p:spPr>
          <a:xfrm>
            <a:off x="6712299" y="1848898"/>
            <a:ext cx="401934" cy="2786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119215BD-CBB4-49CB-A212-94BA1781B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144" y="3848518"/>
            <a:ext cx="2206839" cy="277010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5AB771B-F1CC-4149-A334-1D65C24D23EB}"/>
              </a:ext>
            </a:extLst>
          </p:cNvPr>
          <p:cNvSpPr txBox="1"/>
          <p:nvPr/>
        </p:nvSpPr>
        <p:spPr>
          <a:xfrm>
            <a:off x="6712299" y="3587262"/>
            <a:ext cx="468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Quel personnage ne se trouve pas du tout dans cet extrait ?</a:t>
            </a:r>
          </a:p>
        </p:txBody>
      </p:sp>
    </p:spTree>
    <p:extLst>
      <p:ext uri="{BB962C8B-B14F-4D97-AF65-F5344CB8AC3E}">
        <p14:creationId xmlns:p14="http://schemas.microsoft.com/office/powerpoint/2010/main" val="2092989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</TotalTime>
  <Words>146</Words>
  <Application>Microsoft Macintosh PowerPoint</Application>
  <PresentationFormat>Personalizado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Intégral</vt:lpstr>
      <vt:lpstr>Molière Le Malade imaginaire</vt:lpstr>
      <vt:lpstr>Activités autour d’un extrait du malade imaginaire de molière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Molière Le Malade imaginaire</dc:title>
  <dc:creator>Pierre Hartmann</dc:creator>
  <cp:lastModifiedBy>MARINA MATÍN BAZ</cp:lastModifiedBy>
  <cp:revision>13</cp:revision>
  <dcterms:created xsi:type="dcterms:W3CDTF">2017-07-14T00:35:10Z</dcterms:created>
  <dcterms:modified xsi:type="dcterms:W3CDTF">2017-07-16T14:01:12Z</dcterms:modified>
</cp:coreProperties>
</file>