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6404DD-251F-4FC5-8443-DD51C14B53F8}" v="436" dt="2023-06-06T23:08:42.887"/>
    <p1510:client id="{92ACC7F3-1F0F-613F-5959-2B0AC88F3826}" v="38" dt="2023-06-07T14:23:05.2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40013" y="484479"/>
            <a:ext cx="6911974" cy="2954655"/>
          </a:xfrm>
        </p:spPr>
        <p:txBody>
          <a:bodyPr anchor="b">
            <a:normAutofit/>
          </a:bodyPr>
          <a:lstStyle>
            <a:lvl1pPr algn="ctr">
              <a:defRPr sz="5600" cap="all" spc="-1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0013" y="3799133"/>
            <a:ext cx="6911974" cy="1969841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395C5C9-164C-46B3-A87E-7660D39D3106}" type="datetime2">
              <a:rPr lang="en-US" smtClean="0"/>
              <a:t>Wednesday, June 7,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271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0000" y="2636838"/>
            <a:ext cx="10728325" cy="3132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5B75179A-1E2B-41AB-B400-4F1B4022FAEE}" type="datetime2">
              <a:rPr lang="en-US" smtClean="0"/>
              <a:t>Wednesday, June 7,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31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40486" y="720000"/>
            <a:ext cx="1477328" cy="5048975"/>
          </a:xfrm>
        </p:spPr>
        <p:txBody>
          <a:bodyPr vert="eaVert">
            <a:norm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1838" y="720000"/>
            <a:ext cx="8929614" cy="5048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5681D0F-6595-4F14-8EF3-954CD87C797B}" type="datetime2">
              <a:rPr lang="en-US" smtClean="0"/>
              <a:t>Wednesday, June 7,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24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2541600"/>
            <a:ext cx="10728325" cy="3227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4DDCFF8A-AAF8-4A12-8A91-9CA0EAF6CBB9}" type="datetime2">
              <a:rPr lang="en-US" smtClean="0"/>
              <a:t>Wednesday, June 7,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542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6" cy="2879724"/>
          </a:xfrm>
        </p:spPr>
        <p:txBody>
          <a:bodyPr anchor="b">
            <a:norm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910" y="3858924"/>
            <a:ext cx="10728326" cy="1919076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ABCC25C3-021A-4B0B-8F70-0C181FE1CF45}" type="datetime2">
              <a:rPr lang="en-US" smtClean="0"/>
              <a:t>Wednesday, June 7,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74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8400" y="2541600"/>
            <a:ext cx="5003801" cy="3234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C23D88D-8CEC-4ED9-A53B-5596187D9A16}" type="datetime2">
              <a:rPr lang="en-US" smtClean="0"/>
              <a:t>Wednesday, June 7,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211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5" cy="673005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840698"/>
            <a:ext cx="5015638" cy="565796"/>
          </a:xfrm>
        </p:spPr>
        <p:txBody>
          <a:bodyPr wrap="square"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0000" y="2541600"/>
            <a:ext cx="5003801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400" y="1840698"/>
            <a:ext cx="5015638" cy="565796"/>
          </a:xfrm>
        </p:spPr>
        <p:txBody>
          <a:bodyPr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4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D2CCD382-DFDA-4722-A27A-59C21AD112F2}" type="datetime2">
              <a:rPr lang="en-US" smtClean="0"/>
              <a:t>Wednesday, June 7, 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691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2F2A30D-1C09-413F-AAB1-38F366000715}" type="datetime2">
              <a:rPr lang="en-US" smtClean="0"/>
              <a:t>Wednesday, June 7, 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01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6DB82B9C-D65E-4F64-95C3-B10F3B00F0D9}" type="datetime2">
              <a:rPr lang="en-US" smtClean="0"/>
              <a:t>Wednesday, June 7, 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60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107463" cy="1477328"/>
          </a:xfrm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8188" y="584662"/>
            <a:ext cx="6911974" cy="51843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4800"/>
            </a:lvl1pPr>
            <a:lvl2pPr marL="914400" indent="-457200"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714500" indent="-342900">
              <a:buFont typeface="Arial" panose="020B0604020202020204" pitchFamily="34" charset="0"/>
              <a:buChar char="•"/>
              <a:defRPr sz="2000"/>
            </a:lvl4pPr>
            <a:lvl5pPr marL="2171700" indent="-342900">
              <a:buFont typeface="Arial" panose="020B0604020202020204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107463" cy="32318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B7F5FDCC-6AAC-4A08-B9E0-3793AB5E64C3}" type="datetime2">
              <a:rPr lang="en-US" smtClean="0"/>
              <a:t>Wednesday, June 7,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168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095626" cy="14760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8188" y="728664"/>
            <a:ext cx="6923812" cy="504031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095625" cy="3232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349FE94D-439C-40F1-900E-BC07940E3988}" type="datetime2">
              <a:rPr lang="en-US" smtClean="0"/>
              <a:t>Wednesday, June 7,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486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646535-AEF6-4883-A4F9-EEC1F8B43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2" cy="147732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2541600"/>
            <a:ext cx="10728325" cy="32273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l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8DEA2CF1-0EB2-4673-802D-3371233E4A77}" type="datetime2">
              <a:rPr lang="en-US" smtClean="0"/>
              <a:t>Wednesday, June 7,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ct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621B6DD-29C1-4FEA-923F-71EA1347694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1828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44" r:id="rId6"/>
    <p:sldLayoutId id="2147483740" r:id="rId7"/>
    <p:sldLayoutId id="2147483741" r:id="rId8"/>
    <p:sldLayoutId id="2147483742" r:id="rId9"/>
    <p:sldLayoutId id="2147483743" r:id="rId10"/>
    <p:sldLayoutId id="2147483745" r:id="rId11"/>
  </p:sldLayoutIdLst>
  <p:hf sldNum="0" hdr="0" ftr="0" dt="0"/>
  <p:txStyles>
    <p:titleStyle>
      <a:lvl1pPr algn="l" defTabSz="914400" rtl="0" eaLnBrk="1" latinLnBrk="0" hangingPunct="1">
        <a:lnSpc>
          <a:spcPct val="88000"/>
        </a:lnSpc>
        <a:spcBef>
          <a:spcPct val="0"/>
        </a:spcBef>
        <a:buNone/>
        <a:defRPr sz="4400" kern="1200" cap="none" spc="4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Rectangle 123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5" name="Rectangle 125">
            <a:extLst>
              <a:ext uri="{FF2B5EF4-FFF2-40B4-BE49-F238E27FC236}">
                <a16:creationId xmlns:a16="http://schemas.microsoft.com/office/drawing/2014/main" id="{FAD20DD8-226D-4D62-BAB2-1EAF04DE1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Rectangle 127">
            <a:extLst>
              <a:ext uri="{FF2B5EF4-FFF2-40B4-BE49-F238E27FC236}">
                <a16:creationId xmlns:a16="http://schemas.microsoft.com/office/drawing/2014/main" id="{24F658C5-46DB-4BC3-8ADD-1792C2193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20000" y="619200"/>
            <a:ext cx="4991961" cy="1477328"/>
          </a:xfrm>
        </p:spPr>
        <p:txBody>
          <a:bodyPr vert="horz" wrap="square" lIns="0" tIns="0" rIns="0" bIns="0" rtlCol="0" anchor="ctr" anchorCtr="0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3200" cap="none" dirty="0"/>
              <a:t>ESPACIO DE ACTIVIDADES CON RITMO DISTINTO DE APRENDIZAJE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20000" y="2541600"/>
            <a:ext cx="4991962" cy="3216273"/>
          </a:xfrm>
        </p:spPr>
        <p:txBody>
          <a:bodyPr vert="horz" lIns="0" tIns="0" rIns="0" bIns="0" rtlCol="0">
            <a:normAutofit/>
          </a:bodyPr>
          <a:lstStyle/>
          <a:p>
            <a:pPr indent="-228600" algn="l">
              <a:lnSpc>
                <a:spcPct val="110000"/>
              </a:lnSpc>
              <a:buFont typeface="The Hand Extrablack" panose="03070A02030502020204" pitchFamily="66" charset="0"/>
              <a:buChar char="•"/>
            </a:pPr>
            <a:r>
              <a:rPr lang="en-US" sz="1600"/>
              <a:t>1</a:t>
            </a:r>
            <a:r>
              <a:rPr lang="en-US" sz="1600" cap="none"/>
              <a:t>.Debeis entender correctamente  lo que os pide cada  actividad</a:t>
            </a:r>
            <a:r>
              <a:rPr lang="en-US" sz="1600"/>
              <a:t>.</a:t>
            </a:r>
            <a:endParaRPr lang="en-US" sz="1600" cap="none"/>
          </a:p>
          <a:p>
            <a:pPr indent="-228600" algn="l">
              <a:lnSpc>
                <a:spcPct val="110000"/>
              </a:lnSpc>
              <a:buFont typeface="The Hand Extrablack" panose="03070A02030502020204" pitchFamily="66" charset="0"/>
              <a:buChar char="•"/>
            </a:pPr>
            <a:r>
              <a:rPr lang="en-US" sz="1600" cap="none"/>
              <a:t>2.Es obligatorio hasta la actividad número 3.Si has llegado a esta actividad pasa directamente al repostaje, después podrás continuar hasta la  meta o podrás regresar para comprender mejor las actividades en las que has tenido dificultad</a:t>
            </a:r>
            <a:r>
              <a:rPr lang="en-US" sz="1600"/>
              <a:t>.</a:t>
            </a:r>
            <a:endParaRPr lang="en-US" sz="1600" cap="none"/>
          </a:p>
          <a:p>
            <a:pPr indent="-228600" algn="l">
              <a:lnSpc>
                <a:spcPct val="110000"/>
              </a:lnSpc>
              <a:buFont typeface="The Hand Extrablack" panose="03070A02030502020204" pitchFamily="66" charset="0"/>
              <a:buChar char="•"/>
            </a:pPr>
            <a:r>
              <a:rPr lang="en-US" sz="1600"/>
              <a:t>     3. Recuerda</a:t>
            </a:r>
            <a:r>
              <a:rPr lang="en-US" sz="1600" cap="none"/>
              <a:t> disfrutar del proceso. No se trata de llegar antes posible, se trata de hacerlo bien no de llegar antes que nadie,</a:t>
            </a:r>
          </a:p>
          <a:p>
            <a:pPr indent="-228600" algn="l">
              <a:lnSpc>
                <a:spcPct val="110000"/>
              </a:lnSpc>
              <a:buFont typeface="The Hand Extrablack" panose="03070A02030502020204" pitchFamily="66" charset="0"/>
              <a:buChar char="•"/>
            </a:pPr>
            <a:endParaRPr lang="en-US" sz="1600"/>
          </a:p>
          <a:p>
            <a:pPr indent="-228600" algn="l">
              <a:lnSpc>
                <a:spcPct val="110000"/>
              </a:lnSpc>
              <a:buFont typeface="The Hand Extrablack" panose="03070A02030502020204" pitchFamily="66" charset="0"/>
              <a:buChar char="•"/>
            </a:pPr>
            <a:endParaRPr lang="en-US" sz="1600"/>
          </a:p>
        </p:txBody>
      </p:sp>
      <p:pic>
        <p:nvPicPr>
          <p:cNvPr id="8" name="Imagen 8" descr="Estudiante sonríe en una clase de ciencias">
            <a:extLst>
              <a:ext uri="{FF2B5EF4-FFF2-40B4-BE49-F238E27FC236}">
                <a16:creationId xmlns:a16="http://schemas.microsoft.com/office/drawing/2014/main" id="{14DAD4C8-0E92-B88B-8F7D-1CDFF2B062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887" r="-2" b="3143"/>
          <a:stretch/>
        </p:blipFill>
        <p:spPr>
          <a:xfrm>
            <a:off x="6288276" y="10"/>
            <a:ext cx="5903725" cy="3427190"/>
          </a:xfrm>
          <a:custGeom>
            <a:avLst/>
            <a:gdLst/>
            <a:ahLst/>
            <a:cxnLst/>
            <a:rect l="l" t="t" r="r" b="b"/>
            <a:pathLst>
              <a:path w="5903725" h="3427200">
                <a:moveTo>
                  <a:pt x="17547" y="0"/>
                </a:moveTo>
                <a:lnTo>
                  <a:pt x="5903725" y="0"/>
                </a:lnTo>
                <a:lnTo>
                  <a:pt x="5903725" y="3427200"/>
                </a:lnTo>
                <a:lnTo>
                  <a:pt x="41642" y="3427200"/>
                </a:lnTo>
                <a:lnTo>
                  <a:pt x="34002" y="3033799"/>
                </a:lnTo>
                <a:cubicBezTo>
                  <a:pt x="8141" y="1703374"/>
                  <a:pt x="-15687" y="415221"/>
                  <a:pt x="13203" y="42009"/>
                </a:cubicBez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929A25C-EE89-E39C-2E4A-DA8831CEF4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279" r="-1" b="-1"/>
          <a:stretch/>
        </p:blipFill>
        <p:spPr>
          <a:xfrm>
            <a:off x="6329918" y="3427200"/>
            <a:ext cx="5862082" cy="3430800"/>
          </a:xfrm>
          <a:custGeom>
            <a:avLst/>
            <a:gdLst/>
            <a:ahLst/>
            <a:cxnLst/>
            <a:rect l="l" t="t" r="r" b="b"/>
            <a:pathLst>
              <a:path w="5862082" h="3430800">
                <a:moveTo>
                  <a:pt x="0" y="0"/>
                </a:moveTo>
                <a:lnTo>
                  <a:pt x="5862082" y="0"/>
                </a:lnTo>
                <a:lnTo>
                  <a:pt x="5862082" y="3430800"/>
                </a:lnTo>
                <a:lnTo>
                  <a:pt x="15574" y="3430800"/>
                </a:lnTo>
                <a:lnTo>
                  <a:pt x="15542" y="3272467"/>
                </a:lnTo>
                <a:cubicBezTo>
                  <a:pt x="16280" y="3099651"/>
                  <a:pt x="19396" y="2957011"/>
                  <a:pt x="25362" y="2852016"/>
                </a:cubicBezTo>
                <a:cubicBezTo>
                  <a:pt x="43523" y="2377506"/>
                  <a:pt x="24435" y="1267222"/>
                  <a:pt x="2054" y="105785"/>
                </a:cubicBezTo>
                <a:close/>
              </a:path>
            </a:pathLst>
          </a:cu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13E1AA6-8997-E0A3-8F38-B2EBA5717999}"/>
              </a:ext>
            </a:extLst>
          </p:cNvPr>
          <p:cNvSpPr txBox="1"/>
          <p:nvPr/>
        </p:nvSpPr>
        <p:spPr>
          <a:xfrm>
            <a:off x="4172218" y="6694330"/>
            <a:ext cx="2743200" cy="457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109BF65-6AAD-9045-C184-3AF620487A65}"/>
              </a:ext>
            </a:extLst>
          </p:cNvPr>
          <p:cNvSpPr txBox="1"/>
          <p:nvPr/>
        </p:nvSpPr>
        <p:spPr>
          <a:xfrm>
            <a:off x="6329918" y="6514920"/>
            <a:ext cx="5862082" cy="34308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s-ES" sz="1300">
                <a:solidFill>
                  <a:srgbClr val="FFFFFF"/>
                </a:solidFill>
              </a:rPr>
              <a:t>OANA MARIA VISAN</a:t>
            </a:r>
          </a:p>
          <a:p>
            <a:pPr algn="ctr">
              <a:spcAft>
                <a:spcPts val="600"/>
              </a:spcAft>
            </a:pPr>
            <a:r>
              <a:rPr lang="es-ES" sz="1300">
                <a:solidFill>
                  <a:srgbClr val="FFFFFF"/>
                </a:solidFill>
              </a:rPr>
              <a:t>3ESO</a:t>
            </a:r>
          </a:p>
          <a:p>
            <a:pPr algn="ctr">
              <a:spcAft>
                <a:spcPts val="600"/>
              </a:spcAft>
            </a:pPr>
            <a:r>
              <a:rPr lang="es-ES" sz="1300">
                <a:solidFill>
                  <a:srgbClr val="FFFFFF"/>
                </a:solidFill>
              </a:rPr>
              <a:t>FÍSICA Y QUÍMICA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BlobVTI">
  <a:themeElements>
    <a:clrScheme name="Blob V2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B495C2"/>
      </a:accent1>
      <a:accent2>
        <a:srgbClr val="767E37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Blob">
      <a:majorFont>
        <a:latin typeface="The Hand Extrablack"/>
        <a:ea typeface=""/>
        <a:cs typeface=""/>
      </a:majorFont>
      <a:minorFont>
        <a:latin typeface="Sagona Book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bVTI" id="{06D3AACF-B619-4265-899F-5E2FB3A445D5}" vid="{F5918863-BA1A-4735-81A8-3E7BFBDA847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BlobVTI</vt:lpstr>
      <vt:lpstr>ESPACIO DE ACTIVIDADES CON RITMO DISTINTO DE APRENDIZAJE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158</cp:revision>
  <dcterms:created xsi:type="dcterms:W3CDTF">2023-06-06T22:38:47Z</dcterms:created>
  <dcterms:modified xsi:type="dcterms:W3CDTF">2023-06-07T14:25:33Z</dcterms:modified>
</cp:coreProperties>
</file>