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404DD-251F-4FC5-8443-DD51C14B53F8}" v="436" dt="2023-06-06T23:08:42.887"/>
    <p1510:client id="{92ACC7F3-1F0F-613F-5959-2B0AC88F3826}" v="38" dt="2023-06-07T14:23:05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Wednesday, June 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71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2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Wednesday, June 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4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4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1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9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0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0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6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Wednesday, June 7,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8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Wednesday, June 7,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182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123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5" name="Rectangle 125">
            <a:extLst>
              <a:ext uri="{FF2B5EF4-FFF2-40B4-BE49-F238E27FC236}">
                <a16:creationId xmlns:a16="http://schemas.microsoft.com/office/drawing/2014/main" id="{FAD20DD8-226D-4D62-BAB2-1EAF04DE1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27">
            <a:extLst>
              <a:ext uri="{FF2B5EF4-FFF2-40B4-BE49-F238E27FC236}">
                <a16:creationId xmlns:a16="http://schemas.microsoft.com/office/drawing/2014/main" id="{24F658C5-46DB-4BC3-8ADD-1792C2193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0000" y="619200"/>
            <a:ext cx="4991961" cy="1477328"/>
          </a:xfrm>
        </p:spPr>
        <p:txBody>
          <a:bodyPr vert="horz" wrap="square" lIns="0" tIns="0" rIns="0" bIns="0" rtlCol="0" anchor="ctr" anchorCtr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cap="none" dirty="0"/>
              <a:t>ESPACIO DE ACTIVIDADES CON RITMO DISTINTO DE APRENDIZAJE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0000" y="2541600"/>
            <a:ext cx="4991962" cy="3216273"/>
          </a:xfrm>
        </p:spPr>
        <p:txBody>
          <a:bodyPr vert="horz" lIns="0" tIns="0" rIns="0" bIns="0" rtlCol="0">
            <a:normAutofit/>
          </a:bodyPr>
          <a:lstStyle/>
          <a:p>
            <a:pPr indent="-228600" algn="l">
              <a:lnSpc>
                <a:spcPct val="110000"/>
              </a:lnSpc>
              <a:buFont typeface="The Hand Extrablack" panose="03070A02030502020204" pitchFamily="66" charset="0"/>
              <a:buChar char="•"/>
            </a:pPr>
            <a:r>
              <a:rPr lang="en-US" sz="1600"/>
              <a:t>1</a:t>
            </a:r>
            <a:r>
              <a:rPr lang="en-US" sz="1600" cap="none"/>
              <a:t>.Debeis entender correctamente  lo que os pide cada  actividad</a:t>
            </a:r>
            <a:r>
              <a:rPr lang="en-US" sz="1600"/>
              <a:t>.</a:t>
            </a:r>
            <a:endParaRPr lang="en-US" sz="1600" cap="none"/>
          </a:p>
          <a:p>
            <a:pPr indent="-228600" algn="l">
              <a:lnSpc>
                <a:spcPct val="110000"/>
              </a:lnSpc>
              <a:buFont typeface="The Hand Extrablack" panose="03070A02030502020204" pitchFamily="66" charset="0"/>
              <a:buChar char="•"/>
            </a:pPr>
            <a:r>
              <a:rPr lang="en-US" sz="1600" cap="none"/>
              <a:t>2.Es obligatorio hasta la actividad número 3.Si has llegado a esta actividad pasa directamente al repostaje, después podrás continuar hasta la  meta o podrás regresar para comprender mejor las actividades en las que has tenido dificultad</a:t>
            </a:r>
            <a:r>
              <a:rPr lang="en-US" sz="1600"/>
              <a:t>.</a:t>
            </a:r>
            <a:endParaRPr lang="en-US" sz="1600" cap="none"/>
          </a:p>
          <a:p>
            <a:pPr indent="-228600" algn="l">
              <a:lnSpc>
                <a:spcPct val="110000"/>
              </a:lnSpc>
              <a:buFont typeface="The Hand Extrablack" panose="03070A02030502020204" pitchFamily="66" charset="0"/>
              <a:buChar char="•"/>
            </a:pPr>
            <a:r>
              <a:rPr lang="en-US" sz="1600"/>
              <a:t>     3. Recuerda</a:t>
            </a:r>
            <a:r>
              <a:rPr lang="en-US" sz="1600" cap="none"/>
              <a:t> disfrutar del proceso. No se trata de llegar antes posible, se trata de hacerlo bien no de llegar antes que nadie,</a:t>
            </a:r>
          </a:p>
          <a:p>
            <a:pPr indent="-228600" algn="l">
              <a:lnSpc>
                <a:spcPct val="110000"/>
              </a:lnSpc>
              <a:buFont typeface="The Hand Extrablack" panose="03070A02030502020204" pitchFamily="66" charset="0"/>
              <a:buChar char="•"/>
            </a:pPr>
            <a:endParaRPr lang="en-US" sz="1600"/>
          </a:p>
          <a:p>
            <a:pPr indent="-228600" algn="l">
              <a:lnSpc>
                <a:spcPct val="110000"/>
              </a:lnSpc>
              <a:buFont typeface="The Hand Extrablack" panose="03070A02030502020204" pitchFamily="66" charset="0"/>
              <a:buChar char="•"/>
            </a:pPr>
            <a:endParaRPr lang="en-US" sz="1600"/>
          </a:p>
        </p:txBody>
      </p:sp>
      <p:pic>
        <p:nvPicPr>
          <p:cNvPr id="8" name="Imagen 8" descr="Estudiante sonríe en una clase de ciencias">
            <a:extLst>
              <a:ext uri="{FF2B5EF4-FFF2-40B4-BE49-F238E27FC236}">
                <a16:creationId xmlns:a16="http://schemas.microsoft.com/office/drawing/2014/main" id="{14DAD4C8-0E92-B88B-8F7D-1CDFF2B062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887" r="-2" b="3143"/>
          <a:stretch/>
        </p:blipFill>
        <p:spPr>
          <a:xfrm>
            <a:off x="6288276" y="10"/>
            <a:ext cx="5903725" cy="3427190"/>
          </a:xfrm>
          <a:custGeom>
            <a:avLst/>
            <a:gdLst/>
            <a:ahLst/>
            <a:cxnLst/>
            <a:rect l="l" t="t" r="r" b="b"/>
            <a:pathLst>
              <a:path w="5903725" h="3427200">
                <a:moveTo>
                  <a:pt x="17547" y="0"/>
                </a:moveTo>
                <a:lnTo>
                  <a:pt x="5903725" y="0"/>
                </a:lnTo>
                <a:lnTo>
                  <a:pt x="5903725" y="3427200"/>
                </a:lnTo>
                <a:lnTo>
                  <a:pt x="41642" y="3427200"/>
                </a:lnTo>
                <a:lnTo>
                  <a:pt x="34002" y="3033799"/>
                </a:lnTo>
                <a:cubicBezTo>
                  <a:pt x="8141" y="1703374"/>
                  <a:pt x="-15687" y="415221"/>
                  <a:pt x="13203" y="42009"/>
                </a:cubicBezTo>
                <a:close/>
              </a:path>
            </a:pathLst>
          </a:cu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929A25C-EE89-E39C-2E4A-DA8831CEF4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279" r="-1" b="-1"/>
          <a:stretch/>
        </p:blipFill>
        <p:spPr>
          <a:xfrm>
            <a:off x="6329918" y="3427200"/>
            <a:ext cx="5862082" cy="3430800"/>
          </a:xfrm>
          <a:custGeom>
            <a:avLst/>
            <a:gdLst/>
            <a:ahLst/>
            <a:cxnLst/>
            <a:rect l="l" t="t" r="r" b="b"/>
            <a:pathLst>
              <a:path w="5862082" h="3430800">
                <a:moveTo>
                  <a:pt x="0" y="0"/>
                </a:moveTo>
                <a:lnTo>
                  <a:pt x="5862082" y="0"/>
                </a:lnTo>
                <a:lnTo>
                  <a:pt x="5862082" y="3430800"/>
                </a:lnTo>
                <a:lnTo>
                  <a:pt x="15574" y="3430800"/>
                </a:lnTo>
                <a:lnTo>
                  <a:pt x="15542" y="3272467"/>
                </a:lnTo>
                <a:cubicBezTo>
                  <a:pt x="16280" y="3099651"/>
                  <a:pt x="19396" y="2957011"/>
                  <a:pt x="25362" y="2852016"/>
                </a:cubicBezTo>
                <a:cubicBezTo>
                  <a:pt x="43523" y="2377506"/>
                  <a:pt x="24435" y="1267222"/>
                  <a:pt x="2054" y="105785"/>
                </a:cubicBezTo>
                <a:close/>
              </a:path>
            </a:pathLst>
          </a:cu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C13E1AA6-8997-E0A3-8F38-B2EBA5717999}"/>
              </a:ext>
            </a:extLst>
          </p:cNvPr>
          <p:cNvSpPr txBox="1"/>
          <p:nvPr/>
        </p:nvSpPr>
        <p:spPr>
          <a:xfrm>
            <a:off x="4172218" y="6694330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09BF65-6AAD-9045-C184-3AF620487A65}"/>
              </a:ext>
            </a:extLst>
          </p:cNvPr>
          <p:cNvSpPr txBox="1"/>
          <p:nvPr/>
        </p:nvSpPr>
        <p:spPr>
          <a:xfrm>
            <a:off x="6329918" y="6514920"/>
            <a:ext cx="5862082" cy="343080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es-ES" sz="1300">
                <a:solidFill>
                  <a:srgbClr val="FFFFFF"/>
                </a:solidFill>
              </a:rPr>
              <a:t>OANA MARIA VISAN</a:t>
            </a:r>
          </a:p>
          <a:p>
            <a:pPr algn="ctr">
              <a:spcAft>
                <a:spcPts val="600"/>
              </a:spcAft>
            </a:pPr>
            <a:r>
              <a:rPr lang="es-ES" sz="1300">
                <a:solidFill>
                  <a:srgbClr val="FFFFFF"/>
                </a:solidFill>
              </a:rPr>
              <a:t>3ESO</a:t>
            </a:r>
          </a:p>
          <a:p>
            <a:pPr algn="ctr">
              <a:spcAft>
                <a:spcPts val="600"/>
              </a:spcAft>
            </a:pPr>
            <a:r>
              <a:rPr lang="es-ES" sz="1300">
                <a:solidFill>
                  <a:srgbClr val="FFFFFF"/>
                </a:solidFill>
              </a:rPr>
              <a:t>FÍSICA Y QUÍMICA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BlobVTI</vt:lpstr>
      <vt:lpstr>ESPACIO DE ACTIVIDADES CON RITMO DISTINTO DE APRENDIZAJE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158</cp:revision>
  <dcterms:created xsi:type="dcterms:W3CDTF">2023-06-06T22:38:47Z</dcterms:created>
  <dcterms:modified xsi:type="dcterms:W3CDTF">2023-06-07T14:25:33Z</dcterms:modified>
</cp:coreProperties>
</file>