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 id="2147483663" r:id="rId6"/>
    <p:sldMasterId id="2147483664" r:id="rId7"/>
    <p:sldMasterId id="214748366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Lst>
  <p:sldSz cy="6858000" cx="9144000"/>
  <p:notesSz cx="6858000" cy="9144000"/>
  <p:embeddedFontLst>
    <p:embeddedFont>
      <p:font typeface="Libre Baskerville"/>
      <p:regular r:id="rId56"/>
      <p:bold r:id="rId57"/>
      <p:italic r:id="rId58"/>
    </p:embeddedFont>
    <p:embeddedFont>
      <p:font typeface="Quattrocento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08">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B7C5957-DEAD-49B5-8809-34083DBA3436}">
  <a:tblStyle styleId="{2B7C5957-DEAD-49B5-8809-34083DBA343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08"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font" Target="fonts/QuattrocentoSans-boldItalic.fntdata"/><Relationship Id="rId61" Type="http://schemas.openxmlformats.org/officeDocument/2006/relationships/font" Target="fonts/QuattrocentoSans-italic.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60" Type="http://schemas.openxmlformats.org/officeDocument/2006/relationships/font" Target="fonts/QuattrocentoSans-bold.fntdata"/><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font" Target="fonts/LibreBaskerville-bold.fntdata"/><Relationship Id="rId12" Type="http://schemas.openxmlformats.org/officeDocument/2006/relationships/slide" Target="slides/slide3.xml"/><Relationship Id="rId56" Type="http://schemas.openxmlformats.org/officeDocument/2006/relationships/font" Target="fonts/LibreBaskerville-regular.fntdata"/><Relationship Id="rId15" Type="http://schemas.openxmlformats.org/officeDocument/2006/relationships/slide" Target="slides/slide6.xml"/><Relationship Id="rId59" Type="http://schemas.openxmlformats.org/officeDocument/2006/relationships/font" Target="fonts/QuattrocentoSans-regular.fntdata"/><Relationship Id="rId14" Type="http://schemas.openxmlformats.org/officeDocument/2006/relationships/slide" Target="slides/slide5.xml"/><Relationship Id="rId58" Type="http://schemas.openxmlformats.org/officeDocument/2006/relationships/font" Target="fonts/LibreBaskerville-italic.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437cc35280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437cc3528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437cc35280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6" name="Google Shape;976;g437cc3528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437cc35280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437cc3528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67" name="Shape 67"/>
        <p:cNvGrpSpPr/>
        <p:nvPr/>
      </p:nvGrpSpPr>
      <p:grpSpPr>
        <a:xfrm>
          <a:off x="0" y="0"/>
          <a:ext cx="0" cy="0"/>
          <a:chOff x="0" y="0"/>
          <a:chExt cx="0" cy="0"/>
        </a:xfrm>
      </p:grpSpPr>
      <p:sp>
        <p:nvSpPr>
          <p:cNvPr id="68" name="Google Shape;68;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9" name="Google Shape;69;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74" name="Shape 74"/>
        <p:cNvGrpSpPr/>
        <p:nvPr/>
      </p:nvGrpSpPr>
      <p:grpSpPr>
        <a:xfrm>
          <a:off x="0" y="0"/>
          <a:ext cx="0" cy="0"/>
          <a:chOff x="0" y="0"/>
          <a:chExt cx="0" cy="0"/>
        </a:xfrm>
      </p:grpSpPr>
      <p:sp>
        <p:nvSpPr>
          <p:cNvPr id="75" name="Google Shape;75;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6" name="Google Shape;76;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sz="2000">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85" name="Shape 85"/>
        <p:cNvGrpSpPr/>
        <p:nvPr/>
      </p:nvGrpSpPr>
      <p:grpSpPr>
        <a:xfrm>
          <a:off x="0" y="0"/>
          <a:ext cx="0" cy="0"/>
          <a:chOff x="0" y="0"/>
          <a:chExt cx="0" cy="0"/>
        </a:xfrm>
      </p:grpSpPr>
      <p:sp>
        <p:nvSpPr>
          <p:cNvPr id="86" name="Google Shape;86;p14"/>
          <p:cNvSpPr txBox="1"/>
          <p:nvPr>
            <p:ph idx="1" type="body"/>
          </p:nvPr>
        </p:nvSpPr>
        <p:spPr>
          <a:xfrm>
            <a:off x="381000" y="1143000"/>
            <a:ext cx="4040188" cy="304801"/>
          </a:xfrm>
          <a:prstGeom prst="rect">
            <a:avLst/>
          </a:prstGeom>
          <a:solidFill>
            <a:srgbClr val="DAEEF3">
              <a:alpha val="38823"/>
            </a:srgbClr>
          </a:solidFill>
          <a:ln>
            <a:noFill/>
          </a:ln>
        </p:spPr>
        <p:txBody>
          <a:bodyPr anchorCtr="0" anchor="b" bIns="45700" lIns="91425" spcFirstLastPara="1" rIns="91425" wrap="square" tIns="274300">
            <a:noAutofit/>
          </a:bodyPr>
          <a:lstStyle>
            <a:lvl1pPr indent="-228600" lvl="0" marL="457200" marR="0" rtl="0" algn="l">
              <a:spcBef>
                <a:spcPts val="360"/>
              </a:spcBef>
              <a:spcAft>
                <a:spcPts val="0"/>
              </a:spcAft>
              <a:buClr>
                <a:srgbClr val="0C0C0C"/>
              </a:buClr>
              <a:buSzPts val="1800"/>
              <a:buFont typeface="Arial"/>
              <a:buNone/>
              <a:defRPr b="1" i="0" sz="1800" u="none" cap="none" strike="noStrike">
                <a:solidFill>
                  <a:srgbClr val="0C0C0C"/>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7" name="Google Shape;87;p14"/>
          <p:cNvSpPr txBox="1"/>
          <p:nvPr>
            <p:ph idx="2" type="body"/>
          </p:nvPr>
        </p:nvSpPr>
        <p:spPr>
          <a:xfrm>
            <a:off x="381000" y="1447800"/>
            <a:ext cx="4040188" cy="4068763"/>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400"/>
              </a:spcBef>
              <a:spcAft>
                <a:spcPts val="0"/>
              </a:spcAft>
              <a:buClr>
                <a:srgbClr val="974806"/>
              </a:buClr>
              <a:buSzPts val="2000"/>
              <a:buFont typeface="Arial"/>
              <a:buChar char="•"/>
              <a:defRPr b="0" i="0" sz="2000" u="none" cap="none" strike="noStrike">
                <a:solidFill>
                  <a:srgbClr val="E36C09"/>
                </a:solidFill>
                <a:latin typeface="Calibri"/>
                <a:ea typeface="Calibri"/>
                <a:cs typeface="Calibri"/>
                <a:sym typeface="Calibri"/>
              </a:defRPr>
            </a:lvl1pPr>
            <a:lvl2pPr indent="-355600" lvl="1" marL="914400" marR="0" rtl="0" algn="l">
              <a:lnSpc>
                <a:spcPct val="100000"/>
              </a:lnSpc>
              <a:spcBef>
                <a:spcPts val="400"/>
              </a:spcBef>
              <a:spcAft>
                <a:spcPts val="0"/>
              </a:spcAft>
              <a:buClr>
                <a:srgbClr val="974806"/>
              </a:buClr>
              <a:buSzPts val="2000"/>
              <a:buFont typeface="Arial"/>
              <a:buChar char="–"/>
              <a:defRPr b="0" i="0" sz="2000" u="none" cap="none" strike="noStrike">
                <a:solidFill>
                  <a:srgbClr val="E36C09"/>
                </a:solidFill>
                <a:latin typeface="Calibri"/>
                <a:ea typeface="Calibri"/>
                <a:cs typeface="Calibri"/>
                <a:sym typeface="Calibri"/>
              </a:defRPr>
            </a:lvl2pPr>
            <a:lvl3pPr indent="-342900" lvl="2" marL="1371600" marR="0" rtl="0" algn="l">
              <a:lnSpc>
                <a:spcPct val="100000"/>
              </a:lnSpc>
              <a:spcBef>
                <a:spcPts val="360"/>
              </a:spcBef>
              <a:spcAft>
                <a:spcPts val="0"/>
              </a:spcAft>
              <a:buClr>
                <a:srgbClr val="974806"/>
              </a:buClr>
              <a:buSzPts val="1800"/>
              <a:buFont typeface="Arial"/>
              <a:buChar char="•"/>
              <a:defRPr b="0" i="0" sz="1800" u="none" cap="none" strike="noStrike">
                <a:solidFill>
                  <a:srgbClr val="E36C09"/>
                </a:solidFill>
                <a:latin typeface="Calibri"/>
                <a:ea typeface="Calibri"/>
                <a:cs typeface="Calibri"/>
                <a:sym typeface="Calibri"/>
              </a:defRPr>
            </a:lvl3pPr>
            <a:lvl4pPr indent="-330200" lvl="3" marL="1828800" marR="0" rtl="0" algn="l">
              <a:lnSpc>
                <a:spcPct val="100000"/>
              </a:lnSpc>
              <a:spcBef>
                <a:spcPts val="320"/>
              </a:spcBef>
              <a:spcAft>
                <a:spcPts val="0"/>
              </a:spcAft>
              <a:buClr>
                <a:srgbClr val="974806"/>
              </a:buClr>
              <a:buSzPts val="1600"/>
              <a:buFont typeface="Arial"/>
              <a:buChar char="–"/>
              <a:defRPr b="0" i="0" sz="1600" u="none" cap="none" strike="noStrike">
                <a:solidFill>
                  <a:srgbClr val="E36C09"/>
                </a:solidFill>
                <a:latin typeface="Calibri"/>
                <a:ea typeface="Calibri"/>
                <a:cs typeface="Calibri"/>
                <a:sym typeface="Calibri"/>
              </a:defRPr>
            </a:lvl4pPr>
            <a:lvl5pPr indent="-330200" lvl="4" marL="2286000" marR="0" rtl="0" algn="l">
              <a:lnSpc>
                <a:spcPct val="100000"/>
              </a:lnSpc>
              <a:spcBef>
                <a:spcPts val="320"/>
              </a:spcBef>
              <a:spcAft>
                <a:spcPts val="0"/>
              </a:spcAft>
              <a:buClr>
                <a:srgbClr val="974806"/>
              </a:buClr>
              <a:buSzPts val="1600"/>
              <a:buFont typeface="Arial"/>
              <a:buChar char="»"/>
              <a:defRPr b="0" i="0" sz="1600" u="none" cap="none" strike="noStrike">
                <a:solidFill>
                  <a:srgbClr val="E36C09"/>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8" name="Google Shape;88;p14"/>
          <p:cNvSpPr txBox="1"/>
          <p:nvPr>
            <p:ph idx="3" type="body"/>
          </p:nvPr>
        </p:nvSpPr>
        <p:spPr>
          <a:xfrm>
            <a:off x="4795839" y="1447800"/>
            <a:ext cx="4041775" cy="4068763"/>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rgbClr val="974806"/>
              </a:buClr>
              <a:buSzPts val="2000"/>
              <a:buFont typeface="Arial"/>
              <a:buChar char="•"/>
              <a:defRPr b="0" i="0" sz="2000" u="none" cap="none" strike="noStrike">
                <a:solidFill>
                  <a:srgbClr val="E36C09"/>
                </a:solidFill>
                <a:latin typeface="Calibri"/>
                <a:ea typeface="Calibri"/>
                <a:cs typeface="Calibri"/>
                <a:sym typeface="Calibri"/>
              </a:defRPr>
            </a:lvl1pPr>
            <a:lvl2pPr indent="-355600" lvl="1" marL="914400" marR="0" rtl="0" algn="l">
              <a:spcBef>
                <a:spcPts val="400"/>
              </a:spcBef>
              <a:spcAft>
                <a:spcPts val="0"/>
              </a:spcAft>
              <a:buClr>
                <a:srgbClr val="974806"/>
              </a:buClr>
              <a:buSzPts val="2000"/>
              <a:buFont typeface="Arial"/>
              <a:buChar char="–"/>
              <a:defRPr b="0" i="0" sz="2000" u="none" cap="none" strike="noStrike">
                <a:solidFill>
                  <a:srgbClr val="E36C09"/>
                </a:solidFill>
                <a:latin typeface="Calibri"/>
                <a:ea typeface="Calibri"/>
                <a:cs typeface="Calibri"/>
                <a:sym typeface="Calibri"/>
              </a:defRPr>
            </a:lvl2pPr>
            <a:lvl3pPr indent="-342900" lvl="2" marL="1371600" marR="0" rtl="0" algn="l">
              <a:spcBef>
                <a:spcPts val="360"/>
              </a:spcBef>
              <a:spcAft>
                <a:spcPts val="0"/>
              </a:spcAft>
              <a:buClr>
                <a:srgbClr val="974806"/>
              </a:buClr>
              <a:buSzPts val="1800"/>
              <a:buFont typeface="Arial"/>
              <a:buChar char="•"/>
              <a:defRPr b="0" i="0" sz="1800" u="none" cap="none" strike="noStrike">
                <a:solidFill>
                  <a:srgbClr val="E36C09"/>
                </a:solidFill>
                <a:latin typeface="Calibri"/>
                <a:ea typeface="Calibri"/>
                <a:cs typeface="Calibri"/>
                <a:sym typeface="Calibri"/>
              </a:defRPr>
            </a:lvl3pPr>
            <a:lvl4pPr indent="-330200" lvl="3" marL="1828800" marR="0" rtl="0" algn="l">
              <a:spcBef>
                <a:spcPts val="320"/>
              </a:spcBef>
              <a:spcAft>
                <a:spcPts val="0"/>
              </a:spcAft>
              <a:buClr>
                <a:srgbClr val="974806"/>
              </a:buClr>
              <a:buSzPts val="1600"/>
              <a:buFont typeface="Arial"/>
              <a:buChar char="–"/>
              <a:defRPr b="0" i="0" sz="1600" u="none" cap="none" strike="noStrike">
                <a:solidFill>
                  <a:srgbClr val="E36C09"/>
                </a:solidFill>
                <a:latin typeface="Calibri"/>
                <a:ea typeface="Calibri"/>
                <a:cs typeface="Calibri"/>
                <a:sym typeface="Calibri"/>
              </a:defRPr>
            </a:lvl4pPr>
            <a:lvl5pPr indent="-330200" lvl="4" marL="2286000" marR="0" rtl="0" algn="l">
              <a:spcBef>
                <a:spcPts val="320"/>
              </a:spcBef>
              <a:spcAft>
                <a:spcPts val="0"/>
              </a:spcAft>
              <a:buClr>
                <a:srgbClr val="974806"/>
              </a:buClr>
              <a:buSzPts val="1600"/>
              <a:buFont typeface="Arial"/>
              <a:buChar char="»"/>
              <a:defRPr b="0" i="0" sz="1600" u="none" cap="none" strike="noStrike">
                <a:solidFill>
                  <a:srgbClr val="E36C09"/>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9" name="Google Shape;89;p14"/>
          <p:cNvSpPr txBox="1"/>
          <p:nvPr>
            <p:ph idx="4" type="body"/>
          </p:nvPr>
        </p:nvSpPr>
        <p:spPr>
          <a:xfrm>
            <a:off x="4799012" y="1143001"/>
            <a:ext cx="4040188" cy="304801"/>
          </a:xfrm>
          <a:prstGeom prst="rect">
            <a:avLst/>
          </a:prstGeom>
          <a:solidFill>
            <a:srgbClr val="DAEEF3">
              <a:alpha val="38823"/>
            </a:srgbClr>
          </a:solidFill>
          <a:ln>
            <a:noFill/>
          </a:ln>
        </p:spPr>
        <p:txBody>
          <a:bodyPr anchorCtr="0" anchor="b" bIns="45700" lIns="91425" spcFirstLastPara="1" rIns="91425" wrap="square" tIns="274300">
            <a:noAutofit/>
          </a:bodyPr>
          <a:lstStyle>
            <a:lvl1pPr indent="-228600" lvl="0" marL="457200" marR="0" rtl="0" algn="l">
              <a:spcBef>
                <a:spcPts val="360"/>
              </a:spcBef>
              <a:spcAft>
                <a:spcPts val="0"/>
              </a:spcAft>
              <a:buClr>
                <a:srgbClr val="0C0C0C"/>
              </a:buClr>
              <a:buSzPts val="1800"/>
              <a:buFont typeface="Arial"/>
              <a:buNone/>
              <a:defRPr b="1" i="0" sz="1800" u="none" cap="none" strike="noStrike">
                <a:solidFill>
                  <a:srgbClr val="0C0C0C"/>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0" name="Google Shape;90;p14"/>
          <p:cNvSpPr txBox="1"/>
          <p:nvPr>
            <p:ph type="title"/>
          </p:nvPr>
        </p:nvSpPr>
        <p:spPr>
          <a:xfrm>
            <a:off x="304800" y="-76200"/>
            <a:ext cx="8229600" cy="63976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rgbClr val="974806"/>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91" name="Google Shape;91;p14"/>
          <p:cNvSpPr txBox="1"/>
          <p:nvPr>
            <p:ph idx="5" type="body"/>
          </p:nvPr>
        </p:nvSpPr>
        <p:spPr>
          <a:xfrm>
            <a:off x="511800" y="441000"/>
            <a:ext cx="8251200" cy="4572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80"/>
              </a:spcBef>
              <a:spcAft>
                <a:spcPts val="0"/>
              </a:spcAft>
              <a:buClr>
                <a:srgbClr val="E36C09"/>
              </a:buClr>
              <a:buSzPts val="2400"/>
              <a:buFont typeface="Arial"/>
              <a:buNone/>
              <a:defRPr b="0" i="0" sz="2400" u="none" cap="none" strike="noStrike">
                <a:solidFill>
                  <a:srgbClr val="E36C09"/>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2" name="Google Shape;9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
  <p:cSld name="Three Picture">
    <p:spTree>
      <p:nvGrpSpPr>
        <p:cNvPr id="99" name="Shape 99"/>
        <p:cNvGrpSpPr/>
        <p:nvPr/>
      </p:nvGrpSpPr>
      <p:grpSpPr>
        <a:xfrm>
          <a:off x="0" y="0"/>
          <a:ext cx="0" cy="0"/>
          <a:chOff x="0" y="0"/>
          <a:chExt cx="0" cy="0"/>
        </a:xfrm>
      </p:grpSpPr>
      <p:sp>
        <p:nvSpPr>
          <p:cNvPr id="100" name="Google Shape;100;p16"/>
          <p:cNvSpPr txBox="1"/>
          <p:nvPr>
            <p:ph idx="1" type="body"/>
          </p:nvPr>
        </p:nvSpPr>
        <p:spPr>
          <a:xfrm>
            <a:off x="76200" y="3429000"/>
            <a:ext cx="2743200" cy="2544763"/>
          </a:xfrm>
          <a:prstGeom prst="rect">
            <a:avLst/>
          </a:prstGeom>
          <a:noFill/>
          <a:ln>
            <a:noFill/>
          </a:ln>
        </p:spPr>
        <p:txBody>
          <a:bodyPr anchorCtr="0" anchor="t" bIns="45700" lIns="274300" spcFirstLastPara="1" rIns="182875" wrap="square" tIns="0">
            <a:noAutofit/>
          </a:bodyPr>
          <a:lstStyle>
            <a:lvl1pPr indent="-342900" lvl="0" marL="457200" marR="0" rtl="0" algn="l">
              <a:lnSpc>
                <a:spcPct val="111111"/>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6"/>
          <p:cNvSpPr txBox="1"/>
          <p:nvPr>
            <p:ph idx="2" type="body"/>
          </p:nvPr>
        </p:nvSpPr>
        <p:spPr>
          <a:xfrm>
            <a:off x="2857500" y="3429000"/>
            <a:ext cx="2743200" cy="2544763"/>
          </a:xfrm>
          <a:prstGeom prst="rect">
            <a:avLst/>
          </a:prstGeom>
          <a:noFill/>
          <a:ln>
            <a:noFill/>
          </a:ln>
        </p:spPr>
        <p:txBody>
          <a:bodyPr anchorCtr="0" anchor="t" bIns="45700" lIns="274300" spcFirstLastPara="1" rIns="182875" wrap="square" tIns="0">
            <a:noAutofit/>
          </a:bodyPr>
          <a:lstStyle>
            <a:lvl1pPr indent="-342900" lvl="0" marL="457200" marR="0" rtl="0" algn="l">
              <a:lnSpc>
                <a:spcPct val="111111"/>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6"/>
          <p:cNvSpPr txBox="1"/>
          <p:nvPr>
            <p:ph idx="3" type="body"/>
          </p:nvPr>
        </p:nvSpPr>
        <p:spPr>
          <a:xfrm>
            <a:off x="5638800" y="3429000"/>
            <a:ext cx="2743200" cy="2544763"/>
          </a:xfrm>
          <a:prstGeom prst="rect">
            <a:avLst/>
          </a:prstGeom>
          <a:noFill/>
          <a:ln>
            <a:noFill/>
          </a:ln>
        </p:spPr>
        <p:txBody>
          <a:bodyPr anchorCtr="0" anchor="t" bIns="45700" lIns="274300" spcFirstLastPara="1" rIns="182875" wrap="square" tIns="0">
            <a:noAutofit/>
          </a:bodyPr>
          <a:lstStyle>
            <a:lvl1pPr indent="-342900" lvl="0" marL="457200" marR="0" rtl="0" algn="l">
              <a:lnSpc>
                <a:spcPct val="111111"/>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16"/>
          <p:cNvSpPr txBox="1"/>
          <p:nvPr>
            <p:ph idx="4" type="body"/>
          </p:nvPr>
        </p:nvSpPr>
        <p:spPr>
          <a:xfrm>
            <a:off x="76200" y="1447801"/>
            <a:ext cx="2743200" cy="17065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16"/>
          <p:cNvSpPr txBox="1"/>
          <p:nvPr>
            <p:ph idx="5" type="body"/>
          </p:nvPr>
        </p:nvSpPr>
        <p:spPr>
          <a:xfrm>
            <a:off x="2857500" y="1447801"/>
            <a:ext cx="2743200" cy="17065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16"/>
          <p:cNvSpPr txBox="1"/>
          <p:nvPr>
            <p:ph idx="6" type="body"/>
          </p:nvPr>
        </p:nvSpPr>
        <p:spPr>
          <a:xfrm>
            <a:off x="5638800" y="1447801"/>
            <a:ext cx="2743200" cy="17065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16"/>
          <p:cNvSpPr txBox="1"/>
          <p:nvPr>
            <p:ph type="title"/>
          </p:nvPr>
        </p:nvSpPr>
        <p:spPr>
          <a:xfrm>
            <a:off x="-76200" y="-76200"/>
            <a:ext cx="8229600" cy="63976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07" name="Google Shape;107;p16"/>
          <p:cNvSpPr txBox="1"/>
          <p:nvPr>
            <p:ph idx="7" type="body"/>
          </p:nvPr>
        </p:nvSpPr>
        <p:spPr>
          <a:xfrm>
            <a:off x="130800" y="441000"/>
            <a:ext cx="8251200" cy="4572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80"/>
              </a:spcBef>
              <a:spcAft>
                <a:spcPts val="0"/>
              </a:spcAft>
              <a:buClr>
                <a:srgbClr val="E36C09"/>
              </a:buClr>
              <a:buSzPts val="2400"/>
              <a:buFont typeface="Arial"/>
              <a:buNone/>
              <a:defRPr b="0" i="0" sz="2400" u="none" cap="none" strike="noStrike">
                <a:solidFill>
                  <a:srgbClr val="E36C09"/>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8" name="Google Shape;10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09" name="Google Shape;10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5" name="Shape 115"/>
        <p:cNvGrpSpPr/>
        <p:nvPr/>
      </p:nvGrpSpPr>
      <p:grpSpPr>
        <a:xfrm>
          <a:off x="0" y="0"/>
          <a:ext cx="0" cy="0"/>
          <a:chOff x="0" y="0"/>
          <a:chExt cx="0" cy="0"/>
        </a:xfrm>
      </p:grpSpPr>
      <p:sp>
        <p:nvSpPr>
          <p:cNvPr id="116" name="Google Shape;116;p18"/>
          <p:cNvSpPr txBox="1"/>
          <p:nvPr>
            <p:ph idx="1" type="body"/>
          </p:nvPr>
        </p:nvSpPr>
        <p:spPr>
          <a:xfrm>
            <a:off x="533400" y="1722435"/>
            <a:ext cx="8305800" cy="452596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8333"/>
              </a:lnSpc>
              <a:spcBef>
                <a:spcPts val="480"/>
              </a:spcBef>
              <a:spcAft>
                <a:spcPts val="0"/>
              </a:spcAft>
              <a:buClr>
                <a:srgbClr val="974806"/>
              </a:buClr>
              <a:buSzPts val="2400"/>
              <a:buFont typeface="Arial"/>
              <a:buChar char="•"/>
              <a:defRPr b="0" i="0" sz="2400" u="none" cap="none" strike="noStrike">
                <a:solidFill>
                  <a:srgbClr val="E36C09"/>
                </a:solidFill>
                <a:latin typeface="Calibri"/>
                <a:ea typeface="Calibri"/>
                <a:cs typeface="Calibri"/>
                <a:sym typeface="Calibri"/>
              </a:defRPr>
            </a:lvl1pPr>
            <a:lvl2pPr indent="-355600" lvl="1" marL="914400" marR="0" rtl="0" algn="l">
              <a:lnSpc>
                <a:spcPct val="130000"/>
              </a:lnSpc>
              <a:spcBef>
                <a:spcPts val="400"/>
              </a:spcBef>
              <a:spcAft>
                <a:spcPts val="0"/>
              </a:spcAft>
              <a:buClr>
                <a:srgbClr val="974806"/>
              </a:buClr>
              <a:buSzPts val="2000"/>
              <a:buFont typeface="Arial"/>
              <a:buChar char="–"/>
              <a:defRPr b="0" i="0" sz="2000" u="none" cap="none" strike="noStrike">
                <a:solidFill>
                  <a:srgbClr val="E36C09"/>
                </a:solidFill>
                <a:latin typeface="Calibri"/>
                <a:ea typeface="Calibri"/>
                <a:cs typeface="Calibri"/>
                <a:sym typeface="Calibri"/>
              </a:defRPr>
            </a:lvl2pPr>
            <a:lvl3pPr indent="-342900" lvl="2" marL="1371600" marR="0" rtl="0" algn="l">
              <a:lnSpc>
                <a:spcPct val="144444"/>
              </a:lnSpc>
              <a:spcBef>
                <a:spcPts val="360"/>
              </a:spcBef>
              <a:spcAft>
                <a:spcPts val="0"/>
              </a:spcAft>
              <a:buClr>
                <a:srgbClr val="974806"/>
              </a:buClr>
              <a:buSzPts val="1800"/>
              <a:buFont typeface="Arial"/>
              <a:buChar char="•"/>
              <a:defRPr b="0" i="0" sz="1800" u="none" cap="none" strike="noStrike">
                <a:solidFill>
                  <a:srgbClr val="E36C09"/>
                </a:solidFill>
                <a:latin typeface="Calibri"/>
                <a:ea typeface="Calibri"/>
                <a:cs typeface="Calibri"/>
                <a:sym typeface="Calibri"/>
              </a:defRPr>
            </a:lvl3pPr>
            <a:lvl4pPr indent="-330200" lvl="3" marL="1828800" marR="0" rtl="0" algn="l">
              <a:lnSpc>
                <a:spcPct val="162500"/>
              </a:lnSpc>
              <a:spcBef>
                <a:spcPts val="320"/>
              </a:spcBef>
              <a:spcAft>
                <a:spcPts val="0"/>
              </a:spcAft>
              <a:buClr>
                <a:srgbClr val="974806"/>
              </a:buClr>
              <a:buSzPts val="1600"/>
              <a:buFont typeface="Arial"/>
              <a:buChar char="–"/>
              <a:defRPr b="0" i="0" sz="1600" u="none" cap="none" strike="noStrike">
                <a:solidFill>
                  <a:srgbClr val="E36C09"/>
                </a:solidFill>
                <a:latin typeface="Calibri"/>
                <a:ea typeface="Calibri"/>
                <a:cs typeface="Calibri"/>
                <a:sym typeface="Calibri"/>
              </a:defRPr>
            </a:lvl4pPr>
            <a:lvl5pPr indent="-317500" lvl="4" marL="2286000" marR="0" rtl="0" algn="l">
              <a:lnSpc>
                <a:spcPct val="185714"/>
              </a:lnSpc>
              <a:spcBef>
                <a:spcPts val="280"/>
              </a:spcBef>
              <a:spcAft>
                <a:spcPts val="0"/>
              </a:spcAft>
              <a:buClr>
                <a:srgbClr val="974806"/>
              </a:buClr>
              <a:buSzPts val="1400"/>
              <a:buFont typeface="Arial"/>
              <a:buChar char="»"/>
              <a:defRPr b="0" i="0" sz="1400" u="none" cap="none" strike="noStrike">
                <a:solidFill>
                  <a:srgbClr val="E36C09"/>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7" name="Google Shape;117;p18"/>
          <p:cNvSpPr txBox="1"/>
          <p:nvPr>
            <p:ph idx="2" type="body"/>
          </p:nvPr>
        </p:nvSpPr>
        <p:spPr>
          <a:xfrm>
            <a:off x="533400" y="533400"/>
            <a:ext cx="8251200" cy="457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974806"/>
              </a:buClr>
              <a:buSzPts val="2400"/>
              <a:buFont typeface="Arial"/>
              <a:buChar char="•"/>
              <a:defRPr b="0" i="0" sz="2400" u="none" cap="none" strike="noStrike">
                <a:solidFill>
                  <a:srgbClr val="E36C09"/>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8" name="Google Shape;118;p18"/>
          <p:cNvSpPr txBox="1"/>
          <p:nvPr>
            <p:ph type="title"/>
          </p:nvPr>
        </p:nvSpPr>
        <p:spPr>
          <a:xfrm>
            <a:off x="304800" y="16200"/>
            <a:ext cx="8229600" cy="63976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rgbClr val="974806"/>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9" name="Google Shape;119;p18"/>
          <p:cNvSpPr txBox="1"/>
          <p:nvPr>
            <p:ph idx="11" type="ftr"/>
          </p:nvPr>
        </p:nvSpPr>
        <p:spPr>
          <a:xfrm>
            <a:off x="6248400" y="6653212"/>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20" name="Google Shape;120;p18"/>
          <p:cNvSpPr txBox="1"/>
          <p:nvPr>
            <p:ph idx="12" type="sldNum"/>
          </p:nvPr>
        </p:nvSpPr>
        <p:spPr>
          <a:xfrm>
            <a:off x="76200" y="6637337"/>
            <a:ext cx="21336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1pPr>
            <a:lvl2pPr indent="0" lvl="1"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2pPr>
            <a:lvl3pPr indent="0" lvl="2"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3pPr>
            <a:lvl4pPr indent="0" lvl="3"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4pPr>
            <a:lvl5pPr indent="0" lvl="4"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5pPr>
            <a:lvl6pPr indent="0" lvl="5"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6pPr>
            <a:lvl7pPr indent="0" lvl="6"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7pPr>
            <a:lvl8pPr indent="0" lvl="7"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8pPr>
            <a:lvl9pPr indent="0" lvl="8"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9" name="Google Shape;19;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3" name="Shape 23"/>
        <p:cNvGrpSpPr/>
        <p:nvPr/>
      </p:nvGrpSpPr>
      <p:grpSpPr>
        <a:xfrm>
          <a:off x="0" y="0"/>
          <a:ext cx="0" cy="0"/>
          <a:chOff x="0" y="0"/>
          <a:chExt cx="0" cy="0"/>
        </a:xfrm>
      </p:grpSpPr>
      <p:sp>
        <p:nvSpPr>
          <p:cNvPr id="24" name="Google Shape;24;p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5" name="Google Shape;25;p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1" name="Google Shape;31;p5"/>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 name="Google Shape;32;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33" name="Google Shape;33;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34" name="Google Shape;3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35" name="Shape 35"/>
        <p:cNvGrpSpPr/>
        <p:nvPr/>
      </p:nvGrpSpPr>
      <p:grpSpPr>
        <a:xfrm>
          <a:off x="0" y="0"/>
          <a:ext cx="0" cy="0"/>
          <a:chOff x="0" y="0"/>
          <a:chExt cx="0" cy="0"/>
        </a:xfrm>
      </p:grpSpPr>
      <p:sp>
        <p:nvSpPr>
          <p:cNvPr id="36" name="Google Shape;36;p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7" name="Google Shape;37;p6"/>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8" name="Google Shape;38;p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39" name="Google Shape;39;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0" name="Google Shape;40;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1" name="Google Shape;41;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2" name="Shape 42"/>
        <p:cNvGrpSpPr/>
        <p:nvPr/>
      </p:nvGrpSpPr>
      <p:grpSpPr>
        <a:xfrm>
          <a:off x="0" y="0"/>
          <a:ext cx="0" cy="0"/>
          <a:chOff x="0" y="0"/>
          <a:chExt cx="0" cy="0"/>
        </a:xfrm>
      </p:grpSpPr>
      <p:sp>
        <p:nvSpPr>
          <p:cNvPr id="43" name="Google Shape;43;p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4" name="Google Shape;44;p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 name="Google Shape;45;p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9" name="Shape 49"/>
        <p:cNvGrpSpPr/>
        <p:nvPr/>
      </p:nvGrpSpPr>
      <p:grpSpPr>
        <a:xfrm>
          <a:off x="0" y="0"/>
          <a:ext cx="0" cy="0"/>
          <a:chOff x="0" y="0"/>
          <a:chExt cx="0" cy="0"/>
        </a:xfrm>
      </p:grpSpPr>
      <p:sp>
        <p:nvSpPr>
          <p:cNvPr id="50" name="Google Shape;50;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1" name="Google Shape;51;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2" name="Google Shape;52;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53" name="Shape 53"/>
        <p:cNvGrpSpPr/>
        <p:nvPr/>
      </p:nvGrpSpPr>
      <p:grpSpPr>
        <a:xfrm>
          <a:off x="0" y="0"/>
          <a:ext cx="0" cy="0"/>
          <a:chOff x="0" y="0"/>
          <a:chExt cx="0" cy="0"/>
        </a:xfrm>
      </p:grpSpPr>
      <p:sp>
        <p:nvSpPr>
          <p:cNvPr id="54" name="Google Shape;54;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5" name="Google Shape;55;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6" name="Google Shape;56;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7" name="Google Shape;57;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8" name="Shape 58"/>
        <p:cNvGrpSpPr/>
        <p:nvPr/>
      </p:nvGrpSpPr>
      <p:grpSpPr>
        <a:xfrm>
          <a:off x="0" y="0"/>
          <a:ext cx="0" cy="0"/>
          <a:chOff x="0" y="0"/>
          <a:chExt cx="0" cy="0"/>
        </a:xfrm>
      </p:grpSpPr>
      <p:sp>
        <p:nvSpPr>
          <p:cNvPr id="59" name="Google Shape;59;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0" name="Google Shape;60;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sz="2400">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1" name="Google Shape;61;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2" name="Google Shape;62;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sz="2400">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3" name="Google Shape;63;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4" name="Google Shape;6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65" name="Google Shape;6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66" name="Google Shape;6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2" name="Google Shape;82;p1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84" name="Google Shape;84;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94" name="Shape 94"/>
        <p:cNvGrpSpPr/>
        <p:nvPr/>
      </p:nvGrpSpPr>
      <p:grpSpPr>
        <a:xfrm>
          <a:off x="0" y="0"/>
          <a:ext cx="0" cy="0"/>
          <a:chOff x="0" y="0"/>
          <a:chExt cx="0" cy="0"/>
        </a:xfrm>
      </p:grpSpPr>
      <p:sp>
        <p:nvSpPr>
          <p:cNvPr id="95" name="Google Shape;95;p1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96" name="Google Shape;96;p1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7" name="Google Shape;97;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98" name="Google Shape;9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10" name="Shape 110"/>
        <p:cNvGrpSpPr/>
        <p:nvPr/>
      </p:nvGrpSpPr>
      <p:grpSpPr>
        <a:xfrm>
          <a:off x="0" y="0"/>
          <a:ext cx="0" cy="0"/>
          <a:chOff x="0" y="0"/>
          <a:chExt cx="0" cy="0"/>
        </a:xfrm>
      </p:grpSpPr>
      <p:sp>
        <p:nvSpPr>
          <p:cNvPr id="111" name="Google Shape;111;p1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2" name="Google Shape;112;p1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3" name="Google Shape;113;p17"/>
          <p:cNvSpPr txBox="1"/>
          <p:nvPr>
            <p:ph idx="11" type="ftr"/>
          </p:nvPr>
        </p:nvSpPr>
        <p:spPr>
          <a:xfrm>
            <a:off x="6248400" y="6653212"/>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14" name="Google Shape;114;p17"/>
          <p:cNvSpPr txBox="1"/>
          <p:nvPr>
            <p:ph idx="12" type="sldNum"/>
          </p:nvPr>
        </p:nvSpPr>
        <p:spPr>
          <a:xfrm>
            <a:off x="76200" y="6637337"/>
            <a:ext cx="21336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1pPr>
            <a:lvl2pPr indent="0" lvl="1"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2pPr>
            <a:lvl3pPr indent="0" lvl="2"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3pPr>
            <a:lvl4pPr indent="0" lvl="3"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4pPr>
            <a:lvl5pPr indent="0" lvl="4"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5pPr>
            <a:lvl6pPr indent="0" lvl="5"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6pPr>
            <a:lvl7pPr indent="0" lvl="6"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7pPr>
            <a:lvl8pPr indent="0" lvl="7"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8pPr>
            <a:lvl9pPr indent="0" lvl="8" marL="0" marR="0" rtl="0" algn="l">
              <a:lnSpc>
                <a:spcPct val="100000"/>
              </a:lnSpc>
              <a:spcBef>
                <a:spcPts val="0"/>
              </a:spcBef>
              <a:spcAft>
                <a:spcPts val="0"/>
              </a:spcAft>
              <a:buClr>
                <a:schemeClr val="dk2"/>
              </a:buClr>
              <a:buSzPts val="1200"/>
              <a:buFont typeface="Quattrocento Sans"/>
              <a:buNone/>
              <a:defRPr b="1" i="0" sz="1200" u="none">
                <a:solidFill>
                  <a:schemeClr val="dk2"/>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3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hyperlink" Target="https://youtu.be/5MQdXjRPHmQ"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3.jp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1.jpg"/><Relationship Id="rId4" Type="http://schemas.openxmlformats.org/officeDocument/2006/relationships/image" Target="../media/image39.jpg"/><Relationship Id="rId11" Type="http://schemas.openxmlformats.org/officeDocument/2006/relationships/image" Target="../media/image43.png"/><Relationship Id="rId10" Type="http://schemas.openxmlformats.org/officeDocument/2006/relationships/image" Target="../media/image38.jpg"/><Relationship Id="rId12" Type="http://schemas.openxmlformats.org/officeDocument/2006/relationships/image" Target="../media/image40.jpg"/><Relationship Id="rId9" Type="http://schemas.openxmlformats.org/officeDocument/2006/relationships/image" Target="../media/image34.jpg"/><Relationship Id="rId5" Type="http://schemas.openxmlformats.org/officeDocument/2006/relationships/image" Target="../media/image31.jpg"/><Relationship Id="rId6" Type="http://schemas.openxmlformats.org/officeDocument/2006/relationships/image" Target="../media/image21.jpg"/><Relationship Id="rId7" Type="http://schemas.openxmlformats.org/officeDocument/2006/relationships/image" Target="../media/image23.jpg"/><Relationship Id="rId8" Type="http://schemas.openxmlformats.org/officeDocument/2006/relationships/image" Target="../media/image2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0.png"/><Relationship Id="rId4" Type="http://schemas.openxmlformats.org/officeDocument/2006/relationships/image" Target="../media/image4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8.png"/><Relationship Id="rId4" Type="http://schemas.openxmlformats.org/officeDocument/2006/relationships/image" Target="../media/image36.png"/><Relationship Id="rId5" Type="http://schemas.openxmlformats.org/officeDocument/2006/relationships/image" Target="../media/image35.png"/><Relationship Id="rId6"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5.pn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24" name="Shape 124"/>
        <p:cNvGrpSpPr/>
        <p:nvPr/>
      </p:nvGrpSpPr>
      <p:grpSpPr>
        <a:xfrm>
          <a:off x="0" y="0"/>
          <a:ext cx="0" cy="0"/>
          <a:chOff x="0" y="0"/>
          <a:chExt cx="0" cy="0"/>
        </a:xfrm>
      </p:grpSpPr>
      <p:sp>
        <p:nvSpPr>
          <p:cNvPr id="125" name="Google Shape;125;p19"/>
          <p:cNvSpPr txBox="1"/>
          <p:nvPr>
            <p:ph type="ctrTitle"/>
          </p:nvPr>
        </p:nvSpPr>
        <p:spPr>
          <a:xfrm>
            <a:off x="685800" y="660400"/>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GENÉTICA MOLECULAR</a:t>
            </a:r>
            <a:endParaRPr/>
          </a:p>
        </p:txBody>
      </p:sp>
      <p:sp>
        <p:nvSpPr>
          <p:cNvPr id="126" name="Google Shape;126;p19"/>
          <p:cNvSpPr txBox="1"/>
          <p:nvPr>
            <p:ph idx="1" type="subTitle"/>
          </p:nvPr>
        </p:nvSpPr>
        <p:spPr>
          <a:xfrm>
            <a:off x="1371600" y="19050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898989"/>
              </a:buClr>
              <a:buSzPts val="3200"/>
              <a:buFont typeface="Arial"/>
              <a:buNone/>
            </a:pPr>
            <a:r>
              <a:rPr b="0" i="0" lang="en-US" sz="3200" u="none" cap="none" strike="noStrike">
                <a:solidFill>
                  <a:srgbClr val="898989"/>
                </a:solidFill>
                <a:latin typeface="Calibri"/>
                <a:ea typeface="Calibri"/>
                <a:cs typeface="Calibri"/>
                <a:sym typeface="Calibri"/>
              </a:rPr>
              <a:t>LOS ÁCIDOS NUCLEICOS Y SU EXPRESIÓN</a:t>
            </a:r>
            <a:endParaRPr/>
          </a:p>
        </p:txBody>
      </p:sp>
      <p:pic>
        <p:nvPicPr>
          <p:cNvPr descr="Logo IES.png" id="127" name="Google Shape;127;p19"/>
          <p:cNvPicPr preferRelativeResize="0"/>
          <p:nvPr/>
        </p:nvPicPr>
        <p:blipFill rotWithShape="1">
          <a:blip r:embed="rId3">
            <a:alphaModFix/>
          </a:blip>
          <a:srcRect b="0" l="0" r="0" t="0"/>
          <a:stretch/>
        </p:blipFill>
        <p:spPr>
          <a:xfrm>
            <a:off x="8458200" y="6248400"/>
            <a:ext cx="609600" cy="60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311" name="Shape 311"/>
        <p:cNvGrpSpPr/>
        <p:nvPr/>
      </p:nvGrpSpPr>
      <p:grpSpPr>
        <a:xfrm>
          <a:off x="0" y="0"/>
          <a:ext cx="0" cy="0"/>
          <a:chOff x="0" y="0"/>
          <a:chExt cx="0" cy="0"/>
        </a:xfrm>
      </p:grpSpPr>
      <p:sp>
        <p:nvSpPr>
          <p:cNvPr id="312" name="Google Shape;312;p28"/>
          <p:cNvSpPr txBox="1"/>
          <p:nvPr/>
        </p:nvSpPr>
        <p:spPr>
          <a:xfrm>
            <a:off x="4714800" y="147625"/>
            <a:ext cx="4281300" cy="206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Calibri"/>
              <a:buNone/>
            </a:pPr>
            <a:r>
              <a:rPr b="1" i="0" lang="en-US" sz="3200" u="none">
                <a:solidFill>
                  <a:srgbClr val="000000"/>
                </a:solidFill>
                <a:latin typeface="Calibri"/>
                <a:ea typeface="Calibri"/>
                <a:cs typeface="Calibri"/>
                <a:sym typeface="Calibri"/>
              </a:rPr>
              <a:t>La estructura primaria del ADN es la definida por la unión de nucleótidos en una cadena simple</a:t>
            </a:r>
            <a:endParaRPr/>
          </a:p>
        </p:txBody>
      </p:sp>
      <p:sp>
        <p:nvSpPr>
          <p:cNvPr id="313" name="Google Shape;313;p28"/>
          <p:cNvSpPr txBox="1"/>
          <p:nvPr/>
        </p:nvSpPr>
        <p:spPr>
          <a:xfrm>
            <a:off x="570175" y="661950"/>
            <a:ext cx="1352700" cy="36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FF"/>
              </a:buClr>
              <a:buSzPts val="1800"/>
              <a:buFont typeface="Arial"/>
              <a:buNone/>
            </a:pPr>
            <a:r>
              <a:rPr b="1" i="0" lang="en-US" sz="1800" u="none">
                <a:solidFill>
                  <a:srgbClr val="0000FF"/>
                </a:solidFill>
                <a:latin typeface="Arial"/>
                <a:ea typeface="Arial"/>
                <a:cs typeface="Arial"/>
                <a:sym typeface="Arial"/>
              </a:rPr>
              <a:t>Extremo 5’</a:t>
            </a:r>
            <a:endParaRPr/>
          </a:p>
        </p:txBody>
      </p:sp>
      <p:sp>
        <p:nvSpPr>
          <p:cNvPr id="314" name="Google Shape;314;p28"/>
          <p:cNvSpPr txBox="1"/>
          <p:nvPr/>
        </p:nvSpPr>
        <p:spPr>
          <a:xfrm>
            <a:off x="2708825" y="6330700"/>
            <a:ext cx="1352700" cy="36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FF"/>
              </a:buClr>
              <a:buSzPts val="1800"/>
              <a:buFont typeface="Arial"/>
              <a:buNone/>
            </a:pPr>
            <a:r>
              <a:rPr b="1" i="0" lang="en-US" sz="1800" u="none">
                <a:solidFill>
                  <a:srgbClr val="0000FF"/>
                </a:solidFill>
                <a:latin typeface="Arial"/>
                <a:ea typeface="Arial"/>
                <a:cs typeface="Arial"/>
                <a:sym typeface="Arial"/>
              </a:rPr>
              <a:t>Extremo 3’</a:t>
            </a:r>
            <a:endParaRPr/>
          </a:p>
        </p:txBody>
      </p:sp>
      <p:grpSp>
        <p:nvGrpSpPr>
          <p:cNvPr id="315" name="Google Shape;315;p28"/>
          <p:cNvGrpSpPr/>
          <p:nvPr/>
        </p:nvGrpSpPr>
        <p:grpSpPr>
          <a:xfrm>
            <a:off x="987519" y="3176977"/>
            <a:ext cx="644152" cy="2008060"/>
            <a:chOff x="0" y="0"/>
            <a:chExt cx="2147483647" cy="2147483647"/>
          </a:xfrm>
        </p:grpSpPr>
        <p:sp>
          <p:nvSpPr>
            <p:cNvPr id="316" name="Google Shape;316;p28"/>
            <p:cNvSpPr txBox="1"/>
            <p:nvPr/>
          </p:nvSpPr>
          <p:spPr>
            <a:xfrm>
              <a:off x="544432531" y="1681764291"/>
              <a:ext cx="1391327422" cy="46571935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FF"/>
                </a:buClr>
                <a:buSzPts val="1800"/>
                <a:buFont typeface="Arial"/>
                <a:buNone/>
              </a:pPr>
              <a:r>
                <a:rPr b="1" i="0" lang="en-US" sz="1800" u="none">
                  <a:solidFill>
                    <a:srgbClr val="0000FF"/>
                  </a:solidFill>
                  <a:latin typeface="Arial"/>
                  <a:ea typeface="Arial"/>
                  <a:cs typeface="Arial"/>
                  <a:sym typeface="Arial"/>
                </a:rPr>
                <a:t>3’</a:t>
              </a:r>
              <a:endParaRPr/>
            </a:p>
          </p:txBody>
        </p:sp>
        <p:cxnSp>
          <p:nvCxnSpPr>
            <p:cNvPr id="317" name="Google Shape;317;p28"/>
            <p:cNvCxnSpPr/>
            <p:nvPr/>
          </p:nvCxnSpPr>
          <p:spPr>
            <a:xfrm>
              <a:off x="0" y="0"/>
              <a:ext cx="2147483647" cy="1571802868"/>
            </a:xfrm>
            <a:prstGeom prst="straightConnector1">
              <a:avLst/>
            </a:prstGeom>
            <a:noFill/>
            <a:ln cap="flat" cmpd="sng" w="57150">
              <a:solidFill>
                <a:srgbClr val="0000FF"/>
              </a:solidFill>
              <a:prstDash val="solid"/>
              <a:miter lim="800000"/>
              <a:headEnd len="med" w="med" type="none"/>
              <a:tailEnd len="med" w="med" type="triangle"/>
            </a:ln>
          </p:spPr>
        </p:cxnSp>
      </p:grpSp>
      <p:pic>
        <p:nvPicPr>
          <p:cNvPr id="318" name="Google Shape;318;p28"/>
          <p:cNvPicPr preferRelativeResize="0"/>
          <p:nvPr/>
        </p:nvPicPr>
        <p:blipFill rotWithShape="1">
          <a:blip r:embed="rId3">
            <a:alphaModFix/>
          </a:blip>
          <a:srcRect b="0" l="0" r="0" t="0"/>
          <a:stretch/>
        </p:blipFill>
        <p:spPr>
          <a:xfrm>
            <a:off x="4721225" y="2719387"/>
            <a:ext cx="4370387" cy="1395412"/>
          </a:xfrm>
          <a:prstGeom prst="rect">
            <a:avLst/>
          </a:prstGeom>
          <a:noFill/>
          <a:ln>
            <a:noFill/>
          </a:ln>
        </p:spPr>
      </p:pic>
      <p:sp>
        <p:nvSpPr>
          <p:cNvPr id="319" name="Google Shape;319;p28"/>
          <p:cNvSpPr txBox="1"/>
          <p:nvPr/>
        </p:nvSpPr>
        <p:spPr>
          <a:xfrm>
            <a:off x="4618625" y="4322050"/>
            <a:ext cx="46578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CC"/>
              </a:buClr>
              <a:buSzPts val="2000"/>
              <a:buFont typeface="Calibri"/>
              <a:buNone/>
            </a:pPr>
            <a:r>
              <a:rPr b="0" i="0" lang="en-US" sz="2000" u="none">
                <a:solidFill>
                  <a:srgbClr val="0000CC"/>
                </a:solidFill>
                <a:latin typeface="Calibri"/>
                <a:ea typeface="Calibri"/>
                <a:cs typeface="Calibri"/>
                <a:sym typeface="Calibri"/>
              </a:rPr>
              <a:t>La anotación esquemática de esta secuencia es</a:t>
            </a:r>
            <a:r>
              <a:rPr lang="en-US" sz="2000">
                <a:solidFill>
                  <a:srgbClr val="0000CC"/>
                </a:solidFill>
                <a:latin typeface="Calibri"/>
                <a:ea typeface="Calibri"/>
                <a:cs typeface="Calibri"/>
                <a:sym typeface="Calibri"/>
              </a:rPr>
              <a:t>:  </a:t>
            </a:r>
            <a:r>
              <a:rPr b="0" i="0" lang="en-US" sz="2000" u="none">
                <a:solidFill>
                  <a:srgbClr val="FF0000"/>
                </a:solidFill>
                <a:latin typeface="Calibri"/>
                <a:ea typeface="Calibri"/>
                <a:cs typeface="Calibri"/>
                <a:sym typeface="Calibri"/>
              </a:rPr>
              <a:t>ACGTA</a:t>
            </a:r>
            <a:endParaRPr/>
          </a:p>
        </p:txBody>
      </p:sp>
      <p:grpSp>
        <p:nvGrpSpPr>
          <p:cNvPr id="320" name="Google Shape;320;p28"/>
          <p:cNvGrpSpPr/>
          <p:nvPr/>
        </p:nvGrpSpPr>
        <p:grpSpPr>
          <a:xfrm>
            <a:off x="310675" y="661950"/>
            <a:ext cx="4138391" cy="5668747"/>
            <a:chOff x="0" y="0"/>
            <a:chExt cx="2147483647" cy="2147483647"/>
          </a:xfrm>
        </p:grpSpPr>
        <p:pic>
          <p:nvPicPr>
            <p:cNvPr descr="bro25332_11_10.jpg" id="321" name="Google Shape;321;p28"/>
            <p:cNvPicPr preferRelativeResize="0"/>
            <p:nvPr/>
          </p:nvPicPr>
          <p:blipFill rotWithShape="1">
            <a:blip r:embed="rId4">
              <a:alphaModFix/>
            </a:blip>
            <a:srcRect b="0" l="0" r="0" t="0"/>
            <a:stretch/>
          </p:blipFill>
          <p:spPr>
            <a:xfrm>
              <a:off x="83063840" y="107119254"/>
              <a:ext cx="2005570662" cy="2024934118"/>
            </a:xfrm>
            <a:prstGeom prst="rect">
              <a:avLst/>
            </a:prstGeom>
            <a:noFill/>
            <a:ln>
              <a:noFill/>
            </a:ln>
          </p:spPr>
        </p:pic>
        <p:sp>
          <p:nvSpPr>
            <p:cNvPr id="322" name="Google Shape;322;p28"/>
            <p:cNvSpPr/>
            <p:nvPr/>
          </p:nvSpPr>
          <p:spPr>
            <a:xfrm>
              <a:off x="1449927640" y="1245321156"/>
              <a:ext cx="28247473" cy="26349922"/>
            </a:xfrm>
            <a:custGeom>
              <a:rect b="b" l="l" r="r" t="t"/>
              <a:pathLst>
                <a:path extrusionOk="0" h="46" w="36">
                  <a:moveTo>
                    <a:pt x="0" y="46"/>
                  </a:moveTo>
                  <a:lnTo>
                    <a:pt x="0" y="0"/>
                  </a:lnTo>
                  <a:lnTo>
                    <a:pt x="8" y="0"/>
                  </a:lnTo>
                  <a:lnTo>
                    <a:pt x="30" y="36"/>
                  </a:lnTo>
                  <a:lnTo>
                    <a:pt x="30" y="0"/>
                  </a:lnTo>
                  <a:lnTo>
                    <a:pt x="36" y="0"/>
                  </a:lnTo>
                  <a:lnTo>
                    <a:pt x="36" y="46"/>
                  </a:lnTo>
                  <a:lnTo>
                    <a:pt x="30" y="46"/>
                  </a:lnTo>
                  <a:lnTo>
                    <a:pt x="6" y="8"/>
                  </a:lnTo>
                  <a:lnTo>
                    <a:pt x="6" y="46"/>
                  </a:lnTo>
                  <a:lnTo>
                    <a:pt x="0" y="46"/>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23" name="Google Shape;323;p28"/>
            <p:cNvSpPr txBox="1"/>
            <p:nvPr/>
          </p:nvSpPr>
          <p:spPr>
            <a:xfrm>
              <a:off x="1446788977" y="1027647834"/>
              <a:ext cx="91804575" cy="4468032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NH</a:t>
              </a:r>
              <a:r>
                <a:rPr b="0" baseline="-25000" i="0" lang="en-US" sz="800" u="none">
                  <a:solidFill>
                    <a:srgbClr val="000000"/>
                  </a:solidFill>
                  <a:latin typeface="Arial"/>
                  <a:ea typeface="Arial"/>
                  <a:cs typeface="Arial"/>
                  <a:sym typeface="Arial"/>
                </a:rPr>
                <a:t>2</a:t>
              </a:r>
              <a:endParaRPr/>
            </a:p>
          </p:txBody>
        </p:sp>
        <p:sp>
          <p:nvSpPr>
            <p:cNvPr id="324" name="Google Shape;324;p28"/>
            <p:cNvSpPr txBox="1"/>
            <p:nvPr/>
          </p:nvSpPr>
          <p:spPr>
            <a:xfrm>
              <a:off x="1445219770" y="1237301566"/>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N</a:t>
              </a:r>
              <a:endParaRPr/>
            </a:p>
          </p:txBody>
        </p:sp>
        <p:sp>
          <p:nvSpPr>
            <p:cNvPr id="325" name="Google Shape;325;p28"/>
            <p:cNvSpPr txBox="1"/>
            <p:nvPr/>
          </p:nvSpPr>
          <p:spPr>
            <a:xfrm>
              <a:off x="1595873087" y="1224699483"/>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326" name="Google Shape;326;p28"/>
            <p:cNvSpPr txBox="1"/>
            <p:nvPr/>
          </p:nvSpPr>
          <p:spPr>
            <a:xfrm>
              <a:off x="1542516569" y="1118154114"/>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N</a:t>
              </a:r>
              <a:endParaRPr/>
            </a:p>
          </p:txBody>
        </p:sp>
        <p:sp>
          <p:nvSpPr>
            <p:cNvPr id="327" name="Google Shape;327;p28"/>
            <p:cNvSpPr/>
            <p:nvPr/>
          </p:nvSpPr>
          <p:spPr>
            <a:xfrm>
              <a:off x="1037200724" y="170702570"/>
              <a:ext cx="28247473" cy="26349922"/>
            </a:xfrm>
            <a:custGeom>
              <a:rect b="b" l="l" r="r" t="t"/>
              <a:pathLst>
                <a:path extrusionOk="0" h="46" w="36">
                  <a:moveTo>
                    <a:pt x="36" y="46"/>
                  </a:moveTo>
                  <a:lnTo>
                    <a:pt x="36" y="0"/>
                  </a:lnTo>
                  <a:lnTo>
                    <a:pt x="28" y="0"/>
                  </a:lnTo>
                  <a:lnTo>
                    <a:pt x="6" y="38"/>
                  </a:lnTo>
                  <a:lnTo>
                    <a:pt x="6" y="0"/>
                  </a:lnTo>
                  <a:lnTo>
                    <a:pt x="0" y="0"/>
                  </a:lnTo>
                  <a:lnTo>
                    <a:pt x="0" y="46"/>
                  </a:lnTo>
                  <a:lnTo>
                    <a:pt x="6" y="46"/>
                  </a:lnTo>
                  <a:lnTo>
                    <a:pt x="30" y="10"/>
                  </a:lnTo>
                  <a:lnTo>
                    <a:pt x="30" y="46"/>
                  </a:lnTo>
                  <a:lnTo>
                    <a:pt x="36" y="46"/>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28" name="Google Shape;328;p28"/>
            <p:cNvSpPr/>
            <p:nvPr/>
          </p:nvSpPr>
          <p:spPr>
            <a:xfrm>
              <a:off x="1117235252" y="134041809"/>
              <a:ext cx="28247473" cy="25204273"/>
            </a:xfrm>
            <a:custGeom>
              <a:rect b="b" l="l" r="r" t="t"/>
              <a:pathLst>
                <a:path extrusionOk="0" h="44" w="36">
                  <a:moveTo>
                    <a:pt x="6" y="0"/>
                  </a:moveTo>
                  <a:lnTo>
                    <a:pt x="0" y="0"/>
                  </a:lnTo>
                  <a:lnTo>
                    <a:pt x="0" y="44"/>
                  </a:lnTo>
                  <a:lnTo>
                    <a:pt x="6" y="44"/>
                  </a:lnTo>
                  <a:lnTo>
                    <a:pt x="6" y="24"/>
                  </a:lnTo>
                  <a:lnTo>
                    <a:pt x="30" y="24"/>
                  </a:lnTo>
                  <a:lnTo>
                    <a:pt x="30" y="44"/>
                  </a:lnTo>
                  <a:lnTo>
                    <a:pt x="36" y="44"/>
                  </a:lnTo>
                  <a:lnTo>
                    <a:pt x="36" y="0"/>
                  </a:lnTo>
                  <a:lnTo>
                    <a:pt x="30" y="0"/>
                  </a:lnTo>
                  <a:lnTo>
                    <a:pt x="30" y="18"/>
                  </a:lnTo>
                  <a:lnTo>
                    <a:pt x="6" y="18"/>
                  </a:lnTo>
                  <a:lnTo>
                    <a:pt x="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29" name="Google Shape;329;p28"/>
            <p:cNvSpPr txBox="1"/>
            <p:nvPr/>
          </p:nvSpPr>
          <p:spPr>
            <a:xfrm>
              <a:off x="936765262" y="73322437"/>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330" name="Google Shape;330;p28"/>
            <p:cNvSpPr/>
            <p:nvPr/>
          </p:nvSpPr>
          <p:spPr>
            <a:xfrm>
              <a:off x="941473132" y="288704399"/>
              <a:ext cx="28247473" cy="26349922"/>
            </a:xfrm>
            <a:custGeom>
              <a:rect b="b" l="l" r="r" t="t"/>
              <a:pathLst>
                <a:path extrusionOk="0" h="46" w="36">
                  <a:moveTo>
                    <a:pt x="0" y="46"/>
                  </a:moveTo>
                  <a:lnTo>
                    <a:pt x="0" y="0"/>
                  </a:lnTo>
                  <a:lnTo>
                    <a:pt x="6" y="0"/>
                  </a:lnTo>
                  <a:lnTo>
                    <a:pt x="30" y="38"/>
                  </a:lnTo>
                  <a:lnTo>
                    <a:pt x="30" y="0"/>
                  </a:lnTo>
                  <a:lnTo>
                    <a:pt x="36" y="0"/>
                  </a:lnTo>
                  <a:lnTo>
                    <a:pt x="36" y="46"/>
                  </a:lnTo>
                  <a:lnTo>
                    <a:pt x="28" y="46"/>
                  </a:lnTo>
                  <a:lnTo>
                    <a:pt x="6" y="10"/>
                  </a:lnTo>
                  <a:lnTo>
                    <a:pt x="6" y="46"/>
                  </a:lnTo>
                  <a:lnTo>
                    <a:pt x="0" y="46"/>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31" name="Google Shape;331;p28"/>
            <p:cNvSpPr txBox="1"/>
            <p:nvPr/>
          </p:nvSpPr>
          <p:spPr>
            <a:xfrm>
              <a:off x="938334594" y="282976146"/>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N</a:t>
              </a:r>
              <a:endParaRPr/>
            </a:p>
          </p:txBody>
        </p:sp>
        <p:sp>
          <p:nvSpPr>
            <p:cNvPr id="332" name="Google Shape;332;p28"/>
            <p:cNvSpPr txBox="1"/>
            <p:nvPr/>
          </p:nvSpPr>
          <p:spPr>
            <a:xfrm>
              <a:off x="1085849123" y="270374018"/>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333" name="Google Shape;333;p28"/>
            <p:cNvSpPr txBox="1"/>
            <p:nvPr/>
          </p:nvSpPr>
          <p:spPr>
            <a:xfrm>
              <a:off x="1034062186" y="163828695"/>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N</a:t>
              </a:r>
              <a:endParaRPr/>
            </a:p>
          </p:txBody>
        </p:sp>
        <p:grpSp>
          <p:nvGrpSpPr>
            <p:cNvPr id="334" name="Google Shape;334;p28"/>
            <p:cNvGrpSpPr/>
            <p:nvPr/>
          </p:nvGrpSpPr>
          <p:grpSpPr>
            <a:xfrm>
              <a:off x="78355877" y="172993885"/>
              <a:ext cx="1018478375" cy="1909796445"/>
              <a:chOff x="0" y="0"/>
              <a:chExt cx="2147483646" cy="2147483646"/>
            </a:xfrm>
          </p:grpSpPr>
          <p:cxnSp>
            <p:nvCxnSpPr>
              <p:cNvPr id="335" name="Google Shape;335;p28"/>
              <p:cNvCxnSpPr/>
              <p:nvPr/>
            </p:nvCxnSpPr>
            <p:spPr>
              <a:xfrm>
                <a:off x="0" y="0"/>
                <a:ext cx="545970430" cy="539769426"/>
              </a:xfrm>
              <a:prstGeom prst="straightConnector1">
                <a:avLst/>
              </a:prstGeom>
              <a:noFill/>
              <a:ln cap="flat" cmpd="sng" w="12175">
                <a:solidFill>
                  <a:srgbClr val="000000"/>
                </a:solidFill>
                <a:prstDash val="solid"/>
                <a:miter lim="800000"/>
                <a:headEnd len="med" w="med" type="none"/>
                <a:tailEnd len="med" w="med" type="none"/>
              </a:ln>
            </p:spPr>
          </p:cxnSp>
          <p:grpSp>
            <p:nvGrpSpPr>
              <p:cNvPr id="336" name="Google Shape;336;p28"/>
              <p:cNvGrpSpPr/>
              <p:nvPr/>
            </p:nvGrpSpPr>
            <p:grpSpPr>
              <a:xfrm>
                <a:off x="632002311" y="633810428"/>
                <a:ext cx="1515481335" cy="1513673218"/>
                <a:chOff x="0" y="0"/>
                <a:chExt cx="2147483647" cy="2147483647"/>
              </a:xfrm>
            </p:grpSpPr>
            <p:cxnSp>
              <p:nvCxnSpPr>
                <p:cNvPr id="337" name="Google Shape;337;p28"/>
                <p:cNvCxnSpPr/>
                <p:nvPr/>
              </p:nvCxnSpPr>
              <p:spPr>
                <a:xfrm>
                  <a:off x="0" y="0"/>
                  <a:ext cx="2086529213" cy="2083516122"/>
                </a:xfrm>
                <a:prstGeom prst="straightConnector1">
                  <a:avLst/>
                </a:prstGeom>
                <a:noFill/>
                <a:ln cap="flat" cmpd="sng" w="12175">
                  <a:solidFill>
                    <a:srgbClr val="000000"/>
                  </a:solidFill>
                  <a:prstDash val="solid"/>
                  <a:miter lim="800000"/>
                  <a:headEnd len="med" w="med" type="none"/>
                  <a:tailEnd len="med" w="med" type="none"/>
                </a:ln>
              </p:spPr>
            </p:cxnSp>
            <p:sp>
              <p:nvSpPr>
                <p:cNvPr id="338" name="Google Shape;338;p28"/>
                <p:cNvSpPr/>
                <p:nvPr/>
              </p:nvSpPr>
              <p:spPr>
                <a:xfrm>
                  <a:off x="2002129934" y="2056101358"/>
                  <a:ext cx="145353712" cy="91382288"/>
                </a:xfrm>
                <a:custGeom>
                  <a:rect b="b" l="l" r="r" t="t"/>
                  <a:pathLst>
                    <a:path extrusionOk="0" h="100" w="62">
                      <a:moveTo>
                        <a:pt x="54" y="0"/>
                      </a:moveTo>
                      <a:lnTo>
                        <a:pt x="32" y="20"/>
                      </a:lnTo>
                      <a:lnTo>
                        <a:pt x="0" y="20"/>
                      </a:lnTo>
                      <a:lnTo>
                        <a:pt x="62" y="100"/>
                      </a:lnTo>
                      <a:lnTo>
                        <a:pt x="5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grpSp>
        <p:sp>
          <p:nvSpPr>
            <p:cNvPr id="339" name="Google Shape;339;p28"/>
            <p:cNvSpPr/>
            <p:nvPr/>
          </p:nvSpPr>
          <p:spPr>
            <a:xfrm>
              <a:off x="916364329" y="1319788347"/>
              <a:ext cx="26678169" cy="26349922"/>
            </a:xfrm>
            <a:custGeom>
              <a:rect b="b" l="l" r="r" t="t"/>
              <a:pathLst>
                <a:path extrusionOk="0" h="46" w="34">
                  <a:moveTo>
                    <a:pt x="6" y="46"/>
                  </a:moveTo>
                  <a:lnTo>
                    <a:pt x="0" y="46"/>
                  </a:lnTo>
                  <a:lnTo>
                    <a:pt x="0" y="0"/>
                  </a:lnTo>
                  <a:lnTo>
                    <a:pt x="20" y="0"/>
                  </a:lnTo>
                  <a:lnTo>
                    <a:pt x="26" y="2"/>
                  </a:lnTo>
                  <a:lnTo>
                    <a:pt x="30" y="4"/>
                  </a:lnTo>
                  <a:lnTo>
                    <a:pt x="32" y="8"/>
                  </a:lnTo>
                  <a:lnTo>
                    <a:pt x="34" y="14"/>
                  </a:lnTo>
                  <a:lnTo>
                    <a:pt x="32" y="20"/>
                  </a:lnTo>
                  <a:lnTo>
                    <a:pt x="30" y="24"/>
                  </a:lnTo>
                  <a:lnTo>
                    <a:pt x="26" y="26"/>
                  </a:lnTo>
                  <a:lnTo>
                    <a:pt x="20" y="28"/>
                  </a:lnTo>
                  <a:lnTo>
                    <a:pt x="6" y="28"/>
                  </a:lnTo>
                  <a:lnTo>
                    <a:pt x="6" y="46"/>
                  </a:lnTo>
                  <a:close/>
                  <a:moveTo>
                    <a:pt x="6" y="22"/>
                  </a:moveTo>
                  <a:lnTo>
                    <a:pt x="18" y="22"/>
                  </a:lnTo>
                  <a:lnTo>
                    <a:pt x="22" y="22"/>
                  </a:lnTo>
                  <a:lnTo>
                    <a:pt x="24" y="20"/>
                  </a:lnTo>
                  <a:lnTo>
                    <a:pt x="26" y="18"/>
                  </a:lnTo>
                  <a:lnTo>
                    <a:pt x="28" y="14"/>
                  </a:lnTo>
                  <a:lnTo>
                    <a:pt x="26" y="10"/>
                  </a:lnTo>
                  <a:lnTo>
                    <a:pt x="26" y="8"/>
                  </a:lnTo>
                  <a:lnTo>
                    <a:pt x="22" y="6"/>
                  </a:lnTo>
                  <a:lnTo>
                    <a:pt x="18" y="6"/>
                  </a:lnTo>
                  <a:lnTo>
                    <a:pt x="6" y="6"/>
                  </a:lnTo>
                  <a:lnTo>
                    <a:pt x="6" y="22"/>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40" name="Google Shape;340;p28"/>
            <p:cNvSpPr/>
            <p:nvPr/>
          </p:nvSpPr>
          <p:spPr>
            <a:xfrm>
              <a:off x="1161175782" y="1796378155"/>
              <a:ext cx="28247473" cy="26349922"/>
            </a:xfrm>
            <a:custGeom>
              <a:rect b="b" l="l" r="r" t="t"/>
              <a:pathLst>
                <a:path extrusionOk="0" h="46" w="36">
                  <a:moveTo>
                    <a:pt x="8" y="46"/>
                  </a:moveTo>
                  <a:lnTo>
                    <a:pt x="0" y="46"/>
                  </a:lnTo>
                  <a:lnTo>
                    <a:pt x="0" y="0"/>
                  </a:lnTo>
                  <a:lnTo>
                    <a:pt x="22" y="0"/>
                  </a:lnTo>
                  <a:lnTo>
                    <a:pt x="28" y="2"/>
                  </a:lnTo>
                  <a:lnTo>
                    <a:pt x="32" y="4"/>
                  </a:lnTo>
                  <a:lnTo>
                    <a:pt x="34" y="8"/>
                  </a:lnTo>
                  <a:lnTo>
                    <a:pt x="36" y="14"/>
                  </a:lnTo>
                  <a:lnTo>
                    <a:pt x="34" y="20"/>
                  </a:lnTo>
                  <a:lnTo>
                    <a:pt x="32" y="24"/>
                  </a:lnTo>
                  <a:lnTo>
                    <a:pt x="28" y="26"/>
                  </a:lnTo>
                  <a:lnTo>
                    <a:pt x="22" y="26"/>
                  </a:lnTo>
                  <a:lnTo>
                    <a:pt x="8" y="26"/>
                  </a:lnTo>
                  <a:lnTo>
                    <a:pt x="8" y="46"/>
                  </a:lnTo>
                  <a:close/>
                  <a:moveTo>
                    <a:pt x="8" y="22"/>
                  </a:moveTo>
                  <a:lnTo>
                    <a:pt x="20" y="22"/>
                  </a:lnTo>
                  <a:lnTo>
                    <a:pt x="24" y="22"/>
                  </a:lnTo>
                  <a:lnTo>
                    <a:pt x="26" y="20"/>
                  </a:lnTo>
                  <a:lnTo>
                    <a:pt x="28" y="16"/>
                  </a:lnTo>
                  <a:lnTo>
                    <a:pt x="28" y="14"/>
                  </a:lnTo>
                  <a:lnTo>
                    <a:pt x="28" y="10"/>
                  </a:lnTo>
                  <a:lnTo>
                    <a:pt x="26" y="8"/>
                  </a:lnTo>
                  <a:lnTo>
                    <a:pt x="24" y="6"/>
                  </a:lnTo>
                  <a:lnTo>
                    <a:pt x="20" y="6"/>
                  </a:lnTo>
                  <a:lnTo>
                    <a:pt x="8" y="6"/>
                  </a:lnTo>
                  <a:lnTo>
                    <a:pt x="8" y="22"/>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41" name="Google Shape;341;p28"/>
            <p:cNvSpPr/>
            <p:nvPr/>
          </p:nvSpPr>
          <p:spPr>
            <a:xfrm>
              <a:off x="1136066854" y="1065454264"/>
              <a:ext cx="28247473" cy="26349922"/>
            </a:xfrm>
            <a:custGeom>
              <a:rect b="b" l="l" r="r" t="t"/>
              <a:pathLst>
                <a:path extrusionOk="0" h="46" w="36">
                  <a:moveTo>
                    <a:pt x="30" y="0"/>
                  </a:moveTo>
                  <a:lnTo>
                    <a:pt x="36" y="0"/>
                  </a:lnTo>
                  <a:lnTo>
                    <a:pt x="36" y="46"/>
                  </a:lnTo>
                  <a:lnTo>
                    <a:pt x="30" y="46"/>
                  </a:lnTo>
                  <a:lnTo>
                    <a:pt x="30" y="24"/>
                  </a:lnTo>
                  <a:lnTo>
                    <a:pt x="6" y="24"/>
                  </a:lnTo>
                  <a:lnTo>
                    <a:pt x="6" y="46"/>
                  </a:lnTo>
                  <a:lnTo>
                    <a:pt x="0" y="46"/>
                  </a:lnTo>
                  <a:lnTo>
                    <a:pt x="0" y="0"/>
                  </a:lnTo>
                  <a:lnTo>
                    <a:pt x="6" y="0"/>
                  </a:lnTo>
                  <a:lnTo>
                    <a:pt x="6" y="18"/>
                  </a:lnTo>
                  <a:lnTo>
                    <a:pt x="30" y="18"/>
                  </a:lnTo>
                  <a:lnTo>
                    <a:pt x="3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42" name="Google Shape;342;p28"/>
            <p:cNvSpPr/>
            <p:nvPr/>
          </p:nvSpPr>
          <p:spPr>
            <a:xfrm>
              <a:off x="1533100830" y="1826164995"/>
              <a:ext cx="34524689" cy="27495571"/>
            </a:xfrm>
            <a:custGeom>
              <a:rect b="b" l="l" r="r" t="t"/>
              <a:pathLst>
                <a:path extrusionOk="0" h="48" w="44">
                  <a:moveTo>
                    <a:pt x="42" y="34"/>
                  </a:moveTo>
                  <a:lnTo>
                    <a:pt x="42" y="34"/>
                  </a:lnTo>
                  <a:lnTo>
                    <a:pt x="38" y="42"/>
                  </a:lnTo>
                  <a:lnTo>
                    <a:pt x="32" y="48"/>
                  </a:lnTo>
                  <a:lnTo>
                    <a:pt x="22" y="48"/>
                  </a:lnTo>
                  <a:lnTo>
                    <a:pt x="12" y="48"/>
                  </a:lnTo>
                  <a:lnTo>
                    <a:pt x="6" y="42"/>
                  </a:lnTo>
                  <a:lnTo>
                    <a:pt x="2" y="34"/>
                  </a:lnTo>
                  <a:lnTo>
                    <a:pt x="0" y="24"/>
                  </a:lnTo>
                  <a:lnTo>
                    <a:pt x="2" y="14"/>
                  </a:lnTo>
                  <a:lnTo>
                    <a:pt x="6" y="8"/>
                  </a:lnTo>
                  <a:lnTo>
                    <a:pt x="12" y="2"/>
                  </a:lnTo>
                  <a:lnTo>
                    <a:pt x="22" y="0"/>
                  </a:lnTo>
                  <a:lnTo>
                    <a:pt x="30" y="2"/>
                  </a:lnTo>
                  <a:lnTo>
                    <a:pt x="36" y="6"/>
                  </a:lnTo>
                  <a:lnTo>
                    <a:pt x="42" y="14"/>
                  </a:lnTo>
                  <a:lnTo>
                    <a:pt x="44" y="24"/>
                  </a:lnTo>
                  <a:lnTo>
                    <a:pt x="42" y="34"/>
                  </a:lnTo>
                  <a:close/>
                  <a:moveTo>
                    <a:pt x="36" y="18"/>
                  </a:moveTo>
                  <a:lnTo>
                    <a:pt x="36" y="18"/>
                  </a:lnTo>
                  <a:lnTo>
                    <a:pt x="34" y="12"/>
                  </a:lnTo>
                  <a:lnTo>
                    <a:pt x="28" y="8"/>
                  </a:lnTo>
                  <a:lnTo>
                    <a:pt x="22" y="6"/>
                  </a:lnTo>
                  <a:lnTo>
                    <a:pt x="16" y="8"/>
                  </a:lnTo>
                  <a:lnTo>
                    <a:pt x="10" y="12"/>
                  </a:lnTo>
                  <a:lnTo>
                    <a:pt x="6" y="16"/>
                  </a:lnTo>
                  <a:lnTo>
                    <a:pt x="6" y="24"/>
                  </a:lnTo>
                  <a:lnTo>
                    <a:pt x="6" y="32"/>
                  </a:lnTo>
                  <a:lnTo>
                    <a:pt x="10" y="38"/>
                  </a:lnTo>
                  <a:lnTo>
                    <a:pt x="16" y="42"/>
                  </a:lnTo>
                  <a:lnTo>
                    <a:pt x="22" y="44"/>
                  </a:lnTo>
                  <a:lnTo>
                    <a:pt x="28" y="42"/>
                  </a:lnTo>
                  <a:lnTo>
                    <a:pt x="34" y="38"/>
                  </a:lnTo>
                  <a:lnTo>
                    <a:pt x="36" y="32"/>
                  </a:lnTo>
                  <a:lnTo>
                    <a:pt x="38" y="24"/>
                  </a:lnTo>
                  <a:lnTo>
                    <a:pt x="36" y="18"/>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43" name="Google Shape;343;p28"/>
            <p:cNvSpPr/>
            <p:nvPr/>
          </p:nvSpPr>
          <p:spPr>
            <a:xfrm>
              <a:off x="1908164417" y="1520276821"/>
              <a:ext cx="36093994" cy="27495571"/>
            </a:xfrm>
            <a:custGeom>
              <a:rect b="b" l="l" r="r" t="t"/>
              <a:pathLst>
                <a:path extrusionOk="0" h="48" w="46">
                  <a:moveTo>
                    <a:pt x="44" y="34"/>
                  </a:moveTo>
                  <a:lnTo>
                    <a:pt x="44" y="34"/>
                  </a:lnTo>
                  <a:lnTo>
                    <a:pt x="38" y="42"/>
                  </a:lnTo>
                  <a:lnTo>
                    <a:pt x="32" y="46"/>
                  </a:lnTo>
                  <a:lnTo>
                    <a:pt x="22" y="48"/>
                  </a:lnTo>
                  <a:lnTo>
                    <a:pt x="14" y="46"/>
                  </a:lnTo>
                  <a:lnTo>
                    <a:pt x="6" y="42"/>
                  </a:lnTo>
                  <a:lnTo>
                    <a:pt x="2" y="34"/>
                  </a:lnTo>
                  <a:lnTo>
                    <a:pt x="0" y="24"/>
                  </a:lnTo>
                  <a:lnTo>
                    <a:pt x="2" y="14"/>
                  </a:lnTo>
                  <a:lnTo>
                    <a:pt x="6" y="6"/>
                  </a:lnTo>
                  <a:lnTo>
                    <a:pt x="14" y="2"/>
                  </a:lnTo>
                  <a:lnTo>
                    <a:pt x="22" y="0"/>
                  </a:lnTo>
                  <a:lnTo>
                    <a:pt x="30" y="0"/>
                  </a:lnTo>
                  <a:lnTo>
                    <a:pt x="38" y="4"/>
                  </a:lnTo>
                  <a:lnTo>
                    <a:pt x="44" y="12"/>
                  </a:lnTo>
                  <a:lnTo>
                    <a:pt x="46" y="24"/>
                  </a:lnTo>
                  <a:lnTo>
                    <a:pt x="44" y="34"/>
                  </a:lnTo>
                  <a:close/>
                  <a:moveTo>
                    <a:pt x="38" y="16"/>
                  </a:moveTo>
                  <a:lnTo>
                    <a:pt x="38" y="16"/>
                  </a:lnTo>
                  <a:lnTo>
                    <a:pt x="34" y="10"/>
                  </a:lnTo>
                  <a:lnTo>
                    <a:pt x="30" y="6"/>
                  </a:lnTo>
                  <a:lnTo>
                    <a:pt x="22" y="4"/>
                  </a:lnTo>
                  <a:lnTo>
                    <a:pt x="16" y="6"/>
                  </a:lnTo>
                  <a:lnTo>
                    <a:pt x="12" y="10"/>
                  </a:lnTo>
                  <a:lnTo>
                    <a:pt x="8" y="16"/>
                  </a:lnTo>
                  <a:lnTo>
                    <a:pt x="6" y="24"/>
                  </a:lnTo>
                  <a:lnTo>
                    <a:pt x="8" y="32"/>
                  </a:lnTo>
                  <a:lnTo>
                    <a:pt x="12" y="38"/>
                  </a:lnTo>
                  <a:lnTo>
                    <a:pt x="16" y="40"/>
                  </a:lnTo>
                  <a:lnTo>
                    <a:pt x="22" y="42"/>
                  </a:lnTo>
                  <a:lnTo>
                    <a:pt x="30" y="40"/>
                  </a:lnTo>
                  <a:lnTo>
                    <a:pt x="34" y="38"/>
                  </a:lnTo>
                  <a:lnTo>
                    <a:pt x="38" y="32"/>
                  </a:lnTo>
                  <a:lnTo>
                    <a:pt x="38" y="24"/>
                  </a:lnTo>
                  <a:lnTo>
                    <a:pt x="38" y="16"/>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44" name="Google Shape;344;p28"/>
            <p:cNvSpPr/>
            <p:nvPr/>
          </p:nvSpPr>
          <p:spPr>
            <a:xfrm>
              <a:off x="939903925" y="496066839"/>
              <a:ext cx="29816777" cy="26349922"/>
            </a:xfrm>
            <a:custGeom>
              <a:rect b="b" l="l" r="r" t="t"/>
              <a:pathLst>
                <a:path extrusionOk="0" h="46" w="38">
                  <a:moveTo>
                    <a:pt x="32" y="0"/>
                  </a:moveTo>
                  <a:lnTo>
                    <a:pt x="38" y="0"/>
                  </a:lnTo>
                  <a:lnTo>
                    <a:pt x="38" y="46"/>
                  </a:lnTo>
                  <a:lnTo>
                    <a:pt x="32" y="46"/>
                  </a:lnTo>
                  <a:lnTo>
                    <a:pt x="32" y="24"/>
                  </a:lnTo>
                  <a:lnTo>
                    <a:pt x="8" y="24"/>
                  </a:lnTo>
                  <a:lnTo>
                    <a:pt x="8" y="46"/>
                  </a:lnTo>
                  <a:lnTo>
                    <a:pt x="0" y="46"/>
                  </a:lnTo>
                  <a:lnTo>
                    <a:pt x="0" y="0"/>
                  </a:lnTo>
                  <a:lnTo>
                    <a:pt x="8" y="0"/>
                  </a:lnTo>
                  <a:lnTo>
                    <a:pt x="8" y="18"/>
                  </a:lnTo>
                  <a:lnTo>
                    <a:pt x="32" y="18"/>
                  </a:lnTo>
                  <a:lnTo>
                    <a:pt x="32"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45" name="Google Shape;345;p28"/>
            <p:cNvSpPr/>
            <p:nvPr/>
          </p:nvSpPr>
          <p:spPr>
            <a:xfrm>
              <a:off x="589949016" y="497212508"/>
              <a:ext cx="29816777" cy="26349922"/>
            </a:xfrm>
            <a:custGeom>
              <a:rect b="b" l="l" r="r" t="t"/>
              <a:pathLst>
                <a:path extrusionOk="0" h="46" w="38">
                  <a:moveTo>
                    <a:pt x="32" y="0"/>
                  </a:moveTo>
                  <a:lnTo>
                    <a:pt x="38" y="0"/>
                  </a:lnTo>
                  <a:lnTo>
                    <a:pt x="38" y="46"/>
                  </a:lnTo>
                  <a:lnTo>
                    <a:pt x="32" y="46"/>
                  </a:lnTo>
                  <a:lnTo>
                    <a:pt x="32" y="24"/>
                  </a:lnTo>
                  <a:lnTo>
                    <a:pt x="8" y="24"/>
                  </a:lnTo>
                  <a:lnTo>
                    <a:pt x="8" y="46"/>
                  </a:lnTo>
                  <a:lnTo>
                    <a:pt x="0" y="46"/>
                  </a:lnTo>
                  <a:lnTo>
                    <a:pt x="0" y="0"/>
                  </a:lnTo>
                  <a:lnTo>
                    <a:pt x="8" y="0"/>
                  </a:lnTo>
                  <a:lnTo>
                    <a:pt x="8" y="20"/>
                  </a:lnTo>
                  <a:lnTo>
                    <a:pt x="32" y="20"/>
                  </a:lnTo>
                  <a:lnTo>
                    <a:pt x="32"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46" name="Google Shape;346;p28"/>
            <p:cNvSpPr/>
            <p:nvPr/>
          </p:nvSpPr>
          <p:spPr>
            <a:xfrm>
              <a:off x="875562461" y="588864366"/>
              <a:ext cx="29816777" cy="26349922"/>
            </a:xfrm>
            <a:custGeom>
              <a:rect b="b" l="l" r="r" t="t"/>
              <a:pathLst>
                <a:path extrusionOk="0" h="46" w="38">
                  <a:moveTo>
                    <a:pt x="30" y="0"/>
                  </a:moveTo>
                  <a:lnTo>
                    <a:pt x="38" y="0"/>
                  </a:lnTo>
                  <a:lnTo>
                    <a:pt x="38" y="46"/>
                  </a:lnTo>
                  <a:lnTo>
                    <a:pt x="30" y="46"/>
                  </a:lnTo>
                  <a:lnTo>
                    <a:pt x="30" y="24"/>
                  </a:lnTo>
                  <a:lnTo>
                    <a:pt x="6" y="24"/>
                  </a:lnTo>
                  <a:lnTo>
                    <a:pt x="6" y="46"/>
                  </a:lnTo>
                  <a:lnTo>
                    <a:pt x="0" y="46"/>
                  </a:lnTo>
                  <a:lnTo>
                    <a:pt x="0" y="0"/>
                  </a:lnTo>
                  <a:lnTo>
                    <a:pt x="6" y="0"/>
                  </a:lnTo>
                  <a:lnTo>
                    <a:pt x="6" y="18"/>
                  </a:lnTo>
                  <a:lnTo>
                    <a:pt x="30" y="18"/>
                  </a:lnTo>
                  <a:lnTo>
                    <a:pt x="3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47" name="Google Shape;347;p28"/>
            <p:cNvSpPr/>
            <p:nvPr/>
          </p:nvSpPr>
          <p:spPr>
            <a:xfrm>
              <a:off x="762572474" y="397541060"/>
              <a:ext cx="34524689" cy="27495571"/>
            </a:xfrm>
            <a:custGeom>
              <a:rect b="b" l="l" r="r" t="t"/>
              <a:pathLst>
                <a:path extrusionOk="0" h="48" w="44">
                  <a:moveTo>
                    <a:pt x="44" y="34"/>
                  </a:moveTo>
                  <a:lnTo>
                    <a:pt x="44" y="34"/>
                  </a:lnTo>
                  <a:lnTo>
                    <a:pt x="38" y="40"/>
                  </a:lnTo>
                  <a:lnTo>
                    <a:pt x="32" y="46"/>
                  </a:lnTo>
                  <a:lnTo>
                    <a:pt x="22" y="48"/>
                  </a:lnTo>
                  <a:lnTo>
                    <a:pt x="14" y="46"/>
                  </a:lnTo>
                  <a:lnTo>
                    <a:pt x="6" y="42"/>
                  </a:lnTo>
                  <a:lnTo>
                    <a:pt x="2" y="34"/>
                  </a:lnTo>
                  <a:lnTo>
                    <a:pt x="0" y="24"/>
                  </a:lnTo>
                  <a:lnTo>
                    <a:pt x="2" y="14"/>
                  </a:lnTo>
                  <a:lnTo>
                    <a:pt x="6" y="6"/>
                  </a:lnTo>
                  <a:lnTo>
                    <a:pt x="14" y="0"/>
                  </a:lnTo>
                  <a:lnTo>
                    <a:pt x="22" y="0"/>
                  </a:lnTo>
                  <a:lnTo>
                    <a:pt x="30" y="0"/>
                  </a:lnTo>
                  <a:lnTo>
                    <a:pt x="38" y="4"/>
                  </a:lnTo>
                  <a:lnTo>
                    <a:pt x="42" y="12"/>
                  </a:lnTo>
                  <a:lnTo>
                    <a:pt x="44" y="24"/>
                  </a:lnTo>
                  <a:lnTo>
                    <a:pt x="44" y="34"/>
                  </a:lnTo>
                  <a:close/>
                  <a:moveTo>
                    <a:pt x="38" y="16"/>
                  </a:moveTo>
                  <a:lnTo>
                    <a:pt x="38" y="16"/>
                  </a:lnTo>
                  <a:lnTo>
                    <a:pt x="34" y="10"/>
                  </a:lnTo>
                  <a:lnTo>
                    <a:pt x="30" y="6"/>
                  </a:lnTo>
                  <a:lnTo>
                    <a:pt x="22" y="4"/>
                  </a:lnTo>
                  <a:lnTo>
                    <a:pt x="16" y="6"/>
                  </a:lnTo>
                  <a:lnTo>
                    <a:pt x="10" y="10"/>
                  </a:lnTo>
                  <a:lnTo>
                    <a:pt x="8" y="16"/>
                  </a:lnTo>
                  <a:lnTo>
                    <a:pt x="6" y="24"/>
                  </a:lnTo>
                  <a:lnTo>
                    <a:pt x="8" y="32"/>
                  </a:lnTo>
                  <a:lnTo>
                    <a:pt x="10" y="38"/>
                  </a:lnTo>
                  <a:lnTo>
                    <a:pt x="16" y="40"/>
                  </a:lnTo>
                  <a:lnTo>
                    <a:pt x="22" y="42"/>
                  </a:lnTo>
                  <a:lnTo>
                    <a:pt x="28" y="40"/>
                  </a:lnTo>
                  <a:lnTo>
                    <a:pt x="34" y="38"/>
                  </a:lnTo>
                  <a:lnTo>
                    <a:pt x="38" y="32"/>
                  </a:lnTo>
                  <a:lnTo>
                    <a:pt x="38" y="24"/>
                  </a:lnTo>
                  <a:lnTo>
                    <a:pt x="38" y="16"/>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48" name="Google Shape;348;p28"/>
            <p:cNvSpPr/>
            <p:nvPr/>
          </p:nvSpPr>
          <p:spPr>
            <a:xfrm>
              <a:off x="589949016" y="366608506"/>
              <a:ext cx="31386081" cy="27495571"/>
            </a:xfrm>
            <a:custGeom>
              <a:rect b="b" l="l" r="r" t="t"/>
              <a:pathLst>
                <a:path extrusionOk="0" h="48" w="40">
                  <a:moveTo>
                    <a:pt x="34" y="16"/>
                  </a:moveTo>
                  <a:lnTo>
                    <a:pt x="34" y="16"/>
                  </a:lnTo>
                  <a:lnTo>
                    <a:pt x="34" y="12"/>
                  </a:lnTo>
                  <a:lnTo>
                    <a:pt x="32" y="12"/>
                  </a:lnTo>
                  <a:lnTo>
                    <a:pt x="32" y="10"/>
                  </a:lnTo>
                  <a:lnTo>
                    <a:pt x="26" y="6"/>
                  </a:lnTo>
                  <a:lnTo>
                    <a:pt x="22" y="6"/>
                  </a:lnTo>
                  <a:lnTo>
                    <a:pt x="16" y="6"/>
                  </a:lnTo>
                  <a:lnTo>
                    <a:pt x="10" y="10"/>
                  </a:lnTo>
                  <a:lnTo>
                    <a:pt x="8" y="16"/>
                  </a:lnTo>
                  <a:lnTo>
                    <a:pt x="6" y="24"/>
                  </a:lnTo>
                  <a:lnTo>
                    <a:pt x="8" y="32"/>
                  </a:lnTo>
                  <a:lnTo>
                    <a:pt x="10" y="38"/>
                  </a:lnTo>
                  <a:lnTo>
                    <a:pt x="14" y="42"/>
                  </a:lnTo>
                  <a:lnTo>
                    <a:pt x="22" y="42"/>
                  </a:lnTo>
                  <a:lnTo>
                    <a:pt x="26" y="42"/>
                  </a:lnTo>
                  <a:lnTo>
                    <a:pt x="32" y="38"/>
                  </a:lnTo>
                  <a:lnTo>
                    <a:pt x="32" y="36"/>
                  </a:lnTo>
                  <a:lnTo>
                    <a:pt x="34" y="34"/>
                  </a:lnTo>
                  <a:lnTo>
                    <a:pt x="34" y="32"/>
                  </a:lnTo>
                  <a:lnTo>
                    <a:pt x="34" y="30"/>
                  </a:lnTo>
                  <a:lnTo>
                    <a:pt x="40" y="30"/>
                  </a:lnTo>
                  <a:lnTo>
                    <a:pt x="40" y="32"/>
                  </a:lnTo>
                  <a:lnTo>
                    <a:pt x="38" y="38"/>
                  </a:lnTo>
                  <a:lnTo>
                    <a:pt x="36" y="42"/>
                  </a:lnTo>
                  <a:lnTo>
                    <a:pt x="30" y="46"/>
                  </a:lnTo>
                  <a:lnTo>
                    <a:pt x="20" y="48"/>
                  </a:lnTo>
                  <a:lnTo>
                    <a:pt x="12" y="46"/>
                  </a:lnTo>
                  <a:lnTo>
                    <a:pt x="6" y="42"/>
                  </a:lnTo>
                  <a:lnTo>
                    <a:pt x="2" y="34"/>
                  </a:lnTo>
                  <a:lnTo>
                    <a:pt x="0" y="24"/>
                  </a:lnTo>
                  <a:lnTo>
                    <a:pt x="2" y="14"/>
                  </a:lnTo>
                  <a:lnTo>
                    <a:pt x="6" y="6"/>
                  </a:lnTo>
                  <a:lnTo>
                    <a:pt x="12" y="2"/>
                  </a:lnTo>
                  <a:lnTo>
                    <a:pt x="22" y="0"/>
                  </a:lnTo>
                  <a:lnTo>
                    <a:pt x="28" y="0"/>
                  </a:lnTo>
                  <a:lnTo>
                    <a:pt x="34" y="4"/>
                  </a:lnTo>
                  <a:lnTo>
                    <a:pt x="38" y="8"/>
                  </a:lnTo>
                  <a:lnTo>
                    <a:pt x="40" y="16"/>
                  </a:lnTo>
                  <a:lnTo>
                    <a:pt x="34" y="16"/>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49" name="Google Shape;349;p28"/>
            <p:cNvSpPr/>
            <p:nvPr/>
          </p:nvSpPr>
          <p:spPr>
            <a:xfrm>
              <a:off x="626043014" y="367754174"/>
              <a:ext cx="28247473" cy="26349922"/>
            </a:xfrm>
            <a:custGeom>
              <a:rect b="b" l="l" r="r" t="t"/>
              <a:pathLst>
                <a:path extrusionOk="0" h="46" w="36">
                  <a:moveTo>
                    <a:pt x="30" y="0"/>
                  </a:moveTo>
                  <a:lnTo>
                    <a:pt x="36" y="0"/>
                  </a:lnTo>
                  <a:lnTo>
                    <a:pt x="36" y="46"/>
                  </a:lnTo>
                  <a:lnTo>
                    <a:pt x="30" y="46"/>
                  </a:lnTo>
                  <a:lnTo>
                    <a:pt x="30" y="24"/>
                  </a:lnTo>
                  <a:lnTo>
                    <a:pt x="6" y="24"/>
                  </a:lnTo>
                  <a:lnTo>
                    <a:pt x="6" y="46"/>
                  </a:lnTo>
                  <a:lnTo>
                    <a:pt x="0" y="46"/>
                  </a:lnTo>
                  <a:lnTo>
                    <a:pt x="0" y="0"/>
                  </a:lnTo>
                  <a:lnTo>
                    <a:pt x="6" y="0"/>
                  </a:lnTo>
                  <a:lnTo>
                    <a:pt x="6" y="18"/>
                  </a:lnTo>
                  <a:lnTo>
                    <a:pt x="30" y="18"/>
                  </a:lnTo>
                  <a:lnTo>
                    <a:pt x="3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50" name="Google Shape;350;p28"/>
            <p:cNvSpPr/>
            <p:nvPr/>
          </p:nvSpPr>
          <p:spPr>
            <a:xfrm>
              <a:off x="657429143" y="387230224"/>
              <a:ext cx="15693040" cy="16039083"/>
            </a:xfrm>
            <a:custGeom>
              <a:rect b="b" l="l" r="r" t="t"/>
              <a:pathLst>
                <a:path extrusionOk="0" h="28" w="20">
                  <a:moveTo>
                    <a:pt x="2" y="8"/>
                  </a:moveTo>
                  <a:lnTo>
                    <a:pt x="2" y="8"/>
                  </a:lnTo>
                  <a:lnTo>
                    <a:pt x="2" y="6"/>
                  </a:lnTo>
                  <a:lnTo>
                    <a:pt x="2" y="4"/>
                  </a:lnTo>
                  <a:lnTo>
                    <a:pt x="6" y="0"/>
                  </a:lnTo>
                  <a:lnTo>
                    <a:pt x="10" y="0"/>
                  </a:lnTo>
                  <a:lnTo>
                    <a:pt x="14" y="0"/>
                  </a:lnTo>
                  <a:lnTo>
                    <a:pt x="18" y="2"/>
                  </a:lnTo>
                  <a:lnTo>
                    <a:pt x="18" y="4"/>
                  </a:lnTo>
                  <a:lnTo>
                    <a:pt x="20" y="8"/>
                  </a:lnTo>
                  <a:lnTo>
                    <a:pt x="18" y="12"/>
                  </a:lnTo>
                  <a:lnTo>
                    <a:pt x="16" y="14"/>
                  </a:lnTo>
                  <a:lnTo>
                    <a:pt x="14" y="16"/>
                  </a:lnTo>
                  <a:lnTo>
                    <a:pt x="12" y="18"/>
                  </a:lnTo>
                  <a:lnTo>
                    <a:pt x="10" y="18"/>
                  </a:lnTo>
                  <a:lnTo>
                    <a:pt x="8" y="20"/>
                  </a:lnTo>
                  <a:lnTo>
                    <a:pt x="6" y="22"/>
                  </a:lnTo>
                  <a:lnTo>
                    <a:pt x="4" y="22"/>
                  </a:lnTo>
                  <a:lnTo>
                    <a:pt x="4" y="24"/>
                  </a:lnTo>
                  <a:lnTo>
                    <a:pt x="20" y="24"/>
                  </a:lnTo>
                  <a:lnTo>
                    <a:pt x="20" y="28"/>
                  </a:lnTo>
                  <a:lnTo>
                    <a:pt x="0" y="28"/>
                  </a:lnTo>
                  <a:lnTo>
                    <a:pt x="0" y="26"/>
                  </a:lnTo>
                  <a:lnTo>
                    <a:pt x="0" y="24"/>
                  </a:lnTo>
                  <a:lnTo>
                    <a:pt x="2" y="24"/>
                  </a:lnTo>
                  <a:lnTo>
                    <a:pt x="4" y="20"/>
                  </a:lnTo>
                  <a:lnTo>
                    <a:pt x="6" y="16"/>
                  </a:lnTo>
                  <a:lnTo>
                    <a:pt x="10" y="14"/>
                  </a:lnTo>
                  <a:lnTo>
                    <a:pt x="12" y="12"/>
                  </a:lnTo>
                  <a:lnTo>
                    <a:pt x="14" y="12"/>
                  </a:lnTo>
                  <a:lnTo>
                    <a:pt x="16" y="8"/>
                  </a:lnTo>
                  <a:lnTo>
                    <a:pt x="14" y="4"/>
                  </a:lnTo>
                  <a:lnTo>
                    <a:pt x="10" y="2"/>
                  </a:lnTo>
                  <a:lnTo>
                    <a:pt x="8" y="4"/>
                  </a:lnTo>
                  <a:lnTo>
                    <a:pt x="6" y="4"/>
                  </a:lnTo>
                  <a:lnTo>
                    <a:pt x="6" y="6"/>
                  </a:lnTo>
                  <a:lnTo>
                    <a:pt x="4" y="10"/>
                  </a:lnTo>
                  <a:lnTo>
                    <a:pt x="2" y="10"/>
                  </a:lnTo>
                  <a:lnTo>
                    <a:pt x="2" y="8"/>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51" name="Google Shape;351;p28"/>
            <p:cNvSpPr/>
            <p:nvPr/>
          </p:nvSpPr>
          <p:spPr>
            <a:xfrm>
              <a:off x="852022865" y="973802406"/>
              <a:ext cx="28247473" cy="26349922"/>
            </a:xfrm>
            <a:custGeom>
              <a:rect b="b" l="l" r="r" t="t"/>
              <a:pathLst>
                <a:path extrusionOk="0" h="46" w="36">
                  <a:moveTo>
                    <a:pt x="30" y="0"/>
                  </a:moveTo>
                  <a:lnTo>
                    <a:pt x="36" y="0"/>
                  </a:lnTo>
                  <a:lnTo>
                    <a:pt x="36" y="46"/>
                  </a:lnTo>
                  <a:lnTo>
                    <a:pt x="30" y="46"/>
                  </a:lnTo>
                  <a:lnTo>
                    <a:pt x="30" y="24"/>
                  </a:lnTo>
                  <a:lnTo>
                    <a:pt x="6" y="24"/>
                  </a:lnTo>
                  <a:lnTo>
                    <a:pt x="6" y="46"/>
                  </a:lnTo>
                  <a:lnTo>
                    <a:pt x="0" y="46"/>
                  </a:lnTo>
                  <a:lnTo>
                    <a:pt x="0" y="0"/>
                  </a:lnTo>
                  <a:lnTo>
                    <a:pt x="6" y="0"/>
                  </a:lnTo>
                  <a:lnTo>
                    <a:pt x="6" y="20"/>
                  </a:lnTo>
                  <a:lnTo>
                    <a:pt x="30" y="20"/>
                  </a:lnTo>
                  <a:lnTo>
                    <a:pt x="3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52" name="Google Shape;352;p28"/>
            <p:cNvSpPr/>
            <p:nvPr/>
          </p:nvSpPr>
          <p:spPr>
            <a:xfrm>
              <a:off x="1023076991" y="872985289"/>
              <a:ext cx="36093994" cy="28641219"/>
            </a:xfrm>
            <a:custGeom>
              <a:rect b="b" l="l" r="r" t="t"/>
              <a:pathLst>
                <a:path extrusionOk="0" h="50" w="46">
                  <a:moveTo>
                    <a:pt x="44" y="34"/>
                  </a:moveTo>
                  <a:lnTo>
                    <a:pt x="44" y="34"/>
                  </a:lnTo>
                  <a:lnTo>
                    <a:pt x="40" y="42"/>
                  </a:lnTo>
                  <a:lnTo>
                    <a:pt x="32" y="48"/>
                  </a:lnTo>
                  <a:lnTo>
                    <a:pt x="24" y="50"/>
                  </a:lnTo>
                  <a:lnTo>
                    <a:pt x="14" y="48"/>
                  </a:lnTo>
                  <a:lnTo>
                    <a:pt x="8" y="42"/>
                  </a:lnTo>
                  <a:lnTo>
                    <a:pt x="2" y="36"/>
                  </a:lnTo>
                  <a:lnTo>
                    <a:pt x="0" y="26"/>
                  </a:lnTo>
                  <a:lnTo>
                    <a:pt x="2" y="16"/>
                  </a:lnTo>
                  <a:lnTo>
                    <a:pt x="8" y="8"/>
                  </a:lnTo>
                  <a:lnTo>
                    <a:pt x="14" y="2"/>
                  </a:lnTo>
                  <a:lnTo>
                    <a:pt x="24" y="0"/>
                  </a:lnTo>
                  <a:lnTo>
                    <a:pt x="32" y="2"/>
                  </a:lnTo>
                  <a:lnTo>
                    <a:pt x="38" y="6"/>
                  </a:lnTo>
                  <a:lnTo>
                    <a:pt x="44" y="14"/>
                  </a:lnTo>
                  <a:lnTo>
                    <a:pt x="46" y="24"/>
                  </a:lnTo>
                  <a:lnTo>
                    <a:pt x="44" y="34"/>
                  </a:lnTo>
                  <a:close/>
                  <a:moveTo>
                    <a:pt x="38" y="18"/>
                  </a:moveTo>
                  <a:lnTo>
                    <a:pt x="38" y="18"/>
                  </a:lnTo>
                  <a:lnTo>
                    <a:pt x="34" y="12"/>
                  </a:lnTo>
                  <a:lnTo>
                    <a:pt x="30" y="8"/>
                  </a:lnTo>
                  <a:lnTo>
                    <a:pt x="24" y="6"/>
                  </a:lnTo>
                  <a:lnTo>
                    <a:pt x="16" y="8"/>
                  </a:lnTo>
                  <a:lnTo>
                    <a:pt x="12" y="12"/>
                  </a:lnTo>
                  <a:lnTo>
                    <a:pt x="8" y="18"/>
                  </a:lnTo>
                  <a:lnTo>
                    <a:pt x="8" y="26"/>
                  </a:lnTo>
                  <a:lnTo>
                    <a:pt x="8" y="32"/>
                  </a:lnTo>
                  <a:lnTo>
                    <a:pt x="12" y="38"/>
                  </a:lnTo>
                  <a:lnTo>
                    <a:pt x="16" y="42"/>
                  </a:lnTo>
                  <a:lnTo>
                    <a:pt x="24" y="44"/>
                  </a:lnTo>
                  <a:lnTo>
                    <a:pt x="30" y="42"/>
                  </a:lnTo>
                  <a:lnTo>
                    <a:pt x="34" y="38"/>
                  </a:lnTo>
                  <a:lnTo>
                    <a:pt x="38" y="32"/>
                  </a:lnTo>
                  <a:lnTo>
                    <a:pt x="40" y="26"/>
                  </a:lnTo>
                  <a:lnTo>
                    <a:pt x="38" y="18"/>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53" name="Google Shape;353;p28"/>
            <p:cNvSpPr/>
            <p:nvPr/>
          </p:nvSpPr>
          <p:spPr>
            <a:xfrm>
              <a:off x="850453534" y="843198449"/>
              <a:ext cx="32955385" cy="27495571"/>
            </a:xfrm>
            <a:custGeom>
              <a:rect b="b" l="l" r="r" t="t"/>
              <a:pathLst>
                <a:path extrusionOk="0" h="48" w="42">
                  <a:moveTo>
                    <a:pt x="36" y="14"/>
                  </a:moveTo>
                  <a:lnTo>
                    <a:pt x="36" y="14"/>
                  </a:lnTo>
                  <a:lnTo>
                    <a:pt x="34" y="12"/>
                  </a:lnTo>
                  <a:lnTo>
                    <a:pt x="32" y="10"/>
                  </a:lnTo>
                  <a:lnTo>
                    <a:pt x="32" y="8"/>
                  </a:lnTo>
                  <a:lnTo>
                    <a:pt x="28" y="6"/>
                  </a:lnTo>
                  <a:lnTo>
                    <a:pt x="22" y="6"/>
                  </a:lnTo>
                  <a:lnTo>
                    <a:pt x="16" y="6"/>
                  </a:lnTo>
                  <a:lnTo>
                    <a:pt x="12" y="10"/>
                  </a:lnTo>
                  <a:lnTo>
                    <a:pt x="8" y="16"/>
                  </a:lnTo>
                  <a:lnTo>
                    <a:pt x="8" y="24"/>
                  </a:lnTo>
                  <a:lnTo>
                    <a:pt x="8" y="32"/>
                  </a:lnTo>
                  <a:lnTo>
                    <a:pt x="10" y="38"/>
                  </a:lnTo>
                  <a:lnTo>
                    <a:pt x="16" y="42"/>
                  </a:lnTo>
                  <a:lnTo>
                    <a:pt x="22" y="42"/>
                  </a:lnTo>
                  <a:lnTo>
                    <a:pt x="28" y="42"/>
                  </a:lnTo>
                  <a:lnTo>
                    <a:pt x="32" y="38"/>
                  </a:lnTo>
                  <a:lnTo>
                    <a:pt x="34" y="36"/>
                  </a:lnTo>
                  <a:lnTo>
                    <a:pt x="34" y="34"/>
                  </a:lnTo>
                  <a:lnTo>
                    <a:pt x="34" y="32"/>
                  </a:lnTo>
                  <a:lnTo>
                    <a:pt x="36" y="30"/>
                  </a:lnTo>
                  <a:lnTo>
                    <a:pt x="42" y="30"/>
                  </a:lnTo>
                  <a:lnTo>
                    <a:pt x="42" y="32"/>
                  </a:lnTo>
                  <a:lnTo>
                    <a:pt x="40" y="38"/>
                  </a:lnTo>
                  <a:lnTo>
                    <a:pt x="36" y="42"/>
                  </a:lnTo>
                  <a:lnTo>
                    <a:pt x="30" y="46"/>
                  </a:lnTo>
                  <a:lnTo>
                    <a:pt x="22" y="48"/>
                  </a:lnTo>
                  <a:lnTo>
                    <a:pt x="12" y="46"/>
                  </a:lnTo>
                  <a:lnTo>
                    <a:pt x="6" y="42"/>
                  </a:lnTo>
                  <a:lnTo>
                    <a:pt x="2" y="34"/>
                  </a:lnTo>
                  <a:lnTo>
                    <a:pt x="0" y="24"/>
                  </a:lnTo>
                  <a:lnTo>
                    <a:pt x="2" y="14"/>
                  </a:lnTo>
                  <a:lnTo>
                    <a:pt x="6" y="6"/>
                  </a:lnTo>
                  <a:lnTo>
                    <a:pt x="14" y="2"/>
                  </a:lnTo>
                  <a:lnTo>
                    <a:pt x="22" y="0"/>
                  </a:lnTo>
                  <a:lnTo>
                    <a:pt x="30" y="0"/>
                  </a:lnTo>
                  <a:lnTo>
                    <a:pt x="34" y="4"/>
                  </a:lnTo>
                  <a:lnTo>
                    <a:pt x="38" y="8"/>
                  </a:lnTo>
                  <a:lnTo>
                    <a:pt x="42" y="14"/>
                  </a:lnTo>
                  <a:lnTo>
                    <a:pt x="36" y="14"/>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54" name="Google Shape;354;p28"/>
            <p:cNvSpPr/>
            <p:nvPr/>
          </p:nvSpPr>
          <p:spPr>
            <a:xfrm>
              <a:off x="886547531" y="843198449"/>
              <a:ext cx="29816777" cy="26349922"/>
            </a:xfrm>
            <a:custGeom>
              <a:rect b="b" l="l" r="r" t="t"/>
              <a:pathLst>
                <a:path extrusionOk="0" h="46" w="38">
                  <a:moveTo>
                    <a:pt x="32" y="0"/>
                  </a:moveTo>
                  <a:lnTo>
                    <a:pt x="38" y="0"/>
                  </a:lnTo>
                  <a:lnTo>
                    <a:pt x="38" y="46"/>
                  </a:lnTo>
                  <a:lnTo>
                    <a:pt x="32" y="46"/>
                  </a:lnTo>
                  <a:lnTo>
                    <a:pt x="32" y="26"/>
                  </a:lnTo>
                  <a:lnTo>
                    <a:pt x="8" y="26"/>
                  </a:lnTo>
                  <a:lnTo>
                    <a:pt x="8" y="46"/>
                  </a:lnTo>
                  <a:lnTo>
                    <a:pt x="0" y="46"/>
                  </a:lnTo>
                  <a:lnTo>
                    <a:pt x="0" y="0"/>
                  </a:lnTo>
                  <a:lnTo>
                    <a:pt x="8" y="0"/>
                  </a:lnTo>
                  <a:lnTo>
                    <a:pt x="8" y="20"/>
                  </a:lnTo>
                  <a:lnTo>
                    <a:pt x="32" y="20"/>
                  </a:lnTo>
                  <a:lnTo>
                    <a:pt x="32"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55" name="Google Shape;355;p28"/>
            <p:cNvSpPr/>
            <p:nvPr/>
          </p:nvSpPr>
          <p:spPr>
            <a:xfrm>
              <a:off x="1448358433" y="1449246635"/>
              <a:ext cx="28247473" cy="26349922"/>
            </a:xfrm>
            <a:custGeom>
              <a:rect b="b" l="l" r="r" t="t"/>
              <a:pathLst>
                <a:path extrusionOk="0" h="46" w="36">
                  <a:moveTo>
                    <a:pt x="30" y="0"/>
                  </a:moveTo>
                  <a:lnTo>
                    <a:pt x="36" y="0"/>
                  </a:lnTo>
                  <a:lnTo>
                    <a:pt x="36" y="46"/>
                  </a:lnTo>
                  <a:lnTo>
                    <a:pt x="30" y="46"/>
                  </a:lnTo>
                  <a:lnTo>
                    <a:pt x="30" y="24"/>
                  </a:lnTo>
                  <a:lnTo>
                    <a:pt x="6" y="24"/>
                  </a:lnTo>
                  <a:lnTo>
                    <a:pt x="6" y="46"/>
                  </a:lnTo>
                  <a:lnTo>
                    <a:pt x="0" y="46"/>
                  </a:lnTo>
                  <a:lnTo>
                    <a:pt x="0" y="0"/>
                  </a:lnTo>
                  <a:lnTo>
                    <a:pt x="6" y="0"/>
                  </a:lnTo>
                  <a:lnTo>
                    <a:pt x="6" y="18"/>
                  </a:lnTo>
                  <a:lnTo>
                    <a:pt x="30" y="18"/>
                  </a:lnTo>
                  <a:lnTo>
                    <a:pt x="3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56" name="Google Shape;356;p28"/>
            <p:cNvSpPr/>
            <p:nvPr/>
          </p:nvSpPr>
          <p:spPr>
            <a:xfrm>
              <a:off x="1098403649" y="1450392213"/>
              <a:ext cx="28247473" cy="26349922"/>
            </a:xfrm>
            <a:custGeom>
              <a:rect b="b" l="l" r="r" t="t"/>
              <a:pathLst>
                <a:path extrusionOk="0" h="46" w="36">
                  <a:moveTo>
                    <a:pt x="30" y="0"/>
                  </a:moveTo>
                  <a:lnTo>
                    <a:pt x="36" y="0"/>
                  </a:lnTo>
                  <a:lnTo>
                    <a:pt x="36" y="46"/>
                  </a:lnTo>
                  <a:lnTo>
                    <a:pt x="30" y="46"/>
                  </a:lnTo>
                  <a:lnTo>
                    <a:pt x="30" y="24"/>
                  </a:lnTo>
                  <a:lnTo>
                    <a:pt x="6" y="24"/>
                  </a:lnTo>
                  <a:lnTo>
                    <a:pt x="6" y="46"/>
                  </a:lnTo>
                  <a:lnTo>
                    <a:pt x="0" y="46"/>
                  </a:lnTo>
                  <a:lnTo>
                    <a:pt x="0" y="0"/>
                  </a:lnTo>
                  <a:lnTo>
                    <a:pt x="6" y="0"/>
                  </a:lnTo>
                  <a:lnTo>
                    <a:pt x="6" y="18"/>
                  </a:lnTo>
                  <a:lnTo>
                    <a:pt x="30" y="18"/>
                  </a:lnTo>
                  <a:lnTo>
                    <a:pt x="3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57" name="Google Shape;357;p28"/>
            <p:cNvSpPr/>
            <p:nvPr/>
          </p:nvSpPr>
          <p:spPr>
            <a:xfrm>
              <a:off x="1384016969" y="1540898493"/>
              <a:ext cx="28247473" cy="26349922"/>
            </a:xfrm>
            <a:custGeom>
              <a:rect b="b" l="l" r="r" t="t"/>
              <a:pathLst>
                <a:path extrusionOk="0" h="46" w="36">
                  <a:moveTo>
                    <a:pt x="30" y="0"/>
                  </a:moveTo>
                  <a:lnTo>
                    <a:pt x="36" y="0"/>
                  </a:lnTo>
                  <a:lnTo>
                    <a:pt x="36" y="46"/>
                  </a:lnTo>
                  <a:lnTo>
                    <a:pt x="30" y="46"/>
                  </a:lnTo>
                  <a:lnTo>
                    <a:pt x="30" y="26"/>
                  </a:lnTo>
                  <a:lnTo>
                    <a:pt x="6" y="26"/>
                  </a:lnTo>
                  <a:lnTo>
                    <a:pt x="6" y="46"/>
                  </a:lnTo>
                  <a:lnTo>
                    <a:pt x="0" y="46"/>
                  </a:lnTo>
                  <a:lnTo>
                    <a:pt x="0" y="0"/>
                  </a:lnTo>
                  <a:lnTo>
                    <a:pt x="6" y="0"/>
                  </a:lnTo>
                  <a:lnTo>
                    <a:pt x="6" y="20"/>
                  </a:lnTo>
                  <a:lnTo>
                    <a:pt x="30" y="20"/>
                  </a:lnTo>
                  <a:lnTo>
                    <a:pt x="3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58" name="Google Shape;358;p28"/>
            <p:cNvSpPr/>
            <p:nvPr/>
          </p:nvSpPr>
          <p:spPr>
            <a:xfrm>
              <a:off x="1271027106" y="1349575188"/>
              <a:ext cx="34524689" cy="28641219"/>
            </a:xfrm>
            <a:custGeom>
              <a:rect b="b" l="l" r="r" t="t"/>
              <a:pathLst>
                <a:path extrusionOk="0" h="50" w="44">
                  <a:moveTo>
                    <a:pt x="42" y="34"/>
                  </a:moveTo>
                  <a:lnTo>
                    <a:pt x="42" y="34"/>
                  </a:lnTo>
                  <a:lnTo>
                    <a:pt x="38" y="42"/>
                  </a:lnTo>
                  <a:lnTo>
                    <a:pt x="32" y="48"/>
                  </a:lnTo>
                  <a:lnTo>
                    <a:pt x="22" y="50"/>
                  </a:lnTo>
                  <a:lnTo>
                    <a:pt x="12" y="48"/>
                  </a:lnTo>
                  <a:lnTo>
                    <a:pt x="6" y="42"/>
                  </a:lnTo>
                  <a:lnTo>
                    <a:pt x="2" y="34"/>
                  </a:lnTo>
                  <a:lnTo>
                    <a:pt x="0" y="24"/>
                  </a:lnTo>
                  <a:lnTo>
                    <a:pt x="2" y="14"/>
                  </a:lnTo>
                  <a:lnTo>
                    <a:pt x="6" y="8"/>
                  </a:lnTo>
                  <a:lnTo>
                    <a:pt x="12" y="2"/>
                  </a:lnTo>
                  <a:lnTo>
                    <a:pt x="22" y="0"/>
                  </a:lnTo>
                  <a:lnTo>
                    <a:pt x="30" y="2"/>
                  </a:lnTo>
                  <a:lnTo>
                    <a:pt x="36" y="6"/>
                  </a:lnTo>
                  <a:lnTo>
                    <a:pt x="42" y="14"/>
                  </a:lnTo>
                  <a:lnTo>
                    <a:pt x="44" y="24"/>
                  </a:lnTo>
                  <a:lnTo>
                    <a:pt x="42" y="34"/>
                  </a:lnTo>
                  <a:close/>
                  <a:moveTo>
                    <a:pt x="36" y="18"/>
                  </a:moveTo>
                  <a:lnTo>
                    <a:pt x="36" y="18"/>
                  </a:lnTo>
                  <a:lnTo>
                    <a:pt x="34" y="12"/>
                  </a:lnTo>
                  <a:lnTo>
                    <a:pt x="28" y="8"/>
                  </a:lnTo>
                  <a:lnTo>
                    <a:pt x="22" y="6"/>
                  </a:lnTo>
                  <a:lnTo>
                    <a:pt x="16" y="8"/>
                  </a:lnTo>
                  <a:lnTo>
                    <a:pt x="10" y="12"/>
                  </a:lnTo>
                  <a:lnTo>
                    <a:pt x="8" y="18"/>
                  </a:lnTo>
                  <a:lnTo>
                    <a:pt x="6" y="24"/>
                  </a:lnTo>
                  <a:lnTo>
                    <a:pt x="8" y="32"/>
                  </a:lnTo>
                  <a:lnTo>
                    <a:pt x="10" y="38"/>
                  </a:lnTo>
                  <a:lnTo>
                    <a:pt x="16" y="42"/>
                  </a:lnTo>
                  <a:lnTo>
                    <a:pt x="22" y="44"/>
                  </a:lnTo>
                  <a:lnTo>
                    <a:pt x="28" y="42"/>
                  </a:lnTo>
                  <a:lnTo>
                    <a:pt x="34" y="38"/>
                  </a:lnTo>
                  <a:lnTo>
                    <a:pt x="36" y="32"/>
                  </a:lnTo>
                  <a:lnTo>
                    <a:pt x="38" y="24"/>
                  </a:lnTo>
                  <a:lnTo>
                    <a:pt x="36" y="18"/>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59" name="Google Shape;359;p28"/>
            <p:cNvSpPr/>
            <p:nvPr/>
          </p:nvSpPr>
          <p:spPr>
            <a:xfrm>
              <a:off x="1114096589" y="1319788347"/>
              <a:ext cx="31386081" cy="27495571"/>
            </a:xfrm>
            <a:custGeom>
              <a:rect b="b" l="l" r="r" t="t"/>
              <a:pathLst>
                <a:path extrusionOk="0" h="48" w="40">
                  <a:moveTo>
                    <a:pt x="34" y="14"/>
                  </a:moveTo>
                  <a:lnTo>
                    <a:pt x="34" y="14"/>
                  </a:lnTo>
                  <a:lnTo>
                    <a:pt x="34" y="12"/>
                  </a:lnTo>
                  <a:lnTo>
                    <a:pt x="32" y="10"/>
                  </a:lnTo>
                  <a:lnTo>
                    <a:pt x="30" y="8"/>
                  </a:lnTo>
                  <a:lnTo>
                    <a:pt x="26" y="6"/>
                  </a:lnTo>
                  <a:lnTo>
                    <a:pt x="22" y="4"/>
                  </a:lnTo>
                  <a:lnTo>
                    <a:pt x="14" y="6"/>
                  </a:lnTo>
                  <a:lnTo>
                    <a:pt x="10" y="10"/>
                  </a:lnTo>
                  <a:lnTo>
                    <a:pt x="8" y="16"/>
                  </a:lnTo>
                  <a:lnTo>
                    <a:pt x="6" y="24"/>
                  </a:lnTo>
                  <a:lnTo>
                    <a:pt x="6" y="32"/>
                  </a:lnTo>
                  <a:lnTo>
                    <a:pt x="10" y="38"/>
                  </a:lnTo>
                  <a:lnTo>
                    <a:pt x="14" y="42"/>
                  </a:lnTo>
                  <a:lnTo>
                    <a:pt x="20" y="42"/>
                  </a:lnTo>
                  <a:lnTo>
                    <a:pt x="26" y="42"/>
                  </a:lnTo>
                  <a:lnTo>
                    <a:pt x="32" y="38"/>
                  </a:lnTo>
                  <a:lnTo>
                    <a:pt x="32" y="36"/>
                  </a:lnTo>
                  <a:lnTo>
                    <a:pt x="34" y="34"/>
                  </a:lnTo>
                  <a:lnTo>
                    <a:pt x="34" y="32"/>
                  </a:lnTo>
                  <a:lnTo>
                    <a:pt x="34" y="30"/>
                  </a:lnTo>
                  <a:lnTo>
                    <a:pt x="40" y="30"/>
                  </a:lnTo>
                  <a:lnTo>
                    <a:pt x="40" y="32"/>
                  </a:lnTo>
                  <a:lnTo>
                    <a:pt x="38" y="38"/>
                  </a:lnTo>
                  <a:lnTo>
                    <a:pt x="36" y="42"/>
                  </a:lnTo>
                  <a:lnTo>
                    <a:pt x="28" y="46"/>
                  </a:lnTo>
                  <a:lnTo>
                    <a:pt x="20" y="48"/>
                  </a:lnTo>
                  <a:lnTo>
                    <a:pt x="12" y="46"/>
                  </a:lnTo>
                  <a:lnTo>
                    <a:pt x="6" y="42"/>
                  </a:lnTo>
                  <a:lnTo>
                    <a:pt x="2" y="34"/>
                  </a:lnTo>
                  <a:lnTo>
                    <a:pt x="0" y="24"/>
                  </a:lnTo>
                  <a:lnTo>
                    <a:pt x="2" y="14"/>
                  </a:lnTo>
                  <a:lnTo>
                    <a:pt x="6" y="6"/>
                  </a:lnTo>
                  <a:lnTo>
                    <a:pt x="12" y="2"/>
                  </a:lnTo>
                  <a:lnTo>
                    <a:pt x="22" y="0"/>
                  </a:lnTo>
                  <a:lnTo>
                    <a:pt x="28" y="0"/>
                  </a:lnTo>
                  <a:lnTo>
                    <a:pt x="34" y="4"/>
                  </a:lnTo>
                  <a:lnTo>
                    <a:pt x="38" y="8"/>
                  </a:lnTo>
                  <a:lnTo>
                    <a:pt x="40" y="14"/>
                  </a:lnTo>
                  <a:lnTo>
                    <a:pt x="34" y="14"/>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60" name="Google Shape;360;p28"/>
            <p:cNvSpPr/>
            <p:nvPr/>
          </p:nvSpPr>
          <p:spPr>
            <a:xfrm>
              <a:off x="1150190587" y="1319788347"/>
              <a:ext cx="28247473" cy="26349922"/>
            </a:xfrm>
            <a:custGeom>
              <a:rect b="b" l="l" r="r" t="t"/>
              <a:pathLst>
                <a:path extrusionOk="0" h="46" w="36">
                  <a:moveTo>
                    <a:pt x="30" y="0"/>
                  </a:moveTo>
                  <a:lnTo>
                    <a:pt x="36" y="0"/>
                  </a:lnTo>
                  <a:lnTo>
                    <a:pt x="36" y="46"/>
                  </a:lnTo>
                  <a:lnTo>
                    <a:pt x="30" y="46"/>
                  </a:lnTo>
                  <a:lnTo>
                    <a:pt x="30" y="26"/>
                  </a:lnTo>
                  <a:lnTo>
                    <a:pt x="6" y="26"/>
                  </a:lnTo>
                  <a:lnTo>
                    <a:pt x="6" y="46"/>
                  </a:lnTo>
                  <a:lnTo>
                    <a:pt x="0" y="46"/>
                  </a:lnTo>
                  <a:lnTo>
                    <a:pt x="0" y="0"/>
                  </a:lnTo>
                  <a:lnTo>
                    <a:pt x="6" y="0"/>
                  </a:lnTo>
                  <a:lnTo>
                    <a:pt x="6" y="20"/>
                  </a:lnTo>
                  <a:lnTo>
                    <a:pt x="30" y="20"/>
                  </a:lnTo>
                  <a:lnTo>
                    <a:pt x="3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61" name="Google Shape;361;p28"/>
            <p:cNvSpPr/>
            <p:nvPr/>
          </p:nvSpPr>
          <p:spPr>
            <a:xfrm>
              <a:off x="1181576715" y="1339264351"/>
              <a:ext cx="15693040" cy="17184732"/>
            </a:xfrm>
            <a:custGeom>
              <a:rect b="b" l="l" r="r" t="t"/>
              <a:pathLst>
                <a:path extrusionOk="0" h="30" w="20">
                  <a:moveTo>
                    <a:pt x="0" y="10"/>
                  </a:moveTo>
                  <a:lnTo>
                    <a:pt x="0" y="10"/>
                  </a:lnTo>
                  <a:lnTo>
                    <a:pt x="2" y="8"/>
                  </a:lnTo>
                  <a:lnTo>
                    <a:pt x="2" y="6"/>
                  </a:lnTo>
                  <a:lnTo>
                    <a:pt x="6" y="2"/>
                  </a:lnTo>
                  <a:lnTo>
                    <a:pt x="10" y="0"/>
                  </a:lnTo>
                  <a:lnTo>
                    <a:pt x="14" y="2"/>
                  </a:lnTo>
                  <a:lnTo>
                    <a:pt x="16" y="4"/>
                  </a:lnTo>
                  <a:lnTo>
                    <a:pt x="18" y="6"/>
                  </a:lnTo>
                  <a:lnTo>
                    <a:pt x="20" y="10"/>
                  </a:lnTo>
                  <a:lnTo>
                    <a:pt x="18" y="14"/>
                  </a:lnTo>
                  <a:lnTo>
                    <a:pt x="16" y="16"/>
                  </a:lnTo>
                  <a:lnTo>
                    <a:pt x="14" y="18"/>
                  </a:lnTo>
                  <a:lnTo>
                    <a:pt x="12" y="18"/>
                  </a:lnTo>
                  <a:lnTo>
                    <a:pt x="8" y="20"/>
                  </a:lnTo>
                  <a:lnTo>
                    <a:pt x="8" y="22"/>
                  </a:lnTo>
                  <a:lnTo>
                    <a:pt x="6" y="24"/>
                  </a:lnTo>
                  <a:lnTo>
                    <a:pt x="4" y="24"/>
                  </a:lnTo>
                  <a:lnTo>
                    <a:pt x="4" y="26"/>
                  </a:lnTo>
                  <a:lnTo>
                    <a:pt x="20" y="26"/>
                  </a:lnTo>
                  <a:lnTo>
                    <a:pt x="20" y="30"/>
                  </a:lnTo>
                  <a:lnTo>
                    <a:pt x="0" y="30"/>
                  </a:lnTo>
                  <a:lnTo>
                    <a:pt x="0" y="28"/>
                  </a:lnTo>
                  <a:lnTo>
                    <a:pt x="0" y="26"/>
                  </a:lnTo>
                  <a:lnTo>
                    <a:pt x="2" y="22"/>
                  </a:lnTo>
                  <a:lnTo>
                    <a:pt x="6" y="18"/>
                  </a:lnTo>
                  <a:lnTo>
                    <a:pt x="10" y="16"/>
                  </a:lnTo>
                  <a:lnTo>
                    <a:pt x="12" y="14"/>
                  </a:lnTo>
                  <a:lnTo>
                    <a:pt x="14" y="14"/>
                  </a:lnTo>
                  <a:lnTo>
                    <a:pt x="16" y="10"/>
                  </a:lnTo>
                  <a:lnTo>
                    <a:pt x="14" y="6"/>
                  </a:lnTo>
                  <a:lnTo>
                    <a:pt x="10" y="4"/>
                  </a:lnTo>
                  <a:lnTo>
                    <a:pt x="8" y="4"/>
                  </a:lnTo>
                  <a:lnTo>
                    <a:pt x="6" y="6"/>
                  </a:lnTo>
                  <a:lnTo>
                    <a:pt x="4" y="8"/>
                  </a:lnTo>
                  <a:lnTo>
                    <a:pt x="4" y="12"/>
                  </a:lnTo>
                  <a:lnTo>
                    <a:pt x="0" y="12"/>
                  </a:lnTo>
                  <a:lnTo>
                    <a:pt x="0" y="1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62" name="Google Shape;362;p28"/>
            <p:cNvSpPr/>
            <p:nvPr/>
          </p:nvSpPr>
          <p:spPr>
            <a:xfrm>
              <a:off x="2090203863" y="1574122431"/>
              <a:ext cx="28247473" cy="26349922"/>
            </a:xfrm>
            <a:custGeom>
              <a:rect b="b" l="l" r="r" t="t"/>
              <a:pathLst>
                <a:path extrusionOk="0" h="46" w="36">
                  <a:moveTo>
                    <a:pt x="30" y="0"/>
                  </a:moveTo>
                  <a:lnTo>
                    <a:pt x="36" y="0"/>
                  </a:lnTo>
                  <a:lnTo>
                    <a:pt x="36" y="46"/>
                  </a:lnTo>
                  <a:lnTo>
                    <a:pt x="30" y="46"/>
                  </a:lnTo>
                  <a:lnTo>
                    <a:pt x="30" y="24"/>
                  </a:lnTo>
                  <a:lnTo>
                    <a:pt x="6" y="24"/>
                  </a:lnTo>
                  <a:lnTo>
                    <a:pt x="6" y="46"/>
                  </a:lnTo>
                  <a:lnTo>
                    <a:pt x="0" y="46"/>
                  </a:lnTo>
                  <a:lnTo>
                    <a:pt x="0" y="0"/>
                  </a:lnTo>
                  <a:lnTo>
                    <a:pt x="6" y="0"/>
                  </a:lnTo>
                  <a:lnTo>
                    <a:pt x="6" y="18"/>
                  </a:lnTo>
                  <a:lnTo>
                    <a:pt x="30" y="18"/>
                  </a:lnTo>
                  <a:lnTo>
                    <a:pt x="3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63" name="Google Shape;363;p28"/>
            <p:cNvSpPr/>
            <p:nvPr/>
          </p:nvSpPr>
          <p:spPr>
            <a:xfrm>
              <a:off x="1710432157" y="1716182801"/>
              <a:ext cx="28247473" cy="26349922"/>
            </a:xfrm>
            <a:custGeom>
              <a:rect b="b" l="l" r="r" t="t"/>
              <a:pathLst>
                <a:path extrusionOk="0" h="46" w="36">
                  <a:moveTo>
                    <a:pt x="0" y="46"/>
                  </a:moveTo>
                  <a:lnTo>
                    <a:pt x="0" y="0"/>
                  </a:lnTo>
                  <a:lnTo>
                    <a:pt x="8" y="0"/>
                  </a:lnTo>
                  <a:lnTo>
                    <a:pt x="30" y="38"/>
                  </a:lnTo>
                  <a:lnTo>
                    <a:pt x="30" y="0"/>
                  </a:lnTo>
                  <a:lnTo>
                    <a:pt x="36" y="0"/>
                  </a:lnTo>
                  <a:lnTo>
                    <a:pt x="36" y="46"/>
                  </a:lnTo>
                  <a:lnTo>
                    <a:pt x="30" y="46"/>
                  </a:lnTo>
                  <a:lnTo>
                    <a:pt x="6" y="10"/>
                  </a:lnTo>
                  <a:lnTo>
                    <a:pt x="6" y="46"/>
                  </a:lnTo>
                  <a:lnTo>
                    <a:pt x="0" y="46"/>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64" name="Google Shape;364;p28"/>
            <p:cNvSpPr/>
            <p:nvPr/>
          </p:nvSpPr>
          <p:spPr>
            <a:xfrm>
              <a:off x="1710432157" y="1925836443"/>
              <a:ext cx="28247473" cy="26349922"/>
            </a:xfrm>
            <a:custGeom>
              <a:rect b="b" l="l" r="r" t="t"/>
              <a:pathLst>
                <a:path extrusionOk="0" h="46" w="36">
                  <a:moveTo>
                    <a:pt x="30" y="0"/>
                  </a:moveTo>
                  <a:lnTo>
                    <a:pt x="36" y="0"/>
                  </a:lnTo>
                  <a:lnTo>
                    <a:pt x="36" y="46"/>
                  </a:lnTo>
                  <a:lnTo>
                    <a:pt x="30" y="46"/>
                  </a:lnTo>
                  <a:lnTo>
                    <a:pt x="30" y="24"/>
                  </a:lnTo>
                  <a:lnTo>
                    <a:pt x="6" y="24"/>
                  </a:lnTo>
                  <a:lnTo>
                    <a:pt x="6" y="46"/>
                  </a:lnTo>
                  <a:lnTo>
                    <a:pt x="0" y="46"/>
                  </a:lnTo>
                  <a:lnTo>
                    <a:pt x="0" y="0"/>
                  </a:lnTo>
                  <a:lnTo>
                    <a:pt x="6" y="0"/>
                  </a:lnTo>
                  <a:lnTo>
                    <a:pt x="6" y="18"/>
                  </a:lnTo>
                  <a:lnTo>
                    <a:pt x="30" y="18"/>
                  </a:lnTo>
                  <a:lnTo>
                    <a:pt x="3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65" name="Google Shape;365;p28"/>
            <p:cNvSpPr/>
            <p:nvPr/>
          </p:nvSpPr>
          <p:spPr>
            <a:xfrm>
              <a:off x="1360477373" y="1926982202"/>
              <a:ext cx="28247473" cy="26349922"/>
            </a:xfrm>
            <a:custGeom>
              <a:rect b="b" l="l" r="r" t="t"/>
              <a:pathLst>
                <a:path extrusionOk="0" h="46" w="36">
                  <a:moveTo>
                    <a:pt x="30" y="0"/>
                  </a:moveTo>
                  <a:lnTo>
                    <a:pt x="36" y="0"/>
                  </a:lnTo>
                  <a:lnTo>
                    <a:pt x="36" y="46"/>
                  </a:lnTo>
                  <a:lnTo>
                    <a:pt x="30" y="46"/>
                  </a:lnTo>
                  <a:lnTo>
                    <a:pt x="30" y="24"/>
                  </a:lnTo>
                  <a:lnTo>
                    <a:pt x="6" y="24"/>
                  </a:lnTo>
                  <a:lnTo>
                    <a:pt x="6" y="46"/>
                  </a:lnTo>
                  <a:lnTo>
                    <a:pt x="0" y="46"/>
                  </a:lnTo>
                  <a:lnTo>
                    <a:pt x="0" y="0"/>
                  </a:lnTo>
                  <a:lnTo>
                    <a:pt x="6" y="0"/>
                  </a:lnTo>
                  <a:lnTo>
                    <a:pt x="6" y="18"/>
                  </a:lnTo>
                  <a:lnTo>
                    <a:pt x="30" y="18"/>
                  </a:lnTo>
                  <a:lnTo>
                    <a:pt x="3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66" name="Google Shape;366;p28"/>
            <p:cNvSpPr/>
            <p:nvPr/>
          </p:nvSpPr>
          <p:spPr>
            <a:xfrm>
              <a:off x="1646090693" y="2017488482"/>
              <a:ext cx="28247473" cy="26349922"/>
            </a:xfrm>
            <a:custGeom>
              <a:rect b="b" l="l" r="r" t="t"/>
              <a:pathLst>
                <a:path extrusionOk="0" h="46" w="36">
                  <a:moveTo>
                    <a:pt x="30" y="0"/>
                  </a:moveTo>
                  <a:lnTo>
                    <a:pt x="36" y="0"/>
                  </a:lnTo>
                  <a:lnTo>
                    <a:pt x="36" y="46"/>
                  </a:lnTo>
                  <a:lnTo>
                    <a:pt x="30" y="46"/>
                  </a:lnTo>
                  <a:lnTo>
                    <a:pt x="30" y="26"/>
                  </a:lnTo>
                  <a:lnTo>
                    <a:pt x="6" y="26"/>
                  </a:lnTo>
                  <a:lnTo>
                    <a:pt x="6" y="46"/>
                  </a:lnTo>
                  <a:lnTo>
                    <a:pt x="0" y="46"/>
                  </a:lnTo>
                  <a:lnTo>
                    <a:pt x="0" y="0"/>
                  </a:lnTo>
                  <a:lnTo>
                    <a:pt x="6" y="0"/>
                  </a:lnTo>
                  <a:lnTo>
                    <a:pt x="6" y="20"/>
                  </a:lnTo>
                  <a:lnTo>
                    <a:pt x="30" y="20"/>
                  </a:lnTo>
                  <a:lnTo>
                    <a:pt x="3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67" name="Google Shape;367;p28"/>
            <p:cNvSpPr/>
            <p:nvPr/>
          </p:nvSpPr>
          <p:spPr>
            <a:xfrm>
              <a:off x="1360477373" y="1796378155"/>
              <a:ext cx="31386081" cy="27495571"/>
            </a:xfrm>
            <a:custGeom>
              <a:rect b="b" l="l" r="r" t="t"/>
              <a:pathLst>
                <a:path extrusionOk="0" h="48" w="40">
                  <a:moveTo>
                    <a:pt x="34" y="14"/>
                  </a:moveTo>
                  <a:lnTo>
                    <a:pt x="34" y="14"/>
                  </a:lnTo>
                  <a:lnTo>
                    <a:pt x="32" y="12"/>
                  </a:lnTo>
                  <a:lnTo>
                    <a:pt x="32" y="10"/>
                  </a:lnTo>
                  <a:lnTo>
                    <a:pt x="30" y="8"/>
                  </a:lnTo>
                  <a:lnTo>
                    <a:pt x="26" y="6"/>
                  </a:lnTo>
                  <a:lnTo>
                    <a:pt x="20" y="4"/>
                  </a:lnTo>
                  <a:lnTo>
                    <a:pt x="14" y="6"/>
                  </a:lnTo>
                  <a:lnTo>
                    <a:pt x="10" y="10"/>
                  </a:lnTo>
                  <a:lnTo>
                    <a:pt x="6" y="16"/>
                  </a:lnTo>
                  <a:lnTo>
                    <a:pt x="6" y="24"/>
                  </a:lnTo>
                  <a:lnTo>
                    <a:pt x="6" y="32"/>
                  </a:lnTo>
                  <a:lnTo>
                    <a:pt x="10" y="38"/>
                  </a:lnTo>
                  <a:lnTo>
                    <a:pt x="14" y="40"/>
                  </a:lnTo>
                  <a:lnTo>
                    <a:pt x="20" y="42"/>
                  </a:lnTo>
                  <a:lnTo>
                    <a:pt x="26" y="40"/>
                  </a:lnTo>
                  <a:lnTo>
                    <a:pt x="30" y="38"/>
                  </a:lnTo>
                  <a:lnTo>
                    <a:pt x="32" y="36"/>
                  </a:lnTo>
                  <a:lnTo>
                    <a:pt x="32" y="34"/>
                  </a:lnTo>
                  <a:lnTo>
                    <a:pt x="34" y="32"/>
                  </a:lnTo>
                  <a:lnTo>
                    <a:pt x="34" y="30"/>
                  </a:lnTo>
                  <a:lnTo>
                    <a:pt x="40" y="30"/>
                  </a:lnTo>
                  <a:lnTo>
                    <a:pt x="40" y="32"/>
                  </a:lnTo>
                  <a:lnTo>
                    <a:pt x="38" y="38"/>
                  </a:lnTo>
                  <a:lnTo>
                    <a:pt x="34" y="42"/>
                  </a:lnTo>
                  <a:lnTo>
                    <a:pt x="28" y="46"/>
                  </a:lnTo>
                  <a:lnTo>
                    <a:pt x="20" y="48"/>
                  </a:lnTo>
                  <a:lnTo>
                    <a:pt x="12" y="46"/>
                  </a:lnTo>
                  <a:lnTo>
                    <a:pt x="4" y="42"/>
                  </a:lnTo>
                  <a:lnTo>
                    <a:pt x="0" y="34"/>
                  </a:lnTo>
                  <a:lnTo>
                    <a:pt x="0" y="24"/>
                  </a:lnTo>
                  <a:lnTo>
                    <a:pt x="0" y="14"/>
                  </a:lnTo>
                  <a:lnTo>
                    <a:pt x="4" y="6"/>
                  </a:lnTo>
                  <a:lnTo>
                    <a:pt x="12" y="0"/>
                  </a:lnTo>
                  <a:lnTo>
                    <a:pt x="20" y="0"/>
                  </a:lnTo>
                  <a:lnTo>
                    <a:pt x="28" y="0"/>
                  </a:lnTo>
                  <a:lnTo>
                    <a:pt x="34" y="4"/>
                  </a:lnTo>
                  <a:lnTo>
                    <a:pt x="38" y="8"/>
                  </a:lnTo>
                  <a:lnTo>
                    <a:pt x="40" y="14"/>
                  </a:lnTo>
                  <a:lnTo>
                    <a:pt x="34" y="14"/>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68" name="Google Shape;368;p28"/>
            <p:cNvSpPr/>
            <p:nvPr/>
          </p:nvSpPr>
          <p:spPr>
            <a:xfrm>
              <a:off x="1396571371" y="1796378155"/>
              <a:ext cx="28247473" cy="26349922"/>
            </a:xfrm>
            <a:custGeom>
              <a:rect b="b" l="l" r="r" t="t"/>
              <a:pathLst>
                <a:path extrusionOk="0" h="46" w="36">
                  <a:moveTo>
                    <a:pt x="30" y="0"/>
                  </a:moveTo>
                  <a:lnTo>
                    <a:pt x="36" y="0"/>
                  </a:lnTo>
                  <a:lnTo>
                    <a:pt x="36" y="46"/>
                  </a:lnTo>
                  <a:lnTo>
                    <a:pt x="30" y="46"/>
                  </a:lnTo>
                  <a:lnTo>
                    <a:pt x="30" y="24"/>
                  </a:lnTo>
                  <a:lnTo>
                    <a:pt x="6" y="24"/>
                  </a:lnTo>
                  <a:lnTo>
                    <a:pt x="6" y="46"/>
                  </a:lnTo>
                  <a:lnTo>
                    <a:pt x="0" y="46"/>
                  </a:lnTo>
                  <a:lnTo>
                    <a:pt x="0" y="0"/>
                  </a:lnTo>
                  <a:lnTo>
                    <a:pt x="6" y="0"/>
                  </a:lnTo>
                  <a:lnTo>
                    <a:pt x="6" y="20"/>
                  </a:lnTo>
                  <a:lnTo>
                    <a:pt x="30" y="20"/>
                  </a:lnTo>
                  <a:lnTo>
                    <a:pt x="3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69" name="Google Shape;369;p28"/>
            <p:cNvSpPr/>
            <p:nvPr/>
          </p:nvSpPr>
          <p:spPr>
            <a:xfrm>
              <a:off x="1427957499" y="1815854249"/>
              <a:ext cx="15693040" cy="16039083"/>
            </a:xfrm>
            <a:custGeom>
              <a:rect b="b" l="l" r="r" t="t"/>
              <a:pathLst>
                <a:path extrusionOk="0" h="28" w="20">
                  <a:moveTo>
                    <a:pt x="0" y="10"/>
                  </a:moveTo>
                  <a:lnTo>
                    <a:pt x="0" y="10"/>
                  </a:lnTo>
                  <a:lnTo>
                    <a:pt x="2" y="6"/>
                  </a:lnTo>
                  <a:lnTo>
                    <a:pt x="2" y="4"/>
                  </a:lnTo>
                  <a:lnTo>
                    <a:pt x="6" y="2"/>
                  </a:lnTo>
                  <a:lnTo>
                    <a:pt x="10" y="0"/>
                  </a:lnTo>
                  <a:lnTo>
                    <a:pt x="14" y="2"/>
                  </a:lnTo>
                  <a:lnTo>
                    <a:pt x="16" y="4"/>
                  </a:lnTo>
                  <a:lnTo>
                    <a:pt x="18" y="6"/>
                  </a:lnTo>
                  <a:lnTo>
                    <a:pt x="20" y="10"/>
                  </a:lnTo>
                  <a:lnTo>
                    <a:pt x="18" y="14"/>
                  </a:lnTo>
                  <a:lnTo>
                    <a:pt x="16" y="16"/>
                  </a:lnTo>
                  <a:lnTo>
                    <a:pt x="14" y="16"/>
                  </a:lnTo>
                  <a:lnTo>
                    <a:pt x="12" y="18"/>
                  </a:lnTo>
                  <a:lnTo>
                    <a:pt x="8" y="20"/>
                  </a:lnTo>
                  <a:lnTo>
                    <a:pt x="6" y="22"/>
                  </a:lnTo>
                  <a:lnTo>
                    <a:pt x="4" y="24"/>
                  </a:lnTo>
                  <a:lnTo>
                    <a:pt x="4" y="26"/>
                  </a:lnTo>
                  <a:lnTo>
                    <a:pt x="20" y="26"/>
                  </a:lnTo>
                  <a:lnTo>
                    <a:pt x="20" y="28"/>
                  </a:lnTo>
                  <a:lnTo>
                    <a:pt x="0" y="28"/>
                  </a:lnTo>
                  <a:lnTo>
                    <a:pt x="0" y="26"/>
                  </a:lnTo>
                  <a:lnTo>
                    <a:pt x="0" y="24"/>
                  </a:lnTo>
                  <a:lnTo>
                    <a:pt x="2" y="20"/>
                  </a:lnTo>
                  <a:lnTo>
                    <a:pt x="6" y="18"/>
                  </a:lnTo>
                  <a:lnTo>
                    <a:pt x="10" y="16"/>
                  </a:lnTo>
                  <a:lnTo>
                    <a:pt x="12" y="14"/>
                  </a:lnTo>
                  <a:lnTo>
                    <a:pt x="14" y="14"/>
                  </a:lnTo>
                  <a:lnTo>
                    <a:pt x="16" y="10"/>
                  </a:lnTo>
                  <a:lnTo>
                    <a:pt x="14" y="6"/>
                  </a:lnTo>
                  <a:lnTo>
                    <a:pt x="10" y="4"/>
                  </a:lnTo>
                  <a:lnTo>
                    <a:pt x="8" y="4"/>
                  </a:lnTo>
                  <a:lnTo>
                    <a:pt x="6" y="6"/>
                  </a:lnTo>
                  <a:lnTo>
                    <a:pt x="4" y="8"/>
                  </a:lnTo>
                  <a:lnTo>
                    <a:pt x="4" y="10"/>
                  </a:lnTo>
                  <a:lnTo>
                    <a:pt x="0" y="1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70" name="Google Shape;370;p28"/>
            <p:cNvSpPr txBox="1"/>
            <p:nvPr/>
          </p:nvSpPr>
          <p:spPr>
            <a:xfrm>
              <a:off x="1569573823" y="580043791"/>
              <a:ext cx="418221630" cy="5553624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a:solidFill>
                    <a:srgbClr val="000000"/>
                  </a:solidFill>
                  <a:latin typeface="Arial"/>
                  <a:ea typeface="Arial"/>
                  <a:cs typeface="Arial"/>
                  <a:sym typeface="Arial"/>
                </a:rPr>
                <a:t>Adenin</a:t>
              </a:r>
              <a:r>
                <a:rPr lang="en-US" sz="1000"/>
                <a:t>a</a:t>
              </a:r>
              <a:r>
                <a:rPr b="0" i="0" lang="en-US" sz="1000" u="none">
                  <a:solidFill>
                    <a:srgbClr val="000000"/>
                  </a:solidFill>
                  <a:latin typeface="Arial"/>
                  <a:ea typeface="Arial"/>
                  <a:cs typeface="Arial"/>
                  <a:sym typeface="Arial"/>
                </a:rPr>
                <a:t> (A)</a:t>
              </a:r>
              <a:endParaRPr/>
            </a:p>
          </p:txBody>
        </p:sp>
        <p:sp>
          <p:nvSpPr>
            <p:cNvPr id="371" name="Google Shape;371;p28"/>
            <p:cNvSpPr txBox="1"/>
            <p:nvPr/>
          </p:nvSpPr>
          <p:spPr>
            <a:xfrm>
              <a:off x="1689714965" y="1435505122"/>
              <a:ext cx="418221630" cy="5552683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a:solidFill>
                    <a:srgbClr val="000000"/>
                  </a:solidFill>
                  <a:latin typeface="Arial"/>
                  <a:ea typeface="Arial"/>
                  <a:cs typeface="Arial"/>
                  <a:sym typeface="Arial"/>
                </a:rPr>
                <a:t>Guanin</a:t>
              </a:r>
              <a:r>
                <a:rPr lang="en-US" sz="1000"/>
                <a:t>a</a:t>
              </a:r>
              <a:r>
                <a:rPr b="0" i="0" lang="en-US" sz="1000" u="none">
                  <a:solidFill>
                    <a:srgbClr val="000000"/>
                  </a:solidFill>
                  <a:latin typeface="Arial"/>
                  <a:ea typeface="Arial"/>
                  <a:cs typeface="Arial"/>
                  <a:sym typeface="Arial"/>
                </a:rPr>
                <a:t> (G)</a:t>
              </a:r>
              <a:endParaRPr/>
            </a:p>
          </p:txBody>
        </p:sp>
        <p:sp>
          <p:nvSpPr>
            <p:cNvPr id="372" name="Google Shape;372;p28"/>
            <p:cNvSpPr txBox="1"/>
            <p:nvPr/>
          </p:nvSpPr>
          <p:spPr>
            <a:xfrm>
              <a:off x="1195700448" y="209654624"/>
              <a:ext cx="341487979" cy="555280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a:solidFill>
                    <a:srgbClr val="000000"/>
                  </a:solidFill>
                  <a:latin typeface="Arial"/>
                  <a:ea typeface="Arial"/>
                  <a:cs typeface="Arial"/>
                  <a:sym typeface="Arial"/>
                </a:rPr>
                <a:t>T</a:t>
              </a:r>
              <a:r>
                <a:rPr lang="en-US" sz="1000"/>
                <a:t>i</a:t>
              </a:r>
              <a:r>
                <a:rPr b="0" i="0" lang="en-US" sz="1000" u="none">
                  <a:solidFill>
                    <a:srgbClr val="000000"/>
                  </a:solidFill>
                  <a:latin typeface="Arial"/>
                  <a:ea typeface="Arial"/>
                  <a:cs typeface="Arial"/>
                  <a:sym typeface="Arial"/>
                </a:rPr>
                <a:t>min</a:t>
              </a:r>
              <a:r>
                <a:rPr lang="en-US" sz="1000"/>
                <a:t>a</a:t>
              </a:r>
              <a:r>
                <a:rPr b="0" i="0" lang="en-US" sz="1000" u="none">
                  <a:solidFill>
                    <a:srgbClr val="000000"/>
                  </a:solidFill>
                  <a:latin typeface="Arial"/>
                  <a:ea typeface="Arial"/>
                  <a:cs typeface="Arial"/>
                  <a:sym typeface="Arial"/>
                </a:rPr>
                <a:t> (T)</a:t>
              </a:r>
              <a:endParaRPr/>
            </a:p>
          </p:txBody>
        </p:sp>
        <p:sp>
          <p:nvSpPr>
            <p:cNvPr id="373" name="Google Shape;373;p28"/>
            <p:cNvSpPr txBox="1"/>
            <p:nvPr/>
          </p:nvSpPr>
          <p:spPr>
            <a:xfrm>
              <a:off x="859875279" y="0"/>
              <a:ext cx="341486671" cy="5552683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a:solidFill>
                    <a:srgbClr val="000000"/>
                  </a:solidFill>
                  <a:latin typeface="Arial"/>
                  <a:ea typeface="Arial"/>
                  <a:cs typeface="Arial"/>
                  <a:sym typeface="Arial"/>
                </a:rPr>
                <a:t>Bases</a:t>
              </a:r>
              <a:endParaRPr/>
            </a:p>
          </p:txBody>
        </p:sp>
        <p:sp>
          <p:nvSpPr>
            <p:cNvPr id="374" name="Google Shape;374;p28"/>
            <p:cNvSpPr txBox="1"/>
            <p:nvPr/>
          </p:nvSpPr>
          <p:spPr>
            <a:xfrm>
              <a:off x="1672768952" y="1145649708"/>
              <a:ext cx="351787580" cy="555280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a:solidFill>
                    <a:srgbClr val="000000"/>
                  </a:solidFill>
                  <a:latin typeface="Arial"/>
                  <a:ea typeface="Arial"/>
                  <a:cs typeface="Arial"/>
                  <a:sym typeface="Arial"/>
                </a:rPr>
                <a:t>C</a:t>
              </a:r>
              <a:r>
                <a:rPr lang="en-US" sz="1000"/>
                <a:t>i</a:t>
              </a:r>
              <a:r>
                <a:rPr b="0" i="0" lang="en-US" sz="1000" u="none">
                  <a:solidFill>
                    <a:srgbClr val="000000"/>
                  </a:solidFill>
                  <a:latin typeface="Arial"/>
                  <a:ea typeface="Arial"/>
                  <a:cs typeface="Arial"/>
                  <a:sym typeface="Arial"/>
                </a:rPr>
                <a:t>tosin</a:t>
              </a:r>
              <a:r>
                <a:rPr lang="en-US" sz="1000"/>
                <a:t>a</a:t>
              </a:r>
              <a:r>
                <a:rPr b="0" i="0" lang="en-US" sz="1000" u="none">
                  <a:solidFill>
                    <a:srgbClr val="000000"/>
                  </a:solidFill>
                  <a:latin typeface="Arial"/>
                  <a:ea typeface="Arial"/>
                  <a:cs typeface="Arial"/>
                  <a:sym typeface="Arial"/>
                </a:rPr>
                <a:t> (C)</a:t>
              </a:r>
              <a:endParaRPr/>
            </a:p>
          </p:txBody>
        </p:sp>
        <p:sp>
          <p:nvSpPr>
            <p:cNvPr id="375" name="Google Shape;375;p28"/>
            <p:cNvSpPr txBox="1"/>
            <p:nvPr/>
          </p:nvSpPr>
          <p:spPr>
            <a:xfrm>
              <a:off x="1905026004" y="1513402991"/>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376" name="Google Shape;376;p28"/>
            <p:cNvSpPr/>
            <p:nvPr/>
          </p:nvSpPr>
          <p:spPr>
            <a:xfrm>
              <a:off x="486375017" y="366608506"/>
              <a:ext cx="34524689" cy="27495571"/>
            </a:xfrm>
            <a:custGeom>
              <a:rect b="b" l="l" r="r" t="t"/>
              <a:pathLst>
                <a:path extrusionOk="0" h="48" w="44">
                  <a:moveTo>
                    <a:pt x="44" y="34"/>
                  </a:moveTo>
                  <a:lnTo>
                    <a:pt x="44" y="34"/>
                  </a:lnTo>
                  <a:lnTo>
                    <a:pt x="38" y="42"/>
                  </a:lnTo>
                  <a:lnTo>
                    <a:pt x="32" y="46"/>
                  </a:lnTo>
                  <a:lnTo>
                    <a:pt x="22" y="48"/>
                  </a:lnTo>
                  <a:lnTo>
                    <a:pt x="14" y="46"/>
                  </a:lnTo>
                  <a:lnTo>
                    <a:pt x="6" y="42"/>
                  </a:lnTo>
                  <a:lnTo>
                    <a:pt x="2" y="34"/>
                  </a:lnTo>
                  <a:lnTo>
                    <a:pt x="0" y="24"/>
                  </a:lnTo>
                  <a:lnTo>
                    <a:pt x="2" y="14"/>
                  </a:lnTo>
                  <a:lnTo>
                    <a:pt x="6" y="6"/>
                  </a:lnTo>
                  <a:lnTo>
                    <a:pt x="14" y="2"/>
                  </a:lnTo>
                  <a:lnTo>
                    <a:pt x="22" y="0"/>
                  </a:lnTo>
                  <a:lnTo>
                    <a:pt x="30" y="2"/>
                  </a:lnTo>
                  <a:lnTo>
                    <a:pt x="38" y="6"/>
                  </a:lnTo>
                  <a:lnTo>
                    <a:pt x="42" y="14"/>
                  </a:lnTo>
                  <a:lnTo>
                    <a:pt x="44" y="24"/>
                  </a:lnTo>
                  <a:lnTo>
                    <a:pt x="44" y="34"/>
                  </a:lnTo>
                  <a:close/>
                  <a:moveTo>
                    <a:pt x="38" y="16"/>
                  </a:moveTo>
                  <a:lnTo>
                    <a:pt x="38" y="16"/>
                  </a:lnTo>
                  <a:lnTo>
                    <a:pt x="34" y="10"/>
                  </a:lnTo>
                  <a:lnTo>
                    <a:pt x="28" y="6"/>
                  </a:lnTo>
                  <a:lnTo>
                    <a:pt x="22" y="6"/>
                  </a:lnTo>
                  <a:lnTo>
                    <a:pt x="16" y="6"/>
                  </a:lnTo>
                  <a:lnTo>
                    <a:pt x="10" y="10"/>
                  </a:lnTo>
                  <a:lnTo>
                    <a:pt x="8" y="16"/>
                  </a:lnTo>
                  <a:lnTo>
                    <a:pt x="6" y="24"/>
                  </a:lnTo>
                  <a:lnTo>
                    <a:pt x="8" y="32"/>
                  </a:lnTo>
                  <a:lnTo>
                    <a:pt x="10" y="38"/>
                  </a:lnTo>
                  <a:lnTo>
                    <a:pt x="16" y="42"/>
                  </a:lnTo>
                  <a:lnTo>
                    <a:pt x="22" y="42"/>
                  </a:lnTo>
                  <a:lnTo>
                    <a:pt x="28" y="42"/>
                  </a:lnTo>
                  <a:lnTo>
                    <a:pt x="34" y="38"/>
                  </a:lnTo>
                  <a:lnTo>
                    <a:pt x="38" y="32"/>
                  </a:lnTo>
                  <a:lnTo>
                    <a:pt x="38" y="24"/>
                  </a:lnTo>
                  <a:lnTo>
                    <a:pt x="38" y="16"/>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77" name="Google Shape;377;p28"/>
            <p:cNvSpPr/>
            <p:nvPr/>
          </p:nvSpPr>
          <p:spPr>
            <a:xfrm>
              <a:off x="294919957" y="366608506"/>
              <a:ext cx="36093994" cy="27495571"/>
            </a:xfrm>
            <a:custGeom>
              <a:rect b="b" l="l" r="r" t="t"/>
              <a:pathLst>
                <a:path extrusionOk="0" h="48" w="46">
                  <a:moveTo>
                    <a:pt x="44" y="34"/>
                  </a:moveTo>
                  <a:lnTo>
                    <a:pt x="44" y="34"/>
                  </a:lnTo>
                  <a:lnTo>
                    <a:pt x="40" y="42"/>
                  </a:lnTo>
                  <a:lnTo>
                    <a:pt x="32" y="46"/>
                  </a:lnTo>
                  <a:lnTo>
                    <a:pt x="22" y="48"/>
                  </a:lnTo>
                  <a:lnTo>
                    <a:pt x="14" y="46"/>
                  </a:lnTo>
                  <a:lnTo>
                    <a:pt x="6" y="42"/>
                  </a:lnTo>
                  <a:lnTo>
                    <a:pt x="2" y="34"/>
                  </a:lnTo>
                  <a:lnTo>
                    <a:pt x="0" y="24"/>
                  </a:lnTo>
                  <a:lnTo>
                    <a:pt x="2" y="14"/>
                  </a:lnTo>
                  <a:lnTo>
                    <a:pt x="6" y="6"/>
                  </a:lnTo>
                  <a:lnTo>
                    <a:pt x="14" y="2"/>
                  </a:lnTo>
                  <a:lnTo>
                    <a:pt x="22" y="0"/>
                  </a:lnTo>
                  <a:lnTo>
                    <a:pt x="32" y="2"/>
                  </a:lnTo>
                  <a:lnTo>
                    <a:pt x="38" y="6"/>
                  </a:lnTo>
                  <a:lnTo>
                    <a:pt x="44" y="14"/>
                  </a:lnTo>
                  <a:lnTo>
                    <a:pt x="46" y="24"/>
                  </a:lnTo>
                  <a:lnTo>
                    <a:pt x="44" y="34"/>
                  </a:lnTo>
                  <a:close/>
                  <a:moveTo>
                    <a:pt x="38" y="16"/>
                  </a:moveTo>
                  <a:lnTo>
                    <a:pt x="38" y="16"/>
                  </a:lnTo>
                  <a:lnTo>
                    <a:pt x="34" y="10"/>
                  </a:lnTo>
                  <a:lnTo>
                    <a:pt x="30" y="6"/>
                  </a:lnTo>
                  <a:lnTo>
                    <a:pt x="22" y="6"/>
                  </a:lnTo>
                  <a:lnTo>
                    <a:pt x="16" y="6"/>
                  </a:lnTo>
                  <a:lnTo>
                    <a:pt x="12" y="10"/>
                  </a:lnTo>
                  <a:lnTo>
                    <a:pt x="8" y="16"/>
                  </a:lnTo>
                  <a:lnTo>
                    <a:pt x="6" y="24"/>
                  </a:lnTo>
                  <a:lnTo>
                    <a:pt x="8" y="32"/>
                  </a:lnTo>
                  <a:lnTo>
                    <a:pt x="12" y="38"/>
                  </a:lnTo>
                  <a:lnTo>
                    <a:pt x="16" y="42"/>
                  </a:lnTo>
                  <a:lnTo>
                    <a:pt x="22" y="42"/>
                  </a:lnTo>
                  <a:lnTo>
                    <a:pt x="30" y="42"/>
                  </a:lnTo>
                  <a:lnTo>
                    <a:pt x="34" y="38"/>
                  </a:lnTo>
                  <a:lnTo>
                    <a:pt x="38" y="32"/>
                  </a:lnTo>
                  <a:lnTo>
                    <a:pt x="38" y="24"/>
                  </a:lnTo>
                  <a:lnTo>
                    <a:pt x="38" y="16"/>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78" name="Google Shape;378;p28"/>
            <p:cNvSpPr/>
            <p:nvPr/>
          </p:nvSpPr>
          <p:spPr>
            <a:xfrm>
              <a:off x="389078094" y="439930028"/>
              <a:ext cx="34524689" cy="28641219"/>
            </a:xfrm>
            <a:custGeom>
              <a:rect b="b" l="l" r="r" t="t"/>
              <a:pathLst>
                <a:path extrusionOk="0" h="50" w="44">
                  <a:moveTo>
                    <a:pt x="44" y="34"/>
                  </a:moveTo>
                  <a:lnTo>
                    <a:pt x="44" y="34"/>
                  </a:lnTo>
                  <a:lnTo>
                    <a:pt x="38" y="42"/>
                  </a:lnTo>
                  <a:lnTo>
                    <a:pt x="32" y="48"/>
                  </a:lnTo>
                  <a:lnTo>
                    <a:pt x="22" y="50"/>
                  </a:lnTo>
                  <a:lnTo>
                    <a:pt x="14" y="48"/>
                  </a:lnTo>
                  <a:lnTo>
                    <a:pt x="6" y="42"/>
                  </a:lnTo>
                  <a:lnTo>
                    <a:pt x="2" y="34"/>
                  </a:lnTo>
                  <a:lnTo>
                    <a:pt x="0" y="24"/>
                  </a:lnTo>
                  <a:lnTo>
                    <a:pt x="2" y="16"/>
                  </a:lnTo>
                  <a:lnTo>
                    <a:pt x="6" y="8"/>
                  </a:lnTo>
                  <a:lnTo>
                    <a:pt x="14" y="2"/>
                  </a:lnTo>
                  <a:lnTo>
                    <a:pt x="22" y="0"/>
                  </a:lnTo>
                  <a:lnTo>
                    <a:pt x="30" y="2"/>
                  </a:lnTo>
                  <a:lnTo>
                    <a:pt x="38" y="6"/>
                  </a:lnTo>
                  <a:lnTo>
                    <a:pt x="42" y="14"/>
                  </a:lnTo>
                  <a:lnTo>
                    <a:pt x="44" y="24"/>
                  </a:lnTo>
                  <a:lnTo>
                    <a:pt x="44" y="34"/>
                  </a:lnTo>
                  <a:close/>
                  <a:moveTo>
                    <a:pt x="38" y="18"/>
                  </a:moveTo>
                  <a:lnTo>
                    <a:pt x="38" y="18"/>
                  </a:lnTo>
                  <a:lnTo>
                    <a:pt x="34" y="12"/>
                  </a:lnTo>
                  <a:lnTo>
                    <a:pt x="28" y="8"/>
                  </a:lnTo>
                  <a:lnTo>
                    <a:pt x="22" y="6"/>
                  </a:lnTo>
                  <a:lnTo>
                    <a:pt x="16" y="8"/>
                  </a:lnTo>
                  <a:lnTo>
                    <a:pt x="10" y="12"/>
                  </a:lnTo>
                  <a:lnTo>
                    <a:pt x="8" y="18"/>
                  </a:lnTo>
                  <a:lnTo>
                    <a:pt x="6" y="24"/>
                  </a:lnTo>
                  <a:lnTo>
                    <a:pt x="8" y="32"/>
                  </a:lnTo>
                  <a:lnTo>
                    <a:pt x="10" y="38"/>
                  </a:lnTo>
                  <a:lnTo>
                    <a:pt x="16" y="42"/>
                  </a:lnTo>
                  <a:lnTo>
                    <a:pt x="22" y="44"/>
                  </a:lnTo>
                  <a:lnTo>
                    <a:pt x="28" y="42"/>
                  </a:lnTo>
                  <a:lnTo>
                    <a:pt x="34" y="38"/>
                  </a:lnTo>
                  <a:lnTo>
                    <a:pt x="38" y="32"/>
                  </a:lnTo>
                  <a:lnTo>
                    <a:pt x="38" y="26"/>
                  </a:lnTo>
                  <a:lnTo>
                    <a:pt x="38" y="18"/>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79" name="Google Shape;379;p28"/>
            <p:cNvSpPr/>
            <p:nvPr/>
          </p:nvSpPr>
          <p:spPr>
            <a:xfrm>
              <a:off x="425172091" y="445658281"/>
              <a:ext cx="17262345" cy="2291297"/>
            </a:xfrm>
            <a:custGeom>
              <a:rect b="b" l="l" r="r" t="t"/>
              <a:pathLst>
                <a:path extrusionOk="0" h="4" w="22">
                  <a:moveTo>
                    <a:pt x="22" y="4"/>
                  </a:moveTo>
                  <a:lnTo>
                    <a:pt x="0" y="4"/>
                  </a:lnTo>
                  <a:lnTo>
                    <a:pt x="0" y="0"/>
                  </a:lnTo>
                  <a:lnTo>
                    <a:pt x="22" y="0"/>
                  </a:lnTo>
                  <a:lnTo>
                    <a:pt x="22" y="4"/>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80" name="Google Shape;380;p28"/>
            <p:cNvSpPr/>
            <p:nvPr/>
          </p:nvSpPr>
          <p:spPr>
            <a:xfrm>
              <a:off x="389078094" y="293286983"/>
              <a:ext cx="34524689" cy="28641219"/>
            </a:xfrm>
            <a:custGeom>
              <a:rect b="b" l="l" r="r" t="t"/>
              <a:pathLst>
                <a:path extrusionOk="0" h="50" w="44">
                  <a:moveTo>
                    <a:pt x="44" y="34"/>
                  </a:moveTo>
                  <a:lnTo>
                    <a:pt x="44" y="34"/>
                  </a:lnTo>
                  <a:lnTo>
                    <a:pt x="38" y="42"/>
                  </a:lnTo>
                  <a:lnTo>
                    <a:pt x="32" y="48"/>
                  </a:lnTo>
                  <a:lnTo>
                    <a:pt x="22" y="50"/>
                  </a:lnTo>
                  <a:lnTo>
                    <a:pt x="14" y="48"/>
                  </a:lnTo>
                  <a:lnTo>
                    <a:pt x="6" y="42"/>
                  </a:lnTo>
                  <a:lnTo>
                    <a:pt x="2" y="36"/>
                  </a:lnTo>
                  <a:lnTo>
                    <a:pt x="0" y="26"/>
                  </a:lnTo>
                  <a:lnTo>
                    <a:pt x="2" y="16"/>
                  </a:lnTo>
                  <a:lnTo>
                    <a:pt x="6" y="8"/>
                  </a:lnTo>
                  <a:lnTo>
                    <a:pt x="14" y="2"/>
                  </a:lnTo>
                  <a:lnTo>
                    <a:pt x="22" y="0"/>
                  </a:lnTo>
                  <a:lnTo>
                    <a:pt x="30" y="2"/>
                  </a:lnTo>
                  <a:lnTo>
                    <a:pt x="38" y="6"/>
                  </a:lnTo>
                  <a:lnTo>
                    <a:pt x="42" y="14"/>
                  </a:lnTo>
                  <a:lnTo>
                    <a:pt x="44" y="24"/>
                  </a:lnTo>
                  <a:lnTo>
                    <a:pt x="44" y="34"/>
                  </a:lnTo>
                  <a:close/>
                  <a:moveTo>
                    <a:pt x="38" y="18"/>
                  </a:moveTo>
                  <a:lnTo>
                    <a:pt x="38" y="18"/>
                  </a:lnTo>
                  <a:lnTo>
                    <a:pt x="34" y="12"/>
                  </a:lnTo>
                  <a:lnTo>
                    <a:pt x="28" y="8"/>
                  </a:lnTo>
                  <a:lnTo>
                    <a:pt x="22" y="6"/>
                  </a:lnTo>
                  <a:lnTo>
                    <a:pt x="16" y="8"/>
                  </a:lnTo>
                  <a:lnTo>
                    <a:pt x="10" y="12"/>
                  </a:lnTo>
                  <a:lnTo>
                    <a:pt x="8" y="18"/>
                  </a:lnTo>
                  <a:lnTo>
                    <a:pt x="6" y="26"/>
                  </a:lnTo>
                  <a:lnTo>
                    <a:pt x="8" y="32"/>
                  </a:lnTo>
                  <a:lnTo>
                    <a:pt x="10" y="38"/>
                  </a:lnTo>
                  <a:lnTo>
                    <a:pt x="16" y="42"/>
                  </a:lnTo>
                  <a:lnTo>
                    <a:pt x="22" y="44"/>
                  </a:lnTo>
                  <a:lnTo>
                    <a:pt x="28" y="42"/>
                  </a:lnTo>
                  <a:lnTo>
                    <a:pt x="34" y="38"/>
                  </a:lnTo>
                  <a:lnTo>
                    <a:pt x="38" y="32"/>
                  </a:lnTo>
                  <a:lnTo>
                    <a:pt x="38" y="26"/>
                  </a:lnTo>
                  <a:lnTo>
                    <a:pt x="38" y="18"/>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81" name="Google Shape;381;p28"/>
            <p:cNvSpPr/>
            <p:nvPr/>
          </p:nvSpPr>
          <p:spPr>
            <a:xfrm>
              <a:off x="425172091" y="299015235"/>
              <a:ext cx="17262345" cy="2291297"/>
            </a:xfrm>
            <a:custGeom>
              <a:rect b="b" l="l" r="r" t="t"/>
              <a:pathLst>
                <a:path extrusionOk="0" h="4" w="22">
                  <a:moveTo>
                    <a:pt x="22" y="4"/>
                  </a:moveTo>
                  <a:lnTo>
                    <a:pt x="0" y="4"/>
                  </a:lnTo>
                  <a:lnTo>
                    <a:pt x="0" y="0"/>
                  </a:lnTo>
                  <a:lnTo>
                    <a:pt x="22" y="0"/>
                  </a:lnTo>
                  <a:lnTo>
                    <a:pt x="22" y="4"/>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82" name="Google Shape;382;p28"/>
            <p:cNvSpPr/>
            <p:nvPr/>
          </p:nvSpPr>
          <p:spPr>
            <a:xfrm>
              <a:off x="393786088" y="367754174"/>
              <a:ext cx="26678169" cy="26349922"/>
            </a:xfrm>
            <a:custGeom>
              <a:rect b="b" l="l" r="r" t="t"/>
              <a:pathLst>
                <a:path extrusionOk="0" h="46" w="34">
                  <a:moveTo>
                    <a:pt x="6" y="46"/>
                  </a:moveTo>
                  <a:lnTo>
                    <a:pt x="0" y="46"/>
                  </a:lnTo>
                  <a:lnTo>
                    <a:pt x="0" y="0"/>
                  </a:lnTo>
                  <a:lnTo>
                    <a:pt x="20" y="0"/>
                  </a:lnTo>
                  <a:lnTo>
                    <a:pt x="26" y="0"/>
                  </a:lnTo>
                  <a:lnTo>
                    <a:pt x="30" y="2"/>
                  </a:lnTo>
                  <a:lnTo>
                    <a:pt x="32" y="6"/>
                  </a:lnTo>
                  <a:lnTo>
                    <a:pt x="34" y="12"/>
                  </a:lnTo>
                  <a:lnTo>
                    <a:pt x="32" y="18"/>
                  </a:lnTo>
                  <a:lnTo>
                    <a:pt x="30" y="22"/>
                  </a:lnTo>
                  <a:lnTo>
                    <a:pt x="26" y="24"/>
                  </a:lnTo>
                  <a:lnTo>
                    <a:pt x="20" y="26"/>
                  </a:lnTo>
                  <a:lnTo>
                    <a:pt x="6" y="26"/>
                  </a:lnTo>
                  <a:lnTo>
                    <a:pt x="6" y="46"/>
                  </a:lnTo>
                  <a:close/>
                  <a:moveTo>
                    <a:pt x="6" y="20"/>
                  </a:moveTo>
                  <a:lnTo>
                    <a:pt x="18" y="20"/>
                  </a:lnTo>
                  <a:lnTo>
                    <a:pt x="22" y="20"/>
                  </a:lnTo>
                  <a:lnTo>
                    <a:pt x="24" y="18"/>
                  </a:lnTo>
                  <a:lnTo>
                    <a:pt x="26" y="16"/>
                  </a:lnTo>
                  <a:lnTo>
                    <a:pt x="28" y="12"/>
                  </a:lnTo>
                  <a:lnTo>
                    <a:pt x="26" y="8"/>
                  </a:lnTo>
                  <a:lnTo>
                    <a:pt x="24" y="6"/>
                  </a:lnTo>
                  <a:lnTo>
                    <a:pt x="22" y="4"/>
                  </a:lnTo>
                  <a:lnTo>
                    <a:pt x="18" y="4"/>
                  </a:lnTo>
                  <a:lnTo>
                    <a:pt x="6" y="4"/>
                  </a:lnTo>
                  <a:lnTo>
                    <a:pt x="6" y="2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83" name="Google Shape;383;p28"/>
            <p:cNvSpPr/>
            <p:nvPr/>
          </p:nvSpPr>
          <p:spPr>
            <a:xfrm>
              <a:off x="875562461" y="474299498"/>
              <a:ext cx="29816777" cy="26349922"/>
            </a:xfrm>
            <a:custGeom>
              <a:rect b="b" l="l" r="r" t="t"/>
              <a:pathLst>
                <a:path extrusionOk="0" h="46" w="38">
                  <a:moveTo>
                    <a:pt x="30" y="0"/>
                  </a:moveTo>
                  <a:lnTo>
                    <a:pt x="38" y="0"/>
                  </a:lnTo>
                  <a:lnTo>
                    <a:pt x="38" y="46"/>
                  </a:lnTo>
                  <a:lnTo>
                    <a:pt x="30" y="46"/>
                  </a:lnTo>
                  <a:lnTo>
                    <a:pt x="30" y="24"/>
                  </a:lnTo>
                  <a:lnTo>
                    <a:pt x="6" y="24"/>
                  </a:lnTo>
                  <a:lnTo>
                    <a:pt x="6" y="46"/>
                  </a:lnTo>
                  <a:lnTo>
                    <a:pt x="0" y="46"/>
                  </a:lnTo>
                  <a:lnTo>
                    <a:pt x="0" y="0"/>
                  </a:lnTo>
                  <a:lnTo>
                    <a:pt x="6" y="0"/>
                  </a:lnTo>
                  <a:lnTo>
                    <a:pt x="6" y="18"/>
                  </a:lnTo>
                  <a:lnTo>
                    <a:pt x="30" y="18"/>
                  </a:lnTo>
                  <a:lnTo>
                    <a:pt x="30" y="0"/>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84" name="Google Shape;384;p28"/>
            <p:cNvSpPr/>
            <p:nvPr/>
          </p:nvSpPr>
          <p:spPr>
            <a:xfrm>
              <a:off x="655859811" y="474299498"/>
              <a:ext cx="28247473" cy="26349922"/>
            </a:xfrm>
            <a:custGeom>
              <a:rect b="b" l="l" r="r" t="t"/>
              <a:pathLst>
                <a:path extrusionOk="0" h="46" w="36">
                  <a:moveTo>
                    <a:pt x="30" y="0"/>
                  </a:moveTo>
                  <a:lnTo>
                    <a:pt x="36" y="0"/>
                  </a:lnTo>
                  <a:lnTo>
                    <a:pt x="36" y="46"/>
                  </a:lnTo>
                  <a:lnTo>
                    <a:pt x="30" y="46"/>
                  </a:lnTo>
                  <a:lnTo>
                    <a:pt x="30" y="24"/>
                  </a:lnTo>
                  <a:lnTo>
                    <a:pt x="6" y="24"/>
                  </a:lnTo>
                  <a:lnTo>
                    <a:pt x="6" y="46"/>
                  </a:lnTo>
                  <a:lnTo>
                    <a:pt x="0" y="46"/>
                  </a:lnTo>
                  <a:lnTo>
                    <a:pt x="0" y="0"/>
                  </a:lnTo>
                  <a:lnTo>
                    <a:pt x="6" y="0"/>
                  </a:lnTo>
                  <a:lnTo>
                    <a:pt x="6" y="18"/>
                  </a:lnTo>
                  <a:lnTo>
                    <a:pt x="30" y="18"/>
                  </a:lnTo>
                  <a:lnTo>
                    <a:pt x="30" y="0"/>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85" name="Google Shape;385;p28"/>
            <p:cNvSpPr txBox="1"/>
            <p:nvPr/>
          </p:nvSpPr>
          <p:spPr>
            <a:xfrm>
              <a:off x="936765262" y="489192963"/>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386" name="Google Shape;386;p28"/>
            <p:cNvSpPr txBox="1"/>
            <p:nvPr/>
          </p:nvSpPr>
          <p:spPr>
            <a:xfrm>
              <a:off x="588379810" y="491484255"/>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387" name="Google Shape;387;p28"/>
            <p:cNvSpPr txBox="1"/>
            <p:nvPr/>
          </p:nvSpPr>
          <p:spPr>
            <a:xfrm>
              <a:off x="872423799" y="581990536"/>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388" name="Google Shape;388;p28"/>
            <p:cNvSpPr txBox="1"/>
            <p:nvPr/>
          </p:nvSpPr>
          <p:spPr>
            <a:xfrm>
              <a:off x="784542739" y="269228395"/>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389" name="Google Shape;389;p28"/>
            <p:cNvSpPr txBox="1"/>
            <p:nvPr/>
          </p:nvSpPr>
          <p:spPr>
            <a:xfrm>
              <a:off x="872423799" y="467425622"/>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390" name="Google Shape;390;p28"/>
            <p:cNvSpPr txBox="1"/>
            <p:nvPr/>
          </p:nvSpPr>
          <p:spPr>
            <a:xfrm>
              <a:off x="652721273" y="467425622"/>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391" name="Google Shape;391;p28"/>
            <p:cNvSpPr txBox="1"/>
            <p:nvPr/>
          </p:nvSpPr>
          <p:spPr>
            <a:xfrm>
              <a:off x="761003267" y="391812807"/>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392" name="Google Shape;392;p28"/>
            <p:cNvSpPr txBox="1"/>
            <p:nvPr/>
          </p:nvSpPr>
          <p:spPr>
            <a:xfrm>
              <a:off x="484805686" y="360880299"/>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393" name="Google Shape;393;p28"/>
            <p:cNvSpPr txBox="1"/>
            <p:nvPr/>
          </p:nvSpPr>
          <p:spPr>
            <a:xfrm>
              <a:off x="294919957" y="360880299"/>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394" name="Google Shape;394;p28"/>
            <p:cNvSpPr txBox="1"/>
            <p:nvPr/>
          </p:nvSpPr>
          <p:spPr>
            <a:xfrm>
              <a:off x="387508887" y="288704399"/>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395" name="Google Shape;395;p28"/>
            <p:cNvSpPr txBox="1"/>
            <p:nvPr/>
          </p:nvSpPr>
          <p:spPr>
            <a:xfrm>
              <a:off x="425172091" y="285267438"/>
              <a:ext cx="17430898" cy="277640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US" sz="500" u="none">
                  <a:solidFill>
                    <a:srgbClr val="000000"/>
                  </a:solidFill>
                  <a:latin typeface="Arial"/>
                  <a:ea typeface="Arial"/>
                  <a:cs typeface="Arial"/>
                  <a:sym typeface="Arial"/>
                </a:rPr>
                <a:t>–</a:t>
              </a:r>
              <a:endParaRPr/>
            </a:p>
          </p:txBody>
        </p:sp>
        <p:sp>
          <p:nvSpPr>
            <p:cNvPr id="396" name="Google Shape;396;p28"/>
            <p:cNvSpPr txBox="1"/>
            <p:nvPr/>
          </p:nvSpPr>
          <p:spPr>
            <a:xfrm>
              <a:off x="389078094" y="360880299"/>
              <a:ext cx="34070001"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P</a:t>
              </a:r>
              <a:endParaRPr/>
            </a:p>
          </p:txBody>
        </p:sp>
        <p:sp>
          <p:nvSpPr>
            <p:cNvPr id="397" name="Google Shape;397;p28"/>
            <p:cNvSpPr txBox="1"/>
            <p:nvPr/>
          </p:nvSpPr>
          <p:spPr>
            <a:xfrm>
              <a:off x="588379810" y="360880299"/>
              <a:ext cx="91804575" cy="4468032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CH</a:t>
              </a:r>
              <a:r>
                <a:rPr b="0" baseline="-25000" i="0" lang="en-US" sz="800" u="none">
                  <a:solidFill>
                    <a:srgbClr val="000000"/>
                  </a:solidFill>
                  <a:latin typeface="Arial"/>
                  <a:ea typeface="Arial"/>
                  <a:cs typeface="Arial"/>
                  <a:sym typeface="Arial"/>
                </a:rPr>
                <a:t>2</a:t>
              </a:r>
              <a:endParaRPr/>
            </a:p>
          </p:txBody>
        </p:sp>
        <p:sp>
          <p:nvSpPr>
            <p:cNvPr id="398" name="Google Shape;398;p28"/>
            <p:cNvSpPr txBox="1"/>
            <p:nvPr/>
          </p:nvSpPr>
          <p:spPr>
            <a:xfrm>
              <a:off x="387508887" y="434201821"/>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399" name="Google Shape;399;p28"/>
            <p:cNvSpPr txBox="1"/>
            <p:nvPr/>
          </p:nvSpPr>
          <p:spPr>
            <a:xfrm>
              <a:off x="425172091" y="431910484"/>
              <a:ext cx="17430898" cy="277640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US" sz="500" u="none">
                  <a:solidFill>
                    <a:srgbClr val="000000"/>
                  </a:solidFill>
                  <a:latin typeface="Arial"/>
                  <a:ea typeface="Arial"/>
                  <a:cs typeface="Arial"/>
                  <a:sym typeface="Arial"/>
                </a:rPr>
                <a:t>–</a:t>
              </a:r>
              <a:endParaRPr/>
            </a:p>
          </p:txBody>
        </p:sp>
        <p:sp>
          <p:nvSpPr>
            <p:cNvPr id="400" name="Google Shape;400;p28"/>
            <p:cNvSpPr/>
            <p:nvPr/>
          </p:nvSpPr>
          <p:spPr>
            <a:xfrm>
              <a:off x="746879534" y="843198449"/>
              <a:ext cx="36093994" cy="27495571"/>
            </a:xfrm>
            <a:custGeom>
              <a:rect b="b" l="l" r="r" t="t"/>
              <a:pathLst>
                <a:path extrusionOk="0" h="48" w="46">
                  <a:moveTo>
                    <a:pt x="44" y="34"/>
                  </a:moveTo>
                  <a:lnTo>
                    <a:pt x="44" y="34"/>
                  </a:lnTo>
                  <a:lnTo>
                    <a:pt x="40" y="42"/>
                  </a:lnTo>
                  <a:lnTo>
                    <a:pt x="32" y="46"/>
                  </a:lnTo>
                  <a:lnTo>
                    <a:pt x="24" y="48"/>
                  </a:lnTo>
                  <a:lnTo>
                    <a:pt x="14" y="46"/>
                  </a:lnTo>
                  <a:lnTo>
                    <a:pt x="6" y="42"/>
                  </a:lnTo>
                  <a:lnTo>
                    <a:pt x="2" y="34"/>
                  </a:lnTo>
                  <a:lnTo>
                    <a:pt x="0" y="24"/>
                  </a:lnTo>
                  <a:lnTo>
                    <a:pt x="2" y="14"/>
                  </a:lnTo>
                  <a:lnTo>
                    <a:pt x="6" y="6"/>
                  </a:lnTo>
                  <a:lnTo>
                    <a:pt x="14" y="2"/>
                  </a:lnTo>
                  <a:lnTo>
                    <a:pt x="24" y="0"/>
                  </a:lnTo>
                  <a:lnTo>
                    <a:pt x="32" y="2"/>
                  </a:lnTo>
                  <a:lnTo>
                    <a:pt x="38" y="6"/>
                  </a:lnTo>
                  <a:lnTo>
                    <a:pt x="44" y="14"/>
                  </a:lnTo>
                  <a:lnTo>
                    <a:pt x="46" y="24"/>
                  </a:lnTo>
                  <a:lnTo>
                    <a:pt x="44" y="34"/>
                  </a:lnTo>
                  <a:close/>
                  <a:moveTo>
                    <a:pt x="38" y="16"/>
                  </a:moveTo>
                  <a:lnTo>
                    <a:pt x="38" y="16"/>
                  </a:lnTo>
                  <a:lnTo>
                    <a:pt x="34" y="10"/>
                  </a:lnTo>
                  <a:lnTo>
                    <a:pt x="30" y="6"/>
                  </a:lnTo>
                  <a:lnTo>
                    <a:pt x="24" y="6"/>
                  </a:lnTo>
                  <a:lnTo>
                    <a:pt x="16" y="6"/>
                  </a:lnTo>
                  <a:lnTo>
                    <a:pt x="12" y="10"/>
                  </a:lnTo>
                  <a:lnTo>
                    <a:pt x="8" y="16"/>
                  </a:lnTo>
                  <a:lnTo>
                    <a:pt x="8" y="24"/>
                  </a:lnTo>
                  <a:lnTo>
                    <a:pt x="8" y="32"/>
                  </a:lnTo>
                  <a:lnTo>
                    <a:pt x="12" y="38"/>
                  </a:lnTo>
                  <a:lnTo>
                    <a:pt x="16" y="42"/>
                  </a:lnTo>
                  <a:lnTo>
                    <a:pt x="24" y="42"/>
                  </a:lnTo>
                  <a:lnTo>
                    <a:pt x="30" y="42"/>
                  </a:lnTo>
                  <a:lnTo>
                    <a:pt x="34" y="38"/>
                  </a:lnTo>
                  <a:lnTo>
                    <a:pt x="38" y="32"/>
                  </a:lnTo>
                  <a:lnTo>
                    <a:pt x="40" y="24"/>
                  </a:lnTo>
                  <a:lnTo>
                    <a:pt x="38" y="16"/>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01" name="Google Shape;401;p28"/>
            <p:cNvSpPr/>
            <p:nvPr/>
          </p:nvSpPr>
          <p:spPr>
            <a:xfrm>
              <a:off x="556993681" y="843198449"/>
              <a:ext cx="34524689" cy="27495571"/>
            </a:xfrm>
            <a:custGeom>
              <a:rect b="b" l="l" r="r" t="t"/>
              <a:pathLst>
                <a:path extrusionOk="0" h="48" w="44">
                  <a:moveTo>
                    <a:pt x="42" y="34"/>
                  </a:moveTo>
                  <a:lnTo>
                    <a:pt x="42" y="34"/>
                  </a:lnTo>
                  <a:lnTo>
                    <a:pt x="38" y="42"/>
                  </a:lnTo>
                  <a:lnTo>
                    <a:pt x="32" y="46"/>
                  </a:lnTo>
                  <a:lnTo>
                    <a:pt x="22" y="48"/>
                  </a:lnTo>
                  <a:lnTo>
                    <a:pt x="12" y="46"/>
                  </a:lnTo>
                  <a:lnTo>
                    <a:pt x="6" y="42"/>
                  </a:lnTo>
                  <a:lnTo>
                    <a:pt x="2" y="34"/>
                  </a:lnTo>
                  <a:lnTo>
                    <a:pt x="0" y="24"/>
                  </a:lnTo>
                  <a:lnTo>
                    <a:pt x="2" y="14"/>
                  </a:lnTo>
                  <a:lnTo>
                    <a:pt x="6" y="6"/>
                  </a:lnTo>
                  <a:lnTo>
                    <a:pt x="12" y="2"/>
                  </a:lnTo>
                  <a:lnTo>
                    <a:pt x="22" y="0"/>
                  </a:lnTo>
                  <a:lnTo>
                    <a:pt x="30" y="2"/>
                  </a:lnTo>
                  <a:lnTo>
                    <a:pt x="36" y="6"/>
                  </a:lnTo>
                  <a:lnTo>
                    <a:pt x="42" y="14"/>
                  </a:lnTo>
                  <a:lnTo>
                    <a:pt x="44" y="24"/>
                  </a:lnTo>
                  <a:lnTo>
                    <a:pt x="42" y="34"/>
                  </a:lnTo>
                  <a:close/>
                  <a:moveTo>
                    <a:pt x="36" y="16"/>
                  </a:moveTo>
                  <a:lnTo>
                    <a:pt x="36" y="16"/>
                  </a:lnTo>
                  <a:lnTo>
                    <a:pt x="34" y="10"/>
                  </a:lnTo>
                  <a:lnTo>
                    <a:pt x="28" y="6"/>
                  </a:lnTo>
                  <a:lnTo>
                    <a:pt x="22" y="6"/>
                  </a:lnTo>
                  <a:lnTo>
                    <a:pt x="16" y="6"/>
                  </a:lnTo>
                  <a:lnTo>
                    <a:pt x="10" y="10"/>
                  </a:lnTo>
                  <a:lnTo>
                    <a:pt x="8" y="16"/>
                  </a:lnTo>
                  <a:lnTo>
                    <a:pt x="6" y="24"/>
                  </a:lnTo>
                  <a:lnTo>
                    <a:pt x="8" y="32"/>
                  </a:lnTo>
                  <a:lnTo>
                    <a:pt x="10" y="38"/>
                  </a:lnTo>
                  <a:lnTo>
                    <a:pt x="16" y="42"/>
                  </a:lnTo>
                  <a:lnTo>
                    <a:pt x="22" y="42"/>
                  </a:lnTo>
                  <a:lnTo>
                    <a:pt x="28" y="42"/>
                  </a:lnTo>
                  <a:lnTo>
                    <a:pt x="34" y="38"/>
                  </a:lnTo>
                  <a:lnTo>
                    <a:pt x="36" y="32"/>
                  </a:lnTo>
                  <a:lnTo>
                    <a:pt x="38" y="24"/>
                  </a:lnTo>
                  <a:lnTo>
                    <a:pt x="36" y="16"/>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02" name="Google Shape;402;p28"/>
            <p:cNvSpPr/>
            <p:nvPr/>
          </p:nvSpPr>
          <p:spPr>
            <a:xfrm>
              <a:off x="648013279" y="916519972"/>
              <a:ext cx="36093994" cy="27495571"/>
            </a:xfrm>
            <a:custGeom>
              <a:rect b="b" l="l" r="r" t="t"/>
              <a:pathLst>
                <a:path extrusionOk="0" h="48" w="46">
                  <a:moveTo>
                    <a:pt x="44" y="34"/>
                  </a:moveTo>
                  <a:lnTo>
                    <a:pt x="44" y="34"/>
                  </a:lnTo>
                  <a:lnTo>
                    <a:pt x="40" y="42"/>
                  </a:lnTo>
                  <a:lnTo>
                    <a:pt x="32" y="48"/>
                  </a:lnTo>
                  <a:lnTo>
                    <a:pt x="24" y="48"/>
                  </a:lnTo>
                  <a:lnTo>
                    <a:pt x="14" y="48"/>
                  </a:lnTo>
                  <a:lnTo>
                    <a:pt x="6" y="42"/>
                  </a:lnTo>
                  <a:lnTo>
                    <a:pt x="2" y="34"/>
                  </a:lnTo>
                  <a:lnTo>
                    <a:pt x="0" y="24"/>
                  </a:lnTo>
                  <a:lnTo>
                    <a:pt x="2" y="14"/>
                  </a:lnTo>
                  <a:lnTo>
                    <a:pt x="6" y="8"/>
                  </a:lnTo>
                  <a:lnTo>
                    <a:pt x="14" y="2"/>
                  </a:lnTo>
                  <a:lnTo>
                    <a:pt x="24" y="0"/>
                  </a:lnTo>
                  <a:lnTo>
                    <a:pt x="32" y="2"/>
                  </a:lnTo>
                  <a:lnTo>
                    <a:pt x="38" y="6"/>
                  </a:lnTo>
                  <a:lnTo>
                    <a:pt x="44" y="14"/>
                  </a:lnTo>
                  <a:lnTo>
                    <a:pt x="46" y="24"/>
                  </a:lnTo>
                  <a:lnTo>
                    <a:pt x="44" y="34"/>
                  </a:lnTo>
                  <a:close/>
                  <a:moveTo>
                    <a:pt x="38" y="18"/>
                  </a:moveTo>
                  <a:lnTo>
                    <a:pt x="38" y="18"/>
                  </a:lnTo>
                  <a:lnTo>
                    <a:pt x="34" y="12"/>
                  </a:lnTo>
                  <a:lnTo>
                    <a:pt x="30" y="8"/>
                  </a:lnTo>
                  <a:lnTo>
                    <a:pt x="24" y="6"/>
                  </a:lnTo>
                  <a:lnTo>
                    <a:pt x="16" y="8"/>
                  </a:lnTo>
                  <a:lnTo>
                    <a:pt x="12" y="12"/>
                  </a:lnTo>
                  <a:lnTo>
                    <a:pt x="8" y="16"/>
                  </a:lnTo>
                  <a:lnTo>
                    <a:pt x="8" y="24"/>
                  </a:lnTo>
                  <a:lnTo>
                    <a:pt x="8" y="32"/>
                  </a:lnTo>
                  <a:lnTo>
                    <a:pt x="12" y="38"/>
                  </a:lnTo>
                  <a:lnTo>
                    <a:pt x="16" y="42"/>
                  </a:lnTo>
                  <a:lnTo>
                    <a:pt x="24" y="44"/>
                  </a:lnTo>
                  <a:lnTo>
                    <a:pt x="30" y="42"/>
                  </a:lnTo>
                  <a:lnTo>
                    <a:pt x="34" y="38"/>
                  </a:lnTo>
                  <a:lnTo>
                    <a:pt x="38" y="32"/>
                  </a:lnTo>
                  <a:lnTo>
                    <a:pt x="40" y="24"/>
                  </a:lnTo>
                  <a:lnTo>
                    <a:pt x="38" y="18"/>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03" name="Google Shape;403;p28"/>
            <p:cNvSpPr/>
            <p:nvPr/>
          </p:nvSpPr>
          <p:spPr>
            <a:xfrm>
              <a:off x="684107277" y="922248224"/>
              <a:ext cx="17262345" cy="2291297"/>
            </a:xfrm>
            <a:custGeom>
              <a:rect b="b" l="l" r="r" t="t"/>
              <a:pathLst>
                <a:path extrusionOk="0" h="4" w="22">
                  <a:moveTo>
                    <a:pt x="22" y="4"/>
                  </a:moveTo>
                  <a:lnTo>
                    <a:pt x="0" y="4"/>
                  </a:lnTo>
                  <a:lnTo>
                    <a:pt x="0" y="0"/>
                  </a:lnTo>
                  <a:lnTo>
                    <a:pt x="22" y="0"/>
                  </a:lnTo>
                  <a:lnTo>
                    <a:pt x="22" y="4"/>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04" name="Google Shape;404;p28"/>
            <p:cNvSpPr/>
            <p:nvPr/>
          </p:nvSpPr>
          <p:spPr>
            <a:xfrm>
              <a:off x="654290480" y="843198449"/>
              <a:ext cx="26678169" cy="26349922"/>
            </a:xfrm>
            <a:custGeom>
              <a:rect b="b" l="l" r="r" t="t"/>
              <a:pathLst>
                <a:path extrusionOk="0" h="46" w="34">
                  <a:moveTo>
                    <a:pt x="6" y="46"/>
                  </a:moveTo>
                  <a:lnTo>
                    <a:pt x="0" y="46"/>
                  </a:lnTo>
                  <a:lnTo>
                    <a:pt x="0" y="0"/>
                  </a:lnTo>
                  <a:lnTo>
                    <a:pt x="20" y="0"/>
                  </a:lnTo>
                  <a:lnTo>
                    <a:pt x="26" y="2"/>
                  </a:lnTo>
                  <a:lnTo>
                    <a:pt x="30" y="4"/>
                  </a:lnTo>
                  <a:lnTo>
                    <a:pt x="34" y="8"/>
                  </a:lnTo>
                  <a:lnTo>
                    <a:pt x="34" y="14"/>
                  </a:lnTo>
                  <a:lnTo>
                    <a:pt x="34" y="20"/>
                  </a:lnTo>
                  <a:lnTo>
                    <a:pt x="30" y="24"/>
                  </a:lnTo>
                  <a:lnTo>
                    <a:pt x="26" y="26"/>
                  </a:lnTo>
                  <a:lnTo>
                    <a:pt x="20" y="28"/>
                  </a:lnTo>
                  <a:lnTo>
                    <a:pt x="6" y="28"/>
                  </a:lnTo>
                  <a:lnTo>
                    <a:pt x="6" y="46"/>
                  </a:lnTo>
                  <a:close/>
                  <a:moveTo>
                    <a:pt x="6" y="22"/>
                  </a:moveTo>
                  <a:lnTo>
                    <a:pt x="18" y="22"/>
                  </a:lnTo>
                  <a:lnTo>
                    <a:pt x="22" y="22"/>
                  </a:lnTo>
                  <a:lnTo>
                    <a:pt x="26" y="20"/>
                  </a:lnTo>
                  <a:lnTo>
                    <a:pt x="28" y="18"/>
                  </a:lnTo>
                  <a:lnTo>
                    <a:pt x="28" y="14"/>
                  </a:lnTo>
                  <a:lnTo>
                    <a:pt x="28" y="10"/>
                  </a:lnTo>
                  <a:lnTo>
                    <a:pt x="26" y="8"/>
                  </a:lnTo>
                  <a:lnTo>
                    <a:pt x="22" y="6"/>
                  </a:lnTo>
                  <a:lnTo>
                    <a:pt x="18" y="6"/>
                  </a:lnTo>
                  <a:lnTo>
                    <a:pt x="6" y="6"/>
                  </a:lnTo>
                  <a:lnTo>
                    <a:pt x="6" y="22"/>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05" name="Google Shape;405;p28"/>
            <p:cNvSpPr/>
            <p:nvPr/>
          </p:nvSpPr>
          <p:spPr>
            <a:xfrm>
              <a:off x="1137636185" y="949743727"/>
              <a:ext cx="28247473" cy="26349922"/>
            </a:xfrm>
            <a:custGeom>
              <a:rect b="b" l="l" r="r" t="t"/>
              <a:pathLst>
                <a:path extrusionOk="0" h="46" w="36">
                  <a:moveTo>
                    <a:pt x="30" y="0"/>
                  </a:moveTo>
                  <a:lnTo>
                    <a:pt x="36" y="0"/>
                  </a:lnTo>
                  <a:lnTo>
                    <a:pt x="36" y="46"/>
                  </a:lnTo>
                  <a:lnTo>
                    <a:pt x="30" y="46"/>
                  </a:lnTo>
                  <a:lnTo>
                    <a:pt x="30" y="26"/>
                  </a:lnTo>
                  <a:lnTo>
                    <a:pt x="6" y="26"/>
                  </a:lnTo>
                  <a:lnTo>
                    <a:pt x="6" y="46"/>
                  </a:lnTo>
                  <a:lnTo>
                    <a:pt x="0" y="46"/>
                  </a:lnTo>
                  <a:lnTo>
                    <a:pt x="0" y="0"/>
                  </a:lnTo>
                  <a:lnTo>
                    <a:pt x="6" y="0"/>
                  </a:lnTo>
                  <a:lnTo>
                    <a:pt x="6" y="20"/>
                  </a:lnTo>
                  <a:lnTo>
                    <a:pt x="30" y="20"/>
                  </a:lnTo>
                  <a:lnTo>
                    <a:pt x="30" y="0"/>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06" name="Google Shape;406;p28"/>
            <p:cNvSpPr/>
            <p:nvPr/>
          </p:nvSpPr>
          <p:spPr>
            <a:xfrm>
              <a:off x="916364329" y="949743727"/>
              <a:ext cx="28247473" cy="26349922"/>
            </a:xfrm>
            <a:custGeom>
              <a:rect b="b" l="l" r="r" t="t"/>
              <a:pathLst>
                <a:path extrusionOk="0" h="46" w="36">
                  <a:moveTo>
                    <a:pt x="30" y="0"/>
                  </a:moveTo>
                  <a:lnTo>
                    <a:pt x="36" y="0"/>
                  </a:lnTo>
                  <a:lnTo>
                    <a:pt x="36" y="46"/>
                  </a:lnTo>
                  <a:lnTo>
                    <a:pt x="30" y="46"/>
                  </a:lnTo>
                  <a:lnTo>
                    <a:pt x="30" y="26"/>
                  </a:lnTo>
                  <a:lnTo>
                    <a:pt x="6" y="26"/>
                  </a:lnTo>
                  <a:lnTo>
                    <a:pt x="6" y="46"/>
                  </a:lnTo>
                  <a:lnTo>
                    <a:pt x="0" y="46"/>
                  </a:lnTo>
                  <a:lnTo>
                    <a:pt x="0" y="0"/>
                  </a:lnTo>
                  <a:lnTo>
                    <a:pt x="6" y="0"/>
                  </a:lnTo>
                  <a:lnTo>
                    <a:pt x="6" y="20"/>
                  </a:lnTo>
                  <a:lnTo>
                    <a:pt x="30" y="20"/>
                  </a:lnTo>
                  <a:lnTo>
                    <a:pt x="30" y="0"/>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07" name="Google Shape;407;p28"/>
            <p:cNvSpPr txBox="1"/>
            <p:nvPr/>
          </p:nvSpPr>
          <p:spPr>
            <a:xfrm>
              <a:off x="1197269779" y="964637238"/>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08" name="Google Shape;408;p28"/>
            <p:cNvSpPr txBox="1"/>
            <p:nvPr/>
          </p:nvSpPr>
          <p:spPr>
            <a:xfrm>
              <a:off x="848884202" y="965782816"/>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09" name="Google Shape;409;p28"/>
            <p:cNvSpPr txBox="1"/>
            <p:nvPr/>
          </p:nvSpPr>
          <p:spPr>
            <a:xfrm>
              <a:off x="1131358984" y="1057434765"/>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10" name="Google Shape;410;p28"/>
            <p:cNvSpPr txBox="1"/>
            <p:nvPr/>
          </p:nvSpPr>
          <p:spPr>
            <a:xfrm>
              <a:off x="1291428040" y="1223553815"/>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11" name="Google Shape;411;p28"/>
            <p:cNvSpPr txBox="1"/>
            <p:nvPr/>
          </p:nvSpPr>
          <p:spPr>
            <a:xfrm>
              <a:off x="1291428040" y="1088367274"/>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12" name="Google Shape;412;p28"/>
            <p:cNvSpPr txBox="1"/>
            <p:nvPr/>
          </p:nvSpPr>
          <p:spPr>
            <a:xfrm>
              <a:off x="1132928316" y="942869897"/>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13" name="Google Shape;413;p28"/>
            <p:cNvSpPr txBox="1"/>
            <p:nvPr/>
          </p:nvSpPr>
          <p:spPr>
            <a:xfrm>
              <a:off x="913225666" y="942869897"/>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14" name="Google Shape;414;p28"/>
            <p:cNvSpPr txBox="1"/>
            <p:nvPr/>
          </p:nvSpPr>
          <p:spPr>
            <a:xfrm>
              <a:off x="1023076991" y="867257037"/>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415" name="Google Shape;415;p28"/>
            <p:cNvSpPr txBox="1"/>
            <p:nvPr/>
          </p:nvSpPr>
          <p:spPr>
            <a:xfrm>
              <a:off x="746879534" y="836324528"/>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416" name="Google Shape;416;p28"/>
            <p:cNvSpPr txBox="1"/>
            <p:nvPr/>
          </p:nvSpPr>
          <p:spPr>
            <a:xfrm>
              <a:off x="555424350" y="836324528"/>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417" name="Google Shape;417;p28"/>
            <p:cNvSpPr/>
            <p:nvPr/>
          </p:nvSpPr>
          <p:spPr>
            <a:xfrm>
              <a:off x="649582611" y="771022504"/>
              <a:ext cx="34524689" cy="27495571"/>
            </a:xfrm>
            <a:custGeom>
              <a:rect b="b" l="l" r="r" t="t"/>
              <a:pathLst>
                <a:path extrusionOk="0" h="48" w="44">
                  <a:moveTo>
                    <a:pt x="42" y="34"/>
                  </a:moveTo>
                  <a:lnTo>
                    <a:pt x="42" y="34"/>
                  </a:lnTo>
                  <a:lnTo>
                    <a:pt x="38" y="42"/>
                  </a:lnTo>
                  <a:lnTo>
                    <a:pt x="30" y="46"/>
                  </a:lnTo>
                  <a:lnTo>
                    <a:pt x="22" y="48"/>
                  </a:lnTo>
                  <a:lnTo>
                    <a:pt x="12" y="46"/>
                  </a:lnTo>
                  <a:lnTo>
                    <a:pt x="6" y="42"/>
                  </a:lnTo>
                  <a:lnTo>
                    <a:pt x="0" y="34"/>
                  </a:lnTo>
                  <a:lnTo>
                    <a:pt x="0" y="24"/>
                  </a:lnTo>
                  <a:lnTo>
                    <a:pt x="0" y="14"/>
                  </a:lnTo>
                  <a:lnTo>
                    <a:pt x="6" y="6"/>
                  </a:lnTo>
                  <a:lnTo>
                    <a:pt x="12" y="2"/>
                  </a:lnTo>
                  <a:lnTo>
                    <a:pt x="22" y="0"/>
                  </a:lnTo>
                  <a:lnTo>
                    <a:pt x="30" y="0"/>
                  </a:lnTo>
                  <a:lnTo>
                    <a:pt x="36" y="4"/>
                  </a:lnTo>
                  <a:lnTo>
                    <a:pt x="42" y="12"/>
                  </a:lnTo>
                  <a:lnTo>
                    <a:pt x="44" y="24"/>
                  </a:lnTo>
                  <a:lnTo>
                    <a:pt x="42" y="34"/>
                  </a:lnTo>
                  <a:close/>
                  <a:moveTo>
                    <a:pt x="36" y="16"/>
                  </a:moveTo>
                  <a:lnTo>
                    <a:pt x="36" y="16"/>
                  </a:lnTo>
                  <a:lnTo>
                    <a:pt x="34" y="10"/>
                  </a:lnTo>
                  <a:lnTo>
                    <a:pt x="28" y="6"/>
                  </a:lnTo>
                  <a:lnTo>
                    <a:pt x="22" y="4"/>
                  </a:lnTo>
                  <a:lnTo>
                    <a:pt x="14" y="6"/>
                  </a:lnTo>
                  <a:lnTo>
                    <a:pt x="10" y="10"/>
                  </a:lnTo>
                  <a:lnTo>
                    <a:pt x="6" y="16"/>
                  </a:lnTo>
                  <a:lnTo>
                    <a:pt x="6" y="24"/>
                  </a:lnTo>
                  <a:lnTo>
                    <a:pt x="6" y="32"/>
                  </a:lnTo>
                  <a:lnTo>
                    <a:pt x="10" y="38"/>
                  </a:lnTo>
                  <a:lnTo>
                    <a:pt x="14" y="40"/>
                  </a:lnTo>
                  <a:lnTo>
                    <a:pt x="22" y="42"/>
                  </a:lnTo>
                  <a:lnTo>
                    <a:pt x="28" y="40"/>
                  </a:lnTo>
                  <a:lnTo>
                    <a:pt x="34" y="38"/>
                  </a:lnTo>
                  <a:lnTo>
                    <a:pt x="36" y="32"/>
                  </a:lnTo>
                  <a:lnTo>
                    <a:pt x="38" y="24"/>
                  </a:lnTo>
                  <a:lnTo>
                    <a:pt x="36" y="16"/>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18" name="Google Shape;418;p28"/>
            <p:cNvSpPr txBox="1"/>
            <p:nvPr/>
          </p:nvSpPr>
          <p:spPr>
            <a:xfrm>
              <a:off x="648013279" y="765294343"/>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419" name="Google Shape;419;p28"/>
            <p:cNvSpPr txBox="1"/>
            <p:nvPr/>
          </p:nvSpPr>
          <p:spPr>
            <a:xfrm>
              <a:off x="651151942" y="836324528"/>
              <a:ext cx="34070001"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P</a:t>
              </a:r>
              <a:endParaRPr/>
            </a:p>
          </p:txBody>
        </p:sp>
        <p:sp>
          <p:nvSpPr>
            <p:cNvPr id="420" name="Google Shape;420;p28"/>
            <p:cNvSpPr txBox="1"/>
            <p:nvPr/>
          </p:nvSpPr>
          <p:spPr>
            <a:xfrm>
              <a:off x="848884202" y="836324528"/>
              <a:ext cx="91804575" cy="4468032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CH</a:t>
              </a:r>
              <a:r>
                <a:rPr b="0" baseline="-25000" i="0" lang="en-US" sz="800" u="none">
                  <a:solidFill>
                    <a:srgbClr val="000000"/>
                  </a:solidFill>
                  <a:latin typeface="Arial"/>
                  <a:ea typeface="Arial"/>
                  <a:cs typeface="Arial"/>
                  <a:sym typeface="Arial"/>
                </a:rPr>
                <a:t>2</a:t>
              </a:r>
              <a:endParaRPr/>
            </a:p>
          </p:txBody>
        </p:sp>
        <p:sp>
          <p:nvSpPr>
            <p:cNvPr id="421" name="Google Shape;421;p28"/>
            <p:cNvSpPr txBox="1"/>
            <p:nvPr/>
          </p:nvSpPr>
          <p:spPr>
            <a:xfrm>
              <a:off x="648013279" y="909646051"/>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422" name="Google Shape;422;p28"/>
            <p:cNvSpPr txBox="1"/>
            <p:nvPr/>
          </p:nvSpPr>
          <p:spPr>
            <a:xfrm>
              <a:off x="684107277" y="907354713"/>
              <a:ext cx="17430898" cy="277640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US" sz="500" u="none">
                  <a:solidFill>
                    <a:srgbClr val="000000"/>
                  </a:solidFill>
                  <a:latin typeface="Arial"/>
                  <a:ea typeface="Arial"/>
                  <a:cs typeface="Arial"/>
                  <a:sym typeface="Arial"/>
                </a:rPr>
                <a:t>–</a:t>
              </a:r>
              <a:endParaRPr/>
            </a:p>
          </p:txBody>
        </p:sp>
        <p:sp>
          <p:nvSpPr>
            <p:cNvPr id="423" name="Google Shape;423;p28"/>
            <p:cNvSpPr/>
            <p:nvPr/>
          </p:nvSpPr>
          <p:spPr>
            <a:xfrm>
              <a:off x="1551932557" y="766439920"/>
              <a:ext cx="28247473" cy="26349922"/>
            </a:xfrm>
            <a:custGeom>
              <a:rect b="b" l="l" r="r" t="t"/>
              <a:pathLst>
                <a:path extrusionOk="0" h="46" w="36">
                  <a:moveTo>
                    <a:pt x="6" y="0"/>
                  </a:moveTo>
                  <a:lnTo>
                    <a:pt x="0" y="0"/>
                  </a:lnTo>
                  <a:lnTo>
                    <a:pt x="0" y="46"/>
                  </a:lnTo>
                  <a:lnTo>
                    <a:pt x="6" y="46"/>
                  </a:lnTo>
                  <a:lnTo>
                    <a:pt x="6" y="26"/>
                  </a:lnTo>
                  <a:lnTo>
                    <a:pt x="30" y="26"/>
                  </a:lnTo>
                  <a:lnTo>
                    <a:pt x="30" y="46"/>
                  </a:lnTo>
                  <a:lnTo>
                    <a:pt x="36" y="46"/>
                  </a:lnTo>
                  <a:lnTo>
                    <a:pt x="36" y="0"/>
                  </a:lnTo>
                  <a:lnTo>
                    <a:pt x="30" y="0"/>
                  </a:lnTo>
                  <a:lnTo>
                    <a:pt x="30" y="20"/>
                  </a:lnTo>
                  <a:lnTo>
                    <a:pt x="6" y="20"/>
                  </a:lnTo>
                  <a:lnTo>
                    <a:pt x="6"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24" name="Google Shape;424;p28"/>
            <p:cNvSpPr txBox="1"/>
            <p:nvPr/>
          </p:nvSpPr>
          <p:spPr>
            <a:xfrm>
              <a:off x="1396571371" y="562514486"/>
              <a:ext cx="91804575" cy="4468032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NH</a:t>
              </a:r>
              <a:r>
                <a:rPr b="0" baseline="-25000" i="0" lang="en-US" sz="800" u="none">
                  <a:solidFill>
                    <a:srgbClr val="000000"/>
                  </a:solidFill>
                  <a:latin typeface="Arial"/>
                  <a:ea typeface="Arial"/>
                  <a:cs typeface="Arial"/>
                  <a:sym typeface="Arial"/>
                </a:rPr>
                <a:t>2</a:t>
              </a:r>
              <a:endParaRPr/>
            </a:p>
          </p:txBody>
        </p:sp>
        <p:sp>
          <p:nvSpPr>
            <p:cNvPr id="425" name="Google Shape;425;p28"/>
            <p:cNvSpPr/>
            <p:nvPr/>
          </p:nvSpPr>
          <p:spPr>
            <a:xfrm>
              <a:off x="1197269779" y="765294343"/>
              <a:ext cx="28247473" cy="26349922"/>
            </a:xfrm>
            <a:custGeom>
              <a:rect b="b" l="l" r="r" t="t"/>
              <a:pathLst>
                <a:path extrusionOk="0" h="46" w="36">
                  <a:moveTo>
                    <a:pt x="0" y="46"/>
                  </a:moveTo>
                  <a:lnTo>
                    <a:pt x="0" y="0"/>
                  </a:lnTo>
                  <a:lnTo>
                    <a:pt x="8" y="0"/>
                  </a:lnTo>
                  <a:lnTo>
                    <a:pt x="30" y="36"/>
                  </a:lnTo>
                  <a:lnTo>
                    <a:pt x="30" y="0"/>
                  </a:lnTo>
                  <a:lnTo>
                    <a:pt x="36" y="0"/>
                  </a:lnTo>
                  <a:lnTo>
                    <a:pt x="36" y="46"/>
                  </a:lnTo>
                  <a:lnTo>
                    <a:pt x="30" y="46"/>
                  </a:lnTo>
                  <a:lnTo>
                    <a:pt x="6" y="8"/>
                  </a:lnTo>
                  <a:lnTo>
                    <a:pt x="6" y="46"/>
                  </a:lnTo>
                  <a:lnTo>
                    <a:pt x="0" y="46"/>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26" name="Google Shape;426;p28"/>
            <p:cNvSpPr/>
            <p:nvPr/>
          </p:nvSpPr>
          <p:spPr>
            <a:xfrm>
              <a:off x="1197269779" y="636981632"/>
              <a:ext cx="28247473" cy="26349922"/>
            </a:xfrm>
            <a:custGeom>
              <a:rect b="b" l="l" r="r" t="t"/>
              <a:pathLst>
                <a:path extrusionOk="0" h="46" w="36">
                  <a:moveTo>
                    <a:pt x="0" y="46"/>
                  </a:moveTo>
                  <a:lnTo>
                    <a:pt x="0" y="0"/>
                  </a:lnTo>
                  <a:lnTo>
                    <a:pt x="8" y="0"/>
                  </a:lnTo>
                  <a:lnTo>
                    <a:pt x="30" y="38"/>
                  </a:lnTo>
                  <a:lnTo>
                    <a:pt x="30" y="0"/>
                  </a:lnTo>
                  <a:lnTo>
                    <a:pt x="36" y="0"/>
                  </a:lnTo>
                  <a:lnTo>
                    <a:pt x="36" y="46"/>
                  </a:lnTo>
                  <a:lnTo>
                    <a:pt x="30" y="46"/>
                  </a:lnTo>
                  <a:lnTo>
                    <a:pt x="6" y="10"/>
                  </a:lnTo>
                  <a:lnTo>
                    <a:pt x="6" y="46"/>
                  </a:lnTo>
                  <a:lnTo>
                    <a:pt x="0" y="46"/>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27" name="Google Shape;427;p28"/>
            <p:cNvSpPr/>
            <p:nvPr/>
          </p:nvSpPr>
          <p:spPr>
            <a:xfrm>
              <a:off x="1399710034" y="781333340"/>
              <a:ext cx="29816777" cy="26349922"/>
            </a:xfrm>
            <a:custGeom>
              <a:rect b="b" l="l" r="r" t="t"/>
              <a:pathLst>
                <a:path extrusionOk="0" h="46" w="38">
                  <a:moveTo>
                    <a:pt x="0" y="46"/>
                  </a:moveTo>
                  <a:lnTo>
                    <a:pt x="0" y="0"/>
                  </a:lnTo>
                  <a:lnTo>
                    <a:pt x="8" y="0"/>
                  </a:lnTo>
                  <a:lnTo>
                    <a:pt x="30" y="36"/>
                  </a:lnTo>
                  <a:lnTo>
                    <a:pt x="30" y="0"/>
                  </a:lnTo>
                  <a:lnTo>
                    <a:pt x="38" y="0"/>
                  </a:lnTo>
                  <a:lnTo>
                    <a:pt x="38" y="46"/>
                  </a:lnTo>
                  <a:lnTo>
                    <a:pt x="30" y="46"/>
                  </a:lnTo>
                  <a:lnTo>
                    <a:pt x="6" y="8"/>
                  </a:lnTo>
                  <a:lnTo>
                    <a:pt x="6" y="46"/>
                  </a:lnTo>
                  <a:lnTo>
                    <a:pt x="0" y="46"/>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28" name="Google Shape;428;p28"/>
            <p:cNvSpPr/>
            <p:nvPr/>
          </p:nvSpPr>
          <p:spPr>
            <a:xfrm>
              <a:off x="1495437626" y="659894642"/>
              <a:ext cx="28247473" cy="26349922"/>
            </a:xfrm>
            <a:custGeom>
              <a:rect b="b" l="l" r="r" t="t"/>
              <a:pathLst>
                <a:path extrusionOk="0" h="46" w="36">
                  <a:moveTo>
                    <a:pt x="0" y="46"/>
                  </a:moveTo>
                  <a:lnTo>
                    <a:pt x="0" y="0"/>
                  </a:lnTo>
                  <a:lnTo>
                    <a:pt x="8" y="0"/>
                  </a:lnTo>
                  <a:lnTo>
                    <a:pt x="30" y="38"/>
                  </a:lnTo>
                  <a:lnTo>
                    <a:pt x="30" y="0"/>
                  </a:lnTo>
                  <a:lnTo>
                    <a:pt x="36" y="0"/>
                  </a:lnTo>
                  <a:lnTo>
                    <a:pt x="36" y="46"/>
                  </a:lnTo>
                  <a:lnTo>
                    <a:pt x="30" y="46"/>
                  </a:lnTo>
                  <a:lnTo>
                    <a:pt x="6" y="10"/>
                  </a:lnTo>
                  <a:lnTo>
                    <a:pt x="6" y="46"/>
                  </a:lnTo>
                  <a:lnTo>
                    <a:pt x="0" y="46"/>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29" name="Google Shape;429;p28"/>
            <p:cNvSpPr/>
            <p:nvPr/>
          </p:nvSpPr>
          <p:spPr>
            <a:xfrm>
              <a:off x="1551932557" y="766439920"/>
              <a:ext cx="28247473" cy="26349922"/>
            </a:xfrm>
            <a:custGeom>
              <a:rect b="b" l="l" r="r" t="t"/>
              <a:pathLst>
                <a:path extrusionOk="0" h="46" w="36">
                  <a:moveTo>
                    <a:pt x="6" y="0"/>
                  </a:moveTo>
                  <a:lnTo>
                    <a:pt x="0" y="0"/>
                  </a:lnTo>
                  <a:lnTo>
                    <a:pt x="0" y="46"/>
                  </a:lnTo>
                  <a:lnTo>
                    <a:pt x="6" y="46"/>
                  </a:lnTo>
                  <a:lnTo>
                    <a:pt x="6" y="26"/>
                  </a:lnTo>
                  <a:lnTo>
                    <a:pt x="30" y="26"/>
                  </a:lnTo>
                  <a:lnTo>
                    <a:pt x="30" y="46"/>
                  </a:lnTo>
                  <a:lnTo>
                    <a:pt x="36" y="46"/>
                  </a:lnTo>
                  <a:lnTo>
                    <a:pt x="36" y="0"/>
                  </a:lnTo>
                  <a:lnTo>
                    <a:pt x="30" y="0"/>
                  </a:lnTo>
                  <a:lnTo>
                    <a:pt x="30" y="20"/>
                  </a:lnTo>
                  <a:lnTo>
                    <a:pt x="6" y="20"/>
                  </a:lnTo>
                  <a:lnTo>
                    <a:pt x="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30" name="Google Shape;430;p28"/>
            <p:cNvSpPr txBox="1"/>
            <p:nvPr/>
          </p:nvSpPr>
          <p:spPr>
            <a:xfrm>
              <a:off x="1192561785" y="758420421"/>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N</a:t>
              </a:r>
              <a:endParaRPr/>
            </a:p>
          </p:txBody>
        </p:sp>
        <p:sp>
          <p:nvSpPr>
            <p:cNvPr id="431" name="Google Shape;431;p28"/>
            <p:cNvSpPr txBox="1"/>
            <p:nvPr/>
          </p:nvSpPr>
          <p:spPr>
            <a:xfrm>
              <a:off x="1192561785" y="631253380"/>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N</a:t>
              </a:r>
              <a:endParaRPr/>
            </a:p>
          </p:txBody>
        </p:sp>
        <p:sp>
          <p:nvSpPr>
            <p:cNvPr id="432" name="Google Shape;432;p28"/>
            <p:cNvSpPr txBox="1"/>
            <p:nvPr/>
          </p:nvSpPr>
          <p:spPr>
            <a:xfrm>
              <a:off x="1060740320" y="694264066"/>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33" name="Google Shape;433;p28"/>
            <p:cNvSpPr txBox="1"/>
            <p:nvPr/>
          </p:nvSpPr>
          <p:spPr>
            <a:xfrm>
              <a:off x="1395002164" y="774459510"/>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N</a:t>
              </a:r>
              <a:endParaRPr/>
            </a:p>
          </p:txBody>
        </p:sp>
        <p:sp>
          <p:nvSpPr>
            <p:cNvPr id="434" name="Google Shape;434;p28"/>
            <p:cNvSpPr txBox="1"/>
            <p:nvPr/>
          </p:nvSpPr>
          <p:spPr>
            <a:xfrm>
              <a:off x="1490729507" y="654166390"/>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N</a:t>
              </a:r>
              <a:endParaRPr/>
            </a:p>
          </p:txBody>
        </p:sp>
        <p:sp>
          <p:nvSpPr>
            <p:cNvPr id="435" name="Google Shape;435;p28"/>
            <p:cNvSpPr/>
            <p:nvPr/>
          </p:nvSpPr>
          <p:spPr>
            <a:xfrm>
              <a:off x="1010522589" y="1319788347"/>
              <a:ext cx="34524689" cy="27495571"/>
            </a:xfrm>
            <a:custGeom>
              <a:rect b="b" l="l" r="r" t="t"/>
              <a:pathLst>
                <a:path extrusionOk="0" h="48" w="44">
                  <a:moveTo>
                    <a:pt x="42" y="34"/>
                  </a:moveTo>
                  <a:lnTo>
                    <a:pt x="42" y="34"/>
                  </a:lnTo>
                  <a:lnTo>
                    <a:pt x="38" y="42"/>
                  </a:lnTo>
                  <a:lnTo>
                    <a:pt x="32" y="46"/>
                  </a:lnTo>
                  <a:lnTo>
                    <a:pt x="22" y="48"/>
                  </a:lnTo>
                  <a:lnTo>
                    <a:pt x="12" y="46"/>
                  </a:lnTo>
                  <a:lnTo>
                    <a:pt x="6" y="42"/>
                  </a:lnTo>
                  <a:lnTo>
                    <a:pt x="2" y="34"/>
                  </a:lnTo>
                  <a:lnTo>
                    <a:pt x="0" y="24"/>
                  </a:lnTo>
                  <a:lnTo>
                    <a:pt x="2" y="14"/>
                  </a:lnTo>
                  <a:lnTo>
                    <a:pt x="6" y="6"/>
                  </a:lnTo>
                  <a:lnTo>
                    <a:pt x="12" y="2"/>
                  </a:lnTo>
                  <a:lnTo>
                    <a:pt x="22" y="0"/>
                  </a:lnTo>
                  <a:lnTo>
                    <a:pt x="30" y="0"/>
                  </a:lnTo>
                  <a:lnTo>
                    <a:pt x="36" y="4"/>
                  </a:lnTo>
                  <a:lnTo>
                    <a:pt x="42" y="12"/>
                  </a:lnTo>
                  <a:lnTo>
                    <a:pt x="44" y="24"/>
                  </a:lnTo>
                  <a:lnTo>
                    <a:pt x="42" y="34"/>
                  </a:lnTo>
                  <a:close/>
                  <a:moveTo>
                    <a:pt x="36" y="16"/>
                  </a:moveTo>
                  <a:lnTo>
                    <a:pt x="36" y="16"/>
                  </a:lnTo>
                  <a:lnTo>
                    <a:pt x="34" y="10"/>
                  </a:lnTo>
                  <a:lnTo>
                    <a:pt x="28" y="6"/>
                  </a:lnTo>
                  <a:lnTo>
                    <a:pt x="22" y="4"/>
                  </a:lnTo>
                  <a:lnTo>
                    <a:pt x="16" y="6"/>
                  </a:lnTo>
                  <a:lnTo>
                    <a:pt x="10" y="10"/>
                  </a:lnTo>
                  <a:lnTo>
                    <a:pt x="8" y="16"/>
                  </a:lnTo>
                  <a:lnTo>
                    <a:pt x="6" y="24"/>
                  </a:lnTo>
                  <a:lnTo>
                    <a:pt x="8" y="32"/>
                  </a:lnTo>
                  <a:lnTo>
                    <a:pt x="10" y="38"/>
                  </a:lnTo>
                  <a:lnTo>
                    <a:pt x="16" y="40"/>
                  </a:lnTo>
                  <a:lnTo>
                    <a:pt x="22" y="42"/>
                  </a:lnTo>
                  <a:lnTo>
                    <a:pt x="28" y="40"/>
                  </a:lnTo>
                  <a:lnTo>
                    <a:pt x="34" y="38"/>
                  </a:lnTo>
                  <a:lnTo>
                    <a:pt x="36" y="32"/>
                  </a:lnTo>
                  <a:lnTo>
                    <a:pt x="38" y="24"/>
                  </a:lnTo>
                  <a:lnTo>
                    <a:pt x="36" y="16"/>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36" name="Google Shape;436;p28"/>
            <p:cNvSpPr/>
            <p:nvPr/>
          </p:nvSpPr>
          <p:spPr>
            <a:xfrm>
              <a:off x="819067405" y="1319788347"/>
              <a:ext cx="36093994" cy="27495571"/>
            </a:xfrm>
            <a:custGeom>
              <a:rect b="b" l="l" r="r" t="t"/>
              <a:pathLst>
                <a:path extrusionOk="0" h="48" w="46">
                  <a:moveTo>
                    <a:pt x="44" y="34"/>
                  </a:moveTo>
                  <a:lnTo>
                    <a:pt x="44" y="34"/>
                  </a:lnTo>
                  <a:lnTo>
                    <a:pt x="40" y="42"/>
                  </a:lnTo>
                  <a:lnTo>
                    <a:pt x="32" y="46"/>
                  </a:lnTo>
                  <a:lnTo>
                    <a:pt x="22" y="48"/>
                  </a:lnTo>
                  <a:lnTo>
                    <a:pt x="14" y="46"/>
                  </a:lnTo>
                  <a:lnTo>
                    <a:pt x="6" y="42"/>
                  </a:lnTo>
                  <a:lnTo>
                    <a:pt x="2" y="34"/>
                  </a:lnTo>
                  <a:lnTo>
                    <a:pt x="0" y="24"/>
                  </a:lnTo>
                  <a:lnTo>
                    <a:pt x="2" y="14"/>
                  </a:lnTo>
                  <a:lnTo>
                    <a:pt x="6" y="6"/>
                  </a:lnTo>
                  <a:lnTo>
                    <a:pt x="14" y="2"/>
                  </a:lnTo>
                  <a:lnTo>
                    <a:pt x="22" y="0"/>
                  </a:lnTo>
                  <a:lnTo>
                    <a:pt x="32" y="0"/>
                  </a:lnTo>
                  <a:lnTo>
                    <a:pt x="38" y="4"/>
                  </a:lnTo>
                  <a:lnTo>
                    <a:pt x="44" y="12"/>
                  </a:lnTo>
                  <a:lnTo>
                    <a:pt x="46" y="24"/>
                  </a:lnTo>
                  <a:lnTo>
                    <a:pt x="44" y="34"/>
                  </a:lnTo>
                  <a:close/>
                  <a:moveTo>
                    <a:pt x="38" y="16"/>
                  </a:moveTo>
                  <a:lnTo>
                    <a:pt x="38" y="16"/>
                  </a:lnTo>
                  <a:lnTo>
                    <a:pt x="34" y="10"/>
                  </a:lnTo>
                  <a:lnTo>
                    <a:pt x="30" y="6"/>
                  </a:lnTo>
                  <a:lnTo>
                    <a:pt x="22" y="4"/>
                  </a:lnTo>
                  <a:lnTo>
                    <a:pt x="16" y="6"/>
                  </a:lnTo>
                  <a:lnTo>
                    <a:pt x="12" y="10"/>
                  </a:lnTo>
                  <a:lnTo>
                    <a:pt x="8" y="16"/>
                  </a:lnTo>
                  <a:lnTo>
                    <a:pt x="6" y="24"/>
                  </a:lnTo>
                  <a:lnTo>
                    <a:pt x="8" y="32"/>
                  </a:lnTo>
                  <a:lnTo>
                    <a:pt x="12" y="38"/>
                  </a:lnTo>
                  <a:lnTo>
                    <a:pt x="16" y="40"/>
                  </a:lnTo>
                  <a:lnTo>
                    <a:pt x="22" y="42"/>
                  </a:lnTo>
                  <a:lnTo>
                    <a:pt x="30" y="40"/>
                  </a:lnTo>
                  <a:lnTo>
                    <a:pt x="34" y="38"/>
                  </a:lnTo>
                  <a:lnTo>
                    <a:pt x="38" y="32"/>
                  </a:lnTo>
                  <a:lnTo>
                    <a:pt x="38" y="24"/>
                  </a:lnTo>
                  <a:lnTo>
                    <a:pt x="38" y="16"/>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37" name="Google Shape;437;p28"/>
            <p:cNvSpPr/>
            <p:nvPr/>
          </p:nvSpPr>
          <p:spPr>
            <a:xfrm>
              <a:off x="913225666" y="1393109870"/>
              <a:ext cx="34524689" cy="27495571"/>
            </a:xfrm>
            <a:custGeom>
              <a:rect b="b" l="l" r="r" t="t"/>
              <a:pathLst>
                <a:path extrusionOk="0" h="48" w="44">
                  <a:moveTo>
                    <a:pt x="44" y="34"/>
                  </a:moveTo>
                  <a:lnTo>
                    <a:pt x="44" y="34"/>
                  </a:lnTo>
                  <a:lnTo>
                    <a:pt x="38" y="42"/>
                  </a:lnTo>
                  <a:lnTo>
                    <a:pt x="32" y="46"/>
                  </a:lnTo>
                  <a:lnTo>
                    <a:pt x="22" y="48"/>
                  </a:lnTo>
                  <a:lnTo>
                    <a:pt x="14" y="46"/>
                  </a:lnTo>
                  <a:lnTo>
                    <a:pt x="6" y="42"/>
                  </a:lnTo>
                  <a:lnTo>
                    <a:pt x="2" y="34"/>
                  </a:lnTo>
                  <a:lnTo>
                    <a:pt x="0" y="24"/>
                  </a:lnTo>
                  <a:lnTo>
                    <a:pt x="2" y="14"/>
                  </a:lnTo>
                  <a:lnTo>
                    <a:pt x="6" y="6"/>
                  </a:lnTo>
                  <a:lnTo>
                    <a:pt x="14" y="2"/>
                  </a:lnTo>
                  <a:lnTo>
                    <a:pt x="22" y="0"/>
                  </a:lnTo>
                  <a:lnTo>
                    <a:pt x="30" y="2"/>
                  </a:lnTo>
                  <a:lnTo>
                    <a:pt x="38" y="6"/>
                  </a:lnTo>
                  <a:lnTo>
                    <a:pt x="42" y="14"/>
                  </a:lnTo>
                  <a:lnTo>
                    <a:pt x="44" y="24"/>
                  </a:lnTo>
                  <a:lnTo>
                    <a:pt x="44" y="34"/>
                  </a:lnTo>
                  <a:close/>
                  <a:moveTo>
                    <a:pt x="38" y="16"/>
                  </a:moveTo>
                  <a:lnTo>
                    <a:pt x="38" y="16"/>
                  </a:lnTo>
                  <a:lnTo>
                    <a:pt x="34" y="10"/>
                  </a:lnTo>
                  <a:lnTo>
                    <a:pt x="28" y="8"/>
                  </a:lnTo>
                  <a:lnTo>
                    <a:pt x="22" y="6"/>
                  </a:lnTo>
                  <a:lnTo>
                    <a:pt x="16" y="8"/>
                  </a:lnTo>
                  <a:lnTo>
                    <a:pt x="10" y="10"/>
                  </a:lnTo>
                  <a:lnTo>
                    <a:pt x="8" y="16"/>
                  </a:lnTo>
                  <a:lnTo>
                    <a:pt x="6" y="24"/>
                  </a:lnTo>
                  <a:lnTo>
                    <a:pt x="8" y="32"/>
                  </a:lnTo>
                  <a:lnTo>
                    <a:pt x="10" y="38"/>
                  </a:lnTo>
                  <a:lnTo>
                    <a:pt x="16" y="42"/>
                  </a:lnTo>
                  <a:lnTo>
                    <a:pt x="22" y="44"/>
                  </a:lnTo>
                  <a:lnTo>
                    <a:pt x="28" y="42"/>
                  </a:lnTo>
                  <a:lnTo>
                    <a:pt x="34" y="38"/>
                  </a:lnTo>
                  <a:lnTo>
                    <a:pt x="38" y="32"/>
                  </a:lnTo>
                  <a:lnTo>
                    <a:pt x="38" y="24"/>
                  </a:lnTo>
                  <a:lnTo>
                    <a:pt x="38" y="16"/>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38" name="Google Shape;438;p28"/>
            <p:cNvSpPr/>
            <p:nvPr/>
          </p:nvSpPr>
          <p:spPr>
            <a:xfrm>
              <a:off x="947750457" y="1398838123"/>
              <a:ext cx="18831649" cy="2291297"/>
            </a:xfrm>
            <a:custGeom>
              <a:rect b="b" l="l" r="r" t="t"/>
              <a:pathLst>
                <a:path extrusionOk="0" h="4" w="24">
                  <a:moveTo>
                    <a:pt x="24" y="4"/>
                  </a:moveTo>
                  <a:lnTo>
                    <a:pt x="0" y="4"/>
                  </a:lnTo>
                  <a:lnTo>
                    <a:pt x="0" y="0"/>
                  </a:lnTo>
                  <a:lnTo>
                    <a:pt x="24" y="0"/>
                  </a:lnTo>
                  <a:lnTo>
                    <a:pt x="24" y="4"/>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39" name="Google Shape;439;p28"/>
            <p:cNvSpPr/>
            <p:nvPr/>
          </p:nvSpPr>
          <p:spPr>
            <a:xfrm>
              <a:off x="1384016969" y="1426333625"/>
              <a:ext cx="28247473" cy="26349922"/>
            </a:xfrm>
            <a:custGeom>
              <a:rect b="b" l="l" r="r" t="t"/>
              <a:pathLst>
                <a:path extrusionOk="0" h="46" w="36">
                  <a:moveTo>
                    <a:pt x="30" y="0"/>
                  </a:moveTo>
                  <a:lnTo>
                    <a:pt x="36" y="0"/>
                  </a:lnTo>
                  <a:lnTo>
                    <a:pt x="36" y="46"/>
                  </a:lnTo>
                  <a:lnTo>
                    <a:pt x="30" y="46"/>
                  </a:lnTo>
                  <a:lnTo>
                    <a:pt x="30" y="26"/>
                  </a:lnTo>
                  <a:lnTo>
                    <a:pt x="6" y="26"/>
                  </a:lnTo>
                  <a:lnTo>
                    <a:pt x="6" y="46"/>
                  </a:lnTo>
                  <a:lnTo>
                    <a:pt x="0" y="46"/>
                  </a:lnTo>
                  <a:lnTo>
                    <a:pt x="0" y="0"/>
                  </a:lnTo>
                  <a:lnTo>
                    <a:pt x="6" y="0"/>
                  </a:lnTo>
                  <a:lnTo>
                    <a:pt x="6" y="20"/>
                  </a:lnTo>
                  <a:lnTo>
                    <a:pt x="30" y="20"/>
                  </a:lnTo>
                  <a:lnTo>
                    <a:pt x="30" y="0"/>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40" name="Google Shape;440;p28"/>
            <p:cNvSpPr/>
            <p:nvPr/>
          </p:nvSpPr>
          <p:spPr>
            <a:xfrm>
              <a:off x="1162745113" y="1426333625"/>
              <a:ext cx="29816777" cy="26349922"/>
            </a:xfrm>
            <a:custGeom>
              <a:rect b="b" l="l" r="r" t="t"/>
              <a:pathLst>
                <a:path extrusionOk="0" h="46" w="38">
                  <a:moveTo>
                    <a:pt x="30" y="0"/>
                  </a:moveTo>
                  <a:lnTo>
                    <a:pt x="38" y="0"/>
                  </a:lnTo>
                  <a:lnTo>
                    <a:pt x="38" y="46"/>
                  </a:lnTo>
                  <a:lnTo>
                    <a:pt x="30" y="46"/>
                  </a:lnTo>
                  <a:lnTo>
                    <a:pt x="30" y="26"/>
                  </a:lnTo>
                  <a:lnTo>
                    <a:pt x="6" y="26"/>
                  </a:lnTo>
                  <a:lnTo>
                    <a:pt x="6" y="46"/>
                  </a:lnTo>
                  <a:lnTo>
                    <a:pt x="0" y="46"/>
                  </a:lnTo>
                  <a:lnTo>
                    <a:pt x="0" y="0"/>
                  </a:lnTo>
                  <a:lnTo>
                    <a:pt x="6" y="0"/>
                  </a:lnTo>
                  <a:lnTo>
                    <a:pt x="6" y="20"/>
                  </a:lnTo>
                  <a:lnTo>
                    <a:pt x="30" y="20"/>
                  </a:lnTo>
                  <a:lnTo>
                    <a:pt x="30" y="0"/>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41" name="Google Shape;441;p28"/>
            <p:cNvSpPr txBox="1"/>
            <p:nvPr/>
          </p:nvSpPr>
          <p:spPr>
            <a:xfrm>
              <a:off x="1443650564" y="1441227046"/>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42" name="Google Shape;442;p28"/>
            <p:cNvSpPr txBox="1"/>
            <p:nvPr/>
          </p:nvSpPr>
          <p:spPr>
            <a:xfrm>
              <a:off x="1093695655" y="1442372805"/>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43" name="Google Shape;443;p28"/>
            <p:cNvSpPr txBox="1"/>
            <p:nvPr/>
          </p:nvSpPr>
          <p:spPr>
            <a:xfrm>
              <a:off x="1379309100" y="1534024663"/>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44" name="Google Shape;444;p28"/>
            <p:cNvSpPr txBox="1"/>
            <p:nvPr/>
          </p:nvSpPr>
          <p:spPr>
            <a:xfrm>
              <a:off x="1379309100" y="1419459795"/>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45" name="Google Shape;445;p28"/>
            <p:cNvSpPr txBox="1"/>
            <p:nvPr/>
          </p:nvSpPr>
          <p:spPr>
            <a:xfrm>
              <a:off x="1158037119" y="1419459795"/>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46" name="Google Shape;446;p28"/>
            <p:cNvSpPr txBox="1"/>
            <p:nvPr/>
          </p:nvSpPr>
          <p:spPr>
            <a:xfrm>
              <a:off x="1267888444" y="1342701266"/>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447" name="Google Shape;447;p28"/>
            <p:cNvSpPr txBox="1"/>
            <p:nvPr/>
          </p:nvSpPr>
          <p:spPr>
            <a:xfrm>
              <a:off x="1008953258" y="1312914426"/>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448" name="Google Shape;448;p28"/>
            <p:cNvSpPr txBox="1"/>
            <p:nvPr/>
          </p:nvSpPr>
          <p:spPr>
            <a:xfrm>
              <a:off x="817498198" y="1312914426"/>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449" name="Google Shape;449;p28"/>
            <p:cNvSpPr/>
            <p:nvPr/>
          </p:nvSpPr>
          <p:spPr>
            <a:xfrm>
              <a:off x="911656459" y="1246466825"/>
              <a:ext cx="34524689" cy="27495571"/>
            </a:xfrm>
            <a:custGeom>
              <a:rect b="b" l="l" r="r" t="t"/>
              <a:pathLst>
                <a:path extrusionOk="0" h="48" w="44">
                  <a:moveTo>
                    <a:pt x="44" y="34"/>
                  </a:moveTo>
                  <a:lnTo>
                    <a:pt x="44" y="34"/>
                  </a:lnTo>
                  <a:lnTo>
                    <a:pt x="38" y="42"/>
                  </a:lnTo>
                  <a:lnTo>
                    <a:pt x="32" y="46"/>
                  </a:lnTo>
                  <a:lnTo>
                    <a:pt x="22" y="48"/>
                  </a:lnTo>
                  <a:lnTo>
                    <a:pt x="14" y="46"/>
                  </a:lnTo>
                  <a:lnTo>
                    <a:pt x="6" y="42"/>
                  </a:lnTo>
                  <a:lnTo>
                    <a:pt x="2" y="34"/>
                  </a:lnTo>
                  <a:lnTo>
                    <a:pt x="0" y="24"/>
                  </a:lnTo>
                  <a:lnTo>
                    <a:pt x="2" y="14"/>
                  </a:lnTo>
                  <a:lnTo>
                    <a:pt x="6" y="6"/>
                  </a:lnTo>
                  <a:lnTo>
                    <a:pt x="14" y="2"/>
                  </a:lnTo>
                  <a:lnTo>
                    <a:pt x="22" y="0"/>
                  </a:lnTo>
                  <a:lnTo>
                    <a:pt x="30" y="2"/>
                  </a:lnTo>
                  <a:lnTo>
                    <a:pt x="38" y="6"/>
                  </a:lnTo>
                  <a:lnTo>
                    <a:pt x="42" y="14"/>
                  </a:lnTo>
                  <a:lnTo>
                    <a:pt x="44" y="24"/>
                  </a:lnTo>
                  <a:lnTo>
                    <a:pt x="44" y="34"/>
                  </a:lnTo>
                  <a:close/>
                  <a:moveTo>
                    <a:pt x="38" y="16"/>
                  </a:moveTo>
                  <a:lnTo>
                    <a:pt x="38" y="16"/>
                  </a:lnTo>
                  <a:lnTo>
                    <a:pt x="34" y="10"/>
                  </a:lnTo>
                  <a:lnTo>
                    <a:pt x="28" y="8"/>
                  </a:lnTo>
                  <a:lnTo>
                    <a:pt x="22" y="6"/>
                  </a:lnTo>
                  <a:lnTo>
                    <a:pt x="16" y="8"/>
                  </a:lnTo>
                  <a:lnTo>
                    <a:pt x="10" y="10"/>
                  </a:lnTo>
                  <a:lnTo>
                    <a:pt x="8" y="16"/>
                  </a:lnTo>
                  <a:lnTo>
                    <a:pt x="6" y="24"/>
                  </a:lnTo>
                  <a:lnTo>
                    <a:pt x="8" y="32"/>
                  </a:lnTo>
                  <a:lnTo>
                    <a:pt x="10" y="38"/>
                  </a:lnTo>
                  <a:lnTo>
                    <a:pt x="16" y="42"/>
                  </a:lnTo>
                  <a:lnTo>
                    <a:pt x="22" y="44"/>
                  </a:lnTo>
                  <a:lnTo>
                    <a:pt x="28" y="42"/>
                  </a:lnTo>
                  <a:lnTo>
                    <a:pt x="34" y="38"/>
                  </a:lnTo>
                  <a:lnTo>
                    <a:pt x="38" y="32"/>
                  </a:lnTo>
                  <a:lnTo>
                    <a:pt x="38" y="24"/>
                  </a:lnTo>
                  <a:lnTo>
                    <a:pt x="38" y="16"/>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50" name="Google Shape;450;p28"/>
            <p:cNvSpPr txBox="1"/>
            <p:nvPr/>
          </p:nvSpPr>
          <p:spPr>
            <a:xfrm>
              <a:off x="910087128" y="1239592903"/>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451" name="Google Shape;451;p28"/>
            <p:cNvSpPr txBox="1"/>
            <p:nvPr/>
          </p:nvSpPr>
          <p:spPr>
            <a:xfrm>
              <a:off x="913225666" y="1312914426"/>
              <a:ext cx="34070001"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P</a:t>
              </a:r>
              <a:endParaRPr/>
            </a:p>
          </p:txBody>
        </p:sp>
        <p:sp>
          <p:nvSpPr>
            <p:cNvPr id="452" name="Google Shape;452;p28"/>
            <p:cNvSpPr txBox="1"/>
            <p:nvPr/>
          </p:nvSpPr>
          <p:spPr>
            <a:xfrm>
              <a:off x="1110958051" y="1312914426"/>
              <a:ext cx="91804575" cy="4468032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CH</a:t>
              </a:r>
              <a:r>
                <a:rPr b="0" baseline="-25000" i="0" lang="en-US" sz="800" u="none">
                  <a:solidFill>
                    <a:srgbClr val="000000"/>
                  </a:solidFill>
                  <a:latin typeface="Arial"/>
                  <a:ea typeface="Arial"/>
                  <a:cs typeface="Arial"/>
                  <a:sym typeface="Arial"/>
                </a:rPr>
                <a:t>2</a:t>
              </a:r>
              <a:endParaRPr/>
            </a:p>
          </p:txBody>
        </p:sp>
        <p:sp>
          <p:nvSpPr>
            <p:cNvPr id="453" name="Google Shape;453;p28"/>
            <p:cNvSpPr txBox="1"/>
            <p:nvPr/>
          </p:nvSpPr>
          <p:spPr>
            <a:xfrm>
              <a:off x="911656459" y="1386235858"/>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454" name="Google Shape;454;p28"/>
            <p:cNvSpPr txBox="1"/>
            <p:nvPr/>
          </p:nvSpPr>
          <p:spPr>
            <a:xfrm>
              <a:off x="949319664" y="1383944702"/>
              <a:ext cx="17430898" cy="277640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US" sz="500" u="none">
                  <a:solidFill>
                    <a:srgbClr val="000000"/>
                  </a:solidFill>
                  <a:latin typeface="Arial"/>
                  <a:ea typeface="Arial"/>
                  <a:cs typeface="Arial"/>
                  <a:sym typeface="Arial"/>
                </a:rPr>
                <a:t>–</a:t>
              </a:r>
              <a:endParaRPr/>
            </a:p>
          </p:txBody>
        </p:sp>
        <p:sp>
          <p:nvSpPr>
            <p:cNvPr id="455" name="Google Shape;455;p28"/>
            <p:cNvSpPr/>
            <p:nvPr/>
          </p:nvSpPr>
          <p:spPr>
            <a:xfrm>
              <a:off x="1710432157" y="1589015851"/>
              <a:ext cx="28247473" cy="26349922"/>
            </a:xfrm>
            <a:custGeom>
              <a:rect b="b" l="l" r="r" t="t"/>
              <a:pathLst>
                <a:path extrusionOk="0" h="46" w="36">
                  <a:moveTo>
                    <a:pt x="0" y="46"/>
                  </a:moveTo>
                  <a:lnTo>
                    <a:pt x="0" y="0"/>
                  </a:lnTo>
                  <a:lnTo>
                    <a:pt x="8" y="0"/>
                  </a:lnTo>
                  <a:lnTo>
                    <a:pt x="30" y="36"/>
                  </a:lnTo>
                  <a:lnTo>
                    <a:pt x="30" y="0"/>
                  </a:lnTo>
                  <a:lnTo>
                    <a:pt x="36" y="0"/>
                  </a:lnTo>
                  <a:lnTo>
                    <a:pt x="36" y="46"/>
                  </a:lnTo>
                  <a:lnTo>
                    <a:pt x="30" y="46"/>
                  </a:lnTo>
                  <a:lnTo>
                    <a:pt x="6" y="8"/>
                  </a:lnTo>
                  <a:lnTo>
                    <a:pt x="6" y="46"/>
                  </a:lnTo>
                  <a:lnTo>
                    <a:pt x="0" y="46"/>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56" name="Google Shape;456;p28"/>
            <p:cNvSpPr/>
            <p:nvPr/>
          </p:nvSpPr>
          <p:spPr>
            <a:xfrm>
              <a:off x="1922288275" y="1732221799"/>
              <a:ext cx="29816777" cy="26349922"/>
            </a:xfrm>
            <a:custGeom>
              <a:rect b="b" l="l" r="r" t="t"/>
              <a:pathLst>
                <a:path extrusionOk="0" h="46" w="38">
                  <a:moveTo>
                    <a:pt x="0" y="46"/>
                  </a:moveTo>
                  <a:lnTo>
                    <a:pt x="0" y="0"/>
                  </a:lnTo>
                  <a:lnTo>
                    <a:pt x="8" y="0"/>
                  </a:lnTo>
                  <a:lnTo>
                    <a:pt x="30" y="38"/>
                  </a:lnTo>
                  <a:lnTo>
                    <a:pt x="30" y="0"/>
                  </a:lnTo>
                  <a:lnTo>
                    <a:pt x="38" y="0"/>
                  </a:lnTo>
                  <a:lnTo>
                    <a:pt x="38" y="46"/>
                  </a:lnTo>
                  <a:lnTo>
                    <a:pt x="30" y="46"/>
                  </a:lnTo>
                  <a:lnTo>
                    <a:pt x="6" y="10"/>
                  </a:lnTo>
                  <a:lnTo>
                    <a:pt x="6" y="46"/>
                  </a:lnTo>
                  <a:lnTo>
                    <a:pt x="0" y="46"/>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57" name="Google Shape;457;p28"/>
            <p:cNvSpPr/>
            <p:nvPr/>
          </p:nvSpPr>
          <p:spPr>
            <a:xfrm>
              <a:off x="2008599879" y="1611928679"/>
              <a:ext cx="28247473" cy="26349922"/>
            </a:xfrm>
            <a:custGeom>
              <a:rect b="b" l="l" r="r" t="t"/>
              <a:pathLst>
                <a:path extrusionOk="0" h="46" w="36">
                  <a:moveTo>
                    <a:pt x="0" y="46"/>
                  </a:moveTo>
                  <a:lnTo>
                    <a:pt x="0" y="0"/>
                  </a:lnTo>
                  <a:lnTo>
                    <a:pt x="6" y="0"/>
                  </a:lnTo>
                  <a:lnTo>
                    <a:pt x="30" y="36"/>
                  </a:lnTo>
                  <a:lnTo>
                    <a:pt x="30" y="0"/>
                  </a:lnTo>
                  <a:lnTo>
                    <a:pt x="36" y="0"/>
                  </a:lnTo>
                  <a:lnTo>
                    <a:pt x="36" y="46"/>
                  </a:lnTo>
                  <a:lnTo>
                    <a:pt x="30" y="46"/>
                  </a:lnTo>
                  <a:lnTo>
                    <a:pt x="6" y="8"/>
                  </a:lnTo>
                  <a:lnTo>
                    <a:pt x="6" y="46"/>
                  </a:lnTo>
                  <a:lnTo>
                    <a:pt x="0" y="46"/>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58" name="Google Shape;458;p28"/>
            <p:cNvSpPr txBox="1"/>
            <p:nvPr/>
          </p:nvSpPr>
          <p:spPr>
            <a:xfrm>
              <a:off x="2055679071" y="1710454549"/>
              <a:ext cx="91804575" cy="4468032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NH</a:t>
              </a:r>
              <a:r>
                <a:rPr b="0" baseline="-25000" i="0" lang="en-US" sz="800" u="none">
                  <a:solidFill>
                    <a:srgbClr val="000000"/>
                  </a:solidFill>
                  <a:latin typeface="Arial"/>
                  <a:ea typeface="Arial"/>
                  <a:cs typeface="Arial"/>
                  <a:sym typeface="Arial"/>
                </a:rPr>
                <a:t>2</a:t>
              </a:r>
              <a:endParaRPr/>
            </a:p>
          </p:txBody>
        </p:sp>
        <p:sp>
          <p:nvSpPr>
            <p:cNvPr id="459" name="Google Shape;459;p28"/>
            <p:cNvSpPr txBox="1"/>
            <p:nvPr/>
          </p:nvSpPr>
          <p:spPr>
            <a:xfrm>
              <a:off x="2085495744" y="1566102841"/>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60" name="Google Shape;460;p28"/>
            <p:cNvSpPr txBox="1"/>
            <p:nvPr/>
          </p:nvSpPr>
          <p:spPr>
            <a:xfrm>
              <a:off x="2003892009" y="1603909271"/>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N</a:t>
              </a:r>
              <a:endParaRPr/>
            </a:p>
          </p:txBody>
        </p:sp>
        <p:sp>
          <p:nvSpPr>
            <p:cNvPr id="461" name="Google Shape;461;p28"/>
            <p:cNvSpPr txBox="1"/>
            <p:nvPr/>
          </p:nvSpPr>
          <p:spPr>
            <a:xfrm>
              <a:off x="1705724288" y="1709308971"/>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N</a:t>
              </a:r>
              <a:endParaRPr/>
            </a:p>
          </p:txBody>
        </p:sp>
        <p:sp>
          <p:nvSpPr>
            <p:cNvPr id="462" name="Google Shape;462;p28"/>
            <p:cNvSpPr txBox="1"/>
            <p:nvPr/>
          </p:nvSpPr>
          <p:spPr>
            <a:xfrm>
              <a:off x="1705724288" y="1580996261"/>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N</a:t>
              </a:r>
              <a:endParaRPr/>
            </a:p>
          </p:txBody>
        </p:sp>
        <p:sp>
          <p:nvSpPr>
            <p:cNvPr id="463" name="Google Shape;463;p28"/>
            <p:cNvSpPr txBox="1"/>
            <p:nvPr/>
          </p:nvSpPr>
          <p:spPr>
            <a:xfrm>
              <a:off x="1555070971" y="1645152616"/>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64" name="Google Shape;464;p28"/>
            <p:cNvSpPr txBox="1"/>
            <p:nvPr/>
          </p:nvSpPr>
          <p:spPr>
            <a:xfrm>
              <a:off x="1917580405" y="1725347969"/>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N</a:t>
              </a:r>
              <a:endParaRPr/>
            </a:p>
          </p:txBody>
        </p:sp>
        <p:sp>
          <p:nvSpPr>
            <p:cNvPr id="465" name="Google Shape;465;p28"/>
            <p:cNvSpPr/>
            <p:nvPr/>
          </p:nvSpPr>
          <p:spPr>
            <a:xfrm>
              <a:off x="1256903249" y="1796378155"/>
              <a:ext cx="34524689" cy="27495571"/>
            </a:xfrm>
            <a:custGeom>
              <a:rect b="b" l="l" r="r" t="t"/>
              <a:pathLst>
                <a:path extrusionOk="0" h="48" w="44">
                  <a:moveTo>
                    <a:pt x="42" y="34"/>
                  </a:moveTo>
                  <a:lnTo>
                    <a:pt x="42" y="34"/>
                  </a:lnTo>
                  <a:lnTo>
                    <a:pt x="38" y="40"/>
                  </a:lnTo>
                  <a:lnTo>
                    <a:pt x="30" y="46"/>
                  </a:lnTo>
                  <a:lnTo>
                    <a:pt x="22" y="48"/>
                  </a:lnTo>
                  <a:lnTo>
                    <a:pt x="12" y="46"/>
                  </a:lnTo>
                  <a:lnTo>
                    <a:pt x="6" y="40"/>
                  </a:lnTo>
                  <a:lnTo>
                    <a:pt x="0" y="34"/>
                  </a:lnTo>
                  <a:lnTo>
                    <a:pt x="0" y="24"/>
                  </a:lnTo>
                  <a:lnTo>
                    <a:pt x="0" y="14"/>
                  </a:lnTo>
                  <a:lnTo>
                    <a:pt x="6" y="6"/>
                  </a:lnTo>
                  <a:lnTo>
                    <a:pt x="12" y="0"/>
                  </a:lnTo>
                  <a:lnTo>
                    <a:pt x="22" y="0"/>
                  </a:lnTo>
                  <a:lnTo>
                    <a:pt x="30" y="0"/>
                  </a:lnTo>
                  <a:lnTo>
                    <a:pt x="36" y="4"/>
                  </a:lnTo>
                  <a:lnTo>
                    <a:pt x="42" y="12"/>
                  </a:lnTo>
                  <a:lnTo>
                    <a:pt x="44" y="22"/>
                  </a:lnTo>
                  <a:lnTo>
                    <a:pt x="42" y="34"/>
                  </a:lnTo>
                  <a:close/>
                  <a:moveTo>
                    <a:pt x="36" y="16"/>
                  </a:moveTo>
                  <a:lnTo>
                    <a:pt x="36" y="16"/>
                  </a:lnTo>
                  <a:lnTo>
                    <a:pt x="34" y="10"/>
                  </a:lnTo>
                  <a:lnTo>
                    <a:pt x="28" y="6"/>
                  </a:lnTo>
                  <a:lnTo>
                    <a:pt x="22" y="4"/>
                  </a:lnTo>
                  <a:lnTo>
                    <a:pt x="16" y="6"/>
                  </a:lnTo>
                  <a:lnTo>
                    <a:pt x="10" y="10"/>
                  </a:lnTo>
                  <a:lnTo>
                    <a:pt x="6" y="16"/>
                  </a:lnTo>
                  <a:lnTo>
                    <a:pt x="6" y="24"/>
                  </a:lnTo>
                  <a:lnTo>
                    <a:pt x="6" y="32"/>
                  </a:lnTo>
                  <a:lnTo>
                    <a:pt x="10" y="36"/>
                  </a:lnTo>
                  <a:lnTo>
                    <a:pt x="16" y="40"/>
                  </a:lnTo>
                  <a:lnTo>
                    <a:pt x="22" y="42"/>
                  </a:lnTo>
                  <a:lnTo>
                    <a:pt x="28" y="40"/>
                  </a:lnTo>
                  <a:lnTo>
                    <a:pt x="34" y="36"/>
                  </a:lnTo>
                  <a:lnTo>
                    <a:pt x="36" y="32"/>
                  </a:lnTo>
                  <a:lnTo>
                    <a:pt x="38" y="24"/>
                  </a:lnTo>
                  <a:lnTo>
                    <a:pt x="36" y="16"/>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66" name="Google Shape;466;p28"/>
            <p:cNvSpPr/>
            <p:nvPr/>
          </p:nvSpPr>
          <p:spPr>
            <a:xfrm>
              <a:off x="1065448189" y="1796378155"/>
              <a:ext cx="34524689" cy="27495571"/>
            </a:xfrm>
            <a:custGeom>
              <a:rect b="b" l="l" r="r" t="t"/>
              <a:pathLst>
                <a:path extrusionOk="0" h="48" w="44">
                  <a:moveTo>
                    <a:pt x="44" y="34"/>
                  </a:moveTo>
                  <a:lnTo>
                    <a:pt x="44" y="34"/>
                  </a:lnTo>
                  <a:lnTo>
                    <a:pt x="38" y="40"/>
                  </a:lnTo>
                  <a:lnTo>
                    <a:pt x="32" y="46"/>
                  </a:lnTo>
                  <a:lnTo>
                    <a:pt x="22" y="48"/>
                  </a:lnTo>
                  <a:lnTo>
                    <a:pt x="14" y="46"/>
                  </a:lnTo>
                  <a:lnTo>
                    <a:pt x="6" y="40"/>
                  </a:lnTo>
                  <a:lnTo>
                    <a:pt x="2" y="34"/>
                  </a:lnTo>
                  <a:lnTo>
                    <a:pt x="0" y="24"/>
                  </a:lnTo>
                  <a:lnTo>
                    <a:pt x="2" y="14"/>
                  </a:lnTo>
                  <a:lnTo>
                    <a:pt x="6" y="6"/>
                  </a:lnTo>
                  <a:lnTo>
                    <a:pt x="14" y="0"/>
                  </a:lnTo>
                  <a:lnTo>
                    <a:pt x="22" y="0"/>
                  </a:lnTo>
                  <a:lnTo>
                    <a:pt x="30" y="0"/>
                  </a:lnTo>
                  <a:lnTo>
                    <a:pt x="38" y="4"/>
                  </a:lnTo>
                  <a:lnTo>
                    <a:pt x="42" y="12"/>
                  </a:lnTo>
                  <a:lnTo>
                    <a:pt x="44" y="22"/>
                  </a:lnTo>
                  <a:lnTo>
                    <a:pt x="44" y="34"/>
                  </a:lnTo>
                  <a:close/>
                  <a:moveTo>
                    <a:pt x="38" y="16"/>
                  </a:moveTo>
                  <a:lnTo>
                    <a:pt x="38" y="16"/>
                  </a:lnTo>
                  <a:lnTo>
                    <a:pt x="34" y="10"/>
                  </a:lnTo>
                  <a:lnTo>
                    <a:pt x="28" y="6"/>
                  </a:lnTo>
                  <a:lnTo>
                    <a:pt x="22" y="4"/>
                  </a:lnTo>
                  <a:lnTo>
                    <a:pt x="16" y="6"/>
                  </a:lnTo>
                  <a:lnTo>
                    <a:pt x="10" y="10"/>
                  </a:lnTo>
                  <a:lnTo>
                    <a:pt x="8" y="16"/>
                  </a:lnTo>
                  <a:lnTo>
                    <a:pt x="6" y="24"/>
                  </a:lnTo>
                  <a:lnTo>
                    <a:pt x="8" y="32"/>
                  </a:lnTo>
                  <a:lnTo>
                    <a:pt x="10" y="36"/>
                  </a:lnTo>
                  <a:lnTo>
                    <a:pt x="16" y="40"/>
                  </a:lnTo>
                  <a:lnTo>
                    <a:pt x="22" y="42"/>
                  </a:lnTo>
                  <a:lnTo>
                    <a:pt x="28" y="40"/>
                  </a:lnTo>
                  <a:lnTo>
                    <a:pt x="34" y="36"/>
                  </a:lnTo>
                  <a:lnTo>
                    <a:pt x="38" y="32"/>
                  </a:lnTo>
                  <a:lnTo>
                    <a:pt x="38" y="24"/>
                  </a:lnTo>
                  <a:lnTo>
                    <a:pt x="38" y="16"/>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67" name="Google Shape;467;p28"/>
            <p:cNvSpPr/>
            <p:nvPr/>
          </p:nvSpPr>
          <p:spPr>
            <a:xfrm>
              <a:off x="1159606450" y="1869699677"/>
              <a:ext cx="34524689" cy="27495571"/>
            </a:xfrm>
            <a:custGeom>
              <a:rect b="b" l="l" r="r" t="t"/>
              <a:pathLst>
                <a:path extrusionOk="0" h="48" w="44">
                  <a:moveTo>
                    <a:pt x="42" y="34"/>
                  </a:moveTo>
                  <a:lnTo>
                    <a:pt x="42" y="34"/>
                  </a:lnTo>
                  <a:lnTo>
                    <a:pt x="38" y="42"/>
                  </a:lnTo>
                  <a:lnTo>
                    <a:pt x="30" y="46"/>
                  </a:lnTo>
                  <a:lnTo>
                    <a:pt x="22" y="48"/>
                  </a:lnTo>
                  <a:lnTo>
                    <a:pt x="12" y="46"/>
                  </a:lnTo>
                  <a:lnTo>
                    <a:pt x="6" y="42"/>
                  </a:lnTo>
                  <a:lnTo>
                    <a:pt x="0" y="34"/>
                  </a:lnTo>
                  <a:lnTo>
                    <a:pt x="0" y="24"/>
                  </a:lnTo>
                  <a:lnTo>
                    <a:pt x="0" y="14"/>
                  </a:lnTo>
                  <a:lnTo>
                    <a:pt x="6" y="6"/>
                  </a:lnTo>
                  <a:lnTo>
                    <a:pt x="12" y="2"/>
                  </a:lnTo>
                  <a:lnTo>
                    <a:pt x="22" y="0"/>
                  </a:lnTo>
                  <a:lnTo>
                    <a:pt x="30" y="2"/>
                  </a:lnTo>
                  <a:lnTo>
                    <a:pt x="36" y="6"/>
                  </a:lnTo>
                  <a:lnTo>
                    <a:pt x="42" y="14"/>
                  </a:lnTo>
                  <a:lnTo>
                    <a:pt x="44" y="24"/>
                  </a:lnTo>
                  <a:lnTo>
                    <a:pt x="42" y="34"/>
                  </a:lnTo>
                  <a:close/>
                  <a:moveTo>
                    <a:pt x="36" y="16"/>
                  </a:moveTo>
                  <a:lnTo>
                    <a:pt x="36" y="16"/>
                  </a:lnTo>
                  <a:lnTo>
                    <a:pt x="34" y="10"/>
                  </a:lnTo>
                  <a:lnTo>
                    <a:pt x="28" y="6"/>
                  </a:lnTo>
                  <a:lnTo>
                    <a:pt x="22" y="6"/>
                  </a:lnTo>
                  <a:lnTo>
                    <a:pt x="16" y="6"/>
                  </a:lnTo>
                  <a:lnTo>
                    <a:pt x="10" y="10"/>
                  </a:lnTo>
                  <a:lnTo>
                    <a:pt x="6" y="16"/>
                  </a:lnTo>
                  <a:lnTo>
                    <a:pt x="6" y="24"/>
                  </a:lnTo>
                  <a:lnTo>
                    <a:pt x="6" y="32"/>
                  </a:lnTo>
                  <a:lnTo>
                    <a:pt x="10" y="38"/>
                  </a:lnTo>
                  <a:lnTo>
                    <a:pt x="16" y="42"/>
                  </a:lnTo>
                  <a:lnTo>
                    <a:pt x="22" y="42"/>
                  </a:lnTo>
                  <a:lnTo>
                    <a:pt x="28" y="42"/>
                  </a:lnTo>
                  <a:lnTo>
                    <a:pt x="34" y="38"/>
                  </a:lnTo>
                  <a:lnTo>
                    <a:pt x="36" y="32"/>
                  </a:lnTo>
                  <a:lnTo>
                    <a:pt x="38" y="24"/>
                  </a:lnTo>
                  <a:lnTo>
                    <a:pt x="36" y="16"/>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68" name="Google Shape;468;p28"/>
            <p:cNvSpPr/>
            <p:nvPr/>
          </p:nvSpPr>
          <p:spPr>
            <a:xfrm>
              <a:off x="1194131117" y="1875427930"/>
              <a:ext cx="17262345" cy="1145648"/>
            </a:xfrm>
            <a:custGeom>
              <a:rect b="b" l="l" r="r" t="t"/>
              <a:pathLst>
                <a:path extrusionOk="0" h="2" w="22">
                  <a:moveTo>
                    <a:pt x="22" y="2"/>
                  </a:moveTo>
                  <a:lnTo>
                    <a:pt x="0" y="2"/>
                  </a:lnTo>
                  <a:lnTo>
                    <a:pt x="0" y="0"/>
                  </a:lnTo>
                  <a:lnTo>
                    <a:pt x="22" y="0"/>
                  </a:lnTo>
                  <a:lnTo>
                    <a:pt x="22" y="2"/>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69" name="Google Shape;469;p28"/>
            <p:cNvSpPr/>
            <p:nvPr/>
          </p:nvSpPr>
          <p:spPr>
            <a:xfrm>
              <a:off x="1646090693" y="1902923614"/>
              <a:ext cx="28247473" cy="26349922"/>
            </a:xfrm>
            <a:custGeom>
              <a:rect b="b" l="l" r="r" t="t"/>
              <a:pathLst>
                <a:path extrusionOk="0" h="46" w="36">
                  <a:moveTo>
                    <a:pt x="30" y="0"/>
                  </a:moveTo>
                  <a:lnTo>
                    <a:pt x="36" y="0"/>
                  </a:lnTo>
                  <a:lnTo>
                    <a:pt x="36" y="46"/>
                  </a:lnTo>
                  <a:lnTo>
                    <a:pt x="30" y="46"/>
                  </a:lnTo>
                  <a:lnTo>
                    <a:pt x="30" y="24"/>
                  </a:lnTo>
                  <a:lnTo>
                    <a:pt x="6" y="24"/>
                  </a:lnTo>
                  <a:lnTo>
                    <a:pt x="6" y="46"/>
                  </a:lnTo>
                  <a:lnTo>
                    <a:pt x="0" y="46"/>
                  </a:lnTo>
                  <a:lnTo>
                    <a:pt x="0" y="0"/>
                  </a:lnTo>
                  <a:lnTo>
                    <a:pt x="6" y="0"/>
                  </a:lnTo>
                  <a:lnTo>
                    <a:pt x="6" y="20"/>
                  </a:lnTo>
                  <a:lnTo>
                    <a:pt x="30" y="20"/>
                  </a:lnTo>
                  <a:lnTo>
                    <a:pt x="30" y="0"/>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70" name="Google Shape;470;p28"/>
            <p:cNvSpPr/>
            <p:nvPr/>
          </p:nvSpPr>
          <p:spPr>
            <a:xfrm>
              <a:off x="1424818837" y="1902923614"/>
              <a:ext cx="29816777" cy="26349922"/>
            </a:xfrm>
            <a:custGeom>
              <a:rect b="b" l="l" r="r" t="t"/>
              <a:pathLst>
                <a:path extrusionOk="0" h="46" w="38">
                  <a:moveTo>
                    <a:pt x="30" y="0"/>
                  </a:moveTo>
                  <a:lnTo>
                    <a:pt x="38" y="0"/>
                  </a:lnTo>
                  <a:lnTo>
                    <a:pt x="38" y="46"/>
                  </a:lnTo>
                  <a:lnTo>
                    <a:pt x="30" y="46"/>
                  </a:lnTo>
                  <a:lnTo>
                    <a:pt x="30" y="24"/>
                  </a:lnTo>
                  <a:lnTo>
                    <a:pt x="6" y="24"/>
                  </a:lnTo>
                  <a:lnTo>
                    <a:pt x="6" y="46"/>
                  </a:lnTo>
                  <a:lnTo>
                    <a:pt x="0" y="46"/>
                  </a:lnTo>
                  <a:lnTo>
                    <a:pt x="0" y="0"/>
                  </a:lnTo>
                  <a:lnTo>
                    <a:pt x="6" y="0"/>
                  </a:lnTo>
                  <a:lnTo>
                    <a:pt x="6" y="20"/>
                  </a:lnTo>
                  <a:lnTo>
                    <a:pt x="30" y="20"/>
                  </a:lnTo>
                  <a:lnTo>
                    <a:pt x="30" y="0"/>
                  </a:lnTo>
                  <a:close/>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71" name="Google Shape;471;p28"/>
            <p:cNvSpPr txBox="1"/>
            <p:nvPr/>
          </p:nvSpPr>
          <p:spPr>
            <a:xfrm>
              <a:off x="1705724288" y="1917817035"/>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72" name="Google Shape;472;p28"/>
            <p:cNvSpPr txBox="1"/>
            <p:nvPr/>
          </p:nvSpPr>
          <p:spPr>
            <a:xfrm>
              <a:off x="1355769504" y="1918962612"/>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73" name="Google Shape;473;p28"/>
            <p:cNvSpPr txBox="1"/>
            <p:nvPr/>
          </p:nvSpPr>
          <p:spPr>
            <a:xfrm>
              <a:off x="1641382824" y="2010614470"/>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74" name="Google Shape;474;p28"/>
            <p:cNvSpPr txBox="1"/>
            <p:nvPr/>
          </p:nvSpPr>
          <p:spPr>
            <a:xfrm>
              <a:off x="1641382824" y="1896049602"/>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75" name="Google Shape;475;p28"/>
            <p:cNvSpPr txBox="1"/>
            <p:nvPr/>
          </p:nvSpPr>
          <p:spPr>
            <a:xfrm>
              <a:off x="1420110967" y="1896049602"/>
              <a:ext cx="36446415"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H</a:t>
              </a:r>
              <a:endParaRPr/>
            </a:p>
          </p:txBody>
        </p:sp>
        <p:sp>
          <p:nvSpPr>
            <p:cNvPr id="476" name="Google Shape;476;p28"/>
            <p:cNvSpPr txBox="1"/>
            <p:nvPr/>
          </p:nvSpPr>
          <p:spPr>
            <a:xfrm>
              <a:off x="1529962168" y="1819291164"/>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477" name="Google Shape;477;p28"/>
            <p:cNvSpPr txBox="1"/>
            <p:nvPr/>
          </p:nvSpPr>
          <p:spPr>
            <a:xfrm>
              <a:off x="1253764711" y="1789504324"/>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478" name="Google Shape;478;p28"/>
            <p:cNvSpPr txBox="1"/>
            <p:nvPr/>
          </p:nvSpPr>
          <p:spPr>
            <a:xfrm>
              <a:off x="1062309651" y="1789504324"/>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479" name="Google Shape;479;p28"/>
            <p:cNvSpPr/>
            <p:nvPr/>
          </p:nvSpPr>
          <p:spPr>
            <a:xfrm>
              <a:off x="1159606450" y="1723056632"/>
              <a:ext cx="34524689" cy="27495571"/>
            </a:xfrm>
            <a:custGeom>
              <a:rect b="b" l="l" r="r" t="t"/>
              <a:pathLst>
                <a:path extrusionOk="0" h="48" w="44">
                  <a:moveTo>
                    <a:pt x="44" y="34"/>
                  </a:moveTo>
                  <a:lnTo>
                    <a:pt x="44" y="34"/>
                  </a:lnTo>
                  <a:lnTo>
                    <a:pt x="38" y="42"/>
                  </a:lnTo>
                  <a:lnTo>
                    <a:pt x="32" y="46"/>
                  </a:lnTo>
                  <a:lnTo>
                    <a:pt x="22" y="48"/>
                  </a:lnTo>
                  <a:lnTo>
                    <a:pt x="14" y="46"/>
                  </a:lnTo>
                  <a:lnTo>
                    <a:pt x="6" y="42"/>
                  </a:lnTo>
                  <a:lnTo>
                    <a:pt x="2" y="34"/>
                  </a:lnTo>
                  <a:lnTo>
                    <a:pt x="0" y="24"/>
                  </a:lnTo>
                  <a:lnTo>
                    <a:pt x="2" y="14"/>
                  </a:lnTo>
                  <a:lnTo>
                    <a:pt x="6" y="6"/>
                  </a:lnTo>
                  <a:lnTo>
                    <a:pt x="14" y="2"/>
                  </a:lnTo>
                  <a:lnTo>
                    <a:pt x="22" y="0"/>
                  </a:lnTo>
                  <a:lnTo>
                    <a:pt x="30" y="2"/>
                  </a:lnTo>
                  <a:lnTo>
                    <a:pt x="38" y="6"/>
                  </a:lnTo>
                  <a:lnTo>
                    <a:pt x="42" y="14"/>
                  </a:lnTo>
                  <a:lnTo>
                    <a:pt x="44" y="24"/>
                  </a:lnTo>
                  <a:lnTo>
                    <a:pt x="44" y="34"/>
                  </a:lnTo>
                  <a:close/>
                  <a:moveTo>
                    <a:pt x="38" y="16"/>
                  </a:moveTo>
                  <a:lnTo>
                    <a:pt x="38" y="16"/>
                  </a:lnTo>
                  <a:lnTo>
                    <a:pt x="34" y="10"/>
                  </a:lnTo>
                  <a:lnTo>
                    <a:pt x="28" y="6"/>
                  </a:lnTo>
                  <a:lnTo>
                    <a:pt x="22" y="6"/>
                  </a:lnTo>
                  <a:lnTo>
                    <a:pt x="16" y="6"/>
                  </a:lnTo>
                  <a:lnTo>
                    <a:pt x="10" y="10"/>
                  </a:lnTo>
                  <a:lnTo>
                    <a:pt x="8" y="16"/>
                  </a:lnTo>
                  <a:lnTo>
                    <a:pt x="6" y="24"/>
                  </a:lnTo>
                  <a:lnTo>
                    <a:pt x="8" y="32"/>
                  </a:lnTo>
                  <a:lnTo>
                    <a:pt x="10" y="38"/>
                  </a:lnTo>
                  <a:lnTo>
                    <a:pt x="16" y="42"/>
                  </a:lnTo>
                  <a:lnTo>
                    <a:pt x="22" y="42"/>
                  </a:lnTo>
                  <a:lnTo>
                    <a:pt x="28" y="42"/>
                  </a:lnTo>
                  <a:lnTo>
                    <a:pt x="34" y="38"/>
                  </a:lnTo>
                  <a:lnTo>
                    <a:pt x="38" y="32"/>
                  </a:lnTo>
                  <a:lnTo>
                    <a:pt x="38" y="24"/>
                  </a:lnTo>
                  <a:lnTo>
                    <a:pt x="38" y="16"/>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80" name="Google Shape;480;p28"/>
            <p:cNvSpPr txBox="1"/>
            <p:nvPr/>
          </p:nvSpPr>
          <p:spPr>
            <a:xfrm>
              <a:off x="1156467788" y="1716182801"/>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481" name="Google Shape;481;p28"/>
            <p:cNvSpPr txBox="1"/>
            <p:nvPr/>
          </p:nvSpPr>
          <p:spPr>
            <a:xfrm>
              <a:off x="1158037119" y="1789504324"/>
              <a:ext cx="34070001"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P</a:t>
              </a:r>
              <a:endParaRPr/>
            </a:p>
          </p:txBody>
        </p:sp>
        <p:sp>
          <p:nvSpPr>
            <p:cNvPr id="482" name="Google Shape;482;p28"/>
            <p:cNvSpPr txBox="1"/>
            <p:nvPr/>
          </p:nvSpPr>
          <p:spPr>
            <a:xfrm>
              <a:off x="1357338710" y="1789504324"/>
              <a:ext cx="91804575" cy="4468032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CH</a:t>
              </a:r>
              <a:r>
                <a:rPr b="0" baseline="-25000" i="0" lang="en-US" sz="800" u="none">
                  <a:solidFill>
                    <a:srgbClr val="000000"/>
                  </a:solidFill>
                  <a:latin typeface="Arial"/>
                  <a:ea typeface="Arial"/>
                  <a:cs typeface="Arial"/>
                  <a:sym typeface="Arial"/>
                </a:rPr>
                <a:t>2</a:t>
              </a:r>
              <a:endParaRPr/>
            </a:p>
          </p:txBody>
        </p:sp>
        <p:sp>
          <p:nvSpPr>
            <p:cNvPr id="483" name="Google Shape;483;p28"/>
            <p:cNvSpPr txBox="1"/>
            <p:nvPr/>
          </p:nvSpPr>
          <p:spPr>
            <a:xfrm>
              <a:off x="1156467788" y="1862825847"/>
              <a:ext cx="39615652"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a:t>
              </a:r>
              <a:endParaRPr/>
            </a:p>
          </p:txBody>
        </p:sp>
        <p:sp>
          <p:nvSpPr>
            <p:cNvPr id="484" name="Google Shape;484;p28"/>
            <p:cNvSpPr txBox="1"/>
            <p:nvPr/>
          </p:nvSpPr>
          <p:spPr>
            <a:xfrm>
              <a:off x="1194131117" y="1860534510"/>
              <a:ext cx="17430898" cy="277640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US" sz="500" u="none">
                  <a:solidFill>
                    <a:srgbClr val="000000"/>
                  </a:solidFill>
                  <a:latin typeface="Arial"/>
                  <a:ea typeface="Arial"/>
                  <a:cs typeface="Arial"/>
                  <a:sym typeface="Arial"/>
                </a:rPr>
                <a:t>–</a:t>
              </a:r>
              <a:endParaRPr/>
            </a:p>
          </p:txBody>
        </p:sp>
        <p:grpSp>
          <p:nvGrpSpPr>
            <p:cNvPr id="485" name="Google Shape;485;p28"/>
            <p:cNvGrpSpPr/>
            <p:nvPr/>
          </p:nvGrpSpPr>
          <p:grpSpPr>
            <a:xfrm>
              <a:off x="717062644" y="1631404774"/>
              <a:ext cx="51787069" cy="449094327"/>
              <a:chOff x="0" y="0"/>
              <a:chExt cx="2147483647" cy="2147483647"/>
            </a:xfrm>
          </p:grpSpPr>
          <p:cxnSp>
            <p:nvCxnSpPr>
              <p:cNvPr id="486" name="Google Shape;486;p28"/>
              <p:cNvCxnSpPr/>
              <p:nvPr/>
            </p:nvCxnSpPr>
            <p:spPr>
              <a:xfrm>
                <a:off x="0" y="1073742203"/>
                <a:ext cx="976129722" cy="2739945"/>
              </a:xfrm>
              <a:prstGeom prst="straightConnector1">
                <a:avLst/>
              </a:prstGeom>
              <a:noFill/>
              <a:ln cap="flat" cmpd="sng" w="9525">
                <a:solidFill>
                  <a:srgbClr val="000000"/>
                </a:solidFill>
                <a:prstDash val="solid"/>
                <a:miter lim="800000"/>
                <a:headEnd len="med" w="med" type="none"/>
                <a:tailEnd len="med" w="med" type="none"/>
              </a:ln>
            </p:spPr>
          </p:cxnSp>
          <p:sp>
            <p:nvSpPr>
              <p:cNvPr id="487" name="Google Shape;487;p28"/>
              <p:cNvSpPr/>
              <p:nvPr/>
            </p:nvSpPr>
            <p:spPr>
              <a:xfrm>
                <a:off x="976129722" y="0"/>
                <a:ext cx="1171353924" cy="2147483647"/>
              </a:xfrm>
              <a:custGeom>
                <a:rect b="b" l="l" r="r" t="t"/>
                <a:pathLst>
                  <a:path extrusionOk="0" h="784" w="36">
                    <a:moveTo>
                      <a:pt x="36" y="784"/>
                    </a:moveTo>
                    <a:lnTo>
                      <a:pt x="16" y="784"/>
                    </a:lnTo>
                    <a:lnTo>
                      <a:pt x="10" y="784"/>
                    </a:lnTo>
                    <a:lnTo>
                      <a:pt x="4" y="780"/>
                    </a:lnTo>
                    <a:lnTo>
                      <a:pt x="0" y="776"/>
                    </a:lnTo>
                    <a:lnTo>
                      <a:pt x="0" y="770"/>
                    </a:lnTo>
                    <a:lnTo>
                      <a:pt x="0" y="14"/>
                    </a:lnTo>
                    <a:lnTo>
                      <a:pt x="0" y="8"/>
                    </a:lnTo>
                    <a:lnTo>
                      <a:pt x="4" y="4"/>
                    </a:lnTo>
                    <a:lnTo>
                      <a:pt x="10" y="0"/>
                    </a:lnTo>
                    <a:lnTo>
                      <a:pt x="16" y="0"/>
                    </a:lnTo>
                    <a:lnTo>
                      <a:pt x="36"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sp>
          <p:nvSpPr>
            <p:cNvPr id="488" name="Google Shape;488;p28"/>
            <p:cNvSpPr txBox="1"/>
            <p:nvPr/>
          </p:nvSpPr>
          <p:spPr>
            <a:xfrm>
              <a:off x="339958586" y="1763944808"/>
              <a:ext cx="341486671" cy="923583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a:p>
            <a:p>
              <a:pPr indent="0" lvl="0" marL="0" marR="0" rtl="0" algn="l">
                <a:lnSpc>
                  <a:spcPct val="100000"/>
                </a:lnSpc>
                <a:spcBef>
                  <a:spcPts val="0"/>
                </a:spcBef>
                <a:spcAft>
                  <a:spcPts val="0"/>
                </a:spcAft>
                <a:buClr>
                  <a:srgbClr val="000000"/>
                </a:buClr>
                <a:buSzPts val="1000"/>
                <a:buFont typeface="Arial"/>
                <a:buNone/>
              </a:pPr>
              <a:r>
                <a:rPr lang="en-US" sz="1000"/>
                <a:t>N</a:t>
              </a:r>
              <a:r>
                <a:rPr b="0" i="0" lang="en-US" sz="1000" u="none">
                  <a:solidFill>
                    <a:srgbClr val="000000"/>
                  </a:solidFill>
                  <a:latin typeface="Arial"/>
                  <a:ea typeface="Arial"/>
                  <a:cs typeface="Arial"/>
                  <a:sym typeface="Arial"/>
                </a:rPr>
                <a:t>ucleotid</a:t>
              </a:r>
              <a:r>
                <a:rPr lang="en-US" sz="1000"/>
                <a:t>o</a:t>
              </a:r>
              <a:endParaRPr/>
            </a:p>
          </p:txBody>
        </p:sp>
        <p:grpSp>
          <p:nvGrpSpPr>
            <p:cNvPr id="489" name="Google Shape;489;p28"/>
            <p:cNvGrpSpPr/>
            <p:nvPr/>
          </p:nvGrpSpPr>
          <p:grpSpPr>
            <a:xfrm>
              <a:off x="472251315" y="572825277"/>
              <a:ext cx="51786972" cy="311616471"/>
              <a:chOff x="0" y="0"/>
              <a:chExt cx="2147483647" cy="2147483647"/>
            </a:xfrm>
          </p:grpSpPr>
          <p:cxnSp>
            <p:nvCxnSpPr>
              <p:cNvPr id="490" name="Google Shape;490;p28"/>
              <p:cNvCxnSpPr/>
              <p:nvPr/>
            </p:nvCxnSpPr>
            <p:spPr>
              <a:xfrm>
                <a:off x="0" y="1057951698"/>
                <a:ext cx="1041206732" cy="3948745"/>
              </a:xfrm>
              <a:prstGeom prst="straightConnector1">
                <a:avLst/>
              </a:prstGeom>
              <a:noFill/>
              <a:ln cap="flat" cmpd="sng" w="9525">
                <a:solidFill>
                  <a:srgbClr val="000000"/>
                </a:solidFill>
                <a:prstDash val="solid"/>
                <a:miter lim="800000"/>
                <a:headEnd len="med" w="med" type="none"/>
                <a:tailEnd len="med" w="med" type="none"/>
              </a:ln>
            </p:spPr>
          </p:cxnSp>
          <p:sp>
            <p:nvSpPr>
              <p:cNvPr id="491" name="Google Shape;491;p28"/>
              <p:cNvSpPr/>
              <p:nvPr/>
            </p:nvSpPr>
            <p:spPr>
              <a:xfrm>
                <a:off x="1041202859" y="0"/>
                <a:ext cx="1106280787" cy="2147483647"/>
              </a:xfrm>
              <a:custGeom>
                <a:rect b="b" l="l" r="r" t="t"/>
                <a:pathLst>
                  <a:path extrusionOk="0" h="544" w="34">
                    <a:moveTo>
                      <a:pt x="34" y="0"/>
                    </a:moveTo>
                    <a:lnTo>
                      <a:pt x="14" y="0"/>
                    </a:lnTo>
                    <a:lnTo>
                      <a:pt x="8" y="0"/>
                    </a:lnTo>
                    <a:lnTo>
                      <a:pt x="4" y="4"/>
                    </a:lnTo>
                    <a:lnTo>
                      <a:pt x="0" y="8"/>
                    </a:lnTo>
                    <a:lnTo>
                      <a:pt x="0" y="14"/>
                    </a:lnTo>
                    <a:lnTo>
                      <a:pt x="0" y="528"/>
                    </a:lnTo>
                    <a:lnTo>
                      <a:pt x="0" y="534"/>
                    </a:lnTo>
                    <a:lnTo>
                      <a:pt x="4" y="540"/>
                    </a:lnTo>
                    <a:lnTo>
                      <a:pt x="8" y="542"/>
                    </a:lnTo>
                    <a:lnTo>
                      <a:pt x="14" y="544"/>
                    </a:lnTo>
                    <a:lnTo>
                      <a:pt x="34" y="544"/>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sp>
          <p:nvSpPr>
            <p:cNvPr id="492" name="Google Shape;492;p28"/>
            <p:cNvSpPr txBox="1"/>
            <p:nvPr/>
          </p:nvSpPr>
          <p:spPr>
            <a:xfrm>
              <a:off x="115072647" y="597185787"/>
              <a:ext cx="418221630" cy="11105360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900"/>
                <a:t>Enlace </a:t>
              </a:r>
              <a:endParaRPr sz="900"/>
            </a:p>
            <a:p>
              <a:pPr indent="0" lvl="0" marL="0" marR="0" rtl="0" algn="l">
                <a:lnSpc>
                  <a:spcPct val="100000"/>
                </a:lnSpc>
                <a:spcBef>
                  <a:spcPts val="0"/>
                </a:spcBef>
                <a:spcAft>
                  <a:spcPts val="0"/>
                </a:spcAft>
                <a:buClr>
                  <a:srgbClr val="000000"/>
                </a:buClr>
                <a:buSzPts val="1000"/>
                <a:buFont typeface="Arial"/>
                <a:buNone/>
              </a:pPr>
              <a:r>
                <a:rPr lang="en-US" sz="900"/>
                <a:t>5´a 3´entre nucleótidos</a:t>
              </a:r>
              <a:endParaRPr/>
            </a:p>
          </p:txBody>
        </p:sp>
        <p:sp>
          <p:nvSpPr>
            <p:cNvPr id="493" name="Google Shape;493;p28"/>
            <p:cNvSpPr txBox="1"/>
            <p:nvPr/>
          </p:nvSpPr>
          <p:spPr>
            <a:xfrm>
              <a:off x="1551574130" y="2050712238"/>
              <a:ext cx="513419895" cy="4997521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lang="en-US" sz="900"/>
                <a:t>Azúcar</a:t>
              </a:r>
              <a:r>
                <a:rPr b="0" i="0" lang="en-US" sz="900" u="none">
                  <a:solidFill>
                    <a:srgbClr val="000000"/>
                  </a:solidFill>
                  <a:latin typeface="Arial"/>
                  <a:ea typeface="Arial"/>
                  <a:cs typeface="Arial"/>
                  <a:sym typeface="Arial"/>
                </a:rPr>
                <a:t> (desox</a:t>
              </a:r>
              <a:r>
                <a:rPr lang="en-US" sz="900"/>
                <a:t>i</a:t>
              </a:r>
              <a:r>
                <a:rPr b="0" i="0" lang="en-US" sz="900" u="none">
                  <a:solidFill>
                    <a:srgbClr val="000000"/>
                  </a:solidFill>
                  <a:latin typeface="Arial"/>
                  <a:ea typeface="Arial"/>
                  <a:cs typeface="Arial"/>
                  <a:sym typeface="Arial"/>
                </a:rPr>
                <a:t>ribos</a:t>
              </a:r>
              <a:r>
                <a:rPr lang="en-US" sz="900"/>
                <a:t>a</a:t>
              </a:r>
              <a:r>
                <a:rPr b="0" i="0" lang="en-US" sz="900" u="none">
                  <a:solidFill>
                    <a:srgbClr val="000000"/>
                  </a:solidFill>
                  <a:latin typeface="Arial"/>
                  <a:ea typeface="Arial"/>
                  <a:cs typeface="Arial"/>
                  <a:sym typeface="Arial"/>
                </a:rPr>
                <a:t>)</a:t>
              </a:r>
              <a:endParaRPr/>
            </a:p>
          </p:txBody>
        </p:sp>
        <p:sp>
          <p:nvSpPr>
            <p:cNvPr id="494" name="Google Shape;494;p28"/>
            <p:cNvSpPr txBox="1"/>
            <p:nvPr/>
          </p:nvSpPr>
          <p:spPr>
            <a:xfrm>
              <a:off x="1076742244" y="1947829354"/>
              <a:ext cx="272556274" cy="4997521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lang="en-US" sz="900"/>
                <a:t>F</a:t>
              </a:r>
              <a:r>
                <a:rPr b="0" i="0" lang="en-US" sz="900" u="none">
                  <a:solidFill>
                    <a:srgbClr val="000000"/>
                  </a:solidFill>
                  <a:latin typeface="Arial"/>
                  <a:ea typeface="Arial"/>
                  <a:cs typeface="Arial"/>
                  <a:sym typeface="Arial"/>
                </a:rPr>
                <a:t>osfato</a:t>
              </a:r>
              <a:endParaRPr sz="900"/>
            </a:p>
          </p:txBody>
        </p:sp>
        <p:sp>
          <p:nvSpPr>
            <p:cNvPr id="495" name="Google Shape;495;p28"/>
            <p:cNvSpPr txBox="1"/>
            <p:nvPr/>
          </p:nvSpPr>
          <p:spPr>
            <a:xfrm>
              <a:off x="1085849123" y="2091955583"/>
              <a:ext cx="46746950" cy="555280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a:solidFill>
                    <a:srgbClr val="000000"/>
                  </a:solidFill>
                  <a:latin typeface="Arial"/>
                  <a:ea typeface="Arial"/>
                  <a:cs typeface="Arial"/>
                  <a:sym typeface="Arial"/>
                </a:rPr>
                <a:t>3′</a:t>
              </a:r>
              <a:endParaRPr/>
            </a:p>
          </p:txBody>
        </p:sp>
        <p:sp>
          <p:nvSpPr>
            <p:cNvPr id="496" name="Google Shape;496;p28"/>
            <p:cNvSpPr txBox="1"/>
            <p:nvPr/>
          </p:nvSpPr>
          <p:spPr>
            <a:xfrm>
              <a:off x="0" y="115978383"/>
              <a:ext cx="227636142" cy="14012870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1" i="0" lang="en-US" sz="1800" u="none">
                  <a:solidFill>
                    <a:srgbClr val="000000"/>
                  </a:solidFill>
                </a:rPr>
                <a:t>5′</a:t>
              </a:r>
              <a:endParaRPr b="1" sz="1800"/>
            </a:p>
          </p:txBody>
        </p:sp>
        <p:sp>
          <p:nvSpPr>
            <p:cNvPr id="497" name="Google Shape;497;p28"/>
            <p:cNvSpPr txBox="1"/>
            <p:nvPr/>
          </p:nvSpPr>
          <p:spPr>
            <a:xfrm>
              <a:off x="552285812" y="395249723"/>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5′</a:t>
              </a:r>
              <a:endParaRPr/>
            </a:p>
          </p:txBody>
        </p:sp>
        <p:sp>
          <p:nvSpPr>
            <p:cNvPr id="498" name="Google Shape;498;p28"/>
            <p:cNvSpPr txBox="1"/>
            <p:nvPr/>
          </p:nvSpPr>
          <p:spPr>
            <a:xfrm>
              <a:off x="966582059" y="445658281"/>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1′</a:t>
              </a:r>
              <a:endParaRPr/>
            </a:p>
          </p:txBody>
        </p:sp>
        <p:sp>
          <p:nvSpPr>
            <p:cNvPr id="499" name="Google Shape;499;p28"/>
            <p:cNvSpPr txBox="1"/>
            <p:nvPr/>
          </p:nvSpPr>
          <p:spPr>
            <a:xfrm>
              <a:off x="902240596" y="536164561"/>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2′</a:t>
              </a:r>
              <a:endParaRPr/>
            </a:p>
          </p:txBody>
        </p:sp>
        <p:sp>
          <p:nvSpPr>
            <p:cNvPr id="500" name="Google Shape;500;p28"/>
            <p:cNvSpPr txBox="1"/>
            <p:nvPr/>
          </p:nvSpPr>
          <p:spPr>
            <a:xfrm>
              <a:off x="616627275" y="553349273"/>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3′</a:t>
              </a:r>
              <a:endParaRPr/>
            </a:p>
          </p:txBody>
        </p:sp>
        <p:sp>
          <p:nvSpPr>
            <p:cNvPr id="501" name="Google Shape;501;p28"/>
            <p:cNvSpPr txBox="1"/>
            <p:nvPr/>
          </p:nvSpPr>
          <p:spPr>
            <a:xfrm>
              <a:off x="812790204" y="871839621"/>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5′</a:t>
              </a:r>
              <a:endParaRPr/>
            </a:p>
          </p:txBody>
        </p:sp>
        <p:sp>
          <p:nvSpPr>
            <p:cNvPr id="502" name="Google Shape;502;p28"/>
            <p:cNvSpPr txBox="1"/>
            <p:nvPr/>
          </p:nvSpPr>
          <p:spPr>
            <a:xfrm>
              <a:off x="812790204" y="922248224"/>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a:t>
              </a:r>
              <a:endParaRPr/>
            </a:p>
          </p:txBody>
        </p:sp>
        <p:sp>
          <p:nvSpPr>
            <p:cNvPr id="503" name="Google Shape;503;p28"/>
            <p:cNvSpPr txBox="1"/>
            <p:nvPr/>
          </p:nvSpPr>
          <p:spPr>
            <a:xfrm>
              <a:off x="1225517245" y="922248224"/>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1′</a:t>
              </a:r>
              <a:endParaRPr/>
            </a:p>
          </p:txBody>
        </p:sp>
        <p:sp>
          <p:nvSpPr>
            <p:cNvPr id="504" name="Google Shape;504;p28"/>
            <p:cNvSpPr txBox="1"/>
            <p:nvPr/>
          </p:nvSpPr>
          <p:spPr>
            <a:xfrm>
              <a:off x="1161175782" y="1013900082"/>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2′</a:t>
              </a:r>
              <a:endParaRPr/>
            </a:p>
          </p:txBody>
        </p:sp>
        <p:sp>
          <p:nvSpPr>
            <p:cNvPr id="505" name="Google Shape;505;p28"/>
            <p:cNvSpPr txBox="1"/>
            <p:nvPr/>
          </p:nvSpPr>
          <p:spPr>
            <a:xfrm>
              <a:off x="877131668" y="1029939171"/>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3′</a:t>
              </a:r>
              <a:endParaRPr/>
            </a:p>
          </p:txBody>
        </p:sp>
        <p:sp>
          <p:nvSpPr>
            <p:cNvPr id="506" name="Google Shape;506;p28"/>
            <p:cNvSpPr txBox="1"/>
            <p:nvPr/>
          </p:nvSpPr>
          <p:spPr>
            <a:xfrm>
              <a:off x="1057601657" y="1344992513"/>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5′</a:t>
              </a:r>
              <a:endParaRPr/>
            </a:p>
          </p:txBody>
        </p:sp>
        <p:sp>
          <p:nvSpPr>
            <p:cNvPr id="507" name="Google Shape;507;p28"/>
            <p:cNvSpPr txBox="1"/>
            <p:nvPr/>
          </p:nvSpPr>
          <p:spPr>
            <a:xfrm>
              <a:off x="1057601657" y="1395401207"/>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4′</a:t>
              </a:r>
              <a:endParaRPr/>
            </a:p>
          </p:txBody>
        </p:sp>
        <p:sp>
          <p:nvSpPr>
            <p:cNvPr id="508" name="Google Shape;508;p28"/>
            <p:cNvSpPr txBox="1"/>
            <p:nvPr/>
          </p:nvSpPr>
          <p:spPr>
            <a:xfrm>
              <a:off x="1471898029" y="1395401207"/>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1′</a:t>
              </a:r>
              <a:endParaRPr/>
            </a:p>
          </p:txBody>
        </p:sp>
        <p:sp>
          <p:nvSpPr>
            <p:cNvPr id="509" name="Google Shape;509;p28"/>
            <p:cNvSpPr txBox="1"/>
            <p:nvPr/>
          </p:nvSpPr>
          <p:spPr>
            <a:xfrm>
              <a:off x="1407556566" y="1487053065"/>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2′</a:t>
              </a:r>
              <a:endParaRPr/>
            </a:p>
          </p:txBody>
        </p:sp>
        <p:sp>
          <p:nvSpPr>
            <p:cNvPr id="510" name="Google Shape;510;p28"/>
            <p:cNvSpPr txBox="1"/>
            <p:nvPr/>
          </p:nvSpPr>
          <p:spPr>
            <a:xfrm>
              <a:off x="1121943121" y="1503092063"/>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3′</a:t>
              </a:r>
              <a:endParaRPr/>
            </a:p>
          </p:txBody>
        </p:sp>
        <p:sp>
          <p:nvSpPr>
            <p:cNvPr id="511" name="Google Shape;511;p28"/>
            <p:cNvSpPr txBox="1"/>
            <p:nvPr/>
          </p:nvSpPr>
          <p:spPr>
            <a:xfrm>
              <a:off x="1319675506" y="1822728080"/>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5′</a:t>
              </a:r>
              <a:endParaRPr/>
            </a:p>
          </p:txBody>
        </p:sp>
        <p:sp>
          <p:nvSpPr>
            <p:cNvPr id="512" name="Google Shape;512;p28"/>
            <p:cNvSpPr txBox="1"/>
            <p:nvPr/>
          </p:nvSpPr>
          <p:spPr>
            <a:xfrm>
              <a:off x="1735540960" y="1873136774"/>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1′</a:t>
              </a:r>
              <a:endParaRPr/>
            </a:p>
          </p:txBody>
        </p:sp>
        <p:sp>
          <p:nvSpPr>
            <p:cNvPr id="513" name="Google Shape;513;p28"/>
            <p:cNvSpPr txBox="1"/>
            <p:nvPr/>
          </p:nvSpPr>
          <p:spPr>
            <a:xfrm>
              <a:off x="1669630290" y="1964788632"/>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2′</a:t>
              </a:r>
              <a:endParaRPr/>
            </a:p>
          </p:txBody>
        </p:sp>
        <p:sp>
          <p:nvSpPr>
            <p:cNvPr id="514" name="Google Shape;514;p28"/>
            <p:cNvSpPr txBox="1"/>
            <p:nvPr/>
          </p:nvSpPr>
          <p:spPr>
            <a:xfrm>
              <a:off x="1387155632" y="1980827630"/>
              <a:ext cx="38031034" cy="4442264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3′</a:t>
              </a:r>
              <a:endParaRPr/>
            </a:p>
          </p:txBody>
        </p:sp>
        <p:sp>
          <p:nvSpPr>
            <p:cNvPr id="515" name="Google Shape;515;p28"/>
            <p:cNvSpPr txBox="1"/>
            <p:nvPr/>
          </p:nvSpPr>
          <p:spPr>
            <a:xfrm>
              <a:off x="728047807" y="135187478"/>
              <a:ext cx="91804575" cy="4468032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CH</a:t>
              </a:r>
              <a:r>
                <a:rPr b="0" baseline="-25000" i="0" lang="en-US" sz="800" u="none">
                  <a:solidFill>
                    <a:srgbClr val="000000"/>
                  </a:solidFill>
                  <a:latin typeface="Arial"/>
                  <a:ea typeface="Arial"/>
                  <a:cs typeface="Arial"/>
                  <a:sym typeface="Arial"/>
                </a:rPr>
                <a:t>3</a:t>
              </a:r>
              <a:endParaRPr/>
            </a:p>
          </p:txBody>
        </p:sp>
      </p:grpSp>
      <p:sp>
        <p:nvSpPr>
          <p:cNvPr id="516" name="Google Shape;516;p28"/>
          <p:cNvSpPr txBox="1"/>
          <p:nvPr/>
        </p:nvSpPr>
        <p:spPr>
          <a:xfrm>
            <a:off x="3050373" y="5969400"/>
            <a:ext cx="240600" cy="117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a:solidFill>
                  <a:srgbClr val="000000"/>
                </a:solidFill>
                <a:latin typeface="Arial"/>
                <a:ea typeface="Arial"/>
                <a:cs typeface="Arial"/>
                <a:sym typeface="Arial"/>
              </a:rPr>
              <a:t>OH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520" name="Shape 520"/>
        <p:cNvGrpSpPr/>
        <p:nvPr/>
      </p:nvGrpSpPr>
      <p:grpSpPr>
        <a:xfrm>
          <a:off x="0" y="0"/>
          <a:ext cx="0" cy="0"/>
          <a:chOff x="0" y="0"/>
          <a:chExt cx="0" cy="0"/>
        </a:xfrm>
      </p:grpSpPr>
      <p:sp>
        <p:nvSpPr>
          <p:cNvPr id="521" name="Google Shape;521;p29"/>
          <p:cNvSpPr txBox="1"/>
          <p:nvPr/>
        </p:nvSpPr>
        <p:spPr>
          <a:xfrm>
            <a:off x="468312" y="981075"/>
            <a:ext cx="8351837" cy="273843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en-US" sz="1800" u="none">
                <a:solidFill>
                  <a:srgbClr val="000000"/>
                </a:solidFill>
                <a:latin typeface="Calibri"/>
                <a:ea typeface="Calibri"/>
                <a:cs typeface="Calibri"/>
                <a:sym typeface="Calibri"/>
              </a:rPr>
              <a:t>Las bases nitrogenadas de las dos cadenas se unen entre si </a:t>
            </a:r>
            <a:r>
              <a:rPr lang="en-US" sz="1800">
                <a:latin typeface="Calibri"/>
                <a:ea typeface="Calibri"/>
                <a:cs typeface="Calibri"/>
                <a:sym typeface="Calibri"/>
              </a:rPr>
              <a:t>a través</a:t>
            </a:r>
            <a:r>
              <a:rPr b="0" i="0" lang="en-US" sz="1800" u="none">
                <a:solidFill>
                  <a:srgbClr val="000000"/>
                </a:solidFill>
                <a:latin typeface="Calibri"/>
                <a:ea typeface="Calibri"/>
                <a:cs typeface="Calibri"/>
                <a:sym typeface="Calibri"/>
              </a:rPr>
              <a:t> de puentes de hidrógeno, formando pares de bases. La Adenina forma dos puentes con la Timina y viceversa y la Guanina tres con la Citosina. </a:t>
            </a:r>
            <a:endParaRPr/>
          </a:p>
          <a:p>
            <a:pPr indent="-342900" lvl="0" marL="342900" marR="0" rtl="0" algn="just">
              <a:lnSpc>
                <a:spcPct val="100000"/>
              </a:lnSpc>
              <a:spcBef>
                <a:spcPts val="600"/>
              </a:spcBef>
              <a:spcAft>
                <a:spcPts val="0"/>
              </a:spcAft>
              <a:buClr>
                <a:srgbClr val="000000"/>
              </a:buClr>
              <a:buSzPts val="1800"/>
              <a:buFont typeface="Noto Sans Symbols"/>
              <a:buChar char="➢"/>
            </a:pPr>
            <a:r>
              <a:rPr b="1" i="0" lang="en-US" sz="1800" u="sng">
                <a:solidFill>
                  <a:srgbClr val="000000"/>
                </a:solidFill>
                <a:latin typeface="Calibri"/>
                <a:ea typeface="Calibri"/>
                <a:cs typeface="Calibri"/>
                <a:sym typeface="Calibri"/>
              </a:rPr>
              <a:t>Puente de hidrógeno</a:t>
            </a:r>
            <a:r>
              <a:rPr b="1" i="0" lang="en-US" sz="1800" u="none">
                <a:solidFill>
                  <a:srgbClr val="000000"/>
                </a:solidFill>
                <a:latin typeface="Calibri"/>
                <a:ea typeface="Calibri"/>
                <a:cs typeface="Calibri"/>
                <a:sym typeface="Calibri"/>
              </a:rPr>
              <a:t>: </a:t>
            </a:r>
            <a:r>
              <a:rPr lang="en-US" sz="1800">
                <a:latin typeface="Calibri"/>
                <a:ea typeface="Calibri"/>
                <a:cs typeface="Calibri"/>
                <a:sym typeface="Calibri"/>
              </a:rPr>
              <a:t>C</a:t>
            </a:r>
            <a:r>
              <a:rPr b="0" i="0" lang="en-US" sz="1800" u="none">
                <a:solidFill>
                  <a:srgbClr val="000000"/>
                </a:solidFill>
                <a:latin typeface="Calibri"/>
                <a:ea typeface="Calibri"/>
                <a:cs typeface="Calibri"/>
                <a:sym typeface="Calibri"/>
              </a:rPr>
              <a:t>onsiste en que un átomo de hidrógeno se sitúa entre dos átomos electronegativos (por ejemplo oxígeno y nitrógeno), formando por un lado un enlace covalente y por el otro un iónico.</a:t>
            </a:r>
            <a:endParaRPr b="0" i="0" sz="1800" u="sng">
              <a:solidFill>
                <a:srgbClr val="000000"/>
              </a:solidFill>
              <a:latin typeface="Calibri"/>
              <a:ea typeface="Calibri"/>
              <a:cs typeface="Calibri"/>
              <a:sym typeface="Calibri"/>
            </a:endParaRPr>
          </a:p>
          <a:p>
            <a:pPr indent="-342900" lvl="0" marL="342900" marR="0" rtl="0" algn="just">
              <a:lnSpc>
                <a:spcPct val="100000"/>
              </a:lnSpc>
              <a:spcBef>
                <a:spcPts val="600"/>
              </a:spcBef>
              <a:spcAft>
                <a:spcPts val="0"/>
              </a:spcAft>
              <a:buClr>
                <a:srgbClr val="000000"/>
              </a:buClr>
              <a:buSzPts val="1800"/>
              <a:buFont typeface="Noto Sans Symbols"/>
              <a:buChar char="➢"/>
            </a:pPr>
            <a:r>
              <a:rPr lang="en-US" sz="1800">
                <a:latin typeface="Calibri"/>
                <a:ea typeface="Calibri"/>
                <a:cs typeface="Calibri"/>
                <a:sym typeface="Calibri"/>
              </a:rPr>
              <a:t>Sabemos que se unen de esta manera gracias a </a:t>
            </a:r>
            <a:r>
              <a:rPr b="0" i="0" lang="en-US" sz="1800" u="none">
                <a:solidFill>
                  <a:srgbClr val="000000"/>
                </a:solidFill>
                <a:latin typeface="Calibri"/>
                <a:ea typeface="Calibri"/>
                <a:cs typeface="Calibri"/>
                <a:sym typeface="Calibri"/>
              </a:rPr>
              <a:t>las observaciones de </a:t>
            </a:r>
            <a:r>
              <a:rPr b="1" i="1" lang="en-US" sz="1800" u="none">
                <a:solidFill>
                  <a:srgbClr val="000000"/>
                </a:solidFill>
                <a:latin typeface="Calibri"/>
                <a:ea typeface="Calibri"/>
                <a:cs typeface="Calibri"/>
                <a:sym typeface="Calibri"/>
              </a:rPr>
              <a:t>Erwin Chargaff  </a:t>
            </a:r>
            <a:r>
              <a:rPr b="0" i="0" lang="en-US" sz="1800" u="none">
                <a:solidFill>
                  <a:srgbClr val="000000"/>
                </a:solidFill>
                <a:latin typeface="Calibri"/>
                <a:ea typeface="Calibri"/>
                <a:cs typeface="Calibri"/>
                <a:sym typeface="Calibri"/>
              </a:rPr>
              <a:t>que </a:t>
            </a:r>
            <a:r>
              <a:rPr lang="en-US" sz="1800">
                <a:latin typeface="Calibri"/>
                <a:ea typeface="Calibri"/>
                <a:cs typeface="Calibri"/>
                <a:sym typeface="Calibri"/>
              </a:rPr>
              <a:t>determino</a:t>
            </a:r>
            <a:r>
              <a:rPr b="0" i="0" lang="en-US" sz="1800" u="none">
                <a:solidFill>
                  <a:srgbClr val="000000"/>
                </a:solidFill>
                <a:latin typeface="Calibri"/>
                <a:ea typeface="Calibri"/>
                <a:cs typeface="Calibri"/>
                <a:sym typeface="Calibri"/>
              </a:rPr>
              <a:t> que la </a:t>
            </a:r>
            <a:r>
              <a:rPr lang="en-US" sz="1800">
                <a:latin typeface="Calibri"/>
                <a:ea typeface="Calibri"/>
                <a:cs typeface="Calibri"/>
                <a:sym typeface="Calibri"/>
              </a:rPr>
              <a:t>ratio</a:t>
            </a:r>
            <a:r>
              <a:rPr b="0" i="0" lang="en-US" sz="1800" u="none">
                <a:solidFill>
                  <a:srgbClr val="000000"/>
                </a:solidFill>
                <a:latin typeface="Calibri"/>
                <a:ea typeface="Calibri"/>
                <a:cs typeface="Calibri"/>
                <a:sym typeface="Calibri"/>
              </a:rPr>
              <a:t> Adenina y timina; así como entre Guanina y Citosina eran constantes e iguales a uno.</a:t>
            </a:r>
            <a:endParaRPr/>
          </a:p>
        </p:txBody>
      </p:sp>
      <p:sp>
        <p:nvSpPr>
          <p:cNvPr id="522" name="Google Shape;522;p29"/>
          <p:cNvSpPr txBox="1"/>
          <p:nvPr/>
        </p:nvSpPr>
        <p:spPr>
          <a:xfrm>
            <a:off x="395287" y="115887"/>
            <a:ext cx="8208962" cy="914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3600"/>
              <a:buFont typeface="Calibri"/>
              <a:buNone/>
            </a:pPr>
            <a:r>
              <a:rPr b="1" lang="en-US" sz="3600">
                <a:latin typeface="Calibri"/>
                <a:ea typeface="Calibri"/>
                <a:cs typeface="Calibri"/>
                <a:sym typeface="Calibri"/>
              </a:rPr>
              <a:t>A</a:t>
            </a:r>
            <a:r>
              <a:rPr b="1" i="0" lang="en-US" sz="3600" u="none">
                <a:solidFill>
                  <a:srgbClr val="000000"/>
                </a:solidFill>
                <a:latin typeface="Calibri"/>
                <a:ea typeface="Calibri"/>
                <a:cs typeface="Calibri"/>
                <a:sym typeface="Calibri"/>
              </a:rPr>
              <a:t>DN</a:t>
            </a:r>
            <a:r>
              <a:rPr b="1" lang="en-US" sz="3600">
                <a:latin typeface="Calibri"/>
                <a:ea typeface="Calibri"/>
                <a:cs typeface="Calibri"/>
                <a:sym typeface="Calibri"/>
              </a:rPr>
              <a:t>, doble hélice y enlaces de hidrógeno</a:t>
            </a:r>
            <a:endParaRPr/>
          </a:p>
        </p:txBody>
      </p:sp>
      <p:pic>
        <p:nvPicPr>
          <p:cNvPr descr="Image:AT DNA base pair.svg" id="523" name="Google Shape;523;p29"/>
          <p:cNvPicPr preferRelativeResize="0"/>
          <p:nvPr/>
        </p:nvPicPr>
        <p:blipFill rotWithShape="1">
          <a:blip r:embed="rId3">
            <a:alphaModFix/>
          </a:blip>
          <a:srcRect b="0" l="0" r="0" t="0"/>
          <a:stretch/>
        </p:blipFill>
        <p:spPr>
          <a:xfrm>
            <a:off x="4503737" y="4214812"/>
            <a:ext cx="4029075" cy="2162175"/>
          </a:xfrm>
          <a:prstGeom prst="rect">
            <a:avLst/>
          </a:prstGeom>
          <a:noFill/>
          <a:ln>
            <a:noFill/>
          </a:ln>
        </p:spPr>
      </p:pic>
      <p:pic>
        <p:nvPicPr>
          <p:cNvPr descr="http://upload.wikimedia.org/wikipedia/commons/thumb/d/d7/GC_DNA_base_pair.svg/281px-GC_DNA_base_pair.svg.png" id="524" name="Google Shape;524;p29"/>
          <p:cNvPicPr preferRelativeResize="0"/>
          <p:nvPr/>
        </p:nvPicPr>
        <p:blipFill rotWithShape="1">
          <a:blip r:embed="rId4">
            <a:alphaModFix/>
          </a:blip>
          <a:srcRect b="0" l="0" r="0" t="0"/>
          <a:stretch/>
        </p:blipFill>
        <p:spPr>
          <a:xfrm>
            <a:off x="506412" y="4033837"/>
            <a:ext cx="4006850" cy="2524125"/>
          </a:xfrm>
          <a:prstGeom prst="rect">
            <a:avLst/>
          </a:prstGeom>
          <a:noFill/>
          <a:ln>
            <a:noFill/>
          </a:ln>
        </p:spPr>
      </p:pic>
      <p:cxnSp>
        <p:nvCxnSpPr>
          <p:cNvPr id="525" name="Google Shape;525;p29"/>
          <p:cNvCxnSpPr/>
          <p:nvPr/>
        </p:nvCxnSpPr>
        <p:spPr>
          <a:xfrm>
            <a:off x="4422775" y="4214812"/>
            <a:ext cx="0" cy="2411412"/>
          </a:xfrm>
          <a:prstGeom prst="straightConnector1">
            <a:avLst/>
          </a:prstGeom>
          <a:noFill/>
          <a:ln cap="flat" cmpd="sng" w="25400">
            <a:solidFill>
              <a:srgbClr val="E46C0A"/>
            </a:solidFill>
            <a:prstDash val="solid"/>
            <a:miter lim="800000"/>
            <a:headEnd len="med" w="med" type="none"/>
            <a:tailEnd len="med" w="med" type="none"/>
          </a:ln>
        </p:spPr>
      </p:cxnSp>
      <p:cxnSp>
        <p:nvCxnSpPr>
          <p:cNvPr id="526" name="Google Shape;526;p29"/>
          <p:cNvCxnSpPr/>
          <p:nvPr/>
        </p:nvCxnSpPr>
        <p:spPr>
          <a:xfrm>
            <a:off x="2343324" y="3978319"/>
            <a:ext cx="208800" cy="1825500"/>
          </a:xfrm>
          <a:prstGeom prst="straightConnector1">
            <a:avLst/>
          </a:prstGeom>
          <a:noFill/>
          <a:ln cap="flat" cmpd="sng" w="9525">
            <a:solidFill>
              <a:srgbClr val="7030A0"/>
            </a:solidFill>
            <a:prstDash val="solid"/>
            <a:miter lim="800000"/>
            <a:headEnd len="med" w="med" type="none"/>
            <a:tailEnd len="med" w="med" type="stealth"/>
          </a:ln>
        </p:spPr>
      </p:cxnSp>
      <p:cxnSp>
        <p:nvCxnSpPr>
          <p:cNvPr id="527" name="Google Shape;527;p29"/>
          <p:cNvCxnSpPr/>
          <p:nvPr/>
        </p:nvCxnSpPr>
        <p:spPr>
          <a:xfrm>
            <a:off x="2285424" y="3810799"/>
            <a:ext cx="448800" cy="1339800"/>
          </a:xfrm>
          <a:prstGeom prst="straightConnector1">
            <a:avLst/>
          </a:prstGeom>
          <a:noFill/>
          <a:ln cap="flat" cmpd="sng" w="9525">
            <a:solidFill>
              <a:srgbClr val="7030A0"/>
            </a:solidFill>
            <a:prstDash val="solid"/>
            <a:miter lim="800000"/>
            <a:headEnd len="med" w="med" type="none"/>
            <a:tailEnd len="med" w="med" type="stealth"/>
          </a:ln>
        </p:spPr>
      </p:cxnSp>
      <p:cxnSp>
        <p:nvCxnSpPr>
          <p:cNvPr id="528" name="Google Shape;528;p29"/>
          <p:cNvCxnSpPr/>
          <p:nvPr/>
        </p:nvCxnSpPr>
        <p:spPr>
          <a:xfrm>
            <a:off x="2343324" y="3978319"/>
            <a:ext cx="346800" cy="475500"/>
          </a:xfrm>
          <a:prstGeom prst="straightConnector1">
            <a:avLst/>
          </a:prstGeom>
          <a:noFill/>
          <a:ln cap="flat" cmpd="sng" w="9525">
            <a:solidFill>
              <a:srgbClr val="7030A0"/>
            </a:solidFill>
            <a:prstDash val="solid"/>
            <a:miter lim="800000"/>
            <a:headEnd len="med" w="med" type="none"/>
            <a:tailEnd len="med" w="med" type="stealth"/>
          </a:ln>
        </p:spPr>
      </p:cxnSp>
      <p:sp>
        <p:nvSpPr>
          <p:cNvPr id="529" name="Google Shape;529;p29"/>
          <p:cNvSpPr txBox="1"/>
          <p:nvPr/>
        </p:nvSpPr>
        <p:spPr>
          <a:xfrm>
            <a:off x="282625" y="3719500"/>
            <a:ext cx="2269500" cy="33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46C0A"/>
              </a:buClr>
              <a:buSzPts val="1600"/>
              <a:buFont typeface="Calibri"/>
              <a:buNone/>
            </a:pPr>
            <a:r>
              <a:rPr b="1" i="0" lang="en-US" sz="1600" u="none">
                <a:solidFill>
                  <a:srgbClr val="E46C0A"/>
                </a:solidFill>
                <a:latin typeface="Calibri"/>
                <a:ea typeface="Calibri"/>
                <a:cs typeface="Calibri"/>
                <a:sym typeface="Calibri"/>
              </a:rPr>
              <a:t>3 </a:t>
            </a:r>
            <a:r>
              <a:rPr b="1" lang="en-US" sz="1600">
                <a:solidFill>
                  <a:srgbClr val="E46C0A"/>
                </a:solidFill>
                <a:latin typeface="Calibri"/>
                <a:ea typeface="Calibri"/>
                <a:cs typeface="Calibri"/>
                <a:sym typeface="Calibri"/>
              </a:rPr>
              <a:t>enlaces</a:t>
            </a:r>
            <a:r>
              <a:rPr b="1" i="0" lang="en-US" sz="1600" u="none">
                <a:solidFill>
                  <a:srgbClr val="E46C0A"/>
                </a:solidFill>
                <a:latin typeface="Calibri"/>
                <a:ea typeface="Calibri"/>
                <a:cs typeface="Calibri"/>
                <a:sym typeface="Calibri"/>
              </a:rPr>
              <a:t> de hidrógeno entre G y C</a:t>
            </a:r>
            <a:endParaRPr/>
          </a:p>
        </p:txBody>
      </p:sp>
      <p:cxnSp>
        <p:nvCxnSpPr>
          <p:cNvPr id="530" name="Google Shape;530;p29"/>
          <p:cNvCxnSpPr/>
          <p:nvPr/>
        </p:nvCxnSpPr>
        <p:spPr>
          <a:xfrm rot="10800000">
            <a:off x="6365875" y="5435500"/>
            <a:ext cx="9300" cy="703200"/>
          </a:xfrm>
          <a:prstGeom prst="straightConnector1">
            <a:avLst/>
          </a:prstGeom>
          <a:noFill/>
          <a:ln cap="flat" cmpd="sng" w="9525">
            <a:solidFill>
              <a:srgbClr val="7030A0"/>
            </a:solidFill>
            <a:prstDash val="solid"/>
            <a:miter lim="800000"/>
            <a:headEnd len="med" w="med" type="none"/>
            <a:tailEnd len="med" w="med" type="stealth"/>
          </a:ln>
        </p:spPr>
      </p:cxnSp>
      <p:cxnSp>
        <p:nvCxnSpPr>
          <p:cNvPr id="531" name="Google Shape;531;p29"/>
          <p:cNvCxnSpPr/>
          <p:nvPr/>
        </p:nvCxnSpPr>
        <p:spPr>
          <a:xfrm flipH="1" rot="10800000">
            <a:off x="6385025" y="4787850"/>
            <a:ext cx="414300" cy="1341000"/>
          </a:xfrm>
          <a:prstGeom prst="straightConnector1">
            <a:avLst/>
          </a:prstGeom>
          <a:noFill/>
          <a:ln cap="flat" cmpd="sng" w="9525">
            <a:solidFill>
              <a:srgbClr val="7030A0"/>
            </a:solidFill>
            <a:prstDash val="solid"/>
            <a:miter lim="800000"/>
            <a:headEnd len="med" w="med" type="none"/>
            <a:tailEnd len="med" w="med" type="stealth"/>
          </a:ln>
        </p:spPr>
      </p:cxnSp>
      <p:sp>
        <p:nvSpPr>
          <p:cNvPr id="532" name="Google Shape;532;p29"/>
          <p:cNvSpPr txBox="1"/>
          <p:nvPr/>
        </p:nvSpPr>
        <p:spPr>
          <a:xfrm>
            <a:off x="5510200" y="6215062"/>
            <a:ext cx="2016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46C0A"/>
              </a:buClr>
              <a:buSzPts val="1600"/>
              <a:buFont typeface="Calibri"/>
              <a:buNone/>
            </a:pPr>
            <a:r>
              <a:rPr b="1" i="0" lang="en-US" sz="1600" u="none">
                <a:solidFill>
                  <a:srgbClr val="E46C0A"/>
                </a:solidFill>
                <a:latin typeface="Calibri"/>
                <a:ea typeface="Calibri"/>
                <a:cs typeface="Calibri"/>
                <a:sym typeface="Calibri"/>
              </a:rPr>
              <a:t>2 </a:t>
            </a:r>
            <a:r>
              <a:rPr b="1" lang="en-US" sz="1600">
                <a:solidFill>
                  <a:srgbClr val="E46C0A"/>
                </a:solidFill>
                <a:latin typeface="Calibri"/>
                <a:ea typeface="Calibri"/>
                <a:cs typeface="Calibri"/>
                <a:sym typeface="Calibri"/>
              </a:rPr>
              <a:t>enlaces</a:t>
            </a:r>
            <a:r>
              <a:rPr b="1" i="0" lang="en-US" sz="1600" u="none">
                <a:solidFill>
                  <a:srgbClr val="E46C0A"/>
                </a:solidFill>
                <a:latin typeface="Calibri"/>
                <a:ea typeface="Calibri"/>
                <a:cs typeface="Calibri"/>
                <a:sym typeface="Calibri"/>
              </a:rPr>
              <a:t> de hidrógeno entre A y 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3"/>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536" name="Shape 536"/>
        <p:cNvGrpSpPr/>
        <p:nvPr/>
      </p:nvGrpSpPr>
      <p:grpSpPr>
        <a:xfrm>
          <a:off x="0" y="0"/>
          <a:ext cx="0" cy="0"/>
          <a:chOff x="0" y="0"/>
          <a:chExt cx="0" cy="0"/>
        </a:xfrm>
      </p:grpSpPr>
      <p:sp>
        <p:nvSpPr>
          <p:cNvPr id="537" name="Google Shape;537;p30"/>
          <p:cNvSpPr txBox="1"/>
          <p:nvPr>
            <p:ph type="title"/>
          </p:nvPr>
        </p:nvSpPr>
        <p:spPr>
          <a:xfrm>
            <a:off x="876300" y="274637"/>
            <a:ext cx="78867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Calibri"/>
              <a:buNone/>
            </a:pPr>
            <a:r>
              <a:rPr b="1" i="0" lang="en-US" sz="3200" u="none" cap="none" strike="noStrike">
                <a:solidFill>
                  <a:srgbClr val="000000"/>
                </a:solidFill>
                <a:latin typeface="Calibri"/>
                <a:ea typeface="Calibri"/>
                <a:cs typeface="Calibri"/>
                <a:sym typeface="Calibri"/>
              </a:rPr>
              <a:t>La estructura secundaria del ADN es una doble hélice complementaria y antiparalela.</a:t>
            </a:r>
            <a:br>
              <a:rPr b="1" i="0" lang="en-US" sz="3200" u="none" cap="none" strike="noStrike">
                <a:solidFill>
                  <a:srgbClr val="000000"/>
                </a:solidFill>
                <a:latin typeface="Calibri"/>
                <a:ea typeface="Calibri"/>
                <a:cs typeface="Calibri"/>
                <a:sym typeface="Calibri"/>
              </a:rPr>
            </a:br>
            <a:endParaRPr/>
          </a:p>
        </p:txBody>
      </p:sp>
      <p:sp>
        <p:nvSpPr>
          <p:cNvPr id="538" name="Google Shape;538;p30"/>
          <p:cNvSpPr txBox="1"/>
          <p:nvPr/>
        </p:nvSpPr>
        <p:spPr>
          <a:xfrm>
            <a:off x="876300" y="1143000"/>
            <a:ext cx="6819900" cy="4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a:solidFill>
                  <a:srgbClr val="000000"/>
                </a:solidFill>
                <a:latin typeface="Calibri"/>
                <a:ea typeface="Calibri"/>
                <a:cs typeface="Calibri"/>
                <a:sym typeface="Calibri"/>
              </a:rPr>
              <a:t>Características principales de la doble hélice de AND:</a:t>
            </a:r>
            <a:endParaRPr/>
          </a:p>
        </p:txBody>
      </p:sp>
      <p:sp>
        <p:nvSpPr>
          <p:cNvPr id="539" name="Google Shape;539;p30"/>
          <p:cNvSpPr txBox="1"/>
          <p:nvPr/>
        </p:nvSpPr>
        <p:spPr>
          <a:xfrm>
            <a:off x="1143000" y="1524000"/>
            <a:ext cx="7848600" cy="1108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200"/>
              <a:buFont typeface="Noto Sans Symbols"/>
              <a:buChar char="➢"/>
            </a:pPr>
            <a:r>
              <a:rPr b="0" i="0" lang="en-US" sz="2200" u="none">
                <a:solidFill>
                  <a:srgbClr val="000000"/>
                </a:solidFill>
                <a:latin typeface="Calibri"/>
                <a:ea typeface="Calibri"/>
                <a:cs typeface="Calibri"/>
                <a:sym typeface="Calibri"/>
              </a:rPr>
              <a:t>Esta formada por dos cadena de polinucleótidos, cuya eje está </a:t>
            </a:r>
            <a:br>
              <a:rPr b="0" i="0" lang="en-US" sz="2200" u="none">
                <a:solidFill>
                  <a:srgbClr val="000000"/>
                </a:solidFill>
                <a:latin typeface="Calibri"/>
                <a:ea typeface="Calibri"/>
                <a:cs typeface="Calibri"/>
                <a:sym typeface="Calibri"/>
              </a:rPr>
            </a:br>
            <a:r>
              <a:rPr b="0" i="0" lang="en-US" sz="2200" u="none">
                <a:solidFill>
                  <a:srgbClr val="000000"/>
                </a:solidFill>
                <a:latin typeface="Calibri"/>
                <a:ea typeface="Calibri"/>
                <a:cs typeface="Calibri"/>
                <a:sym typeface="Calibri"/>
              </a:rPr>
              <a:t>compuesto por los azúcares y fosfatos, y  donde las bases se proyectan hacia el interior.</a:t>
            </a:r>
            <a:endParaRPr/>
          </a:p>
        </p:txBody>
      </p:sp>
      <p:sp>
        <p:nvSpPr>
          <p:cNvPr id="540" name="Google Shape;540;p30"/>
          <p:cNvSpPr txBox="1"/>
          <p:nvPr/>
        </p:nvSpPr>
        <p:spPr>
          <a:xfrm>
            <a:off x="1143000" y="2555872"/>
            <a:ext cx="7620000" cy="962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200"/>
              <a:buFont typeface="Noto Sans Symbols"/>
              <a:buChar char="➢"/>
            </a:pPr>
            <a:r>
              <a:rPr b="0" i="0" lang="en-US" sz="2200" u="none">
                <a:solidFill>
                  <a:srgbClr val="000000"/>
                </a:solidFill>
                <a:latin typeface="Calibri"/>
                <a:ea typeface="Calibri"/>
                <a:cs typeface="Calibri"/>
                <a:sym typeface="Calibri"/>
              </a:rPr>
              <a:t>Las dos cadenas son antiparalelas. Lo que significa que</a:t>
            </a:r>
            <a:r>
              <a:rPr lang="en-US" sz="2200">
                <a:latin typeface="Calibri"/>
                <a:ea typeface="Calibri"/>
                <a:cs typeface="Calibri"/>
                <a:sym typeface="Calibri"/>
              </a:rPr>
              <a:t>, teniendo ambas un crecimiento en</a:t>
            </a:r>
            <a:r>
              <a:rPr b="0" i="0" lang="en-US" sz="2200" u="none">
                <a:solidFill>
                  <a:srgbClr val="000000"/>
                </a:solidFill>
                <a:latin typeface="Calibri"/>
                <a:ea typeface="Calibri"/>
                <a:cs typeface="Calibri"/>
                <a:sym typeface="Calibri"/>
              </a:rPr>
              <a:t> dirección 5’→3’, </a:t>
            </a:r>
            <a:r>
              <a:rPr lang="en-US" sz="2200">
                <a:latin typeface="Calibri"/>
                <a:ea typeface="Calibri"/>
                <a:cs typeface="Calibri"/>
                <a:sym typeface="Calibri"/>
              </a:rPr>
              <a:t>avanzan en sentidos opuestos.</a:t>
            </a:r>
            <a:endParaRPr/>
          </a:p>
        </p:txBody>
      </p:sp>
      <p:sp>
        <p:nvSpPr>
          <p:cNvPr id="541" name="Google Shape;541;p30"/>
          <p:cNvSpPr txBox="1"/>
          <p:nvPr/>
        </p:nvSpPr>
        <p:spPr>
          <a:xfrm>
            <a:off x="2322512" y="3746500"/>
            <a:ext cx="554100" cy="33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5’</a:t>
            </a:r>
            <a:endParaRPr/>
          </a:p>
        </p:txBody>
      </p:sp>
      <p:sp>
        <p:nvSpPr>
          <p:cNvPr id="542" name="Google Shape;542;p30"/>
          <p:cNvSpPr txBox="1"/>
          <p:nvPr/>
        </p:nvSpPr>
        <p:spPr>
          <a:xfrm>
            <a:off x="6162675" y="3667125"/>
            <a:ext cx="555625" cy="338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3’</a:t>
            </a:r>
            <a:endParaRPr/>
          </a:p>
        </p:txBody>
      </p:sp>
      <p:cxnSp>
        <p:nvCxnSpPr>
          <p:cNvPr id="543" name="Google Shape;543;p30"/>
          <p:cNvCxnSpPr/>
          <p:nvPr/>
        </p:nvCxnSpPr>
        <p:spPr>
          <a:xfrm rot="5400000">
            <a:off x="1362924" y="5201474"/>
            <a:ext cx="2689200" cy="1500"/>
          </a:xfrm>
          <a:prstGeom prst="straightConnector1">
            <a:avLst/>
          </a:prstGeom>
          <a:noFill/>
          <a:ln cap="flat" cmpd="sng" w="25400">
            <a:solidFill>
              <a:srgbClr val="4A7EBB"/>
            </a:solidFill>
            <a:prstDash val="solid"/>
            <a:miter lim="800000"/>
            <a:headEnd len="med" w="med" type="none"/>
            <a:tailEnd len="med" w="med" type="stealth"/>
          </a:ln>
        </p:spPr>
      </p:cxnSp>
      <p:cxnSp>
        <p:nvCxnSpPr>
          <p:cNvPr id="544" name="Google Shape;544;p30"/>
          <p:cNvCxnSpPr/>
          <p:nvPr/>
        </p:nvCxnSpPr>
        <p:spPr>
          <a:xfrm rot="10800000">
            <a:off x="5943600" y="3843462"/>
            <a:ext cx="0" cy="2778000"/>
          </a:xfrm>
          <a:prstGeom prst="straightConnector1">
            <a:avLst/>
          </a:prstGeom>
          <a:noFill/>
          <a:ln cap="flat" cmpd="sng" w="25400">
            <a:solidFill>
              <a:srgbClr val="7D60A0"/>
            </a:solidFill>
            <a:prstDash val="solid"/>
            <a:miter lim="800000"/>
            <a:headEnd len="med" w="med" type="none"/>
            <a:tailEnd len="med" w="med" type="stealth"/>
          </a:ln>
        </p:spPr>
      </p:cxnSp>
      <p:grpSp>
        <p:nvGrpSpPr>
          <p:cNvPr id="545" name="Google Shape;545;p30"/>
          <p:cNvGrpSpPr/>
          <p:nvPr/>
        </p:nvGrpSpPr>
        <p:grpSpPr>
          <a:xfrm>
            <a:off x="2995612" y="3954462"/>
            <a:ext cx="1839912" cy="2535243"/>
            <a:chOff x="0" y="0"/>
            <a:chExt cx="2147483647" cy="2147483647"/>
          </a:xfrm>
        </p:grpSpPr>
        <p:grpSp>
          <p:nvGrpSpPr>
            <p:cNvPr id="546" name="Google Shape;546;p30"/>
            <p:cNvGrpSpPr/>
            <p:nvPr/>
          </p:nvGrpSpPr>
          <p:grpSpPr>
            <a:xfrm>
              <a:off x="0" y="0"/>
              <a:ext cx="1623106761" cy="2147483647"/>
              <a:chOff x="0" y="0"/>
              <a:chExt cx="2147483647" cy="2147483647"/>
            </a:xfrm>
          </p:grpSpPr>
          <p:grpSp>
            <p:nvGrpSpPr>
              <p:cNvPr id="547" name="Google Shape;547;p30"/>
              <p:cNvGrpSpPr/>
              <p:nvPr/>
            </p:nvGrpSpPr>
            <p:grpSpPr>
              <a:xfrm>
                <a:off x="63738933" y="0"/>
                <a:ext cx="2083744713" cy="418953138"/>
                <a:chOff x="0" y="0"/>
                <a:chExt cx="2147483646" cy="2147483647"/>
              </a:xfrm>
            </p:grpSpPr>
            <p:sp>
              <p:nvSpPr>
                <p:cNvPr id="548" name="Google Shape;548;p30"/>
                <p:cNvSpPr/>
                <p:nvPr/>
              </p:nvSpPr>
              <p:spPr>
                <a:xfrm>
                  <a:off x="404235841" y="627233338"/>
                  <a:ext cx="608878966" cy="1468145239"/>
                </a:xfrm>
                <a:prstGeom prst="pentagon">
                  <a:avLst>
                    <a:gd fmla="val 105146" name="hf"/>
                    <a:gd fmla="val 110557" name="vf"/>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549" name="Google Shape;549;p30"/>
                <p:cNvSpPr txBox="1"/>
                <p:nvPr/>
              </p:nvSpPr>
              <p:spPr>
                <a:xfrm>
                  <a:off x="1460313296" y="840833649"/>
                  <a:ext cx="687170350" cy="1306649997"/>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G</a:t>
                  </a:r>
                  <a:endParaRPr/>
                </a:p>
              </p:txBody>
            </p:sp>
            <p:sp>
              <p:nvSpPr>
                <p:cNvPr id="550" name="Google Shape;550;p30"/>
                <p:cNvSpPr/>
                <p:nvPr/>
              </p:nvSpPr>
              <p:spPr>
                <a:xfrm>
                  <a:off x="0" y="0"/>
                  <a:ext cx="282964931" cy="627233244"/>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cxnSp>
              <p:nvCxnSpPr>
                <p:cNvPr id="551" name="Google Shape;551;p30"/>
                <p:cNvCxnSpPr/>
                <p:nvPr/>
              </p:nvCxnSpPr>
              <p:spPr>
                <a:xfrm flipH="1" rot="-5400000">
                  <a:off x="195492394" y="652445148"/>
                  <a:ext cx="255792423" cy="418280672"/>
                </a:xfrm>
                <a:prstGeom prst="straightConnector1">
                  <a:avLst/>
                </a:prstGeom>
                <a:noFill/>
                <a:ln cap="flat" cmpd="sng" w="38100">
                  <a:solidFill>
                    <a:srgbClr val="4A7EBB"/>
                  </a:solidFill>
                  <a:prstDash val="solid"/>
                  <a:miter lim="800000"/>
                  <a:headEnd len="med" w="med" type="none"/>
                  <a:tailEnd len="med" w="med" type="none"/>
                </a:ln>
              </p:spPr>
            </p:cxnSp>
            <p:cxnSp>
              <p:nvCxnSpPr>
                <p:cNvPr id="552" name="Google Shape;552;p30"/>
                <p:cNvCxnSpPr/>
                <p:nvPr/>
              </p:nvCxnSpPr>
              <p:spPr>
                <a:xfrm flipH="1" rot="10800000">
                  <a:off x="1013114796" y="1151076556"/>
                  <a:ext cx="447186643" cy="41356686"/>
                </a:xfrm>
                <a:prstGeom prst="straightConnector1">
                  <a:avLst/>
                </a:prstGeom>
                <a:noFill/>
                <a:ln cap="flat" cmpd="sng" w="38100">
                  <a:solidFill>
                    <a:srgbClr val="4A7EBB"/>
                  </a:solidFill>
                  <a:prstDash val="solid"/>
                  <a:miter lim="800000"/>
                  <a:headEnd len="med" w="med" type="none"/>
                  <a:tailEnd len="med" w="med" type="none"/>
                </a:ln>
              </p:spPr>
            </p:cxnSp>
          </p:grpSp>
          <p:grpSp>
            <p:nvGrpSpPr>
              <p:cNvPr id="553" name="Google Shape;553;p30"/>
              <p:cNvGrpSpPr/>
              <p:nvPr/>
            </p:nvGrpSpPr>
            <p:grpSpPr>
              <a:xfrm>
                <a:off x="63738933" y="579563066"/>
                <a:ext cx="2083744713" cy="418985553"/>
                <a:chOff x="0" y="0"/>
                <a:chExt cx="2147483646" cy="2147483647"/>
              </a:xfrm>
            </p:grpSpPr>
            <p:sp>
              <p:nvSpPr>
                <p:cNvPr id="554" name="Google Shape;554;p30"/>
                <p:cNvSpPr/>
                <p:nvPr/>
              </p:nvSpPr>
              <p:spPr>
                <a:xfrm>
                  <a:off x="404235841" y="634078077"/>
                  <a:ext cx="608878966" cy="1461138323"/>
                </a:xfrm>
                <a:prstGeom prst="pentagon">
                  <a:avLst>
                    <a:gd fmla="val 105146" name="hf"/>
                    <a:gd fmla="val 110557" name="vf"/>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555" name="Google Shape;555;p30"/>
                <p:cNvSpPr txBox="1"/>
                <p:nvPr/>
              </p:nvSpPr>
              <p:spPr>
                <a:xfrm>
                  <a:off x="1460313296" y="840934737"/>
                  <a:ext cx="687170350" cy="1306548909"/>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a:solidFill>
                        <a:srgbClr val="FFFFFF"/>
                      </a:solidFill>
                      <a:latin typeface="Calibri"/>
                      <a:ea typeface="Calibri"/>
                      <a:cs typeface="Calibri"/>
                      <a:sym typeface="Calibri"/>
                    </a:rPr>
                    <a:t>T</a:t>
                  </a:r>
                  <a:endParaRPr/>
                </a:p>
              </p:txBody>
            </p:sp>
            <p:sp>
              <p:nvSpPr>
                <p:cNvPr id="556" name="Google Shape;556;p30"/>
                <p:cNvSpPr/>
                <p:nvPr/>
              </p:nvSpPr>
              <p:spPr>
                <a:xfrm>
                  <a:off x="0" y="0"/>
                  <a:ext cx="282964931" cy="634078093"/>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cxnSp>
              <p:nvCxnSpPr>
                <p:cNvPr id="557" name="Google Shape;557;p30"/>
                <p:cNvCxnSpPr/>
                <p:nvPr/>
              </p:nvCxnSpPr>
              <p:spPr>
                <a:xfrm flipH="1" rot="-5400000">
                  <a:off x="196823279" y="655845390"/>
                  <a:ext cx="253128508" cy="418248312"/>
                </a:xfrm>
                <a:prstGeom prst="straightConnector1">
                  <a:avLst/>
                </a:prstGeom>
                <a:noFill/>
                <a:ln cap="flat" cmpd="sng" w="38100">
                  <a:solidFill>
                    <a:srgbClr val="4A7EBB"/>
                  </a:solidFill>
                  <a:prstDash val="solid"/>
                  <a:miter lim="800000"/>
                  <a:headEnd len="med" w="med" type="none"/>
                  <a:tailEnd len="med" w="med" type="none"/>
                </a:ln>
              </p:spPr>
            </p:cxnSp>
            <p:cxnSp>
              <p:nvCxnSpPr>
                <p:cNvPr id="558" name="Google Shape;558;p30"/>
                <p:cNvCxnSpPr/>
                <p:nvPr/>
              </p:nvCxnSpPr>
              <p:spPr>
                <a:xfrm flipH="1" rot="10800000">
                  <a:off x="1013114796" y="1150992009"/>
                  <a:ext cx="447186643" cy="41353487"/>
                </a:xfrm>
                <a:prstGeom prst="straightConnector1">
                  <a:avLst/>
                </a:prstGeom>
                <a:noFill/>
                <a:ln cap="flat" cmpd="sng" w="38100">
                  <a:solidFill>
                    <a:srgbClr val="4A7EBB"/>
                  </a:solidFill>
                  <a:prstDash val="solid"/>
                  <a:miter lim="800000"/>
                  <a:headEnd len="med" w="med" type="none"/>
                  <a:tailEnd len="med" w="med" type="none"/>
                </a:ln>
              </p:spPr>
            </p:cxnSp>
          </p:grpSp>
          <p:cxnSp>
            <p:nvCxnSpPr>
              <p:cNvPr id="559" name="Google Shape;559;p30"/>
              <p:cNvCxnSpPr/>
              <p:nvPr/>
            </p:nvCxnSpPr>
            <p:spPr>
              <a:xfrm rot="5400000">
                <a:off x="227905504" y="395600255"/>
                <a:ext cx="316407457" cy="197150246"/>
              </a:xfrm>
              <a:prstGeom prst="straightConnector1">
                <a:avLst/>
              </a:prstGeom>
              <a:noFill/>
              <a:ln cap="flat" cmpd="sng" w="38100">
                <a:solidFill>
                  <a:srgbClr val="FF0000"/>
                </a:solidFill>
                <a:prstDash val="solid"/>
                <a:miter lim="800000"/>
                <a:headEnd len="med" w="med" type="none"/>
                <a:tailEnd len="med" w="med" type="none"/>
              </a:ln>
            </p:spPr>
          </p:cxnSp>
          <p:grpSp>
            <p:nvGrpSpPr>
              <p:cNvPr id="560" name="Google Shape;560;p30"/>
              <p:cNvGrpSpPr/>
              <p:nvPr/>
            </p:nvGrpSpPr>
            <p:grpSpPr>
              <a:xfrm>
                <a:off x="0" y="1159127851"/>
                <a:ext cx="2083759707" cy="417629340"/>
                <a:chOff x="0" y="0"/>
                <a:chExt cx="2147483646" cy="2147483646"/>
              </a:xfrm>
            </p:grpSpPr>
            <p:sp>
              <p:nvSpPr>
                <p:cNvPr id="561" name="Google Shape;561;p30"/>
                <p:cNvSpPr/>
                <p:nvPr/>
              </p:nvSpPr>
              <p:spPr>
                <a:xfrm>
                  <a:off x="404232396" y="629219799"/>
                  <a:ext cx="608874585" cy="1438224171"/>
                </a:xfrm>
                <a:prstGeom prst="pentagon">
                  <a:avLst>
                    <a:gd fmla="val 105146" name="hf"/>
                    <a:gd fmla="val 110557" name="vf"/>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562" name="Google Shape;562;p30"/>
                <p:cNvSpPr txBox="1"/>
                <p:nvPr/>
              </p:nvSpPr>
              <p:spPr>
                <a:xfrm>
                  <a:off x="1460273426" y="836691839"/>
                  <a:ext cx="687210220" cy="1310791807"/>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C</a:t>
                  </a:r>
                  <a:endParaRPr/>
                </a:p>
              </p:txBody>
            </p:sp>
            <p:sp>
              <p:nvSpPr>
                <p:cNvPr id="563" name="Google Shape;563;p30"/>
                <p:cNvSpPr/>
                <p:nvPr/>
              </p:nvSpPr>
              <p:spPr>
                <a:xfrm>
                  <a:off x="0" y="0"/>
                  <a:ext cx="282962895" cy="629221443"/>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cxnSp>
              <p:nvCxnSpPr>
                <p:cNvPr id="564" name="Google Shape;564;p30"/>
                <p:cNvCxnSpPr/>
                <p:nvPr/>
              </p:nvCxnSpPr>
              <p:spPr>
                <a:xfrm flipH="1" rot="-5400000">
                  <a:off x="196821997" y="651058148"/>
                  <a:ext cx="253126687" cy="419606535"/>
                </a:xfrm>
                <a:prstGeom prst="straightConnector1">
                  <a:avLst/>
                </a:prstGeom>
                <a:noFill/>
                <a:ln cap="flat" cmpd="sng" w="38100">
                  <a:solidFill>
                    <a:srgbClr val="4A7EBB"/>
                  </a:solidFill>
                  <a:prstDash val="solid"/>
                  <a:miter lim="800000"/>
                  <a:headEnd len="med" w="med" type="none"/>
                  <a:tailEnd len="med" w="med" type="none"/>
                </a:ln>
              </p:spPr>
            </p:cxnSp>
            <p:cxnSp>
              <p:nvCxnSpPr>
                <p:cNvPr id="565" name="Google Shape;565;p30"/>
                <p:cNvCxnSpPr/>
                <p:nvPr/>
              </p:nvCxnSpPr>
              <p:spPr>
                <a:xfrm flipH="1" rot="10800000">
                  <a:off x="1013107506" y="1154725381"/>
                  <a:ext cx="447183425" cy="34574759"/>
                </a:xfrm>
                <a:prstGeom prst="straightConnector1">
                  <a:avLst/>
                </a:prstGeom>
                <a:noFill/>
                <a:ln cap="flat" cmpd="sng" w="38100">
                  <a:solidFill>
                    <a:srgbClr val="4A7EBB"/>
                  </a:solidFill>
                  <a:prstDash val="solid"/>
                  <a:miter lim="800000"/>
                  <a:headEnd len="med" w="med" type="none"/>
                  <a:tailEnd len="med" w="med" type="none"/>
                </a:ln>
              </p:spPr>
            </p:cxnSp>
          </p:grpSp>
          <p:grpSp>
            <p:nvGrpSpPr>
              <p:cNvPr id="566" name="Google Shape;566;p30"/>
              <p:cNvGrpSpPr/>
              <p:nvPr/>
            </p:nvGrpSpPr>
            <p:grpSpPr>
              <a:xfrm>
                <a:off x="0" y="1738690563"/>
                <a:ext cx="2083759707" cy="408793083"/>
                <a:chOff x="0" y="0"/>
                <a:chExt cx="2147483646" cy="2147483647"/>
              </a:xfrm>
            </p:grpSpPr>
            <p:sp>
              <p:nvSpPr>
                <p:cNvPr id="567" name="Google Shape;567;p30"/>
                <p:cNvSpPr/>
                <p:nvPr/>
              </p:nvSpPr>
              <p:spPr>
                <a:xfrm>
                  <a:off x="404232396" y="649889371"/>
                  <a:ext cx="608874585" cy="1497568998"/>
                </a:xfrm>
                <a:prstGeom prst="pentagon">
                  <a:avLst>
                    <a:gd fmla="val 105146" name="hf"/>
                    <a:gd fmla="val 110557" name="vf"/>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568" name="Google Shape;568;p30"/>
                <p:cNvSpPr txBox="1"/>
                <p:nvPr/>
              </p:nvSpPr>
              <p:spPr>
                <a:xfrm>
                  <a:off x="1460273426" y="861760671"/>
                  <a:ext cx="687210220" cy="1285722975"/>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A</a:t>
                  </a:r>
                  <a:endParaRPr/>
                </a:p>
              </p:txBody>
            </p:sp>
            <p:sp>
              <p:nvSpPr>
                <p:cNvPr id="569" name="Google Shape;569;p30"/>
                <p:cNvSpPr/>
                <p:nvPr/>
              </p:nvSpPr>
              <p:spPr>
                <a:xfrm>
                  <a:off x="0" y="0"/>
                  <a:ext cx="282962895" cy="649887612"/>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cxnSp>
              <p:nvCxnSpPr>
                <p:cNvPr id="570" name="Google Shape;570;p30"/>
                <p:cNvCxnSpPr/>
                <p:nvPr/>
              </p:nvCxnSpPr>
              <p:spPr>
                <a:xfrm flipH="1" rot="-5400000">
                  <a:off x="196821997" y="672199411"/>
                  <a:ext cx="253126687" cy="428676530"/>
                </a:xfrm>
                <a:prstGeom prst="straightConnector1">
                  <a:avLst/>
                </a:prstGeom>
                <a:noFill/>
                <a:ln cap="flat" cmpd="sng" w="38100">
                  <a:solidFill>
                    <a:srgbClr val="4A7EBB"/>
                  </a:solidFill>
                  <a:prstDash val="solid"/>
                  <a:miter lim="800000"/>
                  <a:headEnd len="med" w="med" type="none"/>
                  <a:tailEnd len="med" w="med" type="none"/>
                </a:ln>
              </p:spPr>
            </p:cxnSp>
            <p:cxnSp>
              <p:nvCxnSpPr>
                <p:cNvPr id="571" name="Google Shape;571;p30"/>
                <p:cNvCxnSpPr/>
                <p:nvPr/>
              </p:nvCxnSpPr>
              <p:spPr>
                <a:xfrm flipH="1" rot="10800000">
                  <a:off x="1013107506" y="1179690848"/>
                  <a:ext cx="447183425" cy="42384556"/>
                </a:xfrm>
                <a:prstGeom prst="straightConnector1">
                  <a:avLst/>
                </a:prstGeom>
                <a:noFill/>
                <a:ln cap="flat" cmpd="sng" w="38100">
                  <a:solidFill>
                    <a:srgbClr val="4A7EBB"/>
                  </a:solidFill>
                  <a:prstDash val="solid"/>
                  <a:miter lim="800000"/>
                  <a:headEnd len="med" w="med" type="none"/>
                  <a:tailEnd len="med" w="med" type="none"/>
                </a:ln>
              </p:spPr>
            </p:cxnSp>
          </p:grpSp>
          <p:cxnSp>
            <p:nvCxnSpPr>
              <p:cNvPr id="572" name="Google Shape;572;p30"/>
              <p:cNvCxnSpPr/>
              <p:nvPr/>
            </p:nvCxnSpPr>
            <p:spPr>
              <a:xfrm rot="5400000">
                <a:off x="153135377" y="1554066217"/>
                <a:ext cx="316407457" cy="198472730"/>
              </a:xfrm>
              <a:prstGeom prst="straightConnector1">
                <a:avLst/>
              </a:prstGeom>
              <a:noFill/>
              <a:ln cap="flat" cmpd="sng" w="38100">
                <a:solidFill>
                  <a:srgbClr val="FF0000"/>
                </a:solidFill>
                <a:prstDash val="solid"/>
                <a:miter lim="800000"/>
                <a:headEnd len="med" w="med" type="none"/>
                <a:tailEnd len="med" w="med" type="none"/>
              </a:ln>
            </p:spPr>
          </p:cxnSp>
          <p:cxnSp>
            <p:nvCxnSpPr>
              <p:cNvPr id="573" name="Google Shape;573;p30"/>
              <p:cNvCxnSpPr/>
              <p:nvPr/>
            </p:nvCxnSpPr>
            <p:spPr>
              <a:xfrm rot="5400000">
                <a:off x="215647563" y="975164359"/>
                <a:ext cx="316409105" cy="197149343"/>
              </a:xfrm>
              <a:prstGeom prst="straightConnector1">
                <a:avLst/>
              </a:prstGeom>
              <a:noFill/>
              <a:ln cap="flat" cmpd="sng" w="38100">
                <a:solidFill>
                  <a:srgbClr val="FF0000"/>
                </a:solidFill>
                <a:prstDash val="solid"/>
                <a:miter lim="800000"/>
                <a:headEnd len="med" w="med" type="none"/>
                <a:tailEnd len="med" w="med" type="none"/>
              </a:ln>
            </p:spPr>
          </p:cxnSp>
        </p:grpSp>
        <p:cxnSp>
          <p:nvCxnSpPr>
            <p:cNvPr id="574" name="Google Shape;574;p30"/>
            <p:cNvCxnSpPr/>
            <p:nvPr/>
          </p:nvCxnSpPr>
          <p:spPr>
            <a:xfrm flipH="1" rot="10800000">
              <a:off x="1623120096" y="217840825"/>
              <a:ext cx="524363550" cy="6722901"/>
            </a:xfrm>
            <a:prstGeom prst="straightConnector1">
              <a:avLst/>
            </a:prstGeom>
            <a:noFill/>
            <a:ln cap="flat" cmpd="sng" w="19050">
              <a:solidFill>
                <a:srgbClr val="4A7EBB"/>
              </a:solidFill>
              <a:prstDash val="solid"/>
              <a:miter lim="800000"/>
              <a:headEnd len="med" w="med" type="none"/>
              <a:tailEnd len="med" w="med" type="none"/>
            </a:ln>
          </p:spPr>
        </p:cxnSp>
        <p:cxnSp>
          <p:nvCxnSpPr>
            <p:cNvPr id="575" name="Google Shape;575;p30"/>
            <p:cNvCxnSpPr/>
            <p:nvPr/>
          </p:nvCxnSpPr>
          <p:spPr>
            <a:xfrm flipH="1" rot="10800000">
              <a:off x="1623120096" y="272972832"/>
              <a:ext cx="524363550" cy="6723795"/>
            </a:xfrm>
            <a:prstGeom prst="straightConnector1">
              <a:avLst/>
            </a:prstGeom>
            <a:noFill/>
            <a:ln cap="flat" cmpd="sng" w="19050">
              <a:solidFill>
                <a:srgbClr val="4A7EBB"/>
              </a:solidFill>
              <a:prstDash val="solid"/>
              <a:miter lim="800000"/>
              <a:headEnd len="med" w="med" type="none"/>
              <a:tailEnd len="med" w="med" type="none"/>
            </a:ln>
          </p:spPr>
        </p:cxnSp>
        <p:cxnSp>
          <p:nvCxnSpPr>
            <p:cNvPr id="576" name="Google Shape;576;p30"/>
            <p:cNvCxnSpPr/>
            <p:nvPr/>
          </p:nvCxnSpPr>
          <p:spPr>
            <a:xfrm flipH="1" rot="10800000">
              <a:off x="1614243517" y="328113473"/>
              <a:ext cx="524363528" cy="8068225"/>
            </a:xfrm>
            <a:prstGeom prst="straightConnector1">
              <a:avLst/>
            </a:prstGeom>
            <a:noFill/>
            <a:ln cap="flat" cmpd="sng" w="19050">
              <a:solidFill>
                <a:srgbClr val="4A7EBB"/>
              </a:solidFill>
              <a:prstDash val="solid"/>
              <a:miter lim="800000"/>
              <a:headEnd len="med" w="med" type="none"/>
              <a:tailEnd len="med" w="med" type="none"/>
            </a:ln>
          </p:spPr>
        </p:cxnSp>
        <p:cxnSp>
          <p:nvCxnSpPr>
            <p:cNvPr id="577" name="Google Shape;577;p30"/>
            <p:cNvCxnSpPr/>
            <p:nvPr/>
          </p:nvCxnSpPr>
          <p:spPr>
            <a:xfrm flipH="1" rot="10800000">
              <a:off x="1574945128" y="1943085265"/>
              <a:ext cx="524363528" cy="6723802"/>
            </a:xfrm>
            <a:prstGeom prst="straightConnector1">
              <a:avLst/>
            </a:prstGeom>
            <a:noFill/>
            <a:ln cap="flat" cmpd="sng" w="19050">
              <a:solidFill>
                <a:srgbClr val="4A7EBB"/>
              </a:solidFill>
              <a:prstDash val="solid"/>
              <a:miter lim="800000"/>
              <a:headEnd len="med" w="med" type="none"/>
              <a:tailEnd len="med" w="med" type="none"/>
            </a:ln>
          </p:spPr>
        </p:cxnSp>
        <p:cxnSp>
          <p:nvCxnSpPr>
            <p:cNvPr id="578" name="Google Shape;578;p30"/>
            <p:cNvCxnSpPr/>
            <p:nvPr/>
          </p:nvCxnSpPr>
          <p:spPr>
            <a:xfrm flipH="1" rot="10800000">
              <a:off x="1623120096" y="818919198"/>
              <a:ext cx="524363550" cy="5378947"/>
            </a:xfrm>
            <a:prstGeom prst="straightConnector1">
              <a:avLst/>
            </a:prstGeom>
            <a:noFill/>
            <a:ln cap="flat" cmpd="sng" w="19050">
              <a:solidFill>
                <a:srgbClr val="4A7EBB"/>
              </a:solidFill>
              <a:prstDash val="solid"/>
              <a:miter lim="800000"/>
              <a:headEnd len="med" w="med" type="none"/>
              <a:tailEnd len="med" w="med" type="none"/>
            </a:ln>
          </p:spPr>
        </p:cxnSp>
        <p:cxnSp>
          <p:nvCxnSpPr>
            <p:cNvPr id="579" name="Google Shape;579;p30"/>
            <p:cNvCxnSpPr/>
            <p:nvPr/>
          </p:nvCxnSpPr>
          <p:spPr>
            <a:xfrm flipH="1" rot="10800000">
              <a:off x="1614243517" y="863673751"/>
              <a:ext cx="524363528" cy="6723802"/>
            </a:xfrm>
            <a:prstGeom prst="straightConnector1">
              <a:avLst/>
            </a:prstGeom>
            <a:noFill/>
            <a:ln cap="flat" cmpd="sng" w="19050">
              <a:solidFill>
                <a:srgbClr val="4A7EBB"/>
              </a:solidFill>
              <a:prstDash val="solid"/>
              <a:miter lim="800000"/>
              <a:headEnd len="med" w="med" type="none"/>
              <a:tailEnd len="med" w="med" type="none"/>
            </a:ln>
          </p:spPr>
        </p:cxnSp>
        <p:cxnSp>
          <p:nvCxnSpPr>
            <p:cNvPr id="580" name="Google Shape;580;p30"/>
            <p:cNvCxnSpPr/>
            <p:nvPr/>
          </p:nvCxnSpPr>
          <p:spPr>
            <a:xfrm flipH="1" rot="10800000">
              <a:off x="1574945128" y="1362176424"/>
              <a:ext cx="524363550" cy="8068196"/>
            </a:xfrm>
            <a:prstGeom prst="straightConnector1">
              <a:avLst/>
            </a:prstGeom>
            <a:noFill/>
            <a:ln cap="flat" cmpd="sng" w="19050">
              <a:solidFill>
                <a:srgbClr val="4A7EBB"/>
              </a:solidFill>
              <a:prstDash val="solid"/>
              <a:miter lim="800000"/>
              <a:headEnd len="med" w="med" type="none"/>
              <a:tailEnd len="med" w="med" type="none"/>
            </a:ln>
          </p:spPr>
        </p:cxnSp>
        <p:cxnSp>
          <p:nvCxnSpPr>
            <p:cNvPr id="581" name="Google Shape;581;p30"/>
            <p:cNvCxnSpPr/>
            <p:nvPr/>
          </p:nvCxnSpPr>
          <p:spPr>
            <a:xfrm flipH="1" rot="10800000">
              <a:off x="1574945128" y="1417309437"/>
              <a:ext cx="524363550" cy="6722901"/>
            </a:xfrm>
            <a:prstGeom prst="straightConnector1">
              <a:avLst/>
            </a:prstGeom>
            <a:noFill/>
            <a:ln cap="flat" cmpd="sng" w="19050">
              <a:solidFill>
                <a:srgbClr val="4A7EBB"/>
              </a:solidFill>
              <a:prstDash val="solid"/>
              <a:miter lim="800000"/>
              <a:headEnd len="med" w="med" type="none"/>
              <a:tailEnd len="med" w="med" type="none"/>
            </a:ln>
          </p:spPr>
        </p:cxnSp>
        <p:cxnSp>
          <p:nvCxnSpPr>
            <p:cNvPr id="582" name="Google Shape;582;p30"/>
            <p:cNvCxnSpPr/>
            <p:nvPr/>
          </p:nvCxnSpPr>
          <p:spPr>
            <a:xfrm flipH="1" rot="10800000">
              <a:off x="1562879557" y="1484253485"/>
              <a:ext cx="524363528" cy="6722873"/>
            </a:xfrm>
            <a:prstGeom prst="straightConnector1">
              <a:avLst/>
            </a:prstGeom>
            <a:noFill/>
            <a:ln cap="flat" cmpd="sng" w="19050">
              <a:solidFill>
                <a:srgbClr val="4A7EBB"/>
              </a:solidFill>
              <a:prstDash val="solid"/>
              <a:miter lim="800000"/>
              <a:headEnd len="med" w="med" type="none"/>
              <a:tailEnd len="med" w="med" type="none"/>
            </a:ln>
          </p:spPr>
        </p:cxnSp>
        <p:cxnSp>
          <p:nvCxnSpPr>
            <p:cNvPr id="583" name="Google Shape;583;p30"/>
            <p:cNvCxnSpPr/>
            <p:nvPr/>
          </p:nvCxnSpPr>
          <p:spPr>
            <a:xfrm flipH="1" rot="10800000">
              <a:off x="1574945128" y="2048261103"/>
              <a:ext cx="524363528" cy="6722873"/>
            </a:xfrm>
            <a:prstGeom prst="straightConnector1">
              <a:avLst/>
            </a:prstGeom>
            <a:noFill/>
            <a:ln cap="flat" cmpd="sng" w="19050">
              <a:solidFill>
                <a:srgbClr val="4A7EBB"/>
              </a:solidFill>
              <a:prstDash val="solid"/>
              <a:miter lim="800000"/>
              <a:headEnd len="med" w="med" type="none"/>
              <a:tailEnd len="med" w="med" type="none"/>
            </a:ln>
          </p:spPr>
        </p:cxnSp>
      </p:grpSp>
      <p:pic>
        <p:nvPicPr>
          <p:cNvPr id="584" name="Google Shape;584;p30"/>
          <p:cNvPicPr preferRelativeResize="0"/>
          <p:nvPr/>
        </p:nvPicPr>
        <p:blipFill rotWithShape="1">
          <a:blip r:embed="rId3">
            <a:alphaModFix/>
          </a:blip>
          <a:srcRect b="0" l="0" r="0" t="0"/>
          <a:stretch/>
        </p:blipFill>
        <p:spPr>
          <a:xfrm>
            <a:off x="2147483647" y="2147483647"/>
            <a:ext cx="2147483647" cy="2147483647"/>
          </a:xfrm>
          <a:prstGeom prst="rect">
            <a:avLst/>
          </a:prstGeom>
          <a:noFill/>
          <a:ln>
            <a:noFill/>
          </a:ln>
        </p:spPr>
      </p:pic>
      <p:grpSp>
        <p:nvGrpSpPr>
          <p:cNvPr id="585" name="Google Shape;585;p30"/>
          <p:cNvGrpSpPr/>
          <p:nvPr/>
        </p:nvGrpSpPr>
        <p:grpSpPr>
          <a:xfrm rot="10800000">
            <a:off x="4478259" y="4006938"/>
            <a:ext cx="1234176" cy="2286783"/>
            <a:chOff x="0" y="0"/>
            <a:chExt cx="2147483647" cy="2147483647"/>
          </a:xfrm>
        </p:grpSpPr>
        <p:grpSp>
          <p:nvGrpSpPr>
            <p:cNvPr id="586" name="Google Shape;586;p30"/>
            <p:cNvGrpSpPr/>
            <p:nvPr/>
          </p:nvGrpSpPr>
          <p:grpSpPr>
            <a:xfrm>
              <a:off x="63743018" y="0"/>
              <a:ext cx="2083740628" cy="418953125"/>
              <a:chOff x="0" y="0"/>
              <a:chExt cx="2147483646" cy="2147483647"/>
            </a:xfrm>
          </p:grpSpPr>
          <p:sp>
            <p:nvSpPr>
              <p:cNvPr id="587" name="Google Shape;587;p30"/>
              <p:cNvSpPr/>
              <p:nvPr/>
            </p:nvSpPr>
            <p:spPr>
              <a:xfrm>
                <a:off x="404235841" y="627233338"/>
                <a:ext cx="608878988" cy="1468145203"/>
              </a:xfrm>
              <a:prstGeom prst="pentagon">
                <a:avLst>
                  <a:gd fmla="val 105146" name="hf"/>
                  <a:gd fmla="val 110557" name="vf"/>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588" name="Google Shape;588;p30"/>
              <p:cNvSpPr txBox="1"/>
              <p:nvPr/>
            </p:nvSpPr>
            <p:spPr>
              <a:xfrm>
                <a:off x="1460313296" y="840833649"/>
                <a:ext cx="687170350" cy="1306649997"/>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lang="en-US" sz="1800">
                    <a:solidFill>
                      <a:srgbClr val="FFFFFF"/>
                    </a:solidFill>
                    <a:latin typeface="Calibri"/>
                    <a:ea typeface="Calibri"/>
                    <a:cs typeface="Calibri"/>
                    <a:sym typeface="Calibri"/>
                  </a:rPr>
                  <a:t>T</a:t>
                </a:r>
                <a:endParaRPr/>
              </a:p>
            </p:txBody>
          </p:sp>
          <p:sp>
            <p:nvSpPr>
              <p:cNvPr id="589" name="Google Shape;589;p30"/>
              <p:cNvSpPr/>
              <p:nvPr/>
            </p:nvSpPr>
            <p:spPr>
              <a:xfrm>
                <a:off x="0" y="0"/>
                <a:ext cx="282964921" cy="627233338"/>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cxnSp>
            <p:nvCxnSpPr>
              <p:cNvPr id="590" name="Google Shape;590;p30"/>
              <p:cNvCxnSpPr/>
              <p:nvPr/>
            </p:nvCxnSpPr>
            <p:spPr>
              <a:xfrm flipH="1" rot="-5400000">
                <a:off x="195492387" y="652445165"/>
                <a:ext cx="255792436" cy="418280674"/>
              </a:xfrm>
              <a:prstGeom prst="straightConnector1">
                <a:avLst/>
              </a:prstGeom>
              <a:noFill/>
              <a:ln cap="flat" cmpd="sng" w="38100">
                <a:solidFill>
                  <a:srgbClr val="4A7EBB"/>
                </a:solidFill>
                <a:prstDash val="solid"/>
                <a:miter lim="800000"/>
                <a:headEnd len="med" w="med" type="none"/>
                <a:tailEnd len="med" w="med" type="none"/>
              </a:ln>
            </p:spPr>
          </p:cxnSp>
          <p:cxnSp>
            <p:nvCxnSpPr>
              <p:cNvPr id="591" name="Google Shape;591;p30"/>
              <p:cNvCxnSpPr/>
              <p:nvPr/>
            </p:nvCxnSpPr>
            <p:spPr>
              <a:xfrm flipH="1" rot="10800000">
                <a:off x="1013114796" y="1151076436"/>
                <a:ext cx="447186628" cy="41356806"/>
              </a:xfrm>
              <a:prstGeom prst="straightConnector1">
                <a:avLst/>
              </a:prstGeom>
              <a:noFill/>
              <a:ln cap="flat" cmpd="sng" w="38100">
                <a:solidFill>
                  <a:srgbClr val="4A7EBB"/>
                </a:solidFill>
                <a:prstDash val="solid"/>
                <a:miter lim="800000"/>
                <a:headEnd len="med" w="med" type="none"/>
                <a:tailEnd len="med" w="med" type="none"/>
              </a:ln>
            </p:spPr>
          </p:cxnSp>
        </p:grpSp>
        <p:grpSp>
          <p:nvGrpSpPr>
            <p:cNvPr id="592" name="Google Shape;592;p30"/>
            <p:cNvGrpSpPr/>
            <p:nvPr/>
          </p:nvGrpSpPr>
          <p:grpSpPr>
            <a:xfrm>
              <a:off x="63743018" y="579563070"/>
              <a:ext cx="2083740628" cy="418985540"/>
              <a:chOff x="0" y="0"/>
              <a:chExt cx="2147483646" cy="2147483647"/>
            </a:xfrm>
          </p:grpSpPr>
          <p:sp>
            <p:nvSpPr>
              <p:cNvPr id="593" name="Google Shape;593;p30"/>
              <p:cNvSpPr/>
              <p:nvPr/>
            </p:nvSpPr>
            <p:spPr>
              <a:xfrm>
                <a:off x="404235841" y="634078077"/>
                <a:ext cx="608878988" cy="1461138443"/>
              </a:xfrm>
              <a:prstGeom prst="pentagon">
                <a:avLst>
                  <a:gd fmla="val 105146" name="hf"/>
                  <a:gd fmla="val 110557" name="vf"/>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594" name="Google Shape;594;p30"/>
              <p:cNvSpPr txBox="1"/>
              <p:nvPr/>
            </p:nvSpPr>
            <p:spPr>
              <a:xfrm>
                <a:off x="1460313296" y="840934737"/>
                <a:ext cx="687170350" cy="1306548909"/>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lang="en-US" sz="1600">
                    <a:solidFill>
                      <a:srgbClr val="FFFFFF"/>
                    </a:solidFill>
                    <a:latin typeface="Calibri"/>
                    <a:ea typeface="Calibri"/>
                    <a:cs typeface="Calibri"/>
                    <a:sym typeface="Calibri"/>
                  </a:rPr>
                  <a:t>G</a:t>
                </a:r>
                <a:endParaRPr/>
              </a:p>
            </p:txBody>
          </p:sp>
          <p:sp>
            <p:nvSpPr>
              <p:cNvPr id="595" name="Google Shape;595;p30"/>
              <p:cNvSpPr/>
              <p:nvPr/>
            </p:nvSpPr>
            <p:spPr>
              <a:xfrm>
                <a:off x="0" y="0"/>
                <a:ext cx="282964921" cy="634077990"/>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cxnSp>
            <p:nvCxnSpPr>
              <p:cNvPr id="596" name="Google Shape;596;p30"/>
              <p:cNvCxnSpPr/>
              <p:nvPr/>
            </p:nvCxnSpPr>
            <p:spPr>
              <a:xfrm flipH="1" rot="-5400000">
                <a:off x="196823262" y="655845436"/>
                <a:ext cx="253128544" cy="418248314"/>
              </a:xfrm>
              <a:prstGeom prst="straightConnector1">
                <a:avLst/>
              </a:prstGeom>
              <a:noFill/>
              <a:ln cap="flat" cmpd="sng" w="38100">
                <a:solidFill>
                  <a:srgbClr val="4A7EBB"/>
                </a:solidFill>
                <a:prstDash val="solid"/>
                <a:miter lim="800000"/>
                <a:headEnd len="med" w="med" type="none"/>
                <a:tailEnd len="med" w="med" type="none"/>
              </a:ln>
            </p:spPr>
          </p:cxnSp>
          <p:cxnSp>
            <p:nvCxnSpPr>
              <p:cNvPr id="597" name="Google Shape;597;p30"/>
              <p:cNvCxnSpPr/>
              <p:nvPr/>
            </p:nvCxnSpPr>
            <p:spPr>
              <a:xfrm flipH="1" rot="10800000">
                <a:off x="1013114796" y="1150991889"/>
                <a:ext cx="447186628" cy="41353607"/>
              </a:xfrm>
              <a:prstGeom prst="straightConnector1">
                <a:avLst/>
              </a:prstGeom>
              <a:noFill/>
              <a:ln cap="flat" cmpd="sng" w="38100">
                <a:solidFill>
                  <a:srgbClr val="4A7EBB"/>
                </a:solidFill>
                <a:prstDash val="solid"/>
                <a:miter lim="800000"/>
                <a:headEnd len="med" w="med" type="none"/>
                <a:tailEnd len="med" w="med" type="none"/>
              </a:ln>
            </p:spPr>
          </p:cxnSp>
        </p:grpSp>
        <p:cxnSp>
          <p:nvCxnSpPr>
            <p:cNvPr id="598" name="Google Shape;598;p30"/>
            <p:cNvCxnSpPr/>
            <p:nvPr/>
          </p:nvCxnSpPr>
          <p:spPr>
            <a:xfrm rot="5400000">
              <a:off x="228014663" y="395600295"/>
              <a:ext cx="316427856" cy="197150216"/>
            </a:xfrm>
            <a:prstGeom prst="straightConnector1">
              <a:avLst/>
            </a:prstGeom>
            <a:noFill/>
            <a:ln cap="flat" cmpd="sng" w="38100">
              <a:solidFill>
                <a:srgbClr val="FF0000"/>
              </a:solidFill>
              <a:prstDash val="solid"/>
              <a:miter lim="800000"/>
              <a:headEnd len="med" w="med" type="none"/>
              <a:tailEnd len="med" w="med" type="none"/>
            </a:ln>
          </p:spPr>
        </p:cxnSp>
        <p:cxnSp>
          <p:nvCxnSpPr>
            <p:cNvPr id="599" name="Google Shape;599;p30"/>
            <p:cNvCxnSpPr/>
            <p:nvPr/>
          </p:nvCxnSpPr>
          <p:spPr>
            <a:xfrm rot="5400000">
              <a:off x="153239655" y="1554066241"/>
              <a:ext cx="316427856" cy="198472748"/>
            </a:xfrm>
            <a:prstGeom prst="straightConnector1">
              <a:avLst/>
            </a:prstGeom>
            <a:noFill/>
            <a:ln cap="flat" cmpd="sng" w="38100">
              <a:solidFill>
                <a:srgbClr val="FF0000"/>
              </a:solidFill>
              <a:prstDash val="solid"/>
              <a:miter lim="800000"/>
              <a:headEnd len="med" w="med" type="none"/>
              <a:tailEnd len="med" w="med" type="none"/>
            </a:ln>
          </p:spPr>
        </p:cxnSp>
        <p:cxnSp>
          <p:nvCxnSpPr>
            <p:cNvPr id="600" name="Google Shape;600;p30"/>
            <p:cNvCxnSpPr/>
            <p:nvPr/>
          </p:nvCxnSpPr>
          <p:spPr>
            <a:xfrm rot="5400000">
              <a:off x="215755839" y="975164394"/>
              <a:ext cx="316429579" cy="197149371"/>
            </a:xfrm>
            <a:prstGeom prst="straightConnector1">
              <a:avLst/>
            </a:prstGeom>
            <a:noFill/>
            <a:ln cap="flat" cmpd="sng" w="38100">
              <a:solidFill>
                <a:srgbClr val="FF0000"/>
              </a:solidFill>
              <a:prstDash val="solid"/>
              <a:miter lim="800000"/>
              <a:headEnd len="med" w="med" type="none"/>
              <a:tailEnd len="med" w="med" type="none"/>
            </a:ln>
          </p:spPr>
        </p:cxnSp>
        <p:grpSp>
          <p:nvGrpSpPr>
            <p:cNvPr id="601" name="Google Shape;601;p30"/>
            <p:cNvGrpSpPr/>
            <p:nvPr/>
          </p:nvGrpSpPr>
          <p:grpSpPr>
            <a:xfrm>
              <a:off x="0" y="1159127860"/>
              <a:ext cx="2083755623" cy="417629327"/>
              <a:chOff x="0" y="0"/>
              <a:chExt cx="2147483646" cy="2147483646"/>
            </a:xfrm>
          </p:grpSpPr>
          <p:sp>
            <p:nvSpPr>
              <p:cNvPr id="602" name="Google Shape;602;p30"/>
              <p:cNvSpPr/>
              <p:nvPr/>
            </p:nvSpPr>
            <p:spPr>
              <a:xfrm>
                <a:off x="404232396" y="629219799"/>
                <a:ext cx="608874607" cy="1438224235"/>
              </a:xfrm>
              <a:prstGeom prst="pentagon">
                <a:avLst>
                  <a:gd fmla="val 105146" name="hf"/>
                  <a:gd fmla="val 110557" name="vf"/>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03" name="Google Shape;603;p30"/>
              <p:cNvSpPr/>
              <p:nvPr/>
            </p:nvSpPr>
            <p:spPr>
              <a:xfrm>
                <a:off x="0" y="0"/>
                <a:ext cx="282962885" cy="629221538"/>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cxnSp>
            <p:nvCxnSpPr>
              <p:cNvPr id="604" name="Google Shape;604;p30"/>
              <p:cNvCxnSpPr/>
              <p:nvPr/>
            </p:nvCxnSpPr>
            <p:spPr>
              <a:xfrm flipH="1" rot="-5400000">
                <a:off x="196821979" y="651058194"/>
                <a:ext cx="253126723" cy="419606537"/>
              </a:xfrm>
              <a:prstGeom prst="straightConnector1">
                <a:avLst/>
              </a:prstGeom>
              <a:noFill/>
              <a:ln cap="flat" cmpd="sng" w="38100">
                <a:solidFill>
                  <a:srgbClr val="4A7EBB"/>
                </a:solidFill>
                <a:prstDash val="solid"/>
                <a:miter lim="800000"/>
                <a:headEnd len="med" w="med" type="none"/>
                <a:tailEnd len="med" w="med" type="none"/>
              </a:ln>
            </p:spPr>
          </p:cxnSp>
          <p:cxnSp>
            <p:nvCxnSpPr>
              <p:cNvPr id="605" name="Google Shape;605;p30"/>
              <p:cNvCxnSpPr/>
              <p:nvPr/>
            </p:nvCxnSpPr>
            <p:spPr>
              <a:xfrm flipH="1" rot="10800000">
                <a:off x="1013107506" y="1154725457"/>
                <a:ext cx="447183410" cy="34574683"/>
              </a:xfrm>
              <a:prstGeom prst="straightConnector1">
                <a:avLst/>
              </a:prstGeom>
              <a:noFill/>
              <a:ln cap="flat" cmpd="sng" w="38100">
                <a:solidFill>
                  <a:srgbClr val="4A7EBB"/>
                </a:solidFill>
                <a:prstDash val="solid"/>
                <a:miter lim="800000"/>
                <a:headEnd len="med" w="med" type="none"/>
                <a:tailEnd len="med" w="med" type="none"/>
              </a:ln>
            </p:spPr>
          </p:cxnSp>
          <p:sp>
            <p:nvSpPr>
              <p:cNvPr id="606" name="Google Shape;606;p30"/>
              <p:cNvSpPr txBox="1"/>
              <p:nvPr/>
            </p:nvSpPr>
            <p:spPr>
              <a:xfrm>
                <a:off x="1460273426" y="836691839"/>
                <a:ext cx="687210220" cy="1310791807"/>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Calibri"/>
                  <a:buNone/>
                </a:pPr>
                <a:r>
                  <a:rPr lang="en-US" sz="1800">
                    <a:solidFill>
                      <a:srgbClr val="FFFFFF"/>
                    </a:solidFill>
                    <a:latin typeface="Calibri"/>
                    <a:ea typeface="Calibri"/>
                    <a:cs typeface="Calibri"/>
                    <a:sym typeface="Calibri"/>
                  </a:rPr>
                  <a:t>A</a:t>
                </a:r>
                <a:endParaRPr/>
              </a:p>
            </p:txBody>
          </p:sp>
        </p:grpSp>
        <p:grpSp>
          <p:nvGrpSpPr>
            <p:cNvPr id="607" name="Google Shape;607;p30"/>
            <p:cNvGrpSpPr/>
            <p:nvPr/>
          </p:nvGrpSpPr>
          <p:grpSpPr>
            <a:xfrm>
              <a:off x="0" y="1738690576"/>
              <a:ext cx="2083755623" cy="408793070"/>
              <a:chOff x="0" y="0"/>
              <a:chExt cx="2147483646" cy="2147483647"/>
            </a:xfrm>
          </p:grpSpPr>
          <p:sp>
            <p:nvSpPr>
              <p:cNvPr id="608" name="Google Shape;608;p30"/>
              <p:cNvSpPr/>
              <p:nvPr/>
            </p:nvSpPr>
            <p:spPr>
              <a:xfrm>
                <a:off x="404232396" y="649889371"/>
                <a:ext cx="608874607" cy="1497569122"/>
              </a:xfrm>
              <a:prstGeom prst="pentagon">
                <a:avLst>
                  <a:gd fmla="val 105146" name="hf"/>
                  <a:gd fmla="val 110557" name="vf"/>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09" name="Google Shape;609;p30"/>
              <p:cNvSpPr/>
              <p:nvPr/>
            </p:nvSpPr>
            <p:spPr>
              <a:xfrm>
                <a:off x="0" y="0"/>
                <a:ext cx="282962885" cy="649887506"/>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cxnSp>
            <p:nvCxnSpPr>
              <p:cNvPr id="610" name="Google Shape;610;p30"/>
              <p:cNvCxnSpPr/>
              <p:nvPr/>
            </p:nvCxnSpPr>
            <p:spPr>
              <a:xfrm flipH="1" rot="-5400000">
                <a:off x="196821979" y="672199458"/>
                <a:ext cx="253126723" cy="428676531"/>
              </a:xfrm>
              <a:prstGeom prst="straightConnector1">
                <a:avLst/>
              </a:prstGeom>
              <a:noFill/>
              <a:ln cap="flat" cmpd="sng" w="38100">
                <a:solidFill>
                  <a:srgbClr val="4A7EBB"/>
                </a:solidFill>
                <a:prstDash val="solid"/>
                <a:miter lim="800000"/>
                <a:headEnd len="med" w="med" type="none"/>
                <a:tailEnd len="med" w="med" type="none"/>
              </a:ln>
            </p:spPr>
          </p:cxnSp>
          <p:cxnSp>
            <p:nvCxnSpPr>
              <p:cNvPr id="611" name="Google Shape;611;p30"/>
              <p:cNvCxnSpPr/>
              <p:nvPr/>
            </p:nvCxnSpPr>
            <p:spPr>
              <a:xfrm flipH="1" rot="10800000">
                <a:off x="1013107506" y="1179690725"/>
                <a:ext cx="447183410" cy="42384680"/>
              </a:xfrm>
              <a:prstGeom prst="straightConnector1">
                <a:avLst/>
              </a:prstGeom>
              <a:noFill/>
              <a:ln cap="flat" cmpd="sng" w="38100">
                <a:solidFill>
                  <a:srgbClr val="4A7EBB"/>
                </a:solidFill>
                <a:prstDash val="solid"/>
                <a:miter lim="800000"/>
                <a:headEnd len="med" w="med" type="none"/>
                <a:tailEnd len="med" w="med" type="none"/>
              </a:ln>
            </p:spPr>
          </p:cxnSp>
          <p:sp>
            <p:nvSpPr>
              <p:cNvPr id="612" name="Google Shape;612;p30"/>
              <p:cNvSpPr txBox="1"/>
              <p:nvPr/>
            </p:nvSpPr>
            <p:spPr>
              <a:xfrm>
                <a:off x="1460273426" y="861760671"/>
                <a:ext cx="687210220" cy="1285722975"/>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lang="en-US" sz="1800">
                    <a:solidFill>
                      <a:srgbClr val="FFFFFF"/>
                    </a:solidFill>
                    <a:latin typeface="Calibri"/>
                    <a:ea typeface="Calibri"/>
                    <a:cs typeface="Calibri"/>
                    <a:sym typeface="Calibri"/>
                  </a:rPr>
                  <a:t>C</a:t>
                </a:r>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616" name="Shape 616"/>
        <p:cNvGrpSpPr/>
        <p:nvPr/>
      </p:nvGrpSpPr>
      <p:grpSpPr>
        <a:xfrm>
          <a:off x="0" y="0"/>
          <a:ext cx="0" cy="0"/>
          <a:chOff x="0" y="0"/>
          <a:chExt cx="0" cy="0"/>
        </a:xfrm>
      </p:grpSpPr>
      <p:graphicFrame>
        <p:nvGraphicFramePr>
          <p:cNvPr id="617" name="Google Shape;617;p31"/>
          <p:cNvGraphicFramePr/>
          <p:nvPr/>
        </p:nvGraphicFramePr>
        <p:xfrm>
          <a:off x="1524000" y="4033837"/>
          <a:ext cx="3000000" cy="3000000"/>
        </p:xfrm>
        <a:graphic>
          <a:graphicData uri="http://schemas.openxmlformats.org/drawingml/2006/table">
            <a:tbl>
              <a:tblPr>
                <a:noFill/>
                <a:tableStyleId>{2B7C5957-DEAD-49B5-8809-34083DBA3436}</a:tableStyleId>
              </a:tblPr>
              <a:tblGrid>
                <a:gridCol w="1219200"/>
                <a:gridCol w="1219200"/>
                <a:gridCol w="1219200"/>
                <a:gridCol w="1219200"/>
                <a:gridCol w="1219200"/>
              </a:tblGrid>
              <a:tr h="384175">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A</a:t>
                      </a:r>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T</a:t>
                      </a:r>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U</a:t>
                      </a:r>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a:t>
                      </a:r>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G</a:t>
                      </a:r>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DF4"/>
                    </a:solidFill>
                  </a:tcPr>
                </a:tc>
              </a:tr>
              <a:tr h="382575">
                <a:tc>
                  <a:txBody>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30%</a:t>
                      </a:r>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0D8E8"/>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0D8E8"/>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0D8E8"/>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0D8E8"/>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0D8E8"/>
                    </a:solidFill>
                  </a:tcPr>
                </a:tc>
              </a:tr>
            </a:tbl>
          </a:graphicData>
        </a:graphic>
      </p:graphicFrame>
      <p:sp>
        <p:nvSpPr>
          <p:cNvPr id="618" name="Google Shape;618;p31"/>
          <p:cNvSpPr txBox="1"/>
          <p:nvPr/>
        </p:nvSpPr>
        <p:spPr>
          <a:xfrm>
            <a:off x="1295400" y="3475037"/>
            <a:ext cx="6477000"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Calibri"/>
              <a:buNone/>
            </a:pPr>
            <a:r>
              <a:rPr b="1" i="0" lang="en-US" sz="2000" u="none">
                <a:solidFill>
                  <a:srgbClr val="000000"/>
                </a:solidFill>
                <a:latin typeface="Calibri"/>
                <a:ea typeface="Calibri"/>
                <a:cs typeface="Calibri"/>
                <a:sym typeface="Calibri"/>
              </a:rPr>
              <a:t>Proporción entre nucleótidos en una doble cadena de AND. </a:t>
            </a:r>
            <a:endParaRPr/>
          </a:p>
        </p:txBody>
      </p:sp>
      <p:sp>
        <p:nvSpPr>
          <p:cNvPr id="619" name="Google Shape;619;p31"/>
          <p:cNvSpPr txBox="1"/>
          <p:nvPr/>
        </p:nvSpPr>
        <p:spPr>
          <a:xfrm>
            <a:off x="3124200" y="4389437"/>
            <a:ext cx="685800"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30%</a:t>
            </a:r>
            <a:endParaRPr/>
          </a:p>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20" name="Google Shape;620;p31"/>
          <p:cNvSpPr txBox="1"/>
          <p:nvPr/>
        </p:nvSpPr>
        <p:spPr>
          <a:xfrm>
            <a:off x="4343400" y="4389437"/>
            <a:ext cx="533400" cy="3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0%</a:t>
            </a:r>
            <a:endParaRPr/>
          </a:p>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21" name="Google Shape;621;p31"/>
          <p:cNvSpPr txBox="1"/>
          <p:nvPr/>
        </p:nvSpPr>
        <p:spPr>
          <a:xfrm>
            <a:off x="5486400" y="4389437"/>
            <a:ext cx="685800"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20%</a:t>
            </a:r>
            <a:endParaRPr/>
          </a:p>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22" name="Google Shape;622;p31"/>
          <p:cNvSpPr txBox="1"/>
          <p:nvPr/>
        </p:nvSpPr>
        <p:spPr>
          <a:xfrm>
            <a:off x="6781800" y="4389437"/>
            <a:ext cx="685800"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20%</a:t>
            </a:r>
            <a:endParaRPr/>
          </a:p>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graphicFrame>
        <p:nvGraphicFramePr>
          <p:cNvPr id="623" name="Google Shape;623;p31"/>
          <p:cNvGraphicFramePr/>
          <p:nvPr/>
        </p:nvGraphicFramePr>
        <p:xfrm>
          <a:off x="1524000" y="5638800"/>
          <a:ext cx="3000000" cy="3000000"/>
        </p:xfrm>
        <a:graphic>
          <a:graphicData uri="http://schemas.openxmlformats.org/drawingml/2006/table">
            <a:tbl>
              <a:tblPr>
                <a:noFill/>
                <a:tableStyleId>{2B7C5957-DEAD-49B5-8809-34083DBA3436}</a:tableStyleId>
              </a:tblPr>
              <a:tblGrid>
                <a:gridCol w="1219200"/>
                <a:gridCol w="1219200"/>
                <a:gridCol w="1219200"/>
                <a:gridCol w="1219200"/>
                <a:gridCol w="1219200"/>
              </a:tblGrid>
              <a:tr h="384175">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a:solidFill>
                            <a:srgbClr val="000000"/>
                          </a:solidFill>
                          <a:latin typeface="Calibri"/>
                          <a:ea typeface="Calibri"/>
                          <a:cs typeface="Calibri"/>
                          <a:sym typeface="Calibri"/>
                        </a:rPr>
                        <a:t>A</a:t>
                      </a:r>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a:solidFill>
                            <a:srgbClr val="000000"/>
                          </a:solidFill>
                          <a:latin typeface="Calibri"/>
                          <a:ea typeface="Calibri"/>
                          <a:cs typeface="Calibri"/>
                          <a:sym typeface="Calibri"/>
                        </a:rPr>
                        <a:t>T</a:t>
                      </a:r>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a:solidFill>
                            <a:srgbClr val="000000"/>
                          </a:solidFill>
                          <a:latin typeface="Calibri"/>
                          <a:ea typeface="Calibri"/>
                          <a:cs typeface="Calibri"/>
                          <a:sym typeface="Calibri"/>
                        </a:rPr>
                        <a:t>U</a:t>
                      </a:r>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a:solidFill>
                            <a:srgbClr val="000000"/>
                          </a:solidFill>
                          <a:latin typeface="Calibri"/>
                          <a:ea typeface="Calibri"/>
                          <a:cs typeface="Calibri"/>
                          <a:sym typeface="Calibri"/>
                        </a:rPr>
                        <a:t>C</a:t>
                      </a:r>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a:solidFill>
                            <a:srgbClr val="000000"/>
                          </a:solidFill>
                          <a:latin typeface="Calibri"/>
                          <a:ea typeface="Calibri"/>
                          <a:cs typeface="Calibri"/>
                          <a:sym typeface="Calibri"/>
                        </a:rPr>
                        <a:t>G</a:t>
                      </a:r>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DF4"/>
                    </a:solidFill>
                  </a:tcPr>
                </a:tc>
              </a:tr>
              <a:tr h="382575">
                <a:tc>
                  <a:txBody>
                    <a:bodyPr/>
                    <a:lstStyle/>
                    <a:p>
                      <a:pPr indent="0" lvl="0" marL="0" marR="0" rtl="0" algn="ctr">
                        <a:lnSpc>
                          <a:spcPct val="100000"/>
                        </a:lnSpc>
                        <a:spcBef>
                          <a:spcPts val="0"/>
                        </a:spcBef>
                        <a:spcAft>
                          <a:spcPts val="0"/>
                        </a:spcAft>
                        <a:buClr>
                          <a:srgbClr val="000000"/>
                        </a:buClr>
                        <a:buSzPts val="1800"/>
                        <a:buFont typeface="Calibri"/>
                        <a:buNone/>
                      </a:pPr>
                      <a:r>
                        <a:t/>
                      </a:r>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0D8E8"/>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0D8E8"/>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0D8E8"/>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0D8E8"/>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0" marL="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0D8E8"/>
                    </a:solidFill>
                  </a:tcPr>
                </a:tc>
              </a:tr>
            </a:tbl>
          </a:graphicData>
        </a:graphic>
      </p:graphicFrame>
      <p:sp>
        <p:nvSpPr>
          <p:cNvPr id="624" name="Google Shape;624;p31"/>
          <p:cNvSpPr txBox="1"/>
          <p:nvPr/>
        </p:nvSpPr>
        <p:spPr>
          <a:xfrm>
            <a:off x="3124200" y="6019800"/>
            <a:ext cx="6858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28%</a:t>
            </a:r>
            <a:endParaRPr/>
          </a:p>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25" name="Google Shape;625;p31"/>
          <p:cNvSpPr txBox="1"/>
          <p:nvPr/>
        </p:nvSpPr>
        <p:spPr>
          <a:xfrm>
            <a:off x="990600" y="228600"/>
            <a:ext cx="3352800" cy="2743200"/>
          </a:xfrm>
          <a:prstGeom prst="rect">
            <a:avLst/>
          </a:prstGeom>
          <a:gradFill>
            <a:gsLst>
              <a:gs pos="0">
                <a:srgbClr val="9BC1FF"/>
              </a:gs>
              <a:gs pos="100000">
                <a:srgbClr val="3F80CD"/>
              </a:gs>
            </a:gsLst>
            <a:lin ang="5400000" scaled="0"/>
          </a:grad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nvGrpSpPr>
          <p:cNvPr id="626" name="Google Shape;626;p31"/>
          <p:cNvGrpSpPr/>
          <p:nvPr/>
        </p:nvGrpSpPr>
        <p:grpSpPr>
          <a:xfrm>
            <a:off x="1752600" y="76200"/>
            <a:ext cx="1905000" cy="2503487"/>
            <a:chOff x="0" y="0"/>
            <a:chExt cx="2147483647" cy="2147483646"/>
          </a:xfrm>
        </p:grpSpPr>
        <p:sp>
          <p:nvSpPr>
            <p:cNvPr id="627" name="Google Shape;627;p31"/>
            <p:cNvSpPr txBox="1"/>
            <p:nvPr/>
          </p:nvSpPr>
          <p:spPr>
            <a:xfrm>
              <a:off x="0" y="0"/>
              <a:ext cx="2147483647" cy="2147483646"/>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4000"/>
                <a:buFont typeface="Calibri"/>
                <a:buNone/>
              </a:pPr>
              <a:r>
                <a:rPr b="1" i="0" lang="en-US" sz="4000" u="sng">
                  <a:solidFill>
                    <a:schemeClr val="dk1"/>
                  </a:solidFill>
                  <a:latin typeface="Calibri"/>
                  <a:ea typeface="Calibri"/>
                  <a:cs typeface="Calibri"/>
                  <a:sym typeface="Calibri"/>
                </a:rPr>
                <a:t>ADN</a:t>
              </a:r>
              <a:endParaRPr/>
            </a:p>
            <a:p>
              <a:pPr indent="0" lvl="0" marL="0" marR="0" rtl="0" algn="l">
                <a:lnSpc>
                  <a:spcPct val="10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A         T</a:t>
              </a:r>
              <a:endParaRPr/>
            </a:p>
            <a:p>
              <a:pPr indent="0" lvl="0" marL="0" marR="0" rtl="0" algn="l">
                <a:lnSpc>
                  <a:spcPct val="150000"/>
                </a:lnSpc>
                <a:spcBef>
                  <a:spcPts val="0"/>
                </a:spcBef>
                <a:spcAft>
                  <a:spcPts val="0"/>
                </a:spcAft>
                <a:buClr>
                  <a:schemeClr val="dk1"/>
                </a:buClr>
                <a:buSzPts val="4000"/>
                <a:buFont typeface="Calibri"/>
                <a:buNone/>
              </a:pPr>
              <a:r>
                <a:rPr b="0" i="0" lang="en-US" sz="4000" u="none">
                  <a:solidFill>
                    <a:schemeClr val="dk1"/>
                  </a:solidFill>
                  <a:latin typeface="Calibri"/>
                  <a:ea typeface="Calibri"/>
                  <a:cs typeface="Calibri"/>
                  <a:sym typeface="Calibri"/>
                </a:rPr>
                <a:t>G         C</a:t>
              </a:r>
              <a:endParaRPr/>
            </a:p>
          </p:txBody>
        </p:sp>
        <p:sp>
          <p:nvSpPr>
            <p:cNvPr id="628" name="Google Shape;628;p31"/>
            <p:cNvSpPr/>
            <p:nvPr/>
          </p:nvSpPr>
          <p:spPr>
            <a:xfrm>
              <a:off x="515396217" y="980461663"/>
              <a:ext cx="1030792150" cy="326820833"/>
            </a:xfrm>
            <a:custGeom>
              <a:rect b="b" l="l" r="r" t="t"/>
              <a:pathLst>
                <a:path extrusionOk="0" h="380964" w="914400">
                  <a:moveTo>
                    <a:pt x="121204" y="78479"/>
                  </a:moveTo>
                  <a:lnTo>
                    <a:pt x="793196" y="78479"/>
                  </a:lnTo>
                  <a:lnTo>
                    <a:pt x="793196" y="168081"/>
                  </a:lnTo>
                  <a:lnTo>
                    <a:pt x="121204" y="168081"/>
                  </a:lnTo>
                  <a:close/>
                  <a:moveTo>
                    <a:pt x="121204" y="212883"/>
                  </a:moveTo>
                  <a:lnTo>
                    <a:pt x="793196" y="212883"/>
                  </a:lnTo>
                  <a:lnTo>
                    <a:pt x="793196" y="302485"/>
                  </a:lnTo>
                  <a:lnTo>
                    <a:pt x="121204" y="302485"/>
                  </a:lnTo>
                  <a:close/>
                </a:path>
              </a:pathLst>
            </a:custGeom>
            <a:solidFill>
              <a:schemeClr val="lt1"/>
            </a:solidFill>
            <a:ln cap="flat" cmpd="sng" w="9525">
              <a:solidFill>
                <a:srgbClr val="4A7E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nvGrpSpPr>
            <p:cNvPr id="629" name="Google Shape;629;p31"/>
            <p:cNvGrpSpPr/>
            <p:nvPr/>
          </p:nvGrpSpPr>
          <p:grpSpPr>
            <a:xfrm>
              <a:off x="515396288" y="1496841901"/>
              <a:ext cx="1030792150" cy="450740535"/>
              <a:chOff x="0" y="0"/>
              <a:chExt cx="2147483647" cy="2147483646"/>
            </a:xfrm>
          </p:grpSpPr>
          <p:sp>
            <p:nvSpPr>
              <p:cNvPr id="630" name="Google Shape;630;p31"/>
              <p:cNvSpPr/>
              <p:nvPr/>
            </p:nvSpPr>
            <p:spPr>
              <a:xfrm>
                <a:off x="0" y="0"/>
                <a:ext cx="2147483647" cy="1557087372"/>
              </a:xfrm>
              <a:custGeom>
                <a:rect b="b" l="l" r="r" t="t"/>
                <a:pathLst>
                  <a:path extrusionOk="0" h="380964" w="914400">
                    <a:moveTo>
                      <a:pt x="121204" y="78479"/>
                    </a:moveTo>
                    <a:lnTo>
                      <a:pt x="793196" y="78479"/>
                    </a:lnTo>
                    <a:lnTo>
                      <a:pt x="793196" y="168081"/>
                    </a:lnTo>
                    <a:lnTo>
                      <a:pt x="121204" y="168081"/>
                    </a:lnTo>
                    <a:close/>
                    <a:moveTo>
                      <a:pt x="121204" y="212883"/>
                    </a:moveTo>
                    <a:lnTo>
                      <a:pt x="793196" y="212883"/>
                    </a:lnTo>
                    <a:lnTo>
                      <a:pt x="793196" y="302485"/>
                    </a:lnTo>
                    <a:lnTo>
                      <a:pt x="121204" y="302485"/>
                    </a:lnTo>
                    <a:close/>
                  </a:path>
                </a:pathLst>
              </a:custGeom>
              <a:solidFill>
                <a:schemeClr val="lt1"/>
              </a:solidFill>
              <a:ln cap="flat" cmpd="sng" w="9525">
                <a:solidFill>
                  <a:srgbClr val="4A7E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31" name="Google Shape;631;p31"/>
              <p:cNvSpPr/>
              <p:nvPr/>
            </p:nvSpPr>
            <p:spPr>
              <a:xfrm>
                <a:off x="0" y="590396274"/>
                <a:ext cx="2147483647" cy="1557087372"/>
              </a:xfrm>
              <a:custGeom>
                <a:rect b="b" l="l" r="r" t="t"/>
                <a:pathLst>
                  <a:path extrusionOk="0" h="380964" w="914400">
                    <a:moveTo>
                      <a:pt x="121204" y="78479"/>
                    </a:moveTo>
                    <a:lnTo>
                      <a:pt x="793196" y="78479"/>
                    </a:lnTo>
                    <a:lnTo>
                      <a:pt x="793196" y="168081"/>
                    </a:lnTo>
                    <a:lnTo>
                      <a:pt x="121204" y="168081"/>
                    </a:lnTo>
                    <a:close/>
                    <a:moveTo>
                      <a:pt x="121204" y="212883"/>
                    </a:moveTo>
                    <a:lnTo>
                      <a:pt x="793196" y="212883"/>
                    </a:lnTo>
                    <a:lnTo>
                      <a:pt x="793196" y="302485"/>
                    </a:lnTo>
                    <a:lnTo>
                      <a:pt x="121204" y="302485"/>
                    </a:lnTo>
                    <a:close/>
                  </a:path>
                </a:pathLst>
              </a:custGeom>
              <a:solidFill>
                <a:schemeClr val="lt1"/>
              </a:solidFill>
              <a:ln cap="flat" cmpd="sng" w="9525">
                <a:solidFill>
                  <a:srgbClr val="4A7E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grpSp>
      <p:sp>
        <p:nvSpPr>
          <p:cNvPr id="632" name="Google Shape;632;p31"/>
          <p:cNvSpPr txBox="1"/>
          <p:nvPr/>
        </p:nvSpPr>
        <p:spPr>
          <a:xfrm>
            <a:off x="990600" y="3124200"/>
            <a:ext cx="518160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*Regla de Chargaff</a:t>
            </a:r>
            <a:endParaRPr/>
          </a:p>
        </p:txBody>
      </p:sp>
      <p:sp>
        <p:nvSpPr>
          <p:cNvPr id="633" name="Google Shape;633;p31"/>
          <p:cNvSpPr txBox="1"/>
          <p:nvPr/>
        </p:nvSpPr>
        <p:spPr>
          <a:xfrm>
            <a:off x="1295400" y="4883150"/>
            <a:ext cx="6477000" cy="39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Calibri"/>
              <a:buNone/>
            </a:pPr>
            <a:r>
              <a:rPr b="1" lang="en-US" sz="2000">
                <a:latin typeface="Calibri"/>
                <a:ea typeface="Calibri"/>
                <a:cs typeface="Calibri"/>
                <a:sym typeface="Calibri"/>
              </a:rPr>
              <a:t>Averigua </a:t>
            </a:r>
            <a:r>
              <a:rPr b="1" lang="en-US" sz="2000">
                <a:latin typeface="Calibri"/>
                <a:ea typeface="Calibri"/>
                <a:cs typeface="Calibri"/>
                <a:sym typeface="Calibri"/>
              </a:rPr>
              <a:t>qué</a:t>
            </a:r>
            <a:r>
              <a:rPr b="1" lang="en-US" sz="2000">
                <a:latin typeface="Calibri"/>
                <a:ea typeface="Calibri"/>
                <a:cs typeface="Calibri"/>
                <a:sym typeface="Calibri"/>
              </a:rPr>
              <a:t> proporción hay de los diferentes nucleótidos en el siguiente ejemplo</a:t>
            </a:r>
            <a:r>
              <a:rPr b="1" i="0" lang="en-US" sz="2000" u="none">
                <a:solidFill>
                  <a:srgbClr val="000000"/>
                </a:solidFill>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637" name="Shape 637"/>
        <p:cNvGrpSpPr/>
        <p:nvPr/>
      </p:nvGrpSpPr>
      <p:grpSpPr>
        <a:xfrm>
          <a:off x="0" y="0"/>
          <a:ext cx="0" cy="0"/>
          <a:chOff x="0" y="0"/>
          <a:chExt cx="0" cy="0"/>
        </a:xfrm>
      </p:grpSpPr>
      <p:pic>
        <p:nvPicPr>
          <p:cNvPr descr="bro25286_0311.jpg" id="638" name="Google Shape;638;p32"/>
          <p:cNvPicPr preferRelativeResize="0"/>
          <p:nvPr/>
        </p:nvPicPr>
        <p:blipFill rotWithShape="1">
          <a:blip r:embed="rId3">
            <a:alphaModFix/>
          </a:blip>
          <a:srcRect b="0" l="0" r="0" t="0"/>
          <a:stretch/>
        </p:blipFill>
        <p:spPr>
          <a:xfrm>
            <a:off x="3911600" y="750887"/>
            <a:ext cx="2703512" cy="5651500"/>
          </a:xfrm>
          <a:prstGeom prst="rect">
            <a:avLst/>
          </a:prstGeom>
          <a:noFill/>
          <a:ln>
            <a:noFill/>
          </a:ln>
        </p:spPr>
      </p:pic>
      <p:cxnSp>
        <p:nvCxnSpPr>
          <p:cNvPr id="639" name="Google Shape;639;p32"/>
          <p:cNvCxnSpPr/>
          <p:nvPr/>
        </p:nvCxnSpPr>
        <p:spPr>
          <a:xfrm>
            <a:off x="3722687" y="696912"/>
            <a:ext cx="1587" cy="5746750"/>
          </a:xfrm>
          <a:prstGeom prst="straightConnector1">
            <a:avLst/>
          </a:prstGeom>
          <a:noFill/>
          <a:ln cap="flat" cmpd="sng" w="9525">
            <a:solidFill>
              <a:srgbClr val="000000"/>
            </a:solidFill>
            <a:prstDash val="solid"/>
            <a:miter lim="800000"/>
            <a:headEnd len="med" w="med" type="none"/>
            <a:tailEnd len="med" w="med" type="none"/>
          </a:ln>
        </p:spPr>
      </p:cxnSp>
      <p:cxnSp>
        <p:nvCxnSpPr>
          <p:cNvPr id="640" name="Google Shape;640;p32"/>
          <p:cNvCxnSpPr/>
          <p:nvPr/>
        </p:nvCxnSpPr>
        <p:spPr>
          <a:xfrm>
            <a:off x="5414962" y="696912"/>
            <a:ext cx="1587" cy="5746750"/>
          </a:xfrm>
          <a:prstGeom prst="straightConnector1">
            <a:avLst/>
          </a:prstGeom>
          <a:noFill/>
          <a:ln cap="flat" cmpd="sng" w="9525">
            <a:solidFill>
              <a:srgbClr val="000000"/>
            </a:solidFill>
            <a:prstDash val="solid"/>
            <a:miter lim="800000"/>
            <a:headEnd len="med" w="med" type="none"/>
            <a:tailEnd len="med" w="med" type="none"/>
          </a:ln>
        </p:spPr>
      </p:cxnSp>
      <p:sp>
        <p:nvSpPr>
          <p:cNvPr id="641" name="Google Shape;641;p32"/>
          <p:cNvSpPr/>
          <p:nvPr/>
        </p:nvSpPr>
        <p:spPr>
          <a:xfrm>
            <a:off x="5491162" y="696912"/>
            <a:ext cx="1508125" cy="5746750"/>
          </a:xfrm>
          <a:custGeom>
            <a:rect b="b" l="l" r="r" t="t"/>
            <a:pathLst>
              <a:path extrusionOk="0" h="3620" w="950">
                <a:moveTo>
                  <a:pt x="950" y="0"/>
                </a:moveTo>
                <a:lnTo>
                  <a:pt x="950" y="3620"/>
                </a:lnTo>
                <a:lnTo>
                  <a:pt x="0" y="3620"/>
                </a:lnTo>
              </a:path>
            </a:pathLst>
          </a:custGeom>
          <a:noFill/>
          <a:ln cap="flat" cmpd="sng" w="9525">
            <a:solidFill>
              <a:srgbClr val="7F7F7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42" name="Google Shape;642;p32"/>
          <p:cNvSpPr/>
          <p:nvPr/>
        </p:nvSpPr>
        <p:spPr>
          <a:xfrm>
            <a:off x="5494337" y="696912"/>
            <a:ext cx="1508125" cy="5746750"/>
          </a:xfrm>
          <a:custGeom>
            <a:rect b="b" l="l" r="r" t="t"/>
            <a:pathLst>
              <a:path extrusionOk="0" h="3620" w="950">
                <a:moveTo>
                  <a:pt x="950" y="0"/>
                </a:moveTo>
                <a:lnTo>
                  <a:pt x="950" y="3620"/>
                </a:lnTo>
                <a:lnTo>
                  <a:pt x="0" y="3620"/>
                </a:lnTo>
              </a:path>
            </a:pathLst>
          </a:custGeom>
          <a:noFill/>
          <a:ln cap="flat" cmpd="sng" w="9525">
            <a:solidFill>
              <a:srgbClr val="80808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43" name="Google Shape;643;p32"/>
          <p:cNvSpPr/>
          <p:nvPr/>
        </p:nvSpPr>
        <p:spPr>
          <a:xfrm>
            <a:off x="5494337" y="696912"/>
            <a:ext cx="1508125" cy="5746750"/>
          </a:xfrm>
          <a:custGeom>
            <a:rect b="b" l="l" r="r" t="t"/>
            <a:pathLst>
              <a:path extrusionOk="0" h="3620" w="950">
                <a:moveTo>
                  <a:pt x="950" y="0"/>
                </a:moveTo>
                <a:lnTo>
                  <a:pt x="950" y="3620"/>
                </a:lnTo>
                <a:lnTo>
                  <a:pt x="0" y="3620"/>
                </a:lnTo>
              </a:path>
            </a:pathLst>
          </a:custGeom>
          <a:noFill/>
          <a:ln cap="flat" cmpd="sng" w="9525">
            <a:solidFill>
              <a:srgbClr val="81818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44" name="Google Shape;644;p32"/>
          <p:cNvSpPr/>
          <p:nvPr/>
        </p:nvSpPr>
        <p:spPr>
          <a:xfrm>
            <a:off x="5494337" y="696912"/>
            <a:ext cx="1508125" cy="5746750"/>
          </a:xfrm>
          <a:custGeom>
            <a:rect b="b" l="l" r="r" t="t"/>
            <a:pathLst>
              <a:path extrusionOk="0" h="3620" w="950">
                <a:moveTo>
                  <a:pt x="950" y="0"/>
                </a:moveTo>
                <a:lnTo>
                  <a:pt x="950" y="3620"/>
                </a:lnTo>
                <a:lnTo>
                  <a:pt x="0" y="3620"/>
                </a:lnTo>
              </a:path>
            </a:pathLst>
          </a:custGeom>
          <a:noFill/>
          <a:ln cap="flat" cmpd="sng" w="9525">
            <a:solidFill>
              <a:srgbClr val="82828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45" name="Google Shape;645;p32"/>
          <p:cNvSpPr/>
          <p:nvPr/>
        </p:nvSpPr>
        <p:spPr>
          <a:xfrm>
            <a:off x="5494337" y="696912"/>
            <a:ext cx="1508125" cy="5746750"/>
          </a:xfrm>
          <a:custGeom>
            <a:rect b="b" l="l" r="r" t="t"/>
            <a:pathLst>
              <a:path extrusionOk="0" h="3620" w="950">
                <a:moveTo>
                  <a:pt x="950" y="0"/>
                </a:moveTo>
                <a:lnTo>
                  <a:pt x="950" y="3620"/>
                </a:lnTo>
                <a:lnTo>
                  <a:pt x="0" y="3620"/>
                </a:lnTo>
              </a:path>
            </a:pathLst>
          </a:custGeom>
          <a:noFill/>
          <a:ln cap="flat" cmpd="sng" w="9525">
            <a:solidFill>
              <a:srgbClr val="838383"/>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46" name="Google Shape;646;p32"/>
          <p:cNvSpPr/>
          <p:nvPr/>
        </p:nvSpPr>
        <p:spPr>
          <a:xfrm>
            <a:off x="5494337" y="696912"/>
            <a:ext cx="1508125" cy="5746750"/>
          </a:xfrm>
          <a:custGeom>
            <a:rect b="b" l="l" r="r" t="t"/>
            <a:pathLst>
              <a:path extrusionOk="0" h="3620" w="950">
                <a:moveTo>
                  <a:pt x="950" y="0"/>
                </a:moveTo>
                <a:lnTo>
                  <a:pt x="950" y="3620"/>
                </a:lnTo>
                <a:lnTo>
                  <a:pt x="0" y="3620"/>
                </a:lnTo>
              </a:path>
            </a:pathLst>
          </a:custGeom>
          <a:noFill/>
          <a:ln cap="flat" cmpd="sng" w="9525">
            <a:solidFill>
              <a:srgbClr val="848484"/>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47" name="Google Shape;647;p32"/>
          <p:cNvSpPr/>
          <p:nvPr/>
        </p:nvSpPr>
        <p:spPr>
          <a:xfrm>
            <a:off x="5494337" y="696912"/>
            <a:ext cx="1508125" cy="5749925"/>
          </a:xfrm>
          <a:custGeom>
            <a:rect b="b" l="l" r="r" t="t"/>
            <a:pathLst>
              <a:path extrusionOk="0" h="3622" w="950">
                <a:moveTo>
                  <a:pt x="950" y="0"/>
                </a:moveTo>
                <a:lnTo>
                  <a:pt x="950" y="3622"/>
                </a:lnTo>
                <a:lnTo>
                  <a:pt x="0" y="3622"/>
                </a:lnTo>
              </a:path>
            </a:pathLst>
          </a:custGeom>
          <a:noFill/>
          <a:ln cap="flat" cmpd="sng" w="9525">
            <a:solidFill>
              <a:srgbClr val="858585"/>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48" name="Google Shape;648;p32"/>
          <p:cNvSpPr/>
          <p:nvPr/>
        </p:nvSpPr>
        <p:spPr>
          <a:xfrm>
            <a:off x="5494337" y="696912"/>
            <a:ext cx="1508125" cy="5749925"/>
          </a:xfrm>
          <a:custGeom>
            <a:rect b="b" l="l" r="r" t="t"/>
            <a:pathLst>
              <a:path extrusionOk="0" h="3622" w="950">
                <a:moveTo>
                  <a:pt x="950" y="0"/>
                </a:moveTo>
                <a:lnTo>
                  <a:pt x="950" y="3622"/>
                </a:lnTo>
                <a:lnTo>
                  <a:pt x="0" y="3622"/>
                </a:lnTo>
              </a:path>
            </a:pathLst>
          </a:custGeom>
          <a:noFill/>
          <a:ln cap="flat" cmpd="sng" w="9525">
            <a:solidFill>
              <a:srgbClr val="86868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49" name="Google Shape;649;p32"/>
          <p:cNvSpPr/>
          <p:nvPr/>
        </p:nvSpPr>
        <p:spPr>
          <a:xfrm>
            <a:off x="5494337" y="696912"/>
            <a:ext cx="1508125" cy="5749925"/>
          </a:xfrm>
          <a:custGeom>
            <a:rect b="b" l="l" r="r" t="t"/>
            <a:pathLst>
              <a:path extrusionOk="0" h="3622" w="950">
                <a:moveTo>
                  <a:pt x="950" y="0"/>
                </a:moveTo>
                <a:lnTo>
                  <a:pt x="950" y="3622"/>
                </a:lnTo>
                <a:lnTo>
                  <a:pt x="0" y="3622"/>
                </a:lnTo>
              </a:path>
            </a:pathLst>
          </a:custGeom>
          <a:noFill/>
          <a:ln cap="flat" cmpd="sng" w="9525">
            <a:solidFill>
              <a:srgbClr val="878787"/>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50" name="Google Shape;650;p32"/>
          <p:cNvSpPr/>
          <p:nvPr/>
        </p:nvSpPr>
        <p:spPr>
          <a:xfrm>
            <a:off x="5494337" y="696912"/>
            <a:ext cx="1508125" cy="5749925"/>
          </a:xfrm>
          <a:custGeom>
            <a:rect b="b" l="l" r="r" t="t"/>
            <a:pathLst>
              <a:path extrusionOk="0" h="3622" w="950">
                <a:moveTo>
                  <a:pt x="950" y="0"/>
                </a:moveTo>
                <a:lnTo>
                  <a:pt x="950" y="3622"/>
                </a:lnTo>
                <a:lnTo>
                  <a:pt x="0" y="3622"/>
                </a:lnTo>
              </a:path>
            </a:pathLst>
          </a:custGeom>
          <a:noFill/>
          <a:ln cap="flat" cmpd="sng" w="9525">
            <a:solidFill>
              <a:srgbClr val="88888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51" name="Google Shape;651;p32"/>
          <p:cNvSpPr/>
          <p:nvPr/>
        </p:nvSpPr>
        <p:spPr>
          <a:xfrm>
            <a:off x="5494337" y="696912"/>
            <a:ext cx="1508125" cy="5749925"/>
          </a:xfrm>
          <a:custGeom>
            <a:rect b="b" l="l" r="r" t="t"/>
            <a:pathLst>
              <a:path extrusionOk="0" h="3622" w="950">
                <a:moveTo>
                  <a:pt x="950" y="0"/>
                </a:moveTo>
                <a:lnTo>
                  <a:pt x="950" y="3622"/>
                </a:lnTo>
                <a:lnTo>
                  <a:pt x="0" y="3622"/>
                </a:lnTo>
              </a:path>
            </a:pathLst>
          </a:custGeom>
          <a:noFill/>
          <a:ln cap="flat" cmpd="sng" w="9525">
            <a:solidFill>
              <a:srgbClr val="898989"/>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52" name="Google Shape;652;p32"/>
          <p:cNvSpPr/>
          <p:nvPr/>
        </p:nvSpPr>
        <p:spPr>
          <a:xfrm>
            <a:off x="5494337" y="696912"/>
            <a:ext cx="1508125" cy="5749925"/>
          </a:xfrm>
          <a:custGeom>
            <a:rect b="b" l="l" r="r" t="t"/>
            <a:pathLst>
              <a:path extrusionOk="0" h="3622" w="950">
                <a:moveTo>
                  <a:pt x="950" y="0"/>
                </a:moveTo>
                <a:lnTo>
                  <a:pt x="950" y="3622"/>
                </a:lnTo>
                <a:lnTo>
                  <a:pt x="0" y="3622"/>
                </a:lnTo>
              </a:path>
            </a:pathLst>
          </a:custGeom>
          <a:noFill/>
          <a:ln cap="flat" cmpd="sng" w="9525">
            <a:solidFill>
              <a:srgbClr val="8A8A8A"/>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53" name="Google Shape;653;p32"/>
          <p:cNvSpPr/>
          <p:nvPr/>
        </p:nvSpPr>
        <p:spPr>
          <a:xfrm>
            <a:off x="5494337" y="696912"/>
            <a:ext cx="1508125" cy="5749925"/>
          </a:xfrm>
          <a:custGeom>
            <a:rect b="b" l="l" r="r" t="t"/>
            <a:pathLst>
              <a:path extrusionOk="0" h="3622" w="950">
                <a:moveTo>
                  <a:pt x="950" y="0"/>
                </a:moveTo>
                <a:lnTo>
                  <a:pt x="950" y="3622"/>
                </a:lnTo>
                <a:lnTo>
                  <a:pt x="0" y="3622"/>
                </a:lnTo>
              </a:path>
            </a:pathLst>
          </a:custGeom>
          <a:noFill/>
          <a:ln cap="flat" cmpd="sng" w="9525">
            <a:solidFill>
              <a:srgbClr val="8B8B8B"/>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54" name="Google Shape;654;p32"/>
          <p:cNvSpPr/>
          <p:nvPr/>
        </p:nvSpPr>
        <p:spPr>
          <a:xfrm>
            <a:off x="5494337" y="696912"/>
            <a:ext cx="1508125" cy="5749925"/>
          </a:xfrm>
          <a:custGeom>
            <a:rect b="b" l="l" r="r" t="t"/>
            <a:pathLst>
              <a:path extrusionOk="0" h="3622" w="950">
                <a:moveTo>
                  <a:pt x="950" y="0"/>
                </a:moveTo>
                <a:lnTo>
                  <a:pt x="950" y="3622"/>
                </a:lnTo>
                <a:lnTo>
                  <a:pt x="0" y="3622"/>
                </a:lnTo>
              </a:path>
            </a:pathLst>
          </a:custGeom>
          <a:noFill/>
          <a:ln cap="flat" cmpd="sng" w="9525">
            <a:solidFill>
              <a:srgbClr val="8C8C8C"/>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55" name="Google Shape;655;p32"/>
          <p:cNvSpPr/>
          <p:nvPr/>
        </p:nvSpPr>
        <p:spPr>
          <a:xfrm>
            <a:off x="5494337" y="696912"/>
            <a:ext cx="1508125" cy="5749925"/>
          </a:xfrm>
          <a:custGeom>
            <a:rect b="b" l="l" r="r" t="t"/>
            <a:pathLst>
              <a:path extrusionOk="0" h="3622" w="950">
                <a:moveTo>
                  <a:pt x="950" y="0"/>
                </a:moveTo>
                <a:lnTo>
                  <a:pt x="950" y="3622"/>
                </a:lnTo>
                <a:lnTo>
                  <a:pt x="0" y="3622"/>
                </a:lnTo>
              </a:path>
            </a:pathLst>
          </a:custGeom>
          <a:noFill/>
          <a:ln cap="flat" cmpd="sng" w="9525">
            <a:solidFill>
              <a:srgbClr val="8D8D8D"/>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56" name="Google Shape;656;p32"/>
          <p:cNvSpPr/>
          <p:nvPr/>
        </p:nvSpPr>
        <p:spPr>
          <a:xfrm>
            <a:off x="5494337" y="696912"/>
            <a:ext cx="1511300" cy="5749925"/>
          </a:xfrm>
          <a:custGeom>
            <a:rect b="b" l="l" r="r" t="t"/>
            <a:pathLst>
              <a:path extrusionOk="0" h="3622" w="952">
                <a:moveTo>
                  <a:pt x="952" y="0"/>
                </a:moveTo>
                <a:lnTo>
                  <a:pt x="952" y="3622"/>
                </a:lnTo>
                <a:lnTo>
                  <a:pt x="0" y="3622"/>
                </a:lnTo>
              </a:path>
            </a:pathLst>
          </a:custGeom>
          <a:noFill/>
          <a:ln cap="flat" cmpd="sng" w="9525">
            <a:solidFill>
              <a:srgbClr val="8E8E8E"/>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57" name="Google Shape;657;p32"/>
          <p:cNvSpPr/>
          <p:nvPr/>
        </p:nvSpPr>
        <p:spPr>
          <a:xfrm>
            <a:off x="5494337" y="696912"/>
            <a:ext cx="1511300" cy="5749925"/>
          </a:xfrm>
          <a:custGeom>
            <a:rect b="b" l="l" r="r" t="t"/>
            <a:pathLst>
              <a:path extrusionOk="0" h="3622" w="952">
                <a:moveTo>
                  <a:pt x="952" y="0"/>
                </a:moveTo>
                <a:lnTo>
                  <a:pt x="952" y="3622"/>
                </a:lnTo>
                <a:lnTo>
                  <a:pt x="0" y="3622"/>
                </a:lnTo>
              </a:path>
            </a:pathLst>
          </a:custGeom>
          <a:noFill/>
          <a:ln cap="flat" cmpd="sng" w="9525">
            <a:solidFill>
              <a:srgbClr val="8F8F8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58" name="Google Shape;658;p32"/>
          <p:cNvSpPr/>
          <p:nvPr/>
        </p:nvSpPr>
        <p:spPr>
          <a:xfrm>
            <a:off x="5494337" y="696912"/>
            <a:ext cx="1511300" cy="5749925"/>
          </a:xfrm>
          <a:custGeom>
            <a:rect b="b" l="l" r="r" t="t"/>
            <a:pathLst>
              <a:path extrusionOk="0" h="3622" w="952">
                <a:moveTo>
                  <a:pt x="952" y="0"/>
                </a:moveTo>
                <a:lnTo>
                  <a:pt x="952" y="3622"/>
                </a:lnTo>
                <a:lnTo>
                  <a:pt x="0" y="3622"/>
                </a:lnTo>
              </a:path>
            </a:pathLst>
          </a:custGeom>
          <a:noFill/>
          <a:ln cap="flat" cmpd="sng" w="9525">
            <a:solidFill>
              <a:srgbClr val="90909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59" name="Google Shape;659;p32"/>
          <p:cNvSpPr/>
          <p:nvPr/>
        </p:nvSpPr>
        <p:spPr>
          <a:xfrm>
            <a:off x="5494337" y="696912"/>
            <a:ext cx="1511300" cy="5749925"/>
          </a:xfrm>
          <a:custGeom>
            <a:rect b="b" l="l" r="r" t="t"/>
            <a:pathLst>
              <a:path extrusionOk="0" h="3622" w="952">
                <a:moveTo>
                  <a:pt x="952" y="0"/>
                </a:moveTo>
                <a:lnTo>
                  <a:pt x="952" y="3622"/>
                </a:lnTo>
                <a:lnTo>
                  <a:pt x="0" y="3622"/>
                </a:lnTo>
              </a:path>
            </a:pathLst>
          </a:custGeom>
          <a:noFill/>
          <a:ln cap="flat" cmpd="sng" w="9525">
            <a:solidFill>
              <a:srgbClr val="91919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60" name="Google Shape;660;p32"/>
          <p:cNvSpPr/>
          <p:nvPr/>
        </p:nvSpPr>
        <p:spPr>
          <a:xfrm>
            <a:off x="5494337" y="696912"/>
            <a:ext cx="1511300" cy="5749925"/>
          </a:xfrm>
          <a:custGeom>
            <a:rect b="b" l="l" r="r" t="t"/>
            <a:pathLst>
              <a:path extrusionOk="0" h="3622" w="952">
                <a:moveTo>
                  <a:pt x="952" y="0"/>
                </a:moveTo>
                <a:lnTo>
                  <a:pt x="952" y="3622"/>
                </a:lnTo>
                <a:lnTo>
                  <a:pt x="0" y="3622"/>
                </a:lnTo>
              </a:path>
            </a:pathLst>
          </a:custGeom>
          <a:noFill/>
          <a:ln cap="flat" cmpd="sng" w="9525">
            <a:solidFill>
              <a:srgbClr val="92929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61" name="Google Shape;661;p32"/>
          <p:cNvSpPr/>
          <p:nvPr/>
        </p:nvSpPr>
        <p:spPr>
          <a:xfrm>
            <a:off x="5494337" y="696912"/>
            <a:ext cx="1511300" cy="5749925"/>
          </a:xfrm>
          <a:custGeom>
            <a:rect b="b" l="l" r="r" t="t"/>
            <a:pathLst>
              <a:path extrusionOk="0" h="3622" w="952">
                <a:moveTo>
                  <a:pt x="952" y="0"/>
                </a:moveTo>
                <a:lnTo>
                  <a:pt x="952" y="3622"/>
                </a:lnTo>
                <a:lnTo>
                  <a:pt x="0" y="3622"/>
                </a:lnTo>
              </a:path>
            </a:pathLst>
          </a:custGeom>
          <a:noFill/>
          <a:ln cap="flat" cmpd="sng" w="9525">
            <a:solidFill>
              <a:srgbClr val="939393"/>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62" name="Google Shape;662;p32"/>
          <p:cNvSpPr/>
          <p:nvPr/>
        </p:nvSpPr>
        <p:spPr>
          <a:xfrm>
            <a:off x="5494337" y="696912"/>
            <a:ext cx="1511300" cy="5753100"/>
          </a:xfrm>
          <a:custGeom>
            <a:rect b="b" l="l" r="r" t="t"/>
            <a:pathLst>
              <a:path extrusionOk="0" h="3624" w="952">
                <a:moveTo>
                  <a:pt x="952" y="0"/>
                </a:moveTo>
                <a:lnTo>
                  <a:pt x="952" y="3624"/>
                </a:lnTo>
                <a:lnTo>
                  <a:pt x="0" y="3624"/>
                </a:lnTo>
              </a:path>
            </a:pathLst>
          </a:custGeom>
          <a:noFill/>
          <a:ln cap="flat" cmpd="sng" w="9525">
            <a:solidFill>
              <a:srgbClr val="949494"/>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63" name="Google Shape;663;p32"/>
          <p:cNvSpPr/>
          <p:nvPr/>
        </p:nvSpPr>
        <p:spPr>
          <a:xfrm>
            <a:off x="5494337" y="696912"/>
            <a:ext cx="1511300" cy="5753100"/>
          </a:xfrm>
          <a:custGeom>
            <a:rect b="b" l="l" r="r" t="t"/>
            <a:pathLst>
              <a:path extrusionOk="0" h="3624" w="952">
                <a:moveTo>
                  <a:pt x="952" y="0"/>
                </a:moveTo>
                <a:lnTo>
                  <a:pt x="952" y="3624"/>
                </a:lnTo>
                <a:lnTo>
                  <a:pt x="0" y="3624"/>
                </a:lnTo>
              </a:path>
            </a:pathLst>
          </a:custGeom>
          <a:noFill/>
          <a:ln cap="flat" cmpd="sng" w="9525">
            <a:solidFill>
              <a:srgbClr val="959595"/>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64" name="Google Shape;664;p32"/>
          <p:cNvSpPr/>
          <p:nvPr/>
        </p:nvSpPr>
        <p:spPr>
          <a:xfrm>
            <a:off x="5494337" y="696912"/>
            <a:ext cx="1511300" cy="5753100"/>
          </a:xfrm>
          <a:custGeom>
            <a:rect b="b" l="l" r="r" t="t"/>
            <a:pathLst>
              <a:path extrusionOk="0" h="3624" w="952">
                <a:moveTo>
                  <a:pt x="952" y="0"/>
                </a:moveTo>
                <a:lnTo>
                  <a:pt x="952" y="3624"/>
                </a:lnTo>
                <a:lnTo>
                  <a:pt x="0" y="3624"/>
                </a:lnTo>
              </a:path>
            </a:pathLst>
          </a:custGeom>
          <a:noFill/>
          <a:ln cap="flat" cmpd="sng" w="9525">
            <a:solidFill>
              <a:srgbClr val="96969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65" name="Google Shape;665;p32"/>
          <p:cNvSpPr/>
          <p:nvPr/>
        </p:nvSpPr>
        <p:spPr>
          <a:xfrm>
            <a:off x="5494337" y="696912"/>
            <a:ext cx="1511300" cy="5753100"/>
          </a:xfrm>
          <a:custGeom>
            <a:rect b="b" l="l" r="r" t="t"/>
            <a:pathLst>
              <a:path extrusionOk="0" h="3624" w="952">
                <a:moveTo>
                  <a:pt x="952" y="0"/>
                </a:moveTo>
                <a:lnTo>
                  <a:pt x="952" y="3624"/>
                </a:lnTo>
                <a:lnTo>
                  <a:pt x="0" y="3624"/>
                </a:lnTo>
              </a:path>
            </a:pathLst>
          </a:custGeom>
          <a:noFill/>
          <a:ln cap="flat" cmpd="sng" w="9525">
            <a:solidFill>
              <a:srgbClr val="979797"/>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66" name="Google Shape;666;p32"/>
          <p:cNvSpPr/>
          <p:nvPr/>
        </p:nvSpPr>
        <p:spPr>
          <a:xfrm>
            <a:off x="5494337" y="696912"/>
            <a:ext cx="1511300" cy="5753100"/>
          </a:xfrm>
          <a:custGeom>
            <a:rect b="b" l="l" r="r" t="t"/>
            <a:pathLst>
              <a:path extrusionOk="0" h="3624" w="952">
                <a:moveTo>
                  <a:pt x="952" y="0"/>
                </a:moveTo>
                <a:lnTo>
                  <a:pt x="952" y="3624"/>
                </a:lnTo>
                <a:lnTo>
                  <a:pt x="0" y="3624"/>
                </a:lnTo>
              </a:path>
            </a:pathLst>
          </a:custGeom>
          <a:noFill/>
          <a:ln cap="flat" cmpd="sng" w="9525">
            <a:solidFill>
              <a:srgbClr val="98989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67" name="Google Shape;667;p32"/>
          <p:cNvSpPr/>
          <p:nvPr/>
        </p:nvSpPr>
        <p:spPr>
          <a:xfrm>
            <a:off x="5494337" y="696912"/>
            <a:ext cx="1511300" cy="5753100"/>
          </a:xfrm>
          <a:custGeom>
            <a:rect b="b" l="l" r="r" t="t"/>
            <a:pathLst>
              <a:path extrusionOk="0" h="3624" w="952">
                <a:moveTo>
                  <a:pt x="952" y="0"/>
                </a:moveTo>
                <a:lnTo>
                  <a:pt x="952" y="3624"/>
                </a:lnTo>
                <a:lnTo>
                  <a:pt x="0" y="3624"/>
                </a:lnTo>
              </a:path>
            </a:pathLst>
          </a:custGeom>
          <a:noFill/>
          <a:ln cap="flat" cmpd="sng" w="9525">
            <a:solidFill>
              <a:srgbClr val="999999"/>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68" name="Google Shape;668;p32"/>
          <p:cNvSpPr/>
          <p:nvPr/>
        </p:nvSpPr>
        <p:spPr>
          <a:xfrm>
            <a:off x="5494337" y="696912"/>
            <a:ext cx="1511300" cy="5753100"/>
          </a:xfrm>
          <a:custGeom>
            <a:rect b="b" l="l" r="r" t="t"/>
            <a:pathLst>
              <a:path extrusionOk="0" h="3624" w="952">
                <a:moveTo>
                  <a:pt x="952" y="0"/>
                </a:moveTo>
                <a:lnTo>
                  <a:pt x="952" y="3624"/>
                </a:lnTo>
                <a:lnTo>
                  <a:pt x="0" y="3624"/>
                </a:lnTo>
              </a:path>
            </a:pathLst>
          </a:custGeom>
          <a:noFill/>
          <a:ln cap="flat" cmpd="sng" w="9525">
            <a:solidFill>
              <a:srgbClr val="9A9A9A"/>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69" name="Google Shape;669;p32"/>
          <p:cNvSpPr/>
          <p:nvPr/>
        </p:nvSpPr>
        <p:spPr>
          <a:xfrm>
            <a:off x="5494337" y="696912"/>
            <a:ext cx="1511300" cy="5753100"/>
          </a:xfrm>
          <a:custGeom>
            <a:rect b="b" l="l" r="r" t="t"/>
            <a:pathLst>
              <a:path extrusionOk="0" h="3624" w="952">
                <a:moveTo>
                  <a:pt x="952" y="0"/>
                </a:moveTo>
                <a:lnTo>
                  <a:pt x="952" y="3624"/>
                </a:lnTo>
                <a:lnTo>
                  <a:pt x="0" y="3624"/>
                </a:lnTo>
              </a:path>
            </a:pathLst>
          </a:custGeom>
          <a:noFill/>
          <a:ln cap="flat" cmpd="sng" w="9525">
            <a:solidFill>
              <a:srgbClr val="9B9B9B"/>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70" name="Google Shape;670;p32"/>
          <p:cNvSpPr/>
          <p:nvPr/>
        </p:nvSpPr>
        <p:spPr>
          <a:xfrm>
            <a:off x="5494337" y="696912"/>
            <a:ext cx="1511300" cy="5753100"/>
          </a:xfrm>
          <a:custGeom>
            <a:rect b="b" l="l" r="r" t="t"/>
            <a:pathLst>
              <a:path extrusionOk="0" h="3624" w="952">
                <a:moveTo>
                  <a:pt x="952" y="0"/>
                </a:moveTo>
                <a:lnTo>
                  <a:pt x="952" y="3624"/>
                </a:lnTo>
                <a:lnTo>
                  <a:pt x="0" y="3624"/>
                </a:lnTo>
              </a:path>
            </a:pathLst>
          </a:custGeom>
          <a:noFill/>
          <a:ln cap="flat" cmpd="sng" w="9525">
            <a:solidFill>
              <a:srgbClr val="9C9C9C"/>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71" name="Google Shape;671;p32"/>
          <p:cNvSpPr/>
          <p:nvPr/>
        </p:nvSpPr>
        <p:spPr>
          <a:xfrm>
            <a:off x="5494337" y="696912"/>
            <a:ext cx="1514475" cy="5753100"/>
          </a:xfrm>
          <a:custGeom>
            <a:rect b="b" l="l" r="r" t="t"/>
            <a:pathLst>
              <a:path extrusionOk="0" h="3624" w="954">
                <a:moveTo>
                  <a:pt x="954" y="0"/>
                </a:moveTo>
                <a:lnTo>
                  <a:pt x="954" y="3624"/>
                </a:lnTo>
                <a:lnTo>
                  <a:pt x="0" y="3624"/>
                </a:lnTo>
              </a:path>
            </a:pathLst>
          </a:custGeom>
          <a:noFill/>
          <a:ln cap="flat" cmpd="sng" w="9525">
            <a:solidFill>
              <a:srgbClr val="9D9D9D"/>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72" name="Google Shape;672;p32"/>
          <p:cNvSpPr/>
          <p:nvPr/>
        </p:nvSpPr>
        <p:spPr>
          <a:xfrm>
            <a:off x="5494337" y="696912"/>
            <a:ext cx="1514475" cy="5753100"/>
          </a:xfrm>
          <a:custGeom>
            <a:rect b="b" l="l" r="r" t="t"/>
            <a:pathLst>
              <a:path extrusionOk="0" h="3624" w="954">
                <a:moveTo>
                  <a:pt x="954" y="0"/>
                </a:moveTo>
                <a:lnTo>
                  <a:pt x="954" y="3624"/>
                </a:lnTo>
                <a:lnTo>
                  <a:pt x="0" y="3624"/>
                </a:lnTo>
              </a:path>
            </a:pathLst>
          </a:custGeom>
          <a:noFill/>
          <a:ln cap="flat" cmpd="sng" w="9525">
            <a:solidFill>
              <a:srgbClr val="9E9E9E"/>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73" name="Google Shape;673;p32"/>
          <p:cNvSpPr/>
          <p:nvPr/>
        </p:nvSpPr>
        <p:spPr>
          <a:xfrm>
            <a:off x="5494337" y="696912"/>
            <a:ext cx="1514475" cy="5753100"/>
          </a:xfrm>
          <a:custGeom>
            <a:rect b="b" l="l" r="r" t="t"/>
            <a:pathLst>
              <a:path extrusionOk="0" h="3624" w="954">
                <a:moveTo>
                  <a:pt x="954" y="0"/>
                </a:moveTo>
                <a:lnTo>
                  <a:pt x="954" y="3624"/>
                </a:lnTo>
                <a:lnTo>
                  <a:pt x="0" y="3624"/>
                </a:lnTo>
              </a:path>
            </a:pathLst>
          </a:custGeom>
          <a:noFill/>
          <a:ln cap="flat" cmpd="sng" w="9525">
            <a:solidFill>
              <a:srgbClr val="9F9F9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74" name="Google Shape;674;p32"/>
          <p:cNvSpPr/>
          <p:nvPr/>
        </p:nvSpPr>
        <p:spPr>
          <a:xfrm>
            <a:off x="5494337" y="696912"/>
            <a:ext cx="1514475" cy="5753100"/>
          </a:xfrm>
          <a:custGeom>
            <a:rect b="b" l="l" r="r" t="t"/>
            <a:pathLst>
              <a:path extrusionOk="0" h="3624" w="954">
                <a:moveTo>
                  <a:pt x="954" y="0"/>
                </a:moveTo>
                <a:lnTo>
                  <a:pt x="954" y="3624"/>
                </a:lnTo>
                <a:lnTo>
                  <a:pt x="0" y="3624"/>
                </a:lnTo>
              </a:path>
            </a:pathLst>
          </a:custGeom>
          <a:noFill/>
          <a:ln cap="flat" cmpd="sng" w="9525">
            <a:solidFill>
              <a:srgbClr val="A0A0A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75" name="Google Shape;675;p32"/>
          <p:cNvSpPr/>
          <p:nvPr/>
        </p:nvSpPr>
        <p:spPr>
          <a:xfrm>
            <a:off x="5494337" y="696912"/>
            <a:ext cx="1514475" cy="5753100"/>
          </a:xfrm>
          <a:custGeom>
            <a:rect b="b" l="l" r="r" t="t"/>
            <a:pathLst>
              <a:path extrusionOk="0" h="3624" w="954">
                <a:moveTo>
                  <a:pt x="954" y="0"/>
                </a:moveTo>
                <a:lnTo>
                  <a:pt x="954" y="3624"/>
                </a:lnTo>
                <a:lnTo>
                  <a:pt x="0" y="3624"/>
                </a:lnTo>
              </a:path>
            </a:pathLst>
          </a:custGeom>
          <a:noFill/>
          <a:ln cap="flat" cmpd="sng" w="9525">
            <a:solidFill>
              <a:srgbClr val="A1A1A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76" name="Google Shape;676;p32"/>
          <p:cNvSpPr/>
          <p:nvPr/>
        </p:nvSpPr>
        <p:spPr>
          <a:xfrm>
            <a:off x="5494337" y="696912"/>
            <a:ext cx="1514475" cy="5753100"/>
          </a:xfrm>
          <a:custGeom>
            <a:rect b="b" l="l" r="r" t="t"/>
            <a:pathLst>
              <a:path extrusionOk="0" h="3624" w="954">
                <a:moveTo>
                  <a:pt x="954" y="0"/>
                </a:moveTo>
                <a:lnTo>
                  <a:pt x="954" y="3624"/>
                </a:lnTo>
                <a:lnTo>
                  <a:pt x="0" y="3624"/>
                </a:lnTo>
              </a:path>
            </a:pathLst>
          </a:custGeom>
          <a:noFill/>
          <a:ln cap="flat" cmpd="sng" w="9525">
            <a:solidFill>
              <a:srgbClr val="A2A2A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77" name="Google Shape;677;p32"/>
          <p:cNvSpPr/>
          <p:nvPr/>
        </p:nvSpPr>
        <p:spPr>
          <a:xfrm>
            <a:off x="5494337" y="696912"/>
            <a:ext cx="1514475" cy="5756275"/>
          </a:xfrm>
          <a:custGeom>
            <a:rect b="b" l="l" r="r" t="t"/>
            <a:pathLst>
              <a:path extrusionOk="0" h="3626" w="954">
                <a:moveTo>
                  <a:pt x="954" y="0"/>
                </a:moveTo>
                <a:lnTo>
                  <a:pt x="954" y="3626"/>
                </a:lnTo>
                <a:lnTo>
                  <a:pt x="0" y="3626"/>
                </a:lnTo>
              </a:path>
            </a:pathLst>
          </a:custGeom>
          <a:noFill/>
          <a:ln cap="flat" cmpd="sng" w="9525">
            <a:solidFill>
              <a:srgbClr val="A3A3A3"/>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78" name="Google Shape;678;p32"/>
          <p:cNvSpPr/>
          <p:nvPr/>
        </p:nvSpPr>
        <p:spPr>
          <a:xfrm>
            <a:off x="5494337" y="696912"/>
            <a:ext cx="1514475" cy="5756275"/>
          </a:xfrm>
          <a:custGeom>
            <a:rect b="b" l="l" r="r" t="t"/>
            <a:pathLst>
              <a:path extrusionOk="0" h="3626" w="954">
                <a:moveTo>
                  <a:pt x="954" y="0"/>
                </a:moveTo>
                <a:lnTo>
                  <a:pt x="954" y="3626"/>
                </a:lnTo>
                <a:lnTo>
                  <a:pt x="0" y="3626"/>
                </a:lnTo>
              </a:path>
            </a:pathLst>
          </a:custGeom>
          <a:noFill/>
          <a:ln cap="flat" cmpd="sng" w="9525">
            <a:solidFill>
              <a:srgbClr val="A4A4A4"/>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79" name="Google Shape;679;p32"/>
          <p:cNvSpPr/>
          <p:nvPr/>
        </p:nvSpPr>
        <p:spPr>
          <a:xfrm>
            <a:off x="5494337" y="696912"/>
            <a:ext cx="1514475" cy="5756275"/>
          </a:xfrm>
          <a:custGeom>
            <a:rect b="b" l="l" r="r" t="t"/>
            <a:pathLst>
              <a:path extrusionOk="0" h="3626" w="954">
                <a:moveTo>
                  <a:pt x="954" y="0"/>
                </a:moveTo>
                <a:lnTo>
                  <a:pt x="954" y="3626"/>
                </a:lnTo>
                <a:lnTo>
                  <a:pt x="0" y="3626"/>
                </a:lnTo>
              </a:path>
            </a:pathLst>
          </a:custGeom>
          <a:noFill/>
          <a:ln cap="flat" cmpd="sng" w="9525">
            <a:solidFill>
              <a:srgbClr val="A5A5A5"/>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80" name="Google Shape;680;p32"/>
          <p:cNvSpPr/>
          <p:nvPr/>
        </p:nvSpPr>
        <p:spPr>
          <a:xfrm>
            <a:off x="5494337" y="696912"/>
            <a:ext cx="1514475" cy="5756275"/>
          </a:xfrm>
          <a:custGeom>
            <a:rect b="b" l="l" r="r" t="t"/>
            <a:pathLst>
              <a:path extrusionOk="0" h="3626" w="954">
                <a:moveTo>
                  <a:pt x="954" y="0"/>
                </a:moveTo>
                <a:lnTo>
                  <a:pt x="954" y="3626"/>
                </a:lnTo>
                <a:lnTo>
                  <a:pt x="0" y="3626"/>
                </a:lnTo>
              </a:path>
            </a:pathLst>
          </a:custGeom>
          <a:noFill/>
          <a:ln cap="flat" cmpd="sng" w="9525">
            <a:solidFill>
              <a:srgbClr val="A6A6A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81" name="Google Shape;681;p32"/>
          <p:cNvSpPr/>
          <p:nvPr/>
        </p:nvSpPr>
        <p:spPr>
          <a:xfrm>
            <a:off x="5494337" y="696912"/>
            <a:ext cx="1514475" cy="5756275"/>
          </a:xfrm>
          <a:custGeom>
            <a:rect b="b" l="l" r="r" t="t"/>
            <a:pathLst>
              <a:path extrusionOk="0" h="3626" w="954">
                <a:moveTo>
                  <a:pt x="954" y="0"/>
                </a:moveTo>
                <a:lnTo>
                  <a:pt x="954" y="3626"/>
                </a:lnTo>
                <a:lnTo>
                  <a:pt x="0" y="3626"/>
                </a:lnTo>
              </a:path>
            </a:pathLst>
          </a:custGeom>
          <a:noFill/>
          <a:ln cap="flat" cmpd="sng" w="9525">
            <a:solidFill>
              <a:srgbClr val="A7A7A7"/>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82" name="Google Shape;682;p32"/>
          <p:cNvSpPr/>
          <p:nvPr/>
        </p:nvSpPr>
        <p:spPr>
          <a:xfrm>
            <a:off x="5494337" y="696912"/>
            <a:ext cx="1514475" cy="5756275"/>
          </a:xfrm>
          <a:custGeom>
            <a:rect b="b" l="l" r="r" t="t"/>
            <a:pathLst>
              <a:path extrusionOk="0" h="3626" w="954">
                <a:moveTo>
                  <a:pt x="954" y="0"/>
                </a:moveTo>
                <a:lnTo>
                  <a:pt x="954" y="3626"/>
                </a:lnTo>
                <a:lnTo>
                  <a:pt x="0" y="3626"/>
                </a:lnTo>
              </a:path>
            </a:pathLst>
          </a:custGeom>
          <a:noFill/>
          <a:ln cap="flat" cmpd="sng" w="9525">
            <a:solidFill>
              <a:srgbClr val="A8A8A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83" name="Google Shape;683;p32"/>
          <p:cNvSpPr/>
          <p:nvPr/>
        </p:nvSpPr>
        <p:spPr>
          <a:xfrm>
            <a:off x="5494337" y="696912"/>
            <a:ext cx="1514475" cy="5756275"/>
          </a:xfrm>
          <a:custGeom>
            <a:rect b="b" l="l" r="r" t="t"/>
            <a:pathLst>
              <a:path extrusionOk="0" h="3626" w="954">
                <a:moveTo>
                  <a:pt x="954" y="0"/>
                </a:moveTo>
                <a:lnTo>
                  <a:pt x="954" y="3626"/>
                </a:lnTo>
                <a:lnTo>
                  <a:pt x="0" y="3626"/>
                </a:lnTo>
              </a:path>
            </a:pathLst>
          </a:custGeom>
          <a:noFill/>
          <a:ln cap="flat" cmpd="sng" w="9525">
            <a:solidFill>
              <a:srgbClr val="A9A9A9"/>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84" name="Google Shape;684;p32"/>
          <p:cNvSpPr/>
          <p:nvPr/>
        </p:nvSpPr>
        <p:spPr>
          <a:xfrm>
            <a:off x="5497512" y="696912"/>
            <a:ext cx="1511300" cy="5756275"/>
          </a:xfrm>
          <a:custGeom>
            <a:rect b="b" l="l" r="r" t="t"/>
            <a:pathLst>
              <a:path extrusionOk="0" h="3626" w="952">
                <a:moveTo>
                  <a:pt x="952" y="0"/>
                </a:moveTo>
                <a:lnTo>
                  <a:pt x="952" y="3626"/>
                </a:lnTo>
                <a:lnTo>
                  <a:pt x="0" y="3626"/>
                </a:lnTo>
              </a:path>
            </a:pathLst>
          </a:custGeom>
          <a:noFill/>
          <a:ln cap="flat" cmpd="sng" w="9525">
            <a:solidFill>
              <a:srgbClr val="AAAAAA"/>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85" name="Google Shape;685;p32"/>
          <p:cNvSpPr/>
          <p:nvPr/>
        </p:nvSpPr>
        <p:spPr>
          <a:xfrm>
            <a:off x="5497512" y="696912"/>
            <a:ext cx="1511300" cy="5756275"/>
          </a:xfrm>
          <a:custGeom>
            <a:rect b="b" l="l" r="r" t="t"/>
            <a:pathLst>
              <a:path extrusionOk="0" h="3626" w="952">
                <a:moveTo>
                  <a:pt x="952" y="0"/>
                </a:moveTo>
                <a:lnTo>
                  <a:pt x="952" y="3626"/>
                </a:lnTo>
                <a:lnTo>
                  <a:pt x="0" y="3626"/>
                </a:lnTo>
              </a:path>
            </a:pathLst>
          </a:custGeom>
          <a:noFill/>
          <a:ln cap="flat" cmpd="sng" w="9525">
            <a:solidFill>
              <a:srgbClr val="ABABAB"/>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86" name="Google Shape;686;p32"/>
          <p:cNvSpPr/>
          <p:nvPr/>
        </p:nvSpPr>
        <p:spPr>
          <a:xfrm>
            <a:off x="5497512" y="696912"/>
            <a:ext cx="1514475" cy="5756275"/>
          </a:xfrm>
          <a:custGeom>
            <a:rect b="b" l="l" r="r" t="t"/>
            <a:pathLst>
              <a:path extrusionOk="0" h="3626" w="954">
                <a:moveTo>
                  <a:pt x="954" y="0"/>
                </a:moveTo>
                <a:lnTo>
                  <a:pt x="954" y="3626"/>
                </a:lnTo>
                <a:lnTo>
                  <a:pt x="0" y="3626"/>
                </a:lnTo>
              </a:path>
            </a:pathLst>
          </a:custGeom>
          <a:noFill/>
          <a:ln cap="flat" cmpd="sng" w="9525">
            <a:solidFill>
              <a:srgbClr val="ACACAC"/>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87" name="Google Shape;687;p32"/>
          <p:cNvSpPr/>
          <p:nvPr/>
        </p:nvSpPr>
        <p:spPr>
          <a:xfrm>
            <a:off x="5497512" y="696912"/>
            <a:ext cx="1514475" cy="5756275"/>
          </a:xfrm>
          <a:custGeom>
            <a:rect b="b" l="l" r="r" t="t"/>
            <a:pathLst>
              <a:path extrusionOk="0" h="3626" w="954">
                <a:moveTo>
                  <a:pt x="954" y="0"/>
                </a:moveTo>
                <a:lnTo>
                  <a:pt x="954" y="3626"/>
                </a:lnTo>
                <a:lnTo>
                  <a:pt x="0" y="3626"/>
                </a:lnTo>
              </a:path>
            </a:pathLst>
          </a:custGeom>
          <a:noFill/>
          <a:ln cap="flat" cmpd="sng" w="9525">
            <a:solidFill>
              <a:srgbClr val="ADADAD"/>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88" name="Google Shape;688;p32"/>
          <p:cNvSpPr/>
          <p:nvPr/>
        </p:nvSpPr>
        <p:spPr>
          <a:xfrm>
            <a:off x="5497512" y="696912"/>
            <a:ext cx="1514475" cy="5756275"/>
          </a:xfrm>
          <a:custGeom>
            <a:rect b="b" l="l" r="r" t="t"/>
            <a:pathLst>
              <a:path extrusionOk="0" h="3626" w="954">
                <a:moveTo>
                  <a:pt x="954" y="0"/>
                </a:moveTo>
                <a:lnTo>
                  <a:pt x="954" y="3626"/>
                </a:lnTo>
                <a:lnTo>
                  <a:pt x="0" y="3626"/>
                </a:lnTo>
              </a:path>
            </a:pathLst>
          </a:custGeom>
          <a:noFill/>
          <a:ln cap="flat" cmpd="sng" w="9525">
            <a:solidFill>
              <a:srgbClr val="AEAEAE"/>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89" name="Google Shape;689;p32"/>
          <p:cNvSpPr/>
          <p:nvPr/>
        </p:nvSpPr>
        <p:spPr>
          <a:xfrm>
            <a:off x="5497512" y="696912"/>
            <a:ext cx="1514475" cy="5756275"/>
          </a:xfrm>
          <a:custGeom>
            <a:rect b="b" l="l" r="r" t="t"/>
            <a:pathLst>
              <a:path extrusionOk="0" h="3626" w="954">
                <a:moveTo>
                  <a:pt x="954" y="0"/>
                </a:moveTo>
                <a:lnTo>
                  <a:pt x="954" y="3626"/>
                </a:lnTo>
                <a:lnTo>
                  <a:pt x="0" y="3626"/>
                </a:lnTo>
              </a:path>
            </a:pathLst>
          </a:custGeom>
          <a:noFill/>
          <a:ln cap="flat" cmpd="sng" w="9525">
            <a:solidFill>
              <a:srgbClr val="AFAFA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90" name="Google Shape;690;p32"/>
          <p:cNvSpPr/>
          <p:nvPr/>
        </p:nvSpPr>
        <p:spPr>
          <a:xfrm>
            <a:off x="5497512" y="696912"/>
            <a:ext cx="1514475" cy="5756275"/>
          </a:xfrm>
          <a:custGeom>
            <a:rect b="b" l="l" r="r" t="t"/>
            <a:pathLst>
              <a:path extrusionOk="0" h="3626" w="954">
                <a:moveTo>
                  <a:pt x="954" y="0"/>
                </a:moveTo>
                <a:lnTo>
                  <a:pt x="954" y="3626"/>
                </a:lnTo>
                <a:lnTo>
                  <a:pt x="0" y="3626"/>
                </a:lnTo>
              </a:path>
            </a:pathLst>
          </a:custGeom>
          <a:noFill/>
          <a:ln cap="flat" cmpd="sng" w="9525">
            <a:solidFill>
              <a:srgbClr val="B0B0B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91" name="Google Shape;691;p32"/>
          <p:cNvSpPr/>
          <p:nvPr/>
        </p:nvSpPr>
        <p:spPr>
          <a:xfrm>
            <a:off x="5497512" y="696912"/>
            <a:ext cx="1514475" cy="5756275"/>
          </a:xfrm>
          <a:custGeom>
            <a:rect b="b" l="l" r="r" t="t"/>
            <a:pathLst>
              <a:path extrusionOk="0" h="3626" w="954">
                <a:moveTo>
                  <a:pt x="954" y="0"/>
                </a:moveTo>
                <a:lnTo>
                  <a:pt x="954" y="3626"/>
                </a:lnTo>
                <a:lnTo>
                  <a:pt x="0" y="3626"/>
                </a:lnTo>
              </a:path>
            </a:pathLst>
          </a:custGeom>
          <a:noFill/>
          <a:ln cap="flat" cmpd="sng" w="9525">
            <a:solidFill>
              <a:srgbClr val="B1B1B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92" name="Google Shape;692;p32"/>
          <p:cNvSpPr/>
          <p:nvPr/>
        </p:nvSpPr>
        <p:spPr>
          <a:xfrm>
            <a:off x="5497512" y="696912"/>
            <a:ext cx="1514475" cy="5759450"/>
          </a:xfrm>
          <a:custGeom>
            <a:rect b="b" l="l" r="r" t="t"/>
            <a:pathLst>
              <a:path extrusionOk="0" h="3628" w="954">
                <a:moveTo>
                  <a:pt x="954" y="0"/>
                </a:moveTo>
                <a:lnTo>
                  <a:pt x="954" y="3628"/>
                </a:lnTo>
                <a:lnTo>
                  <a:pt x="0" y="3628"/>
                </a:lnTo>
              </a:path>
            </a:pathLst>
          </a:custGeom>
          <a:noFill/>
          <a:ln cap="flat" cmpd="sng" w="9525">
            <a:solidFill>
              <a:srgbClr val="B2B2B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93" name="Google Shape;693;p32"/>
          <p:cNvSpPr/>
          <p:nvPr/>
        </p:nvSpPr>
        <p:spPr>
          <a:xfrm>
            <a:off x="5497512" y="696912"/>
            <a:ext cx="1514475" cy="5759450"/>
          </a:xfrm>
          <a:custGeom>
            <a:rect b="b" l="l" r="r" t="t"/>
            <a:pathLst>
              <a:path extrusionOk="0" h="3628" w="954">
                <a:moveTo>
                  <a:pt x="954" y="0"/>
                </a:moveTo>
                <a:lnTo>
                  <a:pt x="954" y="3628"/>
                </a:lnTo>
                <a:lnTo>
                  <a:pt x="0" y="3628"/>
                </a:lnTo>
              </a:path>
            </a:pathLst>
          </a:custGeom>
          <a:noFill/>
          <a:ln cap="flat" cmpd="sng" w="9525">
            <a:solidFill>
              <a:srgbClr val="B3B3B3"/>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94" name="Google Shape;694;p32"/>
          <p:cNvSpPr/>
          <p:nvPr/>
        </p:nvSpPr>
        <p:spPr>
          <a:xfrm>
            <a:off x="5497512" y="696912"/>
            <a:ext cx="1514475" cy="5759450"/>
          </a:xfrm>
          <a:custGeom>
            <a:rect b="b" l="l" r="r" t="t"/>
            <a:pathLst>
              <a:path extrusionOk="0" h="3628" w="954">
                <a:moveTo>
                  <a:pt x="954" y="0"/>
                </a:moveTo>
                <a:lnTo>
                  <a:pt x="954" y="3628"/>
                </a:lnTo>
                <a:lnTo>
                  <a:pt x="0" y="3628"/>
                </a:lnTo>
              </a:path>
            </a:pathLst>
          </a:custGeom>
          <a:noFill/>
          <a:ln cap="flat" cmpd="sng" w="9525">
            <a:solidFill>
              <a:srgbClr val="B4B4B4"/>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95" name="Google Shape;695;p32"/>
          <p:cNvSpPr/>
          <p:nvPr/>
        </p:nvSpPr>
        <p:spPr>
          <a:xfrm>
            <a:off x="5497512" y="696912"/>
            <a:ext cx="1514475" cy="5759450"/>
          </a:xfrm>
          <a:custGeom>
            <a:rect b="b" l="l" r="r" t="t"/>
            <a:pathLst>
              <a:path extrusionOk="0" h="3628" w="954">
                <a:moveTo>
                  <a:pt x="954" y="0"/>
                </a:moveTo>
                <a:lnTo>
                  <a:pt x="954" y="3628"/>
                </a:lnTo>
                <a:lnTo>
                  <a:pt x="0" y="3628"/>
                </a:lnTo>
              </a:path>
            </a:pathLst>
          </a:custGeom>
          <a:noFill/>
          <a:ln cap="flat" cmpd="sng" w="9525">
            <a:solidFill>
              <a:srgbClr val="B5B5B5"/>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96" name="Google Shape;696;p32"/>
          <p:cNvSpPr/>
          <p:nvPr/>
        </p:nvSpPr>
        <p:spPr>
          <a:xfrm>
            <a:off x="5497512" y="696912"/>
            <a:ext cx="1514475" cy="5759450"/>
          </a:xfrm>
          <a:custGeom>
            <a:rect b="b" l="l" r="r" t="t"/>
            <a:pathLst>
              <a:path extrusionOk="0" h="3628" w="954">
                <a:moveTo>
                  <a:pt x="954" y="0"/>
                </a:moveTo>
                <a:lnTo>
                  <a:pt x="954" y="3628"/>
                </a:lnTo>
                <a:lnTo>
                  <a:pt x="0" y="3628"/>
                </a:lnTo>
              </a:path>
            </a:pathLst>
          </a:custGeom>
          <a:noFill/>
          <a:ln cap="flat" cmpd="sng" w="9525">
            <a:solidFill>
              <a:srgbClr val="B6B6B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97" name="Google Shape;697;p32"/>
          <p:cNvSpPr/>
          <p:nvPr/>
        </p:nvSpPr>
        <p:spPr>
          <a:xfrm>
            <a:off x="5497512" y="696912"/>
            <a:ext cx="1514475" cy="5759450"/>
          </a:xfrm>
          <a:custGeom>
            <a:rect b="b" l="l" r="r" t="t"/>
            <a:pathLst>
              <a:path extrusionOk="0" h="3628" w="954">
                <a:moveTo>
                  <a:pt x="954" y="0"/>
                </a:moveTo>
                <a:lnTo>
                  <a:pt x="954" y="3628"/>
                </a:lnTo>
                <a:lnTo>
                  <a:pt x="0" y="3628"/>
                </a:lnTo>
              </a:path>
            </a:pathLst>
          </a:custGeom>
          <a:noFill/>
          <a:ln cap="flat" cmpd="sng" w="9525">
            <a:solidFill>
              <a:srgbClr val="B7B7B7"/>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98" name="Google Shape;698;p32"/>
          <p:cNvSpPr/>
          <p:nvPr/>
        </p:nvSpPr>
        <p:spPr>
          <a:xfrm>
            <a:off x="5497512" y="696912"/>
            <a:ext cx="1514475" cy="5759450"/>
          </a:xfrm>
          <a:custGeom>
            <a:rect b="b" l="l" r="r" t="t"/>
            <a:pathLst>
              <a:path extrusionOk="0" h="3628" w="954">
                <a:moveTo>
                  <a:pt x="954" y="0"/>
                </a:moveTo>
                <a:lnTo>
                  <a:pt x="954" y="3628"/>
                </a:lnTo>
                <a:lnTo>
                  <a:pt x="0" y="3628"/>
                </a:lnTo>
              </a:path>
            </a:pathLst>
          </a:custGeom>
          <a:noFill/>
          <a:ln cap="flat" cmpd="sng" w="9525">
            <a:solidFill>
              <a:srgbClr val="B8B8B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99" name="Google Shape;699;p32"/>
          <p:cNvSpPr/>
          <p:nvPr/>
        </p:nvSpPr>
        <p:spPr>
          <a:xfrm>
            <a:off x="5497512" y="696912"/>
            <a:ext cx="1517650" cy="5759450"/>
          </a:xfrm>
          <a:custGeom>
            <a:rect b="b" l="l" r="r" t="t"/>
            <a:pathLst>
              <a:path extrusionOk="0" h="3628" w="956">
                <a:moveTo>
                  <a:pt x="956" y="0"/>
                </a:moveTo>
                <a:lnTo>
                  <a:pt x="956" y="3628"/>
                </a:lnTo>
                <a:lnTo>
                  <a:pt x="0" y="3628"/>
                </a:lnTo>
              </a:path>
            </a:pathLst>
          </a:custGeom>
          <a:noFill/>
          <a:ln cap="flat" cmpd="sng" w="9525">
            <a:solidFill>
              <a:srgbClr val="BABABA"/>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00" name="Google Shape;700;p32"/>
          <p:cNvSpPr/>
          <p:nvPr/>
        </p:nvSpPr>
        <p:spPr>
          <a:xfrm>
            <a:off x="5497512" y="696912"/>
            <a:ext cx="1517650" cy="5759450"/>
          </a:xfrm>
          <a:custGeom>
            <a:rect b="b" l="l" r="r" t="t"/>
            <a:pathLst>
              <a:path extrusionOk="0" h="3628" w="956">
                <a:moveTo>
                  <a:pt x="956" y="0"/>
                </a:moveTo>
                <a:lnTo>
                  <a:pt x="956" y="3628"/>
                </a:lnTo>
                <a:lnTo>
                  <a:pt x="0" y="3628"/>
                </a:lnTo>
              </a:path>
            </a:pathLst>
          </a:custGeom>
          <a:noFill/>
          <a:ln cap="flat" cmpd="sng" w="9525">
            <a:solidFill>
              <a:srgbClr val="BBBBBB"/>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01" name="Google Shape;701;p32"/>
          <p:cNvSpPr/>
          <p:nvPr/>
        </p:nvSpPr>
        <p:spPr>
          <a:xfrm>
            <a:off x="5497512" y="696912"/>
            <a:ext cx="1517650" cy="5759450"/>
          </a:xfrm>
          <a:custGeom>
            <a:rect b="b" l="l" r="r" t="t"/>
            <a:pathLst>
              <a:path extrusionOk="0" h="3628" w="956">
                <a:moveTo>
                  <a:pt x="956" y="0"/>
                </a:moveTo>
                <a:lnTo>
                  <a:pt x="956" y="3628"/>
                </a:lnTo>
                <a:lnTo>
                  <a:pt x="0" y="3628"/>
                </a:lnTo>
              </a:path>
            </a:pathLst>
          </a:custGeom>
          <a:noFill/>
          <a:ln cap="flat" cmpd="sng" w="9525">
            <a:solidFill>
              <a:srgbClr val="BCBCBC"/>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02" name="Google Shape;702;p32"/>
          <p:cNvSpPr/>
          <p:nvPr/>
        </p:nvSpPr>
        <p:spPr>
          <a:xfrm>
            <a:off x="5497512" y="696912"/>
            <a:ext cx="1517650" cy="5759450"/>
          </a:xfrm>
          <a:custGeom>
            <a:rect b="b" l="l" r="r" t="t"/>
            <a:pathLst>
              <a:path extrusionOk="0" h="3628" w="956">
                <a:moveTo>
                  <a:pt x="956" y="0"/>
                </a:moveTo>
                <a:lnTo>
                  <a:pt x="956" y="3628"/>
                </a:lnTo>
                <a:lnTo>
                  <a:pt x="0" y="3628"/>
                </a:lnTo>
              </a:path>
            </a:pathLst>
          </a:custGeom>
          <a:noFill/>
          <a:ln cap="flat" cmpd="sng" w="9525">
            <a:solidFill>
              <a:srgbClr val="BDBDBD"/>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03" name="Google Shape;703;p32"/>
          <p:cNvSpPr/>
          <p:nvPr/>
        </p:nvSpPr>
        <p:spPr>
          <a:xfrm>
            <a:off x="5497512" y="696912"/>
            <a:ext cx="1517650" cy="5759450"/>
          </a:xfrm>
          <a:custGeom>
            <a:rect b="b" l="l" r="r" t="t"/>
            <a:pathLst>
              <a:path extrusionOk="0" h="3628" w="956">
                <a:moveTo>
                  <a:pt x="956" y="0"/>
                </a:moveTo>
                <a:lnTo>
                  <a:pt x="956" y="3628"/>
                </a:lnTo>
                <a:lnTo>
                  <a:pt x="0" y="3628"/>
                </a:lnTo>
              </a:path>
            </a:pathLst>
          </a:custGeom>
          <a:noFill/>
          <a:ln cap="flat" cmpd="sng" w="9525">
            <a:solidFill>
              <a:srgbClr val="BEBEBE"/>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04" name="Google Shape;704;p32"/>
          <p:cNvSpPr/>
          <p:nvPr/>
        </p:nvSpPr>
        <p:spPr>
          <a:xfrm>
            <a:off x="5497512" y="696912"/>
            <a:ext cx="1517650" cy="5759450"/>
          </a:xfrm>
          <a:custGeom>
            <a:rect b="b" l="l" r="r" t="t"/>
            <a:pathLst>
              <a:path extrusionOk="0" h="3628" w="956">
                <a:moveTo>
                  <a:pt x="956" y="0"/>
                </a:moveTo>
                <a:lnTo>
                  <a:pt x="956" y="3628"/>
                </a:lnTo>
                <a:lnTo>
                  <a:pt x="0" y="3628"/>
                </a:lnTo>
              </a:path>
            </a:pathLst>
          </a:custGeom>
          <a:noFill/>
          <a:ln cap="flat" cmpd="sng" w="9525">
            <a:solidFill>
              <a:srgbClr val="BFBFB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05" name="Google Shape;705;p32"/>
          <p:cNvSpPr/>
          <p:nvPr/>
        </p:nvSpPr>
        <p:spPr>
          <a:xfrm>
            <a:off x="5497512" y="696912"/>
            <a:ext cx="1517650" cy="5762625"/>
          </a:xfrm>
          <a:custGeom>
            <a:rect b="b" l="l" r="r" t="t"/>
            <a:pathLst>
              <a:path extrusionOk="0" h="3630" w="956">
                <a:moveTo>
                  <a:pt x="956" y="0"/>
                </a:moveTo>
                <a:lnTo>
                  <a:pt x="956" y="3630"/>
                </a:lnTo>
                <a:lnTo>
                  <a:pt x="0" y="3630"/>
                </a:lnTo>
              </a:path>
            </a:pathLst>
          </a:custGeom>
          <a:noFill/>
          <a:ln cap="flat" cmpd="sng" w="9525">
            <a:solidFill>
              <a:srgbClr val="C0C0C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06" name="Google Shape;706;p32"/>
          <p:cNvSpPr/>
          <p:nvPr/>
        </p:nvSpPr>
        <p:spPr>
          <a:xfrm>
            <a:off x="5497512" y="696912"/>
            <a:ext cx="1517650" cy="5762625"/>
          </a:xfrm>
          <a:custGeom>
            <a:rect b="b" l="l" r="r" t="t"/>
            <a:pathLst>
              <a:path extrusionOk="0" h="3630" w="956">
                <a:moveTo>
                  <a:pt x="956" y="0"/>
                </a:moveTo>
                <a:lnTo>
                  <a:pt x="956" y="3630"/>
                </a:lnTo>
                <a:lnTo>
                  <a:pt x="0" y="3630"/>
                </a:lnTo>
              </a:path>
            </a:pathLst>
          </a:custGeom>
          <a:noFill/>
          <a:ln cap="flat" cmpd="sng" w="9525">
            <a:solidFill>
              <a:srgbClr val="C1C1C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07" name="Google Shape;707;p32"/>
          <p:cNvSpPr/>
          <p:nvPr/>
        </p:nvSpPr>
        <p:spPr>
          <a:xfrm>
            <a:off x="5497512" y="696912"/>
            <a:ext cx="1517650" cy="5762625"/>
          </a:xfrm>
          <a:custGeom>
            <a:rect b="b" l="l" r="r" t="t"/>
            <a:pathLst>
              <a:path extrusionOk="0" h="3630" w="956">
                <a:moveTo>
                  <a:pt x="956" y="0"/>
                </a:moveTo>
                <a:lnTo>
                  <a:pt x="956" y="3630"/>
                </a:lnTo>
                <a:lnTo>
                  <a:pt x="0" y="3630"/>
                </a:lnTo>
              </a:path>
            </a:pathLst>
          </a:custGeom>
          <a:noFill/>
          <a:ln cap="flat" cmpd="sng" w="9525">
            <a:solidFill>
              <a:srgbClr val="C2C2C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08" name="Google Shape;708;p32"/>
          <p:cNvSpPr/>
          <p:nvPr/>
        </p:nvSpPr>
        <p:spPr>
          <a:xfrm>
            <a:off x="5497512" y="696912"/>
            <a:ext cx="1517650" cy="5762625"/>
          </a:xfrm>
          <a:custGeom>
            <a:rect b="b" l="l" r="r" t="t"/>
            <a:pathLst>
              <a:path extrusionOk="0" h="3630" w="956">
                <a:moveTo>
                  <a:pt x="956" y="0"/>
                </a:moveTo>
                <a:lnTo>
                  <a:pt x="956" y="3630"/>
                </a:lnTo>
                <a:lnTo>
                  <a:pt x="0" y="3630"/>
                </a:lnTo>
              </a:path>
            </a:pathLst>
          </a:custGeom>
          <a:noFill/>
          <a:ln cap="flat" cmpd="sng" w="9525">
            <a:solidFill>
              <a:srgbClr val="C3C3C3"/>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09" name="Google Shape;709;p32"/>
          <p:cNvSpPr/>
          <p:nvPr/>
        </p:nvSpPr>
        <p:spPr>
          <a:xfrm>
            <a:off x="5497512" y="696912"/>
            <a:ext cx="1517650" cy="5762625"/>
          </a:xfrm>
          <a:custGeom>
            <a:rect b="b" l="l" r="r" t="t"/>
            <a:pathLst>
              <a:path extrusionOk="0" h="3630" w="956">
                <a:moveTo>
                  <a:pt x="956" y="0"/>
                </a:moveTo>
                <a:lnTo>
                  <a:pt x="956" y="3630"/>
                </a:lnTo>
                <a:lnTo>
                  <a:pt x="0" y="3630"/>
                </a:lnTo>
              </a:path>
            </a:pathLst>
          </a:custGeom>
          <a:noFill/>
          <a:ln cap="flat" cmpd="sng" w="9525">
            <a:solidFill>
              <a:srgbClr val="C4C4C4"/>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10" name="Google Shape;710;p32"/>
          <p:cNvSpPr/>
          <p:nvPr/>
        </p:nvSpPr>
        <p:spPr>
          <a:xfrm>
            <a:off x="5497512" y="696912"/>
            <a:ext cx="1517650" cy="5762625"/>
          </a:xfrm>
          <a:custGeom>
            <a:rect b="b" l="l" r="r" t="t"/>
            <a:pathLst>
              <a:path extrusionOk="0" h="3630" w="956">
                <a:moveTo>
                  <a:pt x="956" y="0"/>
                </a:moveTo>
                <a:lnTo>
                  <a:pt x="956" y="3630"/>
                </a:lnTo>
                <a:lnTo>
                  <a:pt x="0" y="3630"/>
                </a:lnTo>
              </a:path>
            </a:pathLst>
          </a:custGeom>
          <a:noFill/>
          <a:ln cap="flat" cmpd="sng" w="9525">
            <a:solidFill>
              <a:srgbClr val="C5C5C5"/>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11" name="Google Shape;711;p32"/>
          <p:cNvSpPr/>
          <p:nvPr/>
        </p:nvSpPr>
        <p:spPr>
          <a:xfrm>
            <a:off x="5497512" y="696912"/>
            <a:ext cx="1517650" cy="5762625"/>
          </a:xfrm>
          <a:custGeom>
            <a:rect b="b" l="l" r="r" t="t"/>
            <a:pathLst>
              <a:path extrusionOk="0" h="3630" w="956">
                <a:moveTo>
                  <a:pt x="956" y="0"/>
                </a:moveTo>
                <a:lnTo>
                  <a:pt x="956" y="3630"/>
                </a:lnTo>
                <a:lnTo>
                  <a:pt x="0" y="3630"/>
                </a:lnTo>
              </a:path>
            </a:pathLst>
          </a:custGeom>
          <a:noFill/>
          <a:ln cap="flat" cmpd="sng" w="9525">
            <a:solidFill>
              <a:srgbClr val="C6C6C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12" name="Google Shape;712;p32"/>
          <p:cNvSpPr/>
          <p:nvPr/>
        </p:nvSpPr>
        <p:spPr>
          <a:xfrm>
            <a:off x="5497512" y="696912"/>
            <a:ext cx="1517650" cy="5762625"/>
          </a:xfrm>
          <a:custGeom>
            <a:rect b="b" l="l" r="r" t="t"/>
            <a:pathLst>
              <a:path extrusionOk="0" h="3630" w="956">
                <a:moveTo>
                  <a:pt x="956" y="0"/>
                </a:moveTo>
                <a:lnTo>
                  <a:pt x="956" y="3630"/>
                </a:lnTo>
                <a:lnTo>
                  <a:pt x="0" y="3630"/>
                </a:lnTo>
              </a:path>
            </a:pathLst>
          </a:custGeom>
          <a:noFill/>
          <a:ln cap="flat" cmpd="sng" w="9525">
            <a:solidFill>
              <a:srgbClr val="C7C7C7"/>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13" name="Google Shape;713;p32"/>
          <p:cNvSpPr/>
          <p:nvPr/>
        </p:nvSpPr>
        <p:spPr>
          <a:xfrm>
            <a:off x="5497512" y="696912"/>
            <a:ext cx="1517650" cy="5762625"/>
          </a:xfrm>
          <a:custGeom>
            <a:rect b="b" l="l" r="r" t="t"/>
            <a:pathLst>
              <a:path extrusionOk="0" h="3630" w="956">
                <a:moveTo>
                  <a:pt x="956" y="0"/>
                </a:moveTo>
                <a:lnTo>
                  <a:pt x="956" y="3630"/>
                </a:lnTo>
                <a:lnTo>
                  <a:pt x="0" y="3630"/>
                </a:lnTo>
              </a:path>
            </a:pathLst>
          </a:custGeom>
          <a:noFill/>
          <a:ln cap="flat" cmpd="sng" w="9525">
            <a:solidFill>
              <a:srgbClr val="C8C8C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14" name="Google Shape;714;p32"/>
          <p:cNvSpPr/>
          <p:nvPr/>
        </p:nvSpPr>
        <p:spPr>
          <a:xfrm>
            <a:off x="5497512" y="696912"/>
            <a:ext cx="1520825" cy="5762625"/>
          </a:xfrm>
          <a:custGeom>
            <a:rect b="b" l="l" r="r" t="t"/>
            <a:pathLst>
              <a:path extrusionOk="0" h="3630" w="958">
                <a:moveTo>
                  <a:pt x="958" y="0"/>
                </a:moveTo>
                <a:lnTo>
                  <a:pt x="958" y="3630"/>
                </a:lnTo>
                <a:lnTo>
                  <a:pt x="0" y="3630"/>
                </a:lnTo>
              </a:path>
            </a:pathLst>
          </a:custGeom>
          <a:noFill/>
          <a:ln cap="flat" cmpd="sng" w="9525">
            <a:solidFill>
              <a:srgbClr val="C9C9C9"/>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15" name="Google Shape;715;p32"/>
          <p:cNvSpPr/>
          <p:nvPr/>
        </p:nvSpPr>
        <p:spPr>
          <a:xfrm>
            <a:off x="5497512" y="696912"/>
            <a:ext cx="1520825" cy="5762625"/>
          </a:xfrm>
          <a:custGeom>
            <a:rect b="b" l="l" r="r" t="t"/>
            <a:pathLst>
              <a:path extrusionOk="0" h="3630" w="958">
                <a:moveTo>
                  <a:pt x="958" y="0"/>
                </a:moveTo>
                <a:lnTo>
                  <a:pt x="958" y="3630"/>
                </a:lnTo>
                <a:lnTo>
                  <a:pt x="0" y="3630"/>
                </a:lnTo>
              </a:path>
            </a:pathLst>
          </a:custGeom>
          <a:noFill/>
          <a:ln cap="flat" cmpd="sng" w="9525">
            <a:solidFill>
              <a:srgbClr val="CACACA"/>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16" name="Google Shape;716;p32"/>
          <p:cNvSpPr/>
          <p:nvPr/>
        </p:nvSpPr>
        <p:spPr>
          <a:xfrm>
            <a:off x="5497512" y="696912"/>
            <a:ext cx="1520825" cy="5762625"/>
          </a:xfrm>
          <a:custGeom>
            <a:rect b="b" l="l" r="r" t="t"/>
            <a:pathLst>
              <a:path extrusionOk="0" h="3630" w="958">
                <a:moveTo>
                  <a:pt x="958" y="0"/>
                </a:moveTo>
                <a:lnTo>
                  <a:pt x="958" y="3630"/>
                </a:lnTo>
                <a:lnTo>
                  <a:pt x="0" y="3630"/>
                </a:lnTo>
              </a:path>
            </a:pathLst>
          </a:custGeom>
          <a:noFill/>
          <a:ln cap="flat" cmpd="sng" w="9525">
            <a:solidFill>
              <a:srgbClr val="CBCBCB"/>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17" name="Google Shape;717;p32"/>
          <p:cNvSpPr/>
          <p:nvPr/>
        </p:nvSpPr>
        <p:spPr>
          <a:xfrm>
            <a:off x="5497512" y="696912"/>
            <a:ext cx="1520825" cy="5762625"/>
          </a:xfrm>
          <a:custGeom>
            <a:rect b="b" l="l" r="r" t="t"/>
            <a:pathLst>
              <a:path extrusionOk="0" h="3630" w="958">
                <a:moveTo>
                  <a:pt x="958" y="0"/>
                </a:moveTo>
                <a:lnTo>
                  <a:pt x="958" y="3630"/>
                </a:lnTo>
                <a:lnTo>
                  <a:pt x="0" y="3630"/>
                </a:lnTo>
              </a:path>
            </a:pathLst>
          </a:custGeom>
          <a:noFill/>
          <a:ln cap="flat" cmpd="sng" w="9525">
            <a:solidFill>
              <a:srgbClr val="CCCCCC"/>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18" name="Google Shape;718;p32"/>
          <p:cNvSpPr/>
          <p:nvPr/>
        </p:nvSpPr>
        <p:spPr>
          <a:xfrm>
            <a:off x="5497512" y="696912"/>
            <a:ext cx="1520825" cy="5762625"/>
          </a:xfrm>
          <a:custGeom>
            <a:rect b="b" l="l" r="r" t="t"/>
            <a:pathLst>
              <a:path extrusionOk="0" h="3630" w="958">
                <a:moveTo>
                  <a:pt x="958" y="0"/>
                </a:moveTo>
                <a:lnTo>
                  <a:pt x="958" y="3630"/>
                </a:lnTo>
                <a:lnTo>
                  <a:pt x="0" y="3630"/>
                </a:lnTo>
              </a:path>
            </a:pathLst>
          </a:custGeom>
          <a:noFill/>
          <a:ln cap="flat" cmpd="sng" w="9525">
            <a:solidFill>
              <a:srgbClr val="CDCDCD"/>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19" name="Google Shape;719;p32"/>
          <p:cNvSpPr/>
          <p:nvPr/>
        </p:nvSpPr>
        <p:spPr>
          <a:xfrm>
            <a:off x="5497512" y="696912"/>
            <a:ext cx="1520825" cy="5762625"/>
          </a:xfrm>
          <a:custGeom>
            <a:rect b="b" l="l" r="r" t="t"/>
            <a:pathLst>
              <a:path extrusionOk="0" h="3630" w="958">
                <a:moveTo>
                  <a:pt x="958" y="0"/>
                </a:moveTo>
                <a:lnTo>
                  <a:pt x="958" y="3630"/>
                </a:lnTo>
                <a:lnTo>
                  <a:pt x="0" y="3630"/>
                </a:lnTo>
              </a:path>
            </a:pathLst>
          </a:custGeom>
          <a:noFill/>
          <a:ln cap="flat" cmpd="sng" w="9525">
            <a:solidFill>
              <a:srgbClr val="CECECE"/>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20" name="Google Shape;720;p32"/>
          <p:cNvSpPr/>
          <p:nvPr/>
        </p:nvSpPr>
        <p:spPr>
          <a:xfrm>
            <a:off x="5497512" y="696912"/>
            <a:ext cx="1520825" cy="5765800"/>
          </a:xfrm>
          <a:custGeom>
            <a:rect b="b" l="l" r="r" t="t"/>
            <a:pathLst>
              <a:path extrusionOk="0" h="3632" w="958">
                <a:moveTo>
                  <a:pt x="958" y="0"/>
                </a:moveTo>
                <a:lnTo>
                  <a:pt x="958" y="3632"/>
                </a:lnTo>
                <a:lnTo>
                  <a:pt x="0" y="3632"/>
                </a:lnTo>
              </a:path>
            </a:pathLst>
          </a:custGeom>
          <a:noFill/>
          <a:ln cap="flat" cmpd="sng" w="9525">
            <a:solidFill>
              <a:srgbClr val="CFCFC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21" name="Google Shape;721;p32"/>
          <p:cNvSpPr/>
          <p:nvPr/>
        </p:nvSpPr>
        <p:spPr>
          <a:xfrm>
            <a:off x="5497512" y="696912"/>
            <a:ext cx="1520825" cy="5765800"/>
          </a:xfrm>
          <a:custGeom>
            <a:rect b="b" l="l" r="r" t="t"/>
            <a:pathLst>
              <a:path extrusionOk="0" h="3632" w="958">
                <a:moveTo>
                  <a:pt x="958" y="0"/>
                </a:moveTo>
                <a:lnTo>
                  <a:pt x="958" y="3632"/>
                </a:lnTo>
                <a:lnTo>
                  <a:pt x="0" y="3632"/>
                </a:lnTo>
              </a:path>
            </a:pathLst>
          </a:custGeom>
          <a:noFill/>
          <a:ln cap="flat" cmpd="sng" w="9525">
            <a:solidFill>
              <a:srgbClr val="D0D0D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22" name="Google Shape;722;p32"/>
          <p:cNvSpPr/>
          <p:nvPr/>
        </p:nvSpPr>
        <p:spPr>
          <a:xfrm>
            <a:off x="5497512" y="696912"/>
            <a:ext cx="1520825" cy="5765800"/>
          </a:xfrm>
          <a:custGeom>
            <a:rect b="b" l="l" r="r" t="t"/>
            <a:pathLst>
              <a:path extrusionOk="0" h="3632" w="958">
                <a:moveTo>
                  <a:pt x="958" y="0"/>
                </a:moveTo>
                <a:lnTo>
                  <a:pt x="958" y="3632"/>
                </a:lnTo>
                <a:lnTo>
                  <a:pt x="0" y="3632"/>
                </a:lnTo>
              </a:path>
            </a:pathLst>
          </a:custGeom>
          <a:noFill/>
          <a:ln cap="flat" cmpd="sng" w="9525">
            <a:solidFill>
              <a:srgbClr val="D1D1D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23" name="Google Shape;723;p32"/>
          <p:cNvSpPr/>
          <p:nvPr/>
        </p:nvSpPr>
        <p:spPr>
          <a:xfrm>
            <a:off x="5497512" y="696912"/>
            <a:ext cx="1520825" cy="5765800"/>
          </a:xfrm>
          <a:custGeom>
            <a:rect b="b" l="l" r="r" t="t"/>
            <a:pathLst>
              <a:path extrusionOk="0" h="3632" w="958">
                <a:moveTo>
                  <a:pt x="958" y="0"/>
                </a:moveTo>
                <a:lnTo>
                  <a:pt x="958" y="3632"/>
                </a:lnTo>
                <a:lnTo>
                  <a:pt x="0" y="3632"/>
                </a:lnTo>
              </a:path>
            </a:pathLst>
          </a:custGeom>
          <a:noFill/>
          <a:ln cap="flat" cmpd="sng" w="9525">
            <a:solidFill>
              <a:srgbClr val="D2D2D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24" name="Google Shape;724;p32"/>
          <p:cNvSpPr/>
          <p:nvPr/>
        </p:nvSpPr>
        <p:spPr>
          <a:xfrm>
            <a:off x="5497512" y="696912"/>
            <a:ext cx="1520825" cy="5765800"/>
          </a:xfrm>
          <a:custGeom>
            <a:rect b="b" l="l" r="r" t="t"/>
            <a:pathLst>
              <a:path extrusionOk="0" h="3632" w="958">
                <a:moveTo>
                  <a:pt x="958" y="0"/>
                </a:moveTo>
                <a:lnTo>
                  <a:pt x="958" y="3632"/>
                </a:lnTo>
                <a:lnTo>
                  <a:pt x="0" y="3632"/>
                </a:lnTo>
              </a:path>
            </a:pathLst>
          </a:custGeom>
          <a:noFill/>
          <a:ln cap="flat" cmpd="sng" w="9525">
            <a:solidFill>
              <a:srgbClr val="D3D3D3"/>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25" name="Google Shape;725;p32"/>
          <p:cNvSpPr/>
          <p:nvPr/>
        </p:nvSpPr>
        <p:spPr>
          <a:xfrm>
            <a:off x="5500687" y="696912"/>
            <a:ext cx="1517650" cy="5765800"/>
          </a:xfrm>
          <a:custGeom>
            <a:rect b="b" l="l" r="r" t="t"/>
            <a:pathLst>
              <a:path extrusionOk="0" h="3632" w="956">
                <a:moveTo>
                  <a:pt x="956" y="0"/>
                </a:moveTo>
                <a:lnTo>
                  <a:pt x="956" y="3632"/>
                </a:lnTo>
                <a:lnTo>
                  <a:pt x="0" y="3632"/>
                </a:lnTo>
              </a:path>
            </a:pathLst>
          </a:custGeom>
          <a:noFill/>
          <a:ln cap="flat" cmpd="sng" w="9525">
            <a:solidFill>
              <a:srgbClr val="D4D4D4"/>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26" name="Google Shape;726;p32"/>
          <p:cNvSpPr/>
          <p:nvPr/>
        </p:nvSpPr>
        <p:spPr>
          <a:xfrm>
            <a:off x="5500687" y="696912"/>
            <a:ext cx="1517650" cy="5765800"/>
          </a:xfrm>
          <a:custGeom>
            <a:rect b="b" l="l" r="r" t="t"/>
            <a:pathLst>
              <a:path extrusionOk="0" h="3632" w="956">
                <a:moveTo>
                  <a:pt x="956" y="0"/>
                </a:moveTo>
                <a:lnTo>
                  <a:pt x="956" y="3632"/>
                </a:lnTo>
                <a:lnTo>
                  <a:pt x="0" y="3632"/>
                </a:lnTo>
              </a:path>
            </a:pathLst>
          </a:custGeom>
          <a:noFill/>
          <a:ln cap="flat" cmpd="sng" w="9525">
            <a:solidFill>
              <a:srgbClr val="D5D5D5"/>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27" name="Google Shape;727;p32"/>
          <p:cNvSpPr/>
          <p:nvPr/>
        </p:nvSpPr>
        <p:spPr>
          <a:xfrm>
            <a:off x="5500687" y="696912"/>
            <a:ext cx="1517650" cy="5765800"/>
          </a:xfrm>
          <a:custGeom>
            <a:rect b="b" l="l" r="r" t="t"/>
            <a:pathLst>
              <a:path extrusionOk="0" h="3632" w="956">
                <a:moveTo>
                  <a:pt x="956" y="0"/>
                </a:moveTo>
                <a:lnTo>
                  <a:pt x="956" y="3632"/>
                </a:lnTo>
                <a:lnTo>
                  <a:pt x="0" y="3632"/>
                </a:lnTo>
              </a:path>
            </a:pathLst>
          </a:custGeom>
          <a:noFill/>
          <a:ln cap="flat" cmpd="sng" w="9525">
            <a:solidFill>
              <a:srgbClr val="D6D6D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28" name="Google Shape;728;p32"/>
          <p:cNvSpPr/>
          <p:nvPr/>
        </p:nvSpPr>
        <p:spPr>
          <a:xfrm>
            <a:off x="5500687" y="696912"/>
            <a:ext cx="1517650" cy="5765800"/>
          </a:xfrm>
          <a:custGeom>
            <a:rect b="b" l="l" r="r" t="t"/>
            <a:pathLst>
              <a:path extrusionOk="0" h="3632" w="956">
                <a:moveTo>
                  <a:pt x="956" y="0"/>
                </a:moveTo>
                <a:lnTo>
                  <a:pt x="956" y="3632"/>
                </a:lnTo>
                <a:lnTo>
                  <a:pt x="0" y="3632"/>
                </a:lnTo>
              </a:path>
            </a:pathLst>
          </a:custGeom>
          <a:noFill/>
          <a:ln cap="flat" cmpd="sng" w="9525">
            <a:solidFill>
              <a:srgbClr val="D7D7D7"/>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29" name="Google Shape;729;p32"/>
          <p:cNvSpPr/>
          <p:nvPr/>
        </p:nvSpPr>
        <p:spPr>
          <a:xfrm>
            <a:off x="5500687" y="696912"/>
            <a:ext cx="1520825" cy="5765800"/>
          </a:xfrm>
          <a:custGeom>
            <a:rect b="b" l="l" r="r" t="t"/>
            <a:pathLst>
              <a:path extrusionOk="0" h="3632" w="958">
                <a:moveTo>
                  <a:pt x="958" y="0"/>
                </a:moveTo>
                <a:lnTo>
                  <a:pt x="958" y="3632"/>
                </a:lnTo>
                <a:lnTo>
                  <a:pt x="0" y="3632"/>
                </a:lnTo>
              </a:path>
            </a:pathLst>
          </a:custGeom>
          <a:noFill/>
          <a:ln cap="flat" cmpd="sng" w="9525">
            <a:solidFill>
              <a:srgbClr val="D8D8D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30" name="Google Shape;730;p32"/>
          <p:cNvSpPr/>
          <p:nvPr/>
        </p:nvSpPr>
        <p:spPr>
          <a:xfrm>
            <a:off x="5500687" y="696912"/>
            <a:ext cx="1520825" cy="5765800"/>
          </a:xfrm>
          <a:custGeom>
            <a:rect b="b" l="l" r="r" t="t"/>
            <a:pathLst>
              <a:path extrusionOk="0" h="3632" w="958">
                <a:moveTo>
                  <a:pt x="958" y="0"/>
                </a:moveTo>
                <a:lnTo>
                  <a:pt x="958" y="3632"/>
                </a:lnTo>
                <a:lnTo>
                  <a:pt x="0" y="3632"/>
                </a:lnTo>
              </a:path>
            </a:pathLst>
          </a:custGeom>
          <a:noFill/>
          <a:ln cap="flat" cmpd="sng" w="9525">
            <a:solidFill>
              <a:srgbClr val="D9D9D9"/>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31" name="Google Shape;731;p32"/>
          <p:cNvSpPr/>
          <p:nvPr/>
        </p:nvSpPr>
        <p:spPr>
          <a:xfrm>
            <a:off x="5500687" y="696912"/>
            <a:ext cx="1520825" cy="5765800"/>
          </a:xfrm>
          <a:custGeom>
            <a:rect b="b" l="l" r="r" t="t"/>
            <a:pathLst>
              <a:path extrusionOk="0" h="3632" w="958">
                <a:moveTo>
                  <a:pt x="958" y="0"/>
                </a:moveTo>
                <a:lnTo>
                  <a:pt x="958" y="3632"/>
                </a:lnTo>
                <a:lnTo>
                  <a:pt x="0" y="3632"/>
                </a:lnTo>
              </a:path>
            </a:pathLst>
          </a:custGeom>
          <a:noFill/>
          <a:ln cap="flat" cmpd="sng" w="9525">
            <a:solidFill>
              <a:srgbClr val="DADADA"/>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32" name="Google Shape;732;p32"/>
          <p:cNvSpPr/>
          <p:nvPr/>
        </p:nvSpPr>
        <p:spPr>
          <a:xfrm>
            <a:off x="5500687" y="696912"/>
            <a:ext cx="1520825" cy="5765800"/>
          </a:xfrm>
          <a:custGeom>
            <a:rect b="b" l="l" r="r" t="t"/>
            <a:pathLst>
              <a:path extrusionOk="0" h="3632" w="958">
                <a:moveTo>
                  <a:pt x="958" y="0"/>
                </a:moveTo>
                <a:lnTo>
                  <a:pt x="958" y="3632"/>
                </a:lnTo>
                <a:lnTo>
                  <a:pt x="0" y="3632"/>
                </a:lnTo>
              </a:path>
            </a:pathLst>
          </a:custGeom>
          <a:noFill/>
          <a:ln cap="flat" cmpd="sng" w="9525">
            <a:solidFill>
              <a:srgbClr val="DBDBDB"/>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33" name="Google Shape;733;p32"/>
          <p:cNvSpPr/>
          <p:nvPr/>
        </p:nvSpPr>
        <p:spPr>
          <a:xfrm>
            <a:off x="5500687" y="696912"/>
            <a:ext cx="1520825" cy="5765800"/>
          </a:xfrm>
          <a:custGeom>
            <a:rect b="b" l="l" r="r" t="t"/>
            <a:pathLst>
              <a:path extrusionOk="0" h="3632" w="958">
                <a:moveTo>
                  <a:pt x="958" y="0"/>
                </a:moveTo>
                <a:lnTo>
                  <a:pt x="958" y="3632"/>
                </a:lnTo>
                <a:lnTo>
                  <a:pt x="0" y="3632"/>
                </a:lnTo>
              </a:path>
            </a:pathLst>
          </a:custGeom>
          <a:noFill/>
          <a:ln cap="flat" cmpd="sng" w="9525">
            <a:solidFill>
              <a:srgbClr val="DCDCDC"/>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34" name="Google Shape;734;p32"/>
          <p:cNvSpPr/>
          <p:nvPr/>
        </p:nvSpPr>
        <p:spPr>
          <a:xfrm>
            <a:off x="5500687" y="696912"/>
            <a:ext cx="1520825" cy="5765800"/>
          </a:xfrm>
          <a:custGeom>
            <a:rect b="b" l="l" r="r" t="t"/>
            <a:pathLst>
              <a:path extrusionOk="0" h="3632" w="958">
                <a:moveTo>
                  <a:pt x="958" y="0"/>
                </a:moveTo>
                <a:lnTo>
                  <a:pt x="958" y="3632"/>
                </a:lnTo>
                <a:lnTo>
                  <a:pt x="0" y="3632"/>
                </a:lnTo>
              </a:path>
            </a:pathLst>
          </a:custGeom>
          <a:noFill/>
          <a:ln cap="flat" cmpd="sng" w="9525">
            <a:solidFill>
              <a:srgbClr val="DDDDDD"/>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35" name="Google Shape;735;p32"/>
          <p:cNvSpPr/>
          <p:nvPr/>
        </p:nvSpPr>
        <p:spPr>
          <a:xfrm>
            <a:off x="5500687" y="696912"/>
            <a:ext cx="1520825" cy="5768975"/>
          </a:xfrm>
          <a:custGeom>
            <a:rect b="b" l="l" r="r" t="t"/>
            <a:pathLst>
              <a:path extrusionOk="0" h="3634" w="958">
                <a:moveTo>
                  <a:pt x="958" y="0"/>
                </a:moveTo>
                <a:lnTo>
                  <a:pt x="958" y="3634"/>
                </a:lnTo>
                <a:lnTo>
                  <a:pt x="0" y="3634"/>
                </a:lnTo>
              </a:path>
            </a:pathLst>
          </a:custGeom>
          <a:noFill/>
          <a:ln cap="flat" cmpd="sng" w="9525">
            <a:solidFill>
              <a:srgbClr val="DEDEDE"/>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36" name="Google Shape;736;p32"/>
          <p:cNvSpPr/>
          <p:nvPr/>
        </p:nvSpPr>
        <p:spPr>
          <a:xfrm>
            <a:off x="5500687" y="696912"/>
            <a:ext cx="1520825" cy="5768975"/>
          </a:xfrm>
          <a:custGeom>
            <a:rect b="b" l="l" r="r" t="t"/>
            <a:pathLst>
              <a:path extrusionOk="0" h="3634" w="958">
                <a:moveTo>
                  <a:pt x="958" y="0"/>
                </a:moveTo>
                <a:lnTo>
                  <a:pt x="958" y="3634"/>
                </a:lnTo>
                <a:lnTo>
                  <a:pt x="0" y="3634"/>
                </a:lnTo>
              </a:path>
            </a:pathLst>
          </a:custGeom>
          <a:noFill/>
          <a:ln cap="flat" cmpd="sng" w="9525">
            <a:solidFill>
              <a:srgbClr val="DFDFD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37" name="Google Shape;737;p32"/>
          <p:cNvSpPr/>
          <p:nvPr/>
        </p:nvSpPr>
        <p:spPr>
          <a:xfrm>
            <a:off x="5500687" y="696912"/>
            <a:ext cx="1520825" cy="5768975"/>
          </a:xfrm>
          <a:custGeom>
            <a:rect b="b" l="l" r="r" t="t"/>
            <a:pathLst>
              <a:path extrusionOk="0" h="3634" w="958">
                <a:moveTo>
                  <a:pt x="958" y="0"/>
                </a:moveTo>
                <a:lnTo>
                  <a:pt x="958" y="3634"/>
                </a:lnTo>
                <a:lnTo>
                  <a:pt x="0" y="3634"/>
                </a:lnTo>
              </a:path>
            </a:pathLst>
          </a:custGeom>
          <a:noFill/>
          <a:ln cap="flat" cmpd="sng" w="9525">
            <a:solidFill>
              <a:srgbClr val="E0E0E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38" name="Google Shape;738;p32"/>
          <p:cNvSpPr/>
          <p:nvPr/>
        </p:nvSpPr>
        <p:spPr>
          <a:xfrm>
            <a:off x="5500687" y="696912"/>
            <a:ext cx="1520825" cy="5768975"/>
          </a:xfrm>
          <a:custGeom>
            <a:rect b="b" l="l" r="r" t="t"/>
            <a:pathLst>
              <a:path extrusionOk="0" h="3634" w="958">
                <a:moveTo>
                  <a:pt x="958" y="0"/>
                </a:moveTo>
                <a:lnTo>
                  <a:pt x="958" y="3634"/>
                </a:lnTo>
                <a:lnTo>
                  <a:pt x="0" y="3634"/>
                </a:lnTo>
              </a:path>
            </a:pathLst>
          </a:custGeom>
          <a:noFill/>
          <a:ln cap="flat" cmpd="sng" w="9525">
            <a:solidFill>
              <a:srgbClr val="E1E1E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39" name="Google Shape;739;p32"/>
          <p:cNvSpPr/>
          <p:nvPr/>
        </p:nvSpPr>
        <p:spPr>
          <a:xfrm>
            <a:off x="5500687" y="696912"/>
            <a:ext cx="1520825" cy="5768975"/>
          </a:xfrm>
          <a:custGeom>
            <a:rect b="b" l="l" r="r" t="t"/>
            <a:pathLst>
              <a:path extrusionOk="0" h="3634" w="958">
                <a:moveTo>
                  <a:pt x="958" y="0"/>
                </a:moveTo>
                <a:lnTo>
                  <a:pt x="958" y="3634"/>
                </a:lnTo>
                <a:lnTo>
                  <a:pt x="0" y="3634"/>
                </a:lnTo>
              </a:path>
            </a:pathLst>
          </a:custGeom>
          <a:noFill/>
          <a:ln cap="flat" cmpd="sng" w="9525">
            <a:solidFill>
              <a:srgbClr val="E2E2E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40" name="Google Shape;740;p32"/>
          <p:cNvSpPr/>
          <p:nvPr/>
        </p:nvSpPr>
        <p:spPr>
          <a:xfrm>
            <a:off x="5500687" y="696912"/>
            <a:ext cx="1520825" cy="5768975"/>
          </a:xfrm>
          <a:custGeom>
            <a:rect b="b" l="l" r="r" t="t"/>
            <a:pathLst>
              <a:path extrusionOk="0" h="3634" w="958">
                <a:moveTo>
                  <a:pt x="958" y="0"/>
                </a:moveTo>
                <a:lnTo>
                  <a:pt x="958" y="3634"/>
                </a:lnTo>
                <a:lnTo>
                  <a:pt x="0" y="3634"/>
                </a:lnTo>
              </a:path>
            </a:pathLst>
          </a:custGeom>
          <a:noFill/>
          <a:ln cap="flat" cmpd="sng" w="9525">
            <a:solidFill>
              <a:srgbClr val="E3E3E3"/>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41" name="Google Shape;741;p32"/>
          <p:cNvSpPr/>
          <p:nvPr/>
        </p:nvSpPr>
        <p:spPr>
          <a:xfrm>
            <a:off x="5500687" y="696912"/>
            <a:ext cx="1520825" cy="5768975"/>
          </a:xfrm>
          <a:custGeom>
            <a:rect b="b" l="l" r="r" t="t"/>
            <a:pathLst>
              <a:path extrusionOk="0" h="3634" w="958">
                <a:moveTo>
                  <a:pt x="958" y="0"/>
                </a:moveTo>
                <a:lnTo>
                  <a:pt x="958" y="3634"/>
                </a:lnTo>
                <a:lnTo>
                  <a:pt x="0" y="3634"/>
                </a:lnTo>
              </a:path>
            </a:pathLst>
          </a:custGeom>
          <a:noFill/>
          <a:ln cap="flat" cmpd="sng" w="9525">
            <a:solidFill>
              <a:srgbClr val="E4E4E4"/>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42" name="Google Shape;742;p32"/>
          <p:cNvSpPr/>
          <p:nvPr/>
        </p:nvSpPr>
        <p:spPr>
          <a:xfrm>
            <a:off x="5500687" y="696912"/>
            <a:ext cx="1520825" cy="5768975"/>
          </a:xfrm>
          <a:custGeom>
            <a:rect b="b" l="l" r="r" t="t"/>
            <a:pathLst>
              <a:path extrusionOk="0" h="3634" w="958">
                <a:moveTo>
                  <a:pt x="958" y="0"/>
                </a:moveTo>
                <a:lnTo>
                  <a:pt x="958" y="3634"/>
                </a:lnTo>
                <a:lnTo>
                  <a:pt x="0" y="3634"/>
                </a:lnTo>
              </a:path>
            </a:pathLst>
          </a:custGeom>
          <a:noFill/>
          <a:ln cap="flat" cmpd="sng" w="9525">
            <a:solidFill>
              <a:srgbClr val="E5E5E5"/>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43" name="Google Shape;743;p32"/>
          <p:cNvSpPr/>
          <p:nvPr/>
        </p:nvSpPr>
        <p:spPr>
          <a:xfrm>
            <a:off x="5500687" y="696912"/>
            <a:ext cx="1520825" cy="5768975"/>
          </a:xfrm>
          <a:custGeom>
            <a:rect b="b" l="l" r="r" t="t"/>
            <a:pathLst>
              <a:path extrusionOk="0" h="3634" w="958">
                <a:moveTo>
                  <a:pt x="958" y="0"/>
                </a:moveTo>
                <a:lnTo>
                  <a:pt x="958" y="3634"/>
                </a:lnTo>
                <a:lnTo>
                  <a:pt x="0" y="3634"/>
                </a:lnTo>
              </a:path>
            </a:pathLst>
          </a:custGeom>
          <a:noFill/>
          <a:ln cap="flat" cmpd="sng" w="9525">
            <a:solidFill>
              <a:srgbClr val="E6E6E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44" name="Google Shape;744;p32"/>
          <p:cNvSpPr/>
          <p:nvPr/>
        </p:nvSpPr>
        <p:spPr>
          <a:xfrm>
            <a:off x="5500687" y="696912"/>
            <a:ext cx="1524000" cy="5768975"/>
          </a:xfrm>
          <a:custGeom>
            <a:rect b="b" l="l" r="r" t="t"/>
            <a:pathLst>
              <a:path extrusionOk="0" h="3634" w="960">
                <a:moveTo>
                  <a:pt x="960" y="0"/>
                </a:moveTo>
                <a:lnTo>
                  <a:pt x="960" y="3634"/>
                </a:lnTo>
                <a:lnTo>
                  <a:pt x="0" y="3634"/>
                </a:lnTo>
              </a:path>
            </a:pathLst>
          </a:custGeom>
          <a:noFill/>
          <a:ln cap="flat" cmpd="sng" w="9525">
            <a:solidFill>
              <a:srgbClr val="E7E7E7"/>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45" name="Google Shape;745;p32"/>
          <p:cNvSpPr/>
          <p:nvPr/>
        </p:nvSpPr>
        <p:spPr>
          <a:xfrm>
            <a:off x="5500687" y="696912"/>
            <a:ext cx="1524000" cy="5768975"/>
          </a:xfrm>
          <a:custGeom>
            <a:rect b="b" l="l" r="r" t="t"/>
            <a:pathLst>
              <a:path extrusionOk="0" h="3634" w="960">
                <a:moveTo>
                  <a:pt x="960" y="0"/>
                </a:moveTo>
                <a:lnTo>
                  <a:pt x="960" y="3634"/>
                </a:lnTo>
                <a:lnTo>
                  <a:pt x="0" y="3634"/>
                </a:lnTo>
              </a:path>
            </a:pathLst>
          </a:custGeom>
          <a:noFill/>
          <a:ln cap="flat" cmpd="sng" w="9525">
            <a:solidFill>
              <a:srgbClr val="E8E8E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46" name="Google Shape;746;p32"/>
          <p:cNvSpPr/>
          <p:nvPr/>
        </p:nvSpPr>
        <p:spPr>
          <a:xfrm>
            <a:off x="5500687" y="696912"/>
            <a:ext cx="1524000" cy="5768975"/>
          </a:xfrm>
          <a:custGeom>
            <a:rect b="b" l="l" r="r" t="t"/>
            <a:pathLst>
              <a:path extrusionOk="0" h="3634" w="960">
                <a:moveTo>
                  <a:pt x="960" y="0"/>
                </a:moveTo>
                <a:lnTo>
                  <a:pt x="960" y="3634"/>
                </a:lnTo>
                <a:lnTo>
                  <a:pt x="0" y="3634"/>
                </a:lnTo>
              </a:path>
            </a:pathLst>
          </a:custGeom>
          <a:noFill/>
          <a:ln cap="flat" cmpd="sng" w="9525">
            <a:solidFill>
              <a:srgbClr val="E9E9E9"/>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47" name="Google Shape;747;p32"/>
          <p:cNvSpPr/>
          <p:nvPr/>
        </p:nvSpPr>
        <p:spPr>
          <a:xfrm>
            <a:off x="5500687" y="696912"/>
            <a:ext cx="1524000" cy="5768975"/>
          </a:xfrm>
          <a:custGeom>
            <a:rect b="b" l="l" r="r" t="t"/>
            <a:pathLst>
              <a:path extrusionOk="0" h="3634" w="960">
                <a:moveTo>
                  <a:pt x="960" y="0"/>
                </a:moveTo>
                <a:lnTo>
                  <a:pt x="960" y="3634"/>
                </a:lnTo>
                <a:lnTo>
                  <a:pt x="0" y="3634"/>
                </a:lnTo>
              </a:path>
            </a:pathLst>
          </a:custGeom>
          <a:noFill/>
          <a:ln cap="flat" cmpd="sng" w="9525">
            <a:solidFill>
              <a:srgbClr val="EAEAEA"/>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48" name="Google Shape;748;p32"/>
          <p:cNvSpPr/>
          <p:nvPr/>
        </p:nvSpPr>
        <p:spPr>
          <a:xfrm>
            <a:off x="5500687" y="696912"/>
            <a:ext cx="1524000" cy="5768975"/>
          </a:xfrm>
          <a:custGeom>
            <a:rect b="b" l="l" r="r" t="t"/>
            <a:pathLst>
              <a:path extrusionOk="0" h="3634" w="960">
                <a:moveTo>
                  <a:pt x="960" y="0"/>
                </a:moveTo>
                <a:lnTo>
                  <a:pt x="960" y="3634"/>
                </a:lnTo>
                <a:lnTo>
                  <a:pt x="0" y="3634"/>
                </a:lnTo>
              </a:path>
            </a:pathLst>
          </a:custGeom>
          <a:noFill/>
          <a:ln cap="flat" cmpd="sng" w="9525">
            <a:solidFill>
              <a:srgbClr val="EBEBEB"/>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49" name="Google Shape;749;p32"/>
          <p:cNvSpPr/>
          <p:nvPr/>
        </p:nvSpPr>
        <p:spPr>
          <a:xfrm>
            <a:off x="5500687" y="696912"/>
            <a:ext cx="1524000" cy="5772150"/>
          </a:xfrm>
          <a:custGeom>
            <a:rect b="b" l="l" r="r" t="t"/>
            <a:pathLst>
              <a:path extrusionOk="0" h="3636" w="960">
                <a:moveTo>
                  <a:pt x="960" y="0"/>
                </a:moveTo>
                <a:lnTo>
                  <a:pt x="960" y="3636"/>
                </a:lnTo>
                <a:lnTo>
                  <a:pt x="0" y="3636"/>
                </a:lnTo>
              </a:path>
            </a:pathLst>
          </a:custGeom>
          <a:noFill/>
          <a:ln cap="flat" cmpd="sng" w="9525">
            <a:solidFill>
              <a:srgbClr val="ECECEC"/>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50" name="Google Shape;750;p32"/>
          <p:cNvSpPr/>
          <p:nvPr/>
        </p:nvSpPr>
        <p:spPr>
          <a:xfrm>
            <a:off x="5500687" y="696912"/>
            <a:ext cx="1524000" cy="5772150"/>
          </a:xfrm>
          <a:custGeom>
            <a:rect b="b" l="l" r="r" t="t"/>
            <a:pathLst>
              <a:path extrusionOk="0" h="3636" w="960">
                <a:moveTo>
                  <a:pt x="960" y="0"/>
                </a:moveTo>
                <a:lnTo>
                  <a:pt x="960" y="3636"/>
                </a:lnTo>
                <a:lnTo>
                  <a:pt x="0" y="3636"/>
                </a:lnTo>
              </a:path>
            </a:pathLst>
          </a:custGeom>
          <a:noFill/>
          <a:ln cap="flat" cmpd="sng" w="9525">
            <a:solidFill>
              <a:srgbClr val="EDEDED"/>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51" name="Google Shape;751;p32"/>
          <p:cNvSpPr/>
          <p:nvPr/>
        </p:nvSpPr>
        <p:spPr>
          <a:xfrm>
            <a:off x="5500687" y="696912"/>
            <a:ext cx="1524000" cy="5772150"/>
          </a:xfrm>
          <a:custGeom>
            <a:rect b="b" l="l" r="r" t="t"/>
            <a:pathLst>
              <a:path extrusionOk="0" h="3636" w="960">
                <a:moveTo>
                  <a:pt x="960" y="0"/>
                </a:moveTo>
                <a:lnTo>
                  <a:pt x="960" y="3636"/>
                </a:lnTo>
                <a:lnTo>
                  <a:pt x="0" y="3636"/>
                </a:lnTo>
              </a:path>
            </a:pathLst>
          </a:custGeom>
          <a:noFill/>
          <a:ln cap="flat" cmpd="sng" w="9525">
            <a:solidFill>
              <a:srgbClr val="EEEEEE"/>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52" name="Google Shape;752;p32"/>
          <p:cNvSpPr/>
          <p:nvPr/>
        </p:nvSpPr>
        <p:spPr>
          <a:xfrm>
            <a:off x="5500687" y="696912"/>
            <a:ext cx="1524000" cy="5772150"/>
          </a:xfrm>
          <a:custGeom>
            <a:rect b="b" l="l" r="r" t="t"/>
            <a:pathLst>
              <a:path extrusionOk="0" h="3636" w="960">
                <a:moveTo>
                  <a:pt x="960" y="0"/>
                </a:moveTo>
                <a:lnTo>
                  <a:pt x="960" y="3636"/>
                </a:lnTo>
                <a:lnTo>
                  <a:pt x="0" y="3636"/>
                </a:lnTo>
              </a:path>
            </a:pathLst>
          </a:custGeom>
          <a:noFill/>
          <a:ln cap="flat" cmpd="sng" w="9525">
            <a:solidFill>
              <a:srgbClr val="EFEFE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53" name="Google Shape;753;p32"/>
          <p:cNvSpPr/>
          <p:nvPr/>
        </p:nvSpPr>
        <p:spPr>
          <a:xfrm>
            <a:off x="5500687" y="696912"/>
            <a:ext cx="1524000" cy="5772150"/>
          </a:xfrm>
          <a:custGeom>
            <a:rect b="b" l="l" r="r" t="t"/>
            <a:pathLst>
              <a:path extrusionOk="0" h="3636" w="960">
                <a:moveTo>
                  <a:pt x="960" y="0"/>
                </a:moveTo>
                <a:lnTo>
                  <a:pt x="960" y="3636"/>
                </a:lnTo>
                <a:lnTo>
                  <a:pt x="0" y="3636"/>
                </a:lnTo>
              </a:path>
            </a:pathLst>
          </a:custGeom>
          <a:noFill/>
          <a:ln cap="flat" cmpd="sng" w="9525">
            <a:solidFill>
              <a:srgbClr val="F0F0F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54" name="Google Shape;754;p32"/>
          <p:cNvSpPr/>
          <p:nvPr/>
        </p:nvSpPr>
        <p:spPr>
          <a:xfrm>
            <a:off x="5500687" y="696912"/>
            <a:ext cx="1524000" cy="5772150"/>
          </a:xfrm>
          <a:custGeom>
            <a:rect b="b" l="l" r="r" t="t"/>
            <a:pathLst>
              <a:path extrusionOk="0" h="3636" w="960">
                <a:moveTo>
                  <a:pt x="960" y="0"/>
                </a:moveTo>
                <a:lnTo>
                  <a:pt x="960" y="3636"/>
                </a:lnTo>
                <a:lnTo>
                  <a:pt x="0" y="3636"/>
                </a:lnTo>
              </a:path>
            </a:pathLst>
          </a:custGeom>
          <a:noFill/>
          <a:ln cap="flat" cmpd="sng" w="9525">
            <a:solidFill>
              <a:srgbClr val="F1F1F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55" name="Google Shape;755;p32"/>
          <p:cNvSpPr/>
          <p:nvPr/>
        </p:nvSpPr>
        <p:spPr>
          <a:xfrm>
            <a:off x="5500687" y="696912"/>
            <a:ext cx="1524000" cy="5772150"/>
          </a:xfrm>
          <a:custGeom>
            <a:rect b="b" l="l" r="r" t="t"/>
            <a:pathLst>
              <a:path extrusionOk="0" h="3636" w="960">
                <a:moveTo>
                  <a:pt x="960" y="0"/>
                </a:moveTo>
                <a:lnTo>
                  <a:pt x="960" y="3636"/>
                </a:lnTo>
                <a:lnTo>
                  <a:pt x="0" y="3636"/>
                </a:lnTo>
              </a:path>
            </a:pathLst>
          </a:custGeom>
          <a:noFill/>
          <a:ln cap="flat" cmpd="sng" w="9525">
            <a:solidFill>
              <a:srgbClr val="F2F2F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56" name="Google Shape;756;p32"/>
          <p:cNvSpPr/>
          <p:nvPr/>
        </p:nvSpPr>
        <p:spPr>
          <a:xfrm>
            <a:off x="5500687" y="696912"/>
            <a:ext cx="1524000" cy="5772150"/>
          </a:xfrm>
          <a:custGeom>
            <a:rect b="b" l="l" r="r" t="t"/>
            <a:pathLst>
              <a:path extrusionOk="0" h="3636" w="960">
                <a:moveTo>
                  <a:pt x="960" y="0"/>
                </a:moveTo>
                <a:lnTo>
                  <a:pt x="960" y="3636"/>
                </a:lnTo>
                <a:lnTo>
                  <a:pt x="0" y="3636"/>
                </a:lnTo>
              </a:path>
            </a:pathLst>
          </a:custGeom>
          <a:noFill/>
          <a:ln cap="flat" cmpd="sng" w="9525">
            <a:solidFill>
              <a:srgbClr val="F3F3F3"/>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57" name="Google Shape;757;p32"/>
          <p:cNvSpPr/>
          <p:nvPr/>
        </p:nvSpPr>
        <p:spPr>
          <a:xfrm>
            <a:off x="5500687" y="696912"/>
            <a:ext cx="1524000" cy="5772150"/>
          </a:xfrm>
          <a:custGeom>
            <a:rect b="b" l="l" r="r" t="t"/>
            <a:pathLst>
              <a:path extrusionOk="0" h="3636" w="960">
                <a:moveTo>
                  <a:pt x="960" y="0"/>
                </a:moveTo>
                <a:lnTo>
                  <a:pt x="960" y="3636"/>
                </a:lnTo>
                <a:lnTo>
                  <a:pt x="0" y="3636"/>
                </a:lnTo>
              </a:path>
            </a:pathLst>
          </a:custGeom>
          <a:noFill/>
          <a:ln cap="flat" cmpd="sng" w="9525">
            <a:solidFill>
              <a:srgbClr val="F4F4F4"/>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58" name="Google Shape;758;p32"/>
          <p:cNvSpPr/>
          <p:nvPr/>
        </p:nvSpPr>
        <p:spPr>
          <a:xfrm>
            <a:off x="5500687" y="696912"/>
            <a:ext cx="1527175" cy="5772150"/>
          </a:xfrm>
          <a:custGeom>
            <a:rect b="b" l="l" r="r" t="t"/>
            <a:pathLst>
              <a:path extrusionOk="0" h="3636" w="962">
                <a:moveTo>
                  <a:pt x="962" y="0"/>
                </a:moveTo>
                <a:lnTo>
                  <a:pt x="962" y="3636"/>
                </a:lnTo>
                <a:lnTo>
                  <a:pt x="0" y="3636"/>
                </a:lnTo>
              </a:path>
            </a:pathLst>
          </a:custGeom>
          <a:noFill/>
          <a:ln cap="flat" cmpd="sng" w="9525">
            <a:solidFill>
              <a:srgbClr val="F5F5F5"/>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59" name="Google Shape;759;p32"/>
          <p:cNvSpPr/>
          <p:nvPr/>
        </p:nvSpPr>
        <p:spPr>
          <a:xfrm>
            <a:off x="5500687" y="696912"/>
            <a:ext cx="1527175" cy="5772150"/>
          </a:xfrm>
          <a:custGeom>
            <a:rect b="b" l="l" r="r" t="t"/>
            <a:pathLst>
              <a:path extrusionOk="0" h="3636" w="962">
                <a:moveTo>
                  <a:pt x="962" y="0"/>
                </a:moveTo>
                <a:lnTo>
                  <a:pt x="962" y="3636"/>
                </a:lnTo>
                <a:lnTo>
                  <a:pt x="0" y="3636"/>
                </a:lnTo>
              </a:path>
            </a:pathLst>
          </a:custGeom>
          <a:noFill/>
          <a:ln cap="flat" cmpd="sng" w="9525">
            <a:solidFill>
              <a:srgbClr val="F6F6F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60" name="Google Shape;760;p32"/>
          <p:cNvSpPr/>
          <p:nvPr/>
        </p:nvSpPr>
        <p:spPr>
          <a:xfrm>
            <a:off x="5500687" y="696912"/>
            <a:ext cx="1527175" cy="5772150"/>
          </a:xfrm>
          <a:custGeom>
            <a:rect b="b" l="l" r="r" t="t"/>
            <a:pathLst>
              <a:path extrusionOk="0" h="3636" w="962">
                <a:moveTo>
                  <a:pt x="962" y="0"/>
                </a:moveTo>
                <a:lnTo>
                  <a:pt x="962" y="3636"/>
                </a:lnTo>
                <a:lnTo>
                  <a:pt x="0" y="3636"/>
                </a:lnTo>
              </a:path>
            </a:pathLst>
          </a:custGeom>
          <a:noFill/>
          <a:ln cap="flat" cmpd="sng" w="9525">
            <a:solidFill>
              <a:srgbClr val="F7F7F7"/>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61" name="Google Shape;761;p32"/>
          <p:cNvSpPr/>
          <p:nvPr/>
        </p:nvSpPr>
        <p:spPr>
          <a:xfrm>
            <a:off x="5500687" y="696912"/>
            <a:ext cx="1527175" cy="5772150"/>
          </a:xfrm>
          <a:custGeom>
            <a:rect b="b" l="l" r="r" t="t"/>
            <a:pathLst>
              <a:path extrusionOk="0" h="3636" w="962">
                <a:moveTo>
                  <a:pt x="962" y="0"/>
                </a:moveTo>
                <a:lnTo>
                  <a:pt x="962" y="3636"/>
                </a:lnTo>
                <a:lnTo>
                  <a:pt x="0" y="3636"/>
                </a:lnTo>
              </a:path>
            </a:pathLst>
          </a:custGeom>
          <a:noFill/>
          <a:ln cap="flat" cmpd="sng" w="9525">
            <a:solidFill>
              <a:srgbClr val="F8F8F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62" name="Google Shape;762;p32"/>
          <p:cNvSpPr/>
          <p:nvPr/>
        </p:nvSpPr>
        <p:spPr>
          <a:xfrm>
            <a:off x="5500687" y="696912"/>
            <a:ext cx="1527175" cy="5772150"/>
          </a:xfrm>
          <a:custGeom>
            <a:rect b="b" l="l" r="r" t="t"/>
            <a:pathLst>
              <a:path extrusionOk="0" h="3636" w="962">
                <a:moveTo>
                  <a:pt x="962" y="0"/>
                </a:moveTo>
                <a:lnTo>
                  <a:pt x="962" y="3636"/>
                </a:lnTo>
                <a:lnTo>
                  <a:pt x="0" y="3636"/>
                </a:lnTo>
              </a:path>
            </a:pathLst>
          </a:custGeom>
          <a:noFill/>
          <a:ln cap="flat" cmpd="sng" w="9525">
            <a:solidFill>
              <a:srgbClr val="F9F9F9"/>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63" name="Google Shape;763;p32"/>
          <p:cNvSpPr/>
          <p:nvPr/>
        </p:nvSpPr>
        <p:spPr>
          <a:xfrm>
            <a:off x="5500687" y="696912"/>
            <a:ext cx="1527175" cy="5772150"/>
          </a:xfrm>
          <a:custGeom>
            <a:rect b="b" l="l" r="r" t="t"/>
            <a:pathLst>
              <a:path extrusionOk="0" h="3636" w="962">
                <a:moveTo>
                  <a:pt x="962" y="0"/>
                </a:moveTo>
                <a:lnTo>
                  <a:pt x="962" y="3636"/>
                </a:lnTo>
                <a:lnTo>
                  <a:pt x="0" y="3636"/>
                </a:lnTo>
              </a:path>
            </a:pathLst>
          </a:custGeom>
          <a:noFill/>
          <a:ln cap="flat" cmpd="sng" w="9525">
            <a:solidFill>
              <a:srgbClr val="FAFAFA"/>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64" name="Google Shape;764;p32"/>
          <p:cNvSpPr/>
          <p:nvPr/>
        </p:nvSpPr>
        <p:spPr>
          <a:xfrm>
            <a:off x="5500687" y="696912"/>
            <a:ext cx="1527175" cy="5775325"/>
          </a:xfrm>
          <a:custGeom>
            <a:rect b="b" l="l" r="r" t="t"/>
            <a:pathLst>
              <a:path extrusionOk="0" h="3638" w="962">
                <a:moveTo>
                  <a:pt x="962" y="0"/>
                </a:moveTo>
                <a:lnTo>
                  <a:pt x="962" y="3638"/>
                </a:lnTo>
                <a:lnTo>
                  <a:pt x="0" y="3638"/>
                </a:lnTo>
              </a:path>
            </a:pathLst>
          </a:custGeom>
          <a:noFill/>
          <a:ln cap="flat" cmpd="sng" w="9525">
            <a:solidFill>
              <a:srgbClr val="FBFBFB"/>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65" name="Google Shape;765;p32"/>
          <p:cNvSpPr/>
          <p:nvPr/>
        </p:nvSpPr>
        <p:spPr>
          <a:xfrm>
            <a:off x="5500687" y="696912"/>
            <a:ext cx="1527175" cy="5775325"/>
          </a:xfrm>
          <a:custGeom>
            <a:rect b="b" l="l" r="r" t="t"/>
            <a:pathLst>
              <a:path extrusionOk="0" h="3638" w="962">
                <a:moveTo>
                  <a:pt x="962" y="0"/>
                </a:moveTo>
                <a:lnTo>
                  <a:pt x="962" y="3638"/>
                </a:lnTo>
                <a:lnTo>
                  <a:pt x="0" y="3638"/>
                </a:lnTo>
              </a:path>
            </a:pathLst>
          </a:custGeom>
          <a:noFill/>
          <a:ln cap="flat" cmpd="sng" w="9525">
            <a:solidFill>
              <a:srgbClr val="FCFCFC"/>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66" name="Google Shape;766;p32"/>
          <p:cNvSpPr/>
          <p:nvPr/>
        </p:nvSpPr>
        <p:spPr>
          <a:xfrm>
            <a:off x="5503862" y="696912"/>
            <a:ext cx="1524000" cy="5775325"/>
          </a:xfrm>
          <a:custGeom>
            <a:rect b="b" l="l" r="r" t="t"/>
            <a:pathLst>
              <a:path extrusionOk="0" h="3638" w="960">
                <a:moveTo>
                  <a:pt x="960" y="0"/>
                </a:moveTo>
                <a:lnTo>
                  <a:pt x="960" y="3638"/>
                </a:lnTo>
                <a:lnTo>
                  <a:pt x="0" y="3638"/>
                </a:lnTo>
              </a:path>
            </a:pathLst>
          </a:custGeom>
          <a:noFill/>
          <a:ln cap="flat" cmpd="sng" w="9525">
            <a:solidFill>
              <a:srgbClr val="FDFDFD"/>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67" name="Google Shape;767;p32"/>
          <p:cNvSpPr/>
          <p:nvPr/>
        </p:nvSpPr>
        <p:spPr>
          <a:xfrm>
            <a:off x="5503862" y="696912"/>
            <a:ext cx="1524000" cy="5775325"/>
          </a:xfrm>
          <a:custGeom>
            <a:rect b="b" l="l" r="r" t="t"/>
            <a:pathLst>
              <a:path extrusionOk="0" h="3638" w="960">
                <a:moveTo>
                  <a:pt x="960" y="0"/>
                </a:moveTo>
                <a:lnTo>
                  <a:pt x="960" y="3638"/>
                </a:lnTo>
                <a:lnTo>
                  <a:pt x="0" y="3638"/>
                </a:lnTo>
              </a:path>
            </a:pathLst>
          </a:custGeom>
          <a:noFill/>
          <a:ln cap="flat" cmpd="sng" w="9525">
            <a:solidFill>
              <a:srgbClr val="FEFEFE"/>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68" name="Google Shape;768;p32"/>
          <p:cNvSpPr/>
          <p:nvPr/>
        </p:nvSpPr>
        <p:spPr>
          <a:xfrm>
            <a:off x="5503862" y="696912"/>
            <a:ext cx="1524000" cy="5775325"/>
          </a:xfrm>
          <a:custGeom>
            <a:rect b="b" l="l" r="r" t="t"/>
            <a:pathLst>
              <a:path extrusionOk="0" h="3638" w="960">
                <a:moveTo>
                  <a:pt x="960" y="0"/>
                </a:moveTo>
                <a:lnTo>
                  <a:pt x="960" y="3638"/>
                </a:lnTo>
                <a:lnTo>
                  <a:pt x="0" y="3638"/>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nvGrpSpPr>
          <p:cNvPr id="769" name="Google Shape;769;p32"/>
          <p:cNvGrpSpPr/>
          <p:nvPr/>
        </p:nvGrpSpPr>
        <p:grpSpPr>
          <a:xfrm>
            <a:off x="4513262" y="1617662"/>
            <a:ext cx="50800" cy="295275"/>
            <a:chOff x="0" y="0"/>
            <a:chExt cx="2147483647" cy="2147483647"/>
          </a:xfrm>
        </p:grpSpPr>
        <p:sp>
          <p:nvSpPr>
            <p:cNvPr id="770" name="Google Shape;770;p32"/>
            <p:cNvSpPr/>
            <p:nvPr/>
          </p:nvSpPr>
          <p:spPr>
            <a:xfrm>
              <a:off x="0" y="1524020617"/>
              <a:ext cx="2147483647" cy="623463029"/>
            </a:xfrm>
            <a:custGeom>
              <a:rect b="b" l="l" r="r" t="t"/>
              <a:pathLst>
                <a:path extrusionOk="0" h="54" w="32">
                  <a:moveTo>
                    <a:pt x="32" y="0"/>
                  </a:moveTo>
                  <a:lnTo>
                    <a:pt x="16" y="8"/>
                  </a:lnTo>
                  <a:lnTo>
                    <a:pt x="0" y="0"/>
                  </a:lnTo>
                  <a:lnTo>
                    <a:pt x="16" y="54"/>
                  </a:lnTo>
                  <a:lnTo>
                    <a:pt x="3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cxnSp>
          <p:nvCxnSpPr>
            <p:cNvPr id="771" name="Google Shape;771;p32"/>
            <p:cNvCxnSpPr/>
            <p:nvPr/>
          </p:nvCxnSpPr>
          <p:spPr>
            <a:xfrm>
              <a:off x="1073739160" y="0"/>
              <a:ext cx="67087714" cy="1824206586"/>
            </a:xfrm>
            <a:prstGeom prst="straightConnector1">
              <a:avLst/>
            </a:prstGeom>
            <a:noFill/>
            <a:ln cap="flat" cmpd="sng" w="9525">
              <a:solidFill>
                <a:srgbClr val="000000"/>
              </a:solidFill>
              <a:prstDash val="solid"/>
              <a:miter lim="800000"/>
              <a:headEnd len="med" w="med" type="none"/>
              <a:tailEnd len="med" w="med" type="none"/>
            </a:ln>
          </p:spPr>
        </p:cxnSp>
      </p:grpSp>
      <p:grpSp>
        <p:nvGrpSpPr>
          <p:cNvPr id="772" name="Google Shape;772;p32"/>
          <p:cNvGrpSpPr/>
          <p:nvPr/>
        </p:nvGrpSpPr>
        <p:grpSpPr>
          <a:xfrm>
            <a:off x="6154737" y="1643062"/>
            <a:ext cx="50800" cy="298450"/>
            <a:chOff x="0" y="0"/>
            <a:chExt cx="2147483647" cy="2147483647"/>
          </a:xfrm>
        </p:grpSpPr>
        <p:sp>
          <p:nvSpPr>
            <p:cNvPr id="773" name="Google Shape;773;p32"/>
            <p:cNvSpPr/>
            <p:nvPr/>
          </p:nvSpPr>
          <p:spPr>
            <a:xfrm>
              <a:off x="0" y="1530653057"/>
              <a:ext cx="2147483647" cy="616830589"/>
            </a:xfrm>
            <a:custGeom>
              <a:rect b="b" l="l" r="r" t="t"/>
              <a:pathLst>
                <a:path extrusionOk="0" h="54" w="32">
                  <a:moveTo>
                    <a:pt x="32" y="0"/>
                  </a:moveTo>
                  <a:lnTo>
                    <a:pt x="16" y="6"/>
                  </a:lnTo>
                  <a:lnTo>
                    <a:pt x="0" y="0"/>
                  </a:lnTo>
                  <a:lnTo>
                    <a:pt x="16" y="54"/>
                  </a:lnTo>
                  <a:lnTo>
                    <a:pt x="3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cxnSp>
          <p:nvCxnSpPr>
            <p:cNvPr id="774" name="Google Shape;774;p32"/>
            <p:cNvCxnSpPr/>
            <p:nvPr/>
          </p:nvCxnSpPr>
          <p:spPr>
            <a:xfrm>
              <a:off x="1073739160" y="0"/>
              <a:ext cx="67087714" cy="1804800560"/>
            </a:xfrm>
            <a:prstGeom prst="straightConnector1">
              <a:avLst/>
            </a:prstGeom>
            <a:noFill/>
            <a:ln cap="flat" cmpd="sng" w="9525">
              <a:solidFill>
                <a:srgbClr val="000000"/>
              </a:solidFill>
              <a:prstDash val="solid"/>
              <a:miter lim="800000"/>
              <a:headEnd len="med" w="med" type="none"/>
              <a:tailEnd len="med" w="med" type="none"/>
            </a:ln>
          </p:spPr>
        </p:cxnSp>
      </p:grpSp>
      <p:grpSp>
        <p:nvGrpSpPr>
          <p:cNvPr id="775" name="Google Shape;775;p32"/>
          <p:cNvGrpSpPr/>
          <p:nvPr/>
        </p:nvGrpSpPr>
        <p:grpSpPr>
          <a:xfrm>
            <a:off x="6154737" y="2849562"/>
            <a:ext cx="50800" cy="295275"/>
            <a:chOff x="0" y="0"/>
            <a:chExt cx="2147483647" cy="2147483647"/>
          </a:xfrm>
        </p:grpSpPr>
        <p:sp>
          <p:nvSpPr>
            <p:cNvPr id="776" name="Google Shape;776;p32"/>
            <p:cNvSpPr/>
            <p:nvPr/>
          </p:nvSpPr>
          <p:spPr>
            <a:xfrm>
              <a:off x="0" y="1524020883"/>
              <a:ext cx="2147483647" cy="623462763"/>
            </a:xfrm>
            <a:custGeom>
              <a:rect b="b" l="l" r="r" t="t"/>
              <a:pathLst>
                <a:path extrusionOk="0" h="54" w="32">
                  <a:moveTo>
                    <a:pt x="32" y="0"/>
                  </a:moveTo>
                  <a:lnTo>
                    <a:pt x="16" y="8"/>
                  </a:lnTo>
                  <a:lnTo>
                    <a:pt x="0" y="0"/>
                  </a:lnTo>
                  <a:lnTo>
                    <a:pt x="16" y="54"/>
                  </a:lnTo>
                  <a:lnTo>
                    <a:pt x="3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cxnSp>
          <p:nvCxnSpPr>
            <p:cNvPr id="777" name="Google Shape;777;p32"/>
            <p:cNvCxnSpPr/>
            <p:nvPr/>
          </p:nvCxnSpPr>
          <p:spPr>
            <a:xfrm>
              <a:off x="1073739160" y="0"/>
              <a:ext cx="67087714" cy="1824205807"/>
            </a:xfrm>
            <a:prstGeom prst="straightConnector1">
              <a:avLst/>
            </a:prstGeom>
            <a:noFill/>
            <a:ln cap="flat" cmpd="sng" w="9525">
              <a:solidFill>
                <a:srgbClr val="000000"/>
              </a:solidFill>
              <a:prstDash val="solid"/>
              <a:miter lim="800000"/>
              <a:headEnd len="med" w="med" type="none"/>
              <a:tailEnd len="med" w="med" type="none"/>
            </a:ln>
          </p:spPr>
        </p:cxnSp>
      </p:grpSp>
      <p:grpSp>
        <p:nvGrpSpPr>
          <p:cNvPr id="778" name="Google Shape;778;p32"/>
          <p:cNvGrpSpPr/>
          <p:nvPr/>
        </p:nvGrpSpPr>
        <p:grpSpPr>
          <a:xfrm>
            <a:off x="6154737" y="4056062"/>
            <a:ext cx="50800" cy="295275"/>
            <a:chOff x="0" y="0"/>
            <a:chExt cx="2147483647" cy="2147483647"/>
          </a:xfrm>
        </p:grpSpPr>
        <p:sp>
          <p:nvSpPr>
            <p:cNvPr id="779" name="Google Shape;779;p32"/>
            <p:cNvSpPr/>
            <p:nvPr/>
          </p:nvSpPr>
          <p:spPr>
            <a:xfrm>
              <a:off x="0" y="1524020883"/>
              <a:ext cx="2147483647" cy="623462763"/>
            </a:xfrm>
            <a:custGeom>
              <a:rect b="b" l="l" r="r" t="t"/>
              <a:pathLst>
                <a:path extrusionOk="0" h="54" w="32">
                  <a:moveTo>
                    <a:pt x="32" y="0"/>
                  </a:moveTo>
                  <a:lnTo>
                    <a:pt x="16" y="8"/>
                  </a:lnTo>
                  <a:lnTo>
                    <a:pt x="0" y="0"/>
                  </a:lnTo>
                  <a:lnTo>
                    <a:pt x="16" y="54"/>
                  </a:lnTo>
                  <a:lnTo>
                    <a:pt x="3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cxnSp>
          <p:nvCxnSpPr>
            <p:cNvPr id="780" name="Google Shape;780;p32"/>
            <p:cNvCxnSpPr/>
            <p:nvPr/>
          </p:nvCxnSpPr>
          <p:spPr>
            <a:xfrm>
              <a:off x="1073739160" y="0"/>
              <a:ext cx="67087714" cy="1824205807"/>
            </a:xfrm>
            <a:prstGeom prst="straightConnector1">
              <a:avLst/>
            </a:prstGeom>
            <a:noFill/>
            <a:ln cap="flat" cmpd="sng" w="9525">
              <a:solidFill>
                <a:srgbClr val="000000"/>
              </a:solidFill>
              <a:prstDash val="solid"/>
              <a:miter lim="800000"/>
              <a:headEnd len="med" w="med" type="none"/>
              <a:tailEnd len="med" w="med" type="none"/>
            </a:ln>
          </p:spPr>
        </p:cxnSp>
      </p:grpSp>
      <p:grpSp>
        <p:nvGrpSpPr>
          <p:cNvPr id="781" name="Google Shape;781;p32"/>
          <p:cNvGrpSpPr/>
          <p:nvPr/>
        </p:nvGrpSpPr>
        <p:grpSpPr>
          <a:xfrm>
            <a:off x="4329112" y="3281362"/>
            <a:ext cx="390525" cy="1076325"/>
            <a:chOff x="0" y="0"/>
            <a:chExt cx="2147483647" cy="2147483647"/>
          </a:xfrm>
        </p:grpSpPr>
        <p:sp>
          <p:nvSpPr>
            <p:cNvPr id="782" name="Google Shape;782;p32"/>
            <p:cNvSpPr/>
            <p:nvPr/>
          </p:nvSpPr>
          <p:spPr>
            <a:xfrm>
              <a:off x="0" y="0"/>
              <a:ext cx="2025269618" cy="2014453096"/>
            </a:xfrm>
            <a:custGeom>
              <a:rect b="b" l="l" r="r" t="t"/>
              <a:pathLst>
                <a:path extrusionOk="0" h="636" w="232">
                  <a:moveTo>
                    <a:pt x="130" y="36"/>
                  </a:moveTo>
                  <a:lnTo>
                    <a:pt x="130" y="36"/>
                  </a:lnTo>
                  <a:lnTo>
                    <a:pt x="124" y="26"/>
                  </a:lnTo>
                  <a:lnTo>
                    <a:pt x="116" y="16"/>
                  </a:lnTo>
                  <a:lnTo>
                    <a:pt x="106" y="8"/>
                  </a:lnTo>
                  <a:lnTo>
                    <a:pt x="96" y="4"/>
                  </a:lnTo>
                  <a:lnTo>
                    <a:pt x="86" y="0"/>
                  </a:lnTo>
                  <a:lnTo>
                    <a:pt x="74" y="2"/>
                  </a:lnTo>
                  <a:lnTo>
                    <a:pt x="64" y="6"/>
                  </a:lnTo>
                  <a:lnTo>
                    <a:pt x="52" y="16"/>
                  </a:lnTo>
                  <a:lnTo>
                    <a:pt x="42" y="30"/>
                  </a:lnTo>
                  <a:lnTo>
                    <a:pt x="32" y="50"/>
                  </a:lnTo>
                  <a:lnTo>
                    <a:pt x="22" y="76"/>
                  </a:lnTo>
                  <a:lnTo>
                    <a:pt x="14" y="108"/>
                  </a:lnTo>
                  <a:lnTo>
                    <a:pt x="8" y="146"/>
                  </a:lnTo>
                  <a:lnTo>
                    <a:pt x="4" y="194"/>
                  </a:lnTo>
                  <a:lnTo>
                    <a:pt x="0" y="248"/>
                  </a:lnTo>
                  <a:lnTo>
                    <a:pt x="0" y="312"/>
                  </a:lnTo>
                  <a:lnTo>
                    <a:pt x="0" y="340"/>
                  </a:lnTo>
                  <a:lnTo>
                    <a:pt x="2" y="366"/>
                  </a:lnTo>
                  <a:lnTo>
                    <a:pt x="6" y="390"/>
                  </a:lnTo>
                  <a:lnTo>
                    <a:pt x="10" y="410"/>
                  </a:lnTo>
                  <a:lnTo>
                    <a:pt x="16" y="430"/>
                  </a:lnTo>
                  <a:lnTo>
                    <a:pt x="22" y="448"/>
                  </a:lnTo>
                  <a:lnTo>
                    <a:pt x="28" y="464"/>
                  </a:lnTo>
                  <a:lnTo>
                    <a:pt x="36" y="478"/>
                  </a:lnTo>
                  <a:lnTo>
                    <a:pt x="46" y="490"/>
                  </a:lnTo>
                  <a:lnTo>
                    <a:pt x="54" y="502"/>
                  </a:lnTo>
                  <a:lnTo>
                    <a:pt x="74" y="520"/>
                  </a:lnTo>
                  <a:lnTo>
                    <a:pt x="94" y="534"/>
                  </a:lnTo>
                  <a:lnTo>
                    <a:pt x="116" y="546"/>
                  </a:lnTo>
                  <a:lnTo>
                    <a:pt x="138" y="556"/>
                  </a:lnTo>
                  <a:lnTo>
                    <a:pt x="158" y="564"/>
                  </a:lnTo>
                  <a:lnTo>
                    <a:pt x="178" y="570"/>
                  </a:lnTo>
                  <a:lnTo>
                    <a:pt x="196" y="578"/>
                  </a:lnTo>
                  <a:lnTo>
                    <a:pt x="210" y="588"/>
                  </a:lnTo>
                  <a:lnTo>
                    <a:pt x="216" y="594"/>
                  </a:lnTo>
                  <a:lnTo>
                    <a:pt x="222" y="600"/>
                  </a:lnTo>
                  <a:lnTo>
                    <a:pt x="226" y="608"/>
                  </a:lnTo>
                  <a:lnTo>
                    <a:pt x="228" y="616"/>
                  </a:lnTo>
                  <a:lnTo>
                    <a:pt x="230" y="624"/>
                  </a:lnTo>
                  <a:lnTo>
                    <a:pt x="232" y="636"/>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83" name="Google Shape;783;p32"/>
            <p:cNvSpPr/>
            <p:nvPr/>
          </p:nvSpPr>
          <p:spPr>
            <a:xfrm>
              <a:off x="1885595332" y="1976445175"/>
              <a:ext cx="261888314" cy="171038471"/>
            </a:xfrm>
            <a:custGeom>
              <a:rect b="b" l="l" r="r" t="t"/>
              <a:pathLst>
                <a:path extrusionOk="0" h="54" w="30">
                  <a:moveTo>
                    <a:pt x="30" y="0"/>
                  </a:moveTo>
                  <a:lnTo>
                    <a:pt x="16" y="8"/>
                  </a:lnTo>
                  <a:lnTo>
                    <a:pt x="0" y="0"/>
                  </a:lnTo>
                  <a:lnTo>
                    <a:pt x="16" y="54"/>
                  </a:lnTo>
                  <a:lnTo>
                    <a:pt x="3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grpSp>
        <p:nvGrpSpPr>
          <p:cNvPr id="784" name="Google Shape;784;p32"/>
          <p:cNvGrpSpPr/>
          <p:nvPr/>
        </p:nvGrpSpPr>
        <p:grpSpPr>
          <a:xfrm>
            <a:off x="4513262" y="2887662"/>
            <a:ext cx="50800" cy="298450"/>
            <a:chOff x="0" y="0"/>
            <a:chExt cx="2147483647" cy="2147483647"/>
          </a:xfrm>
        </p:grpSpPr>
        <p:sp>
          <p:nvSpPr>
            <p:cNvPr id="785" name="Google Shape;785;p32"/>
            <p:cNvSpPr/>
            <p:nvPr/>
          </p:nvSpPr>
          <p:spPr>
            <a:xfrm>
              <a:off x="0" y="1530653057"/>
              <a:ext cx="2147483647" cy="616830589"/>
            </a:xfrm>
            <a:custGeom>
              <a:rect b="b" l="l" r="r" t="t"/>
              <a:pathLst>
                <a:path extrusionOk="0" h="54" w="32">
                  <a:moveTo>
                    <a:pt x="32" y="0"/>
                  </a:moveTo>
                  <a:lnTo>
                    <a:pt x="16" y="6"/>
                  </a:lnTo>
                  <a:lnTo>
                    <a:pt x="0" y="0"/>
                  </a:lnTo>
                  <a:lnTo>
                    <a:pt x="16" y="54"/>
                  </a:lnTo>
                  <a:lnTo>
                    <a:pt x="3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cxnSp>
          <p:nvCxnSpPr>
            <p:cNvPr id="786" name="Google Shape;786;p32"/>
            <p:cNvCxnSpPr/>
            <p:nvPr/>
          </p:nvCxnSpPr>
          <p:spPr>
            <a:xfrm>
              <a:off x="1073739160" y="0"/>
              <a:ext cx="67087714" cy="1804800560"/>
            </a:xfrm>
            <a:prstGeom prst="straightConnector1">
              <a:avLst/>
            </a:prstGeom>
            <a:noFill/>
            <a:ln cap="flat" cmpd="sng" w="9525">
              <a:solidFill>
                <a:srgbClr val="000000"/>
              </a:solidFill>
              <a:prstDash val="solid"/>
              <a:miter lim="800000"/>
              <a:headEnd len="med" w="med" type="none"/>
              <a:tailEnd len="med" w="med" type="none"/>
            </a:ln>
          </p:spPr>
        </p:cxnSp>
      </p:grpSp>
      <p:grpSp>
        <p:nvGrpSpPr>
          <p:cNvPr id="787" name="Google Shape;787;p32"/>
          <p:cNvGrpSpPr/>
          <p:nvPr/>
        </p:nvGrpSpPr>
        <p:grpSpPr>
          <a:xfrm>
            <a:off x="3868737" y="4408487"/>
            <a:ext cx="47625" cy="704850"/>
            <a:chOff x="0" y="0"/>
            <a:chExt cx="2147483647" cy="2147483647"/>
          </a:xfrm>
        </p:grpSpPr>
        <p:sp>
          <p:nvSpPr>
            <p:cNvPr id="788" name="Google Shape;788;p32"/>
            <p:cNvSpPr/>
            <p:nvPr/>
          </p:nvSpPr>
          <p:spPr>
            <a:xfrm>
              <a:off x="0" y="0"/>
              <a:ext cx="2147483647" cy="261180391"/>
            </a:xfrm>
            <a:custGeom>
              <a:rect b="b" l="l" r="r" t="t"/>
              <a:pathLst>
                <a:path extrusionOk="0" h="54" w="30">
                  <a:moveTo>
                    <a:pt x="0" y="54"/>
                  </a:moveTo>
                  <a:lnTo>
                    <a:pt x="16" y="46"/>
                  </a:lnTo>
                  <a:lnTo>
                    <a:pt x="30" y="54"/>
                  </a:lnTo>
                  <a:lnTo>
                    <a:pt x="16" y="0"/>
                  </a:lnTo>
                  <a:lnTo>
                    <a:pt x="0" y="5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cxnSp>
          <p:nvCxnSpPr>
            <p:cNvPr id="789" name="Google Shape;789;p32"/>
            <p:cNvCxnSpPr/>
            <p:nvPr/>
          </p:nvCxnSpPr>
          <p:spPr>
            <a:xfrm flipH="1" rot="10800000">
              <a:off x="1145321763" y="135427282"/>
              <a:ext cx="71560227" cy="2012056364"/>
            </a:xfrm>
            <a:prstGeom prst="straightConnector1">
              <a:avLst/>
            </a:prstGeom>
            <a:noFill/>
            <a:ln cap="flat" cmpd="sng" w="9525">
              <a:solidFill>
                <a:srgbClr val="000000"/>
              </a:solidFill>
              <a:prstDash val="solid"/>
              <a:miter lim="800000"/>
              <a:headEnd len="med" w="med" type="none"/>
              <a:tailEnd len="med" w="med" type="none"/>
            </a:ln>
          </p:spPr>
        </p:cxnSp>
      </p:grpSp>
      <p:grpSp>
        <p:nvGrpSpPr>
          <p:cNvPr id="790" name="Google Shape;790;p32"/>
          <p:cNvGrpSpPr/>
          <p:nvPr/>
        </p:nvGrpSpPr>
        <p:grpSpPr>
          <a:xfrm>
            <a:off x="4256087" y="5084762"/>
            <a:ext cx="273050" cy="800100"/>
            <a:chOff x="0" y="0"/>
            <a:chExt cx="2147483647" cy="2147483646"/>
          </a:xfrm>
        </p:grpSpPr>
        <p:sp>
          <p:nvSpPr>
            <p:cNvPr id="791" name="Google Shape;791;p32"/>
            <p:cNvSpPr/>
            <p:nvPr/>
          </p:nvSpPr>
          <p:spPr>
            <a:xfrm>
              <a:off x="0" y="1917395983"/>
              <a:ext cx="374561610" cy="230087663"/>
            </a:xfrm>
            <a:custGeom>
              <a:rect b="b" l="l" r="r" t="t"/>
              <a:pathLst>
                <a:path extrusionOk="0" h="54" w="30">
                  <a:moveTo>
                    <a:pt x="30" y="0"/>
                  </a:moveTo>
                  <a:lnTo>
                    <a:pt x="14" y="8"/>
                  </a:lnTo>
                  <a:lnTo>
                    <a:pt x="0" y="0"/>
                  </a:lnTo>
                  <a:lnTo>
                    <a:pt x="16" y="54"/>
                  </a:lnTo>
                  <a:lnTo>
                    <a:pt x="3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92" name="Google Shape;792;p32"/>
            <p:cNvSpPr/>
            <p:nvPr/>
          </p:nvSpPr>
          <p:spPr>
            <a:xfrm>
              <a:off x="174792506" y="0"/>
              <a:ext cx="1972691140" cy="1968527780"/>
            </a:xfrm>
            <a:custGeom>
              <a:rect b="b" l="l" r="r" t="t"/>
              <a:pathLst>
                <a:path extrusionOk="0" h="462" w="158">
                  <a:moveTo>
                    <a:pt x="158" y="0"/>
                  </a:moveTo>
                  <a:lnTo>
                    <a:pt x="158" y="0"/>
                  </a:lnTo>
                  <a:lnTo>
                    <a:pt x="150" y="0"/>
                  </a:lnTo>
                  <a:lnTo>
                    <a:pt x="142" y="2"/>
                  </a:lnTo>
                  <a:lnTo>
                    <a:pt x="134" y="6"/>
                  </a:lnTo>
                  <a:lnTo>
                    <a:pt x="126" y="12"/>
                  </a:lnTo>
                  <a:lnTo>
                    <a:pt x="112" y="26"/>
                  </a:lnTo>
                  <a:lnTo>
                    <a:pt x="98" y="44"/>
                  </a:lnTo>
                  <a:lnTo>
                    <a:pt x="84" y="68"/>
                  </a:lnTo>
                  <a:lnTo>
                    <a:pt x="70" y="96"/>
                  </a:lnTo>
                  <a:lnTo>
                    <a:pt x="58" y="126"/>
                  </a:lnTo>
                  <a:lnTo>
                    <a:pt x="48" y="160"/>
                  </a:lnTo>
                  <a:lnTo>
                    <a:pt x="36" y="194"/>
                  </a:lnTo>
                  <a:lnTo>
                    <a:pt x="28" y="232"/>
                  </a:lnTo>
                  <a:lnTo>
                    <a:pt x="20" y="270"/>
                  </a:lnTo>
                  <a:lnTo>
                    <a:pt x="12" y="310"/>
                  </a:lnTo>
                  <a:lnTo>
                    <a:pt x="8" y="348"/>
                  </a:lnTo>
                  <a:lnTo>
                    <a:pt x="4" y="388"/>
                  </a:lnTo>
                  <a:lnTo>
                    <a:pt x="0" y="426"/>
                  </a:lnTo>
                  <a:lnTo>
                    <a:pt x="0" y="462"/>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grpSp>
        <p:nvGrpSpPr>
          <p:cNvPr id="793" name="Google Shape;793;p32"/>
          <p:cNvGrpSpPr/>
          <p:nvPr/>
        </p:nvGrpSpPr>
        <p:grpSpPr>
          <a:xfrm>
            <a:off x="4148137" y="4887912"/>
            <a:ext cx="381000" cy="996950"/>
            <a:chOff x="0" y="0"/>
            <a:chExt cx="2147483647" cy="2147483647"/>
          </a:xfrm>
        </p:grpSpPr>
        <p:sp>
          <p:nvSpPr>
            <p:cNvPr id="794" name="Google Shape;794;p32"/>
            <p:cNvSpPr/>
            <p:nvPr/>
          </p:nvSpPr>
          <p:spPr>
            <a:xfrm>
              <a:off x="0" y="1962827399"/>
              <a:ext cx="268435579" cy="184656247"/>
            </a:xfrm>
            <a:custGeom>
              <a:rect b="b" l="l" r="r" t="t"/>
              <a:pathLst>
                <a:path extrusionOk="0" h="54" w="30">
                  <a:moveTo>
                    <a:pt x="30" y="0"/>
                  </a:moveTo>
                  <a:lnTo>
                    <a:pt x="14" y="8"/>
                  </a:lnTo>
                  <a:lnTo>
                    <a:pt x="0" y="0"/>
                  </a:lnTo>
                  <a:lnTo>
                    <a:pt x="14" y="54"/>
                  </a:lnTo>
                  <a:lnTo>
                    <a:pt x="3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95" name="Google Shape;795;p32"/>
            <p:cNvSpPr/>
            <p:nvPr/>
          </p:nvSpPr>
          <p:spPr>
            <a:xfrm>
              <a:off x="107373254" y="0"/>
              <a:ext cx="2040110392" cy="2003862240"/>
            </a:xfrm>
            <a:custGeom>
              <a:rect b="b" l="l" r="r" t="t"/>
              <a:pathLst>
                <a:path extrusionOk="0" h="586" w="228">
                  <a:moveTo>
                    <a:pt x="228" y="0"/>
                  </a:moveTo>
                  <a:lnTo>
                    <a:pt x="228" y="0"/>
                  </a:lnTo>
                  <a:lnTo>
                    <a:pt x="216" y="0"/>
                  </a:lnTo>
                  <a:lnTo>
                    <a:pt x="204" y="4"/>
                  </a:lnTo>
                  <a:lnTo>
                    <a:pt x="194" y="8"/>
                  </a:lnTo>
                  <a:lnTo>
                    <a:pt x="182" y="14"/>
                  </a:lnTo>
                  <a:lnTo>
                    <a:pt x="172" y="24"/>
                  </a:lnTo>
                  <a:lnTo>
                    <a:pt x="160" y="34"/>
                  </a:lnTo>
                  <a:lnTo>
                    <a:pt x="140" y="58"/>
                  </a:lnTo>
                  <a:lnTo>
                    <a:pt x="120" y="88"/>
                  </a:lnTo>
                  <a:lnTo>
                    <a:pt x="102" y="122"/>
                  </a:lnTo>
                  <a:lnTo>
                    <a:pt x="84" y="162"/>
                  </a:lnTo>
                  <a:lnTo>
                    <a:pt x="68" y="204"/>
                  </a:lnTo>
                  <a:lnTo>
                    <a:pt x="54" y="250"/>
                  </a:lnTo>
                  <a:lnTo>
                    <a:pt x="40" y="296"/>
                  </a:lnTo>
                  <a:lnTo>
                    <a:pt x="28" y="346"/>
                  </a:lnTo>
                  <a:lnTo>
                    <a:pt x="18" y="396"/>
                  </a:lnTo>
                  <a:lnTo>
                    <a:pt x="12" y="444"/>
                  </a:lnTo>
                  <a:lnTo>
                    <a:pt x="6" y="494"/>
                  </a:lnTo>
                  <a:lnTo>
                    <a:pt x="2" y="540"/>
                  </a:lnTo>
                  <a:lnTo>
                    <a:pt x="0" y="586"/>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grpSp>
        <p:nvGrpSpPr>
          <p:cNvPr id="796" name="Google Shape;796;p32"/>
          <p:cNvGrpSpPr/>
          <p:nvPr/>
        </p:nvGrpSpPr>
        <p:grpSpPr>
          <a:xfrm>
            <a:off x="4040187" y="4700587"/>
            <a:ext cx="488950" cy="1184275"/>
            <a:chOff x="0" y="0"/>
            <a:chExt cx="2147483647" cy="2147483647"/>
          </a:xfrm>
        </p:grpSpPr>
        <p:sp>
          <p:nvSpPr>
            <p:cNvPr id="797" name="Google Shape;797;p32"/>
            <p:cNvSpPr/>
            <p:nvPr/>
          </p:nvSpPr>
          <p:spPr>
            <a:xfrm>
              <a:off x="0" y="1992035758"/>
              <a:ext cx="209170429" cy="155447888"/>
            </a:xfrm>
            <a:custGeom>
              <a:rect b="b" l="l" r="r" t="t"/>
              <a:pathLst>
                <a:path extrusionOk="0" h="54" w="30">
                  <a:moveTo>
                    <a:pt x="30" y="0"/>
                  </a:moveTo>
                  <a:lnTo>
                    <a:pt x="14" y="8"/>
                  </a:lnTo>
                  <a:lnTo>
                    <a:pt x="0" y="0"/>
                  </a:lnTo>
                  <a:lnTo>
                    <a:pt x="14" y="54"/>
                  </a:lnTo>
                  <a:lnTo>
                    <a:pt x="3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98" name="Google Shape;798;p32"/>
            <p:cNvSpPr/>
            <p:nvPr/>
          </p:nvSpPr>
          <p:spPr>
            <a:xfrm>
              <a:off x="97613454" y="0"/>
              <a:ext cx="2049870192" cy="2015065217"/>
            </a:xfrm>
            <a:custGeom>
              <a:rect b="b" l="l" r="r" t="t"/>
              <a:pathLst>
                <a:path extrusionOk="0" h="700" w="294">
                  <a:moveTo>
                    <a:pt x="294" y="0"/>
                  </a:moveTo>
                  <a:lnTo>
                    <a:pt x="294" y="0"/>
                  </a:lnTo>
                  <a:lnTo>
                    <a:pt x="278" y="2"/>
                  </a:lnTo>
                  <a:lnTo>
                    <a:pt x="262" y="6"/>
                  </a:lnTo>
                  <a:lnTo>
                    <a:pt x="248" y="10"/>
                  </a:lnTo>
                  <a:lnTo>
                    <a:pt x="232" y="18"/>
                  </a:lnTo>
                  <a:lnTo>
                    <a:pt x="218" y="28"/>
                  </a:lnTo>
                  <a:lnTo>
                    <a:pt x="204" y="40"/>
                  </a:lnTo>
                  <a:lnTo>
                    <a:pt x="190" y="54"/>
                  </a:lnTo>
                  <a:lnTo>
                    <a:pt x="176" y="68"/>
                  </a:lnTo>
                  <a:lnTo>
                    <a:pt x="164" y="86"/>
                  </a:lnTo>
                  <a:lnTo>
                    <a:pt x="150" y="104"/>
                  </a:lnTo>
                  <a:lnTo>
                    <a:pt x="126" y="144"/>
                  </a:lnTo>
                  <a:lnTo>
                    <a:pt x="104" y="190"/>
                  </a:lnTo>
                  <a:lnTo>
                    <a:pt x="82" y="240"/>
                  </a:lnTo>
                  <a:lnTo>
                    <a:pt x="64" y="294"/>
                  </a:lnTo>
                  <a:lnTo>
                    <a:pt x="46" y="350"/>
                  </a:lnTo>
                  <a:lnTo>
                    <a:pt x="32" y="408"/>
                  </a:lnTo>
                  <a:lnTo>
                    <a:pt x="20" y="468"/>
                  </a:lnTo>
                  <a:lnTo>
                    <a:pt x="12" y="526"/>
                  </a:lnTo>
                  <a:lnTo>
                    <a:pt x="4" y="586"/>
                  </a:lnTo>
                  <a:lnTo>
                    <a:pt x="2" y="644"/>
                  </a:lnTo>
                  <a:lnTo>
                    <a:pt x="0" y="70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grpSp>
        <p:nvGrpSpPr>
          <p:cNvPr id="799" name="Google Shape;799;p32"/>
          <p:cNvGrpSpPr/>
          <p:nvPr/>
        </p:nvGrpSpPr>
        <p:grpSpPr>
          <a:xfrm>
            <a:off x="3932237" y="4500562"/>
            <a:ext cx="596900" cy="1384300"/>
            <a:chOff x="0" y="0"/>
            <a:chExt cx="2147483647" cy="2147483647"/>
          </a:xfrm>
        </p:grpSpPr>
        <p:sp>
          <p:nvSpPr>
            <p:cNvPr id="800" name="Google Shape;800;p32"/>
            <p:cNvSpPr/>
            <p:nvPr/>
          </p:nvSpPr>
          <p:spPr>
            <a:xfrm>
              <a:off x="0" y="2014497236"/>
              <a:ext cx="171341815" cy="132986410"/>
            </a:xfrm>
            <a:custGeom>
              <a:rect b="b" l="l" r="r" t="t"/>
              <a:pathLst>
                <a:path extrusionOk="0" h="54" w="30">
                  <a:moveTo>
                    <a:pt x="30" y="0"/>
                  </a:moveTo>
                  <a:lnTo>
                    <a:pt x="14" y="8"/>
                  </a:lnTo>
                  <a:lnTo>
                    <a:pt x="0" y="0"/>
                  </a:lnTo>
                  <a:lnTo>
                    <a:pt x="14" y="54"/>
                  </a:lnTo>
                  <a:lnTo>
                    <a:pt x="3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01" name="Google Shape;801;p32"/>
            <p:cNvSpPr/>
            <p:nvPr/>
          </p:nvSpPr>
          <p:spPr>
            <a:xfrm>
              <a:off x="79959088" y="0"/>
              <a:ext cx="2067524558" cy="2034199526"/>
            </a:xfrm>
            <a:custGeom>
              <a:rect b="b" l="l" r="r" t="t"/>
              <a:pathLst>
                <a:path extrusionOk="0" h="826" w="362">
                  <a:moveTo>
                    <a:pt x="362" y="0"/>
                  </a:moveTo>
                  <a:lnTo>
                    <a:pt x="362" y="0"/>
                  </a:lnTo>
                  <a:lnTo>
                    <a:pt x="344" y="0"/>
                  </a:lnTo>
                  <a:lnTo>
                    <a:pt x="324" y="4"/>
                  </a:lnTo>
                  <a:lnTo>
                    <a:pt x="306" y="12"/>
                  </a:lnTo>
                  <a:lnTo>
                    <a:pt x="288" y="20"/>
                  </a:lnTo>
                  <a:lnTo>
                    <a:pt x="270" y="32"/>
                  </a:lnTo>
                  <a:lnTo>
                    <a:pt x="252" y="44"/>
                  </a:lnTo>
                  <a:lnTo>
                    <a:pt x="236" y="60"/>
                  </a:lnTo>
                  <a:lnTo>
                    <a:pt x="220" y="78"/>
                  </a:lnTo>
                  <a:lnTo>
                    <a:pt x="204" y="98"/>
                  </a:lnTo>
                  <a:lnTo>
                    <a:pt x="188" y="118"/>
                  </a:lnTo>
                  <a:lnTo>
                    <a:pt x="172" y="142"/>
                  </a:lnTo>
                  <a:lnTo>
                    <a:pt x="158" y="166"/>
                  </a:lnTo>
                  <a:lnTo>
                    <a:pt x="130" y="220"/>
                  </a:lnTo>
                  <a:lnTo>
                    <a:pt x="104" y="278"/>
                  </a:lnTo>
                  <a:lnTo>
                    <a:pt x="82" y="340"/>
                  </a:lnTo>
                  <a:lnTo>
                    <a:pt x="62" y="406"/>
                  </a:lnTo>
                  <a:lnTo>
                    <a:pt x="44" y="476"/>
                  </a:lnTo>
                  <a:lnTo>
                    <a:pt x="28" y="546"/>
                  </a:lnTo>
                  <a:lnTo>
                    <a:pt x="16" y="616"/>
                  </a:lnTo>
                  <a:lnTo>
                    <a:pt x="8" y="688"/>
                  </a:lnTo>
                  <a:lnTo>
                    <a:pt x="2" y="756"/>
                  </a:lnTo>
                  <a:lnTo>
                    <a:pt x="0" y="826"/>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sp>
        <p:nvSpPr>
          <p:cNvPr id="802" name="Google Shape;802;p32"/>
          <p:cNvSpPr/>
          <p:nvPr/>
        </p:nvSpPr>
        <p:spPr>
          <a:xfrm>
            <a:off x="4910137" y="4303712"/>
            <a:ext cx="847725" cy="190500"/>
          </a:xfrm>
          <a:custGeom>
            <a:rect b="b" l="l" r="r" t="t"/>
            <a:pathLst>
              <a:path extrusionOk="0" h="120" w="534">
                <a:moveTo>
                  <a:pt x="0" y="120"/>
                </a:moveTo>
                <a:lnTo>
                  <a:pt x="0" y="120"/>
                </a:lnTo>
                <a:lnTo>
                  <a:pt x="34" y="104"/>
                </a:lnTo>
                <a:lnTo>
                  <a:pt x="68" y="92"/>
                </a:lnTo>
                <a:lnTo>
                  <a:pt x="104" y="82"/>
                </a:lnTo>
                <a:lnTo>
                  <a:pt x="140" y="76"/>
                </a:lnTo>
                <a:lnTo>
                  <a:pt x="176" y="72"/>
                </a:lnTo>
                <a:lnTo>
                  <a:pt x="212" y="70"/>
                </a:lnTo>
                <a:lnTo>
                  <a:pt x="246" y="70"/>
                </a:lnTo>
                <a:lnTo>
                  <a:pt x="280" y="72"/>
                </a:lnTo>
                <a:lnTo>
                  <a:pt x="340" y="78"/>
                </a:lnTo>
                <a:lnTo>
                  <a:pt x="386" y="86"/>
                </a:lnTo>
                <a:lnTo>
                  <a:pt x="418" y="92"/>
                </a:lnTo>
                <a:lnTo>
                  <a:pt x="430" y="96"/>
                </a:lnTo>
                <a:lnTo>
                  <a:pt x="386" y="112"/>
                </a:lnTo>
                <a:lnTo>
                  <a:pt x="534" y="108"/>
                </a:lnTo>
                <a:lnTo>
                  <a:pt x="454" y="0"/>
                </a:lnTo>
                <a:lnTo>
                  <a:pt x="458" y="42"/>
                </a:lnTo>
                <a:lnTo>
                  <a:pt x="446" y="40"/>
                </a:lnTo>
                <a:lnTo>
                  <a:pt x="412" y="36"/>
                </a:lnTo>
                <a:lnTo>
                  <a:pt x="362" y="32"/>
                </a:lnTo>
                <a:lnTo>
                  <a:pt x="332" y="30"/>
                </a:lnTo>
                <a:lnTo>
                  <a:pt x="298" y="32"/>
                </a:lnTo>
                <a:lnTo>
                  <a:pt x="264" y="34"/>
                </a:lnTo>
                <a:lnTo>
                  <a:pt x="226" y="36"/>
                </a:lnTo>
                <a:lnTo>
                  <a:pt x="188" y="44"/>
                </a:lnTo>
                <a:lnTo>
                  <a:pt x="150" y="52"/>
                </a:lnTo>
                <a:lnTo>
                  <a:pt x="110" y="64"/>
                </a:lnTo>
                <a:lnTo>
                  <a:pt x="72" y="78"/>
                </a:lnTo>
                <a:lnTo>
                  <a:pt x="36" y="96"/>
                </a:lnTo>
                <a:lnTo>
                  <a:pt x="0" y="120"/>
                </a:lnTo>
                <a:close/>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03" name="Google Shape;803;p32"/>
          <p:cNvSpPr/>
          <p:nvPr/>
        </p:nvSpPr>
        <p:spPr>
          <a:xfrm>
            <a:off x="4567237" y="3402012"/>
            <a:ext cx="1190625" cy="358775"/>
          </a:xfrm>
          <a:custGeom>
            <a:rect b="b" l="l" r="r" t="t"/>
            <a:pathLst>
              <a:path extrusionOk="0" h="226" w="750">
                <a:moveTo>
                  <a:pt x="0" y="226"/>
                </a:moveTo>
                <a:lnTo>
                  <a:pt x="0" y="226"/>
                </a:lnTo>
                <a:lnTo>
                  <a:pt x="22" y="204"/>
                </a:lnTo>
                <a:lnTo>
                  <a:pt x="44" y="184"/>
                </a:lnTo>
                <a:lnTo>
                  <a:pt x="68" y="166"/>
                </a:lnTo>
                <a:lnTo>
                  <a:pt x="92" y="150"/>
                </a:lnTo>
                <a:lnTo>
                  <a:pt x="118" y="136"/>
                </a:lnTo>
                <a:lnTo>
                  <a:pt x="144" y="124"/>
                </a:lnTo>
                <a:lnTo>
                  <a:pt x="170" y="112"/>
                </a:lnTo>
                <a:lnTo>
                  <a:pt x="196" y="102"/>
                </a:lnTo>
                <a:lnTo>
                  <a:pt x="224" y="94"/>
                </a:lnTo>
                <a:lnTo>
                  <a:pt x="250" y="88"/>
                </a:lnTo>
                <a:lnTo>
                  <a:pt x="304" y="78"/>
                </a:lnTo>
                <a:lnTo>
                  <a:pt x="356" y="72"/>
                </a:lnTo>
                <a:lnTo>
                  <a:pt x="408" y="70"/>
                </a:lnTo>
                <a:lnTo>
                  <a:pt x="456" y="70"/>
                </a:lnTo>
                <a:lnTo>
                  <a:pt x="500" y="72"/>
                </a:lnTo>
                <a:lnTo>
                  <a:pt x="542" y="76"/>
                </a:lnTo>
                <a:lnTo>
                  <a:pt x="576" y="80"/>
                </a:lnTo>
                <a:lnTo>
                  <a:pt x="628" y="90"/>
                </a:lnTo>
                <a:lnTo>
                  <a:pt x="646" y="94"/>
                </a:lnTo>
                <a:lnTo>
                  <a:pt x="602" y="112"/>
                </a:lnTo>
                <a:lnTo>
                  <a:pt x="750" y="108"/>
                </a:lnTo>
                <a:lnTo>
                  <a:pt x="670" y="0"/>
                </a:lnTo>
                <a:lnTo>
                  <a:pt x="674" y="40"/>
                </a:lnTo>
                <a:lnTo>
                  <a:pt x="654" y="36"/>
                </a:lnTo>
                <a:lnTo>
                  <a:pt x="602" y="26"/>
                </a:lnTo>
                <a:lnTo>
                  <a:pt x="566" y="22"/>
                </a:lnTo>
                <a:lnTo>
                  <a:pt x="524" y="20"/>
                </a:lnTo>
                <a:lnTo>
                  <a:pt x="476" y="18"/>
                </a:lnTo>
                <a:lnTo>
                  <a:pt x="426" y="20"/>
                </a:lnTo>
                <a:lnTo>
                  <a:pt x="374" y="26"/>
                </a:lnTo>
                <a:lnTo>
                  <a:pt x="318" y="34"/>
                </a:lnTo>
                <a:lnTo>
                  <a:pt x="290" y="42"/>
                </a:lnTo>
                <a:lnTo>
                  <a:pt x="262" y="50"/>
                </a:lnTo>
                <a:lnTo>
                  <a:pt x="234" y="58"/>
                </a:lnTo>
                <a:lnTo>
                  <a:pt x="206" y="70"/>
                </a:lnTo>
                <a:lnTo>
                  <a:pt x="178" y="82"/>
                </a:lnTo>
                <a:lnTo>
                  <a:pt x="150" y="96"/>
                </a:lnTo>
                <a:lnTo>
                  <a:pt x="124" y="112"/>
                </a:lnTo>
                <a:lnTo>
                  <a:pt x="98" y="132"/>
                </a:lnTo>
                <a:lnTo>
                  <a:pt x="72" y="152"/>
                </a:lnTo>
                <a:lnTo>
                  <a:pt x="46" y="174"/>
                </a:lnTo>
                <a:lnTo>
                  <a:pt x="22" y="198"/>
                </a:lnTo>
                <a:lnTo>
                  <a:pt x="0" y="226"/>
                </a:lnTo>
                <a:close/>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04" name="Google Shape;804;p32"/>
          <p:cNvSpPr/>
          <p:nvPr/>
        </p:nvSpPr>
        <p:spPr>
          <a:xfrm>
            <a:off x="4567237" y="2154237"/>
            <a:ext cx="1193800" cy="330200"/>
          </a:xfrm>
          <a:custGeom>
            <a:rect b="b" l="l" r="r" t="t"/>
            <a:pathLst>
              <a:path extrusionOk="0" h="208" w="752">
                <a:moveTo>
                  <a:pt x="0" y="208"/>
                </a:moveTo>
                <a:lnTo>
                  <a:pt x="0" y="208"/>
                </a:lnTo>
                <a:lnTo>
                  <a:pt x="22" y="188"/>
                </a:lnTo>
                <a:lnTo>
                  <a:pt x="46" y="168"/>
                </a:lnTo>
                <a:lnTo>
                  <a:pt x="70" y="152"/>
                </a:lnTo>
                <a:lnTo>
                  <a:pt x="96" y="136"/>
                </a:lnTo>
                <a:lnTo>
                  <a:pt x="120" y="122"/>
                </a:lnTo>
                <a:lnTo>
                  <a:pt x="146" y="110"/>
                </a:lnTo>
                <a:lnTo>
                  <a:pt x="174" y="100"/>
                </a:lnTo>
                <a:lnTo>
                  <a:pt x="200" y="92"/>
                </a:lnTo>
                <a:lnTo>
                  <a:pt x="228" y="84"/>
                </a:lnTo>
                <a:lnTo>
                  <a:pt x="254" y="78"/>
                </a:lnTo>
                <a:lnTo>
                  <a:pt x="308" y="68"/>
                </a:lnTo>
                <a:lnTo>
                  <a:pt x="362" y="64"/>
                </a:lnTo>
                <a:lnTo>
                  <a:pt x="412" y="64"/>
                </a:lnTo>
                <a:lnTo>
                  <a:pt x="460" y="64"/>
                </a:lnTo>
                <a:lnTo>
                  <a:pt x="506" y="68"/>
                </a:lnTo>
                <a:lnTo>
                  <a:pt x="546" y="74"/>
                </a:lnTo>
                <a:lnTo>
                  <a:pt x="580" y="80"/>
                </a:lnTo>
                <a:lnTo>
                  <a:pt x="632" y="90"/>
                </a:lnTo>
                <a:lnTo>
                  <a:pt x="650" y="94"/>
                </a:lnTo>
                <a:lnTo>
                  <a:pt x="606" y="110"/>
                </a:lnTo>
                <a:lnTo>
                  <a:pt x="752" y="110"/>
                </a:lnTo>
                <a:lnTo>
                  <a:pt x="676" y="0"/>
                </a:lnTo>
                <a:lnTo>
                  <a:pt x="680" y="42"/>
                </a:lnTo>
                <a:lnTo>
                  <a:pt x="660" y="36"/>
                </a:lnTo>
                <a:lnTo>
                  <a:pt x="608" y="26"/>
                </a:lnTo>
                <a:lnTo>
                  <a:pt x="572" y="20"/>
                </a:lnTo>
                <a:lnTo>
                  <a:pt x="530" y="16"/>
                </a:lnTo>
                <a:lnTo>
                  <a:pt x="484" y="14"/>
                </a:lnTo>
                <a:lnTo>
                  <a:pt x="432" y="14"/>
                </a:lnTo>
                <a:lnTo>
                  <a:pt x="380" y="18"/>
                </a:lnTo>
                <a:lnTo>
                  <a:pt x="324" y="26"/>
                </a:lnTo>
                <a:lnTo>
                  <a:pt x="296" y="32"/>
                </a:lnTo>
                <a:lnTo>
                  <a:pt x="268" y="40"/>
                </a:lnTo>
                <a:lnTo>
                  <a:pt x="240" y="48"/>
                </a:lnTo>
                <a:lnTo>
                  <a:pt x="210" y="58"/>
                </a:lnTo>
                <a:lnTo>
                  <a:pt x="182" y="70"/>
                </a:lnTo>
                <a:lnTo>
                  <a:pt x="154" y="84"/>
                </a:lnTo>
                <a:lnTo>
                  <a:pt x="128" y="100"/>
                </a:lnTo>
                <a:lnTo>
                  <a:pt x="100" y="116"/>
                </a:lnTo>
                <a:lnTo>
                  <a:pt x="74" y="136"/>
                </a:lnTo>
                <a:lnTo>
                  <a:pt x="48" y="158"/>
                </a:lnTo>
                <a:lnTo>
                  <a:pt x="24" y="182"/>
                </a:lnTo>
                <a:lnTo>
                  <a:pt x="0" y="208"/>
                </a:lnTo>
                <a:close/>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05" name="Google Shape;805;p32"/>
          <p:cNvSpPr/>
          <p:nvPr/>
        </p:nvSpPr>
        <p:spPr>
          <a:xfrm>
            <a:off x="4567237" y="896937"/>
            <a:ext cx="1193800" cy="330200"/>
          </a:xfrm>
          <a:custGeom>
            <a:rect b="b" l="l" r="r" t="t"/>
            <a:pathLst>
              <a:path extrusionOk="0" h="208" w="752">
                <a:moveTo>
                  <a:pt x="0" y="208"/>
                </a:moveTo>
                <a:lnTo>
                  <a:pt x="0" y="208"/>
                </a:lnTo>
                <a:lnTo>
                  <a:pt x="22" y="186"/>
                </a:lnTo>
                <a:lnTo>
                  <a:pt x="46" y="168"/>
                </a:lnTo>
                <a:lnTo>
                  <a:pt x="70" y="150"/>
                </a:lnTo>
                <a:lnTo>
                  <a:pt x="94" y="134"/>
                </a:lnTo>
                <a:lnTo>
                  <a:pt x="120" y="122"/>
                </a:lnTo>
                <a:lnTo>
                  <a:pt x="146" y="110"/>
                </a:lnTo>
                <a:lnTo>
                  <a:pt x="174" y="98"/>
                </a:lnTo>
                <a:lnTo>
                  <a:pt x="200" y="90"/>
                </a:lnTo>
                <a:lnTo>
                  <a:pt x="228" y="82"/>
                </a:lnTo>
                <a:lnTo>
                  <a:pt x="254" y="76"/>
                </a:lnTo>
                <a:lnTo>
                  <a:pt x="308" y="68"/>
                </a:lnTo>
                <a:lnTo>
                  <a:pt x="362" y="62"/>
                </a:lnTo>
                <a:lnTo>
                  <a:pt x="412" y="62"/>
                </a:lnTo>
                <a:lnTo>
                  <a:pt x="460" y="64"/>
                </a:lnTo>
                <a:lnTo>
                  <a:pt x="506" y="68"/>
                </a:lnTo>
                <a:lnTo>
                  <a:pt x="546" y="72"/>
                </a:lnTo>
                <a:lnTo>
                  <a:pt x="580" y="78"/>
                </a:lnTo>
                <a:lnTo>
                  <a:pt x="630" y="88"/>
                </a:lnTo>
                <a:lnTo>
                  <a:pt x="650" y="94"/>
                </a:lnTo>
                <a:lnTo>
                  <a:pt x="606" y="110"/>
                </a:lnTo>
                <a:lnTo>
                  <a:pt x="752" y="108"/>
                </a:lnTo>
                <a:lnTo>
                  <a:pt x="676" y="0"/>
                </a:lnTo>
                <a:lnTo>
                  <a:pt x="680" y="40"/>
                </a:lnTo>
                <a:lnTo>
                  <a:pt x="660" y="36"/>
                </a:lnTo>
                <a:lnTo>
                  <a:pt x="608" y="24"/>
                </a:lnTo>
                <a:lnTo>
                  <a:pt x="572" y="20"/>
                </a:lnTo>
                <a:lnTo>
                  <a:pt x="530" y="16"/>
                </a:lnTo>
                <a:lnTo>
                  <a:pt x="484" y="12"/>
                </a:lnTo>
                <a:lnTo>
                  <a:pt x="432" y="14"/>
                </a:lnTo>
                <a:lnTo>
                  <a:pt x="380" y="16"/>
                </a:lnTo>
                <a:lnTo>
                  <a:pt x="324" y="24"/>
                </a:lnTo>
                <a:lnTo>
                  <a:pt x="296" y="30"/>
                </a:lnTo>
                <a:lnTo>
                  <a:pt x="268" y="38"/>
                </a:lnTo>
                <a:lnTo>
                  <a:pt x="240" y="46"/>
                </a:lnTo>
                <a:lnTo>
                  <a:pt x="210" y="56"/>
                </a:lnTo>
                <a:lnTo>
                  <a:pt x="182" y="68"/>
                </a:lnTo>
                <a:lnTo>
                  <a:pt x="154" y="82"/>
                </a:lnTo>
                <a:lnTo>
                  <a:pt x="128" y="98"/>
                </a:lnTo>
                <a:lnTo>
                  <a:pt x="100" y="116"/>
                </a:lnTo>
                <a:lnTo>
                  <a:pt x="74" y="136"/>
                </a:lnTo>
                <a:lnTo>
                  <a:pt x="48" y="156"/>
                </a:lnTo>
                <a:lnTo>
                  <a:pt x="24" y="180"/>
                </a:lnTo>
                <a:lnTo>
                  <a:pt x="0" y="208"/>
                </a:lnTo>
                <a:close/>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06" name="Google Shape;806;p32"/>
          <p:cNvSpPr/>
          <p:nvPr/>
        </p:nvSpPr>
        <p:spPr>
          <a:xfrm>
            <a:off x="4910137" y="4560887"/>
            <a:ext cx="844550" cy="177800"/>
          </a:xfrm>
          <a:custGeom>
            <a:rect b="b" l="l" r="r" t="t"/>
            <a:pathLst>
              <a:path extrusionOk="0" h="112" w="532">
                <a:moveTo>
                  <a:pt x="0" y="86"/>
                </a:moveTo>
                <a:lnTo>
                  <a:pt x="0" y="86"/>
                </a:lnTo>
                <a:lnTo>
                  <a:pt x="34" y="72"/>
                </a:lnTo>
                <a:lnTo>
                  <a:pt x="70" y="62"/>
                </a:lnTo>
                <a:lnTo>
                  <a:pt x="106" y="56"/>
                </a:lnTo>
                <a:lnTo>
                  <a:pt x="144" y="52"/>
                </a:lnTo>
                <a:lnTo>
                  <a:pt x="180" y="50"/>
                </a:lnTo>
                <a:lnTo>
                  <a:pt x="216" y="52"/>
                </a:lnTo>
                <a:lnTo>
                  <a:pt x="250" y="54"/>
                </a:lnTo>
                <a:lnTo>
                  <a:pt x="282" y="58"/>
                </a:lnTo>
                <a:lnTo>
                  <a:pt x="342" y="68"/>
                </a:lnTo>
                <a:lnTo>
                  <a:pt x="388" y="80"/>
                </a:lnTo>
                <a:lnTo>
                  <a:pt x="418" y="88"/>
                </a:lnTo>
                <a:lnTo>
                  <a:pt x="430" y="92"/>
                </a:lnTo>
                <a:lnTo>
                  <a:pt x="384" y="106"/>
                </a:lnTo>
                <a:lnTo>
                  <a:pt x="532" y="112"/>
                </a:lnTo>
                <a:lnTo>
                  <a:pt x="462" y="0"/>
                </a:lnTo>
                <a:lnTo>
                  <a:pt x="464" y="40"/>
                </a:lnTo>
                <a:lnTo>
                  <a:pt x="452" y="38"/>
                </a:lnTo>
                <a:lnTo>
                  <a:pt x="418" y="30"/>
                </a:lnTo>
                <a:lnTo>
                  <a:pt x="368" y="24"/>
                </a:lnTo>
                <a:lnTo>
                  <a:pt x="338" y="20"/>
                </a:lnTo>
                <a:lnTo>
                  <a:pt x="304" y="18"/>
                </a:lnTo>
                <a:lnTo>
                  <a:pt x="270" y="18"/>
                </a:lnTo>
                <a:lnTo>
                  <a:pt x="232" y="20"/>
                </a:lnTo>
                <a:lnTo>
                  <a:pt x="194" y="22"/>
                </a:lnTo>
                <a:lnTo>
                  <a:pt x="154" y="28"/>
                </a:lnTo>
                <a:lnTo>
                  <a:pt x="116" y="38"/>
                </a:lnTo>
                <a:lnTo>
                  <a:pt x="76" y="50"/>
                </a:lnTo>
                <a:lnTo>
                  <a:pt x="38" y="66"/>
                </a:lnTo>
                <a:lnTo>
                  <a:pt x="0" y="86"/>
                </a:lnTo>
                <a:close/>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07" name="Google Shape;807;p32"/>
          <p:cNvSpPr/>
          <p:nvPr/>
        </p:nvSpPr>
        <p:spPr>
          <a:xfrm>
            <a:off x="4910137" y="4814887"/>
            <a:ext cx="835025" cy="190500"/>
          </a:xfrm>
          <a:custGeom>
            <a:rect b="b" l="l" r="r" t="t"/>
            <a:pathLst>
              <a:path extrusionOk="0" h="120" w="526">
                <a:moveTo>
                  <a:pt x="0" y="46"/>
                </a:moveTo>
                <a:lnTo>
                  <a:pt x="0" y="46"/>
                </a:lnTo>
                <a:lnTo>
                  <a:pt x="36" y="34"/>
                </a:lnTo>
                <a:lnTo>
                  <a:pt x="72" y="28"/>
                </a:lnTo>
                <a:lnTo>
                  <a:pt x="110" y="24"/>
                </a:lnTo>
                <a:lnTo>
                  <a:pt x="146" y="24"/>
                </a:lnTo>
                <a:lnTo>
                  <a:pt x="182" y="26"/>
                </a:lnTo>
                <a:lnTo>
                  <a:pt x="218" y="30"/>
                </a:lnTo>
                <a:lnTo>
                  <a:pt x="252" y="36"/>
                </a:lnTo>
                <a:lnTo>
                  <a:pt x="284" y="44"/>
                </a:lnTo>
                <a:lnTo>
                  <a:pt x="342" y="60"/>
                </a:lnTo>
                <a:lnTo>
                  <a:pt x="388" y="74"/>
                </a:lnTo>
                <a:lnTo>
                  <a:pt x="416" y="86"/>
                </a:lnTo>
                <a:lnTo>
                  <a:pt x="428" y="92"/>
                </a:lnTo>
                <a:lnTo>
                  <a:pt x="380" y="102"/>
                </a:lnTo>
                <a:lnTo>
                  <a:pt x="526" y="120"/>
                </a:lnTo>
                <a:lnTo>
                  <a:pt x="470" y="2"/>
                </a:lnTo>
                <a:lnTo>
                  <a:pt x="466" y="42"/>
                </a:lnTo>
                <a:lnTo>
                  <a:pt x="454" y="38"/>
                </a:lnTo>
                <a:lnTo>
                  <a:pt x="422" y="28"/>
                </a:lnTo>
                <a:lnTo>
                  <a:pt x="374" y="16"/>
                </a:lnTo>
                <a:lnTo>
                  <a:pt x="344" y="12"/>
                </a:lnTo>
                <a:lnTo>
                  <a:pt x="310" y="6"/>
                </a:lnTo>
                <a:lnTo>
                  <a:pt x="276" y="2"/>
                </a:lnTo>
                <a:lnTo>
                  <a:pt x="238" y="0"/>
                </a:lnTo>
                <a:lnTo>
                  <a:pt x="200" y="0"/>
                </a:lnTo>
                <a:lnTo>
                  <a:pt x="160" y="2"/>
                </a:lnTo>
                <a:lnTo>
                  <a:pt x="120" y="8"/>
                </a:lnTo>
                <a:lnTo>
                  <a:pt x="80" y="16"/>
                </a:lnTo>
                <a:lnTo>
                  <a:pt x="40" y="28"/>
                </a:lnTo>
                <a:lnTo>
                  <a:pt x="0" y="46"/>
                </a:lnTo>
                <a:close/>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08" name="Google Shape;808;p32"/>
          <p:cNvSpPr/>
          <p:nvPr/>
        </p:nvSpPr>
        <p:spPr>
          <a:xfrm>
            <a:off x="4910137" y="5021262"/>
            <a:ext cx="831850" cy="200025"/>
          </a:xfrm>
          <a:custGeom>
            <a:rect b="b" l="l" r="r" t="t"/>
            <a:pathLst>
              <a:path extrusionOk="0" h="126" w="524">
                <a:moveTo>
                  <a:pt x="0" y="40"/>
                </a:moveTo>
                <a:lnTo>
                  <a:pt x="0" y="40"/>
                </a:lnTo>
                <a:lnTo>
                  <a:pt x="36" y="32"/>
                </a:lnTo>
                <a:lnTo>
                  <a:pt x="74" y="26"/>
                </a:lnTo>
                <a:lnTo>
                  <a:pt x="110" y="22"/>
                </a:lnTo>
                <a:lnTo>
                  <a:pt x="148" y="24"/>
                </a:lnTo>
                <a:lnTo>
                  <a:pt x="184" y="26"/>
                </a:lnTo>
                <a:lnTo>
                  <a:pt x="218" y="30"/>
                </a:lnTo>
                <a:lnTo>
                  <a:pt x="252" y="38"/>
                </a:lnTo>
                <a:lnTo>
                  <a:pt x="284" y="46"/>
                </a:lnTo>
                <a:lnTo>
                  <a:pt x="342" y="62"/>
                </a:lnTo>
                <a:lnTo>
                  <a:pt x="386" y="78"/>
                </a:lnTo>
                <a:lnTo>
                  <a:pt x="416" y="92"/>
                </a:lnTo>
                <a:lnTo>
                  <a:pt x="426" y="96"/>
                </a:lnTo>
                <a:lnTo>
                  <a:pt x="380" y="104"/>
                </a:lnTo>
                <a:lnTo>
                  <a:pt x="524" y="126"/>
                </a:lnTo>
                <a:lnTo>
                  <a:pt x="470" y="8"/>
                </a:lnTo>
                <a:lnTo>
                  <a:pt x="466" y="48"/>
                </a:lnTo>
                <a:lnTo>
                  <a:pt x="454" y="44"/>
                </a:lnTo>
                <a:lnTo>
                  <a:pt x="422" y="34"/>
                </a:lnTo>
                <a:lnTo>
                  <a:pt x="374" y="20"/>
                </a:lnTo>
                <a:lnTo>
                  <a:pt x="344" y="14"/>
                </a:lnTo>
                <a:lnTo>
                  <a:pt x="312" y="8"/>
                </a:lnTo>
                <a:lnTo>
                  <a:pt x="276" y="4"/>
                </a:lnTo>
                <a:lnTo>
                  <a:pt x="240" y="0"/>
                </a:lnTo>
                <a:lnTo>
                  <a:pt x="202" y="0"/>
                </a:lnTo>
                <a:lnTo>
                  <a:pt x="162" y="2"/>
                </a:lnTo>
                <a:lnTo>
                  <a:pt x="122" y="6"/>
                </a:lnTo>
                <a:lnTo>
                  <a:pt x="80" y="14"/>
                </a:lnTo>
                <a:lnTo>
                  <a:pt x="40" y="24"/>
                </a:lnTo>
                <a:lnTo>
                  <a:pt x="0" y="40"/>
                </a:lnTo>
                <a:close/>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09" name="Google Shape;809;p32"/>
          <p:cNvSpPr/>
          <p:nvPr/>
        </p:nvSpPr>
        <p:spPr>
          <a:xfrm>
            <a:off x="6392862" y="3246437"/>
            <a:ext cx="177800" cy="98425"/>
          </a:xfrm>
          <a:custGeom>
            <a:rect b="b" l="l" r="r" t="t"/>
            <a:pathLst>
              <a:path extrusionOk="0" h="62" w="112">
                <a:moveTo>
                  <a:pt x="0" y="62"/>
                </a:moveTo>
                <a:lnTo>
                  <a:pt x="66" y="0"/>
                </a:lnTo>
                <a:lnTo>
                  <a:pt x="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cxnSp>
        <p:nvCxnSpPr>
          <p:cNvPr id="810" name="Google Shape;810;p32"/>
          <p:cNvCxnSpPr/>
          <p:nvPr/>
        </p:nvCxnSpPr>
        <p:spPr>
          <a:xfrm flipH="1" rot="10800000">
            <a:off x="6475412" y="3246437"/>
            <a:ext cx="22225" cy="260350"/>
          </a:xfrm>
          <a:prstGeom prst="straightConnector1">
            <a:avLst/>
          </a:prstGeom>
          <a:noFill/>
          <a:ln cap="flat" cmpd="sng" w="9525">
            <a:solidFill>
              <a:srgbClr val="FFFFFF"/>
            </a:solidFill>
            <a:prstDash val="solid"/>
            <a:miter lim="800000"/>
            <a:headEnd len="med" w="med" type="none"/>
            <a:tailEnd len="med" w="med" type="none"/>
          </a:ln>
        </p:spPr>
      </p:cxnSp>
      <p:sp>
        <p:nvSpPr>
          <p:cNvPr id="811" name="Google Shape;811;p32"/>
          <p:cNvSpPr/>
          <p:nvPr/>
        </p:nvSpPr>
        <p:spPr>
          <a:xfrm>
            <a:off x="4252912" y="798512"/>
            <a:ext cx="263525" cy="276225"/>
          </a:xfrm>
          <a:custGeom>
            <a:rect b="b" l="l" r="r" t="t"/>
            <a:pathLst>
              <a:path extrusionOk="0" h="174" w="166">
                <a:moveTo>
                  <a:pt x="166" y="174"/>
                </a:moveTo>
                <a:lnTo>
                  <a:pt x="54" y="0"/>
                </a:lnTo>
                <a:lnTo>
                  <a:pt x="0" y="2"/>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12" name="Google Shape;812;p32"/>
          <p:cNvSpPr txBox="1"/>
          <p:nvPr/>
        </p:nvSpPr>
        <p:spPr>
          <a:xfrm>
            <a:off x="4237037" y="531812"/>
            <a:ext cx="781050" cy="1174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Experimental level</a:t>
            </a:r>
            <a:endParaRPr/>
          </a:p>
        </p:txBody>
      </p:sp>
      <p:sp>
        <p:nvSpPr>
          <p:cNvPr id="813" name="Google Shape;813;p32"/>
          <p:cNvSpPr txBox="1"/>
          <p:nvPr/>
        </p:nvSpPr>
        <p:spPr>
          <a:xfrm>
            <a:off x="5951537" y="528637"/>
            <a:ext cx="701675" cy="1174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Conceptual level</a:t>
            </a:r>
            <a:endParaRPr/>
          </a:p>
        </p:txBody>
      </p:sp>
      <p:sp>
        <p:nvSpPr>
          <p:cNvPr id="814" name="Google Shape;814;p32"/>
          <p:cNvSpPr txBox="1"/>
          <p:nvPr/>
        </p:nvSpPr>
        <p:spPr>
          <a:xfrm>
            <a:off x="1766821" y="849300"/>
            <a:ext cx="1887600" cy="646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For each type of cell, extract the </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chromosomal material. This can be</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done in a variety of ways, including the</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use of high salt, detergent, or mild alkali</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treatment. Note: The chromosomes</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contain both DNA and protein.</a:t>
            </a:r>
            <a:endParaRPr/>
          </a:p>
        </p:txBody>
      </p:sp>
      <p:sp>
        <p:nvSpPr>
          <p:cNvPr id="815" name="Google Shape;815;p32"/>
          <p:cNvSpPr txBox="1"/>
          <p:nvPr/>
        </p:nvSpPr>
        <p:spPr>
          <a:xfrm>
            <a:off x="1649176" y="868380"/>
            <a:ext cx="568500" cy="98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1.</a:t>
            </a:r>
            <a:endParaRPr/>
          </a:p>
        </p:txBody>
      </p:sp>
      <p:sp>
        <p:nvSpPr>
          <p:cNvPr id="816" name="Google Shape;816;p32"/>
          <p:cNvSpPr txBox="1"/>
          <p:nvPr/>
        </p:nvSpPr>
        <p:spPr>
          <a:xfrm>
            <a:off x="1765271" y="2055800"/>
            <a:ext cx="1935300" cy="32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Remove the protein. This can be done in </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several ways, including treament with</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protease.</a:t>
            </a:r>
            <a:endParaRPr/>
          </a:p>
        </p:txBody>
      </p:sp>
      <p:sp>
        <p:nvSpPr>
          <p:cNvPr id="817" name="Google Shape;817;p32"/>
          <p:cNvSpPr txBox="1"/>
          <p:nvPr/>
        </p:nvSpPr>
        <p:spPr>
          <a:xfrm>
            <a:off x="1649176" y="2074878"/>
            <a:ext cx="568500" cy="98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2.</a:t>
            </a:r>
            <a:endParaRPr/>
          </a:p>
        </p:txBody>
      </p:sp>
      <p:sp>
        <p:nvSpPr>
          <p:cNvPr id="818" name="Google Shape;818;p32"/>
          <p:cNvSpPr txBox="1"/>
          <p:nvPr/>
        </p:nvSpPr>
        <p:spPr>
          <a:xfrm>
            <a:off x="1765271" y="3354375"/>
            <a:ext cx="1887600" cy="32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Hydrolyze the DNA to release the bases </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from the DNA strands. A common way</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to do this is by strong acid treatment.</a:t>
            </a:r>
            <a:endParaRPr/>
          </a:p>
        </p:txBody>
      </p:sp>
      <p:sp>
        <p:nvSpPr>
          <p:cNvPr id="819" name="Google Shape;819;p32"/>
          <p:cNvSpPr txBox="1"/>
          <p:nvPr/>
        </p:nvSpPr>
        <p:spPr>
          <a:xfrm>
            <a:off x="1649149" y="3373425"/>
            <a:ext cx="568500" cy="98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3.</a:t>
            </a:r>
            <a:endParaRPr/>
          </a:p>
        </p:txBody>
      </p:sp>
      <p:sp>
        <p:nvSpPr>
          <p:cNvPr id="820" name="Google Shape;820;p32"/>
          <p:cNvSpPr txBox="1"/>
          <p:nvPr/>
        </p:nvSpPr>
        <p:spPr>
          <a:xfrm>
            <a:off x="1766822" y="4084625"/>
            <a:ext cx="1887600" cy="53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Separate the bases by chromatography. </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Paper chromatography provides an easy</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way to separate the four types of bases.</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(The technique of chromatography is</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described in the Appendix.)</a:t>
            </a:r>
            <a:endParaRPr/>
          </a:p>
        </p:txBody>
      </p:sp>
      <p:sp>
        <p:nvSpPr>
          <p:cNvPr id="821" name="Google Shape;821;p32"/>
          <p:cNvSpPr txBox="1"/>
          <p:nvPr/>
        </p:nvSpPr>
        <p:spPr>
          <a:xfrm>
            <a:off x="1649176" y="4084594"/>
            <a:ext cx="568500" cy="422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4.</a:t>
            </a:r>
            <a:endParaRPr/>
          </a:p>
        </p:txBody>
      </p:sp>
      <p:sp>
        <p:nvSpPr>
          <p:cNvPr id="822" name="Google Shape;822;p32"/>
          <p:cNvSpPr txBox="1"/>
          <p:nvPr/>
        </p:nvSpPr>
        <p:spPr>
          <a:xfrm>
            <a:off x="1782700" y="4964100"/>
            <a:ext cx="1887600" cy="969900"/>
          </a:xfrm>
          <a:prstGeom prst="rect">
            <a:avLst/>
          </a:prstGeom>
          <a:noFill/>
          <a:ln>
            <a:noFill/>
          </a:ln>
        </p:spPr>
        <p:txBody>
          <a:bodyPr anchorCtr="0" anchor="t" bIns="0" lIns="0" spcFirstLastPara="1" rIns="0" wrap="square" tIns="0">
            <a:noAutofit/>
          </a:bodyPr>
          <a:lstStyle/>
          <a:p>
            <a:pPr indent="0" lvl="0" marL="0" marR="0" rtl="0" algn="just">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Extract bands from paper into solutions </a:t>
            </a:r>
            <a:endParaRPr/>
          </a:p>
          <a:p>
            <a:pPr indent="0" lvl="0" marL="0" marR="0" rtl="0" algn="just">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and determine the amounts of each base</a:t>
            </a:r>
            <a:endParaRPr/>
          </a:p>
          <a:p>
            <a:pPr indent="0" lvl="0" marL="0" marR="0" rtl="0" algn="just">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by spectroscopy. Each base will absorb</a:t>
            </a:r>
            <a:endParaRPr/>
          </a:p>
          <a:p>
            <a:pPr indent="0" lvl="0" marL="0" marR="0" rtl="0" algn="just">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light at a particular wavelength. By</a:t>
            </a:r>
            <a:endParaRPr/>
          </a:p>
          <a:p>
            <a:pPr indent="0" lvl="0" marL="0" marR="0" rtl="0" algn="just">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examining the absorption profile of a</a:t>
            </a:r>
            <a:endParaRPr/>
          </a:p>
          <a:p>
            <a:pPr indent="0" lvl="0" marL="0" marR="0" rtl="0" algn="just">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sample of base, it is then possible to</a:t>
            </a:r>
            <a:endParaRPr/>
          </a:p>
          <a:p>
            <a:pPr indent="0" lvl="0" marL="0" marR="0" rtl="0" algn="just">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calculate the amount of the base.</a:t>
            </a:r>
            <a:endParaRPr/>
          </a:p>
        </p:txBody>
      </p:sp>
      <p:sp>
        <p:nvSpPr>
          <p:cNvPr id="823" name="Google Shape;823;p32"/>
          <p:cNvSpPr txBox="1"/>
          <p:nvPr/>
        </p:nvSpPr>
        <p:spPr>
          <a:xfrm>
            <a:off x="1649122" y="4948223"/>
            <a:ext cx="568500" cy="136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5.</a:t>
            </a:r>
            <a:endParaRPr/>
          </a:p>
        </p:txBody>
      </p:sp>
      <p:sp>
        <p:nvSpPr>
          <p:cNvPr id="824" name="Google Shape;824;p32"/>
          <p:cNvSpPr txBox="1"/>
          <p:nvPr/>
        </p:nvSpPr>
        <p:spPr>
          <a:xfrm>
            <a:off x="1782696" y="5995975"/>
            <a:ext cx="1835100" cy="216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Compare the base content in the DNA </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from different organisms.</a:t>
            </a:r>
            <a:endParaRPr/>
          </a:p>
        </p:txBody>
      </p:sp>
      <p:sp>
        <p:nvSpPr>
          <p:cNvPr id="825" name="Google Shape;825;p32"/>
          <p:cNvSpPr txBox="1"/>
          <p:nvPr/>
        </p:nvSpPr>
        <p:spPr>
          <a:xfrm>
            <a:off x="1649176" y="5976949"/>
            <a:ext cx="568500" cy="136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6.</a:t>
            </a:r>
            <a:endParaRPr/>
          </a:p>
        </p:txBody>
      </p:sp>
      <p:sp>
        <p:nvSpPr>
          <p:cNvPr id="826" name="Google Shape;826;p32"/>
          <p:cNvSpPr txBox="1"/>
          <p:nvPr/>
        </p:nvSpPr>
        <p:spPr>
          <a:xfrm>
            <a:off x="3760549" y="750875"/>
            <a:ext cx="568500" cy="32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Solution of </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chromosomal</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extract</a:t>
            </a:r>
            <a:endParaRPr/>
          </a:p>
        </p:txBody>
      </p:sp>
      <p:sp>
        <p:nvSpPr>
          <p:cNvPr id="827" name="Google Shape;827;p32"/>
          <p:cNvSpPr txBox="1"/>
          <p:nvPr/>
        </p:nvSpPr>
        <p:spPr>
          <a:xfrm>
            <a:off x="6583362" y="1992312"/>
            <a:ext cx="231775" cy="1174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DNA</a:t>
            </a:r>
            <a:endParaRPr/>
          </a:p>
        </p:txBody>
      </p:sp>
      <p:sp>
        <p:nvSpPr>
          <p:cNvPr id="828" name="Google Shape;828;p32"/>
          <p:cNvSpPr txBox="1"/>
          <p:nvPr/>
        </p:nvSpPr>
        <p:spPr>
          <a:xfrm>
            <a:off x="6583344" y="785800"/>
            <a:ext cx="465600" cy="216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DNA + </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proteins</a:t>
            </a:r>
            <a:endParaRPr/>
          </a:p>
        </p:txBody>
      </p:sp>
      <p:sp>
        <p:nvSpPr>
          <p:cNvPr id="829" name="Google Shape;829;p32"/>
          <p:cNvSpPr txBox="1"/>
          <p:nvPr/>
        </p:nvSpPr>
        <p:spPr>
          <a:xfrm>
            <a:off x="6583362" y="3198812"/>
            <a:ext cx="395287" cy="215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Individual </a:t>
            </a:r>
            <a:endParaRPr/>
          </a:p>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bases</a:t>
            </a:r>
            <a:endParaRPr/>
          </a:p>
        </p:txBody>
      </p:sp>
      <p:sp>
        <p:nvSpPr>
          <p:cNvPr id="830" name="Google Shape;830;p32"/>
          <p:cNvSpPr txBox="1"/>
          <p:nvPr/>
        </p:nvSpPr>
        <p:spPr>
          <a:xfrm>
            <a:off x="3776662" y="5119687"/>
            <a:ext cx="276225" cy="1174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Origin</a:t>
            </a:r>
            <a:endParaRPr/>
          </a:p>
        </p:txBody>
      </p:sp>
      <p:sp>
        <p:nvSpPr>
          <p:cNvPr id="831" name="Google Shape;831;p32"/>
          <p:cNvSpPr/>
          <p:nvPr/>
        </p:nvSpPr>
        <p:spPr>
          <a:xfrm>
            <a:off x="4252912" y="798512"/>
            <a:ext cx="263525" cy="276225"/>
          </a:xfrm>
          <a:custGeom>
            <a:rect b="b" l="l" r="r" t="t"/>
            <a:pathLst>
              <a:path extrusionOk="0" h="174" w="166">
                <a:moveTo>
                  <a:pt x="166" y="174"/>
                </a:moveTo>
                <a:lnTo>
                  <a:pt x="54" y="0"/>
                </a:lnTo>
                <a:lnTo>
                  <a:pt x="0" y="2"/>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32" name="Google Shape;832;p32"/>
          <p:cNvSpPr/>
          <p:nvPr/>
        </p:nvSpPr>
        <p:spPr>
          <a:xfrm>
            <a:off x="6272212" y="827087"/>
            <a:ext cx="298450" cy="234950"/>
          </a:xfrm>
          <a:custGeom>
            <a:rect b="b" l="l" r="r" t="t"/>
            <a:pathLst>
              <a:path extrusionOk="0" h="148" w="188">
                <a:moveTo>
                  <a:pt x="0" y="148"/>
                </a:moveTo>
                <a:lnTo>
                  <a:pt x="134" y="0"/>
                </a:lnTo>
                <a:lnTo>
                  <a:pt x="188"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33" name="Google Shape;833;p32"/>
          <p:cNvSpPr/>
          <p:nvPr/>
        </p:nvSpPr>
        <p:spPr>
          <a:xfrm>
            <a:off x="6272212" y="827087"/>
            <a:ext cx="298450" cy="234950"/>
          </a:xfrm>
          <a:custGeom>
            <a:rect b="b" l="l" r="r" t="t"/>
            <a:pathLst>
              <a:path extrusionOk="0" h="148" w="188">
                <a:moveTo>
                  <a:pt x="0" y="148"/>
                </a:moveTo>
                <a:lnTo>
                  <a:pt x="134" y="0"/>
                </a:lnTo>
                <a:lnTo>
                  <a:pt x="188"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34" name="Google Shape;834;p32"/>
          <p:cNvSpPr/>
          <p:nvPr/>
        </p:nvSpPr>
        <p:spPr>
          <a:xfrm>
            <a:off x="6307137" y="2033587"/>
            <a:ext cx="263525" cy="273050"/>
          </a:xfrm>
          <a:custGeom>
            <a:rect b="b" l="l" r="r" t="t"/>
            <a:pathLst>
              <a:path extrusionOk="0" h="172" w="166">
                <a:moveTo>
                  <a:pt x="0" y="172"/>
                </a:moveTo>
                <a:lnTo>
                  <a:pt x="112" y="0"/>
                </a:lnTo>
                <a:lnTo>
                  <a:pt x="166"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35" name="Google Shape;835;p32"/>
          <p:cNvSpPr/>
          <p:nvPr/>
        </p:nvSpPr>
        <p:spPr>
          <a:xfrm>
            <a:off x="6307137" y="2033587"/>
            <a:ext cx="263525" cy="273050"/>
          </a:xfrm>
          <a:custGeom>
            <a:rect b="b" l="l" r="r" t="t"/>
            <a:pathLst>
              <a:path extrusionOk="0" h="172" w="166">
                <a:moveTo>
                  <a:pt x="0" y="172"/>
                </a:moveTo>
                <a:lnTo>
                  <a:pt x="112" y="0"/>
                </a:lnTo>
                <a:lnTo>
                  <a:pt x="166"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36" name="Google Shape;836;p32"/>
          <p:cNvSpPr txBox="1"/>
          <p:nvPr/>
        </p:nvSpPr>
        <p:spPr>
          <a:xfrm>
            <a:off x="4935522" y="1992300"/>
            <a:ext cx="465600" cy="117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Protease</a:t>
            </a:r>
            <a:endParaRPr/>
          </a:p>
        </p:txBody>
      </p:sp>
      <p:sp>
        <p:nvSpPr>
          <p:cNvPr id="837" name="Google Shape;837;p32"/>
          <p:cNvSpPr/>
          <p:nvPr/>
        </p:nvSpPr>
        <p:spPr>
          <a:xfrm>
            <a:off x="4621212" y="1827212"/>
            <a:ext cx="304800" cy="206375"/>
          </a:xfrm>
          <a:custGeom>
            <a:rect b="b" l="l" r="r" t="t"/>
            <a:pathLst>
              <a:path extrusionOk="0" h="130" w="192">
                <a:moveTo>
                  <a:pt x="0" y="0"/>
                </a:moveTo>
                <a:lnTo>
                  <a:pt x="136" y="130"/>
                </a:lnTo>
                <a:lnTo>
                  <a:pt x="192" y="13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38" name="Google Shape;838;p32"/>
          <p:cNvSpPr/>
          <p:nvPr/>
        </p:nvSpPr>
        <p:spPr>
          <a:xfrm>
            <a:off x="4621212" y="1827212"/>
            <a:ext cx="304800" cy="206375"/>
          </a:xfrm>
          <a:custGeom>
            <a:rect b="b" l="l" r="r" t="t"/>
            <a:pathLst>
              <a:path extrusionOk="0" h="130" w="192">
                <a:moveTo>
                  <a:pt x="0" y="0"/>
                </a:moveTo>
                <a:lnTo>
                  <a:pt x="136" y="130"/>
                </a:lnTo>
                <a:lnTo>
                  <a:pt x="192" y="13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39" name="Google Shape;839;p32"/>
          <p:cNvSpPr txBox="1"/>
          <p:nvPr/>
        </p:nvSpPr>
        <p:spPr>
          <a:xfrm>
            <a:off x="4935537" y="3290887"/>
            <a:ext cx="209550" cy="1174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a:solidFill>
                  <a:srgbClr val="000000"/>
                </a:solidFill>
                <a:latin typeface="Arial"/>
                <a:ea typeface="Arial"/>
                <a:cs typeface="Arial"/>
                <a:sym typeface="Arial"/>
              </a:rPr>
              <a:t>Acid</a:t>
            </a:r>
            <a:endParaRPr/>
          </a:p>
        </p:txBody>
      </p:sp>
      <p:sp>
        <p:nvSpPr>
          <p:cNvPr id="840" name="Google Shape;840;p32"/>
          <p:cNvSpPr/>
          <p:nvPr/>
        </p:nvSpPr>
        <p:spPr>
          <a:xfrm>
            <a:off x="4621212" y="3132137"/>
            <a:ext cx="304800" cy="206375"/>
          </a:xfrm>
          <a:custGeom>
            <a:rect b="b" l="l" r="r" t="t"/>
            <a:pathLst>
              <a:path extrusionOk="0" h="130" w="192">
                <a:moveTo>
                  <a:pt x="0" y="0"/>
                </a:moveTo>
                <a:lnTo>
                  <a:pt x="136" y="128"/>
                </a:lnTo>
                <a:lnTo>
                  <a:pt x="192" y="13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41" name="Google Shape;841;p32"/>
          <p:cNvSpPr/>
          <p:nvPr/>
        </p:nvSpPr>
        <p:spPr>
          <a:xfrm>
            <a:off x="4621212" y="3132137"/>
            <a:ext cx="304800" cy="206375"/>
          </a:xfrm>
          <a:custGeom>
            <a:rect b="b" l="l" r="r" t="t"/>
            <a:pathLst>
              <a:path extrusionOk="0" h="130" w="192">
                <a:moveTo>
                  <a:pt x="0" y="0"/>
                </a:moveTo>
                <a:lnTo>
                  <a:pt x="136" y="128"/>
                </a:lnTo>
                <a:lnTo>
                  <a:pt x="192" y="13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42" name="Google Shape;842;p32"/>
          <p:cNvSpPr/>
          <p:nvPr/>
        </p:nvSpPr>
        <p:spPr>
          <a:xfrm>
            <a:off x="6392862" y="3246437"/>
            <a:ext cx="177800" cy="98425"/>
          </a:xfrm>
          <a:custGeom>
            <a:rect b="b" l="l" r="r" t="t"/>
            <a:pathLst>
              <a:path extrusionOk="0" h="62" w="112">
                <a:moveTo>
                  <a:pt x="0" y="62"/>
                </a:moveTo>
                <a:lnTo>
                  <a:pt x="66" y="0"/>
                </a:lnTo>
                <a:lnTo>
                  <a:pt x="112"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cxnSp>
        <p:nvCxnSpPr>
          <p:cNvPr id="843" name="Google Shape;843;p32"/>
          <p:cNvCxnSpPr/>
          <p:nvPr/>
        </p:nvCxnSpPr>
        <p:spPr>
          <a:xfrm flipH="1" rot="10800000">
            <a:off x="6475412" y="3246437"/>
            <a:ext cx="22225" cy="260350"/>
          </a:xfrm>
          <a:prstGeom prst="straightConnector1">
            <a:avLst/>
          </a:prstGeom>
          <a:noFill/>
          <a:ln cap="flat" cmpd="sng" w="9525">
            <a:solidFill>
              <a:srgbClr val="000000"/>
            </a:solidFill>
            <a:prstDash val="solid"/>
            <a:miter lim="800000"/>
            <a:headEnd len="med" w="med" type="none"/>
            <a:tailEnd len="med" w="med" type="none"/>
          </a:ln>
        </p:spPr>
      </p:cxnSp>
      <p:sp>
        <p:nvSpPr>
          <p:cNvPr id="844" name="Google Shape;844;p32"/>
          <p:cNvSpPr txBox="1"/>
          <p:nvPr/>
        </p:nvSpPr>
        <p:spPr>
          <a:xfrm>
            <a:off x="6021387" y="3344862"/>
            <a:ext cx="60325"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A</a:t>
            </a:r>
            <a:endParaRPr/>
          </a:p>
        </p:txBody>
      </p:sp>
      <p:sp>
        <p:nvSpPr>
          <p:cNvPr id="845" name="Google Shape;845;p32"/>
          <p:cNvSpPr txBox="1"/>
          <p:nvPr/>
        </p:nvSpPr>
        <p:spPr>
          <a:xfrm>
            <a:off x="5916612" y="3516312"/>
            <a:ext cx="60325"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A</a:t>
            </a:r>
            <a:endParaRPr/>
          </a:p>
        </p:txBody>
      </p:sp>
      <p:sp>
        <p:nvSpPr>
          <p:cNvPr id="846" name="Google Shape;846;p32"/>
          <p:cNvSpPr txBox="1"/>
          <p:nvPr/>
        </p:nvSpPr>
        <p:spPr>
          <a:xfrm>
            <a:off x="5948362" y="4506912"/>
            <a:ext cx="60325"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A</a:t>
            </a:r>
            <a:endParaRPr/>
          </a:p>
        </p:txBody>
      </p:sp>
      <p:sp>
        <p:nvSpPr>
          <p:cNvPr id="847" name="Google Shape;847;p32"/>
          <p:cNvSpPr txBox="1"/>
          <p:nvPr/>
        </p:nvSpPr>
        <p:spPr>
          <a:xfrm>
            <a:off x="5840412" y="4513262"/>
            <a:ext cx="60325"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A</a:t>
            </a:r>
            <a:endParaRPr/>
          </a:p>
        </p:txBody>
      </p:sp>
      <p:sp>
        <p:nvSpPr>
          <p:cNvPr id="848" name="Google Shape;848;p32"/>
          <p:cNvSpPr txBox="1"/>
          <p:nvPr/>
        </p:nvSpPr>
        <p:spPr>
          <a:xfrm>
            <a:off x="6180137" y="4440237"/>
            <a:ext cx="60325"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A</a:t>
            </a:r>
            <a:endParaRPr/>
          </a:p>
        </p:txBody>
      </p:sp>
      <p:sp>
        <p:nvSpPr>
          <p:cNvPr id="849" name="Google Shape;849;p32"/>
          <p:cNvSpPr txBox="1"/>
          <p:nvPr/>
        </p:nvSpPr>
        <p:spPr>
          <a:xfrm>
            <a:off x="6332537" y="4446587"/>
            <a:ext cx="60325"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A</a:t>
            </a:r>
            <a:endParaRPr/>
          </a:p>
        </p:txBody>
      </p:sp>
      <p:sp>
        <p:nvSpPr>
          <p:cNvPr id="850" name="Google Shape;850;p32"/>
          <p:cNvSpPr txBox="1"/>
          <p:nvPr/>
        </p:nvSpPr>
        <p:spPr>
          <a:xfrm>
            <a:off x="6440487" y="4503737"/>
            <a:ext cx="60325"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A</a:t>
            </a:r>
            <a:endParaRPr/>
          </a:p>
        </p:txBody>
      </p:sp>
      <p:sp>
        <p:nvSpPr>
          <p:cNvPr id="851" name="Google Shape;851;p32"/>
          <p:cNvSpPr txBox="1"/>
          <p:nvPr/>
        </p:nvSpPr>
        <p:spPr>
          <a:xfrm>
            <a:off x="6088062" y="4440237"/>
            <a:ext cx="60325"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A</a:t>
            </a:r>
            <a:endParaRPr/>
          </a:p>
        </p:txBody>
      </p:sp>
      <p:sp>
        <p:nvSpPr>
          <p:cNvPr id="852" name="Google Shape;852;p32"/>
          <p:cNvSpPr txBox="1"/>
          <p:nvPr/>
        </p:nvSpPr>
        <p:spPr>
          <a:xfrm>
            <a:off x="5840412" y="4764087"/>
            <a:ext cx="61912"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C</a:t>
            </a:r>
            <a:endParaRPr/>
          </a:p>
        </p:txBody>
      </p:sp>
      <p:sp>
        <p:nvSpPr>
          <p:cNvPr id="853" name="Google Shape;853;p32"/>
          <p:cNvSpPr txBox="1"/>
          <p:nvPr/>
        </p:nvSpPr>
        <p:spPr>
          <a:xfrm>
            <a:off x="6094412" y="4681537"/>
            <a:ext cx="61912"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C</a:t>
            </a:r>
            <a:endParaRPr/>
          </a:p>
        </p:txBody>
      </p:sp>
      <p:sp>
        <p:nvSpPr>
          <p:cNvPr id="854" name="Google Shape;854;p32"/>
          <p:cNvSpPr txBox="1"/>
          <p:nvPr/>
        </p:nvSpPr>
        <p:spPr>
          <a:xfrm>
            <a:off x="6221412" y="4738687"/>
            <a:ext cx="61912"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C</a:t>
            </a:r>
            <a:endParaRPr/>
          </a:p>
        </p:txBody>
      </p:sp>
      <p:sp>
        <p:nvSpPr>
          <p:cNvPr id="855" name="Google Shape;855;p32"/>
          <p:cNvSpPr txBox="1"/>
          <p:nvPr/>
        </p:nvSpPr>
        <p:spPr>
          <a:xfrm>
            <a:off x="6323012" y="4754562"/>
            <a:ext cx="61912"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C</a:t>
            </a:r>
            <a:endParaRPr/>
          </a:p>
        </p:txBody>
      </p:sp>
      <p:sp>
        <p:nvSpPr>
          <p:cNvPr id="856" name="Google Shape;856;p32"/>
          <p:cNvSpPr txBox="1"/>
          <p:nvPr/>
        </p:nvSpPr>
        <p:spPr>
          <a:xfrm>
            <a:off x="6399212" y="4713287"/>
            <a:ext cx="61912"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C</a:t>
            </a:r>
            <a:endParaRPr/>
          </a:p>
        </p:txBody>
      </p:sp>
      <p:sp>
        <p:nvSpPr>
          <p:cNvPr id="857" name="Google Shape;857;p32"/>
          <p:cNvSpPr txBox="1"/>
          <p:nvPr/>
        </p:nvSpPr>
        <p:spPr>
          <a:xfrm>
            <a:off x="6491287" y="4732337"/>
            <a:ext cx="61912"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C</a:t>
            </a:r>
            <a:endParaRPr/>
          </a:p>
        </p:txBody>
      </p:sp>
      <p:sp>
        <p:nvSpPr>
          <p:cNvPr id="858" name="Google Shape;858;p32"/>
          <p:cNvSpPr txBox="1"/>
          <p:nvPr/>
        </p:nvSpPr>
        <p:spPr>
          <a:xfrm>
            <a:off x="5995987" y="4725987"/>
            <a:ext cx="61912"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C</a:t>
            </a:r>
            <a:endParaRPr/>
          </a:p>
        </p:txBody>
      </p:sp>
      <p:sp>
        <p:nvSpPr>
          <p:cNvPr id="859" name="Google Shape;859;p32"/>
          <p:cNvSpPr txBox="1"/>
          <p:nvPr/>
        </p:nvSpPr>
        <p:spPr>
          <a:xfrm>
            <a:off x="5910262" y="4960937"/>
            <a:ext cx="65087"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G</a:t>
            </a:r>
            <a:endParaRPr/>
          </a:p>
        </p:txBody>
      </p:sp>
      <p:sp>
        <p:nvSpPr>
          <p:cNvPr id="860" name="Google Shape;860;p32"/>
          <p:cNvSpPr txBox="1"/>
          <p:nvPr/>
        </p:nvSpPr>
        <p:spPr>
          <a:xfrm>
            <a:off x="5840412" y="5027612"/>
            <a:ext cx="65087"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G</a:t>
            </a:r>
            <a:endParaRPr/>
          </a:p>
        </p:txBody>
      </p:sp>
      <p:sp>
        <p:nvSpPr>
          <p:cNvPr id="861" name="Google Shape;861;p32"/>
          <p:cNvSpPr txBox="1"/>
          <p:nvPr/>
        </p:nvSpPr>
        <p:spPr>
          <a:xfrm>
            <a:off x="6103937" y="5033962"/>
            <a:ext cx="65087"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G</a:t>
            </a:r>
            <a:endParaRPr/>
          </a:p>
        </p:txBody>
      </p:sp>
      <p:sp>
        <p:nvSpPr>
          <p:cNvPr id="862" name="Google Shape;862;p32"/>
          <p:cNvSpPr txBox="1"/>
          <p:nvPr/>
        </p:nvSpPr>
        <p:spPr>
          <a:xfrm>
            <a:off x="6176962" y="4986337"/>
            <a:ext cx="65087"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G</a:t>
            </a:r>
            <a:endParaRPr/>
          </a:p>
        </p:txBody>
      </p:sp>
      <p:sp>
        <p:nvSpPr>
          <p:cNvPr id="863" name="Google Shape;863;p32"/>
          <p:cNvSpPr txBox="1"/>
          <p:nvPr/>
        </p:nvSpPr>
        <p:spPr>
          <a:xfrm>
            <a:off x="6307137" y="5014912"/>
            <a:ext cx="65087"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G</a:t>
            </a:r>
            <a:endParaRPr/>
          </a:p>
        </p:txBody>
      </p:sp>
      <p:sp>
        <p:nvSpPr>
          <p:cNvPr id="864" name="Google Shape;864;p32"/>
          <p:cNvSpPr txBox="1"/>
          <p:nvPr/>
        </p:nvSpPr>
        <p:spPr>
          <a:xfrm>
            <a:off x="6475412" y="4979987"/>
            <a:ext cx="65087"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G</a:t>
            </a:r>
            <a:endParaRPr/>
          </a:p>
        </p:txBody>
      </p:sp>
      <p:sp>
        <p:nvSpPr>
          <p:cNvPr id="865" name="Google Shape;865;p32"/>
          <p:cNvSpPr txBox="1"/>
          <p:nvPr/>
        </p:nvSpPr>
        <p:spPr>
          <a:xfrm>
            <a:off x="5995987" y="4989512"/>
            <a:ext cx="65087"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G</a:t>
            </a:r>
            <a:endParaRPr/>
          </a:p>
        </p:txBody>
      </p:sp>
      <p:sp>
        <p:nvSpPr>
          <p:cNvPr id="866" name="Google Shape;866;p32"/>
          <p:cNvSpPr txBox="1"/>
          <p:nvPr/>
        </p:nvSpPr>
        <p:spPr>
          <a:xfrm>
            <a:off x="5919787" y="5287962"/>
            <a:ext cx="57150"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T</a:t>
            </a:r>
            <a:endParaRPr/>
          </a:p>
        </p:txBody>
      </p:sp>
      <p:sp>
        <p:nvSpPr>
          <p:cNvPr id="867" name="Google Shape;867;p32"/>
          <p:cNvSpPr txBox="1"/>
          <p:nvPr/>
        </p:nvSpPr>
        <p:spPr>
          <a:xfrm>
            <a:off x="5840412" y="5297487"/>
            <a:ext cx="57150"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T</a:t>
            </a:r>
            <a:endParaRPr/>
          </a:p>
        </p:txBody>
      </p:sp>
      <p:sp>
        <p:nvSpPr>
          <p:cNvPr id="868" name="Google Shape;868;p32"/>
          <p:cNvSpPr txBox="1"/>
          <p:nvPr/>
        </p:nvSpPr>
        <p:spPr>
          <a:xfrm>
            <a:off x="6157912" y="5297487"/>
            <a:ext cx="57150"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T</a:t>
            </a:r>
            <a:endParaRPr/>
          </a:p>
        </p:txBody>
      </p:sp>
      <p:sp>
        <p:nvSpPr>
          <p:cNvPr id="869" name="Google Shape;869;p32"/>
          <p:cNvSpPr txBox="1"/>
          <p:nvPr/>
        </p:nvSpPr>
        <p:spPr>
          <a:xfrm>
            <a:off x="6313487" y="5240337"/>
            <a:ext cx="57150"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T</a:t>
            </a:r>
            <a:endParaRPr/>
          </a:p>
        </p:txBody>
      </p:sp>
      <p:sp>
        <p:nvSpPr>
          <p:cNvPr id="870" name="Google Shape;870;p32"/>
          <p:cNvSpPr txBox="1"/>
          <p:nvPr/>
        </p:nvSpPr>
        <p:spPr>
          <a:xfrm>
            <a:off x="6459537" y="5287962"/>
            <a:ext cx="57150"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T</a:t>
            </a:r>
            <a:endParaRPr/>
          </a:p>
        </p:txBody>
      </p:sp>
      <p:sp>
        <p:nvSpPr>
          <p:cNvPr id="871" name="Google Shape;871;p32"/>
          <p:cNvSpPr txBox="1"/>
          <p:nvPr/>
        </p:nvSpPr>
        <p:spPr>
          <a:xfrm>
            <a:off x="6024562" y="5230812"/>
            <a:ext cx="57150"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T</a:t>
            </a:r>
            <a:endParaRPr/>
          </a:p>
        </p:txBody>
      </p:sp>
      <p:sp>
        <p:nvSpPr>
          <p:cNvPr id="872" name="Google Shape;872;p32"/>
          <p:cNvSpPr txBox="1"/>
          <p:nvPr/>
        </p:nvSpPr>
        <p:spPr>
          <a:xfrm>
            <a:off x="6335712" y="3335337"/>
            <a:ext cx="57150"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T</a:t>
            </a:r>
            <a:endParaRPr/>
          </a:p>
        </p:txBody>
      </p:sp>
      <p:sp>
        <p:nvSpPr>
          <p:cNvPr id="873" name="Google Shape;873;p32"/>
          <p:cNvSpPr txBox="1"/>
          <p:nvPr/>
        </p:nvSpPr>
        <p:spPr>
          <a:xfrm>
            <a:off x="6376987" y="3687762"/>
            <a:ext cx="57150"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T</a:t>
            </a:r>
            <a:endParaRPr/>
          </a:p>
        </p:txBody>
      </p:sp>
      <p:sp>
        <p:nvSpPr>
          <p:cNvPr id="874" name="Google Shape;874;p32"/>
          <p:cNvSpPr txBox="1"/>
          <p:nvPr/>
        </p:nvSpPr>
        <p:spPr>
          <a:xfrm>
            <a:off x="6180137" y="3471862"/>
            <a:ext cx="65087"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G</a:t>
            </a:r>
            <a:endParaRPr/>
          </a:p>
        </p:txBody>
      </p:sp>
      <p:sp>
        <p:nvSpPr>
          <p:cNvPr id="875" name="Google Shape;875;p32"/>
          <p:cNvSpPr txBox="1"/>
          <p:nvPr/>
        </p:nvSpPr>
        <p:spPr>
          <a:xfrm>
            <a:off x="6186487" y="3646487"/>
            <a:ext cx="65087"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G</a:t>
            </a:r>
            <a:endParaRPr/>
          </a:p>
        </p:txBody>
      </p:sp>
      <p:sp>
        <p:nvSpPr>
          <p:cNvPr id="876" name="Google Shape;876;p32"/>
          <p:cNvSpPr txBox="1"/>
          <p:nvPr/>
        </p:nvSpPr>
        <p:spPr>
          <a:xfrm>
            <a:off x="6126162" y="3833812"/>
            <a:ext cx="65087"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G</a:t>
            </a:r>
            <a:endParaRPr/>
          </a:p>
        </p:txBody>
      </p:sp>
      <p:sp>
        <p:nvSpPr>
          <p:cNvPr id="877" name="Google Shape;877;p32"/>
          <p:cNvSpPr txBox="1"/>
          <p:nvPr/>
        </p:nvSpPr>
        <p:spPr>
          <a:xfrm>
            <a:off x="6434137" y="3500437"/>
            <a:ext cx="61912"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C</a:t>
            </a:r>
            <a:endParaRPr/>
          </a:p>
        </p:txBody>
      </p:sp>
      <p:sp>
        <p:nvSpPr>
          <p:cNvPr id="878" name="Google Shape;878;p32"/>
          <p:cNvSpPr txBox="1"/>
          <p:nvPr/>
        </p:nvSpPr>
        <p:spPr>
          <a:xfrm>
            <a:off x="5951537" y="3735387"/>
            <a:ext cx="61912"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C</a:t>
            </a:r>
            <a:endParaRPr/>
          </a:p>
        </p:txBody>
      </p:sp>
      <p:sp>
        <p:nvSpPr>
          <p:cNvPr id="879" name="Google Shape;879;p32"/>
          <p:cNvSpPr txBox="1"/>
          <p:nvPr/>
        </p:nvSpPr>
        <p:spPr>
          <a:xfrm>
            <a:off x="6053137" y="3589337"/>
            <a:ext cx="61912" cy="107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1" i="0" lang="en-US" sz="700" u="none">
                <a:solidFill>
                  <a:srgbClr val="000000"/>
                </a:solidFill>
                <a:latin typeface="Arial"/>
                <a:ea typeface="Arial"/>
                <a:cs typeface="Arial"/>
                <a:sym typeface="Arial"/>
              </a:rPr>
              <a:t>C</a:t>
            </a:r>
            <a:endParaRPr/>
          </a:p>
        </p:txBody>
      </p:sp>
      <p:sp>
        <p:nvSpPr>
          <p:cNvPr id="880" name="Google Shape;880;p32"/>
          <p:cNvSpPr txBox="1"/>
          <p:nvPr/>
        </p:nvSpPr>
        <p:spPr>
          <a:xfrm>
            <a:off x="6630987" y="385762"/>
            <a:ext cx="92075" cy="1365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Calibri"/>
              <a:buNone/>
            </a:pPr>
            <a:r>
              <a:rPr b="0" i="0" lang="en-US" sz="800" u="none">
                <a:solidFill>
                  <a:srgbClr val="000000"/>
                </a:solidFill>
                <a:latin typeface="Calibri"/>
                <a:ea typeface="Calibri"/>
                <a:cs typeface="Calibri"/>
                <a:sym typeface="Calibri"/>
              </a:rPr>
              <a:t>y</a:t>
            </a:r>
            <a:endParaRPr/>
          </a:p>
        </p:txBody>
      </p:sp>
      <p:sp>
        <p:nvSpPr>
          <p:cNvPr id="881" name="Google Shape;881;p32"/>
          <p:cNvSpPr txBox="1"/>
          <p:nvPr/>
        </p:nvSpPr>
        <p:spPr>
          <a:xfrm>
            <a:off x="228600" y="201612"/>
            <a:ext cx="3378200" cy="3698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1800"/>
              <a:buFont typeface="Calibri"/>
              <a:buNone/>
            </a:pPr>
            <a:r>
              <a:rPr b="1" i="0" lang="en-US" sz="1800" u="sng">
                <a:solidFill>
                  <a:srgbClr val="000000"/>
                </a:solidFill>
                <a:latin typeface="Calibri"/>
                <a:ea typeface="Calibri"/>
                <a:cs typeface="Calibri"/>
                <a:sym typeface="Calibri"/>
              </a:rPr>
              <a:t>El esperimento de Erwin Chargaff</a:t>
            </a:r>
            <a:endParaRPr/>
          </a:p>
        </p:txBody>
      </p:sp>
      <p:sp>
        <p:nvSpPr>
          <p:cNvPr id="882" name="Google Shape;882;p32"/>
          <p:cNvSpPr txBox="1"/>
          <p:nvPr/>
        </p:nvSpPr>
        <p:spPr>
          <a:xfrm>
            <a:off x="7048950" y="5395900"/>
            <a:ext cx="2095200" cy="1295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E46C0A"/>
              </a:buClr>
              <a:buSzPts val="1800"/>
              <a:buFont typeface="Calibri"/>
              <a:buNone/>
            </a:pPr>
            <a:r>
              <a:rPr b="1" i="0" lang="en-US" sz="1800" u="none">
                <a:solidFill>
                  <a:srgbClr val="E46C0A"/>
                </a:solidFill>
                <a:latin typeface="Calibri"/>
                <a:ea typeface="Calibri"/>
                <a:cs typeface="Calibri"/>
                <a:sym typeface="Calibri"/>
              </a:rPr>
              <a:t>By Himanshu Dev</a:t>
            </a:r>
            <a:endParaRPr/>
          </a:p>
          <a:p>
            <a:pPr indent="0" lvl="0" marL="0" marR="0" rtl="0" algn="l">
              <a:lnSpc>
                <a:spcPct val="100000"/>
              </a:lnSpc>
              <a:spcBef>
                <a:spcPts val="0"/>
              </a:spcBef>
              <a:spcAft>
                <a:spcPts val="0"/>
              </a:spcAft>
              <a:buClr>
                <a:srgbClr val="E46C0A"/>
              </a:buClr>
              <a:buSzPts val="1800"/>
              <a:buFont typeface="Calibri"/>
              <a:buNone/>
            </a:pPr>
            <a:r>
              <a:rPr b="1" i="0" lang="en-US" sz="1800" u="none">
                <a:solidFill>
                  <a:srgbClr val="E46C0A"/>
                </a:solidFill>
                <a:latin typeface="Calibri"/>
                <a:ea typeface="Calibri"/>
                <a:cs typeface="Calibri"/>
                <a:sym typeface="Calibri"/>
              </a:rPr>
              <a:t>VMMC &amp; SJH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886" name="Shape 886"/>
        <p:cNvGrpSpPr/>
        <p:nvPr/>
      </p:nvGrpSpPr>
      <p:grpSpPr>
        <a:xfrm>
          <a:off x="0" y="0"/>
          <a:ext cx="0" cy="0"/>
          <a:chOff x="0" y="0"/>
          <a:chExt cx="0" cy="0"/>
        </a:xfrm>
      </p:grpSpPr>
      <p:sp>
        <p:nvSpPr>
          <p:cNvPr id="887" name="Google Shape;887;p33"/>
          <p:cNvSpPr txBox="1"/>
          <p:nvPr/>
        </p:nvSpPr>
        <p:spPr>
          <a:xfrm>
            <a:off x="228600" y="549275"/>
            <a:ext cx="7793037" cy="6238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Calibri"/>
              <a:buNone/>
            </a:pPr>
            <a:r>
              <a:rPr b="1" i="0" lang="en-US" sz="3600" u="none">
                <a:solidFill>
                  <a:srgbClr val="000000"/>
                </a:solidFill>
                <a:latin typeface="Calibri"/>
                <a:ea typeface="Calibri"/>
                <a:cs typeface="Calibri"/>
                <a:sym typeface="Calibri"/>
              </a:rPr>
              <a:t>Los datos</a:t>
            </a:r>
            <a:endParaRPr/>
          </a:p>
        </p:txBody>
      </p:sp>
      <p:pic>
        <p:nvPicPr>
          <p:cNvPr id="888" name="Google Shape;888;p33"/>
          <p:cNvPicPr preferRelativeResize="0"/>
          <p:nvPr/>
        </p:nvPicPr>
        <p:blipFill rotWithShape="1">
          <a:blip r:embed="rId3">
            <a:alphaModFix/>
          </a:blip>
          <a:srcRect b="0" l="0" r="0" t="0"/>
          <a:stretch/>
        </p:blipFill>
        <p:spPr>
          <a:xfrm>
            <a:off x="1724025" y="1371600"/>
            <a:ext cx="5354637" cy="4721225"/>
          </a:xfrm>
          <a:prstGeom prst="rect">
            <a:avLst/>
          </a:prstGeom>
          <a:noFill/>
          <a:ln>
            <a:noFill/>
          </a:ln>
        </p:spPr>
      </p:pic>
      <p:sp>
        <p:nvSpPr>
          <p:cNvPr id="889" name="Google Shape;889;p33"/>
          <p:cNvSpPr txBox="1"/>
          <p:nvPr/>
        </p:nvSpPr>
        <p:spPr>
          <a:xfrm>
            <a:off x="7256462" y="5395912"/>
            <a:ext cx="1887537" cy="1295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E46C0A"/>
              </a:buClr>
              <a:buSzPts val="1800"/>
              <a:buFont typeface="Calibri"/>
              <a:buNone/>
            </a:pPr>
            <a:r>
              <a:rPr b="1" i="0" lang="en-US" sz="1800" u="none">
                <a:solidFill>
                  <a:srgbClr val="E46C0A"/>
                </a:solidFill>
                <a:latin typeface="Calibri"/>
                <a:ea typeface="Calibri"/>
                <a:cs typeface="Calibri"/>
                <a:sym typeface="Calibri"/>
              </a:rPr>
              <a:t>By Himanshu Dev</a:t>
            </a:r>
            <a:endParaRPr/>
          </a:p>
          <a:p>
            <a:pPr indent="0" lvl="0" marL="0" marR="0" rtl="0" algn="l">
              <a:lnSpc>
                <a:spcPct val="100000"/>
              </a:lnSpc>
              <a:spcBef>
                <a:spcPts val="0"/>
              </a:spcBef>
              <a:spcAft>
                <a:spcPts val="0"/>
              </a:spcAft>
              <a:buClr>
                <a:srgbClr val="E46C0A"/>
              </a:buClr>
              <a:buSzPts val="1800"/>
              <a:buFont typeface="Calibri"/>
              <a:buNone/>
            </a:pPr>
            <a:r>
              <a:rPr b="1" i="0" lang="en-US" sz="1800" u="none">
                <a:solidFill>
                  <a:srgbClr val="E46C0A"/>
                </a:solidFill>
                <a:latin typeface="Calibri"/>
                <a:ea typeface="Calibri"/>
                <a:cs typeface="Calibri"/>
                <a:sym typeface="Calibri"/>
              </a:rPr>
              <a:t>VMMC &amp; SJH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893" name="Shape 893"/>
        <p:cNvGrpSpPr/>
        <p:nvPr/>
      </p:nvGrpSpPr>
      <p:grpSpPr>
        <a:xfrm>
          <a:off x="0" y="0"/>
          <a:ext cx="0" cy="0"/>
          <a:chOff x="0" y="0"/>
          <a:chExt cx="0" cy="0"/>
        </a:xfrm>
      </p:grpSpPr>
      <p:grpSp>
        <p:nvGrpSpPr>
          <p:cNvPr id="894" name="Google Shape;894;p34"/>
          <p:cNvGrpSpPr/>
          <p:nvPr/>
        </p:nvGrpSpPr>
        <p:grpSpPr>
          <a:xfrm>
            <a:off x="646112" y="1052512"/>
            <a:ext cx="7958138" cy="4738687"/>
            <a:chOff x="0" y="0"/>
            <a:chExt cx="2147483646" cy="2147483646"/>
          </a:xfrm>
        </p:grpSpPr>
        <p:pic>
          <p:nvPicPr>
            <p:cNvPr descr="F:\New folder\dna_helix1355080514048.png" id="895" name="Google Shape;895;p34"/>
            <p:cNvPicPr preferRelativeResize="0"/>
            <p:nvPr/>
          </p:nvPicPr>
          <p:blipFill rotWithShape="1">
            <a:blip r:embed="rId3">
              <a:alphaModFix/>
            </a:blip>
            <a:srcRect b="0" l="0" r="0" t="0"/>
            <a:stretch/>
          </p:blipFill>
          <p:spPr>
            <a:xfrm>
              <a:off x="0" y="0"/>
              <a:ext cx="2147483646" cy="2121223177"/>
            </a:xfrm>
            <a:prstGeom prst="rect">
              <a:avLst/>
            </a:prstGeom>
            <a:noFill/>
            <a:ln>
              <a:noFill/>
            </a:ln>
          </p:spPr>
        </p:pic>
        <p:sp>
          <p:nvSpPr>
            <p:cNvPr id="896" name="Google Shape;896;p34"/>
            <p:cNvSpPr/>
            <p:nvPr/>
          </p:nvSpPr>
          <p:spPr>
            <a:xfrm>
              <a:off x="1397451026" y="248196490"/>
              <a:ext cx="226189492" cy="207204168"/>
            </a:xfrm>
            <a:prstGeom prst="wedgeRectCallout">
              <a:avLst>
                <a:gd fmla="val -94494" name="adj1"/>
                <a:gd fmla="val 57078" name="adj2"/>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rPr b="1" i="0" lang="en-US" sz="1200" u="none">
                  <a:solidFill>
                    <a:schemeClr val="lt1"/>
                  </a:solidFill>
                  <a:latin typeface="Arial"/>
                  <a:ea typeface="Arial"/>
                  <a:cs typeface="Arial"/>
                  <a:sym typeface="Arial"/>
                </a:rPr>
                <a:t>Major groove</a:t>
              </a:r>
              <a:endParaRPr/>
            </a:p>
          </p:txBody>
        </p:sp>
        <p:sp>
          <p:nvSpPr>
            <p:cNvPr id="897" name="Google Shape;897;p34"/>
            <p:cNvSpPr/>
            <p:nvPr/>
          </p:nvSpPr>
          <p:spPr>
            <a:xfrm>
              <a:off x="1460293830" y="827992620"/>
              <a:ext cx="226189492" cy="207204168"/>
            </a:xfrm>
            <a:prstGeom prst="wedgeRectCallout">
              <a:avLst>
                <a:gd fmla="val -86486" name="adj1"/>
                <a:gd fmla="val 41988" name="adj2"/>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rPr b="1" i="0" lang="en-US" sz="1200" u="none">
                  <a:solidFill>
                    <a:schemeClr val="lt1"/>
                  </a:solidFill>
                  <a:latin typeface="Arial"/>
                  <a:ea typeface="Arial"/>
                  <a:cs typeface="Arial"/>
                  <a:sym typeface="Arial"/>
                </a:rPr>
                <a:t>Minor groove</a:t>
              </a:r>
              <a:endParaRPr/>
            </a:p>
          </p:txBody>
        </p:sp>
        <p:sp>
          <p:nvSpPr>
            <p:cNvPr id="898" name="Google Shape;898;p34"/>
            <p:cNvSpPr txBox="1"/>
            <p:nvPr/>
          </p:nvSpPr>
          <p:spPr>
            <a:xfrm>
              <a:off x="1213541724" y="2035895681"/>
              <a:ext cx="133657428" cy="1115879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Calibri"/>
                <a:buNone/>
              </a:pPr>
              <a:r>
                <a:rPr b="0" i="0" lang="en-US" sz="1000" u="none">
                  <a:solidFill>
                    <a:schemeClr val="dk1"/>
                  </a:solidFill>
                  <a:latin typeface="Calibri"/>
                  <a:ea typeface="Calibri"/>
                  <a:cs typeface="Calibri"/>
                  <a:sym typeface="Calibri"/>
                </a:rPr>
                <a:t>20 Å</a:t>
              </a:r>
              <a:endParaRPr/>
            </a:p>
          </p:txBody>
        </p:sp>
        <p:sp>
          <p:nvSpPr>
            <p:cNvPr id="899" name="Google Shape;899;p34"/>
            <p:cNvSpPr/>
            <p:nvPr/>
          </p:nvSpPr>
          <p:spPr>
            <a:xfrm rot="5400000">
              <a:off x="1259231865" y="1774453653"/>
              <a:ext cx="12422611" cy="518002705"/>
            </a:xfrm>
            <a:prstGeom prst="rightBrace">
              <a:avLst>
                <a:gd fmla="val 72" name="adj1"/>
                <a:gd fmla="val 50000" name="adj2"/>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900" name="Google Shape;900;p34"/>
            <p:cNvSpPr/>
            <p:nvPr/>
          </p:nvSpPr>
          <p:spPr>
            <a:xfrm>
              <a:off x="1038828518" y="455395996"/>
              <a:ext cx="20562411" cy="1139569464"/>
            </a:xfrm>
            <a:prstGeom prst="leftBrace">
              <a:avLst>
                <a:gd fmla="val 55" name="adj1"/>
                <a:gd fmla="val 50000" name="adj2"/>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901" name="Google Shape;901;p34"/>
            <p:cNvSpPr txBox="1"/>
            <p:nvPr/>
          </p:nvSpPr>
          <p:spPr>
            <a:xfrm>
              <a:off x="925664155" y="973326682"/>
              <a:ext cx="133657428" cy="1115879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Calibri"/>
                <a:buNone/>
              </a:pPr>
              <a:r>
                <a:rPr b="0" i="0" lang="en-US" sz="1000" u="none">
                  <a:solidFill>
                    <a:schemeClr val="dk1"/>
                  </a:solidFill>
                  <a:latin typeface="Calibri"/>
                  <a:ea typeface="Calibri"/>
                  <a:cs typeface="Calibri"/>
                  <a:sym typeface="Calibri"/>
                </a:rPr>
                <a:t>34 Å</a:t>
              </a:r>
              <a:endParaRPr/>
            </a:p>
          </p:txBody>
        </p:sp>
      </p:grpSp>
      <p:sp>
        <p:nvSpPr>
          <p:cNvPr id="902" name="Google Shape;902;p34"/>
          <p:cNvSpPr txBox="1"/>
          <p:nvPr/>
        </p:nvSpPr>
        <p:spPr>
          <a:xfrm>
            <a:off x="646112" y="381000"/>
            <a:ext cx="5411787"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La estructura secundaria del ADN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906" name="Shape 906"/>
        <p:cNvGrpSpPr/>
        <p:nvPr/>
      </p:nvGrpSpPr>
      <p:grpSpPr>
        <a:xfrm>
          <a:off x="0" y="0"/>
          <a:ext cx="0" cy="0"/>
          <a:chOff x="0" y="0"/>
          <a:chExt cx="0" cy="0"/>
        </a:xfrm>
      </p:grpSpPr>
      <p:sp>
        <p:nvSpPr>
          <p:cNvPr id="907" name="Google Shape;907;p35"/>
          <p:cNvSpPr txBox="1"/>
          <p:nvPr/>
        </p:nvSpPr>
        <p:spPr>
          <a:xfrm>
            <a:off x="611187" y="950912"/>
            <a:ext cx="7705725" cy="954087"/>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2800"/>
              <a:buFont typeface="Noto Sans Symbols"/>
              <a:buChar char="➢"/>
            </a:pPr>
            <a:r>
              <a:rPr b="0" i="0" lang="en-US" sz="2800" u="none">
                <a:solidFill>
                  <a:srgbClr val="000000"/>
                </a:solidFill>
                <a:latin typeface="Calibri"/>
                <a:ea typeface="Calibri"/>
                <a:cs typeface="Calibri"/>
                <a:sym typeface="Calibri"/>
              </a:rPr>
              <a:t>Los nucleótidos se unen entre si por enlaces covalentes de tipo fosfodiester. </a:t>
            </a:r>
            <a:endParaRPr/>
          </a:p>
        </p:txBody>
      </p:sp>
      <p:grpSp>
        <p:nvGrpSpPr>
          <p:cNvPr id="908" name="Google Shape;908;p35"/>
          <p:cNvGrpSpPr/>
          <p:nvPr/>
        </p:nvGrpSpPr>
        <p:grpSpPr>
          <a:xfrm rot="900000">
            <a:off x="5364913" y="1864804"/>
            <a:ext cx="2739127" cy="2991327"/>
            <a:chOff x="0" y="0"/>
            <a:chExt cx="2147483647" cy="2147483647"/>
          </a:xfrm>
        </p:grpSpPr>
        <p:grpSp>
          <p:nvGrpSpPr>
            <p:cNvPr id="909" name="Google Shape;909;p35"/>
            <p:cNvGrpSpPr/>
            <p:nvPr/>
          </p:nvGrpSpPr>
          <p:grpSpPr>
            <a:xfrm>
              <a:off x="0" y="0"/>
              <a:ext cx="2104239822" cy="875393390"/>
              <a:chOff x="0" y="0"/>
              <a:chExt cx="2147483647" cy="2147483647"/>
            </a:xfrm>
          </p:grpSpPr>
          <p:sp>
            <p:nvSpPr>
              <p:cNvPr id="910" name="Google Shape;910;p35"/>
              <p:cNvSpPr/>
              <p:nvPr/>
            </p:nvSpPr>
            <p:spPr>
              <a:xfrm>
                <a:off x="402794784" y="640546769"/>
                <a:ext cx="701140702" cy="1506936877"/>
              </a:xfrm>
              <a:prstGeom prst="pentagon">
                <a:avLst>
                  <a:gd fmla="val 105146" name="hf"/>
                  <a:gd fmla="val 110557" name="vf"/>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Calibri"/>
                  <a:buNone/>
                </a:pPr>
                <a:r>
                  <a:rPr b="0" i="0" lang="en-US" sz="1100" u="none">
                    <a:solidFill>
                      <a:srgbClr val="FFFFFF"/>
                    </a:solidFill>
                    <a:latin typeface="Calibri"/>
                    <a:ea typeface="Calibri"/>
                    <a:cs typeface="Calibri"/>
                    <a:sym typeface="Calibri"/>
                  </a:rPr>
                  <a:t>Sugar</a:t>
                </a:r>
                <a:endParaRPr/>
              </a:p>
            </p:txBody>
          </p:sp>
          <p:sp>
            <p:nvSpPr>
              <p:cNvPr id="911" name="Google Shape;911;p35"/>
              <p:cNvSpPr txBox="1"/>
              <p:nvPr/>
            </p:nvSpPr>
            <p:spPr>
              <a:xfrm>
                <a:off x="1457775125" y="855574887"/>
                <a:ext cx="689708521" cy="651421443"/>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Base</a:t>
                </a:r>
                <a:endParaRPr/>
              </a:p>
            </p:txBody>
          </p:sp>
          <p:sp>
            <p:nvSpPr>
              <p:cNvPr id="912" name="Google Shape;912;p35"/>
              <p:cNvSpPr/>
              <p:nvPr/>
            </p:nvSpPr>
            <p:spPr>
              <a:xfrm>
                <a:off x="0" y="0"/>
                <a:ext cx="283250728" cy="643034088"/>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P</a:t>
                </a:r>
                <a:endParaRPr/>
              </a:p>
            </p:txBody>
          </p:sp>
          <p:cxnSp>
            <p:nvCxnSpPr>
              <p:cNvPr id="913" name="Google Shape;913;p35"/>
              <p:cNvCxnSpPr/>
              <p:nvPr/>
            </p:nvCxnSpPr>
            <p:spPr>
              <a:xfrm flipH="1" rot="-6300000">
                <a:off x="181685294" y="776948170"/>
                <a:ext cx="278882651" cy="208423545"/>
              </a:xfrm>
              <a:prstGeom prst="straightConnector1">
                <a:avLst/>
              </a:prstGeom>
              <a:noFill/>
              <a:ln cap="flat" cmpd="sng" w="38100">
                <a:solidFill>
                  <a:srgbClr val="4A7EBB"/>
                </a:solidFill>
                <a:prstDash val="solid"/>
                <a:miter lim="800000"/>
                <a:headEnd len="med" w="med" type="none"/>
                <a:tailEnd len="med" w="med" type="none"/>
              </a:ln>
            </p:spPr>
          </p:cxnSp>
          <p:cxnSp>
            <p:nvCxnSpPr>
              <p:cNvPr id="914" name="Google Shape;914;p35"/>
              <p:cNvCxnSpPr/>
              <p:nvPr/>
            </p:nvCxnSpPr>
            <p:spPr>
              <a:xfrm rot="-960000">
                <a:off x="1107601593" y="1112637720"/>
                <a:ext cx="345489698" cy="167748693"/>
              </a:xfrm>
              <a:prstGeom prst="straightConnector1">
                <a:avLst/>
              </a:prstGeom>
              <a:noFill/>
              <a:ln cap="flat" cmpd="sng" w="38100">
                <a:solidFill>
                  <a:srgbClr val="4A7EBB"/>
                </a:solidFill>
                <a:prstDash val="solid"/>
                <a:miter lim="800000"/>
                <a:headEnd len="med" w="med" type="none"/>
                <a:tailEnd len="med" w="med" type="none"/>
              </a:ln>
            </p:spPr>
          </p:cxnSp>
        </p:grpSp>
        <p:grpSp>
          <p:nvGrpSpPr>
            <p:cNvPr id="915" name="Google Shape;915;p35"/>
            <p:cNvGrpSpPr/>
            <p:nvPr/>
          </p:nvGrpSpPr>
          <p:grpSpPr>
            <a:xfrm>
              <a:off x="40840023" y="1271580940"/>
              <a:ext cx="2106643623" cy="875902706"/>
              <a:chOff x="0" y="0"/>
              <a:chExt cx="2147483647" cy="2147483647"/>
            </a:xfrm>
          </p:grpSpPr>
          <p:sp>
            <p:nvSpPr>
              <p:cNvPr id="916" name="Google Shape;916;p35"/>
              <p:cNvSpPr/>
              <p:nvPr/>
            </p:nvSpPr>
            <p:spPr>
              <a:xfrm>
                <a:off x="403846533" y="641421718"/>
                <a:ext cx="702877878" cy="1506061928"/>
              </a:xfrm>
              <a:prstGeom prst="pentagon">
                <a:avLst>
                  <a:gd fmla="val 105146" name="hf"/>
                  <a:gd fmla="val 110557" name="vf"/>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Calibri"/>
                  <a:buNone/>
                </a:pPr>
                <a:r>
                  <a:rPr b="0" i="0" lang="en-US" sz="1200" u="none">
                    <a:solidFill>
                      <a:srgbClr val="FFFFFF"/>
                    </a:solidFill>
                    <a:latin typeface="Calibri"/>
                    <a:ea typeface="Calibri"/>
                    <a:cs typeface="Calibri"/>
                    <a:sym typeface="Calibri"/>
                  </a:rPr>
                  <a:t>Sugar</a:t>
                </a:r>
                <a:endParaRPr/>
              </a:p>
            </p:txBody>
          </p:sp>
          <p:sp>
            <p:nvSpPr>
              <p:cNvPr id="917" name="Google Shape;917;p35"/>
              <p:cNvSpPr txBox="1"/>
              <p:nvPr/>
            </p:nvSpPr>
            <p:spPr>
              <a:xfrm>
                <a:off x="1458562122" y="853627102"/>
                <a:ext cx="688921524" cy="651042657"/>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Base</a:t>
                </a:r>
                <a:endParaRPr/>
              </a:p>
            </p:txBody>
          </p:sp>
          <p:sp>
            <p:nvSpPr>
              <p:cNvPr id="918" name="Google Shape;918;p35"/>
              <p:cNvSpPr/>
              <p:nvPr/>
            </p:nvSpPr>
            <p:spPr>
              <a:xfrm>
                <a:off x="0" y="0"/>
                <a:ext cx="282927522" cy="642660179"/>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P</a:t>
                </a:r>
                <a:endParaRPr/>
              </a:p>
            </p:txBody>
          </p:sp>
          <p:cxnSp>
            <p:nvCxnSpPr>
              <p:cNvPr id="919" name="Google Shape;919;p35"/>
              <p:cNvCxnSpPr/>
              <p:nvPr/>
            </p:nvCxnSpPr>
            <p:spPr>
              <a:xfrm flipH="1" rot="-6300000">
                <a:off x="182339734" y="777121295"/>
                <a:ext cx="279619067" cy="208302351"/>
              </a:xfrm>
              <a:prstGeom prst="straightConnector1">
                <a:avLst/>
              </a:prstGeom>
              <a:noFill/>
              <a:ln cap="flat" cmpd="sng" w="38100">
                <a:solidFill>
                  <a:srgbClr val="4A7EBB"/>
                </a:solidFill>
                <a:prstDash val="solid"/>
                <a:miter lim="800000"/>
                <a:headEnd len="med" w="med" type="none"/>
                <a:tailEnd len="med" w="med" type="none"/>
              </a:ln>
            </p:spPr>
          </p:cxnSp>
          <p:cxnSp>
            <p:nvCxnSpPr>
              <p:cNvPr id="920" name="Google Shape;920;p35"/>
              <p:cNvCxnSpPr/>
              <p:nvPr/>
            </p:nvCxnSpPr>
            <p:spPr>
              <a:xfrm rot="-960000">
                <a:off x="1110716538" y="1118732295"/>
                <a:ext cx="342557745" cy="162062830"/>
              </a:xfrm>
              <a:prstGeom prst="straightConnector1">
                <a:avLst/>
              </a:prstGeom>
              <a:noFill/>
              <a:ln cap="flat" cmpd="sng" w="38100">
                <a:solidFill>
                  <a:srgbClr val="4A7EBB"/>
                </a:solidFill>
                <a:prstDash val="solid"/>
                <a:miter lim="800000"/>
                <a:headEnd len="med" w="med" type="none"/>
                <a:tailEnd len="med" w="med" type="none"/>
              </a:ln>
            </p:spPr>
          </p:cxnSp>
        </p:grpSp>
        <p:cxnSp>
          <p:nvCxnSpPr>
            <p:cNvPr id="921" name="Google Shape;921;p35"/>
            <p:cNvCxnSpPr/>
            <p:nvPr/>
          </p:nvCxnSpPr>
          <p:spPr>
            <a:xfrm rot="4440000">
              <a:off x="219866016" y="830667826"/>
              <a:ext cx="270161509" cy="494692621"/>
            </a:xfrm>
            <a:prstGeom prst="straightConnector1">
              <a:avLst/>
            </a:prstGeom>
            <a:noFill/>
            <a:ln cap="flat" cmpd="sng" w="38100">
              <a:solidFill>
                <a:srgbClr val="FF0000"/>
              </a:solidFill>
              <a:prstDash val="solid"/>
              <a:miter lim="800000"/>
              <a:headEnd len="med" w="med" type="none"/>
              <a:tailEnd len="med" w="med" type="none"/>
            </a:ln>
          </p:spPr>
        </p:cxnSp>
      </p:grpSp>
      <p:sp>
        <p:nvSpPr>
          <p:cNvPr id="922" name="Google Shape;922;p35"/>
          <p:cNvSpPr txBox="1"/>
          <p:nvPr/>
        </p:nvSpPr>
        <p:spPr>
          <a:xfrm>
            <a:off x="914400" y="207962"/>
            <a:ext cx="6197600"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1" i="0" lang="en-US" sz="4000" u="none">
                <a:solidFill>
                  <a:schemeClr val="dk1"/>
                </a:solidFill>
                <a:latin typeface="Arial"/>
                <a:ea typeface="Arial"/>
                <a:cs typeface="Arial"/>
                <a:sym typeface="Arial"/>
              </a:rPr>
              <a:t>ARN. Ácido ribonucléico</a:t>
            </a:r>
            <a:endParaRPr/>
          </a:p>
        </p:txBody>
      </p:sp>
      <p:sp>
        <p:nvSpPr>
          <p:cNvPr id="923" name="Google Shape;923;p35"/>
          <p:cNvSpPr txBox="1"/>
          <p:nvPr/>
        </p:nvSpPr>
        <p:spPr>
          <a:xfrm>
            <a:off x="611187" y="3429000"/>
            <a:ext cx="4572000" cy="13843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2800"/>
              <a:buFont typeface="Noto Sans Symbols"/>
              <a:buChar char="➢"/>
            </a:pPr>
            <a:r>
              <a:rPr b="0" i="0" lang="en-US" sz="2800" u="none">
                <a:solidFill>
                  <a:srgbClr val="000000"/>
                </a:solidFill>
                <a:latin typeface="Calibri"/>
                <a:ea typeface="Calibri"/>
                <a:cs typeface="Calibri"/>
                <a:sym typeface="Calibri"/>
              </a:rPr>
              <a:t>Habitualmente de cadena sencilla y con estructura helicoidal.</a:t>
            </a:r>
            <a:endParaRPr/>
          </a:p>
        </p:txBody>
      </p:sp>
      <p:sp>
        <p:nvSpPr>
          <p:cNvPr id="924" name="Google Shape;924;p35"/>
          <p:cNvSpPr txBox="1"/>
          <p:nvPr/>
        </p:nvSpPr>
        <p:spPr>
          <a:xfrm>
            <a:off x="611187" y="1905000"/>
            <a:ext cx="4114800" cy="13843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2800"/>
              <a:buFont typeface="Noto Sans Symbols"/>
              <a:buChar char="➢"/>
            </a:pPr>
            <a:r>
              <a:rPr b="0" i="0" lang="en-US" sz="2800" u="none">
                <a:solidFill>
                  <a:srgbClr val="000000"/>
                </a:solidFill>
                <a:latin typeface="Calibri"/>
                <a:ea typeface="Calibri"/>
                <a:cs typeface="Calibri"/>
                <a:sym typeface="Calibri"/>
              </a:rPr>
              <a:t>Los nucleótidos son:</a:t>
            </a:r>
            <a:endParaRPr/>
          </a:p>
          <a:p>
            <a:pPr indent="-285750" lvl="2" marL="120015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Guanina, adenina.</a:t>
            </a:r>
            <a:endParaRPr/>
          </a:p>
          <a:p>
            <a:pPr indent="-285750" lvl="2" marL="120015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Citosina, uracilo.</a:t>
            </a:r>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p:txBody>
      </p:sp>
      <p:sp>
        <p:nvSpPr>
          <p:cNvPr id="925" name="Google Shape;925;p35"/>
          <p:cNvSpPr txBox="1"/>
          <p:nvPr/>
        </p:nvSpPr>
        <p:spPr>
          <a:xfrm>
            <a:off x="611187" y="4822825"/>
            <a:ext cx="4572000" cy="954087"/>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2800"/>
              <a:buFont typeface="Noto Sans Symbols"/>
              <a:buChar char="➢"/>
            </a:pPr>
            <a:r>
              <a:rPr b="0" i="0" lang="en-US" sz="2800" u="none">
                <a:solidFill>
                  <a:srgbClr val="000000"/>
                </a:solidFill>
                <a:latin typeface="Calibri"/>
                <a:ea typeface="Calibri"/>
                <a:cs typeface="Calibri"/>
                <a:sym typeface="Calibri"/>
              </a:rPr>
              <a:t>Algunos virus presentan dobles cadena de ARN.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929" name="Shape 929"/>
        <p:cNvGrpSpPr/>
        <p:nvPr/>
      </p:nvGrpSpPr>
      <p:grpSpPr>
        <a:xfrm>
          <a:off x="0" y="0"/>
          <a:ext cx="0" cy="0"/>
          <a:chOff x="0" y="0"/>
          <a:chExt cx="0" cy="0"/>
        </a:xfrm>
      </p:grpSpPr>
      <p:sp>
        <p:nvSpPr>
          <p:cNvPr id="930" name="Google Shape;930;p36"/>
          <p:cNvSpPr txBox="1"/>
          <p:nvPr>
            <p:ph type="title"/>
          </p:nvPr>
        </p:nvSpPr>
        <p:spPr>
          <a:xfrm>
            <a:off x="304800" y="0"/>
            <a:ext cx="8229600" cy="914400"/>
          </a:xfrm>
          <a:prstGeom prst="rect">
            <a:avLst/>
          </a:prstGeom>
          <a:noFill/>
          <a:ln>
            <a:noFill/>
          </a:ln>
        </p:spPr>
        <p:txBody>
          <a:bodyPr anchorCtr="0" anchor="ctr" bIns="45700" lIns="91425" spcFirstLastPara="1" rIns="91425" wrap="square" tIns="45700">
            <a:noAutofit/>
          </a:bodyPr>
          <a:lstStyle/>
          <a:p>
            <a:pPr indent="-571500" lvl="0" marL="571500" marR="0" rtl="0" algn="l">
              <a:lnSpc>
                <a:spcPct val="100000"/>
              </a:lnSpc>
              <a:spcBef>
                <a:spcPts val="0"/>
              </a:spcBef>
              <a:spcAft>
                <a:spcPts val="0"/>
              </a:spcAft>
              <a:buClr>
                <a:srgbClr val="974806"/>
              </a:buClr>
              <a:buSzPts val="4400"/>
              <a:buFont typeface="Calibri"/>
              <a:buNone/>
            </a:pPr>
            <a:r>
              <a:rPr b="1" i="0" lang="en-US" sz="4400" u="none" cap="none" strike="noStrike">
                <a:solidFill>
                  <a:srgbClr val="000000"/>
                </a:solidFill>
                <a:latin typeface="Calibri"/>
                <a:ea typeface="Calibri"/>
                <a:cs typeface="Calibri"/>
                <a:sym typeface="Calibri"/>
              </a:rPr>
              <a:t>ARN </a:t>
            </a:r>
            <a:r>
              <a:rPr b="1" i="0" lang="en-US" sz="2800" u="none" cap="none" strike="noStrike">
                <a:solidFill>
                  <a:srgbClr val="000000"/>
                </a:solidFill>
                <a:latin typeface="Calibri"/>
                <a:ea typeface="Calibri"/>
                <a:cs typeface="Calibri"/>
                <a:sym typeface="Calibri"/>
              </a:rPr>
              <a:t>VS</a:t>
            </a:r>
            <a:r>
              <a:rPr b="1" i="0" lang="en-US" sz="4400" u="none" cap="none" strike="noStrike">
                <a:solidFill>
                  <a:srgbClr val="000000"/>
                </a:solidFill>
                <a:latin typeface="Calibri"/>
                <a:ea typeface="Calibri"/>
                <a:cs typeface="Calibri"/>
                <a:sym typeface="Calibri"/>
              </a:rPr>
              <a:t> ADN</a:t>
            </a:r>
            <a:endParaRPr/>
          </a:p>
        </p:txBody>
      </p:sp>
      <p:pic>
        <p:nvPicPr>
          <p:cNvPr descr="http://www.scienceprofonline.com/images/Difference_DNA_RNA.jpg" id="931" name="Google Shape;931;p36"/>
          <p:cNvPicPr preferRelativeResize="0"/>
          <p:nvPr/>
        </p:nvPicPr>
        <p:blipFill rotWithShape="1">
          <a:blip r:embed="rId3">
            <a:alphaModFix/>
          </a:blip>
          <a:srcRect b="0" l="0" r="0" t="0"/>
          <a:stretch/>
        </p:blipFill>
        <p:spPr>
          <a:xfrm>
            <a:off x="793750" y="836612"/>
            <a:ext cx="7467600" cy="5715000"/>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935" name="Shape 935"/>
        <p:cNvGrpSpPr/>
        <p:nvPr/>
      </p:nvGrpSpPr>
      <p:grpSpPr>
        <a:xfrm>
          <a:off x="0" y="0"/>
          <a:ext cx="0" cy="0"/>
          <a:chOff x="0" y="0"/>
          <a:chExt cx="0" cy="0"/>
        </a:xfrm>
      </p:grpSpPr>
      <p:sp>
        <p:nvSpPr>
          <p:cNvPr id="936" name="Google Shape;936;p37"/>
          <p:cNvSpPr txBox="1"/>
          <p:nvPr/>
        </p:nvSpPr>
        <p:spPr>
          <a:xfrm>
            <a:off x="684212" y="333375"/>
            <a:ext cx="4344987" cy="5746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4000"/>
              <a:buFont typeface="Calibri"/>
              <a:buNone/>
            </a:pPr>
            <a:r>
              <a:rPr b="1" i="0" lang="en-US" sz="4000" u="none">
                <a:solidFill>
                  <a:srgbClr val="000000"/>
                </a:solidFill>
                <a:latin typeface="Calibri"/>
                <a:ea typeface="Calibri"/>
                <a:cs typeface="Calibri"/>
                <a:sym typeface="Calibri"/>
              </a:rPr>
              <a:t>Tipos de ARN</a:t>
            </a:r>
            <a:endParaRPr/>
          </a:p>
        </p:txBody>
      </p:sp>
      <p:sp>
        <p:nvSpPr>
          <p:cNvPr id="937" name="Google Shape;937;p37"/>
          <p:cNvSpPr txBox="1"/>
          <p:nvPr/>
        </p:nvSpPr>
        <p:spPr>
          <a:xfrm>
            <a:off x="684212" y="1125537"/>
            <a:ext cx="7775575" cy="317341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Noto Sans Symbols"/>
              <a:buChar char="➢"/>
            </a:pPr>
            <a:r>
              <a:rPr b="0" i="0" lang="en-US" sz="2000" u="none">
                <a:solidFill>
                  <a:srgbClr val="000000"/>
                </a:solidFill>
                <a:latin typeface="Calibri"/>
                <a:ea typeface="Calibri"/>
                <a:cs typeface="Calibri"/>
                <a:sym typeface="Calibri"/>
              </a:rPr>
              <a:t>En todas las células procariotas y eucariotas hay tres tipos principales de moléculas de ARN:</a:t>
            </a:r>
            <a:endParaRPr/>
          </a:p>
          <a:p>
            <a:pPr indent="-514350" lvl="1" marL="971550" marR="0" rtl="0" algn="l">
              <a:lnSpc>
                <a:spcPct val="100000"/>
              </a:lnSpc>
              <a:spcBef>
                <a:spcPts val="0"/>
              </a:spcBef>
              <a:spcAft>
                <a:spcPts val="0"/>
              </a:spcAft>
              <a:buClr>
                <a:srgbClr val="000000"/>
              </a:buClr>
              <a:buSzPts val="2000"/>
              <a:buFont typeface="Calibri"/>
              <a:buAutoNum type="arabicParenR"/>
            </a:pPr>
            <a:r>
              <a:rPr b="0" i="0" lang="en-US" sz="2000" u="none" cap="none" strike="noStrike">
                <a:solidFill>
                  <a:srgbClr val="000000"/>
                </a:solidFill>
                <a:latin typeface="Calibri"/>
                <a:ea typeface="Calibri"/>
                <a:cs typeface="Calibri"/>
                <a:sym typeface="Calibri"/>
              </a:rPr>
              <a:t>ARN mensajero (RNAm)</a:t>
            </a:r>
            <a:r>
              <a:rPr lang="en-US" sz="2000">
                <a:latin typeface="Calibri"/>
                <a:ea typeface="Calibri"/>
                <a:cs typeface="Calibri"/>
                <a:sym typeface="Calibri"/>
              </a:rPr>
              <a:t>, implicado en la TRANSCRIPCIÓN.</a:t>
            </a:r>
            <a:endParaRPr/>
          </a:p>
          <a:p>
            <a:pPr indent="-514350" lvl="1" marL="971550" marR="0" rtl="0" algn="l">
              <a:lnSpc>
                <a:spcPct val="100000"/>
              </a:lnSpc>
              <a:spcBef>
                <a:spcPts val="0"/>
              </a:spcBef>
              <a:spcAft>
                <a:spcPts val="0"/>
              </a:spcAft>
              <a:buClr>
                <a:srgbClr val="000000"/>
              </a:buClr>
              <a:buSzPts val="2000"/>
              <a:buFont typeface="Calibri"/>
              <a:buAutoNum type="arabicParenR"/>
            </a:pPr>
            <a:r>
              <a:rPr b="0" i="0" lang="en-US" sz="2000" u="none" cap="none" strike="noStrike">
                <a:solidFill>
                  <a:srgbClr val="000000"/>
                </a:solidFill>
                <a:latin typeface="Calibri"/>
                <a:ea typeface="Calibri"/>
                <a:cs typeface="Calibri"/>
                <a:sym typeface="Calibri"/>
              </a:rPr>
              <a:t>ARN transferente (RNAt), i</a:t>
            </a:r>
            <a:r>
              <a:rPr lang="en-US" sz="2000">
                <a:latin typeface="Calibri"/>
                <a:ea typeface="Calibri"/>
                <a:cs typeface="Calibri"/>
                <a:sym typeface="Calibri"/>
              </a:rPr>
              <a:t>mplicado en la TRADUCCIÓN.</a:t>
            </a:r>
            <a:endParaRPr/>
          </a:p>
          <a:p>
            <a:pPr indent="-514350" lvl="1" marL="971550" marR="0" rtl="0" algn="l">
              <a:lnSpc>
                <a:spcPct val="100000"/>
              </a:lnSpc>
              <a:spcBef>
                <a:spcPts val="0"/>
              </a:spcBef>
              <a:spcAft>
                <a:spcPts val="0"/>
              </a:spcAft>
              <a:buClr>
                <a:srgbClr val="000000"/>
              </a:buClr>
              <a:buSzPts val="2000"/>
              <a:buFont typeface="Calibri"/>
              <a:buAutoNum type="arabicParenR"/>
            </a:pPr>
            <a:r>
              <a:rPr b="0" i="0" lang="en-US" sz="2000" u="none" cap="none" strike="noStrike">
                <a:solidFill>
                  <a:srgbClr val="000000"/>
                </a:solidFill>
                <a:latin typeface="Calibri"/>
                <a:ea typeface="Calibri"/>
                <a:cs typeface="Calibri"/>
                <a:sym typeface="Calibri"/>
              </a:rPr>
              <a:t>ARN ribosómico (RNAr), </a:t>
            </a:r>
            <a:r>
              <a:rPr lang="en-US" sz="2000">
                <a:latin typeface="Calibri"/>
                <a:ea typeface="Calibri"/>
                <a:cs typeface="Calibri"/>
                <a:sym typeface="Calibri"/>
              </a:rPr>
              <a:t>implicado en la TRADUCCIÓN.</a:t>
            </a:r>
            <a:endParaRPr/>
          </a:p>
          <a:p>
            <a:pPr indent="-514350" lvl="1" marL="9715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Calibri"/>
                <a:ea typeface="Calibri"/>
                <a:cs typeface="Calibri"/>
                <a:sym typeface="Calibri"/>
              </a:rPr>
              <a:t>Pero hay otros, entre ellos:</a:t>
            </a:r>
            <a:endParaRPr/>
          </a:p>
          <a:p>
            <a:pPr indent="-514350" lvl="1" marL="971550" marR="0" rtl="0" algn="l">
              <a:lnSpc>
                <a:spcPct val="100000"/>
              </a:lnSpc>
              <a:spcBef>
                <a:spcPts val="0"/>
              </a:spcBef>
              <a:spcAft>
                <a:spcPts val="0"/>
              </a:spcAft>
              <a:buClr>
                <a:srgbClr val="000000"/>
              </a:buClr>
              <a:buSzPts val="2000"/>
              <a:buFont typeface="Calibri"/>
              <a:buAutoNum type="arabicParenR"/>
            </a:pPr>
            <a:r>
              <a:rPr b="0" i="0" lang="en-US" sz="2000" u="none" cap="none" strike="noStrike">
                <a:solidFill>
                  <a:srgbClr val="000000"/>
                </a:solidFill>
                <a:latin typeface="Calibri"/>
                <a:ea typeface="Calibri"/>
                <a:cs typeface="Calibri"/>
                <a:sym typeface="Calibri"/>
              </a:rPr>
              <a:t>ARN pequeño nucleolar (SnRNA),</a:t>
            </a:r>
            <a:endParaRPr/>
          </a:p>
          <a:p>
            <a:pPr indent="-514350" lvl="1" marL="971550" marR="0" rtl="0" algn="l">
              <a:lnSpc>
                <a:spcPct val="100000"/>
              </a:lnSpc>
              <a:spcBef>
                <a:spcPts val="0"/>
              </a:spcBef>
              <a:spcAft>
                <a:spcPts val="0"/>
              </a:spcAft>
              <a:buClr>
                <a:srgbClr val="000000"/>
              </a:buClr>
              <a:buSzPts val="2000"/>
              <a:buFont typeface="Calibri"/>
              <a:buAutoNum type="arabicParenR"/>
            </a:pPr>
            <a:r>
              <a:rPr b="0" i="0" lang="en-US" sz="2000" u="none" cap="none" strike="noStrike">
                <a:solidFill>
                  <a:srgbClr val="000000"/>
                </a:solidFill>
                <a:latin typeface="Calibri"/>
                <a:ea typeface="Calibri"/>
                <a:cs typeface="Calibri"/>
                <a:sym typeface="Calibri"/>
              </a:rPr>
              <a:t>micro ARN (mi RNA)</a:t>
            </a:r>
            <a:endParaRPr/>
          </a:p>
          <a:p>
            <a:pPr indent="-514350" lvl="1" marL="971550" marR="0" rtl="0" algn="l">
              <a:lnSpc>
                <a:spcPct val="100000"/>
              </a:lnSpc>
              <a:spcBef>
                <a:spcPts val="0"/>
              </a:spcBef>
              <a:spcAft>
                <a:spcPts val="0"/>
              </a:spcAft>
              <a:buClr>
                <a:srgbClr val="000000"/>
              </a:buClr>
              <a:buSzPts val="2000"/>
              <a:buFont typeface="Calibri"/>
              <a:buAutoNum type="arabicParenR"/>
            </a:pPr>
            <a:r>
              <a:rPr b="0" i="0" lang="en-US" sz="2000" u="none" cap="none" strike="noStrike">
                <a:solidFill>
                  <a:srgbClr val="000000"/>
                </a:solidFill>
                <a:latin typeface="Calibri"/>
                <a:ea typeface="Calibri"/>
                <a:cs typeface="Calibri"/>
                <a:sym typeface="Calibri"/>
              </a:rPr>
              <a:t>ARN interferente pequeño (Si RNA) y</a:t>
            </a:r>
            <a:endParaRPr/>
          </a:p>
          <a:p>
            <a:pPr indent="-514350" lvl="1" marL="971550" marR="0" rtl="0" algn="l">
              <a:lnSpc>
                <a:spcPct val="100000"/>
              </a:lnSpc>
              <a:spcBef>
                <a:spcPts val="0"/>
              </a:spcBef>
              <a:spcAft>
                <a:spcPts val="0"/>
              </a:spcAft>
              <a:buClr>
                <a:srgbClr val="000000"/>
              </a:buClr>
              <a:buSzPts val="2000"/>
              <a:buFont typeface="Calibri"/>
              <a:buAutoNum type="arabicParenR"/>
            </a:pPr>
            <a:r>
              <a:rPr b="0" i="0" lang="en-US" sz="2000" u="none" cap="none" strike="noStrike">
                <a:solidFill>
                  <a:srgbClr val="000000"/>
                </a:solidFill>
                <a:latin typeface="Calibri"/>
                <a:ea typeface="Calibri"/>
                <a:cs typeface="Calibri"/>
                <a:sym typeface="Calibri"/>
              </a:rPr>
              <a:t>ARN heterogéneo nuclear (hnRNA).</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31" name="Shape 131"/>
        <p:cNvGrpSpPr/>
        <p:nvPr/>
      </p:nvGrpSpPr>
      <p:grpSpPr>
        <a:xfrm>
          <a:off x="0" y="0"/>
          <a:ext cx="0" cy="0"/>
          <a:chOff x="0" y="0"/>
          <a:chExt cx="0" cy="0"/>
        </a:xfrm>
      </p:grpSpPr>
      <p:sp>
        <p:nvSpPr>
          <p:cNvPr id="132" name="Google Shape;132;p20"/>
          <p:cNvSpPr txBox="1"/>
          <p:nvPr/>
        </p:nvSpPr>
        <p:spPr>
          <a:xfrm>
            <a:off x="228600" y="1736725"/>
            <a:ext cx="8305800" cy="925512"/>
          </a:xfrm>
          <a:prstGeom prst="rect">
            <a:avLst/>
          </a:prstGeom>
          <a:noFill/>
          <a:ln>
            <a:noFill/>
          </a:ln>
        </p:spPr>
        <p:txBody>
          <a:bodyPr anchorCtr="0" anchor="t" bIns="46800" lIns="90000" spcFirstLastPara="1" rIns="90000" wrap="square" tIns="46800">
            <a:noAutofit/>
          </a:bodyPr>
          <a:lstStyle/>
          <a:p>
            <a:pPr indent="-346075" lvl="1" marL="803275" marR="0" rtl="0" algn="just">
              <a:lnSpc>
                <a:spcPct val="100000"/>
              </a:lnSpc>
              <a:spcBef>
                <a:spcPts val="0"/>
              </a:spcBef>
              <a:spcAft>
                <a:spcPts val="0"/>
              </a:spcAft>
              <a:buClr>
                <a:srgbClr val="000000"/>
              </a:buClr>
              <a:buSzPts val="1800"/>
              <a:buFont typeface="Times New Roman"/>
              <a:buAutoNum type="arabicPeriod"/>
            </a:pPr>
            <a:r>
              <a:rPr b="0" i="0" lang="en-US" sz="1800" u="none" cap="none" strike="noStrike">
                <a:solidFill>
                  <a:srgbClr val="000000"/>
                </a:solidFill>
                <a:latin typeface="Calibri"/>
                <a:ea typeface="Calibri"/>
                <a:cs typeface="Calibri"/>
                <a:sym typeface="Calibri"/>
              </a:rPr>
              <a:t>Conocer y comparar los distintos tipos de ácidos nucleicos:</a:t>
            </a:r>
            <a:endParaRPr/>
          </a:p>
          <a:p>
            <a:pPr indent="-346075" lvl="2" marL="1260475" marR="0" rtl="0" algn="just">
              <a:lnSpc>
                <a:spcPct val="100000"/>
              </a:lnSpc>
              <a:spcBef>
                <a:spcPts val="0"/>
              </a:spcBef>
              <a:spcAft>
                <a:spcPts val="0"/>
              </a:spcAft>
              <a:buClr>
                <a:srgbClr val="000000"/>
              </a:buClr>
              <a:buSzPts val="1800"/>
              <a:buFont typeface="Times New Roman"/>
              <a:buAutoNum type="alphaLcParenR"/>
            </a:pPr>
            <a:r>
              <a:rPr b="0" i="0" lang="en-US" sz="1800" u="none" cap="none" strike="noStrike">
                <a:solidFill>
                  <a:srgbClr val="000000"/>
                </a:solidFill>
                <a:latin typeface="Calibri"/>
                <a:ea typeface="Calibri"/>
                <a:cs typeface="Calibri"/>
                <a:sym typeface="Calibri"/>
              </a:rPr>
              <a:t>Composición.</a:t>
            </a:r>
            <a:endParaRPr/>
          </a:p>
          <a:p>
            <a:pPr indent="-346075" lvl="2" marL="1260475" marR="0" rtl="0" algn="just">
              <a:lnSpc>
                <a:spcPct val="100000"/>
              </a:lnSpc>
              <a:spcBef>
                <a:spcPts val="0"/>
              </a:spcBef>
              <a:spcAft>
                <a:spcPts val="0"/>
              </a:spcAft>
              <a:buClr>
                <a:srgbClr val="000000"/>
              </a:buClr>
              <a:buSzPts val="1800"/>
              <a:buFont typeface="Times New Roman"/>
              <a:buAutoNum type="alphaLcParenR"/>
            </a:pPr>
            <a:r>
              <a:rPr b="0" i="0" lang="en-US" sz="1800" u="none" cap="none" strike="noStrike">
                <a:solidFill>
                  <a:srgbClr val="000000"/>
                </a:solidFill>
                <a:latin typeface="Calibri"/>
                <a:ea typeface="Calibri"/>
                <a:cs typeface="Calibri"/>
                <a:sym typeface="Calibri"/>
              </a:rPr>
              <a:t>Función.</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33" name="Google Shape;133;p20"/>
          <p:cNvSpPr txBox="1"/>
          <p:nvPr/>
        </p:nvSpPr>
        <p:spPr>
          <a:xfrm>
            <a:off x="228600" y="2711450"/>
            <a:ext cx="8534400" cy="725487"/>
          </a:xfrm>
          <a:prstGeom prst="rect">
            <a:avLst/>
          </a:prstGeom>
          <a:noFill/>
          <a:ln>
            <a:noFill/>
          </a:ln>
        </p:spPr>
        <p:txBody>
          <a:bodyPr anchorCtr="0" anchor="t" bIns="46800" lIns="90000" spcFirstLastPara="1" rIns="90000" wrap="square" tIns="46800">
            <a:noAutofit/>
          </a:bodyPr>
          <a:lstStyle/>
          <a:p>
            <a:pPr indent="-346075" lvl="1" marL="803275" marR="0" rtl="0" algn="just">
              <a:lnSpc>
                <a:spcPct val="100000"/>
              </a:lnSpc>
              <a:spcBef>
                <a:spcPts val="0"/>
              </a:spcBef>
              <a:spcAft>
                <a:spcPts val="0"/>
              </a:spcAft>
              <a:buClr>
                <a:srgbClr val="000000"/>
              </a:buClr>
              <a:buSzPts val="1800"/>
              <a:buFont typeface="Times New Roman"/>
              <a:buAutoNum type="arabicPeriod" startAt="2"/>
            </a:pPr>
            <a:r>
              <a:rPr b="0" i="0" lang="en-US" sz="1800" u="none" cap="none" strike="noStrike">
                <a:solidFill>
                  <a:srgbClr val="000000"/>
                </a:solidFill>
                <a:latin typeface="Calibri"/>
                <a:ea typeface="Calibri"/>
                <a:cs typeface="Calibri"/>
                <a:sym typeface="Calibri"/>
              </a:rPr>
              <a:t>El ADN como portador de la información genética:</a:t>
            </a:r>
            <a:endParaRPr/>
          </a:p>
          <a:p>
            <a:pPr indent="-346075" lvl="2" marL="1260475" marR="0" rtl="0" algn="just">
              <a:lnSpc>
                <a:spcPct val="100000"/>
              </a:lnSpc>
              <a:spcBef>
                <a:spcPts val="600"/>
              </a:spcBef>
              <a:spcAft>
                <a:spcPts val="0"/>
              </a:spcAft>
              <a:buClr>
                <a:srgbClr val="000000"/>
              </a:buClr>
              <a:buSzPts val="1800"/>
              <a:buFont typeface="Times New Roman"/>
              <a:buAutoNum type="alphaLcParenR"/>
            </a:pPr>
            <a:r>
              <a:rPr b="0" i="0" lang="en-US" sz="1800" u="none" cap="none" strike="noStrike">
                <a:solidFill>
                  <a:srgbClr val="000000"/>
                </a:solidFill>
                <a:latin typeface="Calibri"/>
                <a:ea typeface="Calibri"/>
                <a:cs typeface="Calibri"/>
                <a:sym typeface="Calibri"/>
              </a:rPr>
              <a:t>Qué es un gen.</a:t>
            </a:r>
            <a:endParaRPr/>
          </a:p>
        </p:txBody>
      </p:sp>
      <p:sp>
        <p:nvSpPr>
          <p:cNvPr id="134" name="Google Shape;134;p20"/>
          <p:cNvSpPr txBox="1"/>
          <p:nvPr/>
        </p:nvSpPr>
        <p:spPr>
          <a:xfrm>
            <a:off x="228600" y="3505200"/>
            <a:ext cx="8534400" cy="925512"/>
          </a:xfrm>
          <a:prstGeom prst="rect">
            <a:avLst/>
          </a:prstGeom>
          <a:noFill/>
          <a:ln>
            <a:noFill/>
          </a:ln>
        </p:spPr>
        <p:txBody>
          <a:bodyPr anchorCtr="0" anchor="t" bIns="46800" lIns="90000" spcFirstLastPara="1" rIns="90000" wrap="square" tIns="46800">
            <a:noAutofit/>
          </a:bodyPr>
          <a:lstStyle/>
          <a:p>
            <a:pPr indent="-346075" lvl="1" marL="803275" marR="0" rtl="0" algn="just">
              <a:lnSpc>
                <a:spcPct val="100000"/>
              </a:lnSpc>
              <a:spcBef>
                <a:spcPts val="0"/>
              </a:spcBef>
              <a:spcAft>
                <a:spcPts val="0"/>
              </a:spcAft>
              <a:buClr>
                <a:srgbClr val="000000"/>
              </a:buClr>
              <a:buSzPts val="1800"/>
              <a:buFont typeface="Times New Roman"/>
              <a:buAutoNum type="arabicPeriod" startAt="3"/>
            </a:pPr>
            <a:r>
              <a:rPr b="0" i="0" lang="en-US" sz="1800" u="none" cap="none" strike="noStrike">
                <a:solidFill>
                  <a:srgbClr val="000000"/>
                </a:solidFill>
                <a:latin typeface="Calibri"/>
                <a:ea typeface="Calibri"/>
                <a:cs typeface="Calibri"/>
                <a:sym typeface="Calibri"/>
              </a:rPr>
              <a:t>Conocer  c</a:t>
            </a:r>
            <a:r>
              <a:rPr lang="en-US" sz="1800">
                <a:latin typeface="Calibri"/>
                <a:ea typeface="Calibri"/>
                <a:cs typeface="Calibri"/>
                <a:sym typeface="Calibri"/>
              </a:rPr>
              <a:t>ó</a:t>
            </a:r>
            <a:r>
              <a:rPr b="0" i="0" lang="en-US" sz="1800" u="none" cap="none" strike="noStrike">
                <a:solidFill>
                  <a:srgbClr val="000000"/>
                </a:solidFill>
                <a:latin typeface="Calibri"/>
                <a:ea typeface="Calibri"/>
                <a:cs typeface="Calibri"/>
                <a:sym typeface="Calibri"/>
              </a:rPr>
              <a:t>mo se expresa la información genética.</a:t>
            </a:r>
            <a:endParaRPr/>
          </a:p>
          <a:p>
            <a:pPr indent="-244475" lvl="2" marL="1158875" marR="0" rtl="0" algn="just">
              <a:lnSpc>
                <a:spcPct val="100000"/>
              </a:lnSpc>
              <a:spcBef>
                <a:spcPts val="0"/>
              </a:spcBef>
              <a:spcAft>
                <a:spcPts val="0"/>
              </a:spcAft>
              <a:buClr>
                <a:srgbClr val="000000"/>
              </a:buClr>
              <a:buSzPts val="1800"/>
              <a:buFont typeface="Times New Roman"/>
              <a:buAutoNum type="alphaLcParenR"/>
            </a:pPr>
            <a:r>
              <a:rPr b="0" i="0" lang="en-US" sz="1800" u="none" cap="none" strike="noStrike">
                <a:solidFill>
                  <a:srgbClr val="000000"/>
                </a:solidFill>
                <a:latin typeface="Calibri"/>
                <a:ea typeface="Calibri"/>
                <a:cs typeface="Calibri"/>
                <a:sym typeface="Calibri"/>
              </a:rPr>
              <a:t>El código genético.</a:t>
            </a:r>
            <a:endParaRPr/>
          </a:p>
          <a:p>
            <a:pPr indent="-244475" lvl="2" marL="1158875" marR="0" rtl="0" algn="just">
              <a:lnSpc>
                <a:spcPct val="100000"/>
              </a:lnSpc>
              <a:spcBef>
                <a:spcPts val="0"/>
              </a:spcBef>
              <a:spcAft>
                <a:spcPts val="0"/>
              </a:spcAft>
              <a:buClr>
                <a:srgbClr val="000000"/>
              </a:buClr>
              <a:buSzPts val="1800"/>
              <a:buFont typeface="Times New Roman"/>
              <a:buAutoNum type="alphaLcParenR"/>
            </a:pPr>
            <a:r>
              <a:rPr b="0" i="0" lang="en-US" sz="1800" u="none" cap="none" strike="noStrike">
                <a:solidFill>
                  <a:srgbClr val="000000"/>
                </a:solidFill>
                <a:latin typeface="Calibri"/>
                <a:ea typeface="Calibri"/>
                <a:cs typeface="Calibri"/>
                <a:sym typeface="Calibri"/>
              </a:rPr>
              <a:t>Los procesos de transcripción y traducción.</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35" name="Google Shape;135;p20"/>
          <p:cNvSpPr txBox="1"/>
          <p:nvPr/>
        </p:nvSpPr>
        <p:spPr>
          <a:xfrm>
            <a:off x="228600" y="4495800"/>
            <a:ext cx="8343900" cy="1201737"/>
          </a:xfrm>
          <a:prstGeom prst="rect">
            <a:avLst/>
          </a:prstGeom>
          <a:noFill/>
          <a:ln>
            <a:noFill/>
          </a:ln>
        </p:spPr>
        <p:txBody>
          <a:bodyPr anchorCtr="0" anchor="t" bIns="46800" lIns="90000" spcFirstLastPara="1" rIns="90000" wrap="square" tIns="46800">
            <a:noAutofit/>
          </a:bodyPr>
          <a:lstStyle/>
          <a:p>
            <a:pPr indent="-346075" lvl="1" marL="803275" marR="0" rtl="0" algn="just">
              <a:lnSpc>
                <a:spcPct val="100000"/>
              </a:lnSpc>
              <a:spcBef>
                <a:spcPts val="0"/>
              </a:spcBef>
              <a:spcAft>
                <a:spcPts val="0"/>
              </a:spcAft>
              <a:buClr>
                <a:srgbClr val="000000"/>
              </a:buClr>
              <a:buSzPts val="1800"/>
              <a:buFont typeface="Times New Roman"/>
              <a:buAutoNum type="arabicPeriod" startAt="4"/>
            </a:pPr>
            <a:r>
              <a:rPr b="0" i="0" lang="en-US" sz="1800" u="none" cap="none" strike="noStrike">
                <a:solidFill>
                  <a:srgbClr val="000000"/>
                </a:solidFill>
                <a:latin typeface="Calibri"/>
                <a:ea typeface="Calibri"/>
                <a:cs typeface="Calibri"/>
                <a:sym typeface="Calibri"/>
              </a:rPr>
              <a:t>La conservación de la información genética:</a:t>
            </a:r>
            <a:endParaRPr/>
          </a:p>
          <a:p>
            <a:pPr indent="-244475" lvl="2" marL="1158875" marR="0" rtl="0" algn="just">
              <a:lnSpc>
                <a:spcPct val="100000"/>
              </a:lnSpc>
              <a:spcBef>
                <a:spcPts val="0"/>
              </a:spcBef>
              <a:spcAft>
                <a:spcPts val="0"/>
              </a:spcAft>
              <a:buClr>
                <a:srgbClr val="000000"/>
              </a:buClr>
              <a:buSzPts val="1800"/>
              <a:buFont typeface="Times New Roman"/>
              <a:buAutoNum type="alphaLcParenR"/>
            </a:pPr>
            <a:r>
              <a:rPr b="0" i="0" lang="en-US" sz="1800" u="none" cap="none" strike="noStrike">
                <a:solidFill>
                  <a:srgbClr val="000000"/>
                </a:solidFill>
                <a:latin typeface="Calibri"/>
                <a:ea typeface="Calibri"/>
                <a:cs typeface="Calibri"/>
                <a:sym typeface="Calibri"/>
              </a:rPr>
              <a:t>La replicación del ADN.</a:t>
            </a:r>
            <a:endParaRPr/>
          </a:p>
          <a:p>
            <a:pPr indent="-244475" lvl="2" marL="1158875" marR="0" rtl="0" algn="just">
              <a:lnSpc>
                <a:spcPct val="100000"/>
              </a:lnSpc>
              <a:spcBef>
                <a:spcPts val="0"/>
              </a:spcBef>
              <a:spcAft>
                <a:spcPts val="0"/>
              </a:spcAft>
              <a:buClr>
                <a:srgbClr val="000000"/>
              </a:buClr>
              <a:buSzPts val="1800"/>
              <a:buFont typeface="Times New Roman"/>
              <a:buAutoNum type="alphaLcParenR"/>
            </a:pPr>
            <a:r>
              <a:rPr b="0" i="0" lang="en-US" sz="1800" u="none" cap="none" strike="noStrike">
                <a:solidFill>
                  <a:srgbClr val="000000"/>
                </a:solidFill>
                <a:latin typeface="Calibri"/>
                <a:ea typeface="Calibri"/>
                <a:cs typeface="Calibri"/>
                <a:sym typeface="Calibri"/>
              </a:rPr>
              <a:t>Las mutaciones, generación de variabilidad, soluciones (evolución) y problemas.</a:t>
            </a:r>
            <a:endParaRPr/>
          </a:p>
        </p:txBody>
      </p:sp>
      <p:sp>
        <p:nvSpPr>
          <p:cNvPr id="136" name="Google Shape;136;p20"/>
          <p:cNvSpPr txBox="1"/>
          <p:nvPr/>
        </p:nvSpPr>
        <p:spPr>
          <a:xfrm>
            <a:off x="685800" y="1069975"/>
            <a:ext cx="1631950" cy="460375"/>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OBJETIVOS</a:t>
            </a:r>
            <a:r>
              <a:rPr b="1" i="0" lang="en-US" sz="1800" u="none">
                <a:solidFill>
                  <a:srgbClr val="000000"/>
                </a:solidFill>
                <a:latin typeface="Calibri"/>
                <a:ea typeface="Calibri"/>
                <a:cs typeface="Calibri"/>
                <a:sym typeface="Calibri"/>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941" name="Shape 941"/>
        <p:cNvGrpSpPr/>
        <p:nvPr/>
      </p:nvGrpSpPr>
      <p:grpSpPr>
        <a:xfrm>
          <a:off x="0" y="0"/>
          <a:ext cx="0" cy="0"/>
          <a:chOff x="0" y="0"/>
          <a:chExt cx="0" cy="0"/>
        </a:xfrm>
      </p:grpSpPr>
      <p:pic>
        <p:nvPicPr>
          <p:cNvPr descr="central-dogma-minus-replication.png" id="942" name="Google Shape;942;p38"/>
          <p:cNvPicPr preferRelativeResize="0"/>
          <p:nvPr/>
        </p:nvPicPr>
        <p:blipFill rotWithShape="1">
          <a:blip r:embed="rId3">
            <a:alphaModFix/>
          </a:blip>
          <a:srcRect b="0" l="0" r="0" t="0"/>
          <a:stretch/>
        </p:blipFill>
        <p:spPr>
          <a:xfrm>
            <a:off x="2160625" y="3384912"/>
            <a:ext cx="5016500" cy="1444625"/>
          </a:xfrm>
          <a:prstGeom prst="rect">
            <a:avLst/>
          </a:prstGeom>
          <a:noFill/>
          <a:ln>
            <a:noFill/>
          </a:ln>
        </p:spPr>
      </p:pic>
      <p:sp>
        <p:nvSpPr>
          <p:cNvPr id="943" name="Google Shape;943;p38"/>
          <p:cNvSpPr txBox="1"/>
          <p:nvPr/>
        </p:nvSpPr>
        <p:spPr>
          <a:xfrm>
            <a:off x="495300" y="1219200"/>
            <a:ext cx="8153400" cy="23229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La información contenida en el ADN, en cada una de sus porciones codificantes o GENES, debe poder expresarse.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El </a:t>
            </a:r>
            <a:r>
              <a:rPr b="1" i="0" lang="en-US" sz="2400" u="none">
                <a:solidFill>
                  <a:schemeClr val="dk1"/>
                </a:solidFill>
                <a:latin typeface="Calibri"/>
                <a:ea typeface="Calibri"/>
                <a:cs typeface="Calibri"/>
                <a:sym typeface="Calibri"/>
              </a:rPr>
              <a:t>dogm</a:t>
            </a:r>
            <a:r>
              <a:rPr b="1" lang="en-US" sz="2400">
                <a:solidFill>
                  <a:schemeClr val="dk1"/>
                </a:solidFill>
                <a:latin typeface="Calibri"/>
                <a:ea typeface="Calibri"/>
                <a:cs typeface="Calibri"/>
                <a:sym typeface="Calibri"/>
              </a:rPr>
              <a:t>a</a:t>
            </a:r>
            <a:r>
              <a:rPr b="1" i="0" lang="en-US" sz="2400" u="none">
                <a:solidFill>
                  <a:schemeClr val="dk1"/>
                </a:solidFill>
                <a:latin typeface="Calibri"/>
                <a:ea typeface="Calibri"/>
                <a:cs typeface="Calibri"/>
                <a:sym typeface="Calibri"/>
              </a:rPr>
              <a:t> central de la biología molecular </a:t>
            </a:r>
            <a:r>
              <a:rPr b="0" i="0" lang="en-US" sz="2400" u="none">
                <a:solidFill>
                  <a:schemeClr val="dk1"/>
                </a:solidFill>
                <a:latin typeface="Calibri"/>
                <a:ea typeface="Calibri"/>
                <a:cs typeface="Calibri"/>
                <a:sym typeface="Calibri"/>
              </a:rPr>
              <a:t>dice que</a:t>
            </a:r>
            <a:endParaRPr/>
          </a:p>
          <a:p>
            <a:pPr indent="0" lvl="0" marL="0" marR="0" rtl="0" algn="ctr">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”ADN construye ARN y el ARN construye proteínas”</a:t>
            </a:r>
            <a:endParaRPr/>
          </a:p>
        </p:txBody>
      </p:sp>
      <p:sp>
        <p:nvSpPr>
          <p:cNvPr id="944" name="Google Shape;944;p38"/>
          <p:cNvSpPr txBox="1"/>
          <p:nvPr/>
        </p:nvSpPr>
        <p:spPr>
          <a:xfrm>
            <a:off x="684191" y="333375"/>
            <a:ext cx="7562700" cy="57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4000"/>
              <a:buFont typeface="Calibri"/>
              <a:buNone/>
            </a:pPr>
            <a:r>
              <a:rPr b="1" i="0" lang="en-US" sz="4000" u="none">
                <a:solidFill>
                  <a:srgbClr val="000000"/>
                </a:solidFill>
                <a:latin typeface="Calibri"/>
                <a:ea typeface="Calibri"/>
                <a:cs typeface="Calibri"/>
                <a:sym typeface="Calibri"/>
              </a:rPr>
              <a:t>T</a:t>
            </a:r>
            <a:r>
              <a:rPr b="1" lang="en-US" sz="4000">
                <a:latin typeface="Calibri"/>
                <a:ea typeface="Calibri"/>
                <a:cs typeface="Calibri"/>
                <a:sym typeface="Calibri"/>
              </a:rPr>
              <a:t>RANSCRIPCIÓN Y TRADUCCIÓN</a:t>
            </a:r>
            <a:endParaRPr/>
          </a:p>
        </p:txBody>
      </p:sp>
      <p:sp>
        <p:nvSpPr>
          <p:cNvPr id="945" name="Google Shape;945;p38"/>
          <p:cNvSpPr txBox="1"/>
          <p:nvPr/>
        </p:nvSpPr>
        <p:spPr>
          <a:xfrm>
            <a:off x="684190" y="5233625"/>
            <a:ext cx="7917900" cy="57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4000"/>
              <a:buFont typeface="Calibri"/>
              <a:buNone/>
            </a:pPr>
            <a:r>
              <a:rPr b="1" lang="en-US" sz="4000">
                <a:latin typeface="Calibri"/>
                <a:ea typeface="Calibri"/>
                <a:cs typeface="Calibri"/>
                <a:sym typeface="Calibri"/>
              </a:rPr>
              <a:t>¿Cómo son estos procesos y qué está implicado en los mismos?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949" name="Shape 949"/>
        <p:cNvGrpSpPr/>
        <p:nvPr/>
      </p:nvGrpSpPr>
      <p:grpSpPr>
        <a:xfrm>
          <a:off x="0" y="0"/>
          <a:ext cx="0" cy="0"/>
          <a:chOff x="0" y="0"/>
          <a:chExt cx="0" cy="0"/>
        </a:xfrm>
      </p:grpSpPr>
      <p:sp>
        <p:nvSpPr>
          <p:cNvPr id="950" name="Google Shape;950;p39"/>
          <p:cNvSpPr txBox="1"/>
          <p:nvPr/>
        </p:nvSpPr>
        <p:spPr>
          <a:xfrm>
            <a:off x="684212" y="152400"/>
            <a:ext cx="7545387" cy="5746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4000"/>
              <a:buFont typeface="Calibri"/>
              <a:buNone/>
            </a:pPr>
            <a:r>
              <a:rPr b="1" i="0" lang="en-US" sz="4000" u="none">
                <a:solidFill>
                  <a:srgbClr val="000000"/>
                </a:solidFill>
                <a:latin typeface="Calibri"/>
                <a:ea typeface="Calibri"/>
                <a:cs typeface="Calibri"/>
                <a:sym typeface="Calibri"/>
              </a:rPr>
              <a:t>La expresión genética</a:t>
            </a:r>
            <a:endParaRPr/>
          </a:p>
          <a:p>
            <a:pPr indent="-342900" lvl="0" marL="342900" marR="0" rtl="0" algn="l">
              <a:lnSpc>
                <a:spcPct val="100000"/>
              </a:lnSpc>
              <a:spcBef>
                <a:spcPts val="0"/>
              </a:spcBef>
              <a:spcAft>
                <a:spcPts val="0"/>
              </a:spcAft>
              <a:buClr>
                <a:srgbClr val="000000"/>
              </a:buClr>
              <a:buSzPts val="3600"/>
              <a:buFont typeface="Calibri"/>
              <a:buNone/>
            </a:pPr>
            <a:r>
              <a:rPr b="0" i="0" lang="en-US" sz="3600" u="none">
                <a:solidFill>
                  <a:srgbClr val="000000"/>
                </a:solidFill>
                <a:latin typeface="Calibri"/>
                <a:ea typeface="Calibri"/>
                <a:cs typeface="Calibri"/>
                <a:sym typeface="Calibri"/>
              </a:rPr>
              <a:t>Transcripción y traducción</a:t>
            </a:r>
            <a:endParaRPr/>
          </a:p>
        </p:txBody>
      </p:sp>
      <p:sp>
        <p:nvSpPr>
          <p:cNvPr id="951" name="Google Shape;951;p39"/>
          <p:cNvSpPr/>
          <p:nvPr/>
        </p:nvSpPr>
        <p:spPr>
          <a:xfrm>
            <a:off x="866775" y="2657475"/>
            <a:ext cx="533400" cy="1228725"/>
          </a:xfrm>
          <a:prstGeom prst="downArrow">
            <a:avLst>
              <a:gd fmla="val 16914" name="adj1"/>
              <a:gd fmla="val 50000" name="adj2"/>
            </a:avLst>
          </a:prstGeom>
          <a:gradFill>
            <a:gsLst>
              <a:gs pos="0">
                <a:srgbClr val="9BC1FF"/>
              </a:gs>
              <a:gs pos="100000">
                <a:srgbClr val="3F80CD"/>
              </a:gs>
            </a:gsLst>
            <a:lin ang="5400000" scaled="0"/>
          </a:grad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952" name="Google Shape;952;p39"/>
          <p:cNvSpPr txBox="1"/>
          <p:nvPr/>
        </p:nvSpPr>
        <p:spPr>
          <a:xfrm>
            <a:off x="490537" y="1949450"/>
            <a:ext cx="1281112"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0" i="0" lang="en-US" sz="4000" u="none">
                <a:solidFill>
                  <a:schemeClr val="dk1"/>
                </a:solidFill>
                <a:latin typeface="Arial"/>
                <a:ea typeface="Arial"/>
                <a:cs typeface="Arial"/>
                <a:sym typeface="Arial"/>
              </a:rPr>
              <a:t>ADN</a:t>
            </a:r>
            <a:endParaRPr/>
          </a:p>
        </p:txBody>
      </p:sp>
      <p:sp>
        <p:nvSpPr>
          <p:cNvPr id="953" name="Google Shape;953;p39"/>
          <p:cNvSpPr txBox="1"/>
          <p:nvPr/>
        </p:nvSpPr>
        <p:spPr>
          <a:xfrm>
            <a:off x="9525" y="5921375"/>
            <a:ext cx="2124075"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0" i="0" lang="en-US" sz="4000" u="none">
                <a:solidFill>
                  <a:schemeClr val="dk1"/>
                </a:solidFill>
                <a:latin typeface="Arial"/>
                <a:ea typeface="Arial"/>
                <a:cs typeface="Arial"/>
                <a:sym typeface="Arial"/>
              </a:rPr>
              <a:t>Proteína</a:t>
            </a:r>
            <a:endParaRPr/>
          </a:p>
        </p:txBody>
      </p:sp>
      <p:sp>
        <p:nvSpPr>
          <p:cNvPr id="954" name="Google Shape;954;p39"/>
          <p:cNvSpPr txBox="1"/>
          <p:nvPr/>
        </p:nvSpPr>
        <p:spPr>
          <a:xfrm>
            <a:off x="277812" y="3886200"/>
            <a:ext cx="1708150"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0" i="0" lang="en-US" sz="4000" u="none">
                <a:solidFill>
                  <a:schemeClr val="dk1"/>
                </a:solidFill>
                <a:latin typeface="Arial"/>
                <a:ea typeface="Arial"/>
                <a:cs typeface="Arial"/>
                <a:sym typeface="Arial"/>
              </a:rPr>
              <a:t>ARNm</a:t>
            </a:r>
            <a:endParaRPr/>
          </a:p>
        </p:txBody>
      </p:sp>
      <p:sp>
        <p:nvSpPr>
          <p:cNvPr id="955" name="Google Shape;955;p39"/>
          <p:cNvSpPr/>
          <p:nvPr/>
        </p:nvSpPr>
        <p:spPr>
          <a:xfrm>
            <a:off x="866775" y="4638675"/>
            <a:ext cx="533400" cy="1228725"/>
          </a:xfrm>
          <a:prstGeom prst="downArrow">
            <a:avLst>
              <a:gd fmla="val 16914" name="adj1"/>
              <a:gd fmla="val 50000" name="adj2"/>
            </a:avLst>
          </a:prstGeom>
          <a:gradFill>
            <a:gsLst>
              <a:gs pos="0">
                <a:srgbClr val="9BC1FF"/>
              </a:gs>
              <a:gs pos="100000">
                <a:srgbClr val="3F80CD"/>
              </a:gs>
            </a:gsLst>
            <a:lin ang="5400000" scaled="0"/>
          </a:grad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956" name="Google Shape;956;p39"/>
          <p:cNvSpPr txBox="1"/>
          <p:nvPr/>
        </p:nvSpPr>
        <p:spPr>
          <a:xfrm>
            <a:off x="1600200" y="1447800"/>
            <a:ext cx="2465387" cy="523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Localización</a:t>
            </a:r>
            <a:endParaRPr/>
          </a:p>
        </p:txBody>
      </p:sp>
      <p:sp>
        <p:nvSpPr>
          <p:cNvPr id="957" name="Google Shape;957;p39"/>
          <p:cNvSpPr txBox="1"/>
          <p:nvPr/>
        </p:nvSpPr>
        <p:spPr>
          <a:xfrm>
            <a:off x="3962400" y="1447800"/>
            <a:ext cx="2084387" cy="523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Arial"/>
              <a:buNone/>
            </a:pPr>
            <a:r>
              <a:rPr b="1" i="0" lang="en-US" sz="2800" u="none">
                <a:solidFill>
                  <a:srgbClr val="FFFFFF"/>
                </a:solidFill>
                <a:latin typeface="Arial"/>
                <a:ea typeface="Arial"/>
                <a:cs typeface="Arial"/>
                <a:sym typeface="Arial"/>
              </a:rPr>
              <a:t>Proceso</a:t>
            </a:r>
            <a:endParaRPr/>
          </a:p>
        </p:txBody>
      </p:sp>
      <p:sp>
        <p:nvSpPr>
          <p:cNvPr id="958" name="Google Shape;958;p39"/>
          <p:cNvSpPr/>
          <p:nvPr/>
        </p:nvSpPr>
        <p:spPr>
          <a:xfrm>
            <a:off x="1828800" y="1971675"/>
            <a:ext cx="457200" cy="2219325"/>
          </a:xfrm>
          <a:prstGeom prst="rightBrace">
            <a:avLst>
              <a:gd fmla="val 371" name="adj1"/>
              <a:gd fmla="val 50000" name="adj2"/>
            </a:avLst>
          </a:prstGeom>
          <a:noFill/>
          <a:ln cap="flat" cmpd="sng" w="25400">
            <a:solidFill>
              <a:schemeClr val="dk1"/>
            </a:solidFill>
            <a:prstDash val="solid"/>
            <a:miter lim="800000"/>
            <a:headEnd len="sm" w="sm" type="none"/>
            <a:tailEnd len="sm" w="sm" type="none"/>
          </a:ln>
          <a:effectLst>
            <a:outerShdw blurRad="63500" dir="5400000" dist="20000">
              <a:srgbClr val="80808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959" name="Google Shape;959;p39"/>
          <p:cNvSpPr/>
          <p:nvPr/>
        </p:nvSpPr>
        <p:spPr>
          <a:xfrm>
            <a:off x="1828800" y="4343400"/>
            <a:ext cx="457200" cy="2362200"/>
          </a:xfrm>
          <a:prstGeom prst="rightBrace">
            <a:avLst>
              <a:gd fmla="val 348" name="adj1"/>
              <a:gd fmla="val 50000" name="adj2"/>
            </a:avLst>
          </a:prstGeom>
          <a:noFill/>
          <a:ln cap="flat" cmpd="sng" w="25400">
            <a:solidFill>
              <a:schemeClr val="dk1"/>
            </a:solidFill>
            <a:prstDash val="solid"/>
            <a:miter lim="800000"/>
            <a:headEnd len="sm" w="sm" type="none"/>
            <a:tailEnd len="sm" w="sm" type="none"/>
          </a:ln>
          <a:effectLst>
            <a:outerShdw blurRad="63500" dir="5400000" dist="20000">
              <a:srgbClr val="80808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960" name="Google Shape;960;p39"/>
          <p:cNvSpPr txBox="1"/>
          <p:nvPr/>
        </p:nvSpPr>
        <p:spPr>
          <a:xfrm>
            <a:off x="2362200" y="3195637"/>
            <a:ext cx="137160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Núcleo</a:t>
            </a:r>
            <a:endParaRPr/>
          </a:p>
        </p:txBody>
      </p:sp>
      <p:sp>
        <p:nvSpPr>
          <p:cNvPr id="961" name="Google Shape;961;p39"/>
          <p:cNvSpPr txBox="1"/>
          <p:nvPr/>
        </p:nvSpPr>
        <p:spPr>
          <a:xfrm>
            <a:off x="2286000" y="5459412"/>
            <a:ext cx="1447800" cy="6461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Citoplasma o RER</a:t>
            </a:r>
            <a:endParaRPr/>
          </a:p>
        </p:txBody>
      </p:sp>
      <p:sp>
        <p:nvSpPr>
          <p:cNvPr id="962" name="Google Shape;962;p39"/>
          <p:cNvSpPr txBox="1"/>
          <p:nvPr/>
        </p:nvSpPr>
        <p:spPr>
          <a:xfrm>
            <a:off x="3886200" y="3200400"/>
            <a:ext cx="1981200"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Transcripción</a:t>
            </a:r>
            <a:endParaRPr/>
          </a:p>
        </p:txBody>
      </p:sp>
      <p:sp>
        <p:nvSpPr>
          <p:cNvPr id="963" name="Google Shape;963;p39"/>
          <p:cNvSpPr txBox="1"/>
          <p:nvPr/>
        </p:nvSpPr>
        <p:spPr>
          <a:xfrm>
            <a:off x="3962400" y="5459412"/>
            <a:ext cx="1828800"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Traducción</a:t>
            </a:r>
            <a:endParaRPr/>
          </a:p>
        </p:txBody>
      </p:sp>
      <p:pic>
        <p:nvPicPr>
          <p:cNvPr descr="transcriptionfigure1.jpg" id="964" name="Google Shape;964;p39"/>
          <p:cNvPicPr preferRelativeResize="0"/>
          <p:nvPr/>
        </p:nvPicPr>
        <p:blipFill rotWithShape="1">
          <a:blip r:embed="rId3">
            <a:alphaModFix/>
          </a:blip>
          <a:srcRect b="5198" l="0" r="0" t="0"/>
          <a:stretch/>
        </p:blipFill>
        <p:spPr>
          <a:xfrm>
            <a:off x="5638800" y="2101850"/>
            <a:ext cx="3336925" cy="3765550"/>
          </a:xfrm>
          <a:prstGeom prst="rect">
            <a:avLst/>
          </a:prstGeom>
          <a:noFill/>
          <a:ln>
            <a:noFill/>
          </a:ln>
        </p:spPr>
      </p:pic>
      <p:cxnSp>
        <p:nvCxnSpPr>
          <p:cNvPr id="965" name="Google Shape;965;p39"/>
          <p:cNvCxnSpPr/>
          <p:nvPr/>
        </p:nvCxnSpPr>
        <p:spPr>
          <a:xfrm rot="5400000">
            <a:off x="1608931" y="3829843"/>
            <a:ext cx="4552950" cy="1587"/>
          </a:xfrm>
          <a:prstGeom prst="straightConnector1">
            <a:avLst/>
          </a:prstGeom>
          <a:noFill/>
          <a:ln cap="flat" cmpd="sng" w="25400">
            <a:solidFill>
              <a:schemeClr val="accent1"/>
            </a:solidFill>
            <a:prstDash val="solid"/>
            <a:miter lim="800000"/>
            <a:headEnd len="med" w="med" type="none"/>
            <a:tailEnd len="med" w="med" type="none"/>
          </a:ln>
          <a:effectLst>
            <a:outerShdw blurRad="63500" dir="5400000" dist="20000">
              <a:srgbClr val="808080">
                <a:alpha val="37647"/>
              </a:srgbClr>
            </a:outerShdw>
          </a:effectLst>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40"/>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TRANSCRIPCIÓN</a:t>
            </a:r>
            <a:endParaRPr/>
          </a:p>
        </p:txBody>
      </p:sp>
      <p:sp>
        <p:nvSpPr>
          <p:cNvPr id="971" name="Google Shape;971;p40"/>
          <p:cNvSpPr txBox="1"/>
          <p:nvPr>
            <p:ph idx="1" type="body"/>
          </p:nvPr>
        </p:nvSpPr>
        <p:spPr>
          <a:xfrm>
            <a:off x="457200" y="4327975"/>
            <a:ext cx="8229600" cy="233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a:t>El ARNm sirve como molde para la construcción de una proteína. </a:t>
            </a:r>
            <a:endParaRPr/>
          </a:p>
          <a:p>
            <a:pPr indent="0" lvl="0" marL="0" rtl="0" algn="l">
              <a:spcBef>
                <a:spcPts val="640"/>
              </a:spcBef>
              <a:spcAft>
                <a:spcPts val="0"/>
              </a:spcAft>
              <a:buNone/>
            </a:pPr>
            <a:r>
              <a:rPr lang="en-US"/>
              <a:t>Necesitaremos: ARNt, Ribosomas y el Código genético.</a:t>
            </a:r>
            <a:endParaRPr/>
          </a:p>
        </p:txBody>
      </p:sp>
      <p:sp>
        <p:nvSpPr>
          <p:cNvPr id="972" name="Google Shape;972;p40"/>
          <p:cNvSpPr txBox="1"/>
          <p:nvPr>
            <p:ph type="title"/>
          </p:nvPr>
        </p:nvSpPr>
        <p:spPr>
          <a:xfrm>
            <a:off x="457200" y="326118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TRADUCCIÓN</a:t>
            </a:r>
            <a:endParaRPr/>
          </a:p>
        </p:txBody>
      </p:sp>
      <p:sp>
        <p:nvSpPr>
          <p:cNvPr id="973" name="Google Shape;973;p40"/>
          <p:cNvSpPr txBox="1"/>
          <p:nvPr>
            <p:ph idx="1" type="body"/>
          </p:nvPr>
        </p:nvSpPr>
        <p:spPr>
          <a:xfrm>
            <a:off x="457200" y="1162625"/>
            <a:ext cx="8229600" cy="233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a:t>Un fragmento codificante de ADN o gen</a:t>
            </a:r>
            <a:r>
              <a:rPr lang="en-US"/>
              <a:t> sirve como molde para la construcción de un ARNm. </a:t>
            </a:r>
            <a:endParaRPr/>
          </a:p>
          <a:p>
            <a:pPr indent="0" lvl="0" marL="0" rtl="0" algn="l">
              <a:spcBef>
                <a:spcPts val="640"/>
              </a:spcBef>
              <a:spcAft>
                <a:spcPts val="0"/>
              </a:spcAft>
              <a:buNone/>
            </a:pPr>
            <a:r>
              <a:rPr lang="en-US"/>
              <a:t>Necesitaremos: ARN polimerasa y nucleótidos de ARN.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41"/>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LA TRANSCRIPCIÓN</a:t>
            </a:r>
            <a:endParaRPr/>
          </a:p>
        </p:txBody>
      </p:sp>
      <p:pic>
        <p:nvPicPr>
          <p:cNvPr id="979" name="Google Shape;979;p41"/>
          <p:cNvPicPr preferRelativeResize="0"/>
          <p:nvPr/>
        </p:nvPicPr>
        <p:blipFill>
          <a:blip r:embed="rId3">
            <a:alphaModFix/>
          </a:blip>
          <a:stretch>
            <a:fillRect/>
          </a:stretch>
        </p:blipFill>
        <p:spPr>
          <a:xfrm>
            <a:off x="228600" y="1684825"/>
            <a:ext cx="8686799" cy="348835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983" name="Shape 983"/>
        <p:cNvGrpSpPr/>
        <p:nvPr/>
      </p:nvGrpSpPr>
      <p:grpSpPr>
        <a:xfrm>
          <a:off x="0" y="0"/>
          <a:ext cx="0" cy="0"/>
          <a:chOff x="0" y="0"/>
          <a:chExt cx="0" cy="0"/>
        </a:xfrm>
      </p:grpSpPr>
      <p:sp>
        <p:nvSpPr>
          <p:cNvPr id="984" name="Google Shape;984;p42"/>
          <p:cNvSpPr txBox="1"/>
          <p:nvPr/>
        </p:nvSpPr>
        <p:spPr>
          <a:xfrm>
            <a:off x="692150" y="188912"/>
            <a:ext cx="5175250" cy="4492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3200"/>
              <a:buFont typeface="Calibri"/>
              <a:buNone/>
            </a:pPr>
            <a:r>
              <a:rPr b="1" i="0" lang="en-US" sz="3200" u="sng">
                <a:solidFill>
                  <a:srgbClr val="000000"/>
                </a:solidFill>
                <a:latin typeface="Calibri"/>
                <a:ea typeface="Calibri"/>
                <a:cs typeface="Calibri"/>
                <a:sym typeface="Calibri"/>
              </a:rPr>
              <a:t>ARN mensajero (ARNm)</a:t>
            </a:r>
            <a:endParaRPr/>
          </a:p>
        </p:txBody>
      </p:sp>
      <p:sp>
        <p:nvSpPr>
          <p:cNvPr id="985" name="Google Shape;985;p42"/>
          <p:cNvSpPr txBox="1"/>
          <p:nvPr/>
        </p:nvSpPr>
        <p:spPr>
          <a:xfrm>
            <a:off x="644525" y="768350"/>
            <a:ext cx="8194675" cy="679450"/>
          </a:xfrm>
          <a:prstGeom prst="rect">
            <a:avLst/>
          </a:prstGeom>
          <a:noFill/>
          <a:ln>
            <a:noFill/>
          </a:ln>
        </p:spPr>
        <p:txBody>
          <a:bodyPr anchorCtr="0" anchor="t" bIns="45700" lIns="274300" spcFirstLastPara="1" rIns="182875" wrap="square" tIns="0">
            <a:noAutofit/>
          </a:bodyPr>
          <a:lstStyle/>
          <a:p>
            <a:pPr indent="0" lvl="0" marL="0" marR="0" rtl="0" algn="l">
              <a:lnSpc>
                <a:spcPct val="100000"/>
              </a:lnSpc>
              <a:spcBef>
                <a:spcPts val="0"/>
              </a:spcBef>
              <a:spcAft>
                <a:spcPts val="0"/>
              </a:spcAft>
              <a:buClr>
                <a:srgbClr val="000000"/>
              </a:buClr>
              <a:buSzPts val="1700"/>
              <a:buFont typeface="Calibri"/>
              <a:buNone/>
            </a:pPr>
            <a:r>
              <a:rPr b="0" i="0" lang="en-US" sz="1700" u="none">
                <a:solidFill>
                  <a:srgbClr val="000000"/>
                </a:solidFill>
                <a:latin typeface="Calibri"/>
                <a:ea typeface="Calibri"/>
                <a:cs typeface="Calibri"/>
                <a:sym typeface="Calibri"/>
              </a:rPr>
              <a:t>Su función es la de transportar la información contenida en un gen para sintetizar, a partir de ella y mediante la maquinaria enzimática, una proteína. </a:t>
            </a:r>
            <a:endParaRPr/>
          </a:p>
        </p:txBody>
      </p:sp>
      <p:pic>
        <p:nvPicPr>
          <p:cNvPr descr="http://course1.winona.edu/sberg/ILLUST/mRNA5.gif" id="986" name="Google Shape;986;p42"/>
          <p:cNvPicPr preferRelativeResize="0"/>
          <p:nvPr/>
        </p:nvPicPr>
        <p:blipFill rotWithShape="1">
          <a:blip r:embed="rId3">
            <a:alphaModFix/>
          </a:blip>
          <a:srcRect b="0" l="0" r="0" t="0"/>
          <a:stretch/>
        </p:blipFill>
        <p:spPr>
          <a:xfrm>
            <a:off x="895350" y="1371600"/>
            <a:ext cx="7429500" cy="2362200"/>
          </a:xfrm>
          <a:prstGeom prst="rect">
            <a:avLst/>
          </a:prstGeom>
          <a:noFill/>
          <a:ln>
            <a:noFill/>
          </a:ln>
        </p:spPr>
      </p:pic>
      <p:sp>
        <p:nvSpPr>
          <p:cNvPr id="987" name="Google Shape;987;p42"/>
          <p:cNvSpPr txBox="1"/>
          <p:nvPr/>
        </p:nvSpPr>
        <p:spPr>
          <a:xfrm>
            <a:off x="1214437" y="3810000"/>
            <a:ext cx="6715125" cy="1477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La secuencia o región codificante contiene información para una proteína. </a:t>
            </a:r>
            <a:endParaRPr/>
          </a:p>
          <a:p>
            <a:pPr indent="0" lvl="0" marL="0" marR="0" rtl="0" algn="just">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Un </a:t>
            </a:r>
            <a:r>
              <a:rPr b="0" i="0" lang="en-US" sz="1800" u="sng">
                <a:solidFill>
                  <a:schemeClr val="hlink"/>
                </a:solidFill>
                <a:latin typeface="Arial"/>
                <a:ea typeface="Arial"/>
                <a:cs typeface="Arial"/>
                <a:sym typeface="Arial"/>
                <a:hlinkClick r:id="rId4"/>
              </a:rPr>
              <a:t>gen</a:t>
            </a:r>
            <a:r>
              <a:rPr b="0" i="0" lang="en-US" sz="1800" u="none">
                <a:solidFill>
                  <a:srgbClr val="000000"/>
                </a:solidFill>
                <a:latin typeface="Calibri"/>
                <a:ea typeface="Calibri"/>
                <a:cs typeface="Calibri"/>
                <a:sym typeface="Calibri"/>
              </a:rPr>
              <a:t> es un </a:t>
            </a:r>
            <a:r>
              <a:rPr b="0" i="1" lang="en-US" sz="1800" u="none">
                <a:solidFill>
                  <a:srgbClr val="000000"/>
                </a:solidFill>
                <a:latin typeface="Calibri"/>
                <a:ea typeface="Calibri"/>
                <a:cs typeface="Calibri"/>
                <a:sym typeface="Calibri"/>
              </a:rPr>
              <a:t>locus </a:t>
            </a:r>
            <a:r>
              <a:rPr b="0" i="0" lang="en-US" sz="1800" u="none">
                <a:solidFill>
                  <a:srgbClr val="000000"/>
                </a:solidFill>
                <a:latin typeface="Calibri"/>
                <a:ea typeface="Calibri"/>
                <a:cs typeface="Calibri"/>
                <a:sym typeface="Calibri"/>
              </a:rPr>
              <a:t>(o región) del ADN que contiene información para construir una proteína.</a:t>
            </a:r>
            <a:endParaRPr/>
          </a:p>
          <a:p>
            <a:pPr indent="0" lvl="0" marL="0" marR="0" rtl="0" algn="just">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Un gen es la unidad física y funcional de la herencia. </a:t>
            </a:r>
            <a:endParaRPr/>
          </a:p>
          <a:p>
            <a:pPr indent="0" lvl="0" marL="0" marR="0" rtl="0" algn="l">
              <a:lnSpc>
                <a:spcPct val="100000"/>
              </a:lnSpc>
              <a:spcBef>
                <a:spcPts val="0"/>
              </a:spcBef>
              <a:spcAft>
                <a:spcPts val="0"/>
              </a:spcAft>
              <a:buNone/>
            </a:pPr>
            <a:r>
              <a:t/>
            </a:r>
            <a:endParaRPr b="0" i="0" sz="1800" u="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991" name="Shape 991"/>
        <p:cNvGrpSpPr/>
        <p:nvPr/>
      </p:nvGrpSpPr>
      <p:grpSpPr>
        <a:xfrm>
          <a:off x="0" y="0"/>
          <a:ext cx="0" cy="0"/>
          <a:chOff x="0" y="0"/>
          <a:chExt cx="0" cy="0"/>
        </a:xfrm>
      </p:grpSpPr>
      <p:sp>
        <p:nvSpPr>
          <p:cNvPr id="992" name="Google Shape;992;p43"/>
          <p:cNvSpPr txBox="1"/>
          <p:nvPr/>
        </p:nvSpPr>
        <p:spPr>
          <a:xfrm>
            <a:off x="304800" y="152400"/>
            <a:ext cx="7545387" cy="5746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4000"/>
              <a:buFont typeface="Calibri"/>
              <a:buNone/>
            </a:pPr>
            <a:r>
              <a:rPr b="1" i="0" lang="en-US" sz="4000" u="none">
                <a:solidFill>
                  <a:srgbClr val="000000"/>
                </a:solidFill>
                <a:latin typeface="Calibri"/>
                <a:ea typeface="Calibri"/>
                <a:cs typeface="Calibri"/>
                <a:sym typeface="Calibri"/>
              </a:rPr>
              <a:t>Transcripción</a:t>
            </a:r>
            <a:endParaRPr/>
          </a:p>
        </p:txBody>
      </p:sp>
      <p:pic>
        <p:nvPicPr>
          <p:cNvPr descr="transcription 1.gif" id="993" name="Google Shape;993;p43"/>
          <p:cNvPicPr preferRelativeResize="0"/>
          <p:nvPr/>
        </p:nvPicPr>
        <p:blipFill rotWithShape="1">
          <a:blip r:embed="rId3">
            <a:alphaModFix/>
          </a:blip>
          <a:srcRect b="0" l="0" r="0" t="0"/>
          <a:stretch/>
        </p:blipFill>
        <p:spPr>
          <a:xfrm>
            <a:off x="3960812" y="152400"/>
            <a:ext cx="5106987" cy="6561137"/>
          </a:xfrm>
          <a:prstGeom prst="rect">
            <a:avLst/>
          </a:prstGeom>
          <a:noFill/>
          <a:ln>
            <a:noFill/>
          </a:ln>
        </p:spPr>
      </p:pic>
      <p:sp>
        <p:nvSpPr>
          <p:cNvPr id="994" name="Google Shape;994;p43"/>
          <p:cNvSpPr txBox="1"/>
          <p:nvPr/>
        </p:nvSpPr>
        <p:spPr>
          <a:xfrm>
            <a:off x="0" y="1600200"/>
            <a:ext cx="3960812" cy="3324225"/>
          </a:xfrm>
          <a:prstGeom prst="rect">
            <a:avLst/>
          </a:prstGeom>
          <a:noFill/>
          <a:ln>
            <a:noFill/>
          </a:ln>
        </p:spPr>
        <p:txBody>
          <a:bodyPr anchorCtr="0" anchor="t" bIns="45700" lIns="91425" spcFirstLastPara="1" rIns="91425" wrap="square" tIns="45700">
            <a:noAutofit/>
          </a:bodyPr>
          <a:lstStyle/>
          <a:p>
            <a:pPr indent="-271462" lvl="0" marL="271462" marR="0" rtl="0" algn="l">
              <a:lnSpc>
                <a:spcPct val="100000"/>
              </a:lnSpc>
              <a:spcBef>
                <a:spcPts val="0"/>
              </a:spcBef>
              <a:spcAft>
                <a:spcPts val="0"/>
              </a:spcAft>
              <a:buClr>
                <a:schemeClr val="dk1"/>
              </a:buClr>
              <a:buSzPts val="2200"/>
              <a:buFont typeface="Calibri"/>
              <a:buAutoNum type="arabicPeriod"/>
            </a:pPr>
            <a:r>
              <a:rPr b="0" i="0" lang="en-US" sz="2200" u="none">
                <a:solidFill>
                  <a:schemeClr val="dk1"/>
                </a:solidFill>
                <a:latin typeface="Arial"/>
                <a:ea typeface="Arial"/>
                <a:cs typeface="Arial"/>
                <a:sym typeface="Arial"/>
              </a:rPr>
              <a:t>Iniciación: </a:t>
            </a:r>
            <a:endParaRPr b="0" i="0" sz="2200" u="none">
              <a:solidFill>
                <a:schemeClr val="dk1"/>
              </a:solidFill>
              <a:latin typeface="Arial"/>
              <a:ea typeface="Arial"/>
              <a:cs typeface="Arial"/>
              <a:sym typeface="Arial"/>
            </a:endParaRPr>
          </a:p>
          <a:p>
            <a:pPr indent="14288" lvl="1" marL="271462"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Promotor, punto de inicio de la transcripción.</a:t>
            </a:r>
            <a:endParaRPr b="0" i="0" sz="1800" u="none" cap="none" strike="noStrike">
              <a:solidFill>
                <a:schemeClr val="dk1"/>
              </a:solidFill>
              <a:latin typeface="Arial"/>
              <a:ea typeface="Arial"/>
              <a:cs typeface="Arial"/>
              <a:sym typeface="Arial"/>
            </a:endParaRPr>
          </a:p>
          <a:p>
            <a:pPr indent="-271462" lvl="0" marL="271462" marR="0" rtl="0" algn="l">
              <a:lnSpc>
                <a:spcPct val="100000"/>
              </a:lnSpc>
              <a:spcBef>
                <a:spcPts val="0"/>
              </a:spcBef>
              <a:spcAft>
                <a:spcPts val="0"/>
              </a:spcAft>
              <a:buClr>
                <a:schemeClr val="dk1"/>
              </a:buClr>
              <a:buSzPts val="2200"/>
              <a:buFont typeface="Calibri"/>
              <a:buAutoNum type="arabicPeriod"/>
            </a:pPr>
            <a:r>
              <a:rPr b="0" i="0" lang="en-US" sz="2200" u="none">
                <a:solidFill>
                  <a:schemeClr val="dk1"/>
                </a:solidFill>
                <a:latin typeface="Arial"/>
                <a:ea typeface="Arial"/>
                <a:cs typeface="Arial"/>
                <a:sym typeface="Arial"/>
              </a:rPr>
              <a:t>Elongación: </a:t>
            </a:r>
            <a:endParaRPr b="0" i="0" sz="2200" u="none">
              <a:solidFill>
                <a:schemeClr val="dk1"/>
              </a:solidFill>
              <a:latin typeface="Arial"/>
              <a:ea typeface="Arial"/>
              <a:cs typeface="Arial"/>
              <a:sym typeface="Arial"/>
            </a:endParaRPr>
          </a:p>
          <a:p>
            <a:pPr indent="14288" lvl="1" marL="271462"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Los factores de transcripción y la ARN polimerasa II construyen la secuencia de ARN, desde el extremo 5’ al 3’</a:t>
            </a:r>
            <a:endParaRPr b="0" i="0" sz="1800" u="none" cap="none" strike="noStrike">
              <a:solidFill>
                <a:schemeClr val="dk1"/>
              </a:solidFill>
              <a:latin typeface="Arial"/>
              <a:ea typeface="Arial"/>
              <a:cs typeface="Arial"/>
              <a:sym typeface="Arial"/>
            </a:endParaRPr>
          </a:p>
          <a:p>
            <a:pPr indent="-271462" lvl="0" marL="271462" marR="0" rtl="0" algn="l">
              <a:lnSpc>
                <a:spcPct val="100000"/>
              </a:lnSpc>
              <a:spcBef>
                <a:spcPts val="0"/>
              </a:spcBef>
              <a:spcAft>
                <a:spcPts val="0"/>
              </a:spcAft>
              <a:buClr>
                <a:schemeClr val="dk1"/>
              </a:buClr>
              <a:buSzPts val="2200"/>
              <a:buFont typeface="Calibri"/>
              <a:buAutoNum type="arabicPeriod"/>
            </a:pPr>
            <a:r>
              <a:rPr b="0" i="0" lang="en-US" sz="2200" u="none">
                <a:solidFill>
                  <a:schemeClr val="dk1"/>
                </a:solidFill>
                <a:latin typeface="Arial"/>
                <a:ea typeface="Arial"/>
                <a:cs typeface="Arial"/>
                <a:sym typeface="Arial"/>
              </a:rPr>
              <a:t>Finalización: </a:t>
            </a:r>
            <a:endParaRPr/>
          </a:p>
          <a:p>
            <a:pPr indent="14288" lvl="1" marL="271462"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La doble hélice de ADN se reorganiza</a:t>
            </a:r>
            <a:endParaRPr/>
          </a:p>
        </p:txBody>
      </p:sp>
      <p:sp>
        <p:nvSpPr>
          <p:cNvPr id="995" name="Google Shape;995;p43"/>
          <p:cNvSpPr txBox="1"/>
          <p:nvPr/>
        </p:nvSpPr>
        <p:spPr>
          <a:xfrm>
            <a:off x="304800" y="762000"/>
            <a:ext cx="3656012" cy="9239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Un gen es un fragmento de ADN, o unidad de transcripción, que se transcribe a ARNm.</a:t>
            </a:r>
            <a:endParaRPr/>
          </a:p>
        </p:txBody>
      </p:sp>
      <p:sp>
        <p:nvSpPr>
          <p:cNvPr id="996" name="Google Shape;996;p43"/>
          <p:cNvSpPr txBox="1"/>
          <p:nvPr/>
        </p:nvSpPr>
        <p:spPr>
          <a:xfrm>
            <a:off x="304800" y="5105400"/>
            <a:ext cx="3048000" cy="7381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Transcripto</a:t>
            </a:r>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(ARNm recién sintetizado)</a:t>
            </a:r>
            <a:endParaRPr/>
          </a:p>
        </p:txBody>
      </p:sp>
      <p:sp>
        <p:nvSpPr>
          <p:cNvPr id="997" name="Google Shape;997;p43"/>
          <p:cNvSpPr/>
          <p:nvPr/>
        </p:nvSpPr>
        <p:spPr>
          <a:xfrm>
            <a:off x="1676400" y="4705350"/>
            <a:ext cx="381000" cy="476250"/>
          </a:xfrm>
          <a:prstGeom prst="downArrow">
            <a:avLst>
              <a:gd fmla="val 12952" name="adj1"/>
              <a:gd fmla="val 50000" name="adj2"/>
            </a:avLst>
          </a:prstGeom>
          <a:gradFill>
            <a:gsLst>
              <a:gs pos="0">
                <a:srgbClr val="9BC1FF"/>
              </a:gs>
              <a:gs pos="100000">
                <a:srgbClr val="3F80CD"/>
              </a:gs>
            </a:gsLst>
            <a:lin ang="5400000" scaled="0"/>
          </a:grad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998" name="Google Shape;998;p43"/>
          <p:cNvSpPr txBox="1"/>
          <p:nvPr/>
        </p:nvSpPr>
        <p:spPr>
          <a:xfrm>
            <a:off x="304800" y="6259512"/>
            <a:ext cx="320040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Splicing, 5´Cap y cola Poly A</a:t>
            </a:r>
            <a:endParaRPr/>
          </a:p>
        </p:txBody>
      </p:sp>
      <p:sp>
        <p:nvSpPr>
          <p:cNvPr id="999" name="Google Shape;999;p43"/>
          <p:cNvSpPr/>
          <p:nvPr/>
        </p:nvSpPr>
        <p:spPr>
          <a:xfrm>
            <a:off x="1638300" y="5843587"/>
            <a:ext cx="381000" cy="476250"/>
          </a:xfrm>
          <a:prstGeom prst="downArrow">
            <a:avLst>
              <a:gd fmla="val 12952" name="adj1"/>
              <a:gd fmla="val 50000" name="adj2"/>
            </a:avLst>
          </a:prstGeom>
          <a:gradFill>
            <a:gsLst>
              <a:gs pos="0">
                <a:srgbClr val="9BC1FF"/>
              </a:gs>
              <a:gs pos="100000">
                <a:srgbClr val="3F80CD"/>
              </a:gs>
            </a:gsLst>
            <a:lin ang="5400000" scaled="0"/>
          </a:grad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44"/>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LA TRADUCCIÓN</a:t>
            </a:r>
            <a:endParaRPr/>
          </a:p>
        </p:txBody>
      </p:sp>
      <p:pic>
        <p:nvPicPr>
          <p:cNvPr id="1005" name="Google Shape;1005;p44"/>
          <p:cNvPicPr preferRelativeResize="0"/>
          <p:nvPr/>
        </p:nvPicPr>
        <p:blipFill>
          <a:blip r:embed="rId3">
            <a:alphaModFix/>
          </a:blip>
          <a:stretch>
            <a:fillRect/>
          </a:stretch>
        </p:blipFill>
        <p:spPr>
          <a:xfrm>
            <a:off x="1173525" y="1524823"/>
            <a:ext cx="7002026" cy="4616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009" name="Shape 1009"/>
        <p:cNvGrpSpPr/>
        <p:nvPr/>
      </p:nvGrpSpPr>
      <p:grpSpPr>
        <a:xfrm>
          <a:off x="0" y="0"/>
          <a:ext cx="0" cy="0"/>
          <a:chOff x="0" y="0"/>
          <a:chExt cx="0" cy="0"/>
        </a:xfrm>
      </p:grpSpPr>
      <p:sp>
        <p:nvSpPr>
          <p:cNvPr id="1010" name="Google Shape;1010;p45"/>
          <p:cNvSpPr txBox="1"/>
          <p:nvPr/>
        </p:nvSpPr>
        <p:spPr>
          <a:xfrm>
            <a:off x="152400" y="76200"/>
            <a:ext cx="3200400" cy="838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4000"/>
              <a:buFont typeface="Calibri"/>
              <a:buNone/>
            </a:pPr>
            <a:r>
              <a:rPr b="1" i="0" lang="en-US" sz="4000" u="none">
                <a:solidFill>
                  <a:srgbClr val="000000"/>
                </a:solidFill>
                <a:latin typeface="Calibri"/>
                <a:ea typeface="Calibri"/>
                <a:cs typeface="Calibri"/>
                <a:sym typeface="Calibri"/>
              </a:rPr>
              <a:t>Traducción</a:t>
            </a:r>
            <a:endParaRPr/>
          </a:p>
        </p:txBody>
      </p:sp>
      <p:sp>
        <p:nvSpPr>
          <p:cNvPr id="1011" name="Google Shape;1011;p45"/>
          <p:cNvSpPr txBox="1"/>
          <p:nvPr/>
        </p:nvSpPr>
        <p:spPr>
          <a:xfrm>
            <a:off x="86125" y="677525"/>
            <a:ext cx="3483600" cy="3924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Durante la traducción el ARNm -resultado de la transcripción del ADN– es leído </a:t>
            </a:r>
            <a:r>
              <a:rPr lang="en-US" sz="1800">
                <a:solidFill>
                  <a:schemeClr val="dk1"/>
                </a:solidFill>
              </a:rPr>
              <a:t>y decodificado </a:t>
            </a:r>
            <a:r>
              <a:rPr b="0" i="0" lang="en-US" sz="1800" u="none">
                <a:solidFill>
                  <a:schemeClr val="dk1"/>
                </a:solidFill>
                <a:latin typeface="Arial"/>
                <a:ea typeface="Arial"/>
                <a:cs typeface="Arial"/>
                <a:sym typeface="Arial"/>
              </a:rPr>
              <a:t>por un ribosoma,  </a:t>
            </a:r>
            <a:r>
              <a:rPr lang="en-US" sz="1800">
                <a:solidFill>
                  <a:schemeClr val="dk1"/>
                </a:solidFill>
              </a:rPr>
              <a:t>que va a</a:t>
            </a:r>
            <a:r>
              <a:rPr b="0" i="0" lang="en-US" sz="1800" u="none">
                <a:solidFill>
                  <a:schemeClr val="dk1"/>
                </a:solidFill>
                <a:latin typeface="Arial"/>
                <a:ea typeface="Arial"/>
                <a:cs typeface="Arial"/>
                <a:sym typeface="Arial"/>
              </a:rPr>
              <a:t> producir una cadena específica de aminoácidos o proteína. </a:t>
            </a:r>
            <a:endParaRPr b="0" i="0" sz="1800" u="non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800"/>
              <a:buFont typeface="Arial"/>
              <a:buNone/>
            </a:pPr>
            <a:r>
              <a:rPr lang="en-US" sz="1800">
                <a:solidFill>
                  <a:schemeClr val="dk1"/>
                </a:solidFill>
              </a:rPr>
              <a:t>Para ello el ribosoma avanza desde 5’ hacia 3’. Empezara por el extremo con el codón AUG, a partir del que irá ensamblando nuevos aa, transportados de manera específica por ARNt, hasta una señal de STOP.</a:t>
            </a:r>
            <a:endParaRPr sz="1800">
              <a:solidFill>
                <a:schemeClr val="dk1"/>
              </a:solidFill>
            </a:endParaRPr>
          </a:p>
        </p:txBody>
      </p:sp>
      <p:pic>
        <p:nvPicPr>
          <p:cNvPr descr="transcription_and_translation1364431420655.jpg" id="1012" name="Google Shape;1012;p45"/>
          <p:cNvPicPr preferRelativeResize="0"/>
          <p:nvPr/>
        </p:nvPicPr>
        <p:blipFill rotWithShape="1">
          <a:blip r:embed="rId3">
            <a:alphaModFix/>
          </a:blip>
          <a:srcRect b="0" l="0" r="0" t="0"/>
          <a:stretch/>
        </p:blipFill>
        <p:spPr>
          <a:xfrm>
            <a:off x="3858775" y="152400"/>
            <a:ext cx="5135999" cy="5498044"/>
          </a:xfrm>
          <a:prstGeom prst="rect">
            <a:avLst/>
          </a:prstGeom>
          <a:noFill/>
          <a:ln>
            <a:noFill/>
          </a:ln>
        </p:spPr>
      </p:pic>
      <p:sp>
        <p:nvSpPr>
          <p:cNvPr id="1013" name="Google Shape;1013;p45"/>
          <p:cNvSpPr txBox="1"/>
          <p:nvPr/>
        </p:nvSpPr>
        <p:spPr>
          <a:xfrm>
            <a:off x="0" y="5921375"/>
            <a:ext cx="2124075"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0" i="0" lang="en-US" sz="4000" u="none">
                <a:solidFill>
                  <a:schemeClr val="dk1"/>
                </a:solidFill>
                <a:latin typeface="Arial"/>
                <a:ea typeface="Arial"/>
                <a:cs typeface="Arial"/>
                <a:sym typeface="Arial"/>
              </a:rPr>
              <a:t>Proteína</a:t>
            </a:r>
            <a:endParaRPr/>
          </a:p>
        </p:txBody>
      </p:sp>
      <p:sp>
        <p:nvSpPr>
          <p:cNvPr id="1014" name="Google Shape;1014;p45"/>
          <p:cNvSpPr txBox="1"/>
          <p:nvPr/>
        </p:nvSpPr>
        <p:spPr>
          <a:xfrm>
            <a:off x="284175" y="4602138"/>
            <a:ext cx="17082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0" i="0" lang="en-US" sz="4000" u="none">
                <a:solidFill>
                  <a:schemeClr val="dk1"/>
                </a:solidFill>
                <a:latin typeface="Arial"/>
                <a:ea typeface="Arial"/>
                <a:cs typeface="Arial"/>
                <a:sym typeface="Arial"/>
              </a:rPr>
              <a:t>ARNm</a:t>
            </a:r>
            <a:endParaRPr/>
          </a:p>
        </p:txBody>
      </p:sp>
      <p:sp>
        <p:nvSpPr>
          <p:cNvPr id="1015" name="Google Shape;1015;p45"/>
          <p:cNvSpPr/>
          <p:nvPr/>
        </p:nvSpPr>
        <p:spPr>
          <a:xfrm>
            <a:off x="866775" y="5213300"/>
            <a:ext cx="533400" cy="882600"/>
          </a:xfrm>
          <a:prstGeom prst="downArrow">
            <a:avLst>
              <a:gd fmla="val 16914" name="adj1"/>
              <a:gd fmla="val 50000" name="adj2"/>
            </a:avLst>
          </a:prstGeom>
          <a:gradFill>
            <a:gsLst>
              <a:gs pos="0">
                <a:srgbClr val="9BC1FF"/>
              </a:gs>
              <a:gs pos="100000">
                <a:srgbClr val="3F80CD"/>
              </a:gs>
            </a:gsLst>
            <a:lin ang="5400000" scaled="0"/>
          </a:grad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016" name="Google Shape;1016;p45"/>
          <p:cNvSpPr/>
          <p:nvPr/>
        </p:nvSpPr>
        <p:spPr>
          <a:xfrm>
            <a:off x="1828800" y="4683250"/>
            <a:ext cx="457200" cy="2022300"/>
          </a:xfrm>
          <a:prstGeom prst="rightBrace">
            <a:avLst>
              <a:gd fmla="val 348" name="adj1"/>
              <a:gd fmla="val 50000" name="adj2"/>
            </a:avLst>
          </a:prstGeom>
          <a:noFill/>
          <a:ln cap="flat" cmpd="sng" w="25400">
            <a:solidFill>
              <a:schemeClr val="dk1"/>
            </a:solidFill>
            <a:prstDash val="solid"/>
            <a:miter lim="800000"/>
            <a:headEnd len="sm" w="sm" type="none"/>
            <a:tailEnd len="sm" w="sm" type="none"/>
          </a:ln>
          <a:effectLst>
            <a:outerShdw blurRad="63500" dir="5400000" dist="20000">
              <a:srgbClr val="80808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017" name="Google Shape;1017;p45"/>
          <p:cNvSpPr txBox="1"/>
          <p:nvPr/>
        </p:nvSpPr>
        <p:spPr>
          <a:xfrm>
            <a:off x="2286000" y="5459412"/>
            <a:ext cx="1447800" cy="6461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Citoplasma o RER</a:t>
            </a:r>
            <a:endParaRPr/>
          </a:p>
        </p:txBody>
      </p:sp>
      <p:sp>
        <p:nvSpPr>
          <p:cNvPr id="1018" name="Google Shape;1018;p45"/>
          <p:cNvSpPr txBox="1"/>
          <p:nvPr/>
        </p:nvSpPr>
        <p:spPr>
          <a:xfrm>
            <a:off x="3895725" y="5834088"/>
            <a:ext cx="5136000" cy="88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Por tanto en la traducción participarán:</a:t>
            </a:r>
            <a:endParaRPr/>
          </a:p>
          <a:p>
            <a:pPr indent="-317500" lvl="0" marL="457200" rtl="0" algn="l">
              <a:spcBef>
                <a:spcPts val="0"/>
              </a:spcBef>
              <a:spcAft>
                <a:spcPts val="0"/>
              </a:spcAft>
              <a:buSzPts val="1400"/>
              <a:buChar char="-"/>
            </a:pPr>
            <a:r>
              <a:rPr lang="en-US"/>
              <a:t>Código genético.</a:t>
            </a:r>
            <a:endParaRPr/>
          </a:p>
          <a:p>
            <a:pPr indent="-317500" lvl="0" marL="457200" rtl="0" algn="l">
              <a:spcBef>
                <a:spcPts val="0"/>
              </a:spcBef>
              <a:spcAft>
                <a:spcPts val="0"/>
              </a:spcAft>
              <a:buSzPts val="1400"/>
              <a:buChar char="-"/>
            </a:pPr>
            <a:r>
              <a:rPr lang="en-US"/>
              <a:t>Los ARN</a:t>
            </a:r>
            <a:r>
              <a:rPr baseline="-25000" lang="en-US" sz="1800"/>
              <a:t>t</a:t>
            </a:r>
            <a:endParaRPr baseline="-25000" sz="1800"/>
          </a:p>
          <a:p>
            <a:pPr indent="-317500" lvl="0" marL="457200" rtl="0" algn="l">
              <a:spcBef>
                <a:spcPts val="0"/>
              </a:spcBef>
              <a:spcAft>
                <a:spcPts val="0"/>
              </a:spcAft>
              <a:buSzPts val="1400"/>
              <a:buChar char="-"/>
            </a:pPr>
            <a:r>
              <a:rPr lang="en-US"/>
              <a:t>El ribosoma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022" name="Shape 1022"/>
        <p:cNvGrpSpPr/>
        <p:nvPr/>
      </p:nvGrpSpPr>
      <p:grpSpPr>
        <a:xfrm>
          <a:off x="0" y="0"/>
          <a:ext cx="0" cy="0"/>
          <a:chOff x="0" y="0"/>
          <a:chExt cx="0" cy="0"/>
        </a:xfrm>
      </p:grpSpPr>
      <p:sp>
        <p:nvSpPr>
          <p:cNvPr id="1023" name="Google Shape;1023;p46"/>
          <p:cNvSpPr txBox="1"/>
          <p:nvPr/>
        </p:nvSpPr>
        <p:spPr>
          <a:xfrm>
            <a:off x="228600" y="0"/>
            <a:ext cx="3200400" cy="12588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4000"/>
              <a:buFont typeface="Calibri"/>
              <a:buNone/>
            </a:pPr>
            <a:r>
              <a:rPr b="1" i="0" lang="en-US" sz="4000" u="none">
                <a:solidFill>
                  <a:srgbClr val="000000"/>
                </a:solidFill>
                <a:latin typeface="Calibri"/>
                <a:ea typeface="Calibri"/>
                <a:cs typeface="Calibri"/>
                <a:sym typeface="Calibri"/>
              </a:rPr>
              <a:t>Traducción</a:t>
            </a:r>
            <a:endParaRPr b="1" i="0" sz="4000" u="non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800"/>
              <a:buFont typeface="Calibri"/>
              <a:buNone/>
            </a:pPr>
            <a:r>
              <a:rPr b="0" i="0" lang="en-US" sz="2800" u="none">
                <a:solidFill>
                  <a:srgbClr val="000000"/>
                </a:solidFill>
                <a:latin typeface="Calibri"/>
                <a:ea typeface="Calibri"/>
                <a:cs typeface="Calibri"/>
                <a:sym typeface="Calibri"/>
              </a:rPr>
              <a:t>El código genético</a:t>
            </a:r>
            <a:endParaRPr/>
          </a:p>
        </p:txBody>
      </p:sp>
      <p:sp>
        <p:nvSpPr>
          <p:cNvPr id="1024" name="Google Shape;1024;p46"/>
          <p:cNvSpPr txBox="1"/>
          <p:nvPr/>
        </p:nvSpPr>
        <p:spPr>
          <a:xfrm>
            <a:off x="228600" y="3136900"/>
            <a:ext cx="4419600" cy="3694112"/>
          </a:xfrm>
          <a:prstGeom prst="rect">
            <a:avLst/>
          </a:prstGeom>
          <a:noFill/>
          <a:ln cap="flat"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800"/>
              <a:buFont typeface="Calibri"/>
              <a:buAutoNum type="alphaUcPeriod"/>
            </a:pPr>
            <a:r>
              <a:rPr b="0" i="0" lang="en-US" sz="1800" u="none">
                <a:solidFill>
                  <a:schemeClr val="dk1"/>
                </a:solidFill>
                <a:latin typeface="Arial"/>
                <a:ea typeface="Arial"/>
                <a:cs typeface="Arial"/>
                <a:sym typeface="Arial"/>
              </a:rPr>
              <a:t>El código genético es redundante.</a:t>
            </a:r>
            <a:endParaRPr/>
          </a:p>
          <a:p>
            <a:pPr indent="-255587" lvl="1" marL="619125"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Más de un codón codifica el mismo aminoácido.</a:t>
            </a:r>
            <a:endParaRPr/>
          </a:p>
          <a:p>
            <a:pPr indent="-342900" lvl="0" marL="342900" marR="0" rtl="0" algn="l">
              <a:lnSpc>
                <a:spcPct val="100000"/>
              </a:lnSpc>
              <a:spcBef>
                <a:spcPts val="0"/>
              </a:spcBef>
              <a:spcAft>
                <a:spcPts val="0"/>
              </a:spcAft>
              <a:buClr>
                <a:srgbClr val="000000"/>
              </a:buClr>
              <a:buSzPts val="1800"/>
              <a:buFont typeface="Calibri"/>
              <a:buAutoNum type="alphaUcPeriod"/>
            </a:pPr>
            <a:r>
              <a:rPr b="0" i="0" lang="en-US" sz="1800" u="none">
                <a:solidFill>
                  <a:srgbClr val="000000"/>
                </a:solidFill>
                <a:latin typeface="Arial"/>
                <a:ea typeface="Arial"/>
                <a:cs typeface="Arial"/>
                <a:sym typeface="Arial"/>
              </a:rPr>
              <a:t>El código es degenerado.</a:t>
            </a:r>
            <a:endParaRPr b="0" i="0" sz="1800" u="none">
              <a:solidFill>
                <a:schemeClr val="dk1"/>
              </a:solidFill>
              <a:latin typeface="Arial"/>
              <a:ea typeface="Arial"/>
              <a:cs typeface="Arial"/>
              <a:sym typeface="Arial"/>
            </a:endParaRPr>
          </a:p>
          <a:p>
            <a:pPr indent="-255587" lvl="1" marL="619125"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En la mayoría de los casos la tercera base no añade información.</a:t>
            </a:r>
            <a:endParaRPr/>
          </a:p>
          <a:p>
            <a:pPr indent="-342900" lvl="0" marL="342900" marR="0" rtl="0" algn="l">
              <a:lnSpc>
                <a:spcPct val="100000"/>
              </a:lnSpc>
              <a:spcBef>
                <a:spcPts val="0"/>
              </a:spcBef>
              <a:spcAft>
                <a:spcPts val="0"/>
              </a:spcAft>
              <a:buClr>
                <a:schemeClr val="dk1"/>
              </a:buClr>
              <a:buSzPts val="1800"/>
              <a:buFont typeface="Calibri"/>
              <a:buAutoNum type="alphaUcPeriod"/>
            </a:pPr>
            <a:r>
              <a:rPr b="0" i="0" lang="en-US" sz="1800" u="none">
                <a:solidFill>
                  <a:schemeClr val="dk1"/>
                </a:solidFill>
                <a:latin typeface="Arial"/>
                <a:ea typeface="Arial"/>
                <a:cs typeface="Arial"/>
                <a:sym typeface="Arial"/>
              </a:rPr>
              <a:t>El código es prácticamente universal.</a:t>
            </a:r>
            <a:endParaRPr b="0" i="0" sz="1800" u="none">
              <a:solidFill>
                <a:schemeClr val="dk1"/>
              </a:solidFill>
              <a:latin typeface="Arial"/>
              <a:ea typeface="Arial"/>
              <a:cs typeface="Arial"/>
              <a:sym typeface="Arial"/>
            </a:endParaRPr>
          </a:p>
          <a:p>
            <a:pPr indent="-255587" lvl="1" marL="619125"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Los s.s.v.v. comparten el mismo código, con unas pocas excepciones.</a:t>
            </a:r>
            <a:endParaRPr b="0" i="0" sz="1800" u="none" cap="none" strike="noStrike">
              <a:solidFill>
                <a:schemeClr val="dk1"/>
              </a:solidFill>
              <a:latin typeface="Arial"/>
              <a:ea typeface="Arial"/>
              <a:cs typeface="Arial"/>
              <a:sym typeface="Arial"/>
            </a:endParaRPr>
          </a:p>
          <a:p>
            <a:pPr indent="-255587" lvl="1" marL="619125"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Es decir todos compartimos la misma codificación para los mismos 20 aminoácidos.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descr="geneticcode.jpg" id="1025" name="Google Shape;1025;p46"/>
          <p:cNvPicPr preferRelativeResize="0"/>
          <p:nvPr/>
        </p:nvPicPr>
        <p:blipFill rotWithShape="1">
          <a:blip r:embed="rId3">
            <a:alphaModFix/>
          </a:blip>
          <a:srcRect b="0" l="0" r="0" t="0"/>
          <a:stretch/>
        </p:blipFill>
        <p:spPr>
          <a:xfrm>
            <a:off x="4724400" y="2863850"/>
            <a:ext cx="4305300" cy="3689350"/>
          </a:xfrm>
          <a:prstGeom prst="rect">
            <a:avLst/>
          </a:prstGeom>
          <a:noFill/>
          <a:ln>
            <a:noFill/>
          </a:ln>
        </p:spPr>
      </p:pic>
      <p:sp>
        <p:nvSpPr>
          <p:cNvPr id="1026" name="Google Shape;1026;p46"/>
          <p:cNvSpPr txBox="1"/>
          <p:nvPr/>
        </p:nvSpPr>
        <p:spPr>
          <a:xfrm>
            <a:off x="419100" y="2389187"/>
            <a:ext cx="8801100" cy="7699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Hay 20 aminoácidos, 64 posibles combinaciones de tres bases o codones, para 6</a:t>
            </a:r>
            <a:r>
              <a:rPr lang="en-US" sz="2200">
                <a:solidFill>
                  <a:schemeClr val="dk1"/>
                </a:solidFill>
              </a:rPr>
              <a:t>1</a:t>
            </a:r>
            <a:r>
              <a:rPr b="0" i="0" lang="en-US" sz="2200" u="none">
                <a:solidFill>
                  <a:schemeClr val="dk1"/>
                </a:solidFill>
                <a:latin typeface="Arial"/>
                <a:ea typeface="Arial"/>
                <a:cs typeface="Arial"/>
                <a:sym typeface="Arial"/>
              </a:rPr>
              <a:t> ARNt espec</a:t>
            </a:r>
            <a:r>
              <a:rPr lang="en-US" sz="2200">
                <a:solidFill>
                  <a:schemeClr val="dk1"/>
                </a:solidFill>
              </a:rPr>
              <a:t>íficos.</a:t>
            </a:r>
            <a:endParaRPr/>
          </a:p>
        </p:txBody>
      </p:sp>
      <p:sp>
        <p:nvSpPr>
          <p:cNvPr id="1027" name="Google Shape;1027;p46"/>
          <p:cNvSpPr txBox="1"/>
          <p:nvPr/>
        </p:nvSpPr>
        <p:spPr>
          <a:xfrm>
            <a:off x="304800" y="1087426"/>
            <a:ext cx="8534400" cy="927900"/>
          </a:xfrm>
          <a:prstGeom prst="rect">
            <a:avLst/>
          </a:prstGeom>
          <a:solidFill>
            <a:srgbClr val="8EB4E3"/>
          </a:solidFill>
          <a:ln cap="flat" cmpd="sng" w="9525">
            <a:solidFill>
              <a:schemeClr val="dk2"/>
            </a:solidFill>
            <a:prstDash val="solid"/>
            <a:miter lim="800000"/>
            <a:headEnd len="sm" w="sm" type="none"/>
            <a:tailEnd len="sm" w="sm" type="none"/>
          </a:ln>
          <a:effectLst>
            <a:outerShdw blurRad="63500" dir="2700000" dist="38100">
              <a:srgbClr val="808080">
                <a:alpha val="42745"/>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lang="en-US" sz="1800">
                <a:solidFill>
                  <a:schemeClr val="dk1"/>
                </a:solidFill>
              </a:rPr>
              <a:t>Es un conjunto de reglas por las cuales la información codificada en el material genético (secuencias de ARN o ADN) se traduce a proteínas en el citoplasma de las células.</a:t>
            </a:r>
            <a:endParaRPr/>
          </a:p>
          <a:p>
            <a:pPr indent="0" lvl="0" marL="0" marR="0" rtl="0" algn="l">
              <a:lnSpc>
                <a:spcPct val="100000"/>
              </a:lnSpc>
              <a:spcBef>
                <a:spcPts val="0"/>
              </a:spcBef>
              <a:spcAft>
                <a:spcPts val="0"/>
              </a:spcAft>
              <a:buClr>
                <a:schemeClr val="dk1"/>
              </a:buClr>
              <a:buSzPts val="800"/>
              <a:buFont typeface="Arial"/>
              <a:buNone/>
            </a:pPr>
            <a:r>
              <a:t/>
            </a:r>
            <a:endParaRPr b="0" i="0" sz="8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lang="en-US" sz="1800">
                <a:solidFill>
                  <a:schemeClr val="dk1"/>
                </a:solidFill>
              </a:rPr>
              <a:t>La relación se establece entre tripletes (codones) y aminoácidos.</a:t>
            </a:r>
            <a:r>
              <a:rPr b="0" i="0" lang="en-US" sz="18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28" name="Google Shape;1028;p46"/>
          <p:cNvSpPr txBox="1"/>
          <p:nvPr/>
        </p:nvSpPr>
        <p:spPr>
          <a:xfrm>
            <a:off x="3233175" y="125950"/>
            <a:ext cx="5562600" cy="64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 el proceso por el cual en los ribosomas se producen proteínas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4">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032" name="Shape 1032"/>
        <p:cNvGrpSpPr/>
        <p:nvPr/>
      </p:nvGrpSpPr>
      <p:grpSpPr>
        <a:xfrm>
          <a:off x="0" y="0"/>
          <a:ext cx="0" cy="0"/>
          <a:chOff x="0" y="0"/>
          <a:chExt cx="0" cy="0"/>
        </a:xfrm>
      </p:grpSpPr>
      <p:sp>
        <p:nvSpPr>
          <p:cNvPr id="1033" name="Google Shape;1033;p47"/>
          <p:cNvSpPr txBox="1"/>
          <p:nvPr/>
        </p:nvSpPr>
        <p:spPr>
          <a:xfrm>
            <a:off x="539750" y="609600"/>
            <a:ext cx="8113500" cy="2208600"/>
          </a:xfrm>
          <a:prstGeom prst="rect">
            <a:avLst/>
          </a:prstGeom>
          <a:noFill/>
          <a:ln>
            <a:noFill/>
          </a:ln>
        </p:spPr>
        <p:txBody>
          <a:bodyPr anchorCtr="0" anchor="t" bIns="45700" lIns="274300" spcFirstLastPara="1" rIns="182875" wrap="square" tIns="0">
            <a:noAutofit/>
          </a:bodyPr>
          <a:lstStyle/>
          <a:p>
            <a:pPr indent="-214947" lvl="0" marL="173037" marR="0" rtl="0" algn="just">
              <a:lnSpc>
                <a:spcPct val="90909"/>
              </a:lnSpc>
              <a:spcBef>
                <a:spcPts val="0"/>
              </a:spcBef>
              <a:spcAft>
                <a:spcPts val="0"/>
              </a:spcAft>
              <a:buClr>
                <a:srgbClr val="000000"/>
              </a:buClr>
              <a:buSzPts val="2200"/>
              <a:buFont typeface="Noto Sans Symbols"/>
              <a:buChar char="➢"/>
            </a:pPr>
            <a:r>
              <a:rPr b="0" i="0" lang="en-US" sz="2200" u="none">
                <a:solidFill>
                  <a:srgbClr val="000000"/>
                </a:solidFill>
                <a:latin typeface="Calibri"/>
                <a:ea typeface="Calibri"/>
                <a:cs typeface="Calibri"/>
                <a:sym typeface="Calibri"/>
              </a:rPr>
              <a:t>El ARNt es el más pequeño de los tres tipos principales de ARN. </a:t>
            </a:r>
            <a:endParaRPr sz="2200"/>
          </a:p>
          <a:p>
            <a:pPr indent="-214947" lvl="0" marL="173037" marR="0" rtl="0" algn="just">
              <a:lnSpc>
                <a:spcPct val="90909"/>
              </a:lnSpc>
              <a:spcBef>
                <a:spcPts val="440"/>
              </a:spcBef>
              <a:spcAft>
                <a:spcPts val="0"/>
              </a:spcAft>
              <a:buClr>
                <a:srgbClr val="000000"/>
              </a:buClr>
              <a:buSzPts val="2200"/>
              <a:buFont typeface="Noto Sans Symbols"/>
              <a:buChar char="➢"/>
            </a:pPr>
            <a:r>
              <a:rPr b="0" i="0" lang="en-US" sz="2200" u="none">
                <a:solidFill>
                  <a:srgbClr val="000000"/>
                </a:solidFill>
                <a:latin typeface="Calibri"/>
                <a:ea typeface="Calibri"/>
                <a:cs typeface="Calibri"/>
                <a:sym typeface="Calibri"/>
              </a:rPr>
              <a:t>Su misión es la de transferir aminoácidos desde el citoplasma hasta la maquinaria respons</a:t>
            </a:r>
            <a:r>
              <a:rPr lang="en-US" sz="2200">
                <a:latin typeface="Calibri"/>
                <a:ea typeface="Calibri"/>
                <a:cs typeface="Calibri"/>
                <a:sym typeface="Calibri"/>
              </a:rPr>
              <a:t>a</a:t>
            </a:r>
            <a:r>
              <a:rPr b="0" i="0" lang="en-US" sz="2200" u="none">
                <a:solidFill>
                  <a:srgbClr val="000000"/>
                </a:solidFill>
                <a:latin typeface="Calibri"/>
                <a:ea typeface="Calibri"/>
                <a:cs typeface="Calibri"/>
                <a:sym typeface="Calibri"/>
              </a:rPr>
              <a:t>ble de sintetizar proteínas. Motivo por el que recibe el nombre de ARNt. </a:t>
            </a:r>
            <a:endParaRPr sz="2200"/>
          </a:p>
          <a:p>
            <a:pPr indent="-214947" lvl="0" marL="173037" marR="0" rtl="0" algn="just">
              <a:lnSpc>
                <a:spcPct val="90909"/>
              </a:lnSpc>
              <a:spcBef>
                <a:spcPts val="440"/>
              </a:spcBef>
              <a:spcAft>
                <a:spcPts val="0"/>
              </a:spcAft>
              <a:buClr>
                <a:srgbClr val="000000"/>
              </a:buClr>
              <a:buSzPts val="2200"/>
              <a:buFont typeface="Noto Sans Symbols"/>
              <a:buChar char="➢"/>
            </a:pPr>
            <a:r>
              <a:rPr b="0" i="0" lang="en-US" sz="2200" u="none">
                <a:solidFill>
                  <a:srgbClr val="000000"/>
                </a:solidFill>
                <a:latin typeface="Calibri"/>
                <a:ea typeface="Calibri"/>
                <a:cs typeface="Calibri"/>
                <a:sym typeface="Calibri"/>
              </a:rPr>
              <a:t>Hay al menos 20 ARNt, cada uno de los cuales corresponde a uno de los 20 </a:t>
            </a:r>
            <a:r>
              <a:rPr lang="en-US" sz="2200">
                <a:latin typeface="Calibri"/>
                <a:ea typeface="Calibri"/>
                <a:cs typeface="Calibri"/>
                <a:sym typeface="Calibri"/>
              </a:rPr>
              <a:t>aminoácidos</a:t>
            </a:r>
            <a:r>
              <a:rPr b="0" i="0" lang="en-US" sz="2200" u="none">
                <a:solidFill>
                  <a:srgbClr val="000000"/>
                </a:solidFill>
                <a:latin typeface="Calibri"/>
                <a:ea typeface="Calibri"/>
                <a:cs typeface="Calibri"/>
                <a:sym typeface="Calibri"/>
              </a:rPr>
              <a:t> necesarios para la síntesis de proteínas</a:t>
            </a:r>
            <a:r>
              <a:rPr b="1" i="0" lang="en-US" sz="2200" u="none">
                <a:solidFill>
                  <a:srgbClr val="000000"/>
                </a:solidFill>
                <a:latin typeface="Calibri"/>
                <a:ea typeface="Calibri"/>
                <a:cs typeface="Calibri"/>
                <a:sym typeface="Calibri"/>
              </a:rPr>
              <a:t>.</a:t>
            </a:r>
            <a:endParaRPr sz="2200"/>
          </a:p>
        </p:txBody>
      </p:sp>
      <p:sp>
        <p:nvSpPr>
          <p:cNvPr id="1034" name="Google Shape;1034;p47"/>
          <p:cNvSpPr txBox="1"/>
          <p:nvPr/>
        </p:nvSpPr>
        <p:spPr>
          <a:xfrm>
            <a:off x="457200" y="115887"/>
            <a:ext cx="4906962" cy="649287"/>
          </a:xfrm>
          <a:prstGeom prst="rect">
            <a:avLst/>
          </a:prstGeom>
          <a:noFill/>
          <a:ln>
            <a:noFill/>
          </a:ln>
        </p:spPr>
        <p:txBody>
          <a:bodyPr anchorCtr="0" anchor="t" bIns="45700" lIns="91425" spcFirstLastPara="1" rIns="91425" wrap="square" tIns="45700">
            <a:noAutofit/>
          </a:bodyPr>
          <a:lstStyle/>
          <a:p>
            <a:pPr indent="-571500" lvl="0" marL="571500" marR="0" rtl="0" algn="l">
              <a:lnSpc>
                <a:spcPct val="100000"/>
              </a:lnSpc>
              <a:spcBef>
                <a:spcPts val="0"/>
              </a:spcBef>
              <a:spcAft>
                <a:spcPts val="0"/>
              </a:spcAft>
              <a:buClr>
                <a:srgbClr val="000000"/>
              </a:buClr>
              <a:buSzPts val="3200"/>
              <a:buFont typeface="Calibri"/>
              <a:buNone/>
            </a:pPr>
            <a:r>
              <a:rPr b="1" i="0" lang="en-US" sz="3200" u="sng">
                <a:solidFill>
                  <a:srgbClr val="000000"/>
                </a:solidFill>
                <a:latin typeface="Calibri"/>
                <a:ea typeface="Calibri"/>
                <a:cs typeface="Calibri"/>
                <a:sym typeface="Calibri"/>
              </a:rPr>
              <a:t>ARN Transferente (ARNt)</a:t>
            </a:r>
            <a:endParaRPr/>
          </a:p>
        </p:txBody>
      </p:sp>
      <p:sp>
        <p:nvSpPr>
          <p:cNvPr id="1035" name="Google Shape;1035;p47"/>
          <p:cNvSpPr txBox="1"/>
          <p:nvPr/>
        </p:nvSpPr>
        <p:spPr>
          <a:xfrm>
            <a:off x="539750" y="3407837"/>
            <a:ext cx="4248000" cy="3170100"/>
          </a:xfrm>
          <a:prstGeom prst="rect">
            <a:avLst/>
          </a:prstGeom>
          <a:noFill/>
          <a:ln>
            <a:noFill/>
          </a:ln>
        </p:spPr>
        <p:txBody>
          <a:bodyPr anchorCtr="0" anchor="t" bIns="45700" lIns="91425" spcFirstLastPara="1" rIns="91425" wrap="square" tIns="45700">
            <a:noAutofit/>
          </a:bodyPr>
          <a:lstStyle/>
          <a:p>
            <a:pPr indent="-263525" lvl="0" marL="263525" marR="0" rtl="0" algn="just">
              <a:lnSpc>
                <a:spcPct val="100000"/>
              </a:lnSpc>
              <a:spcBef>
                <a:spcPts val="0"/>
              </a:spcBef>
              <a:spcAft>
                <a:spcPts val="0"/>
              </a:spcAft>
              <a:buClr>
                <a:srgbClr val="000000"/>
              </a:buClr>
              <a:buSzPts val="2000"/>
              <a:buFont typeface="Calibri"/>
              <a:buAutoNum type="arabicParenR"/>
            </a:pPr>
            <a:r>
              <a:rPr b="1" i="0" lang="en-US" sz="2000" u="none">
                <a:solidFill>
                  <a:srgbClr val="000000"/>
                </a:solidFill>
                <a:latin typeface="Calibri"/>
                <a:ea typeface="Calibri"/>
                <a:cs typeface="Calibri"/>
                <a:sym typeface="Calibri"/>
              </a:rPr>
              <a:t>Estructura primaria- </a:t>
            </a:r>
            <a:r>
              <a:rPr b="0" i="0" lang="en-US" sz="2000" u="none">
                <a:solidFill>
                  <a:srgbClr val="000000"/>
                </a:solidFill>
                <a:latin typeface="Calibri"/>
                <a:ea typeface="Calibri"/>
                <a:cs typeface="Calibri"/>
                <a:sym typeface="Calibri"/>
              </a:rPr>
              <a:t>La secuencia de nucleótidos.</a:t>
            </a:r>
            <a:endParaRPr b="0" i="0" sz="2000" u="none">
              <a:solidFill>
                <a:srgbClr val="000000"/>
              </a:solidFill>
              <a:latin typeface="Calibri"/>
              <a:ea typeface="Calibri"/>
              <a:cs typeface="Calibri"/>
              <a:sym typeface="Calibri"/>
            </a:endParaRPr>
          </a:p>
          <a:p>
            <a:pPr indent="-263525" lvl="0" marL="263525" marR="0" rtl="0" algn="just">
              <a:lnSpc>
                <a:spcPct val="100000"/>
              </a:lnSpc>
              <a:spcBef>
                <a:spcPts val="0"/>
              </a:spcBef>
              <a:spcAft>
                <a:spcPts val="0"/>
              </a:spcAft>
              <a:buClr>
                <a:srgbClr val="000000"/>
              </a:buClr>
              <a:buSzPts val="2000"/>
              <a:buFont typeface="Calibri"/>
              <a:buNone/>
            </a:pPr>
            <a:r>
              <a:rPr b="1" i="0" lang="en-US" sz="2000" u="none">
                <a:solidFill>
                  <a:srgbClr val="000000"/>
                </a:solidFill>
                <a:latin typeface="Calibri"/>
                <a:ea typeface="Calibri"/>
                <a:cs typeface="Calibri"/>
                <a:sym typeface="Calibri"/>
              </a:rPr>
              <a:t>2) Estructura secundaria</a:t>
            </a:r>
            <a:r>
              <a:rPr b="0" i="0" lang="en-US" sz="2000" u="none">
                <a:solidFill>
                  <a:srgbClr val="000000"/>
                </a:solidFill>
                <a:latin typeface="Calibri"/>
                <a:ea typeface="Calibri"/>
                <a:cs typeface="Calibri"/>
                <a:sym typeface="Calibri"/>
              </a:rPr>
              <a:t>- La cadena simple muestra regiones complementarias que se unen, mediante puentes de hidrógeno, para dar lugar a una estructura de hoja de trébol. </a:t>
            </a:r>
            <a:endParaRPr/>
          </a:p>
          <a:p>
            <a:pPr indent="-263525" lvl="0" marL="263525" marR="0" rtl="0" algn="just">
              <a:lnSpc>
                <a:spcPct val="100000"/>
              </a:lnSpc>
              <a:spcBef>
                <a:spcPts val="0"/>
              </a:spcBef>
              <a:spcAft>
                <a:spcPts val="0"/>
              </a:spcAft>
              <a:buClr>
                <a:srgbClr val="000000"/>
              </a:buClr>
              <a:buSzPts val="2000"/>
              <a:buFont typeface="Calibri"/>
              <a:buNone/>
            </a:pPr>
            <a:r>
              <a:rPr b="1" i="0" lang="en-US" sz="2000" u="none">
                <a:solidFill>
                  <a:srgbClr val="000000"/>
                </a:solidFill>
                <a:latin typeface="Calibri"/>
                <a:ea typeface="Calibri"/>
                <a:cs typeface="Calibri"/>
                <a:sym typeface="Calibri"/>
              </a:rPr>
              <a:t>3) Estructura terciaria.</a:t>
            </a:r>
            <a:endParaRPr/>
          </a:p>
          <a:p>
            <a:pPr indent="0" lvl="0" marL="0" marR="0" rtl="0" algn="l">
              <a:lnSpc>
                <a:spcPct val="100000"/>
              </a:lnSpc>
              <a:spcBef>
                <a:spcPts val="0"/>
              </a:spcBef>
              <a:spcAft>
                <a:spcPts val="0"/>
              </a:spcAft>
              <a:buNone/>
            </a:pPr>
            <a:r>
              <a:t/>
            </a:r>
            <a:endParaRPr b="1" i="0" sz="2000" u="none">
              <a:solidFill>
                <a:srgbClr val="000000"/>
              </a:solidFill>
              <a:latin typeface="Calibri"/>
              <a:ea typeface="Calibri"/>
              <a:cs typeface="Calibri"/>
              <a:sym typeface="Calibri"/>
            </a:endParaRPr>
          </a:p>
        </p:txBody>
      </p:sp>
      <p:sp>
        <p:nvSpPr>
          <p:cNvPr id="1036" name="Google Shape;1036;p47"/>
          <p:cNvSpPr txBox="1"/>
          <p:nvPr/>
        </p:nvSpPr>
        <p:spPr>
          <a:xfrm>
            <a:off x="350100" y="2818200"/>
            <a:ext cx="1871700" cy="504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400"/>
              <a:buFont typeface="Calibri"/>
              <a:buNone/>
            </a:pPr>
            <a:r>
              <a:rPr b="1" lang="en-US" sz="2400">
                <a:latin typeface="Calibri"/>
                <a:ea typeface="Calibri"/>
                <a:cs typeface="Calibri"/>
                <a:sym typeface="Calibri"/>
              </a:rPr>
              <a:t>Es</a:t>
            </a:r>
            <a:r>
              <a:rPr b="1" i="0" lang="en-US" sz="2400" u="none">
                <a:solidFill>
                  <a:srgbClr val="000000"/>
                </a:solidFill>
                <a:latin typeface="Calibri"/>
                <a:ea typeface="Calibri"/>
                <a:cs typeface="Calibri"/>
                <a:sym typeface="Calibri"/>
              </a:rPr>
              <a:t>tructur</a:t>
            </a:r>
            <a:r>
              <a:rPr b="1" lang="en-US" sz="2400">
                <a:latin typeface="Calibri"/>
                <a:ea typeface="Calibri"/>
                <a:cs typeface="Calibri"/>
                <a:sym typeface="Calibri"/>
              </a:rPr>
              <a:t>a</a:t>
            </a:r>
            <a:endParaRPr/>
          </a:p>
        </p:txBody>
      </p:sp>
      <p:pic>
        <p:nvPicPr>
          <p:cNvPr descr="trna.jpg" id="1037" name="Google Shape;1037;p47"/>
          <p:cNvPicPr preferRelativeResize="0"/>
          <p:nvPr/>
        </p:nvPicPr>
        <p:blipFill rotWithShape="1">
          <a:blip r:embed="rId3">
            <a:alphaModFix/>
          </a:blip>
          <a:srcRect b="0" l="0" r="0" t="0"/>
          <a:stretch/>
        </p:blipFill>
        <p:spPr>
          <a:xfrm>
            <a:off x="5191450" y="2749226"/>
            <a:ext cx="2945483" cy="3958824"/>
          </a:xfrm>
          <a:prstGeom prst="rect">
            <a:avLst/>
          </a:prstGeom>
          <a:noFill/>
          <a:ln>
            <a:noFill/>
          </a:ln>
        </p:spPr>
      </p:pic>
      <p:sp>
        <p:nvSpPr>
          <p:cNvPr id="1038" name="Google Shape;1038;p47"/>
          <p:cNvSpPr/>
          <p:nvPr/>
        </p:nvSpPr>
        <p:spPr>
          <a:xfrm>
            <a:off x="82550" y="6288087"/>
            <a:ext cx="457200" cy="488950"/>
          </a:xfrm>
          <a:prstGeom prst="downArrow">
            <a:avLst>
              <a:gd fmla="val 11501" name="adj1"/>
              <a:gd fmla="val 50000" name="adj2"/>
            </a:avLst>
          </a:prstGeom>
          <a:gradFill>
            <a:gsLst>
              <a:gs pos="0">
                <a:srgbClr val="9BC1FF"/>
              </a:gs>
              <a:gs pos="100000">
                <a:srgbClr val="3F80CD"/>
              </a:gs>
            </a:gsLst>
            <a:lin ang="5400000" scaled="0"/>
          </a:grad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nvGrpSpPr>
          <p:cNvPr id="1039" name="Google Shape;1039;p47"/>
          <p:cNvGrpSpPr/>
          <p:nvPr/>
        </p:nvGrpSpPr>
        <p:grpSpPr>
          <a:xfrm>
            <a:off x="7418044" y="4981143"/>
            <a:ext cx="1540762" cy="1596771"/>
            <a:chOff x="0" y="0"/>
            <a:chExt cx="2147483647" cy="2147483647"/>
          </a:xfrm>
        </p:grpSpPr>
        <p:pic>
          <p:nvPicPr>
            <p:cNvPr descr="img13.jpg" id="1040" name="Google Shape;1040;p47"/>
            <p:cNvPicPr preferRelativeResize="0"/>
            <p:nvPr/>
          </p:nvPicPr>
          <p:blipFill rotWithShape="1">
            <a:blip r:embed="rId4">
              <a:alphaModFix/>
            </a:blip>
            <a:srcRect b="10469" l="0" r="61964" t="0"/>
            <a:stretch/>
          </p:blipFill>
          <p:spPr>
            <a:xfrm>
              <a:off x="0" y="0"/>
              <a:ext cx="2147483647" cy="2147483402"/>
            </a:xfrm>
            <a:prstGeom prst="rect">
              <a:avLst/>
            </a:prstGeom>
            <a:noFill/>
            <a:ln>
              <a:noFill/>
            </a:ln>
          </p:spPr>
        </p:pic>
        <p:sp>
          <p:nvSpPr>
            <p:cNvPr id="1041" name="Google Shape;1041;p47"/>
            <p:cNvSpPr txBox="1"/>
            <p:nvPr/>
          </p:nvSpPr>
          <p:spPr>
            <a:xfrm>
              <a:off x="0" y="1952257897"/>
              <a:ext cx="708100981" cy="1952257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40" name="Shape 140"/>
        <p:cNvGrpSpPr/>
        <p:nvPr/>
      </p:nvGrpSpPr>
      <p:grpSpPr>
        <a:xfrm>
          <a:off x="0" y="0"/>
          <a:ext cx="0" cy="0"/>
          <a:chOff x="0" y="0"/>
          <a:chExt cx="0" cy="0"/>
        </a:xfrm>
      </p:grpSpPr>
      <p:sp>
        <p:nvSpPr>
          <p:cNvPr id="141" name="Google Shape;141;p21"/>
          <p:cNvSpPr txBox="1"/>
          <p:nvPr/>
        </p:nvSpPr>
        <p:spPr>
          <a:xfrm>
            <a:off x="228600" y="1736725"/>
            <a:ext cx="8305800" cy="368300"/>
          </a:xfrm>
          <a:prstGeom prst="rect">
            <a:avLst/>
          </a:prstGeom>
          <a:noFill/>
          <a:ln>
            <a:noFill/>
          </a:ln>
        </p:spPr>
        <p:txBody>
          <a:bodyPr anchorCtr="0" anchor="t" bIns="46800" lIns="90000" spcFirstLastPara="1" rIns="90000" wrap="square" tIns="46800">
            <a:noAutofit/>
          </a:bodyPr>
          <a:lstStyle/>
          <a:p>
            <a:pPr indent="-346075" lvl="1" marL="803275" marR="0" rtl="0" algn="just">
              <a:lnSpc>
                <a:spcPct val="100000"/>
              </a:lnSpc>
              <a:spcBef>
                <a:spcPts val="0"/>
              </a:spcBef>
              <a:spcAft>
                <a:spcPts val="0"/>
              </a:spcAft>
              <a:buClr>
                <a:srgbClr val="000000"/>
              </a:buClr>
              <a:buSzPts val="1800"/>
              <a:buFont typeface="Times New Roman"/>
              <a:buAutoNum type="arabicPeriod"/>
            </a:pPr>
            <a:r>
              <a:rPr b="0" i="0" lang="en-US" sz="1800" u="none" cap="none" strike="noStrike">
                <a:solidFill>
                  <a:srgbClr val="000000"/>
                </a:solidFill>
                <a:latin typeface="Calibri"/>
                <a:ea typeface="Calibri"/>
                <a:cs typeface="Calibri"/>
                <a:sym typeface="Calibri"/>
              </a:rPr>
              <a:t>Los ácidos nucleicos: </a:t>
            </a:r>
            <a:r>
              <a:rPr b="1" i="0" lang="en-US" sz="1800" u="none" cap="none" strike="noStrike">
                <a:solidFill>
                  <a:srgbClr val="000000"/>
                </a:solidFill>
                <a:latin typeface="Calibri"/>
                <a:ea typeface="Calibri"/>
                <a:cs typeface="Calibri"/>
                <a:sym typeface="Calibri"/>
              </a:rPr>
              <a:t>ADN </a:t>
            </a:r>
            <a:r>
              <a:rPr b="0" i="0" lang="en-US" sz="1800" u="none" cap="none" strike="noStrike">
                <a:solidFill>
                  <a:srgbClr val="000000"/>
                </a:solidFill>
                <a:latin typeface="Calibri"/>
                <a:ea typeface="Calibri"/>
                <a:cs typeface="Calibri"/>
                <a:sym typeface="Calibri"/>
              </a:rPr>
              <a:t>y</a:t>
            </a:r>
            <a:r>
              <a:rPr b="1" i="0" lang="en-US" sz="1800" u="none" cap="none" strike="noStrike">
                <a:solidFill>
                  <a:srgbClr val="000000"/>
                </a:solidFill>
                <a:latin typeface="Calibri"/>
                <a:ea typeface="Calibri"/>
                <a:cs typeface="Calibri"/>
                <a:sym typeface="Calibri"/>
              </a:rPr>
              <a:t> ARN</a:t>
            </a:r>
            <a:endParaRPr/>
          </a:p>
        </p:txBody>
      </p:sp>
      <p:sp>
        <p:nvSpPr>
          <p:cNvPr id="142" name="Google Shape;142;p21"/>
          <p:cNvSpPr txBox="1"/>
          <p:nvPr/>
        </p:nvSpPr>
        <p:spPr>
          <a:xfrm>
            <a:off x="228600" y="3309937"/>
            <a:ext cx="8534400" cy="1109662"/>
          </a:xfrm>
          <a:prstGeom prst="rect">
            <a:avLst/>
          </a:prstGeom>
          <a:noFill/>
          <a:ln>
            <a:noFill/>
          </a:ln>
        </p:spPr>
        <p:txBody>
          <a:bodyPr anchorCtr="0" anchor="t" bIns="46800" lIns="90000" spcFirstLastPara="1" rIns="90000" wrap="square" tIns="46800">
            <a:noAutofit/>
          </a:bodyPr>
          <a:lstStyle/>
          <a:p>
            <a:pPr indent="-346075" lvl="1" marL="803275" marR="0" rtl="0" algn="just">
              <a:lnSpc>
                <a:spcPct val="100000"/>
              </a:lnSpc>
              <a:spcBef>
                <a:spcPts val="0"/>
              </a:spcBef>
              <a:spcAft>
                <a:spcPts val="0"/>
              </a:spcAft>
              <a:buClr>
                <a:srgbClr val="000000"/>
              </a:buClr>
              <a:buSzPts val="1800"/>
              <a:buFont typeface="Calibri"/>
              <a:buAutoNum type="arabicPeriod" startAt="3"/>
            </a:pPr>
            <a:r>
              <a:rPr b="0" i="0" lang="en-US" sz="1800" u="none" cap="none" strike="noStrike">
                <a:solidFill>
                  <a:srgbClr val="000000"/>
                </a:solidFill>
                <a:latin typeface="Calibri"/>
                <a:ea typeface="Calibri"/>
                <a:cs typeface="Calibri"/>
                <a:sym typeface="Calibri"/>
              </a:rPr>
              <a:t>El ADN y la genética molecular:</a:t>
            </a:r>
            <a:endParaRPr/>
          </a:p>
          <a:p>
            <a:pPr indent="-346075" lvl="2" marL="1260475" marR="0" rtl="0" algn="just">
              <a:lnSpc>
                <a:spcPct val="100000"/>
              </a:lnSpc>
              <a:spcBef>
                <a:spcPts val="0"/>
              </a:spcBef>
              <a:spcAft>
                <a:spcPts val="0"/>
              </a:spcAft>
              <a:buClr>
                <a:srgbClr val="000000"/>
              </a:buClr>
              <a:buSzPts val="1600"/>
              <a:buFont typeface="Calibri"/>
              <a:buAutoNum type="alphaLcParenR"/>
            </a:pPr>
            <a:r>
              <a:rPr b="0" i="0" lang="en-US" sz="1600" u="none" cap="none" strike="noStrike">
                <a:solidFill>
                  <a:srgbClr val="000000"/>
                </a:solidFill>
                <a:latin typeface="Calibri"/>
                <a:ea typeface="Calibri"/>
                <a:cs typeface="Calibri"/>
                <a:sym typeface="Calibri"/>
              </a:rPr>
              <a:t>El concepto de </a:t>
            </a:r>
            <a:r>
              <a:rPr b="1" i="0" lang="en-US" sz="1600" u="none" cap="none" strike="noStrike">
                <a:solidFill>
                  <a:srgbClr val="000000"/>
                </a:solidFill>
                <a:latin typeface="Calibri"/>
                <a:ea typeface="Calibri"/>
                <a:cs typeface="Calibri"/>
                <a:sym typeface="Calibri"/>
              </a:rPr>
              <a:t>gen</a:t>
            </a:r>
            <a:r>
              <a:rPr b="0" i="0" lang="en-US" sz="1600" u="none" cap="none" strike="noStrike">
                <a:solidFill>
                  <a:srgbClr val="000000"/>
                </a:solidFill>
                <a:latin typeface="Calibri"/>
                <a:ea typeface="Calibri"/>
                <a:cs typeface="Calibri"/>
                <a:sym typeface="Calibri"/>
              </a:rPr>
              <a:t>.</a:t>
            </a:r>
            <a:endParaRPr/>
          </a:p>
          <a:p>
            <a:pPr indent="-346075" lvl="2" marL="1260475" marR="0" rtl="0" algn="just">
              <a:lnSpc>
                <a:spcPct val="100000"/>
              </a:lnSpc>
              <a:spcBef>
                <a:spcPts val="0"/>
              </a:spcBef>
              <a:spcAft>
                <a:spcPts val="0"/>
              </a:spcAft>
              <a:buClr>
                <a:srgbClr val="000000"/>
              </a:buClr>
              <a:buSzPts val="1600"/>
              <a:buFont typeface="Calibri"/>
              <a:buAutoNum type="alphaLcParenR"/>
            </a:pPr>
            <a:r>
              <a:rPr b="0" i="0" lang="en-US" sz="1600" u="none" cap="none" strike="noStrike">
                <a:solidFill>
                  <a:srgbClr val="000000"/>
                </a:solidFill>
                <a:latin typeface="Calibri"/>
                <a:ea typeface="Calibri"/>
                <a:cs typeface="Calibri"/>
                <a:sym typeface="Calibri"/>
              </a:rPr>
              <a:t>La </a:t>
            </a:r>
            <a:r>
              <a:rPr b="1" i="0" lang="en-US" sz="1600" u="none" cap="none" strike="noStrike">
                <a:solidFill>
                  <a:srgbClr val="000000"/>
                </a:solidFill>
                <a:latin typeface="Calibri"/>
                <a:ea typeface="Calibri"/>
                <a:cs typeface="Calibri"/>
                <a:sym typeface="Calibri"/>
              </a:rPr>
              <a:t>replicación </a:t>
            </a:r>
            <a:r>
              <a:rPr b="0" i="0" lang="en-US" sz="1600" u="none" cap="none" strike="noStrike">
                <a:solidFill>
                  <a:srgbClr val="000000"/>
                </a:solidFill>
                <a:latin typeface="Calibri"/>
                <a:ea typeface="Calibri"/>
                <a:cs typeface="Calibri"/>
                <a:sym typeface="Calibri"/>
              </a:rPr>
              <a:t>del ADN.</a:t>
            </a:r>
            <a:endParaRPr/>
          </a:p>
          <a:p>
            <a:pPr indent="-346075" lvl="2" marL="1260475" marR="0" rtl="0" algn="just">
              <a:lnSpc>
                <a:spcPct val="100000"/>
              </a:lnSpc>
              <a:spcBef>
                <a:spcPts val="0"/>
              </a:spcBef>
              <a:spcAft>
                <a:spcPts val="0"/>
              </a:spcAft>
              <a:buClr>
                <a:srgbClr val="000000"/>
              </a:buClr>
              <a:buSzPts val="1600"/>
              <a:buFont typeface="Calibri"/>
              <a:buAutoNum type="alphaLcParenR"/>
            </a:pPr>
            <a:r>
              <a:rPr b="0" i="0" lang="en-US" sz="1600" u="none" cap="none" strike="noStrike">
                <a:solidFill>
                  <a:srgbClr val="000000"/>
                </a:solidFill>
                <a:latin typeface="Calibri"/>
                <a:ea typeface="Calibri"/>
                <a:cs typeface="Calibri"/>
                <a:sym typeface="Calibri"/>
              </a:rPr>
              <a:t>Las </a:t>
            </a:r>
            <a:r>
              <a:rPr b="1" i="0" lang="en-US" sz="1600" u="none" cap="none" strike="noStrike">
                <a:solidFill>
                  <a:srgbClr val="000000"/>
                </a:solidFill>
                <a:latin typeface="Calibri"/>
                <a:ea typeface="Calibri"/>
                <a:cs typeface="Calibri"/>
                <a:sym typeface="Calibri"/>
              </a:rPr>
              <a:t>mutaciones </a:t>
            </a:r>
            <a:r>
              <a:rPr b="0" i="0" lang="en-US" sz="1600" u="none" cap="none" strike="noStrike">
                <a:solidFill>
                  <a:srgbClr val="000000"/>
                </a:solidFill>
                <a:latin typeface="Calibri"/>
                <a:ea typeface="Calibri"/>
                <a:cs typeface="Calibri"/>
                <a:sym typeface="Calibri"/>
              </a:rPr>
              <a:t>genéticas y sus tipos.</a:t>
            </a:r>
            <a:endParaRPr/>
          </a:p>
        </p:txBody>
      </p:sp>
      <p:sp>
        <p:nvSpPr>
          <p:cNvPr id="143" name="Google Shape;143;p21"/>
          <p:cNvSpPr txBox="1"/>
          <p:nvPr/>
        </p:nvSpPr>
        <p:spPr>
          <a:xfrm>
            <a:off x="228600" y="2105025"/>
            <a:ext cx="8534400" cy="1109662"/>
          </a:xfrm>
          <a:prstGeom prst="rect">
            <a:avLst/>
          </a:prstGeom>
          <a:noFill/>
          <a:ln>
            <a:noFill/>
          </a:ln>
        </p:spPr>
        <p:txBody>
          <a:bodyPr anchorCtr="0" anchor="t" bIns="46800" lIns="90000" spcFirstLastPara="1" rIns="90000" wrap="square" tIns="46800">
            <a:noAutofit/>
          </a:bodyPr>
          <a:lstStyle/>
          <a:p>
            <a:pPr indent="-346075" lvl="1" marL="803275" marR="0" rtl="0" algn="just">
              <a:lnSpc>
                <a:spcPct val="100000"/>
              </a:lnSpc>
              <a:spcBef>
                <a:spcPts val="0"/>
              </a:spcBef>
              <a:spcAft>
                <a:spcPts val="0"/>
              </a:spcAft>
              <a:buClr>
                <a:srgbClr val="000000"/>
              </a:buClr>
              <a:buSzPts val="1800"/>
              <a:buFont typeface="Calibri"/>
              <a:buAutoNum type="arabicPeriod" startAt="2"/>
            </a:pPr>
            <a:r>
              <a:rPr b="1" i="0" lang="en-US" sz="1800" u="none" cap="none" strike="noStrike">
                <a:solidFill>
                  <a:srgbClr val="000000"/>
                </a:solidFill>
                <a:latin typeface="Calibri"/>
                <a:ea typeface="Calibri"/>
                <a:cs typeface="Calibri"/>
                <a:sym typeface="Calibri"/>
              </a:rPr>
              <a:t>Expresión </a:t>
            </a:r>
            <a:r>
              <a:rPr b="0" i="0" lang="en-US" sz="1800" u="none" cap="none" strike="noStrike">
                <a:solidFill>
                  <a:srgbClr val="000000"/>
                </a:solidFill>
                <a:latin typeface="Calibri"/>
                <a:ea typeface="Calibri"/>
                <a:cs typeface="Calibri"/>
                <a:sym typeface="Calibri"/>
              </a:rPr>
              <a:t>de la información genética:</a:t>
            </a:r>
            <a:endParaRPr/>
          </a:p>
          <a:p>
            <a:pPr indent="-244475" lvl="2" marL="1158875" marR="0" rtl="0" algn="just">
              <a:lnSpc>
                <a:spcPct val="100000"/>
              </a:lnSpc>
              <a:spcBef>
                <a:spcPts val="0"/>
              </a:spcBef>
              <a:spcAft>
                <a:spcPts val="0"/>
              </a:spcAft>
              <a:buClr>
                <a:srgbClr val="000000"/>
              </a:buClr>
              <a:buSzPts val="1600"/>
              <a:buFont typeface="Times New Roman"/>
              <a:buAutoNum type="alphaLcParenR"/>
            </a:pPr>
            <a:r>
              <a:rPr b="0" i="0" lang="en-US" sz="1600" u="none" cap="none" strike="noStrike">
                <a:solidFill>
                  <a:srgbClr val="000000"/>
                </a:solidFill>
                <a:latin typeface="Calibri"/>
                <a:ea typeface="Calibri"/>
                <a:cs typeface="Calibri"/>
                <a:sym typeface="Calibri"/>
              </a:rPr>
              <a:t>El </a:t>
            </a:r>
            <a:r>
              <a:rPr b="1" i="0" lang="en-US" sz="1600" u="none" cap="none" strike="noStrike">
                <a:solidFill>
                  <a:srgbClr val="000000"/>
                </a:solidFill>
                <a:latin typeface="Calibri"/>
                <a:ea typeface="Calibri"/>
                <a:cs typeface="Calibri"/>
                <a:sym typeface="Calibri"/>
              </a:rPr>
              <a:t>código genético</a:t>
            </a:r>
            <a:r>
              <a:rPr b="0" i="0" lang="en-US" sz="1600" u="none" cap="none" strike="noStrike">
                <a:solidFill>
                  <a:srgbClr val="000000"/>
                </a:solidFill>
                <a:latin typeface="Calibri"/>
                <a:ea typeface="Calibri"/>
                <a:cs typeface="Calibri"/>
                <a:sym typeface="Calibri"/>
              </a:rPr>
              <a:t>.</a:t>
            </a:r>
            <a:endParaRPr/>
          </a:p>
          <a:p>
            <a:pPr indent="-244475" lvl="2" marL="1158875" marR="0" rtl="0" algn="just">
              <a:lnSpc>
                <a:spcPct val="100000"/>
              </a:lnSpc>
              <a:spcBef>
                <a:spcPts val="0"/>
              </a:spcBef>
              <a:spcAft>
                <a:spcPts val="0"/>
              </a:spcAft>
              <a:buClr>
                <a:srgbClr val="000000"/>
              </a:buClr>
              <a:buSzPts val="1600"/>
              <a:buFont typeface="Times New Roman"/>
              <a:buAutoNum type="alphaLcParenR"/>
            </a:pPr>
            <a:r>
              <a:rPr b="1" i="0" lang="en-US" sz="1600" u="none" cap="none" strike="noStrike">
                <a:solidFill>
                  <a:srgbClr val="000000"/>
                </a:solidFill>
                <a:latin typeface="Calibri"/>
                <a:ea typeface="Calibri"/>
                <a:cs typeface="Calibri"/>
                <a:sym typeface="Calibri"/>
              </a:rPr>
              <a:t>Transcripción</a:t>
            </a:r>
            <a:r>
              <a:rPr b="0" i="0" lang="en-US" sz="1600" u="none" cap="none" strike="noStrike">
                <a:solidFill>
                  <a:srgbClr val="000000"/>
                </a:solidFill>
                <a:latin typeface="Calibri"/>
                <a:ea typeface="Calibri"/>
                <a:cs typeface="Calibri"/>
                <a:sym typeface="Calibri"/>
              </a:rPr>
              <a:t>: de ADN a ARN</a:t>
            </a:r>
            <a:endParaRPr/>
          </a:p>
          <a:p>
            <a:pPr indent="-244475" lvl="2" marL="1158875" marR="0" rtl="0" algn="just">
              <a:lnSpc>
                <a:spcPct val="100000"/>
              </a:lnSpc>
              <a:spcBef>
                <a:spcPts val="0"/>
              </a:spcBef>
              <a:spcAft>
                <a:spcPts val="0"/>
              </a:spcAft>
              <a:buClr>
                <a:srgbClr val="000000"/>
              </a:buClr>
              <a:buSzPts val="1600"/>
              <a:buFont typeface="Times New Roman"/>
              <a:buAutoNum type="alphaLcParenR"/>
            </a:pPr>
            <a:r>
              <a:rPr b="1" i="0" lang="en-US" sz="1600" u="none" cap="none" strike="noStrike">
                <a:solidFill>
                  <a:srgbClr val="000000"/>
                </a:solidFill>
                <a:latin typeface="Calibri"/>
                <a:ea typeface="Calibri"/>
                <a:cs typeface="Calibri"/>
                <a:sym typeface="Calibri"/>
              </a:rPr>
              <a:t> Traducción</a:t>
            </a:r>
            <a:r>
              <a:rPr b="0" i="0" lang="en-US" sz="1600" u="none" cap="none" strike="noStrike">
                <a:solidFill>
                  <a:srgbClr val="000000"/>
                </a:solidFill>
                <a:latin typeface="Calibri"/>
                <a:ea typeface="Calibri"/>
                <a:cs typeface="Calibri"/>
                <a:sym typeface="Calibri"/>
              </a:rPr>
              <a:t>: de ARN a proteínas</a:t>
            </a:r>
            <a:endParaRPr/>
          </a:p>
        </p:txBody>
      </p:sp>
      <p:sp>
        <p:nvSpPr>
          <p:cNvPr id="144" name="Google Shape;144;p21"/>
          <p:cNvSpPr txBox="1"/>
          <p:nvPr/>
        </p:nvSpPr>
        <p:spPr>
          <a:xfrm>
            <a:off x="685800" y="1069975"/>
            <a:ext cx="1952625" cy="46355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CONTENIDOS</a:t>
            </a:r>
            <a:r>
              <a:rPr b="1" i="0" lang="en-US" sz="1800" u="none">
                <a:solidFill>
                  <a:srgbClr val="000000"/>
                </a:solidFill>
                <a:latin typeface="Calibri"/>
                <a:ea typeface="Calibri"/>
                <a:cs typeface="Calibri"/>
                <a:sym typeface="Calibri"/>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045" name="Shape 1045"/>
        <p:cNvGrpSpPr/>
        <p:nvPr/>
      </p:nvGrpSpPr>
      <p:grpSpPr>
        <a:xfrm>
          <a:off x="0" y="0"/>
          <a:ext cx="0" cy="0"/>
          <a:chOff x="0" y="0"/>
          <a:chExt cx="0" cy="0"/>
        </a:xfrm>
      </p:grpSpPr>
      <p:sp>
        <p:nvSpPr>
          <p:cNvPr id="1046" name="Google Shape;1046;p48"/>
          <p:cNvSpPr txBox="1"/>
          <p:nvPr/>
        </p:nvSpPr>
        <p:spPr>
          <a:xfrm>
            <a:off x="685800" y="304800"/>
            <a:ext cx="5038725" cy="81915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000000"/>
              </a:buClr>
              <a:buSzPts val="3200"/>
              <a:buFont typeface="Calibri"/>
              <a:buNone/>
            </a:pPr>
            <a:r>
              <a:rPr b="1" i="0" lang="en-US" sz="3200" u="sng">
                <a:solidFill>
                  <a:srgbClr val="000000"/>
                </a:solidFill>
                <a:latin typeface="Calibri"/>
                <a:ea typeface="Calibri"/>
                <a:cs typeface="Calibri"/>
                <a:sym typeface="Calibri"/>
              </a:rPr>
              <a:t>ARN ribosómico </a:t>
            </a:r>
            <a:r>
              <a:rPr b="1" i="0" lang="en-US" sz="2800" u="sng">
                <a:solidFill>
                  <a:srgbClr val="000000"/>
                </a:solidFill>
                <a:latin typeface="Calibri"/>
                <a:ea typeface="Calibri"/>
                <a:cs typeface="Calibri"/>
                <a:sym typeface="Calibri"/>
              </a:rPr>
              <a:t>(ARNr)</a:t>
            </a:r>
            <a:endParaRPr/>
          </a:p>
        </p:txBody>
      </p:sp>
      <p:sp>
        <p:nvSpPr>
          <p:cNvPr id="1047" name="Google Shape;1047;p48"/>
          <p:cNvSpPr txBox="1"/>
          <p:nvPr/>
        </p:nvSpPr>
        <p:spPr>
          <a:xfrm>
            <a:off x="685800" y="838200"/>
            <a:ext cx="7848600" cy="769937"/>
          </a:xfrm>
          <a:prstGeom prst="rect">
            <a:avLst/>
          </a:prstGeom>
          <a:noFill/>
          <a:ln>
            <a:noFill/>
          </a:ln>
        </p:spPr>
        <p:txBody>
          <a:bodyPr anchorCtr="0" anchor="t" bIns="45700" lIns="91425" spcFirstLastPara="1" rIns="91425" wrap="square" tIns="45700">
            <a:noAutofit/>
          </a:bodyPr>
          <a:lstStyle/>
          <a:p>
            <a:pPr indent="-139700" lvl="0" marL="0" marR="0" rtl="0" algn="just">
              <a:lnSpc>
                <a:spcPct val="100000"/>
              </a:lnSpc>
              <a:spcBef>
                <a:spcPts val="0"/>
              </a:spcBef>
              <a:spcAft>
                <a:spcPts val="0"/>
              </a:spcAft>
              <a:buClr>
                <a:schemeClr val="dk1"/>
              </a:buClr>
              <a:buSzPts val="2200"/>
              <a:buFont typeface="Noto Sans Symbols"/>
              <a:buChar char="➢"/>
            </a:pPr>
            <a:r>
              <a:rPr b="1" i="0" lang="en-US" sz="2200" u="none">
                <a:solidFill>
                  <a:schemeClr val="dk1"/>
                </a:solidFill>
                <a:latin typeface="Calibri"/>
                <a:ea typeface="Calibri"/>
                <a:cs typeface="Calibri"/>
                <a:sym typeface="Calibri"/>
              </a:rPr>
              <a:t> ARNr </a:t>
            </a:r>
            <a:r>
              <a:rPr b="0" i="0" lang="en-US" sz="2200" u="none">
                <a:solidFill>
                  <a:schemeClr val="dk1"/>
                </a:solidFill>
                <a:latin typeface="Calibri"/>
                <a:ea typeface="Calibri"/>
                <a:cs typeface="Calibri"/>
                <a:sym typeface="Calibri"/>
              </a:rPr>
              <a:t>es el componente básico de los ribosomas y resulta esencial para la síntesis de proteínas en todos los seres vivos.</a:t>
            </a:r>
            <a:endParaRPr/>
          </a:p>
        </p:txBody>
      </p:sp>
      <p:sp>
        <p:nvSpPr>
          <p:cNvPr id="1048" name="Google Shape;1048;p48"/>
          <p:cNvSpPr txBox="1"/>
          <p:nvPr/>
        </p:nvSpPr>
        <p:spPr>
          <a:xfrm>
            <a:off x="685800" y="1676400"/>
            <a:ext cx="7848600" cy="1169987"/>
          </a:xfrm>
          <a:prstGeom prst="rect">
            <a:avLst/>
          </a:prstGeom>
          <a:noFill/>
          <a:ln>
            <a:noFill/>
          </a:ln>
        </p:spPr>
        <p:txBody>
          <a:bodyPr anchorCtr="0" anchor="t" bIns="45700" lIns="91425" spcFirstLastPara="1" rIns="91425" wrap="square" tIns="45700">
            <a:noAutofit/>
          </a:bodyPr>
          <a:lstStyle/>
          <a:p>
            <a:pPr indent="-139700" lvl="0" marL="0" marR="0" rtl="0" algn="just">
              <a:lnSpc>
                <a:spcPct val="100000"/>
              </a:lnSpc>
              <a:spcBef>
                <a:spcPts val="0"/>
              </a:spcBef>
              <a:spcAft>
                <a:spcPts val="0"/>
              </a:spcAft>
              <a:buClr>
                <a:schemeClr val="dk1"/>
              </a:buClr>
              <a:buSzPts val="2200"/>
              <a:buFont typeface="Noto Sans Symbols"/>
              <a:buChar char="➢"/>
            </a:pPr>
            <a:r>
              <a:rPr b="0" i="0" lang="en-US" sz="2200" u="none">
                <a:solidFill>
                  <a:schemeClr val="dk1"/>
                </a:solidFill>
                <a:latin typeface="Calibri"/>
                <a:ea typeface="Calibri"/>
                <a:cs typeface="Calibri"/>
                <a:sym typeface="Calibri"/>
              </a:rPr>
              <a:t> Los ARNr llevan a cabo la unión </a:t>
            </a:r>
            <a:r>
              <a:rPr b="1" i="1" lang="en-US" sz="2400" u="none">
                <a:solidFill>
                  <a:schemeClr val="dk1"/>
                </a:solidFill>
                <a:latin typeface="Calibri"/>
                <a:ea typeface="Calibri"/>
                <a:cs typeface="Calibri"/>
                <a:sym typeface="Calibri"/>
              </a:rPr>
              <a:t>entre los aminoácidos</a:t>
            </a:r>
            <a:r>
              <a:rPr b="0" i="0" lang="en-US" sz="2200" u="none">
                <a:solidFill>
                  <a:schemeClr val="dk1"/>
                </a:solidFill>
                <a:latin typeface="Calibri"/>
                <a:ea typeface="Calibri"/>
                <a:cs typeface="Calibri"/>
                <a:sym typeface="Calibri"/>
              </a:rPr>
              <a:t>, se comportan como enzimas (por ello se les denomina ribozimas). De esta manera se construyen las prote</a:t>
            </a:r>
            <a:r>
              <a:rPr lang="en-US" sz="2200">
                <a:solidFill>
                  <a:schemeClr val="dk1"/>
                </a:solidFill>
                <a:latin typeface="Calibri"/>
                <a:ea typeface="Calibri"/>
                <a:cs typeface="Calibri"/>
                <a:sym typeface="Calibri"/>
              </a:rPr>
              <a:t>ínas.</a:t>
            </a:r>
            <a:endParaRPr/>
          </a:p>
        </p:txBody>
      </p:sp>
      <p:pic>
        <p:nvPicPr>
          <p:cNvPr descr="rRNA201.jpg" id="1049" name="Google Shape;1049;p48"/>
          <p:cNvPicPr preferRelativeResize="0"/>
          <p:nvPr/>
        </p:nvPicPr>
        <p:blipFill rotWithShape="1">
          <a:blip r:embed="rId3">
            <a:alphaModFix/>
          </a:blip>
          <a:srcRect b="0" l="0" r="0" t="0"/>
          <a:stretch/>
        </p:blipFill>
        <p:spPr>
          <a:xfrm>
            <a:off x="1568450" y="2971800"/>
            <a:ext cx="6007100" cy="37433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053" name="Shape 1053"/>
        <p:cNvGrpSpPr/>
        <p:nvPr/>
      </p:nvGrpSpPr>
      <p:grpSpPr>
        <a:xfrm>
          <a:off x="0" y="0"/>
          <a:ext cx="0" cy="0"/>
          <a:chOff x="0" y="0"/>
          <a:chExt cx="0" cy="0"/>
        </a:xfrm>
      </p:grpSpPr>
      <p:pic>
        <p:nvPicPr>
          <p:cNvPr descr="slide_18.jpg" id="1054" name="Google Shape;1054;p49"/>
          <p:cNvPicPr preferRelativeResize="0"/>
          <p:nvPr/>
        </p:nvPicPr>
        <p:blipFill rotWithShape="1">
          <a:blip r:embed="rId3">
            <a:alphaModFix/>
          </a:blip>
          <a:srcRect b="0" l="0" r="0" t="10949"/>
          <a:stretch/>
        </p:blipFill>
        <p:spPr>
          <a:xfrm>
            <a:off x="685800" y="1600200"/>
            <a:ext cx="7644185" cy="5105399"/>
          </a:xfrm>
          <a:prstGeom prst="rect">
            <a:avLst/>
          </a:prstGeom>
          <a:noFill/>
          <a:ln>
            <a:noFill/>
          </a:ln>
        </p:spPr>
      </p:pic>
      <p:sp>
        <p:nvSpPr>
          <p:cNvPr id="1055" name="Google Shape;1055;p49"/>
          <p:cNvSpPr txBox="1"/>
          <p:nvPr/>
        </p:nvSpPr>
        <p:spPr>
          <a:xfrm>
            <a:off x="0" y="152400"/>
            <a:ext cx="3200400" cy="1200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800"/>
              <a:buFont typeface="Calibri"/>
              <a:buAutoNum type="arabicPeriod"/>
            </a:pPr>
            <a:r>
              <a:rPr b="1" i="0" lang="en-US" sz="1800" u="none">
                <a:solidFill>
                  <a:schemeClr val="dk1"/>
                </a:solidFill>
                <a:latin typeface="Arial"/>
                <a:ea typeface="Arial"/>
                <a:cs typeface="Arial"/>
                <a:sym typeface="Arial"/>
              </a:rPr>
              <a:t>Iniciación</a:t>
            </a:r>
            <a:r>
              <a:rPr b="0" i="0" lang="en-US" sz="1800" u="none">
                <a:solidFill>
                  <a:schemeClr val="dk1"/>
                </a:solidFill>
                <a:latin typeface="Arial"/>
                <a:ea typeface="Arial"/>
                <a:cs typeface="Arial"/>
                <a:sym typeface="Arial"/>
              </a:rPr>
              <a:t>:</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Las unidades del ribosama se unen en torno al </a:t>
            </a:r>
            <a:r>
              <a:rPr lang="en-US" sz="1800">
                <a:solidFill>
                  <a:schemeClr val="dk1"/>
                </a:solidFill>
              </a:rPr>
              <a:t>primer triplete codificante: metionina</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56" name="Google Shape;1056;p49"/>
          <p:cNvSpPr txBox="1"/>
          <p:nvPr/>
        </p:nvSpPr>
        <p:spPr>
          <a:xfrm>
            <a:off x="3124200" y="152400"/>
            <a:ext cx="3117850" cy="1477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800"/>
              <a:buFont typeface="Calibri"/>
              <a:buAutoNum type="arabicPeriod" startAt="2"/>
            </a:pPr>
            <a:r>
              <a:rPr b="1" i="0" lang="en-US" sz="1800" u="none">
                <a:solidFill>
                  <a:schemeClr val="dk1"/>
                </a:solidFill>
                <a:latin typeface="Arial"/>
                <a:ea typeface="Arial"/>
                <a:cs typeface="Arial"/>
                <a:sym typeface="Arial"/>
              </a:rPr>
              <a:t>Elongación:</a:t>
            </a:r>
            <a:endParaRPr b="1" i="0" sz="1800" u="none">
              <a:solidFill>
                <a:schemeClr val="dk1"/>
              </a:solidFill>
              <a:latin typeface="Arial"/>
              <a:ea typeface="Arial"/>
              <a:cs typeface="Arial"/>
              <a:sym typeface="Arial"/>
            </a:endParaRPr>
          </a:p>
          <a:p>
            <a:pPr indent="0" lvl="0" marL="5715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ARNt transfiere los aminoácidos.</a:t>
            </a:r>
            <a:endParaRPr/>
          </a:p>
          <a:p>
            <a:pPr indent="0" lvl="0" marL="5715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El ribosoma se desplaza al siguiente codón.</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57" name="Google Shape;1057;p49"/>
          <p:cNvSpPr txBox="1"/>
          <p:nvPr/>
        </p:nvSpPr>
        <p:spPr>
          <a:xfrm>
            <a:off x="6019800" y="152400"/>
            <a:ext cx="3124200" cy="12001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800"/>
              <a:buFont typeface="Calibri"/>
              <a:buAutoNum type="arabicPeriod" startAt="3"/>
            </a:pPr>
            <a:r>
              <a:rPr b="1" i="0" lang="en-US" sz="1800" u="none">
                <a:solidFill>
                  <a:schemeClr val="dk1"/>
                </a:solidFill>
                <a:latin typeface="Arial"/>
                <a:ea typeface="Arial"/>
                <a:cs typeface="Arial"/>
                <a:sym typeface="Arial"/>
              </a:rPr>
              <a:t>Finalización:</a:t>
            </a:r>
            <a:endParaRPr/>
          </a:p>
          <a:p>
            <a:pPr indent="0" lvl="0" marL="5715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Cuando se alcanza un codón de stop, el ribosoma se suelta y libera la proteína.</a:t>
            </a:r>
            <a:endParaRPr/>
          </a:p>
        </p:txBody>
      </p:sp>
      <p:cxnSp>
        <p:nvCxnSpPr>
          <p:cNvPr id="1058" name="Google Shape;1058;p49"/>
          <p:cNvCxnSpPr/>
          <p:nvPr/>
        </p:nvCxnSpPr>
        <p:spPr>
          <a:xfrm>
            <a:off x="609600" y="457200"/>
            <a:ext cx="7924800" cy="1587"/>
          </a:xfrm>
          <a:prstGeom prst="straightConnector1">
            <a:avLst/>
          </a:prstGeom>
          <a:noFill/>
          <a:ln cap="flat" cmpd="sng" w="25400">
            <a:solidFill>
              <a:schemeClr val="dk1"/>
            </a:solidFill>
            <a:prstDash val="solid"/>
            <a:miter lim="800000"/>
            <a:headEnd len="med" w="med" type="none"/>
            <a:tailEnd len="med" w="med" type="stealth"/>
          </a:ln>
        </p:spPr>
      </p:cxnSp>
      <p:cxnSp>
        <p:nvCxnSpPr>
          <p:cNvPr id="1059" name="Google Shape;1059;p49"/>
          <p:cNvCxnSpPr/>
          <p:nvPr/>
        </p:nvCxnSpPr>
        <p:spPr>
          <a:xfrm>
            <a:off x="762000" y="457200"/>
            <a:ext cx="5257800" cy="1587"/>
          </a:xfrm>
          <a:prstGeom prst="straightConnector1">
            <a:avLst/>
          </a:prstGeom>
          <a:noFill/>
          <a:ln cap="flat" cmpd="sng" w="25400">
            <a:solidFill>
              <a:schemeClr val="dk1"/>
            </a:solidFill>
            <a:prstDash val="solid"/>
            <a:miter lim="800000"/>
            <a:headEnd len="med" w="med" type="none"/>
            <a:tailEnd len="med" w="med" type="stealth"/>
          </a:ln>
        </p:spPr>
      </p:cxnSp>
      <p:cxnSp>
        <p:nvCxnSpPr>
          <p:cNvPr id="1060" name="Google Shape;1060;p49"/>
          <p:cNvCxnSpPr/>
          <p:nvPr/>
        </p:nvCxnSpPr>
        <p:spPr>
          <a:xfrm>
            <a:off x="609600" y="457200"/>
            <a:ext cx="2514600" cy="1587"/>
          </a:xfrm>
          <a:prstGeom prst="straightConnector1">
            <a:avLst/>
          </a:prstGeom>
          <a:noFill/>
          <a:ln cap="flat" cmpd="sng" w="25400">
            <a:solidFill>
              <a:schemeClr val="dk1"/>
            </a:solidFill>
            <a:prstDash val="solid"/>
            <a:miter lim="800000"/>
            <a:headEnd len="med" w="med" type="none"/>
            <a:tailEnd len="med" w="med" type="stealth"/>
          </a:ln>
        </p:spPr>
      </p:cxnSp>
      <p:sp>
        <p:nvSpPr>
          <p:cNvPr id="1061" name="Google Shape;1061;p49"/>
          <p:cNvSpPr txBox="1"/>
          <p:nvPr/>
        </p:nvSpPr>
        <p:spPr>
          <a:xfrm>
            <a:off x="780900" y="6335700"/>
            <a:ext cx="7582200" cy="36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lang="en-US" sz="1800">
                <a:solidFill>
                  <a:schemeClr val="dk1"/>
                </a:solidFill>
              </a:rPr>
              <a:t>La Traducción sigue una dirección fija</a:t>
            </a:r>
            <a:r>
              <a:rPr b="0" i="0" lang="en-US" sz="1800" u="none">
                <a:solidFill>
                  <a:schemeClr val="dk1"/>
                </a:solidFill>
                <a:latin typeface="Arial"/>
                <a:ea typeface="Arial"/>
                <a:cs typeface="Arial"/>
                <a:sym typeface="Arial"/>
              </a:rPr>
              <a:t>, </a:t>
            </a:r>
            <a:r>
              <a:rPr lang="en-US" sz="1800">
                <a:solidFill>
                  <a:schemeClr val="dk1"/>
                </a:solidFill>
              </a:rPr>
              <a:t>comienza en</a:t>
            </a:r>
            <a:r>
              <a:rPr b="0" i="0" lang="en-US" sz="1800" u="none">
                <a:solidFill>
                  <a:schemeClr val="dk1"/>
                </a:solidFill>
                <a:latin typeface="Arial"/>
                <a:ea typeface="Arial"/>
                <a:cs typeface="Arial"/>
                <a:sym typeface="Arial"/>
              </a:rPr>
              <a:t> 5’ </a:t>
            </a:r>
            <a:r>
              <a:rPr lang="en-US" sz="1800">
                <a:solidFill>
                  <a:schemeClr val="dk1"/>
                </a:solidFill>
              </a:rPr>
              <a:t>y avanza hacia </a:t>
            </a:r>
            <a:r>
              <a:rPr b="0" i="0" lang="en-US" sz="1800" u="none">
                <a:solidFill>
                  <a:schemeClr val="dk1"/>
                </a:solidFill>
                <a:latin typeface="Arial"/>
                <a:ea typeface="Arial"/>
                <a:cs typeface="Arial"/>
                <a:sym typeface="Arial"/>
              </a:rPr>
              <a:t>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6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0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5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0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065" name="Shape 1065"/>
        <p:cNvGrpSpPr/>
        <p:nvPr/>
      </p:nvGrpSpPr>
      <p:grpSpPr>
        <a:xfrm>
          <a:off x="0" y="0"/>
          <a:ext cx="0" cy="0"/>
          <a:chOff x="0" y="0"/>
          <a:chExt cx="0" cy="0"/>
        </a:xfrm>
      </p:grpSpPr>
      <p:grpSp>
        <p:nvGrpSpPr>
          <p:cNvPr id="1066" name="Google Shape;1066;p50"/>
          <p:cNvGrpSpPr/>
          <p:nvPr/>
        </p:nvGrpSpPr>
        <p:grpSpPr>
          <a:xfrm>
            <a:off x="228600" y="3276600"/>
            <a:ext cx="6975475" cy="3362325"/>
            <a:chOff x="0" y="0"/>
            <a:chExt cx="2147483647" cy="2147483647"/>
          </a:xfrm>
        </p:grpSpPr>
        <p:sp>
          <p:nvSpPr>
            <p:cNvPr id="1067" name="Google Shape;1067;p50"/>
            <p:cNvSpPr txBox="1"/>
            <p:nvPr/>
          </p:nvSpPr>
          <p:spPr>
            <a:xfrm>
              <a:off x="0" y="0"/>
              <a:ext cx="2147483647" cy="2147483647"/>
            </a:xfrm>
            <a:prstGeom prst="rect">
              <a:avLst/>
            </a:prstGeom>
            <a:solidFill>
              <a:schemeClr val="lt1"/>
            </a:solid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nvGrpSpPr>
            <p:cNvPr id="1068" name="Google Shape;1068;p50"/>
            <p:cNvGrpSpPr/>
            <p:nvPr/>
          </p:nvGrpSpPr>
          <p:grpSpPr>
            <a:xfrm>
              <a:off x="50684056" y="0"/>
              <a:ext cx="2062728861" cy="2147483622"/>
              <a:chOff x="0" y="0"/>
              <a:chExt cx="2147483647" cy="2147483647"/>
            </a:xfrm>
          </p:grpSpPr>
          <p:pic>
            <p:nvPicPr>
              <p:cNvPr descr="img6.jpg" id="1069" name="Google Shape;1069;p50"/>
              <p:cNvPicPr preferRelativeResize="0"/>
              <p:nvPr/>
            </p:nvPicPr>
            <p:blipFill rotWithShape="1">
              <a:blip r:embed="rId3">
                <a:alphaModFix/>
              </a:blip>
              <a:srcRect b="0" l="0" r="0" t="0"/>
              <a:stretch/>
            </p:blipFill>
            <p:spPr>
              <a:xfrm>
                <a:off x="0" y="731800854"/>
                <a:ext cx="449033857" cy="1367018910"/>
              </a:xfrm>
              <a:prstGeom prst="rect">
                <a:avLst/>
              </a:prstGeom>
              <a:noFill/>
              <a:ln>
                <a:noFill/>
              </a:ln>
            </p:spPr>
          </p:pic>
          <p:pic>
            <p:nvPicPr>
              <p:cNvPr descr="img4.jpg" id="1070" name="Google Shape;1070;p50"/>
              <p:cNvPicPr preferRelativeResize="0"/>
              <p:nvPr/>
            </p:nvPicPr>
            <p:blipFill rotWithShape="1">
              <a:blip r:embed="rId4">
                <a:alphaModFix/>
              </a:blip>
              <a:srcRect b="0" l="0" r="0" t="0"/>
              <a:stretch/>
            </p:blipFill>
            <p:spPr>
              <a:xfrm>
                <a:off x="0" y="262944262"/>
                <a:ext cx="355485101" cy="521952622"/>
              </a:xfrm>
              <a:prstGeom prst="rect">
                <a:avLst/>
              </a:prstGeom>
              <a:noFill/>
              <a:ln>
                <a:noFill/>
              </a:ln>
            </p:spPr>
          </p:pic>
          <p:pic>
            <p:nvPicPr>
              <p:cNvPr descr="img3.jpg" id="1071" name="Google Shape;1071;p50"/>
              <p:cNvPicPr preferRelativeResize="0"/>
              <p:nvPr/>
            </p:nvPicPr>
            <p:blipFill rotWithShape="1">
              <a:blip r:embed="rId5">
                <a:alphaModFix/>
              </a:blip>
              <a:srcRect b="0" l="0" r="0" t="0"/>
              <a:stretch/>
            </p:blipFill>
            <p:spPr>
              <a:xfrm>
                <a:off x="0" y="0"/>
                <a:ext cx="355485101" cy="298258731"/>
              </a:xfrm>
              <a:prstGeom prst="rect">
                <a:avLst/>
              </a:prstGeom>
              <a:noFill/>
              <a:ln>
                <a:noFill/>
              </a:ln>
            </p:spPr>
          </p:pic>
          <p:pic>
            <p:nvPicPr>
              <p:cNvPr descr="trans.jpg" id="1072" name="Google Shape;1072;p50"/>
              <p:cNvPicPr preferRelativeResize="0"/>
              <p:nvPr/>
            </p:nvPicPr>
            <p:blipFill rotWithShape="1">
              <a:blip r:embed="rId6">
                <a:alphaModFix/>
              </a:blip>
              <a:srcRect b="0" l="0" r="985" t="0"/>
              <a:stretch/>
            </p:blipFill>
            <p:spPr>
              <a:xfrm>
                <a:off x="443134900" y="768502423"/>
                <a:ext cx="1704348691" cy="298258731"/>
              </a:xfrm>
              <a:prstGeom prst="rect">
                <a:avLst/>
              </a:prstGeom>
              <a:noFill/>
              <a:ln>
                <a:noFill/>
              </a:ln>
            </p:spPr>
          </p:pic>
          <p:pic>
            <p:nvPicPr>
              <p:cNvPr descr="img2.jpg" id="1073" name="Google Shape;1073;p50"/>
              <p:cNvPicPr preferRelativeResize="0"/>
              <p:nvPr/>
            </p:nvPicPr>
            <p:blipFill rotWithShape="1">
              <a:blip r:embed="rId7">
                <a:alphaModFix/>
              </a:blip>
              <a:srcRect b="0" l="0" r="0" t="0"/>
              <a:stretch/>
            </p:blipFill>
            <p:spPr>
              <a:xfrm>
                <a:off x="351348216" y="6275778"/>
                <a:ext cx="1796135430" cy="559235348"/>
              </a:xfrm>
              <a:prstGeom prst="rect">
                <a:avLst/>
              </a:prstGeom>
              <a:noFill/>
              <a:ln>
                <a:noFill/>
              </a:ln>
            </p:spPr>
          </p:pic>
          <p:pic>
            <p:nvPicPr>
              <p:cNvPr descr="img5.jpg" id="1074" name="Google Shape;1074;p50"/>
              <p:cNvPicPr preferRelativeResize="0"/>
              <p:nvPr/>
            </p:nvPicPr>
            <p:blipFill rotWithShape="1">
              <a:blip r:embed="rId8">
                <a:alphaModFix/>
              </a:blip>
              <a:srcRect b="0" l="0" r="0" t="0"/>
              <a:stretch/>
            </p:blipFill>
            <p:spPr>
              <a:xfrm>
                <a:off x="351348216" y="544808548"/>
                <a:ext cx="1796135430" cy="223693890"/>
              </a:xfrm>
              <a:prstGeom prst="rect">
                <a:avLst/>
              </a:prstGeom>
              <a:noFill/>
              <a:ln>
                <a:noFill/>
              </a:ln>
            </p:spPr>
          </p:pic>
          <p:pic>
            <p:nvPicPr>
              <p:cNvPr descr="img8.jpg" id="1075" name="Google Shape;1075;p50"/>
              <p:cNvPicPr preferRelativeResize="0"/>
              <p:nvPr/>
            </p:nvPicPr>
            <p:blipFill rotWithShape="1">
              <a:blip r:embed="rId9">
                <a:alphaModFix/>
              </a:blip>
              <a:srcRect b="0" l="0" r="0" t="0"/>
              <a:stretch/>
            </p:blipFill>
            <p:spPr>
              <a:xfrm>
                <a:off x="950059965" y="966296010"/>
                <a:ext cx="1197423620" cy="1180607718"/>
              </a:xfrm>
              <a:prstGeom prst="rect">
                <a:avLst/>
              </a:prstGeom>
              <a:noFill/>
              <a:ln>
                <a:noFill/>
              </a:ln>
            </p:spPr>
          </p:pic>
          <p:pic>
            <p:nvPicPr>
              <p:cNvPr descr="img9.jpg" id="1076" name="Google Shape;1076;p50"/>
              <p:cNvPicPr preferRelativeResize="0"/>
              <p:nvPr/>
            </p:nvPicPr>
            <p:blipFill rotWithShape="1">
              <a:blip r:embed="rId10">
                <a:alphaModFix/>
              </a:blip>
              <a:srcRect b="0" l="0" r="0" t="0"/>
              <a:stretch/>
            </p:blipFill>
            <p:spPr>
              <a:xfrm>
                <a:off x="426919973" y="1153287673"/>
                <a:ext cx="523872992" cy="994195973"/>
              </a:xfrm>
              <a:prstGeom prst="rect">
                <a:avLst/>
              </a:prstGeom>
              <a:noFill/>
              <a:ln>
                <a:noFill/>
              </a:ln>
            </p:spPr>
          </p:pic>
        </p:grpSp>
      </p:grpSp>
      <p:pic>
        <p:nvPicPr>
          <p:cNvPr id="1077" name="Google Shape;1077;p50"/>
          <p:cNvPicPr preferRelativeResize="0"/>
          <p:nvPr/>
        </p:nvPicPr>
        <p:blipFill rotWithShape="1">
          <a:blip r:embed="rId11">
            <a:alphaModFix/>
          </a:blip>
          <a:srcRect b="0" l="0" r="0" t="0"/>
          <a:stretch/>
        </p:blipFill>
        <p:spPr>
          <a:xfrm>
            <a:off x="195262" y="207962"/>
            <a:ext cx="3913187" cy="3016250"/>
          </a:xfrm>
          <a:prstGeom prst="rect">
            <a:avLst/>
          </a:prstGeom>
          <a:noFill/>
          <a:ln>
            <a:noFill/>
          </a:ln>
        </p:spPr>
      </p:pic>
      <p:sp>
        <p:nvSpPr>
          <p:cNvPr id="1078" name="Google Shape;1078;p50"/>
          <p:cNvSpPr/>
          <p:nvPr/>
        </p:nvSpPr>
        <p:spPr>
          <a:xfrm>
            <a:off x="8458200" y="6096000"/>
            <a:ext cx="381000" cy="466725"/>
          </a:xfrm>
          <a:prstGeom prst="upArrow">
            <a:avLst>
              <a:gd fmla="val 8811" name="adj1"/>
              <a:gd fmla="val 50000" name="adj2"/>
            </a:avLst>
          </a:prstGeom>
          <a:gradFill>
            <a:gsLst>
              <a:gs pos="0">
                <a:srgbClr val="9BC1FF"/>
              </a:gs>
              <a:gs pos="100000">
                <a:srgbClr val="3F80CD"/>
              </a:gs>
            </a:gsLst>
            <a:lin ang="5400000" scaled="0"/>
          </a:grad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descr="dna-replication-transcription-and-translation-41-638.jpg" id="1079" name="Google Shape;1079;p50"/>
          <p:cNvPicPr preferRelativeResize="0"/>
          <p:nvPr/>
        </p:nvPicPr>
        <p:blipFill rotWithShape="1">
          <a:blip r:embed="rId12">
            <a:alphaModFix/>
          </a:blip>
          <a:srcRect b="54862" l="0" r="0" t="13146"/>
          <a:stretch/>
        </p:blipFill>
        <p:spPr>
          <a:xfrm>
            <a:off x="3048000" y="2047875"/>
            <a:ext cx="6032500" cy="1085850"/>
          </a:xfrm>
          <a:prstGeom prst="rect">
            <a:avLst/>
          </a:prstGeom>
          <a:noFill/>
          <a:ln>
            <a:noFill/>
          </a:ln>
          <a:effectLst>
            <a:outerShdw blurRad="63500" dir="2700000" dist="38100">
              <a:srgbClr val="808080">
                <a:alpha val="42745"/>
              </a:srgbClr>
            </a:outerShdw>
          </a:effectLst>
        </p:spPr>
      </p:pic>
      <p:sp>
        <p:nvSpPr>
          <p:cNvPr id="1080" name="Google Shape;1080;p50"/>
          <p:cNvSpPr txBox="1"/>
          <p:nvPr/>
        </p:nvSpPr>
        <p:spPr>
          <a:xfrm>
            <a:off x="3886200" y="2044700"/>
            <a:ext cx="990600" cy="317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081" name="Google Shape;1081;p50"/>
          <p:cNvSpPr txBox="1"/>
          <p:nvPr/>
        </p:nvSpPr>
        <p:spPr>
          <a:xfrm>
            <a:off x="7094537" y="2044700"/>
            <a:ext cx="906462" cy="317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082" name="Google Shape;1082;p50"/>
          <p:cNvSpPr txBox="1"/>
          <p:nvPr/>
        </p:nvSpPr>
        <p:spPr>
          <a:xfrm>
            <a:off x="4953000" y="2044700"/>
            <a:ext cx="990600" cy="317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083" name="Google Shape;1083;p50"/>
          <p:cNvSpPr txBox="1"/>
          <p:nvPr/>
        </p:nvSpPr>
        <p:spPr>
          <a:xfrm>
            <a:off x="4572000" y="609600"/>
            <a:ext cx="2339975" cy="523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Resumiendo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8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087" name="Shape 1087"/>
        <p:cNvGrpSpPr/>
        <p:nvPr/>
      </p:nvGrpSpPr>
      <p:grpSpPr>
        <a:xfrm>
          <a:off x="0" y="0"/>
          <a:ext cx="0" cy="0"/>
          <a:chOff x="0" y="0"/>
          <a:chExt cx="0" cy="0"/>
        </a:xfrm>
      </p:grpSpPr>
      <p:sp>
        <p:nvSpPr>
          <p:cNvPr id="1088" name="Google Shape;1088;p51"/>
          <p:cNvSpPr txBox="1"/>
          <p:nvPr/>
        </p:nvSpPr>
        <p:spPr>
          <a:xfrm>
            <a:off x="152400" y="-76200"/>
            <a:ext cx="3200400" cy="838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4000"/>
              <a:buFont typeface="Calibri"/>
              <a:buNone/>
            </a:pPr>
            <a:r>
              <a:rPr b="1" i="0" lang="en-US" sz="4000" u="none">
                <a:solidFill>
                  <a:srgbClr val="000000"/>
                </a:solidFill>
                <a:latin typeface="Calibri"/>
                <a:ea typeface="Calibri"/>
                <a:cs typeface="Calibri"/>
                <a:sym typeface="Calibri"/>
              </a:rPr>
              <a:t>Replicación</a:t>
            </a:r>
            <a:endParaRPr/>
          </a:p>
        </p:txBody>
      </p:sp>
      <p:pic>
        <p:nvPicPr>
          <p:cNvPr id="1089" name="Google Shape;1089;p51"/>
          <p:cNvPicPr preferRelativeResize="0"/>
          <p:nvPr/>
        </p:nvPicPr>
        <p:blipFill rotWithShape="1">
          <a:blip r:embed="rId3">
            <a:alphaModFix/>
          </a:blip>
          <a:srcRect b="0" l="0" r="0" t="0"/>
          <a:stretch/>
        </p:blipFill>
        <p:spPr>
          <a:xfrm>
            <a:off x="765175" y="2209800"/>
            <a:ext cx="7845425" cy="4457700"/>
          </a:xfrm>
          <a:prstGeom prst="rect">
            <a:avLst/>
          </a:prstGeom>
          <a:noFill/>
          <a:ln>
            <a:noFill/>
          </a:ln>
        </p:spPr>
      </p:pic>
      <p:sp>
        <p:nvSpPr>
          <p:cNvPr id="1090" name="Google Shape;1090;p51"/>
          <p:cNvSpPr txBox="1"/>
          <p:nvPr/>
        </p:nvSpPr>
        <p:spPr>
          <a:xfrm>
            <a:off x="152400" y="533400"/>
            <a:ext cx="8839200" cy="16319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Primera etapa: </a:t>
            </a:r>
            <a:endParaRPr/>
          </a:p>
          <a:p>
            <a:pPr indent="-114300" lvl="1"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a:t>
            </a:r>
            <a:r>
              <a:rPr b="0" i="0" lang="en-US" sz="1600" u="none" cap="none" strike="noStrike">
                <a:solidFill>
                  <a:schemeClr val="dk1"/>
                </a:solidFill>
                <a:latin typeface="Arial"/>
                <a:ea typeface="Arial"/>
                <a:cs typeface="Arial"/>
                <a:sym typeface="Arial"/>
              </a:rPr>
              <a:t>La enzima </a:t>
            </a:r>
            <a:r>
              <a:rPr b="1" i="0" lang="en-US" sz="1600" u="none" cap="none" strike="noStrike">
                <a:solidFill>
                  <a:schemeClr val="dk1"/>
                </a:solidFill>
                <a:latin typeface="Arial"/>
                <a:ea typeface="Arial"/>
                <a:cs typeface="Arial"/>
                <a:sym typeface="Arial"/>
              </a:rPr>
              <a:t>Helicasa </a:t>
            </a:r>
            <a:r>
              <a:rPr b="0" i="0" lang="en-US" sz="1600" u="none" cap="none" strike="noStrike">
                <a:solidFill>
                  <a:schemeClr val="dk1"/>
                </a:solidFill>
                <a:latin typeface="Arial"/>
                <a:ea typeface="Arial"/>
                <a:cs typeface="Arial"/>
                <a:sym typeface="Arial"/>
              </a:rPr>
              <a:t>rompe los puentes de hidrógeno entre las bases de las dos cadenas antiparalelas, formándose una horquilla de replicación. </a:t>
            </a:r>
            <a:endParaRPr/>
          </a:p>
          <a:p>
            <a:pPr indent="-101600" lvl="1" marL="4572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 La </a:t>
            </a:r>
            <a:r>
              <a:rPr b="1" i="0" lang="en-US" sz="1600" u="none" cap="none" strike="noStrike">
                <a:solidFill>
                  <a:schemeClr val="dk1"/>
                </a:solidFill>
                <a:latin typeface="Arial"/>
                <a:ea typeface="Arial"/>
                <a:cs typeface="Arial"/>
                <a:sym typeface="Arial"/>
              </a:rPr>
              <a:t>ADN Girasa </a:t>
            </a:r>
            <a:r>
              <a:rPr b="0" i="0" lang="en-US" sz="1600" u="none" cap="none" strike="noStrike">
                <a:solidFill>
                  <a:schemeClr val="dk1"/>
                </a:solidFill>
                <a:latin typeface="Arial"/>
                <a:ea typeface="Arial"/>
                <a:cs typeface="Arial"/>
                <a:sym typeface="Arial"/>
              </a:rPr>
              <a:t>(o Topoisomerasa) libera las tensiones que se generan como resultado del desenrollamiento de la doble hélice.</a:t>
            </a:r>
            <a:endParaRPr/>
          </a:p>
          <a:p>
            <a:pPr indent="-101600" lvl="1" marL="4572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 </a:t>
            </a:r>
            <a:r>
              <a:rPr b="1" i="0" lang="en-US" sz="1600" u="none" cap="none" strike="noStrike">
                <a:solidFill>
                  <a:schemeClr val="dk1"/>
                </a:solidFill>
                <a:latin typeface="Arial"/>
                <a:ea typeface="Arial"/>
                <a:cs typeface="Arial"/>
                <a:sym typeface="Arial"/>
              </a:rPr>
              <a:t>Proteínas estabilizadoras de la cadena sencilla </a:t>
            </a:r>
            <a:r>
              <a:rPr b="0" i="0" lang="en-US" sz="1600" u="none" cap="none" strike="noStrike">
                <a:solidFill>
                  <a:schemeClr val="dk1"/>
                </a:solidFill>
                <a:latin typeface="Arial"/>
                <a:ea typeface="Arial"/>
                <a:cs typeface="Arial"/>
                <a:sym typeface="Arial"/>
              </a:rPr>
              <a:t>(SSBs).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094" name="Shape 1094"/>
        <p:cNvGrpSpPr/>
        <p:nvPr/>
      </p:nvGrpSpPr>
      <p:grpSpPr>
        <a:xfrm>
          <a:off x="0" y="0"/>
          <a:ext cx="0" cy="0"/>
          <a:chOff x="0" y="0"/>
          <a:chExt cx="0" cy="0"/>
        </a:xfrm>
      </p:grpSpPr>
      <p:sp>
        <p:nvSpPr>
          <p:cNvPr id="1095" name="Google Shape;1095;p52"/>
          <p:cNvSpPr txBox="1"/>
          <p:nvPr/>
        </p:nvSpPr>
        <p:spPr>
          <a:xfrm>
            <a:off x="152400" y="-76200"/>
            <a:ext cx="3200400" cy="838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4000"/>
              <a:buFont typeface="Calibri"/>
              <a:buNone/>
            </a:pPr>
            <a:r>
              <a:rPr b="1" i="0" lang="en-US" sz="4000" u="none">
                <a:solidFill>
                  <a:srgbClr val="000000"/>
                </a:solidFill>
                <a:latin typeface="Calibri"/>
                <a:ea typeface="Calibri"/>
                <a:cs typeface="Calibri"/>
                <a:sym typeface="Calibri"/>
              </a:rPr>
              <a:t>Replicación</a:t>
            </a:r>
            <a:endParaRPr/>
          </a:p>
        </p:txBody>
      </p:sp>
      <p:pic>
        <p:nvPicPr>
          <p:cNvPr id="1096" name="Google Shape;1096;p52"/>
          <p:cNvPicPr preferRelativeResize="0"/>
          <p:nvPr/>
        </p:nvPicPr>
        <p:blipFill rotWithShape="1">
          <a:blip r:embed="rId3">
            <a:alphaModFix/>
          </a:blip>
          <a:srcRect b="0" l="0" r="0" t="0"/>
          <a:stretch/>
        </p:blipFill>
        <p:spPr>
          <a:xfrm>
            <a:off x="457200" y="1905000"/>
            <a:ext cx="8382000" cy="4762500"/>
          </a:xfrm>
          <a:prstGeom prst="rect">
            <a:avLst/>
          </a:prstGeom>
          <a:noFill/>
          <a:ln>
            <a:noFill/>
          </a:ln>
        </p:spPr>
      </p:pic>
      <p:sp>
        <p:nvSpPr>
          <p:cNvPr id="1097" name="Google Shape;1097;p52"/>
          <p:cNvSpPr txBox="1"/>
          <p:nvPr/>
        </p:nvSpPr>
        <p:spPr>
          <a:xfrm>
            <a:off x="152400" y="628650"/>
            <a:ext cx="8839200" cy="9239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Segunda etapa: </a:t>
            </a:r>
            <a:endParaRPr/>
          </a:p>
          <a:p>
            <a:pPr indent="-114300" lvl="1"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ARN polimerasa (o ARN Primasa) sintetiza pequeños fragmentos de ARN que actúan como primers, son por tanto los orígenes de replicación.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101" name="Shape 1101"/>
        <p:cNvGrpSpPr/>
        <p:nvPr/>
      </p:nvGrpSpPr>
      <p:grpSpPr>
        <a:xfrm>
          <a:off x="0" y="0"/>
          <a:ext cx="0" cy="0"/>
          <a:chOff x="0" y="0"/>
          <a:chExt cx="0" cy="0"/>
        </a:xfrm>
      </p:grpSpPr>
      <p:sp>
        <p:nvSpPr>
          <p:cNvPr id="1102" name="Google Shape;1102;p53"/>
          <p:cNvSpPr txBox="1"/>
          <p:nvPr/>
        </p:nvSpPr>
        <p:spPr>
          <a:xfrm>
            <a:off x="152400" y="-76200"/>
            <a:ext cx="3200400" cy="838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4000"/>
              <a:buFont typeface="Calibri"/>
              <a:buNone/>
            </a:pPr>
            <a:r>
              <a:rPr b="1" i="0" lang="en-US" sz="4000" u="none">
                <a:solidFill>
                  <a:srgbClr val="000000"/>
                </a:solidFill>
                <a:latin typeface="Calibri"/>
                <a:ea typeface="Calibri"/>
                <a:cs typeface="Calibri"/>
                <a:sym typeface="Calibri"/>
              </a:rPr>
              <a:t>Replicación</a:t>
            </a:r>
            <a:endParaRPr/>
          </a:p>
        </p:txBody>
      </p:sp>
      <p:pic>
        <p:nvPicPr>
          <p:cNvPr id="1103" name="Google Shape;1103;p53"/>
          <p:cNvPicPr preferRelativeResize="0"/>
          <p:nvPr/>
        </p:nvPicPr>
        <p:blipFill rotWithShape="1">
          <a:blip r:embed="rId3">
            <a:alphaModFix/>
          </a:blip>
          <a:srcRect b="0" l="0" r="0" t="0"/>
          <a:stretch/>
        </p:blipFill>
        <p:spPr>
          <a:xfrm>
            <a:off x="765175" y="2209800"/>
            <a:ext cx="7845425" cy="4457700"/>
          </a:xfrm>
          <a:prstGeom prst="rect">
            <a:avLst/>
          </a:prstGeom>
          <a:noFill/>
          <a:ln>
            <a:noFill/>
          </a:ln>
        </p:spPr>
      </p:pic>
      <p:sp>
        <p:nvSpPr>
          <p:cNvPr id="1104" name="Google Shape;1104;p53"/>
          <p:cNvSpPr txBox="1"/>
          <p:nvPr/>
        </p:nvSpPr>
        <p:spPr>
          <a:xfrm>
            <a:off x="152400" y="533400"/>
            <a:ext cx="8839200" cy="18780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Tercera etapa: </a:t>
            </a:r>
            <a:endParaRPr/>
          </a:p>
          <a:p>
            <a:pPr indent="-114300" lvl="1"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A</a:t>
            </a:r>
            <a:r>
              <a:rPr b="1" i="0" lang="en-US" sz="1600" u="none" cap="none" strike="noStrike">
                <a:solidFill>
                  <a:schemeClr val="dk1"/>
                </a:solidFill>
                <a:latin typeface="Arial"/>
                <a:ea typeface="Arial"/>
                <a:cs typeface="Arial"/>
                <a:sym typeface="Arial"/>
              </a:rPr>
              <a:t>DN Polimerasa III </a:t>
            </a:r>
            <a:r>
              <a:rPr b="0" i="0" lang="en-US" sz="1600" u="none" cap="none" strike="noStrike">
                <a:solidFill>
                  <a:schemeClr val="dk1"/>
                </a:solidFill>
                <a:latin typeface="Arial"/>
                <a:ea typeface="Arial"/>
                <a:cs typeface="Arial"/>
                <a:sym typeface="Arial"/>
              </a:rPr>
              <a:t>a partir de los primers inicia la síntesis de las nuevas cadenas de ADN, usando nucleótidos de ADN libres. Pero, la ADN polimerasa solo puede leer la hebra molde que corre de 3’ → 5’ (sintetizando ADN desde 5’ → 3’). Esto no supone un problema en la hebra adelantada.</a:t>
            </a:r>
            <a:endParaRPr/>
          </a:p>
          <a:p>
            <a:pPr indent="-101600" lvl="1" marL="4572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 En la hebra retrasada la ADN polimerasa debe sintetizar pequeños fragmentos de ADN.</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108" name="Shape 1108"/>
        <p:cNvGrpSpPr/>
        <p:nvPr/>
      </p:nvGrpSpPr>
      <p:grpSpPr>
        <a:xfrm>
          <a:off x="0" y="0"/>
          <a:ext cx="0" cy="0"/>
          <a:chOff x="0" y="0"/>
          <a:chExt cx="0" cy="0"/>
        </a:xfrm>
      </p:grpSpPr>
      <p:sp>
        <p:nvSpPr>
          <p:cNvPr id="1109" name="Google Shape;1109;p54"/>
          <p:cNvSpPr txBox="1"/>
          <p:nvPr/>
        </p:nvSpPr>
        <p:spPr>
          <a:xfrm>
            <a:off x="152400" y="-76200"/>
            <a:ext cx="3200400" cy="838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4000"/>
              <a:buFont typeface="Calibri"/>
              <a:buNone/>
            </a:pPr>
            <a:r>
              <a:rPr b="1" i="0" lang="en-US" sz="4000" u="none">
                <a:solidFill>
                  <a:srgbClr val="000000"/>
                </a:solidFill>
                <a:latin typeface="Calibri"/>
                <a:ea typeface="Calibri"/>
                <a:cs typeface="Calibri"/>
                <a:sym typeface="Calibri"/>
              </a:rPr>
              <a:t>Replicación</a:t>
            </a:r>
            <a:endParaRPr/>
          </a:p>
        </p:txBody>
      </p:sp>
      <p:pic>
        <p:nvPicPr>
          <p:cNvPr id="1110" name="Google Shape;1110;p54"/>
          <p:cNvPicPr preferRelativeResize="0"/>
          <p:nvPr/>
        </p:nvPicPr>
        <p:blipFill rotWithShape="1">
          <a:blip r:embed="rId3">
            <a:alphaModFix/>
          </a:blip>
          <a:srcRect b="0" l="0" r="0" t="0"/>
          <a:stretch/>
        </p:blipFill>
        <p:spPr>
          <a:xfrm>
            <a:off x="765175" y="2209800"/>
            <a:ext cx="7845425" cy="4457700"/>
          </a:xfrm>
          <a:prstGeom prst="rect">
            <a:avLst/>
          </a:prstGeom>
          <a:noFill/>
          <a:ln>
            <a:noFill/>
          </a:ln>
        </p:spPr>
      </p:pic>
      <p:sp>
        <p:nvSpPr>
          <p:cNvPr id="1111" name="Google Shape;1111;p54"/>
          <p:cNvSpPr txBox="1"/>
          <p:nvPr/>
        </p:nvSpPr>
        <p:spPr>
          <a:xfrm>
            <a:off x="152400" y="533400"/>
            <a:ext cx="8839200" cy="11382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Cuarta etapa: </a:t>
            </a:r>
            <a:endParaRPr/>
          </a:p>
          <a:p>
            <a:pPr indent="-114300" lvl="1"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 A</a:t>
            </a:r>
            <a:r>
              <a:rPr b="1" i="0" lang="en-US" sz="1600" u="none" cap="none" strike="noStrike">
                <a:solidFill>
                  <a:schemeClr val="dk1"/>
                </a:solidFill>
                <a:latin typeface="Arial"/>
                <a:ea typeface="Arial"/>
                <a:cs typeface="Arial"/>
                <a:sym typeface="Arial"/>
              </a:rPr>
              <a:t>DN Polimerasa I </a:t>
            </a:r>
            <a:r>
              <a:rPr b="0" i="0" lang="en-US" sz="1600" u="none" cap="none" strike="noStrike">
                <a:solidFill>
                  <a:schemeClr val="dk1"/>
                </a:solidFill>
                <a:latin typeface="Arial"/>
                <a:ea typeface="Arial"/>
                <a:cs typeface="Arial"/>
                <a:sym typeface="Arial"/>
              </a:rPr>
              <a:t>retira los primers de ARN, sustituyéndolos por ADN.</a:t>
            </a:r>
            <a:endParaRPr/>
          </a:p>
          <a:p>
            <a:pPr indent="-101600" lvl="1" marL="4572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 </a:t>
            </a:r>
            <a:r>
              <a:rPr b="1" i="0" lang="en-US" sz="1600" u="none" cap="none" strike="noStrike">
                <a:solidFill>
                  <a:schemeClr val="dk1"/>
                </a:solidFill>
                <a:latin typeface="Arial"/>
                <a:ea typeface="Arial"/>
                <a:cs typeface="Arial"/>
                <a:sym typeface="Arial"/>
              </a:rPr>
              <a:t>ADN Ligasa</a:t>
            </a:r>
            <a:r>
              <a:rPr b="0" i="0" lang="en-US" sz="1600" u="none" cap="none" strike="noStrike">
                <a:solidFill>
                  <a:schemeClr val="dk1"/>
                </a:solidFill>
                <a:latin typeface="Arial"/>
                <a:ea typeface="Arial"/>
                <a:cs typeface="Arial"/>
                <a:sym typeface="Arial"/>
              </a:rPr>
              <a:t> une los fragmentos de ADN de la cadena retardada para formar una secuencia continua de ADN.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115" name="Shape 1115"/>
        <p:cNvGrpSpPr/>
        <p:nvPr/>
      </p:nvGrpSpPr>
      <p:grpSpPr>
        <a:xfrm>
          <a:off x="0" y="0"/>
          <a:ext cx="0" cy="0"/>
          <a:chOff x="0" y="0"/>
          <a:chExt cx="0" cy="0"/>
        </a:xfrm>
      </p:grpSpPr>
      <p:pic>
        <p:nvPicPr>
          <p:cNvPr id="1116" name="Google Shape;1116;p55"/>
          <p:cNvPicPr preferRelativeResize="0"/>
          <p:nvPr/>
        </p:nvPicPr>
        <p:blipFill rotWithShape="1">
          <a:blip r:embed="rId3">
            <a:alphaModFix/>
          </a:blip>
          <a:srcRect b="0" l="0" r="0" t="0"/>
          <a:stretch/>
        </p:blipFill>
        <p:spPr>
          <a:xfrm>
            <a:off x="76200" y="1981200"/>
            <a:ext cx="4584700" cy="2819400"/>
          </a:xfrm>
          <a:prstGeom prst="rect">
            <a:avLst/>
          </a:prstGeom>
          <a:noFill/>
          <a:ln>
            <a:noFill/>
          </a:ln>
        </p:spPr>
      </p:pic>
      <p:pic>
        <p:nvPicPr>
          <p:cNvPr id="1117" name="Google Shape;1117;p55"/>
          <p:cNvPicPr preferRelativeResize="0"/>
          <p:nvPr/>
        </p:nvPicPr>
        <p:blipFill rotWithShape="1">
          <a:blip r:embed="rId3">
            <a:alphaModFix/>
          </a:blip>
          <a:srcRect b="0" l="0" r="0" t="0"/>
          <a:stretch/>
        </p:blipFill>
        <p:spPr>
          <a:xfrm rot="10800000">
            <a:off x="4191000" y="2170112"/>
            <a:ext cx="4584700" cy="2819400"/>
          </a:xfrm>
          <a:prstGeom prst="rect">
            <a:avLst/>
          </a:prstGeom>
          <a:noFill/>
          <a:ln>
            <a:noFill/>
          </a:ln>
        </p:spPr>
      </p:pic>
      <p:sp>
        <p:nvSpPr>
          <p:cNvPr id="1118" name="Google Shape;1118;p55"/>
          <p:cNvSpPr txBox="1"/>
          <p:nvPr/>
        </p:nvSpPr>
        <p:spPr>
          <a:xfrm>
            <a:off x="3438525" y="609600"/>
            <a:ext cx="253365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Ventana de replicación</a:t>
            </a:r>
            <a:endParaRPr/>
          </a:p>
        </p:txBody>
      </p:sp>
      <p:sp>
        <p:nvSpPr>
          <p:cNvPr id="1119" name="Google Shape;1119;p55"/>
          <p:cNvSpPr/>
          <p:nvPr/>
        </p:nvSpPr>
        <p:spPr>
          <a:xfrm rot="5400000">
            <a:off x="4305300" y="-1001712"/>
            <a:ext cx="381000" cy="4343400"/>
          </a:xfrm>
          <a:prstGeom prst="leftBrace">
            <a:avLst>
              <a:gd fmla="val 158" name="adj1"/>
              <a:gd fmla="val 50000" name="adj2"/>
            </a:avLst>
          </a:prstGeom>
          <a:noFill/>
          <a:ln cap="flat" cmpd="sng" w="25400">
            <a:solidFill>
              <a:schemeClr val="accent1"/>
            </a:solidFill>
            <a:prstDash val="solid"/>
            <a:miter lim="800000"/>
            <a:headEnd len="sm" w="sm" type="none"/>
            <a:tailEnd len="sm" w="sm" type="none"/>
          </a:ln>
          <a:effectLst>
            <a:outerShdw blurRad="63500" dir="5400000" dist="20000">
              <a:srgbClr val="80808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120" name="Google Shape;1120;p55"/>
          <p:cNvSpPr txBox="1"/>
          <p:nvPr/>
        </p:nvSpPr>
        <p:spPr>
          <a:xfrm>
            <a:off x="2133600" y="1643062"/>
            <a:ext cx="2317750" cy="338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Horquilla de replicación</a:t>
            </a:r>
            <a:endParaRPr/>
          </a:p>
        </p:txBody>
      </p:sp>
      <p:sp>
        <p:nvSpPr>
          <p:cNvPr id="1121" name="Google Shape;1121;p55"/>
          <p:cNvSpPr txBox="1"/>
          <p:nvPr/>
        </p:nvSpPr>
        <p:spPr>
          <a:xfrm>
            <a:off x="5021262" y="1643062"/>
            <a:ext cx="2317750" cy="338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Horquilla de replicación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125" name="Shape 1125"/>
        <p:cNvGrpSpPr/>
        <p:nvPr/>
      </p:nvGrpSpPr>
      <p:grpSpPr>
        <a:xfrm>
          <a:off x="0" y="0"/>
          <a:ext cx="0" cy="0"/>
          <a:chOff x="0" y="0"/>
          <a:chExt cx="0" cy="0"/>
        </a:xfrm>
      </p:grpSpPr>
      <p:graphicFrame>
        <p:nvGraphicFramePr>
          <p:cNvPr id="1126" name="Google Shape;1126;p56"/>
          <p:cNvGraphicFramePr/>
          <p:nvPr/>
        </p:nvGraphicFramePr>
        <p:xfrm>
          <a:off x="755650" y="981075"/>
          <a:ext cx="3000000" cy="3000000"/>
        </p:xfrm>
        <a:graphic>
          <a:graphicData uri="http://schemas.openxmlformats.org/drawingml/2006/table">
            <a:tbl>
              <a:tblPr>
                <a:noFill/>
                <a:tableStyleId>{2B7C5957-DEAD-49B5-8809-34083DBA3436}</a:tableStyleId>
              </a:tblPr>
              <a:tblGrid>
                <a:gridCol w="3816350"/>
                <a:gridCol w="287325"/>
                <a:gridCol w="3529000"/>
              </a:tblGrid>
              <a:tr h="549275">
                <a:tc gridSpan="2">
                  <a:txBody>
                    <a:bodyPr/>
                    <a:lstStyle/>
                    <a:p>
                      <a:pPr indent="0" lvl="0" marL="0" marR="0" rtl="0" algn="ctr">
                        <a:lnSpc>
                          <a:spcPct val="100000"/>
                        </a:lnSpc>
                        <a:spcBef>
                          <a:spcPts val="0"/>
                        </a:spcBef>
                        <a:spcAft>
                          <a:spcPts val="0"/>
                        </a:spcAft>
                        <a:buClr>
                          <a:srgbClr val="FFFFFF"/>
                        </a:buClr>
                        <a:buSzPts val="2800"/>
                        <a:buFont typeface="Calibri"/>
                        <a:buNone/>
                      </a:pPr>
                      <a:r>
                        <a:rPr b="1" i="0" lang="en-US" sz="2800" u="none">
                          <a:solidFill>
                            <a:srgbClr val="FFFFFF"/>
                          </a:solidFill>
                          <a:latin typeface="Calibri"/>
                          <a:ea typeface="Calibri"/>
                          <a:cs typeface="Calibri"/>
                          <a:sym typeface="Calibri"/>
                        </a:rPr>
                        <a:t>ADN / DNA</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hMerge="1"/>
                <a:tc>
                  <a:txBody>
                    <a:bodyPr/>
                    <a:lstStyle/>
                    <a:p>
                      <a:pPr indent="0" lvl="0" marL="0" marR="0" rtl="0" algn="ctr">
                        <a:lnSpc>
                          <a:spcPct val="100000"/>
                        </a:lnSpc>
                        <a:spcBef>
                          <a:spcPts val="0"/>
                        </a:spcBef>
                        <a:spcAft>
                          <a:spcPts val="0"/>
                        </a:spcAft>
                        <a:buClr>
                          <a:srgbClr val="FFFFFF"/>
                        </a:buClr>
                        <a:buSzPts val="2800"/>
                        <a:buFont typeface="Calibri"/>
                        <a:buNone/>
                      </a:pPr>
                      <a:r>
                        <a:rPr b="1" i="0" lang="en-US" sz="2800" u="none">
                          <a:solidFill>
                            <a:srgbClr val="FFFFFF"/>
                          </a:solidFill>
                          <a:latin typeface="Calibri"/>
                          <a:ea typeface="Calibri"/>
                          <a:cs typeface="Calibri"/>
                          <a:sym typeface="Calibri"/>
                        </a:rPr>
                        <a:t>ARN / RNA</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471475">
                <a:tc gridSpan="3">
                  <a:txBody>
                    <a:bodyPr/>
                    <a:lstStyle/>
                    <a:p>
                      <a:pPr indent="0" lvl="0" marL="57150" marR="0" rtl="0"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Nucleotido</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E9EDF4"/>
                    </a:solidFill>
                  </a:tcPr>
                </a:tc>
                <a:tc hMerge="1"/>
                <a:tc hMerge="1"/>
              </a:tr>
              <a:tr h="409575">
                <a:tc gridSpan="3">
                  <a:txBody>
                    <a:bodyPr/>
                    <a:lstStyle/>
                    <a:p>
                      <a:pPr indent="0" lvl="0" marL="179387" marR="0" rtl="0" algn="ctr">
                        <a:lnSpc>
                          <a:spcPct val="100000"/>
                        </a:lnSpc>
                        <a:spcBef>
                          <a:spcPts val="0"/>
                        </a:spcBef>
                        <a:spcAft>
                          <a:spcPts val="0"/>
                        </a:spcAft>
                        <a:buClr>
                          <a:srgbClr val="000000"/>
                        </a:buClr>
                        <a:buSzPts val="2000"/>
                        <a:buFont typeface="Calibri"/>
                        <a:buNone/>
                      </a:pPr>
                      <a:r>
                        <a:rPr b="1" i="0" lang="en-US" sz="2000" u="none">
                          <a:solidFill>
                            <a:srgbClr val="000000"/>
                          </a:solidFill>
                          <a:latin typeface="Calibri"/>
                          <a:ea typeface="Calibri"/>
                          <a:cs typeface="Calibri"/>
                          <a:sym typeface="Calibri"/>
                        </a:rPr>
                        <a:t>Nucleosido</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hMerge="1"/>
                <a:tc hMerge="1"/>
              </a:tr>
              <a:tr h="1322375">
                <a:tc gridSpan="2">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Desoxirribosa</a:t>
                      </a:r>
                      <a:endParaRPr/>
                    </a:p>
                    <a:p>
                      <a:pPr indent="0" lvl="0" marL="0" marR="0" rtl="0" algn="ctr">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a:t>
                      </a:r>
                      <a:endParaRPr/>
                    </a:p>
                    <a:p>
                      <a:pPr indent="0" lvl="0" marL="0" marR="0" rtl="0" algn="ctr">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Base nitrogenada</a:t>
                      </a:r>
                      <a:endParaRPr/>
                    </a:p>
                    <a:p>
                      <a:pPr indent="0" lvl="0" marL="0" marR="0" rtl="0" algn="ctr">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(A, G, C, </a:t>
                      </a:r>
                      <a:r>
                        <a:rPr b="0" i="0" lang="en-US" sz="2000" u="none">
                          <a:solidFill>
                            <a:srgbClr val="FF0000"/>
                          </a:solidFill>
                          <a:latin typeface="Calibri"/>
                          <a:ea typeface="Calibri"/>
                          <a:cs typeface="Calibri"/>
                          <a:sym typeface="Calibri"/>
                        </a:rPr>
                        <a:t>T</a:t>
                      </a:r>
                      <a:r>
                        <a:rPr b="0" i="0" lang="en-US" sz="2000" u="none">
                          <a:solidFill>
                            <a:srgbClr val="000000"/>
                          </a:solidFill>
                          <a:latin typeface="Calibri"/>
                          <a:ea typeface="Calibri"/>
                          <a:cs typeface="Calibri"/>
                          <a:sym typeface="Calibri"/>
                        </a:rPr>
                        <a:t>)</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E9EDF4"/>
                    </a:solidFill>
                  </a:tcPr>
                </a:tc>
                <a:tc hMerge="1"/>
                <a:tc>
                  <a:txBody>
                    <a:bodyPr/>
                    <a:lstStyle/>
                    <a:p>
                      <a:pPr indent="0" lvl="0" marL="0" marR="0" rtl="0" algn="ctr">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Ribosa</a:t>
                      </a:r>
                      <a:endParaRPr/>
                    </a:p>
                    <a:p>
                      <a:pPr indent="0" lvl="0" marL="0" marR="0" rtl="0" algn="ctr">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a:t>
                      </a:r>
                      <a:endParaRPr/>
                    </a:p>
                    <a:p>
                      <a:pPr indent="0" lvl="0" marL="0" marR="0" rtl="0" algn="ctr">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Base nitrogenada</a:t>
                      </a:r>
                      <a:endParaRPr/>
                    </a:p>
                    <a:p>
                      <a:pPr indent="0" lvl="0" marL="0" marR="0" rtl="0" algn="ctr">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(A, G, C, </a:t>
                      </a:r>
                      <a:r>
                        <a:rPr b="0" i="0" lang="en-US" sz="2000" u="none">
                          <a:solidFill>
                            <a:srgbClr val="FF0000"/>
                          </a:solidFill>
                          <a:latin typeface="Calibri"/>
                          <a:ea typeface="Calibri"/>
                          <a:cs typeface="Calibri"/>
                          <a:sym typeface="Calibri"/>
                        </a:rPr>
                        <a:t>U</a:t>
                      </a:r>
                      <a:r>
                        <a:rPr b="0" i="0" lang="en-US" sz="2000" u="none">
                          <a:solidFill>
                            <a:srgbClr val="000000"/>
                          </a:solidFill>
                          <a:latin typeface="Calibri"/>
                          <a:ea typeface="Calibri"/>
                          <a:cs typeface="Calibri"/>
                          <a:sym typeface="Calibri"/>
                        </a:rPr>
                        <a:t>)</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E9EDF4"/>
                    </a:solidFill>
                  </a:tcPr>
                </a:tc>
              </a:tr>
              <a:tr h="549275">
                <a:tc gridSpan="3">
                  <a:txBody>
                    <a:bodyPr/>
                    <a:lstStyle/>
                    <a:p>
                      <a:pPr indent="0" lvl="0" marL="228600" marR="0" rtl="0" algn="ctr">
                        <a:lnSpc>
                          <a:spcPct val="100000"/>
                        </a:lnSpc>
                        <a:spcBef>
                          <a:spcPts val="0"/>
                        </a:spcBef>
                        <a:spcAft>
                          <a:spcPts val="0"/>
                        </a:spcAft>
                        <a:buClr>
                          <a:srgbClr val="000000"/>
                        </a:buClr>
                        <a:buSzPts val="2800"/>
                        <a:buFont typeface="Calibri"/>
                        <a:buNone/>
                      </a:pPr>
                      <a:r>
                        <a:rPr b="0" i="0" lang="en-US" sz="2800" u="none">
                          <a:solidFill>
                            <a:srgbClr val="000000"/>
                          </a:solidFill>
                          <a:latin typeface="Calibri"/>
                          <a:ea typeface="Calibri"/>
                          <a:cs typeface="Calibri"/>
                          <a:sym typeface="Calibri"/>
                        </a:rPr>
                        <a:t>+</a:t>
                      </a:r>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hMerge="1"/>
                <a:tc hMerge="1"/>
              </a:tr>
              <a:tr h="612775">
                <a:tc gridSpan="3">
                  <a:txBody>
                    <a:bodyPr/>
                    <a:lstStyle/>
                    <a:p>
                      <a:pPr indent="0" lvl="0" marL="400050" marR="0" rtl="0" algn="ctr">
                        <a:lnSpc>
                          <a:spcPct val="100000"/>
                        </a:lnSpc>
                        <a:spcBef>
                          <a:spcPts val="0"/>
                        </a:spcBef>
                        <a:spcAft>
                          <a:spcPts val="0"/>
                        </a:spcAft>
                        <a:buClr>
                          <a:srgbClr val="000000"/>
                        </a:buClr>
                        <a:buSzPts val="1800"/>
                        <a:buFont typeface="Calibri"/>
                        <a:buNone/>
                      </a:pPr>
                      <a:r>
                        <a:rPr b="1" i="0" lang="en-US" sz="1800" u="none">
                          <a:solidFill>
                            <a:srgbClr val="000000"/>
                          </a:solidFill>
                          <a:latin typeface="Calibri"/>
                          <a:ea typeface="Calibri"/>
                          <a:cs typeface="Calibri"/>
                          <a:sym typeface="Calibri"/>
                        </a:rPr>
                        <a:t>Fosfato  </a:t>
                      </a:r>
                      <a:r>
                        <a:rPr b="1" i="0" lang="en-US" sz="3200" u="none">
                          <a:solidFill>
                            <a:srgbClr val="000000"/>
                          </a:solidFill>
                          <a:latin typeface="Calibri"/>
                          <a:ea typeface="Calibri"/>
                          <a:cs typeface="Calibri"/>
                          <a:sym typeface="Calibri"/>
                        </a:rPr>
                        <a:t>℗</a:t>
                      </a:r>
                      <a:endParaRPr/>
                    </a:p>
                  </a:txBody>
                  <a:tcPr marT="0" marB="0"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rgbClr val="E9EDF4"/>
                    </a:solidFill>
                  </a:tcPr>
                </a:tc>
                <a:tc hMerge="1"/>
                <a:tc hMerge="1"/>
              </a:tr>
              <a:tr h="382575">
                <a:tc>
                  <a:txBody>
                    <a:bodyPr/>
                    <a:lstStyle/>
                    <a:p>
                      <a:pPr indent="0" lvl="0" marL="108585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Doble hélice</a:t>
                      </a:r>
                      <a:endParaRPr/>
                    </a:p>
                  </a:txBody>
                  <a:tcPr marT="0" marB="0" marR="0" marL="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914400" marR="0" rtl="0" algn="l">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ARNm, ARNt, ARNr</a:t>
                      </a:r>
                      <a:endParaRPr/>
                    </a:p>
                  </a:txBody>
                  <a:tcPr marT="0" marB="0" marR="0" marL="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130" name="Shape 1130"/>
        <p:cNvGrpSpPr/>
        <p:nvPr/>
      </p:nvGrpSpPr>
      <p:grpSpPr>
        <a:xfrm>
          <a:off x="0" y="0"/>
          <a:ext cx="0" cy="0"/>
          <a:chOff x="0" y="0"/>
          <a:chExt cx="0" cy="0"/>
        </a:xfrm>
      </p:grpSpPr>
      <p:pic>
        <p:nvPicPr>
          <p:cNvPr descr="central-dogma-minus-replication.png" id="1131" name="Google Shape;1131;p57"/>
          <p:cNvPicPr preferRelativeResize="0"/>
          <p:nvPr/>
        </p:nvPicPr>
        <p:blipFill rotWithShape="1">
          <a:blip r:embed="rId3">
            <a:alphaModFix/>
          </a:blip>
          <a:srcRect b="0" l="0" r="0" t="0"/>
          <a:stretch/>
        </p:blipFill>
        <p:spPr>
          <a:xfrm>
            <a:off x="1123300" y="2706675"/>
            <a:ext cx="6642750" cy="1797050"/>
          </a:xfrm>
          <a:prstGeom prst="rect">
            <a:avLst/>
          </a:prstGeom>
          <a:noFill/>
          <a:ln>
            <a:noFill/>
          </a:ln>
        </p:spPr>
      </p:pic>
      <p:sp>
        <p:nvSpPr>
          <p:cNvPr id="1132" name="Google Shape;1132;p57"/>
          <p:cNvSpPr txBox="1"/>
          <p:nvPr/>
        </p:nvSpPr>
        <p:spPr>
          <a:xfrm>
            <a:off x="495300" y="1219200"/>
            <a:ext cx="8153400"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Se ha modificado el </a:t>
            </a:r>
            <a:r>
              <a:rPr b="1" i="0" lang="en-US" sz="2400" u="none">
                <a:solidFill>
                  <a:schemeClr val="dk1"/>
                </a:solidFill>
                <a:latin typeface="Calibri"/>
                <a:ea typeface="Calibri"/>
                <a:cs typeface="Calibri"/>
                <a:sym typeface="Calibri"/>
              </a:rPr>
              <a:t>dogma central de la biología molecular</a:t>
            </a:r>
            <a:endParaRPr/>
          </a:p>
        </p:txBody>
      </p:sp>
      <p:grpSp>
        <p:nvGrpSpPr>
          <p:cNvPr id="1133" name="Google Shape;1133;p57"/>
          <p:cNvGrpSpPr/>
          <p:nvPr/>
        </p:nvGrpSpPr>
        <p:grpSpPr>
          <a:xfrm>
            <a:off x="2895600" y="2286000"/>
            <a:ext cx="1524000" cy="1068387"/>
            <a:chOff x="0" y="0"/>
            <a:chExt cx="2147483647" cy="2147483646"/>
          </a:xfrm>
        </p:grpSpPr>
        <p:sp>
          <p:nvSpPr>
            <p:cNvPr id="1134" name="Google Shape;1134;p57"/>
            <p:cNvSpPr txBox="1"/>
            <p:nvPr/>
          </p:nvSpPr>
          <p:spPr>
            <a:xfrm>
              <a:off x="0" y="0"/>
              <a:ext cx="2147483647" cy="185710973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0" i="1" lang="en-US" sz="1800" u="none">
                  <a:solidFill>
                    <a:schemeClr val="dk1"/>
                  </a:solidFill>
                  <a:latin typeface="Calibri"/>
                  <a:ea typeface="Calibri"/>
                  <a:cs typeface="Calibri"/>
                  <a:sym typeface="Calibri"/>
                </a:rPr>
                <a:t>Virus ARN</a:t>
              </a:r>
              <a:endParaRPr/>
            </a:p>
            <a:p>
              <a:pPr indent="0" lvl="0" marL="0" marR="0" rtl="0" algn="ctr">
                <a:lnSpc>
                  <a:spcPct val="100000"/>
                </a:lnSpc>
                <a:spcBef>
                  <a:spcPts val="0"/>
                </a:spcBef>
                <a:spcAft>
                  <a:spcPts val="0"/>
                </a:spcAft>
                <a:buClr>
                  <a:srgbClr val="FF0000"/>
                </a:buClr>
                <a:buSzPts val="1800"/>
                <a:buFont typeface="Calibri"/>
                <a:buNone/>
              </a:pPr>
              <a:r>
                <a:rPr b="0" i="1" lang="en-US" sz="1800" u="none">
                  <a:solidFill>
                    <a:srgbClr val="FF0000"/>
                  </a:solidFill>
                  <a:latin typeface="Calibri"/>
                  <a:ea typeface="Calibri"/>
                  <a:cs typeface="Calibri"/>
                  <a:sym typeface="Calibri"/>
                </a:rPr>
                <a:t>Reverse transcription</a:t>
              </a:r>
              <a:endParaRPr/>
            </a:p>
          </p:txBody>
        </p:sp>
        <p:cxnSp>
          <p:nvCxnSpPr>
            <p:cNvPr id="1135" name="Google Shape;1135;p57"/>
            <p:cNvCxnSpPr/>
            <p:nvPr/>
          </p:nvCxnSpPr>
          <p:spPr>
            <a:xfrm rot="10800000">
              <a:off x="107374001" y="2144291731"/>
              <a:ext cx="1825360969" cy="3191915"/>
            </a:xfrm>
            <a:prstGeom prst="straightConnector1">
              <a:avLst/>
            </a:prstGeom>
            <a:noFill/>
            <a:ln cap="flat" cmpd="sng" w="25400">
              <a:solidFill>
                <a:schemeClr val="dk1"/>
              </a:solidFill>
              <a:prstDash val="solid"/>
              <a:miter lim="800000"/>
              <a:headEnd len="med" w="med" type="none"/>
              <a:tailEnd len="med" w="med" type="stealth"/>
            </a:ln>
          </p:spPr>
        </p:cxnSp>
      </p:grpSp>
      <p:grpSp>
        <p:nvGrpSpPr>
          <p:cNvPr id="1136" name="Google Shape;1136;p57"/>
          <p:cNvGrpSpPr/>
          <p:nvPr/>
        </p:nvGrpSpPr>
        <p:grpSpPr>
          <a:xfrm>
            <a:off x="6172947" y="2730453"/>
            <a:ext cx="1741947" cy="2063957"/>
            <a:chOff x="0" y="0"/>
            <a:chExt cx="2147483647" cy="2147483646"/>
          </a:xfrm>
        </p:grpSpPr>
        <p:grpSp>
          <p:nvGrpSpPr>
            <p:cNvPr id="1137" name="Google Shape;1137;p57"/>
            <p:cNvGrpSpPr/>
            <p:nvPr/>
          </p:nvGrpSpPr>
          <p:grpSpPr>
            <a:xfrm>
              <a:off x="0" y="0"/>
              <a:ext cx="2147483647" cy="1781458289"/>
              <a:chOff x="0" y="0"/>
              <a:chExt cx="2147483647" cy="2147483647"/>
            </a:xfrm>
          </p:grpSpPr>
          <p:pic>
            <p:nvPicPr>
              <p:cNvPr descr="índice.png" id="1138" name="Google Shape;1138;p57"/>
              <p:cNvPicPr preferRelativeResize="0"/>
              <p:nvPr/>
            </p:nvPicPr>
            <p:blipFill rotWithShape="1">
              <a:blip r:embed="rId4">
                <a:alphaModFix/>
              </a:blip>
              <a:srcRect b="0" l="0" r="0" t="0"/>
              <a:stretch/>
            </p:blipFill>
            <p:spPr>
              <a:xfrm>
                <a:off x="36711270" y="0"/>
                <a:ext cx="2110772377" cy="2147483647"/>
              </a:xfrm>
              <a:prstGeom prst="rect">
                <a:avLst/>
              </a:prstGeom>
              <a:noFill/>
              <a:ln>
                <a:noFill/>
              </a:ln>
            </p:spPr>
          </p:pic>
          <p:sp>
            <p:nvSpPr>
              <p:cNvPr id="1139" name="Google Shape;1139;p57"/>
              <p:cNvSpPr txBox="1"/>
              <p:nvPr/>
            </p:nvSpPr>
            <p:spPr>
              <a:xfrm>
                <a:off x="0" y="784057843"/>
                <a:ext cx="2110780507" cy="6250858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Prote</a:t>
                </a:r>
                <a:r>
                  <a:rPr b="1" lang="en-US" sz="2800">
                    <a:solidFill>
                      <a:schemeClr val="dk1"/>
                    </a:solidFill>
                  </a:rPr>
                  <a:t>í</a:t>
                </a:r>
                <a:r>
                  <a:rPr b="1" i="0" lang="en-US" sz="2800" u="none">
                    <a:solidFill>
                      <a:schemeClr val="dk1"/>
                    </a:solidFill>
                    <a:latin typeface="Arial"/>
                    <a:ea typeface="Arial"/>
                    <a:cs typeface="Arial"/>
                    <a:sym typeface="Arial"/>
                  </a:rPr>
                  <a:t>na</a:t>
                </a:r>
                <a:endParaRPr/>
              </a:p>
            </p:txBody>
          </p:sp>
        </p:grpSp>
        <p:sp>
          <p:nvSpPr>
            <p:cNvPr id="1140" name="Google Shape;1140;p57"/>
            <p:cNvSpPr txBox="1"/>
            <p:nvPr/>
          </p:nvSpPr>
          <p:spPr>
            <a:xfrm>
              <a:off x="37300650" y="1780917219"/>
              <a:ext cx="1789554365" cy="36656642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rPr b="0" i="1" lang="en-US" sz="1800" u="none">
                  <a:solidFill>
                    <a:schemeClr val="dk1"/>
                  </a:solidFill>
                  <a:latin typeface="Calibri"/>
                  <a:ea typeface="Calibri"/>
                  <a:cs typeface="Calibri"/>
                  <a:sym typeface="Calibri"/>
                </a:rPr>
                <a:t>Prion</a:t>
              </a:r>
              <a:endParaRPr/>
            </a:p>
            <a:p>
              <a:pPr indent="0" lvl="0" marL="0" marR="0" rtl="0" algn="l">
                <a:lnSpc>
                  <a:spcPct val="100000"/>
                </a:lnSpc>
                <a:spcBef>
                  <a:spcPts val="0"/>
                </a:spcBef>
                <a:spcAft>
                  <a:spcPts val="0"/>
                </a:spcAft>
                <a:buNone/>
              </a:pPr>
              <a:r>
                <a:t/>
              </a:r>
              <a:endParaRPr b="0" i="1" sz="1800" u="none">
                <a:solidFill>
                  <a:schemeClr val="dk1"/>
                </a:solidFill>
                <a:latin typeface="Calibri"/>
                <a:ea typeface="Calibri"/>
                <a:cs typeface="Calibri"/>
                <a:sym typeface="Calibri"/>
              </a:endParaRPr>
            </a:p>
          </p:txBody>
        </p:sp>
      </p:grpSp>
      <p:sp>
        <p:nvSpPr>
          <p:cNvPr id="1141" name="Google Shape;1141;p57"/>
          <p:cNvSpPr/>
          <p:nvPr/>
        </p:nvSpPr>
        <p:spPr>
          <a:xfrm flipH="1" rot="-1437512">
            <a:off x="4427899" y="2633214"/>
            <a:ext cx="411471" cy="857152"/>
          </a:xfrm>
          <a:custGeom>
            <a:rect b="b" l="l" r="r" t="t"/>
            <a:pathLst>
              <a:path extrusionOk="0" h="42269" w="37359">
                <a:moveTo>
                  <a:pt x="3857" y="42269"/>
                </a:moveTo>
                <a:cubicBezTo>
                  <a:pt x="3594" y="35306"/>
                  <a:pt x="-3303" y="3972"/>
                  <a:pt x="2281" y="490"/>
                </a:cubicBezTo>
                <a:cubicBezTo>
                  <a:pt x="7865" y="-2991"/>
                  <a:pt x="31513" y="17898"/>
                  <a:pt x="37359" y="21380"/>
                </a:cubicBezTo>
              </a:path>
            </a:pathLst>
          </a:custGeom>
          <a:noFill/>
          <a:ln cap="flat" cmpd="sng" w="28575">
            <a:solidFill>
              <a:schemeClr val="dk2"/>
            </a:solidFill>
            <a:prstDash val="solid"/>
            <a:round/>
            <a:headEnd len="med" w="med" type="none"/>
            <a:tailEnd len="med" w="med" type="none"/>
          </a:ln>
          <a:effectLst>
            <a:reflection blurRad="0" dir="5400000" dist="38100" endA="0" endPos="30000" fadeDir="5400012" kx="0" rotWithShape="0" algn="bl" stPos="0" sy="-100000" ky="0"/>
          </a:effectLst>
        </p:spPr>
      </p:sp>
      <p:cxnSp>
        <p:nvCxnSpPr>
          <p:cNvPr id="1142" name="Google Shape;1142;p57"/>
          <p:cNvCxnSpPr/>
          <p:nvPr/>
        </p:nvCxnSpPr>
        <p:spPr>
          <a:xfrm>
            <a:off x="4877450" y="3133400"/>
            <a:ext cx="98700" cy="295500"/>
          </a:xfrm>
          <a:prstGeom prst="straightConnector1">
            <a:avLst/>
          </a:prstGeom>
          <a:noFill/>
          <a:ln cap="flat" cmpd="sng" w="28575">
            <a:solidFill>
              <a:schemeClr val="dk2"/>
            </a:solidFill>
            <a:prstDash val="solid"/>
            <a:round/>
            <a:headEnd len="med" w="med" type="none"/>
            <a:tailEnd len="med" w="med" type="triangle"/>
          </a:ln>
          <a:effectLst>
            <a:reflection blurRad="0" dir="5400000" dist="38100" endA="0" endPos="30000" fadeDir="5400012" kx="0" rotWithShape="0" algn="bl" stPos="0" sy="-100000" ky="0"/>
          </a:effectLst>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48" name="Shape 148"/>
        <p:cNvGrpSpPr/>
        <p:nvPr/>
      </p:nvGrpSpPr>
      <p:grpSpPr>
        <a:xfrm>
          <a:off x="0" y="0"/>
          <a:ext cx="0" cy="0"/>
          <a:chOff x="0" y="0"/>
          <a:chExt cx="0" cy="0"/>
        </a:xfrm>
      </p:grpSpPr>
      <p:sp>
        <p:nvSpPr>
          <p:cNvPr id="149" name="Google Shape;149;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1" i="0" lang="en-US" sz="4000" u="none" cap="none" strike="noStrike">
                <a:solidFill>
                  <a:schemeClr val="dk1"/>
                </a:solidFill>
                <a:latin typeface="Calibri"/>
                <a:ea typeface="Calibri"/>
                <a:cs typeface="Calibri"/>
                <a:sym typeface="Calibri"/>
              </a:rPr>
              <a:t>Las moléculas de la genética</a:t>
            </a:r>
            <a:endParaRPr/>
          </a:p>
        </p:txBody>
      </p:sp>
      <p:sp>
        <p:nvSpPr>
          <p:cNvPr id="150" name="Google Shape;150;p22"/>
          <p:cNvSpPr txBox="1"/>
          <p:nvPr/>
        </p:nvSpPr>
        <p:spPr>
          <a:xfrm>
            <a:off x="457200" y="2141537"/>
            <a:ext cx="8229600" cy="1570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Estas moléculas deben presentar las siguientes características:</a:t>
            </a:r>
            <a:endParaRPr/>
          </a:p>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 </a:t>
            </a:r>
            <a:endParaRPr/>
          </a:p>
          <a:p>
            <a:pPr indent="-152400" lvl="1"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ALMACENAR: d</a:t>
            </a:r>
            <a:r>
              <a:rPr b="0" i="0" lang="en-US" sz="2400" u="none" cap="none" strike="noStrike">
                <a:solidFill>
                  <a:schemeClr val="dk1"/>
                </a:solidFill>
                <a:latin typeface="Calibri"/>
                <a:ea typeface="Calibri"/>
                <a:cs typeface="Calibri"/>
                <a:sym typeface="Calibri"/>
              </a:rPr>
              <a:t>eben tener la capacidad de contener información, instrucciones. </a:t>
            </a:r>
            <a:endParaRPr/>
          </a:p>
        </p:txBody>
      </p:sp>
      <p:sp>
        <p:nvSpPr>
          <p:cNvPr id="151" name="Google Shape;151;p22"/>
          <p:cNvSpPr txBox="1"/>
          <p:nvPr/>
        </p:nvSpPr>
        <p:spPr>
          <a:xfrm>
            <a:off x="914400" y="4664087"/>
            <a:ext cx="7391400" cy="831900"/>
          </a:xfrm>
          <a:prstGeom prst="rect">
            <a:avLst/>
          </a:prstGeom>
          <a:noFill/>
          <a:ln>
            <a:noFill/>
          </a:ln>
        </p:spPr>
        <p:txBody>
          <a:bodyPr anchorCtr="0" anchor="t" bIns="45700" lIns="91425" spcFirstLastPara="1" rIns="91425" wrap="square" tIns="45700">
            <a:noAutofit/>
          </a:bodyPr>
          <a:lstStyle/>
          <a:p>
            <a:pPr indent="-152400" lvl="0" marL="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 TRANSMI</a:t>
            </a:r>
            <a:r>
              <a:rPr lang="en-US" sz="2400">
                <a:solidFill>
                  <a:schemeClr val="dk1"/>
                </a:solidFill>
                <a:latin typeface="Calibri"/>
                <a:ea typeface="Calibri"/>
                <a:cs typeface="Calibri"/>
                <a:sym typeface="Calibri"/>
              </a:rPr>
              <a:t>TIR: d</a:t>
            </a:r>
            <a:r>
              <a:rPr b="0" i="0" lang="en-US" sz="2400" u="none">
                <a:solidFill>
                  <a:schemeClr val="dk1"/>
                </a:solidFill>
                <a:latin typeface="Calibri"/>
                <a:ea typeface="Calibri"/>
                <a:cs typeface="Calibri"/>
                <a:sym typeface="Calibri"/>
              </a:rPr>
              <a:t>eben tener la capacidad de copiarse a sí mismas sin errores una y otra vez.</a:t>
            </a:r>
            <a:endParaRPr/>
          </a:p>
        </p:txBody>
      </p:sp>
      <p:sp>
        <p:nvSpPr>
          <p:cNvPr id="152" name="Google Shape;152;p22"/>
          <p:cNvSpPr txBox="1"/>
          <p:nvPr/>
        </p:nvSpPr>
        <p:spPr>
          <a:xfrm>
            <a:off x="914400" y="3749687"/>
            <a:ext cx="7391400" cy="831900"/>
          </a:xfrm>
          <a:prstGeom prst="rect">
            <a:avLst/>
          </a:prstGeom>
          <a:noFill/>
          <a:ln>
            <a:noFill/>
          </a:ln>
        </p:spPr>
        <p:txBody>
          <a:bodyPr anchorCtr="0" anchor="t" bIns="45700" lIns="91425" spcFirstLastPara="1" rIns="91425" wrap="square" tIns="45700">
            <a:noAutofit/>
          </a:bodyPr>
          <a:lstStyle/>
          <a:p>
            <a:pPr indent="-152400" lvl="0" marL="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EXPRESAR</a:t>
            </a:r>
            <a:r>
              <a:rPr lang="en-US" sz="2400">
                <a:solidFill>
                  <a:schemeClr val="dk1"/>
                </a:solidFill>
                <a:latin typeface="Calibri"/>
                <a:ea typeface="Calibri"/>
                <a:cs typeface="Calibri"/>
                <a:sym typeface="Calibri"/>
              </a:rPr>
              <a:t>: d</a:t>
            </a:r>
            <a:r>
              <a:rPr b="0" i="0" lang="en-US" sz="2400" u="none">
                <a:solidFill>
                  <a:schemeClr val="dk1"/>
                </a:solidFill>
                <a:latin typeface="Calibri"/>
                <a:ea typeface="Calibri"/>
                <a:cs typeface="Calibri"/>
                <a:sym typeface="Calibri"/>
              </a:rPr>
              <a:t>eben tener la capacidad de </a:t>
            </a:r>
            <a:r>
              <a:rPr lang="en-US" sz="2400">
                <a:solidFill>
                  <a:schemeClr val="dk1"/>
                </a:solidFill>
                <a:latin typeface="Calibri"/>
                <a:ea typeface="Calibri"/>
                <a:cs typeface="Calibri"/>
                <a:sym typeface="Calibri"/>
              </a:rPr>
              <a:t>expresar la información contenida.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146" name="Shape 1146"/>
        <p:cNvGrpSpPr/>
        <p:nvPr/>
      </p:nvGrpSpPr>
      <p:grpSpPr>
        <a:xfrm>
          <a:off x="0" y="0"/>
          <a:ext cx="0" cy="0"/>
          <a:chOff x="0" y="0"/>
          <a:chExt cx="0" cy="0"/>
        </a:xfrm>
      </p:grpSpPr>
      <p:sp>
        <p:nvSpPr>
          <p:cNvPr id="1147" name="Google Shape;1147;p58"/>
          <p:cNvSpPr txBox="1"/>
          <p:nvPr/>
        </p:nvSpPr>
        <p:spPr>
          <a:xfrm>
            <a:off x="457200" y="260350"/>
            <a:ext cx="3594100"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Calibri"/>
              <a:buNone/>
            </a:pPr>
            <a:r>
              <a:rPr b="1" i="0" lang="en-US" sz="4000" u="none">
                <a:solidFill>
                  <a:srgbClr val="000000"/>
                </a:solidFill>
                <a:latin typeface="Calibri"/>
                <a:ea typeface="Calibri"/>
                <a:cs typeface="Calibri"/>
                <a:sym typeface="Calibri"/>
              </a:rPr>
              <a:t>MUTACIONES</a:t>
            </a:r>
            <a:endParaRPr/>
          </a:p>
        </p:txBody>
      </p:sp>
      <p:sp>
        <p:nvSpPr>
          <p:cNvPr id="1148" name="Google Shape;1148;p58"/>
          <p:cNvSpPr txBox="1"/>
          <p:nvPr/>
        </p:nvSpPr>
        <p:spPr>
          <a:xfrm>
            <a:off x="457200" y="1322387"/>
            <a:ext cx="8218487" cy="11382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Tipos de mutaciones – 1.</a:t>
            </a:r>
            <a:r>
              <a:rPr lang="en-US" sz="2800">
                <a:solidFill>
                  <a:schemeClr val="dk1"/>
                </a:solidFill>
              </a:rPr>
              <a:t>Géni</a:t>
            </a:r>
            <a:r>
              <a:rPr b="0" i="0" lang="en-US" sz="2800" u="none">
                <a:solidFill>
                  <a:schemeClr val="dk1"/>
                </a:solidFill>
                <a:latin typeface="Arial"/>
                <a:ea typeface="Arial"/>
                <a:cs typeface="Arial"/>
                <a:sym typeface="Arial"/>
              </a:rPr>
              <a:t>cas:</a:t>
            </a:r>
            <a:endParaRPr b="0" i="0" sz="2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Existen muchas formas por las que el ADN puede sufrir cambios, dando lugar a diferentes tipos de mutaciones. </a:t>
            </a:r>
            <a:endParaRPr/>
          </a:p>
        </p:txBody>
      </p:sp>
      <p:pic>
        <p:nvPicPr>
          <p:cNvPr descr="Substitution" id="1149" name="Google Shape;1149;p58"/>
          <p:cNvPicPr preferRelativeResize="0"/>
          <p:nvPr/>
        </p:nvPicPr>
        <p:blipFill rotWithShape="1">
          <a:blip r:embed="rId3">
            <a:alphaModFix/>
          </a:blip>
          <a:srcRect b="0" l="0" r="0" t="0"/>
          <a:stretch/>
        </p:blipFill>
        <p:spPr>
          <a:xfrm>
            <a:off x="274637" y="2579687"/>
            <a:ext cx="895350" cy="571500"/>
          </a:xfrm>
          <a:prstGeom prst="rect">
            <a:avLst/>
          </a:prstGeom>
          <a:noFill/>
          <a:ln>
            <a:noFill/>
          </a:ln>
        </p:spPr>
      </p:pic>
      <p:pic>
        <p:nvPicPr>
          <p:cNvPr descr="deletion" id="1150" name="Google Shape;1150;p58"/>
          <p:cNvPicPr preferRelativeResize="0"/>
          <p:nvPr/>
        </p:nvPicPr>
        <p:blipFill rotWithShape="1">
          <a:blip r:embed="rId4">
            <a:alphaModFix/>
          </a:blip>
          <a:srcRect b="0" l="0" r="0" t="0"/>
          <a:stretch/>
        </p:blipFill>
        <p:spPr>
          <a:xfrm>
            <a:off x="265112" y="6019800"/>
            <a:ext cx="876300" cy="552450"/>
          </a:xfrm>
          <a:prstGeom prst="rect">
            <a:avLst/>
          </a:prstGeom>
          <a:noFill/>
          <a:ln>
            <a:noFill/>
          </a:ln>
        </p:spPr>
      </p:pic>
      <p:sp>
        <p:nvSpPr>
          <p:cNvPr id="1151" name="Google Shape;1151;p58"/>
          <p:cNvSpPr txBox="1"/>
          <p:nvPr/>
        </p:nvSpPr>
        <p:spPr>
          <a:xfrm>
            <a:off x="1476375" y="2473325"/>
            <a:ext cx="6767512" cy="9239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Sustitution</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Se trata de una mutación en la que se sustituye una base por otra. Este cambio puede: </a:t>
            </a:r>
            <a:endParaRPr/>
          </a:p>
        </p:txBody>
      </p:sp>
      <p:pic>
        <p:nvPicPr>
          <p:cNvPr descr="http://evolution.berkeley.edu/evolibrary/images/dot_clear.gif" id="1152" name="Google Shape;1152;p58"/>
          <p:cNvPicPr preferRelativeResize="0"/>
          <p:nvPr/>
        </p:nvPicPr>
        <p:blipFill rotWithShape="1">
          <a:blip r:embed="rId5">
            <a:alphaModFix/>
          </a:blip>
          <a:srcRect b="0" l="0" r="0" t="0"/>
          <a:stretch/>
        </p:blipFill>
        <p:spPr>
          <a:xfrm>
            <a:off x="0" y="0"/>
            <a:ext cx="9525" cy="381000"/>
          </a:xfrm>
          <a:prstGeom prst="rect">
            <a:avLst/>
          </a:prstGeom>
          <a:noFill/>
          <a:ln>
            <a:noFill/>
          </a:ln>
        </p:spPr>
      </p:pic>
      <p:pic>
        <p:nvPicPr>
          <p:cNvPr descr="insertion" id="1153" name="Google Shape;1153;p58"/>
          <p:cNvPicPr preferRelativeResize="0"/>
          <p:nvPr/>
        </p:nvPicPr>
        <p:blipFill rotWithShape="1">
          <a:blip r:embed="rId6">
            <a:alphaModFix/>
          </a:blip>
          <a:srcRect b="0" l="0" r="0" t="0"/>
          <a:stretch/>
        </p:blipFill>
        <p:spPr>
          <a:xfrm>
            <a:off x="107950" y="5240337"/>
            <a:ext cx="1304925" cy="571500"/>
          </a:xfrm>
          <a:prstGeom prst="rect">
            <a:avLst/>
          </a:prstGeom>
          <a:noFill/>
          <a:ln>
            <a:noFill/>
          </a:ln>
        </p:spPr>
      </p:pic>
      <p:sp>
        <p:nvSpPr>
          <p:cNvPr id="1154" name="Google Shape;1154;p58"/>
          <p:cNvSpPr txBox="1"/>
          <p:nvPr/>
        </p:nvSpPr>
        <p:spPr>
          <a:xfrm>
            <a:off x="1547812" y="5029200"/>
            <a:ext cx="7345362" cy="9239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Inserción</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Es una mutación por la que una base se inserta en un triplete modificando toda la pauta de lectura y con ello la proteína completa.</a:t>
            </a:r>
            <a:endParaRPr/>
          </a:p>
        </p:txBody>
      </p:sp>
      <p:sp>
        <p:nvSpPr>
          <p:cNvPr id="1155" name="Google Shape;1155;p58"/>
          <p:cNvSpPr txBox="1"/>
          <p:nvPr/>
        </p:nvSpPr>
        <p:spPr>
          <a:xfrm>
            <a:off x="1547812" y="5943600"/>
            <a:ext cx="7345362" cy="9239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Deleción</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Son mutaciones en las que se pierde uno o unos pocos pares de bases, con consecuencias similares a las anteriores.</a:t>
            </a:r>
            <a:endParaRPr/>
          </a:p>
        </p:txBody>
      </p:sp>
      <p:sp>
        <p:nvSpPr>
          <p:cNvPr id="1156" name="Google Shape;1156;p58"/>
          <p:cNvSpPr txBox="1"/>
          <p:nvPr/>
        </p:nvSpPr>
        <p:spPr>
          <a:xfrm>
            <a:off x="1908175" y="3384550"/>
            <a:ext cx="6985000" cy="17541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800"/>
              <a:buFont typeface="Calibri"/>
              <a:buAutoNum type="arabicPeriod"/>
            </a:pPr>
            <a:r>
              <a:rPr b="0" i="0" lang="en-US" sz="1800" u="none">
                <a:solidFill>
                  <a:schemeClr val="dk1"/>
                </a:solidFill>
                <a:latin typeface="Arial"/>
                <a:ea typeface="Arial"/>
                <a:cs typeface="Arial"/>
                <a:sym typeface="Arial"/>
              </a:rPr>
              <a:t>Cambiar un codón por otro que codifique un aminoácido diferente, lo que provocaría un pequeño cambio en la proteína. </a:t>
            </a:r>
            <a:endParaRPr/>
          </a:p>
          <a:p>
            <a:pPr indent="-342900" lvl="0" marL="342900" marR="0" rtl="0" algn="l">
              <a:lnSpc>
                <a:spcPct val="100000"/>
              </a:lnSpc>
              <a:spcBef>
                <a:spcPts val="0"/>
              </a:spcBef>
              <a:spcAft>
                <a:spcPts val="0"/>
              </a:spcAft>
              <a:buClr>
                <a:schemeClr val="dk1"/>
              </a:buClr>
              <a:buSzPts val="1800"/>
              <a:buFont typeface="Calibri"/>
              <a:buAutoNum type="arabicPeriod"/>
            </a:pPr>
            <a:r>
              <a:rPr b="0" i="0" lang="en-US" sz="1800" u="none">
                <a:solidFill>
                  <a:schemeClr val="dk1"/>
                </a:solidFill>
                <a:latin typeface="Arial"/>
                <a:ea typeface="Arial"/>
                <a:cs typeface="Arial"/>
                <a:sym typeface="Arial"/>
              </a:rPr>
              <a:t>Cambiar un codón por otro que codifica el mismo aminoácido, lo que no provocaría ningún cambio en la proteína.</a:t>
            </a:r>
            <a:endParaRPr/>
          </a:p>
          <a:p>
            <a:pPr indent="-342900" lvl="0" marL="342900" marR="0" rtl="0" algn="l">
              <a:lnSpc>
                <a:spcPct val="100000"/>
              </a:lnSpc>
              <a:spcBef>
                <a:spcPts val="0"/>
              </a:spcBef>
              <a:spcAft>
                <a:spcPts val="0"/>
              </a:spcAft>
              <a:buClr>
                <a:schemeClr val="dk1"/>
              </a:buClr>
              <a:buSzPts val="1800"/>
              <a:buFont typeface="Calibri"/>
              <a:buAutoNum type="arabicPeriod"/>
            </a:pPr>
            <a:r>
              <a:rPr b="0" i="0" lang="en-US" sz="1800" u="none">
                <a:solidFill>
                  <a:schemeClr val="dk1"/>
                </a:solidFill>
                <a:latin typeface="Arial"/>
                <a:ea typeface="Arial"/>
                <a:cs typeface="Arial"/>
                <a:sym typeface="Arial"/>
              </a:rPr>
              <a:t>Cambia un aminoácido codificante por otro de "stop”, por lo que se generaría una proteína incompleta y afuncional.</a:t>
            </a:r>
            <a:endParaRPr/>
          </a:p>
        </p:txBody>
      </p:sp>
      <p:sp>
        <p:nvSpPr>
          <p:cNvPr id="1157" name="Google Shape;1157;p58"/>
          <p:cNvSpPr txBox="1"/>
          <p:nvPr/>
        </p:nvSpPr>
        <p:spPr>
          <a:xfrm>
            <a:off x="457200" y="968375"/>
            <a:ext cx="763905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Una mutación es un cambio en el ADN: genes, cromosomas o genomas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161" name="Shape 1161"/>
        <p:cNvGrpSpPr/>
        <p:nvPr/>
      </p:nvGrpSpPr>
      <p:grpSpPr>
        <a:xfrm>
          <a:off x="0" y="0"/>
          <a:ext cx="0" cy="0"/>
          <a:chOff x="0" y="0"/>
          <a:chExt cx="0" cy="0"/>
        </a:xfrm>
      </p:grpSpPr>
      <p:sp>
        <p:nvSpPr>
          <p:cNvPr id="1162" name="Google Shape;1162;p59"/>
          <p:cNvSpPr txBox="1"/>
          <p:nvPr/>
        </p:nvSpPr>
        <p:spPr>
          <a:xfrm>
            <a:off x="457200" y="260350"/>
            <a:ext cx="3006725"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Calibri"/>
              <a:buNone/>
            </a:pPr>
            <a:r>
              <a:rPr b="1" i="0" lang="en-US" sz="4000" u="none">
                <a:solidFill>
                  <a:srgbClr val="000000"/>
                </a:solidFill>
                <a:latin typeface="Calibri"/>
                <a:ea typeface="Calibri"/>
                <a:cs typeface="Calibri"/>
                <a:sym typeface="Calibri"/>
              </a:rPr>
              <a:t>Mutaciones</a:t>
            </a:r>
            <a:endParaRPr/>
          </a:p>
        </p:txBody>
      </p:sp>
      <p:sp>
        <p:nvSpPr>
          <p:cNvPr id="1163" name="Google Shape;1163;p59"/>
          <p:cNvSpPr txBox="1"/>
          <p:nvPr/>
        </p:nvSpPr>
        <p:spPr>
          <a:xfrm>
            <a:off x="457200" y="833437"/>
            <a:ext cx="8218487" cy="20621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Tipos de mutaciones – 2. Cromosómicas:</a:t>
            </a:r>
            <a:endParaRPr b="0" i="0" sz="2800" u="non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 chromosome mutation is an change that occurs in a chromosome. These changes are most often brought on by problems that occur during meiosis or by mutagens (chemicals, radiation, etc.).</a:t>
            </a:r>
            <a:endParaRPr/>
          </a:p>
          <a:p>
            <a:pPr indent="0" lvl="0" marL="0" marR="0" rtl="0" algn="just">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Chromosome mutations can result in changes in the number of chromosomes in a cell or changes in the structure of a chromosome. </a:t>
            </a:r>
            <a:endParaRPr/>
          </a:p>
        </p:txBody>
      </p:sp>
      <p:sp>
        <p:nvSpPr>
          <p:cNvPr id="1164" name="Google Shape;1164;p59"/>
          <p:cNvSpPr txBox="1"/>
          <p:nvPr/>
        </p:nvSpPr>
        <p:spPr>
          <a:xfrm>
            <a:off x="457200" y="3059112"/>
            <a:ext cx="461010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Relativas a la estructura del cromosoma</a:t>
            </a:r>
            <a:endParaRPr/>
          </a:p>
        </p:txBody>
      </p:sp>
      <p:sp>
        <p:nvSpPr>
          <p:cNvPr id="1165" name="Google Shape;1165;p59"/>
          <p:cNvSpPr txBox="1"/>
          <p:nvPr/>
        </p:nvSpPr>
        <p:spPr>
          <a:xfrm>
            <a:off x="457200" y="3581400"/>
            <a:ext cx="8218487" cy="64611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dk1"/>
              </a:buClr>
              <a:buSzPts val="1800"/>
              <a:buFont typeface="Calibri"/>
              <a:buAutoNum type="alphaLcParenR"/>
            </a:pPr>
            <a:r>
              <a:rPr b="1" i="0" lang="en-US" sz="1800" u="none">
                <a:solidFill>
                  <a:schemeClr val="dk1"/>
                </a:solidFill>
                <a:latin typeface="Arial"/>
                <a:ea typeface="Arial"/>
                <a:cs typeface="Arial"/>
                <a:sym typeface="Arial"/>
              </a:rPr>
              <a:t>Translocación</a:t>
            </a:r>
            <a:r>
              <a:rPr b="0" i="0" lang="en-US" sz="1800" u="none">
                <a:solidFill>
                  <a:schemeClr val="dk1"/>
                </a:solidFill>
                <a:latin typeface="Arial"/>
                <a:ea typeface="Arial"/>
                <a:cs typeface="Arial"/>
                <a:sym typeface="Arial"/>
              </a:rPr>
              <a:t>: Intercambio de una porción de un cromosoma con otro no homólogo.</a:t>
            </a:r>
            <a:endParaRPr/>
          </a:p>
        </p:txBody>
      </p:sp>
      <p:sp>
        <p:nvSpPr>
          <p:cNvPr id="1166" name="Google Shape;1166;p59"/>
          <p:cNvSpPr txBox="1"/>
          <p:nvPr/>
        </p:nvSpPr>
        <p:spPr>
          <a:xfrm>
            <a:off x="457200" y="4267200"/>
            <a:ext cx="8218487" cy="64611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dk1"/>
              </a:buClr>
              <a:buSzPts val="1800"/>
              <a:buFont typeface="Calibri"/>
              <a:buAutoNum type="alphaLcParenR" startAt="2"/>
            </a:pPr>
            <a:r>
              <a:rPr b="1" i="0" lang="en-US" sz="1800" u="none">
                <a:solidFill>
                  <a:schemeClr val="dk1"/>
                </a:solidFill>
                <a:latin typeface="Arial"/>
                <a:ea typeface="Arial"/>
                <a:cs typeface="Arial"/>
                <a:sym typeface="Arial"/>
              </a:rPr>
              <a:t>Deleción</a:t>
            </a:r>
            <a:r>
              <a:rPr b="0" i="0" lang="en-US" sz="1800" u="none">
                <a:solidFill>
                  <a:schemeClr val="dk1"/>
                </a:solidFill>
                <a:latin typeface="Arial"/>
                <a:ea typeface="Arial"/>
                <a:cs typeface="Arial"/>
                <a:sym typeface="Arial"/>
              </a:rPr>
              <a:t>: Una porción del cromosoma se separa del mismo, bien durante la recombinación como en la segregación.</a:t>
            </a:r>
            <a:endParaRPr/>
          </a:p>
        </p:txBody>
      </p:sp>
      <p:sp>
        <p:nvSpPr>
          <p:cNvPr id="1167" name="Google Shape;1167;p59"/>
          <p:cNvSpPr txBox="1"/>
          <p:nvPr/>
        </p:nvSpPr>
        <p:spPr>
          <a:xfrm>
            <a:off x="457200" y="5029200"/>
            <a:ext cx="8218487" cy="64611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dk1"/>
              </a:buClr>
              <a:buSzPts val="1800"/>
              <a:buFont typeface="Calibri"/>
              <a:buAutoNum type="alphaLcParenR" startAt="3"/>
            </a:pPr>
            <a:r>
              <a:rPr b="1" i="0" lang="en-US" sz="1800" u="none">
                <a:solidFill>
                  <a:schemeClr val="dk1"/>
                </a:solidFill>
                <a:latin typeface="Arial"/>
                <a:ea typeface="Arial"/>
                <a:cs typeface="Arial"/>
                <a:sym typeface="Arial"/>
              </a:rPr>
              <a:t>Duplicación</a:t>
            </a:r>
            <a:r>
              <a:rPr b="0" i="0" lang="en-US" sz="1800" u="none">
                <a:solidFill>
                  <a:schemeClr val="dk1"/>
                </a:solidFill>
                <a:latin typeface="Arial"/>
                <a:ea typeface="Arial"/>
                <a:cs typeface="Arial"/>
                <a:sym typeface="Arial"/>
              </a:rPr>
              <a:t>: Una copia extra de un fragmento de ADN se añade a un cromosoma.</a:t>
            </a:r>
            <a:endParaRPr/>
          </a:p>
        </p:txBody>
      </p:sp>
      <p:sp>
        <p:nvSpPr>
          <p:cNvPr id="1168" name="Google Shape;1168;p59"/>
          <p:cNvSpPr txBox="1"/>
          <p:nvPr/>
        </p:nvSpPr>
        <p:spPr>
          <a:xfrm>
            <a:off x="457200" y="5754687"/>
            <a:ext cx="8218487" cy="64611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dk1"/>
              </a:buClr>
              <a:buSzPts val="1800"/>
              <a:buFont typeface="Calibri"/>
              <a:buAutoNum type="alphaLcParenR"/>
            </a:pPr>
            <a:r>
              <a:rPr b="1" i="0" lang="en-US" sz="1800" u="none">
                <a:solidFill>
                  <a:schemeClr val="dk1"/>
                </a:solidFill>
                <a:latin typeface="Arial"/>
                <a:ea typeface="Arial"/>
                <a:cs typeface="Arial"/>
                <a:sym typeface="Arial"/>
              </a:rPr>
              <a:t>Inversión</a:t>
            </a:r>
            <a:r>
              <a:rPr b="0" i="0" lang="en-US" sz="1800" u="none">
                <a:solidFill>
                  <a:schemeClr val="dk1"/>
                </a:solidFill>
                <a:latin typeface="Arial"/>
                <a:ea typeface="Arial"/>
                <a:cs typeface="Arial"/>
                <a:sym typeface="Arial"/>
              </a:rPr>
              <a:t>: En la inversión, un segmento del cromosoma se separa, se invierte y se vuelve a insertar en el cromosoma.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172" name="Shape 1172"/>
        <p:cNvGrpSpPr/>
        <p:nvPr/>
      </p:nvGrpSpPr>
      <p:grpSpPr>
        <a:xfrm>
          <a:off x="0" y="0"/>
          <a:ext cx="0" cy="0"/>
          <a:chOff x="0" y="0"/>
          <a:chExt cx="0" cy="0"/>
        </a:xfrm>
      </p:grpSpPr>
      <p:pic>
        <p:nvPicPr>
          <p:cNvPr id="1173" name="Google Shape;1173;p60"/>
          <p:cNvPicPr preferRelativeResize="0"/>
          <p:nvPr/>
        </p:nvPicPr>
        <p:blipFill rotWithShape="1">
          <a:blip r:embed="rId3">
            <a:alphaModFix/>
          </a:blip>
          <a:srcRect b="0" l="0" r="0" t="0"/>
          <a:stretch/>
        </p:blipFill>
        <p:spPr>
          <a:xfrm>
            <a:off x="266700" y="889000"/>
            <a:ext cx="8610600" cy="5080000"/>
          </a:xfrm>
          <a:prstGeom prst="rect">
            <a:avLst/>
          </a:prstGeom>
          <a:noFill/>
          <a:ln>
            <a:noFill/>
          </a:ln>
        </p:spPr>
      </p:pic>
      <p:sp>
        <p:nvSpPr>
          <p:cNvPr id="1174" name="Google Shape;1174;p60"/>
          <p:cNvSpPr txBox="1"/>
          <p:nvPr/>
        </p:nvSpPr>
        <p:spPr>
          <a:xfrm>
            <a:off x="266700" y="4572000"/>
            <a:ext cx="8610600" cy="1397000"/>
          </a:xfrm>
          <a:prstGeom prst="rect">
            <a:avLst/>
          </a:prstGeom>
          <a:solidFill>
            <a:srgbClr val="C6D9F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175" name="Google Shape;1175;p60"/>
          <p:cNvSpPr txBox="1"/>
          <p:nvPr/>
        </p:nvSpPr>
        <p:spPr>
          <a:xfrm>
            <a:off x="266700" y="3352800"/>
            <a:ext cx="8610600" cy="2616200"/>
          </a:xfrm>
          <a:prstGeom prst="rect">
            <a:avLst/>
          </a:prstGeom>
          <a:solidFill>
            <a:srgbClr val="C6D9F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176" name="Google Shape;1176;p60"/>
          <p:cNvSpPr txBox="1"/>
          <p:nvPr/>
        </p:nvSpPr>
        <p:spPr>
          <a:xfrm>
            <a:off x="266700" y="1981200"/>
            <a:ext cx="8610600" cy="3987800"/>
          </a:xfrm>
          <a:prstGeom prst="rect">
            <a:avLst/>
          </a:prstGeom>
          <a:solidFill>
            <a:srgbClr val="C6D9F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177" name="Google Shape;1177;p60"/>
          <p:cNvSpPr/>
          <p:nvPr/>
        </p:nvSpPr>
        <p:spPr>
          <a:xfrm>
            <a:off x="8382000" y="6248400"/>
            <a:ext cx="495300" cy="457200"/>
          </a:xfrm>
          <a:prstGeom prst="upArrow">
            <a:avLst>
              <a:gd fmla="val 10800" name="adj1"/>
              <a:gd fmla="val 50000" name="adj2"/>
            </a:avLst>
          </a:prstGeom>
          <a:gradFill>
            <a:gsLst>
              <a:gs pos="0">
                <a:srgbClr val="9BC1FF"/>
              </a:gs>
              <a:gs pos="100000">
                <a:srgbClr val="3F80CD"/>
              </a:gs>
            </a:gsLst>
            <a:lin ang="5400000" scaled="0"/>
          </a:gradFill>
          <a:ln cap="flat" cmpd="sng" w="9525">
            <a:solidFill>
              <a:srgbClr val="4A7EBB"/>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1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1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17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181" name="Shape 1181"/>
        <p:cNvGrpSpPr/>
        <p:nvPr/>
      </p:nvGrpSpPr>
      <p:grpSpPr>
        <a:xfrm>
          <a:off x="0" y="0"/>
          <a:ext cx="0" cy="0"/>
          <a:chOff x="0" y="0"/>
          <a:chExt cx="0" cy="0"/>
        </a:xfrm>
      </p:grpSpPr>
      <p:sp>
        <p:nvSpPr>
          <p:cNvPr id="1182" name="Google Shape;1182;p61"/>
          <p:cNvSpPr txBox="1"/>
          <p:nvPr/>
        </p:nvSpPr>
        <p:spPr>
          <a:xfrm>
            <a:off x="457200" y="260350"/>
            <a:ext cx="3006725"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Calibri"/>
              <a:buNone/>
            </a:pPr>
            <a:r>
              <a:rPr b="1" i="0" lang="en-US" sz="4000" u="none">
                <a:solidFill>
                  <a:srgbClr val="000000"/>
                </a:solidFill>
                <a:latin typeface="Calibri"/>
                <a:ea typeface="Calibri"/>
                <a:cs typeface="Calibri"/>
                <a:sym typeface="Calibri"/>
              </a:rPr>
              <a:t>Mutaciones</a:t>
            </a:r>
            <a:endParaRPr/>
          </a:p>
        </p:txBody>
      </p:sp>
      <p:sp>
        <p:nvSpPr>
          <p:cNvPr id="1183" name="Google Shape;1183;p61"/>
          <p:cNvSpPr txBox="1"/>
          <p:nvPr/>
        </p:nvSpPr>
        <p:spPr>
          <a:xfrm>
            <a:off x="457200" y="765175"/>
            <a:ext cx="8218487" cy="523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Tipos de mutaciones – 3.Genómicas:</a:t>
            </a:r>
            <a:endParaRPr/>
          </a:p>
          <a:p>
            <a:pPr indent="0" lvl="0" marL="0" marR="0" rtl="0" algn="l">
              <a:lnSpc>
                <a:spcPct val="100000"/>
              </a:lnSpc>
              <a:spcBef>
                <a:spcPts val="0"/>
              </a:spcBef>
              <a:spcAft>
                <a:spcPts val="0"/>
              </a:spcAft>
              <a:buNone/>
            </a:pPr>
            <a:r>
              <a:t/>
            </a:r>
            <a:endParaRPr b="0" i="0" sz="2800" u="none">
              <a:solidFill>
                <a:schemeClr val="dk1"/>
              </a:solidFill>
              <a:latin typeface="Arial"/>
              <a:ea typeface="Arial"/>
              <a:cs typeface="Arial"/>
              <a:sym typeface="Arial"/>
            </a:endParaRPr>
          </a:p>
        </p:txBody>
      </p:sp>
      <p:sp>
        <p:nvSpPr>
          <p:cNvPr id="1184" name="Google Shape;1184;p61"/>
          <p:cNvSpPr txBox="1"/>
          <p:nvPr/>
        </p:nvSpPr>
        <p:spPr>
          <a:xfrm>
            <a:off x="762000" y="1524000"/>
            <a:ext cx="7924800" cy="2586037"/>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dk1"/>
              </a:buClr>
              <a:buSzPts val="1800"/>
              <a:buFont typeface="Calibri"/>
              <a:buAutoNum type="alphaLcParenR"/>
            </a:pPr>
            <a:r>
              <a:rPr b="1" i="0" lang="en-US" sz="1800" u="none">
                <a:solidFill>
                  <a:schemeClr val="dk1"/>
                </a:solidFill>
                <a:latin typeface="Arial"/>
                <a:ea typeface="Arial"/>
                <a:cs typeface="Arial"/>
                <a:sym typeface="Arial"/>
              </a:rPr>
              <a:t>Aneuploidía</a:t>
            </a:r>
            <a:r>
              <a:rPr b="0" i="0" lang="en-US" sz="1800" u="none">
                <a:solidFill>
                  <a:schemeClr val="dk1"/>
                </a:solidFill>
                <a:latin typeface="Arial"/>
                <a:ea typeface="Arial"/>
                <a:cs typeface="Arial"/>
                <a:sym typeface="Arial"/>
              </a:rPr>
              <a:t>, se trata de la presencia de un número anormal de cromosomas en la célula, por ejemplo en una célula humana tener 45 o 47 cromosomas en lugar de los usuales 46.</a:t>
            </a:r>
            <a:endParaRPr/>
          </a:p>
          <a:p>
            <a:pPr indent="-342899" lvl="2" marL="808037" marR="0" rtl="0" algn="just">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Monosomía: hace referencia a la falta de un cromosoma respecto a la dotación normal. Ejemplo: monosomía en los cromosomas sexuales (45,X) lo que causa el síndrome de Turner.</a:t>
            </a:r>
            <a:endParaRPr/>
          </a:p>
          <a:p>
            <a:pPr indent="-342899" lvl="2" marL="808037" marR="0" rtl="0" algn="just">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Trisomía: Síndrome de Down, trisomía del 21. Síndrome de Edwards, trisomía del 18. Síndrome de Patau, trisomía del 13. Síndrome de Klinefelter, trisomía en los cromosomas sexuales XXY</a:t>
            </a:r>
            <a:endParaRPr/>
          </a:p>
        </p:txBody>
      </p:sp>
      <p:sp>
        <p:nvSpPr>
          <p:cNvPr id="1185" name="Google Shape;1185;p61"/>
          <p:cNvSpPr txBox="1"/>
          <p:nvPr/>
        </p:nvSpPr>
        <p:spPr>
          <a:xfrm>
            <a:off x="1447800" y="4724400"/>
            <a:ext cx="7227887" cy="1754187"/>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dk1"/>
              </a:buClr>
              <a:buSzPts val="1800"/>
              <a:buFont typeface="Noto Sans Symbols"/>
              <a:buChar char="✓"/>
            </a:pPr>
            <a:r>
              <a:rPr b="1" i="0" lang="en-US" sz="1800" u="none">
                <a:solidFill>
                  <a:schemeClr val="dk1"/>
                </a:solidFill>
                <a:latin typeface="Arial"/>
                <a:ea typeface="Arial"/>
                <a:cs typeface="Arial"/>
                <a:sym typeface="Arial"/>
              </a:rPr>
              <a:t>Monoploidía o haploidía, </a:t>
            </a:r>
            <a:r>
              <a:rPr b="0" i="0" lang="en-US" sz="1800" u="none">
                <a:solidFill>
                  <a:schemeClr val="dk1"/>
                </a:solidFill>
                <a:latin typeface="Arial"/>
                <a:ea typeface="Arial"/>
                <a:cs typeface="Arial"/>
                <a:sym typeface="Arial"/>
              </a:rPr>
              <a:t>un organismo o célula diploide solo presenta un set de cromosomas.</a:t>
            </a:r>
            <a:endParaRPr/>
          </a:p>
          <a:p>
            <a:pPr indent="-342900" lvl="0" marL="342900" marR="0" rtl="0" algn="just">
              <a:lnSpc>
                <a:spcPct val="100000"/>
              </a:lnSpc>
              <a:spcBef>
                <a:spcPts val="0"/>
              </a:spcBef>
              <a:spcAft>
                <a:spcPts val="0"/>
              </a:spcAft>
              <a:buClr>
                <a:schemeClr val="dk1"/>
              </a:buClr>
              <a:buSzPts val="1800"/>
              <a:buFont typeface="Noto Sans Symbols"/>
              <a:buChar char="✓"/>
            </a:pPr>
            <a:r>
              <a:rPr b="1" i="0" lang="en-US" sz="1800" u="none">
                <a:solidFill>
                  <a:schemeClr val="dk1"/>
                </a:solidFill>
                <a:latin typeface="Arial"/>
                <a:ea typeface="Arial"/>
                <a:cs typeface="Arial"/>
                <a:sym typeface="Arial"/>
              </a:rPr>
              <a:t>Poliploidía</a:t>
            </a:r>
            <a:r>
              <a:rPr b="0" i="0" lang="en-US" sz="1800" u="none">
                <a:solidFill>
                  <a:schemeClr val="dk1"/>
                </a:solidFill>
                <a:latin typeface="Arial"/>
                <a:ea typeface="Arial"/>
                <a:cs typeface="Arial"/>
                <a:sym typeface="Arial"/>
              </a:rPr>
              <a:t>, es aquella circunstancia en la que en vez de la dotación básica diploide, se presentan 3 o más juegos de cromosomas. Se denomina </a:t>
            </a:r>
            <a:r>
              <a:rPr b="1" i="0" lang="en-US" sz="1800" u="none">
                <a:solidFill>
                  <a:schemeClr val="dk1"/>
                </a:solidFill>
                <a:latin typeface="Arial"/>
                <a:ea typeface="Arial"/>
                <a:cs typeface="Arial"/>
                <a:sym typeface="Arial"/>
              </a:rPr>
              <a:t>triploide</a:t>
            </a:r>
            <a:r>
              <a:rPr b="0" i="0" lang="en-US" sz="1800" u="none">
                <a:solidFill>
                  <a:schemeClr val="dk1"/>
                </a:solidFill>
                <a:latin typeface="Arial"/>
                <a:ea typeface="Arial"/>
                <a:cs typeface="Arial"/>
                <a:sym typeface="Arial"/>
              </a:rPr>
              <a:t> (3 sets), </a:t>
            </a:r>
            <a:r>
              <a:rPr b="1" i="0" lang="en-US" sz="1800" u="none">
                <a:solidFill>
                  <a:schemeClr val="dk1"/>
                </a:solidFill>
                <a:latin typeface="Arial"/>
                <a:ea typeface="Arial"/>
                <a:cs typeface="Arial"/>
                <a:sym typeface="Arial"/>
              </a:rPr>
              <a:t>tetraploide</a:t>
            </a:r>
            <a:r>
              <a:rPr b="0" i="0" lang="en-US" sz="1800" u="none">
                <a:solidFill>
                  <a:schemeClr val="dk1"/>
                </a:solidFill>
                <a:latin typeface="Arial"/>
                <a:ea typeface="Arial"/>
                <a:cs typeface="Arial"/>
                <a:sym typeface="Arial"/>
              </a:rPr>
              <a:t> (4 sets), pentaploide (5 sets)…</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86" name="Google Shape;1186;p61"/>
          <p:cNvSpPr txBox="1"/>
          <p:nvPr/>
        </p:nvSpPr>
        <p:spPr>
          <a:xfrm>
            <a:off x="762000" y="4078287"/>
            <a:ext cx="7924800" cy="64611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800"/>
              <a:buFont typeface="Calibri"/>
              <a:buAutoNum type="alphaLcParenR" startAt="2"/>
            </a:pPr>
            <a:r>
              <a:rPr b="1" i="0" lang="en-US" sz="1800" u="none">
                <a:solidFill>
                  <a:schemeClr val="dk1"/>
                </a:solidFill>
                <a:latin typeface="Arial"/>
                <a:ea typeface="Arial"/>
                <a:cs typeface="Arial"/>
                <a:sym typeface="Arial"/>
              </a:rPr>
              <a:t>Euploidía</a:t>
            </a:r>
            <a:r>
              <a:rPr b="0" i="0" lang="en-US" sz="1800" u="none">
                <a:solidFill>
                  <a:schemeClr val="dk1"/>
                </a:solidFill>
                <a:latin typeface="Arial"/>
                <a:ea typeface="Arial"/>
                <a:cs typeface="Arial"/>
                <a:sym typeface="Arial"/>
              </a:rPr>
              <a:t>, se trata de la presencia den una célula o en un organismo de más de un set de cromosomas. </a:t>
            </a:r>
            <a:endParaRPr/>
          </a:p>
        </p:txBody>
      </p:sp>
      <p:sp>
        <p:nvSpPr>
          <p:cNvPr id="1187" name="Google Shape;1187;p61"/>
          <p:cNvSpPr txBox="1"/>
          <p:nvPr/>
        </p:nvSpPr>
        <p:spPr>
          <a:xfrm>
            <a:off x="609600" y="1219200"/>
            <a:ext cx="401955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Cambia el número de cromosomas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191" name="Shape 1191"/>
        <p:cNvGrpSpPr/>
        <p:nvPr/>
      </p:nvGrpSpPr>
      <p:grpSpPr>
        <a:xfrm>
          <a:off x="0" y="0"/>
          <a:ext cx="0" cy="0"/>
          <a:chOff x="0" y="0"/>
          <a:chExt cx="0" cy="0"/>
        </a:xfrm>
      </p:grpSpPr>
      <p:sp>
        <p:nvSpPr>
          <p:cNvPr id="1192" name="Google Shape;1192;p62"/>
          <p:cNvSpPr txBox="1"/>
          <p:nvPr/>
        </p:nvSpPr>
        <p:spPr>
          <a:xfrm>
            <a:off x="457200" y="260350"/>
            <a:ext cx="6805612"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rPr b="1" i="0" lang="en-US" sz="3600" u="none">
                <a:solidFill>
                  <a:schemeClr val="dk1"/>
                </a:solidFill>
                <a:latin typeface="Arial"/>
                <a:ea typeface="Arial"/>
                <a:cs typeface="Arial"/>
                <a:sym typeface="Arial"/>
              </a:rPr>
              <a:t>Las causas de las mutaciones</a:t>
            </a:r>
            <a:endParaRPr/>
          </a:p>
        </p:txBody>
      </p:sp>
      <p:pic>
        <p:nvPicPr>
          <p:cNvPr descr="http://evolution.berkeley.edu/evolibrary/images/dot_clear.gif" id="1193" name="Google Shape;1193;p62"/>
          <p:cNvPicPr preferRelativeResize="0"/>
          <p:nvPr/>
        </p:nvPicPr>
        <p:blipFill rotWithShape="1">
          <a:blip r:embed="rId3">
            <a:alphaModFix/>
          </a:blip>
          <a:srcRect b="0" l="0" r="0" t="0"/>
          <a:stretch/>
        </p:blipFill>
        <p:spPr>
          <a:xfrm>
            <a:off x="0" y="0"/>
            <a:ext cx="9525" cy="95250"/>
          </a:xfrm>
          <a:prstGeom prst="rect">
            <a:avLst/>
          </a:prstGeom>
          <a:noFill/>
          <a:ln>
            <a:noFill/>
          </a:ln>
        </p:spPr>
      </p:pic>
      <p:pic>
        <p:nvPicPr>
          <p:cNvPr descr="print" id="1194" name="Google Shape;1194;p62"/>
          <p:cNvPicPr preferRelativeResize="0"/>
          <p:nvPr/>
        </p:nvPicPr>
        <p:blipFill rotWithShape="1">
          <a:blip r:embed="rId4">
            <a:alphaModFix/>
          </a:blip>
          <a:srcRect b="0" l="0" r="0" t="0"/>
          <a:stretch/>
        </p:blipFill>
        <p:spPr>
          <a:xfrm>
            <a:off x="0" y="0"/>
            <a:ext cx="95250" cy="104775"/>
          </a:xfrm>
          <a:prstGeom prst="rect">
            <a:avLst/>
          </a:prstGeom>
          <a:noFill/>
          <a:ln>
            <a:noFill/>
          </a:ln>
        </p:spPr>
      </p:pic>
      <p:sp>
        <p:nvSpPr>
          <p:cNvPr id="1195" name="Google Shape;1195;p62"/>
          <p:cNvSpPr txBox="1"/>
          <p:nvPr/>
        </p:nvSpPr>
        <p:spPr>
          <a:xfrm>
            <a:off x="585787" y="1196975"/>
            <a:ext cx="8002587"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Las mutaciones se producen por diversas circunstancias:</a:t>
            </a:r>
            <a:endParaRPr/>
          </a:p>
        </p:txBody>
      </p:sp>
      <p:sp>
        <p:nvSpPr>
          <p:cNvPr id="1196" name="Google Shape;1196;p62"/>
          <p:cNvSpPr txBox="1"/>
          <p:nvPr/>
        </p:nvSpPr>
        <p:spPr>
          <a:xfrm>
            <a:off x="900112" y="1844675"/>
            <a:ext cx="7848600" cy="13239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Calibri"/>
              <a:buAutoNum type="arabicPeriod"/>
            </a:pPr>
            <a:r>
              <a:rPr b="0" i="0" lang="en-US" sz="2000" u="none">
                <a:solidFill>
                  <a:schemeClr val="dk1"/>
                </a:solidFill>
                <a:latin typeface="Arial"/>
                <a:ea typeface="Arial"/>
                <a:cs typeface="Arial"/>
                <a:sym typeface="Arial"/>
              </a:rPr>
              <a:t>Fallos al azar en la replicación.</a:t>
            </a:r>
            <a:endParaRPr/>
          </a:p>
          <a:p>
            <a:pPr indent="-342900" lvl="0" marL="34290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Calibri"/>
              <a:buAutoNum type="arabicPeriod"/>
            </a:pPr>
            <a:r>
              <a:rPr b="0" i="0" lang="en-US" sz="2000" u="none">
                <a:solidFill>
                  <a:schemeClr val="dk1"/>
                </a:solidFill>
                <a:latin typeface="Arial"/>
                <a:ea typeface="Arial"/>
                <a:cs typeface="Arial"/>
                <a:sym typeface="Arial"/>
              </a:rPr>
              <a:t>Factores externos: debido a la exposición a productos químicos o radiaciones.</a:t>
            </a:r>
            <a:endParaRPr/>
          </a:p>
        </p:txBody>
      </p:sp>
      <p:sp>
        <p:nvSpPr>
          <p:cNvPr id="1197" name="Google Shape;1197;p62"/>
          <p:cNvSpPr txBox="1"/>
          <p:nvPr/>
        </p:nvSpPr>
        <p:spPr>
          <a:xfrm>
            <a:off x="900112" y="5105400"/>
            <a:ext cx="7848600" cy="6461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Las células poseen un arsenal de mecanismos de edición del ADN para corregir los errores generados durante la replicación.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7"/>
                                        </p:tgtEl>
                                        <p:attrNameLst>
                                          <p:attrName>style.visibility</p:attrName>
                                        </p:attrNameLst>
                                      </p:cBhvr>
                                      <p:to>
                                        <p:strVal val="visible"/>
                                      </p:to>
                                    </p:set>
                                    <p:animEffect filter="fade" transition="in">
                                      <p:cBhvr>
                                        <p:cTn dur="1230"/>
                                        <p:tgtEl>
                                          <p:spTgt spid="1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201" name="Shape 1201"/>
        <p:cNvGrpSpPr/>
        <p:nvPr/>
      </p:nvGrpSpPr>
      <p:grpSpPr>
        <a:xfrm>
          <a:off x="0" y="0"/>
          <a:ext cx="0" cy="0"/>
          <a:chOff x="0" y="0"/>
          <a:chExt cx="0" cy="0"/>
        </a:xfrm>
      </p:grpSpPr>
      <p:sp>
        <p:nvSpPr>
          <p:cNvPr id="1202" name="Google Shape;1202;p63"/>
          <p:cNvSpPr txBox="1"/>
          <p:nvPr/>
        </p:nvSpPr>
        <p:spPr>
          <a:xfrm>
            <a:off x="457200" y="333375"/>
            <a:ext cx="85994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Los efectos de las mutaciones- Evolución</a:t>
            </a:r>
            <a:endParaRPr/>
          </a:p>
        </p:txBody>
      </p:sp>
      <p:sp>
        <p:nvSpPr>
          <p:cNvPr id="1203" name="Google Shape;1203;p63"/>
          <p:cNvSpPr txBox="1"/>
          <p:nvPr/>
        </p:nvSpPr>
        <p:spPr>
          <a:xfrm>
            <a:off x="457200" y="1066800"/>
            <a:ext cx="8382000" cy="17541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Mutaciones somáticas</a:t>
            </a:r>
            <a:r>
              <a:rPr b="0" i="0" lang="en-US" sz="1800" u="none">
                <a:solidFill>
                  <a:schemeClr val="dk1"/>
                </a:solidFill>
                <a:latin typeface="Arial"/>
                <a:ea typeface="Arial"/>
                <a:cs typeface="Arial"/>
                <a:sym typeface="Arial"/>
              </a:rPr>
              <a:t>, ocurre en las células no reproductivas y por tanto no puede pasar a la descendencia.</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Mutaciones en la línea germinal</a:t>
            </a:r>
            <a:r>
              <a:rPr b="0" i="0" lang="en-US" sz="1800" u="none">
                <a:solidFill>
                  <a:schemeClr val="dk1"/>
                </a:solidFill>
                <a:latin typeface="Arial"/>
                <a:ea typeface="Arial"/>
                <a:cs typeface="Arial"/>
                <a:sym typeface="Arial"/>
              </a:rPr>
              <a:t>, ocurre en las células reproductivas, como espermatozoides y óvulos, por tanto se transmiten a la descendencia. Estas son las únicas que tienen influencia sobre la evolución. </a:t>
            </a:r>
            <a:endParaRPr/>
          </a:p>
        </p:txBody>
      </p:sp>
      <p:sp>
        <p:nvSpPr>
          <p:cNvPr id="1204" name="Google Shape;1204;p63"/>
          <p:cNvSpPr txBox="1"/>
          <p:nvPr/>
        </p:nvSpPr>
        <p:spPr>
          <a:xfrm>
            <a:off x="4114800" y="6324600"/>
            <a:ext cx="4572000" cy="2460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http://evolution.berkeley.edu/evolibrary/article/0_0_0/mutations_05</a:t>
            </a:r>
            <a:endParaRPr/>
          </a:p>
        </p:txBody>
      </p:sp>
      <p:sp>
        <p:nvSpPr>
          <p:cNvPr id="1205" name="Google Shape;1205;p63"/>
          <p:cNvSpPr txBox="1"/>
          <p:nvPr/>
        </p:nvSpPr>
        <p:spPr>
          <a:xfrm>
            <a:off x="457200" y="4075112"/>
            <a:ext cx="8229600" cy="1477962"/>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Algunas regiones del ADN controlan la expresión de otros genes, determinando cuándo y cómo se expresan. Las mutaciones en estas áreas del genoma pueden modificar sustancialmente como se construye o funciona el organismo. Una mutación en un gen “regulador” puede causar una cascada de efectos en el comportamiento de los genes que se encuentran bajo su control. </a:t>
            </a:r>
            <a:endParaRPr/>
          </a:p>
        </p:txBody>
      </p:sp>
      <p:sp>
        <p:nvSpPr>
          <p:cNvPr id="1206" name="Google Shape;1206;p63"/>
          <p:cNvSpPr txBox="1"/>
          <p:nvPr/>
        </p:nvSpPr>
        <p:spPr>
          <a:xfrm>
            <a:off x="457200" y="3429000"/>
            <a:ext cx="7391400"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Pequeñas mutaciones con grandes efectos: mutaciones en los genes reguladores.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210" name="Shape 1210"/>
        <p:cNvGrpSpPr/>
        <p:nvPr/>
      </p:nvGrpSpPr>
      <p:grpSpPr>
        <a:xfrm>
          <a:off x="0" y="0"/>
          <a:ext cx="0" cy="0"/>
          <a:chOff x="0" y="0"/>
          <a:chExt cx="0" cy="0"/>
        </a:xfrm>
      </p:grpSpPr>
      <p:pic>
        <p:nvPicPr>
          <p:cNvPr id="1211" name="Google Shape;1211;p64"/>
          <p:cNvPicPr preferRelativeResize="0"/>
          <p:nvPr/>
        </p:nvPicPr>
        <p:blipFill rotWithShape="1">
          <a:blip r:embed="rId3">
            <a:alphaModFix/>
          </a:blip>
          <a:srcRect b="0" l="0" r="0" t="0"/>
          <a:stretch/>
        </p:blipFill>
        <p:spPr>
          <a:xfrm>
            <a:off x="1460500" y="495300"/>
            <a:ext cx="6223000" cy="5867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56" name="Shape 156"/>
        <p:cNvGrpSpPr/>
        <p:nvPr/>
      </p:nvGrpSpPr>
      <p:grpSpPr>
        <a:xfrm>
          <a:off x="0" y="0"/>
          <a:ext cx="0" cy="0"/>
          <a:chOff x="0" y="0"/>
          <a:chExt cx="0" cy="0"/>
        </a:xfrm>
      </p:grpSpPr>
      <p:sp>
        <p:nvSpPr>
          <p:cNvPr id="157" name="Google Shape;157;p2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Estructura de los ácidos nucleicos</a:t>
            </a:r>
            <a:endParaRPr/>
          </a:p>
        </p:txBody>
      </p:sp>
      <p:sp>
        <p:nvSpPr>
          <p:cNvPr id="158" name="Google Shape;158;p23"/>
          <p:cNvSpPr txBox="1"/>
          <p:nvPr>
            <p:ph idx="1" type="body"/>
          </p:nvPr>
        </p:nvSpPr>
        <p:spPr>
          <a:xfrm>
            <a:off x="457200" y="1417627"/>
            <a:ext cx="8229600" cy="1371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70000"/>
              </a:lnSpc>
              <a:spcBef>
                <a:spcPts val="0"/>
              </a:spcBef>
              <a:spcAft>
                <a:spcPts val="0"/>
              </a:spcAft>
              <a:buClr>
                <a:schemeClr val="dk1"/>
              </a:buClr>
              <a:buSzPts val="3000"/>
              <a:buFont typeface="Arial"/>
              <a:buChar char="•"/>
            </a:pPr>
            <a:r>
              <a:rPr b="0" i="0" lang="en-US" sz="3000" u="none">
                <a:solidFill>
                  <a:schemeClr val="dk1"/>
                </a:solidFill>
                <a:latin typeface="Calibri"/>
                <a:ea typeface="Calibri"/>
                <a:cs typeface="Calibri"/>
                <a:sym typeface="Calibri"/>
              </a:rPr>
              <a:t>Los ácidos nucléicos son polímeros en los que se repite una pequeña unidad, monómero, llamada nucleótido.</a:t>
            </a:r>
            <a:endParaRPr/>
          </a:p>
          <a:p>
            <a:pPr indent="-342900" lvl="0" marL="342900" marR="0" rtl="0" algn="l">
              <a:lnSpc>
                <a:spcPct val="70000"/>
              </a:lnSpc>
              <a:spcBef>
                <a:spcPts val="600"/>
              </a:spcBef>
              <a:spcAft>
                <a:spcPts val="0"/>
              </a:spcAft>
              <a:buClr>
                <a:schemeClr val="dk1"/>
              </a:buClr>
              <a:buSzPts val="3000"/>
              <a:buFont typeface="Arial"/>
              <a:buChar char="•"/>
            </a:pPr>
            <a:r>
              <a:rPr b="0" i="0" lang="en-US" sz="3000" u="none">
                <a:solidFill>
                  <a:schemeClr val="dk1"/>
                </a:solidFill>
                <a:latin typeface="Calibri"/>
                <a:ea typeface="Calibri"/>
                <a:cs typeface="Calibri"/>
                <a:sym typeface="Calibri"/>
              </a:rPr>
              <a:t>Los componentes de los nucleótidos son:</a:t>
            </a:r>
            <a:endParaRPr/>
          </a:p>
        </p:txBody>
      </p:sp>
      <p:sp>
        <p:nvSpPr>
          <p:cNvPr id="159" name="Google Shape;159;p23"/>
          <p:cNvSpPr txBox="1"/>
          <p:nvPr/>
        </p:nvSpPr>
        <p:spPr>
          <a:xfrm>
            <a:off x="381000" y="3886200"/>
            <a:ext cx="2514600" cy="830400"/>
          </a:xfrm>
          <a:prstGeom prst="rect">
            <a:avLst/>
          </a:prstGeom>
          <a:noFill/>
          <a:ln>
            <a:noFill/>
          </a:ln>
        </p:spPr>
        <p:txBody>
          <a:bodyPr anchorCtr="0" anchor="t" bIns="45700" lIns="91425" spcFirstLastPara="1" rIns="91425" wrap="square" tIns="45700">
            <a:noAutofit/>
          </a:bodyPr>
          <a:lstStyle/>
          <a:p>
            <a:pPr indent="-166687" lvl="1" marL="623887" marR="0" rtl="0" algn="l">
              <a:lnSpc>
                <a:spcPct val="10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 Base nitrogenada</a:t>
            </a:r>
            <a:r>
              <a:rPr b="0" i="0" lang="en-US" sz="18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0" name="Google Shape;160;p23"/>
          <p:cNvSpPr txBox="1"/>
          <p:nvPr/>
        </p:nvSpPr>
        <p:spPr>
          <a:xfrm>
            <a:off x="838200" y="3282950"/>
            <a:ext cx="2508300" cy="4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 Fosfato</a:t>
            </a:r>
            <a:endParaRPr/>
          </a:p>
        </p:txBody>
      </p:sp>
      <p:sp>
        <p:nvSpPr>
          <p:cNvPr id="161" name="Google Shape;161;p23"/>
          <p:cNvSpPr txBox="1"/>
          <p:nvPr/>
        </p:nvSpPr>
        <p:spPr>
          <a:xfrm>
            <a:off x="838200" y="3576637"/>
            <a:ext cx="1308000" cy="462000"/>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 Azúcar</a:t>
            </a:r>
            <a:endParaRPr/>
          </a:p>
          <a:p>
            <a:pPr indent="0" lvl="0" marL="0" marR="0" rtl="0" algn="l">
              <a:lnSpc>
                <a:spcPct val="100000"/>
              </a:lnSpc>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pic>
        <p:nvPicPr>
          <p:cNvPr descr="fosfato.jpg" id="162" name="Google Shape;162;p23"/>
          <p:cNvPicPr preferRelativeResize="0"/>
          <p:nvPr/>
        </p:nvPicPr>
        <p:blipFill rotWithShape="1">
          <a:blip r:embed="rId3">
            <a:alphaModFix/>
          </a:blip>
          <a:srcRect b="0" l="0" r="0" t="0"/>
          <a:stretch/>
        </p:blipFill>
        <p:spPr>
          <a:xfrm>
            <a:off x="3338607" y="3505200"/>
            <a:ext cx="955572" cy="1143000"/>
          </a:xfrm>
          <a:prstGeom prst="rect">
            <a:avLst/>
          </a:prstGeom>
          <a:noFill/>
          <a:ln>
            <a:noFill/>
          </a:ln>
        </p:spPr>
      </p:pic>
      <p:pic>
        <p:nvPicPr>
          <p:cNvPr descr="nucleotidos-05-ribosa-desoxirribosa.jpg" id="163" name="Google Shape;163;p23"/>
          <p:cNvPicPr preferRelativeResize="0"/>
          <p:nvPr/>
        </p:nvPicPr>
        <p:blipFill rotWithShape="1">
          <a:blip r:embed="rId4">
            <a:alphaModFix/>
          </a:blip>
          <a:srcRect b="0" l="0" r="0" t="0"/>
          <a:stretch/>
        </p:blipFill>
        <p:spPr>
          <a:xfrm>
            <a:off x="4475851" y="3500425"/>
            <a:ext cx="3220349" cy="1223975"/>
          </a:xfrm>
          <a:prstGeom prst="rect">
            <a:avLst/>
          </a:prstGeom>
          <a:noFill/>
          <a:ln>
            <a:noFill/>
          </a:ln>
        </p:spPr>
      </p:pic>
      <p:sp>
        <p:nvSpPr>
          <p:cNvPr id="164" name="Google Shape;164;p23"/>
          <p:cNvSpPr txBox="1"/>
          <p:nvPr/>
        </p:nvSpPr>
        <p:spPr>
          <a:xfrm>
            <a:off x="457200" y="4724400"/>
            <a:ext cx="8229600" cy="2062162"/>
          </a:xfrm>
          <a:prstGeom prst="rect">
            <a:avLst/>
          </a:prstGeom>
          <a:noFill/>
          <a:ln>
            <a:noFill/>
          </a:ln>
        </p:spPr>
        <p:txBody>
          <a:bodyPr anchorCtr="0" anchor="t" bIns="45700" lIns="91425" spcFirstLastPara="1" rIns="91425" wrap="square" tIns="45700">
            <a:noAutofit/>
          </a:bodyPr>
          <a:lstStyle/>
          <a:p>
            <a:pPr indent="-361950" lvl="0" marL="361950" marR="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Calibri"/>
                <a:ea typeface="Calibri"/>
                <a:cs typeface="Calibri"/>
                <a:sym typeface="Calibri"/>
              </a:rPr>
              <a:t> Hay cinco tipos de nucle</a:t>
            </a:r>
            <a:r>
              <a:rPr lang="en-US" sz="3200">
                <a:solidFill>
                  <a:schemeClr val="dk1"/>
                </a:solidFill>
                <a:latin typeface="Calibri"/>
                <a:ea typeface="Calibri"/>
                <a:cs typeface="Calibri"/>
                <a:sym typeface="Calibri"/>
              </a:rPr>
              <a:t>ó</a:t>
            </a:r>
            <a:r>
              <a:rPr b="0" i="0" lang="en-US" sz="3200" u="none">
                <a:solidFill>
                  <a:schemeClr val="dk1"/>
                </a:solidFill>
                <a:latin typeface="Calibri"/>
                <a:ea typeface="Calibri"/>
                <a:cs typeface="Calibri"/>
                <a:sym typeface="Calibri"/>
              </a:rPr>
              <a:t>tidos</a:t>
            </a:r>
            <a:endParaRPr/>
          </a:p>
          <a:p>
            <a:pPr indent="-361950" lvl="0" marL="361950" marR="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Calibri"/>
                <a:ea typeface="Calibri"/>
                <a:cs typeface="Calibri"/>
                <a:sym typeface="Calibri"/>
              </a:rPr>
              <a:t> Hay 2 tipos de ácidos nucléicos:</a:t>
            </a:r>
            <a:endParaRPr/>
          </a:p>
          <a:p>
            <a:pPr indent="-203200" lvl="2" marL="914400" marR="0" rtl="0" algn="l">
              <a:lnSpc>
                <a:spcPct val="100000"/>
              </a:lnSpc>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 ADN: con la desoxirribosa como az</a:t>
            </a:r>
            <a:r>
              <a:rPr lang="en-US" sz="3200">
                <a:solidFill>
                  <a:schemeClr val="dk1"/>
                </a:solidFill>
                <a:latin typeface="Calibri"/>
                <a:ea typeface="Calibri"/>
                <a:cs typeface="Calibri"/>
                <a:sym typeface="Calibri"/>
              </a:rPr>
              <a:t>úcar.</a:t>
            </a:r>
            <a:endParaRPr/>
          </a:p>
          <a:p>
            <a:pPr indent="-203200" lvl="2" marL="914400" marR="0" rtl="0" algn="l">
              <a:lnSpc>
                <a:spcPct val="100000"/>
              </a:lnSpc>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 ARN: con la ribosa como az</a:t>
            </a:r>
            <a:r>
              <a:rPr lang="en-US" sz="3200">
                <a:solidFill>
                  <a:schemeClr val="dk1"/>
                </a:solidFill>
                <a:latin typeface="Calibri"/>
                <a:ea typeface="Calibri"/>
                <a:cs typeface="Calibri"/>
                <a:sym typeface="Calibri"/>
              </a:rPr>
              <a:t>úcar.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68" name="Shape 168"/>
        <p:cNvGrpSpPr/>
        <p:nvPr/>
      </p:nvGrpSpPr>
      <p:grpSpPr>
        <a:xfrm>
          <a:off x="0" y="0"/>
          <a:ext cx="0" cy="0"/>
          <a:chOff x="0" y="0"/>
          <a:chExt cx="0" cy="0"/>
        </a:xfrm>
      </p:grpSpPr>
      <p:sp>
        <p:nvSpPr>
          <p:cNvPr id="169" name="Google Shape;169;p24"/>
          <p:cNvSpPr txBox="1"/>
          <p:nvPr>
            <p:ph type="title"/>
          </p:nvPr>
        </p:nvSpPr>
        <p:spPr>
          <a:xfrm>
            <a:off x="1371600" y="260350"/>
            <a:ext cx="6491287" cy="647700"/>
          </a:xfrm>
          <a:prstGeom prst="rect">
            <a:avLst/>
          </a:prstGeom>
          <a:noFill/>
          <a:ln>
            <a:noFill/>
          </a:ln>
        </p:spPr>
        <p:txBody>
          <a:bodyPr anchorCtr="0" anchor="t" bIns="45700" lIns="91425" spcFirstLastPara="1" rIns="91425" wrap="square" tIns="45700">
            <a:noAutofit/>
          </a:bodyPr>
          <a:lstStyle/>
          <a:p>
            <a:pPr indent="-571500" lvl="0" marL="571500" marR="0" rtl="0" algn="ctr">
              <a:lnSpc>
                <a:spcPct val="100000"/>
              </a:lnSpc>
              <a:spcBef>
                <a:spcPts val="0"/>
              </a:spcBef>
              <a:spcAft>
                <a:spcPts val="0"/>
              </a:spcAft>
              <a:buClr>
                <a:schemeClr val="dk1"/>
              </a:buClr>
              <a:buSzPts val="3600"/>
              <a:buFont typeface="Calibri"/>
              <a:buNone/>
            </a:pPr>
            <a:r>
              <a:rPr b="1" i="0" lang="en-US" sz="3600" u="none" cap="none" strike="noStrike">
                <a:solidFill>
                  <a:schemeClr val="dk1"/>
                </a:solidFill>
                <a:latin typeface="Calibri"/>
                <a:ea typeface="Calibri"/>
                <a:cs typeface="Calibri"/>
                <a:sym typeface="Calibri"/>
              </a:rPr>
              <a:t>Las bases nitrogenadas</a:t>
            </a:r>
            <a:endParaRPr/>
          </a:p>
        </p:txBody>
      </p:sp>
      <p:sp>
        <p:nvSpPr>
          <p:cNvPr id="170" name="Google Shape;170;p24"/>
          <p:cNvSpPr txBox="1"/>
          <p:nvPr>
            <p:ph idx="1" type="body"/>
          </p:nvPr>
        </p:nvSpPr>
        <p:spPr>
          <a:xfrm>
            <a:off x="260150" y="663838"/>
            <a:ext cx="8229600" cy="1295400"/>
          </a:xfrm>
          <a:prstGeom prst="rect">
            <a:avLst/>
          </a:prstGeom>
          <a:noFill/>
          <a:ln>
            <a:noFill/>
          </a:ln>
        </p:spPr>
        <p:txBody>
          <a:bodyPr anchorCtr="0" anchor="b" bIns="45700" lIns="91425" spcFirstLastPara="1" rIns="91425" wrap="square" tIns="274300">
            <a:noAutofit/>
          </a:bodyPr>
          <a:lstStyle/>
          <a:p>
            <a:pPr indent="0" lvl="0" marL="0" marR="0" rtl="0" algn="l">
              <a:lnSpc>
                <a:spcPct val="90000"/>
              </a:lnSpc>
              <a:spcBef>
                <a:spcPts val="0"/>
              </a:spcBef>
              <a:spcAft>
                <a:spcPts val="0"/>
              </a:spcAft>
              <a:buNone/>
            </a:pPr>
            <a:r>
              <a:rPr b="0" i="0" lang="en-US" sz="3200" u="none" cap="none" strike="noStrike">
                <a:solidFill>
                  <a:srgbClr val="000000"/>
                </a:solidFill>
                <a:latin typeface="Calibri"/>
                <a:ea typeface="Calibri"/>
                <a:cs typeface="Calibri"/>
                <a:sym typeface="Calibri"/>
              </a:rPr>
              <a:t>SE DIVIDEN EN DOS GRUPOS</a:t>
            </a:r>
            <a:endParaRPr/>
          </a:p>
          <a:p>
            <a:pPr indent="-457199" lvl="1" marL="849312" marR="0" rtl="0" algn="l">
              <a:lnSpc>
                <a:spcPct val="90000"/>
              </a:lnSpc>
              <a:spcBef>
                <a:spcPts val="560"/>
              </a:spcBef>
              <a:spcAft>
                <a:spcPts val="0"/>
              </a:spcAft>
              <a:buClr>
                <a:srgbClr val="000000"/>
              </a:buClr>
              <a:buSzPts val="2240"/>
              <a:buFont typeface="Arial"/>
              <a:buChar char="•"/>
            </a:pPr>
            <a:r>
              <a:rPr b="0" i="0" lang="en-US" sz="2800" u="none" cap="none" strike="noStrike">
                <a:solidFill>
                  <a:srgbClr val="000000"/>
                </a:solidFill>
                <a:latin typeface="Calibri"/>
                <a:ea typeface="Calibri"/>
                <a:cs typeface="Calibri"/>
                <a:sym typeface="Calibri"/>
              </a:rPr>
              <a:t>Pirimidínicas y púricas</a:t>
            </a:r>
            <a:endParaRPr/>
          </a:p>
        </p:txBody>
      </p:sp>
      <p:sp>
        <p:nvSpPr>
          <p:cNvPr id="171" name="Google Shape;171;p24"/>
          <p:cNvSpPr txBox="1"/>
          <p:nvPr/>
        </p:nvSpPr>
        <p:spPr>
          <a:xfrm>
            <a:off x="435475" y="1959250"/>
            <a:ext cx="4451700" cy="14364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000000"/>
              </a:buClr>
              <a:buSzPts val="3200"/>
              <a:buFont typeface="Noto Sans Symbols"/>
              <a:buChar char="➢"/>
            </a:pPr>
            <a:r>
              <a:rPr b="0" i="0" lang="en-US" sz="3200" u="none">
                <a:solidFill>
                  <a:srgbClr val="000000"/>
                </a:solidFill>
                <a:latin typeface="Calibri"/>
                <a:ea typeface="Calibri"/>
                <a:cs typeface="Calibri"/>
                <a:sym typeface="Calibri"/>
              </a:rPr>
              <a:t>PIRIMIDÍNICAS</a:t>
            </a:r>
            <a:endParaRPr/>
          </a:p>
          <a:p>
            <a:pPr indent="-457200" lvl="1" marL="849312" rtl="0" algn="l">
              <a:spcBef>
                <a:spcPts val="0"/>
              </a:spcBef>
              <a:spcAft>
                <a:spcPts val="0"/>
              </a:spcAft>
              <a:buClr>
                <a:srgbClr val="000000"/>
              </a:buClr>
              <a:buSzPts val="2400"/>
              <a:buFont typeface="Arial"/>
              <a:buChar char="•"/>
            </a:pPr>
            <a:r>
              <a:rPr lang="en-US" sz="3000">
                <a:solidFill>
                  <a:schemeClr val="dk1"/>
                </a:solidFill>
                <a:latin typeface="Calibri"/>
                <a:ea typeface="Calibri"/>
                <a:cs typeface="Calibri"/>
                <a:sym typeface="Calibri"/>
              </a:rPr>
              <a:t>Citosina</a:t>
            </a:r>
            <a:endParaRPr sz="3000">
              <a:latin typeface="Calibri"/>
              <a:ea typeface="Calibri"/>
              <a:cs typeface="Calibri"/>
              <a:sym typeface="Calibri"/>
            </a:endParaRPr>
          </a:p>
          <a:p>
            <a:pPr indent="-457200" lvl="1" marL="849312" marR="0" rtl="0" algn="l">
              <a:lnSpc>
                <a:spcPct val="100000"/>
              </a:lnSpc>
              <a:spcBef>
                <a:spcPts val="0"/>
              </a:spcBef>
              <a:spcAft>
                <a:spcPts val="0"/>
              </a:spcAft>
              <a:buClr>
                <a:srgbClr val="000000"/>
              </a:buClr>
              <a:buSzPts val="2400"/>
              <a:buFont typeface="Arial"/>
              <a:buChar char="•"/>
            </a:pPr>
            <a:r>
              <a:rPr b="0" i="0" lang="en-US" sz="3000" u="none" cap="none" strike="noStrike">
                <a:solidFill>
                  <a:srgbClr val="000000"/>
                </a:solidFill>
                <a:latin typeface="Calibri"/>
                <a:ea typeface="Calibri"/>
                <a:cs typeface="Calibri"/>
                <a:sym typeface="Calibri"/>
              </a:rPr>
              <a:t>Timina (</a:t>
            </a:r>
            <a:r>
              <a:rPr lang="en-US" sz="3000">
                <a:latin typeface="Calibri"/>
                <a:ea typeface="Calibri"/>
                <a:cs typeface="Calibri"/>
                <a:sym typeface="Calibri"/>
              </a:rPr>
              <a:t>solo en ADN)</a:t>
            </a:r>
            <a:endParaRPr sz="3000">
              <a:latin typeface="Calibri"/>
              <a:ea typeface="Calibri"/>
              <a:cs typeface="Calibri"/>
              <a:sym typeface="Calibri"/>
            </a:endParaRPr>
          </a:p>
          <a:p>
            <a:pPr indent="-457199" lvl="1" marL="849312" marR="0" rtl="0" algn="l">
              <a:lnSpc>
                <a:spcPct val="100000"/>
              </a:lnSpc>
              <a:spcBef>
                <a:spcPts val="0"/>
              </a:spcBef>
              <a:spcAft>
                <a:spcPts val="0"/>
              </a:spcAft>
              <a:buClr>
                <a:srgbClr val="000000"/>
              </a:buClr>
              <a:buSzPts val="2400"/>
              <a:buFont typeface="Arial"/>
              <a:buChar char="•"/>
            </a:pPr>
            <a:r>
              <a:rPr lang="en-US" sz="3000">
                <a:solidFill>
                  <a:schemeClr val="dk1"/>
                </a:solidFill>
                <a:latin typeface="Calibri"/>
                <a:ea typeface="Calibri"/>
                <a:cs typeface="Calibri"/>
                <a:sym typeface="Calibri"/>
              </a:rPr>
              <a:t>Uracilo (solo en ARN)</a:t>
            </a:r>
            <a:endParaRPr/>
          </a:p>
          <a:p>
            <a:pPr indent="0" lvl="0" marL="0" marR="0" rtl="0" algn="l">
              <a:lnSpc>
                <a:spcPct val="100000"/>
              </a:lnSpc>
              <a:spcBef>
                <a:spcPts val="0"/>
              </a:spcBef>
              <a:spcAft>
                <a:spcPts val="0"/>
              </a:spcAft>
              <a:buNone/>
            </a:pPr>
            <a:r>
              <a:t/>
            </a:r>
            <a:endParaRPr b="0" i="0" sz="3000" u="none" cap="none" strike="noStrike">
              <a:solidFill>
                <a:srgbClr val="000000"/>
              </a:solidFill>
              <a:latin typeface="Calibri"/>
              <a:ea typeface="Calibri"/>
              <a:cs typeface="Calibri"/>
              <a:sym typeface="Calibri"/>
            </a:endParaRPr>
          </a:p>
        </p:txBody>
      </p:sp>
      <p:sp>
        <p:nvSpPr>
          <p:cNvPr id="172" name="Google Shape;172;p24"/>
          <p:cNvSpPr txBox="1"/>
          <p:nvPr/>
        </p:nvSpPr>
        <p:spPr>
          <a:xfrm>
            <a:off x="315300" y="5334000"/>
            <a:ext cx="8828700" cy="13542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en-US" sz="3200" u="none">
                <a:solidFill>
                  <a:srgbClr val="000000"/>
                </a:solidFill>
                <a:latin typeface="Calibri"/>
                <a:ea typeface="Calibri"/>
                <a:cs typeface="Calibri"/>
                <a:sym typeface="Calibri"/>
              </a:rPr>
              <a:t>Sus anillos no están formados solo por carbono. El nitrógeno es un elemento esencial, de ah</a:t>
            </a:r>
            <a:r>
              <a:rPr lang="en-US" sz="3200">
                <a:latin typeface="Calibri"/>
                <a:ea typeface="Calibri"/>
                <a:cs typeface="Calibri"/>
                <a:sym typeface="Calibri"/>
              </a:rPr>
              <a:t>í su nombre</a:t>
            </a:r>
            <a:r>
              <a:rPr b="0" i="0" lang="en-US" sz="3200" u="none">
                <a:solidFill>
                  <a:srgbClr val="000000"/>
                </a:solidFill>
                <a:latin typeface="Calibri"/>
                <a:ea typeface="Calibri"/>
                <a:cs typeface="Calibri"/>
                <a:sym typeface="Calibri"/>
              </a:rPr>
              <a:t>.</a:t>
            </a:r>
            <a:endParaRPr/>
          </a:p>
          <a:p>
            <a:pPr indent="-457200" lvl="0" marL="457200" marR="0" rtl="0" algn="just">
              <a:lnSpc>
                <a:spcPct val="100000"/>
              </a:lnSpc>
              <a:spcBef>
                <a:spcPts val="0"/>
              </a:spcBef>
              <a:spcAft>
                <a:spcPts val="0"/>
              </a:spcAft>
              <a:buClr>
                <a:schemeClr val="dk1"/>
              </a:buClr>
              <a:buSzPts val="1800"/>
              <a:buFont typeface="Arial"/>
              <a:buNone/>
            </a:pPr>
            <a:r>
              <a:t/>
            </a:r>
            <a:endParaRPr b="0" i="0" sz="1800" u="non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1800" u="none">
              <a:solidFill>
                <a:srgbClr val="000000"/>
              </a:solidFill>
              <a:latin typeface="Calibri"/>
              <a:ea typeface="Calibri"/>
              <a:cs typeface="Calibri"/>
              <a:sym typeface="Calibri"/>
            </a:endParaRPr>
          </a:p>
        </p:txBody>
      </p:sp>
      <p:sp>
        <p:nvSpPr>
          <p:cNvPr id="173" name="Google Shape;173;p24"/>
          <p:cNvSpPr txBox="1"/>
          <p:nvPr/>
        </p:nvSpPr>
        <p:spPr>
          <a:xfrm>
            <a:off x="5663934" y="1959250"/>
            <a:ext cx="2737200" cy="14364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000000"/>
              </a:buClr>
              <a:buSzPts val="3200"/>
              <a:buFont typeface="Noto Sans Symbols"/>
              <a:buChar char="➢"/>
            </a:pPr>
            <a:r>
              <a:rPr b="0" i="0" lang="en-US" sz="3200" u="none">
                <a:solidFill>
                  <a:srgbClr val="000000"/>
                </a:solidFill>
                <a:latin typeface="Calibri"/>
                <a:ea typeface="Calibri"/>
                <a:cs typeface="Calibri"/>
                <a:sym typeface="Calibri"/>
              </a:rPr>
              <a:t>Púricas</a:t>
            </a:r>
            <a:endParaRPr/>
          </a:p>
          <a:p>
            <a:pPr indent="-457200" lvl="1" marL="849312" marR="0" rtl="0" algn="l">
              <a:lnSpc>
                <a:spcPct val="100000"/>
              </a:lnSpc>
              <a:spcBef>
                <a:spcPts val="0"/>
              </a:spcBef>
              <a:spcAft>
                <a:spcPts val="0"/>
              </a:spcAft>
              <a:buClr>
                <a:srgbClr val="000000"/>
              </a:buClr>
              <a:buSzPts val="2400"/>
              <a:buFont typeface="Arial"/>
              <a:buChar char="•"/>
            </a:pPr>
            <a:r>
              <a:rPr b="0" i="0" lang="en-US" sz="3000" u="none" cap="none" strike="noStrike">
                <a:solidFill>
                  <a:srgbClr val="000000"/>
                </a:solidFill>
                <a:latin typeface="Calibri"/>
                <a:ea typeface="Calibri"/>
                <a:cs typeface="Calibri"/>
                <a:sym typeface="Calibri"/>
              </a:rPr>
              <a:t>Adenina</a:t>
            </a:r>
            <a:endParaRPr/>
          </a:p>
          <a:p>
            <a:pPr indent="-457200" lvl="1" marL="849312" marR="0" rtl="0" algn="l">
              <a:lnSpc>
                <a:spcPct val="100000"/>
              </a:lnSpc>
              <a:spcBef>
                <a:spcPts val="0"/>
              </a:spcBef>
              <a:spcAft>
                <a:spcPts val="0"/>
              </a:spcAft>
              <a:buClr>
                <a:srgbClr val="000000"/>
              </a:buClr>
              <a:buSzPts val="2400"/>
              <a:buFont typeface="Arial"/>
              <a:buChar char="•"/>
            </a:pPr>
            <a:r>
              <a:rPr b="0" i="0" lang="en-US" sz="3000" u="none" cap="none" strike="noStrike">
                <a:solidFill>
                  <a:srgbClr val="000000"/>
                </a:solidFill>
                <a:latin typeface="Calibri"/>
                <a:ea typeface="Calibri"/>
                <a:cs typeface="Calibri"/>
                <a:sym typeface="Calibri"/>
              </a:rPr>
              <a:t>Guanina</a:t>
            </a:r>
            <a:endParaRPr/>
          </a:p>
        </p:txBody>
      </p:sp>
      <p:pic>
        <p:nvPicPr>
          <p:cNvPr id="174" name="Google Shape;174;p24"/>
          <p:cNvPicPr preferRelativeResize="0"/>
          <p:nvPr/>
        </p:nvPicPr>
        <p:blipFill>
          <a:blip r:embed="rId3">
            <a:alphaModFix/>
          </a:blip>
          <a:stretch>
            <a:fillRect/>
          </a:stretch>
        </p:blipFill>
        <p:spPr>
          <a:xfrm>
            <a:off x="5981425" y="3557250"/>
            <a:ext cx="2419700" cy="1776750"/>
          </a:xfrm>
          <a:prstGeom prst="rect">
            <a:avLst/>
          </a:prstGeom>
          <a:noFill/>
          <a:ln>
            <a:noFill/>
          </a:ln>
        </p:spPr>
      </p:pic>
      <p:pic>
        <p:nvPicPr>
          <p:cNvPr id="175" name="Google Shape;175;p24"/>
          <p:cNvPicPr preferRelativeResize="0"/>
          <p:nvPr/>
        </p:nvPicPr>
        <p:blipFill>
          <a:blip r:embed="rId4">
            <a:alphaModFix/>
          </a:blip>
          <a:stretch>
            <a:fillRect/>
          </a:stretch>
        </p:blipFill>
        <p:spPr>
          <a:xfrm>
            <a:off x="1908501" y="3884475"/>
            <a:ext cx="2197350" cy="161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179" name="Shape 179"/>
        <p:cNvGrpSpPr/>
        <p:nvPr/>
      </p:nvGrpSpPr>
      <p:grpSpPr>
        <a:xfrm>
          <a:off x="0" y="0"/>
          <a:ext cx="0" cy="0"/>
          <a:chOff x="0" y="0"/>
          <a:chExt cx="0" cy="0"/>
        </a:xfrm>
      </p:grpSpPr>
      <p:grpSp>
        <p:nvGrpSpPr>
          <p:cNvPr id="180" name="Google Shape;180;p25"/>
          <p:cNvGrpSpPr/>
          <p:nvPr/>
        </p:nvGrpSpPr>
        <p:grpSpPr>
          <a:xfrm>
            <a:off x="2743200" y="5454650"/>
            <a:ext cx="5105400" cy="1181100"/>
            <a:chOff x="2514600" y="5318125"/>
            <a:chExt cx="5105400" cy="1181100"/>
          </a:xfrm>
        </p:grpSpPr>
        <p:sp>
          <p:nvSpPr>
            <p:cNvPr id="181" name="Google Shape;181;p25"/>
            <p:cNvSpPr txBox="1"/>
            <p:nvPr/>
          </p:nvSpPr>
          <p:spPr>
            <a:xfrm>
              <a:off x="2819400" y="5394325"/>
              <a:ext cx="4572000" cy="4572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82" name="Google Shape;182;p25"/>
            <p:cNvSpPr txBox="1"/>
            <p:nvPr/>
          </p:nvSpPr>
          <p:spPr>
            <a:xfrm>
              <a:off x="2514600" y="5318125"/>
              <a:ext cx="5105400" cy="304800"/>
            </a:xfrm>
            <a:prstGeom prst="rect">
              <a:avLst/>
            </a:prstGeom>
            <a:solidFill>
              <a:srgbClr val="C6D9F1"/>
            </a:solidFill>
            <a:ln cap="flat" cmpd="sng" w="9525">
              <a:solidFill>
                <a:srgbClr val="C6D9F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83" name="Google Shape;183;p25"/>
            <p:cNvSpPr txBox="1"/>
            <p:nvPr/>
          </p:nvSpPr>
          <p:spPr>
            <a:xfrm>
              <a:off x="3581400" y="5791200"/>
              <a:ext cx="3119437"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1" i="0" lang="en-US" sz="4000" u="none">
                  <a:solidFill>
                    <a:schemeClr val="dk1"/>
                  </a:solidFill>
                  <a:latin typeface="Arial"/>
                  <a:ea typeface="Arial"/>
                  <a:cs typeface="Arial"/>
                  <a:sym typeface="Arial"/>
                </a:rPr>
                <a:t>Nucleótidos</a:t>
              </a:r>
              <a:endParaRPr/>
            </a:p>
          </p:txBody>
        </p:sp>
      </p:grpSp>
      <p:grpSp>
        <p:nvGrpSpPr>
          <p:cNvPr id="184" name="Google Shape;184;p25"/>
          <p:cNvGrpSpPr/>
          <p:nvPr/>
        </p:nvGrpSpPr>
        <p:grpSpPr>
          <a:xfrm>
            <a:off x="4419600" y="4829175"/>
            <a:ext cx="3200400" cy="1165225"/>
            <a:chOff x="4267200" y="4556125"/>
            <a:chExt cx="3200400" cy="1165225"/>
          </a:xfrm>
        </p:grpSpPr>
        <p:sp>
          <p:nvSpPr>
            <p:cNvPr id="185" name="Google Shape;185;p25"/>
            <p:cNvSpPr txBox="1"/>
            <p:nvPr/>
          </p:nvSpPr>
          <p:spPr>
            <a:xfrm>
              <a:off x="4419600" y="4632325"/>
              <a:ext cx="2971800" cy="4572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86" name="Google Shape;186;p25"/>
            <p:cNvSpPr txBox="1"/>
            <p:nvPr/>
          </p:nvSpPr>
          <p:spPr>
            <a:xfrm>
              <a:off x="4267200" y="4556125"/>
              <a:ext cx="3200400" cy="30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87" name="Google Shape;187;p25"/>
            <p:cNvSpPr txBox="1"/>
            <p:nvPr/>
          </p:nvSpPr>
          <p:spPr>
            <a:xfrm>
              <a:off x="4495800" y="5013325"/>
              <a:ext cx="2949575"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1" i="0" lang="en-US" sz="4000" u="none">
                  <a:solidFill>
                    <a:schemeClr val="dk1"/>
                  </a:solidFill>
                  <a:latin typeface="Arial"/>
                  <a:ea typeface="Arial"/>
                  <a:cs typeface="Arial"/>
                  <a:sym typeface="Arial"/>
                </a:rPr>
                <a:t>Nucleosido</a:t>
              </a:r>
              <a:endParaRPr/>
            </a:p>
          </p:txBody>
        </p:sp>
      </p:grpSp>
      <p:pic>
        <p:nvPicPr>
          <p:cNvPr descr="Nucleotide2" id="188" name="Google Shape;188;p25"/>
          <p:cNvPicPr preferRelativeResize="0"/>
          <p:nvPr/>
        </p:nvPicPr>
        <p:blipFill rotWithShape="1">
          <a:blip r:embed="rId3">
            <a:alphaModFix/>
          </a:blip>
          <a:srcRect b="0" l="0" r="0" t="0"/>
          <a:stretch/>
        </p:blipFill>
        <p:spPr>
          <a:xfrm>
            <a:off x="3040062" y="882650"/>
            <a:ext cx="4579937" cy="4319587"/>
          </a:xfrm>
          <a:prstGeom prst="rect">
            <a:avLst/>
          </a:prstGeom>
          <a:noFill/>
          <a:ln>
            <a:noFill/>
          </a:ln>
        </p:spPr>
      </p:pic>
      <p:sp>
        <p:nvSpPr>
          <p:cNvPr id="189" name="Google Shape;189;p25"/>
          <p:cNvSpPr txBox="1"/>
          <p:nvPr/>
        </p:nvSpPr>
        <p:spPr>
          <a:xfrm>
            <a:off x="5648325" y="911225"/>
            <a:ext cx="1903412" cy="2011362"/>
          </a:xfrm>
          <a:prstGeom prst="rect">
            <a:avLst/>
          </a:prstGeom>
          <a:solidFill>
            <a:srgbClr val="0000FF">
              <a:alpha val="1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90" name="Google Shape;190;p25"/>
          <p:cNvSpPr txBox="1"/>
          <p:nvPr/>
        </p:nvSpPr>
        <p:spPr>
          <a:xfrm>
            <a:off x="7543800" y="1644650"/>
            <a:ext cx="1652587"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Base</a:t>
            </a:r>
            <a:endParaRPr/>
          </a:p>
          <a:p>
            <a:pPr indent="0" lvl="0" marL="0" marR="0" rtl="0" algn="l">
              <a:lnSpc>
                <a:spcPct val="100000"/>
              </a:lnSpc>
              <a:spcBef>
                <a:spcPts val="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nitrogenada</a:t>
            </a:r>
            <a:endParaRPr/>
          </a:p>
        </p:txBody>
      </p:sp>
      <p:sp>
        <p:nvSpPr>
          <p:cNvPr id="191" name="Google Shape;191;p25"/>
          <p:cNvSpPr txBox="1"/>
          <p:nvPr/>
        </p:nvSpPr>
        <p:spPr>
          <a:xfrm>
            <a:off x="450850" y="2971800"/>
            <a:ext cx="2520950" cy="6413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58ED5"/>
              </a:buClr>
              <a:buSzPts val="3600"/>
              <a:buFont typeface="Arial"/>
              <a:buNone/>
            </a:pPr>
            <a:r>
              <a:rPr b="1" lang="en-US" sz="3600">
                <a:solidFill>
                  <a:srgbClr val="558ED5"/>
                </a:solidFill>
              </a:rPr>
              <a:t>Fosfato</a:t>
            </a:r>
            <a:endParaRPr/>
          </a:p>
        </p:txBody>
      </p:sp>
      <p:sp>
        <p:nvSpPr>
          <p:cNvPr id="192" name="Google Shape;192;p25"/>
          <p:cNvSpPr txBox="1"/>
          <p:nvPr/>
        </p:nvSpPr>
        <p:spPr>
          <a:xfrm>
            <a:off x="3124200" y="2635250"/>
            <a:ext cx="1474787" cy="1524000"/>
          </a:xfrm>
          <a:prstGeom prst="rect">
            <a:avLst/>
          </a:prstGeom>
          <a:solidFill>
            <a:srgbClr val="00CCFF">
              <a:alpha val="1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nvGrpSpPr>
          <p:cNvPr id="193" name="Google Shape;193;p25"/>
          <p:cNvGrpSpPr/>
          <p:nvPr/>
        </p:nvGrpSpPr>
        <p:grpSpPr>
          <a:xfrm>
            <a:off x="4421187" y="2517775"/>
            <a:ext cx="3877047" cy="2520611"/>
            <a:chOff x="0" y="0"/>
            <a:chExt cx="2147483646" cy="2147483647"/>
          </a:xfrm>
        </p:grpSpPr>
        <p:sp>
          <p:nvSpPr>
            <p:cNvPr id="194" name="Google Shape;194;p25"/>
            <p:cNvSpPr txBox="1"/>
            <p:nvPr/>
          </p:nvSpPr>
          <p:spPr>
            <a:xfrm>
              <a:off x="0" y="0"/>
              <a:ext cx="1361441059" cy="1900265351"/>
            </a:xfrm>
            <a:prstGeom prst="rect">
              <a:avLst/>
            </a:prstGeom>
            <a:solidFill>
              <a:srgbClr val="FF0000">
                <a:alpha val="1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95" name="Google Shape;195;p25"/>
            <p:cNvSpPr txBox="1"/>
            <p:nvPr/>
          </p:nvSpPr>
          <p:spPr>
            <a:xfrm>
              <a:off x="1392218411" y="1806606399"/>
              <a:ext cx="755265235" cy="3408772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66CC"/>
                </a:buClr>
                <a:buSzPts val="2000"/>
                <a:buFont typeface="Arial"/>
                <a:buNone/>
              </a:pPr>
              <a:r>
                <a:rPr b="1" i="0" lang="en-US" sz="2000" u="none">
                  <a:solidFill>
                    <a:srgbClr val="FF66CC"/>
                  </a:solidFill>
                  <a:latin typeface="Arial"/>
                  <a:ea typeface="Arial"/>
                  <a:cs typeface="Arial"/>
                  <a:sym typeface="Arial"/>
                </a:rPr>
                <a:t>Azúcar</a:t>
              </a:r>
              <a:endParaRPr/>
            </a:p>
          </p:txBody>
        </p:sp>
      </p:grpSp>
      <p:sp>
        <p:nvSpPr>
          <p:cNvPr id="196" name="Google Shape;196;p25"/>
          <p:cNvSpPr txBox="1"/>
          <p:nvPr/>
        </p:nvSpPr>
        <p:spPr>
          <a:xfrm>
            <a:off x="294300" y="4540250"/>
            <a:ext cx="1343100" cy="58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X=H:</a:t>
            </a:r>
            <a:r>
              <a:rPr b="1" i="0" lang="en-US" sz="1600" u="none">
                <a:solidFill>
                  <a:schemeClr val="dk1"/>
                </a:solidFill>
                <a:latin typeface="Comic Sans MS"/>
                <a:ea typeface="Comic Sans MS"/>
                <a:cs typeface="Comic Sans MS"/>
                <a:sym typeface="Comic Sans MS"/>
              </a:rPr>
              <a:t> ADN</a:t>
            </a:r>
            <a:endParaRPr/>
          </a:p>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X=OH:</a:t>
            </a:r>
            <a:r>
              <a:rPr b="1" i="0" lang="en-US" sz="1600" u="none">
                <a:solidFill>
                  <a:schemeClr val="dk1"/>
                </a:solidFill>
                <a:latin typeface="Comic Sans MS"/>
                <a:ea typeface="Comic Sans MS"/>
                <a:cs typeface="Comic Sans MS"/>
                <a:sym typeface="Comic Sans MS"/>
              </a:rPr>
              <a:t> ARN</a:t>
            </a:r>
            <a:endParaRPr/>
          </a:p>
        </p:txBody>
      </p:sp>
      <p:pic>
        <p:nvPicPr>
          <p:cNvPr descr="11-05.gif" id="197" name="Google Shape;197;p25"/>
          <p:cNvPicPr preferRelativeResize="0"/>
          <p:nvPr>
            <p:ph idx="1" type="body"/>
          </p:nvPr>
        </p:nvPicPr>
        <p:blipFill rotWithShape="1">
          <a:blip r:embed="rId4">
            <a:alphaModFix/>
          </a:blip>
          <a:srcRect b="258" l="193" r="493" t="1"/>
          <a:stretch/>
        </p:blipFill>
        <p:spPr>
          <a:xfrm>
            <a:off x="163512" y="228600"/>
            <a:ext cx="2808287" cy="2552700"/>
          </a:xfrm>
          <a:prstGeom prst="rect">
            <a:avLst/>
          </a:prstGeom>
          <a:noFill/>
          <a:ln>
            <a:noFill/>
          </a:ln>
        </p:spPr>
      </p:pic>
      <p:sp>
        <p:nvSpPr>
          <p:cNvPr id="198" name="Google Shape;198;p25"/>
          <p:cNvSpPr txBox="1"/>
          <p:nvPr/>
        </p:nvSpPr>
        <p:spPr>
          <a:xfrm>
            <a:off x="557212" y="649287"/>
            <a:ext cx="377700" cy="463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P</a:t>
            </a:r>
            <a:endParaRPr/>
          </a:p>
        </p:txBody>
      </p:sp>
      <p:sp>
        <p:nvSpPr>
          <p:cNvPr id="199" name="Google Shape;199;p25"/>
          <p:cNvSpPr/>
          <p:nvPr/>
        </p:nvSpPr>
        <p:spPr>
          <a:xfrm>
            <a:off x="7382950" y="3092450"/>
            <a:ext cx="1524000" cy="609600"/>
          </a:xfrm>
          <a:prstGeom prst="wedgeRectCallout">
            <a:avLst>
              <a:gd fmla="val -87679" name="adj1"/>
              <a:gd fmla="val 63398" name="adj2"/>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600"/>
              <a:buFont typeface="Arial"/>
              <a:buNone/>
            </a:pPr>
            <a:r>
              <a:rPr b="1" i="0" lang="en-US" sz="1600" u="none">
                <a:solidFill>
                  <a:schemeClr val="lt1"/>
                </a:solidFill>
                <a:latin typeface="Arial"/>
                <a:ea typeface="Arial"/>
                <a:cs typeface="Arial"/>
                <a:sym typeface="Arial"/>
              </a:rPr>
              <a:t>Las bases se unen aquí</a:t>
            </a:r>
            <a:endParaRPr/>
          </a:p>
        </p:txBody>
      </p:sp>
      <p:sp>
        <p:nvSpPr>
          <p:cNvPr id="200" name="Google Shape;200;p25"/>
          <p:cNvSpPr/>
          <p:nvPr/>
        </p:nvSpPr>
        <p:spPr>
          <a:xfrm rot="-564">
            <a:off x="3242543" y="1506549"/>
            <a:ext cx="1829100" cy="609900"/>
          </a:xfrm>
          <a:prstGeom prst="wedgeRectCallout">
            <a:avLst>
              <a:gd fmla="val 41000" name="adj1"/>
              <a:gd fmla="val 194142" name="adj2"/>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600"/>
              <a:buFont typeface="Arial"/>
              <a:buNone/>
            </a:pPr>
            <a:r>
              <a:rPr b="1" i="0" lang="en-US" sz="1600" u="none">
                <a:solidFill>
                  <a:schemeClr val="lt1"/>
                </a:solidFill>
                <a:latin typeface="Arial"/>
                <a:ea typeface="Arial"/>
                <a:cs typeface="Arial"/>
                <a:sym typeface="Arial"/>
              </a:rPr>
              <a:t>Los fosfatos se unen aquí</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204" name="Shape 204"/>
        <p:cNvGrpSpPr/>
        <p:nvPr/>
      </p:nvGrpSpPr>
      <p:grpSpPr>
        <a:xfrm>
          <a:off x="0" y="0"/>
          <a:ext cx="0" cy="0"/>
          <a:chOff x="0" y="0"/>
          <a:chExt cx="0" cy="0"/>
        </a:xfrm>
      </p:grpSpPr>
      <p:pic>
        <p:nvPicPr>
          <p:cNvPr descr="bro25332_11_08 (2)b.jpg" id="205" name="Google Shape;205;p26"/>
          <p:cNvPicPr preferRelativeResize="0"/>
          <p:nvPr/>
        </p:nvPicPr>
        <p:blipFill rotWithShape="1">
          <a:blip r:embed="rId3">
            <a:alphaModFix/>
          </a:blip>
          <a:srcRect b="0" l="0" r="0" t="0"/>
          <a:stretch/>
        </p:blipFill>
        <p:spPr>
          <a:xfrm>
            <a:off x="5029200" y="2632075"/>
            <a:ext cx="3787775" cy="2054225"/>
          </a:xfrm>
          <a:prstGeom prst="rect">
            <a:avLst/>
          </a:prstGeom>
          <a:noFill/>
          <a:ln>
            <a:noFill/>
          </a:ln>
        </p:spPr>
      </p:pic>
      <p:sp>
        <p:nvSpPr>
          <p:cNvPr id="206" name="Google Shape;206;p26"/>
          <p:cNvSpPr txBox="1"/>
          <p:nvPr/>
        </p:nvSpPr>
        <p:spPr>
          <a:xfrm>
            <a:off x="7966075" y="2673350"/>
            <a:ext cx="809625" cy="450850"/>
          </a:xfrm>
          <a:prstGeom prst="rect">
            <a:avLst/>
          </a:prstGeom>
          <a:solidFill>
            <a:srgbClr val="BCBEC0"/>
          </a:solidFill>
          <a:ln cap="flat" cmpd="sng" w="9525">
            <a:solidFill>
              <a:srgbClr val="BCBEC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07" name="Google Shape;207;p26"/>
          <p:cNvSpPr txBox="1"/>
          <p:nvPr/>
        </p:nvSpPr>
        <p:spPr>
          <a:xfrm>
            <a:off x="7966075" y="2673350"/>
            <a:ext cx="809625" cy="450850"/>
          </a:xfrm>
          <a:prstGeom prst="rect">
            <a:avLst/>
          </a:prstGeom>
          <a:solidFill>
            <a:srgbClr val="BCBEC0"/>
          </a:solidFill>
          <a:ln cap="flat" cmpd="sng" w="9525">
            <a:solidFill>
              <a:srgbClr val="BCBEC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08" name="Google Shape;208;p26"/>
          <p:cNvSpPr/>
          <p:nvPr/>
        </p:nvSpPr>
        <p:spPr>
          <a:xfrm>
            <a:off x="6134100" y="3257550"/>
            <a:ext cx="177800" cy="190500"/>
          </a:xfrm>
          <a:custGeom>
            <a:rect b="b" l="l" r="r" t="t"/>
            <a:pathLst>
              <a:path extrusionOk="0" h="120" w="112">
                <a:moveTo>
                  <a:pt x="108" y="84"/>
                </a:moveTo>
                <a:lnTo>
                  <a:pt x="108" y="84"/>
                </a:lnTo>
                <a:lnTo>
                  <a:pt x="104" y="94"/>
                </a:lnTo>
                <a:lnTo>
                  <a:pt x="96" y="104"/>
                </a:lnTo>
                <a:lnTo>
                  <a:pt x="88" y="110"/>
                </a:lnTo>
                <a:lnTo>
                  <a:pt x="80" y="116"/>
                </a:lnTo>
                <a:lnTo>
                  <a:pt x="68" y="118"/>
                </a:lnTo>
                <a:lnTo>
                  <a:pt x="56" y="120"/>
                </a:lnTo>
                <a:lnTo>
                  <a:pt x="44" y="118"/>
                </a:lnTo>
                <a:lnTo>
                  <a:pt x="34" y="116"/>
                </a:lnTo>
                <a:lnTo>
                  <a:pt x="24" y="110"/>
                </a:lnTo>
                <a:lnTo>
                  <a:pt x="16" y="104"/>
                </a:lnTo>
                <a:lnTo>
                  <a:pt x="10" y="94"/>
                </a:lnTo>
                <a:lnTo>
                  <a:pt x="4" y="84"/>
                </a:lnTo>
                <a:lnTo>
                  <a:pt x="2" y="72"/>
                </a:lnTo>
                <a:lnTo>
                  <a:pt x="0" y="60"/>
                </a:lnTo>
                <a:lnTo>
                  <a:pt x="2" y="46"/>
                </a:lnTo>
                <a:lnTo>
                  <a:pt x="4" y="34"/>
                </a:lnTo>
                <a:lnTo>
                  <a:pt x="10" y="24"/>
                </a:lnTo>
                <a:lnTo>
                  <a:pt x="16" y="16"/>
                </a:lnTo>
                <a:lnTo>
                  <a:pt x="24" y="8"/>
                </a:lnTo>
                <a:lnTo>
                  <a:pt x="34" y="4"/>
                </a:lnTo>
                <a:lnTo>
                  <a:pt x="44" y="0"/>
                </a:lnTo>
                <a:lnTo>
                  <a:pt x="56" y="0"/>
                </a:lnTo>
                <a:lnTo>
                  <a:pt x="68" y="0"/>
                </a:lnTo>
                <a:lnTo>
                  <a:pt x="76" y="2"/>
                </a:lnTo>
                <a:lnTo>
                  <a:pt x="86" y="6"/>
                </a:lnTo>
                <a:lnTo>
                  <a:pt x="94" y="12"/>
                </a:lnTo>
                <a:lnTo>
                  <a:pt x="102" y="22"/>
                </a:lnTo>
                <a:lnTo>
                  <a:pt x="108" y="32"/>
                </a:lnTo>
                <a:lnTo>
                  <a:pt x="110" y="46"/>
                </a:lnTo>
                <a:lnTo>
                  <a:pt x="112" y="58"/>
                </a:lnTo>
                <a:lnTo>
                  <a:pt x="112" y="72"/>
                </a:lnTo>
                <a:lnTo>
                  <a:pt x="108" y="84"/>
                </a:lnTo>
                <a:close/>
                <a:moveTo>
                  <a:pt x="94" y="40"/>
                </a:moveTo>
                <a:lnTo>
                  <a:pt x="94" y="40"/>
                </a:lnTo>
                <a:lnTo>
                  <a:pt x="90" y="32"/>
                </a:lnTo>
                <a:lnTo>
                  <a:pt x="86" y="26"/>
                </a:lnTo>
                <a:lnTo>
                  <a:pt x="80" y="20"/>
                </a:lnTo>
                <a:lnTo>
                  <a:pt x="72" y="16"/>
                </a:lnTo>
                <a:lnTo>
                  <a:pt x="64" y="14"/>
                </a:lnTo>
                <a:lnTo>
                  <a:pt x="56" y="12"/>
                </a:lnTo>
                <a:lnTo>
                  <a:pt x="48" y="14"/>
                </a:lnTo>
                <a:lnTo>
                  <a:pt x="40" y="16"/>
                </a:lnTo>
                <a:lnTo>
                  <a:pt x="34" y="20"/>
                </a:lnTo>
                <a:lnTo>
                  <a:pt x="28" y="26"/>
                </a:lnTo>
                <a:lnTo>
                  <a:pt x="22" y="32"/>
                </a:lnTo>
                <a:lnTo>
                  <a:pt x="20" y="40"/>
                </a:lnTo>
                <a:lnTo>
                  <a:pt x="16" y="50"/>
                </a:lnTo>
                <a:lnTo>
                  <a:pt x="16" y="60"/>
                </a:lnTo>
                <a:lnTo>
                  <a:pt x="16" y="70"/>
                </a:lnTo>
                <a:lnTo>
                  <a:pt x="20" y="78"/>
                </a:lnTo>
                <a:lnTo>
                  <a:pt x="22" y="86"/>
                </a:lnTo>
                <a:lnTo>
                  <a:pt x="28" y="94"/>
                </a:lnTo>
                <a:lnTo>
                  <a:pt x="34" y="98"/>
                </a:lnTo>
                <a:lnTo>
                  <a:pt x="40" y="102"/>
                </a:lnTo>
                <a:lnTo>
                  <a:pt x="48" y="106"/>
                </a:lnTo>
                <a:lnTo>
                  <a:pt x="56" y="106"/>
                </a:lnTo>
                <a:lnTo>
                  <a:pt x="64" y="106"/>
                </a:lnTo>
                <a:lnTo>
                  <a:pt x="72" y="102"/>
                </a:lnTo>
                <a:lnTo>
                  <a:pt x="80" y="98"/>
                </a:lnTo>
                <a:lnTo>
                  <a:pt x="86" y="94"/>
                </a:lnTo>
                <a:lnTo>
                  <a:pt x="90" y="86"/>
                </a:lnTo>
                <a:lnTo>
                  <a:pt x="94" y="78"/>
                </a:lnTo>
                <a:lnTo>
                  <a:pt x="96" y="70"/>
                </a:lnTo>
                <a:lnTo>
                  <a:pt x="96" y="60"/>
                </a:lnTo>
                <a:lnTo>
                  <a:pt x="96" y="50"/>
                </a:lnTo>
                <a:lnTo>
                  <a:pt x="94" y="40"/>
                </a:lnTo>
                <a:close/>
              </a:path>
            </a:pathLst>
          </a:custGeom>
          <a:solidFill>
            <a:srgbClr val="FFFFFF"/>
          </a:solidFill>
          <a:ln cap="flat" cmpd="sng" w="2857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09" name="Google Shape;209;p26"/>
          <p:cNvSpPr/>
          <p:nvPr/>
        </p:nvSpPr>
        <p:spPr>
          <a:xfrm>
            <a:off x="5657850" y="3740150"/>
            <a:ext cx="177800" cy="193675"/>
          </a:xfrm>
          <a:custGeom>
            <a:rect b="b" l="l" r="r" t="t"/>
            <a:pathLst>
              <a:path extrusionOk="0" h="122" w="112">
                <a:moveTo>
                  <a:pt x="108" y="86"/>
                </a:moveTo>
                <a:lnTo>
                  <a:pt x="108" y="86"/>
                </a:lnTo>
                <a:lnTo>
                  <a:pt x="102" y="96"/>
                </a:lnTo>
                <a:lnTo>
                  <a:pt x="96" y="104"/>
                </a:lnTo>
                <a:lnTo>
                  <a:pt x="88" y="112"/>
                </a:lnTo>
                <a:lnTo>
                  <a:pt x="78" y="118"/>
                </a:lnTo>
                <a:lnTo>
                  <a:pt x="68" y="120"/>
                </a:lnTo>
                <a:lnTo>
                  <a:pt x="56" y="122"/>
                </a:lnTo>
                <a:lnTo>
                  <a:pt x="44" y="120"/>
                </a:lnTo>
                <a:lnTo>
                  <a:pt x="32" y="118"/>
                </a:lnTo>
                <a:lnTo>
                  <a:pt x="24" y="112"/>
                </a:lnTo>
                <a:lnTo>
                  <a:pt x="14" y="104"/>
                </a:lnTo>
                <a:lnTo>
                  <a:pt x="8" y="96"/>
                </a:lnTo>
                <a:lnTo>
                  <a:pt x="4" y="86"/>
                </a:lnTo>
                <a:lnTo>
                  <a:pt x="0" y="74"/>
                </a:lnTo>
                <a:lnTo>
                  <a:pt x="0" y="60"/>
                </a:lnTo>
                <a:lnTo>
                  <a:pt x="0" y="48"/>
                </a:lnTo>
                <a:lnTo>
                  <a:pt x="4" y="36"/>
                </a:lnTo>
                <a:lnTo>
                  <a:pt x="8" y="26"/>
                </a:lnTo>
                <a:lnTo>
                  <a:pt x="14" y="16"/>
                </a:lnTo>
                <a:lnTo>
                  <a:pt x="24" y="10"/>
                </a:lnTo>
                <a:lnTo>
                  <a:pt x="32" y="4"/>
                </a:lnTo>
                <a:lnTo>
                  <a:pt x="44" y="2"/>
                </a:lnTo>
                <a:lnTo>
                  <a:pt x="56" y="0"/>
                </a:lnTo>
                <a:lnTo>
                  <a:pt x="66" y="2"/>
                </a:lnTo>
                <a:lnTo>
                  <a:pt x="76" y="4"/>
                </a:lnTo>
                <a:lnTo>
                  <a:pt x="86" y="8"/>
                </a:lnTo>
                <a:lnTo>
                  <a:pt x="92" y="14"/>
                </a:lnTo>
                <a:lnTo>
                  <a:pt x="100" y="22"/>
                </a:lnTo>
                <a:lnTo>
                  <a:pt x="106" y="34"/>
                </a:lnTo>
                <a:lnTo>
                  <a:pt x="110" y="46"/>
                </a:lnTo>
                <a:lnTo>
                  <a:pt x="112" y="60"/>
                </a:lnTo>
                <a:lnTo>
                  <a:pt x="110" y="74"/>
                </a:lnTo>
                <a:lnTo>
                  <a:pt x="108" y="86"/>
                </a:lnTo>
                <a:close/>
                <a:moveTo>
                  <a:pt x="92" y="42"/>
                </a:moveTo>
                <a:lnTo>
                  <a:pt x="92" y="42"/>
                </a:lnTo>
                <a:lnTo>
                  <a:pt x="90" y="34"/>
                </a:lnTo>
                <a:lnTo>
                  <a:pt x="84" y="28"/>
                </a:lnTo>
                <a:lnTo>
                  <a:pt x="78" y="22"/>
                </a:lnTo>
                <a:lnTo>
                  <a:pt x="72" y="18"/>
                </a:lnTo>
                <a:lnTo>
                  <a:pt x="64" y="14"/>
                </a:lnTo>
                <a:lnTo>
                  <a:pt x="56" y="14"/>
                </a:lnTo>
                <a:lnTo>
                  <a:pt x="48" y="14"/>
                </a:lnTo>
                <a:lnTo>
                  <a:pt x="40" y="18"/>
                </a:lnTo>
                <a:lnTo>
                  <a:pt x="32" y="22"/>
                </a:lnTo>
                <a:lnTo>
                  <a:pt x="26" y="26"/>
                </a:lnTo>
                <a:lnTo>
                  <a:pt x="22" y="34"/>
                </a:lnTo>
                <a:lnTo>
                  <a:pt x="18" y="42"/>
                </a:lnTo>
                <a:lnTo>
                  <a:pt x="16" y="50"/>
                </a:lnTo>
                <a:lnTo>
                  <a:pt x="16" y="60"/>
                </a:lnTo>
                <a:lnTo>
                  <a:pt x="16" y="70"/>
                </a:lnTo>
                <a:lnTo>
                  <a:pt x="18" y="80"/>
                </a:lnTo>
                <a:lnTo>
                  <a:pt x="22" y="88"/>
                </a:lnTo>
                <a:lnTo>
                  <a:pt x="26" y="94"/>
                </a:lnTo>
                <a:lnTo>
                  <a:pt x="32" y="100"/>
                </a:lnTo>
                <a:lnTo>
                  <a:pt x="40" y="104"/>
                </a:lnTo>
                <a:lnTo>
                  <a:pt x="48" y="106"/>
                </a:lnTo>
                <a:lnTo>
                  <a:pt x="56" y="108"/>
                </a:lnTo>
                <a:lnTo>
                  <a:pt x="64" y="106"/>
                </a:lnTo>
                <a:lnTo>
                  <a:pt x="72" y="104"/>
                </a:lnTo>
                <a:lnTo>
                  <a:pt x="78" y="100"/>
                </a:lnTo>
                <a:lnTo>
                  <a:pt x="84" y="94"/>
                </a:lnTo>
                <a:lnTo>
                  <a:pt x="90" y="88"/>
                </a:lnTo>
                <a:lnTo>
                  <a:pt x="92" y="80"/>
                </a:lnTo>
                <a:lnTo>
                  <a:pt x="94" y="72"/>
                </a:lnTo>
                <a:lnTo>
                  <a:pt x="96" y="62"/>
                </a:lnTo>
                <a:lnTo>
                  <a:pt x="94" y="50"/>
                </a:lnTo>
                <a:lnTo>
                  <a:pt x="92" y="42"/>
                </a:lnTo>
                <a:close/>
              </a:path>
            </a:pathLst>
          </a:custGeom>
          <a:solidFill>
            <a:srgbClr val="FFFFFF"/>
          </a:solidFill>
          <a:ln cap="flat" cmpd="sng" w="2857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10" name="Google Shape;210;p26"/>
          <p:cNvSpPr/>
          <p:nvPr/>
        </p:nvSpPr>
        <p:spPr>
          <a:xfrm>
            <a:off x="5842000" y="3756025"/>
            <a:ext cx="139700" cy="19050"/>
          </a:xfrm>
          <a:custGeom>
            <a:rect b="b" l="l" r="r" t="t"/>
            <a:pathLst>
              <a:path extrusionOk="0" h="12" w="88">
                <a:moveTo>
                  <a:pt x="88" y="12"/>
                </a:moveTo>
                <a:lnTo>
                  <a:pt x="0" y="12"/>
                </a:lnTo>
                <a:lnTo>
                  <a:pt x="0" y="0"/>
                </a:lnTo>
                <a:lnTo>
                  <a:pt x="88" y="0"/>
                </a:lnTo>
                <a:lnTo>
                  <a:pt x="88" y="12"/>
                </a:lnTo>
                <a:close/>
              </a:path>
            </a:pathLst>
          </a:custGeom>
          <a:solidFill>
            <a:srgbClr val="FFFFFF"/>
          </a:solidFill>
          <a:ln cap="flat" cmpd="sng" w="2857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11" name="Google Shape;211;p26"/>
          <p:cNvSpPr/>
          <p:nvPr/>
        </p:nvSpPr>
        <p:spPr>
          <a:xfrm>
            <a:off x="5651500" y="2778125"/>
            <a:ext cx="177800" cy="190500"/>
          </a:xfrm>
          <a:custGeom>
            <a:rect b="b" l="l" r="r" t="t"/>
            <a:pathLst>
              <a:path extrusionOk="0" h="120" w="112">
                <a:moveTo>
                  <a:pt x="108" y="84"/>
                </a:moveTo>
                <a:lnTo>
                  <a:pt x="108" y="84"/>
                </a:lnTo>
                <a:lnTo>
                  <a:pt x="104" y="94"/>
                </a:lnTo>
                <a:lnTo>
                  <a:pt x="96" y="104"/>
                </a:lnTo>
                <a:lnTo>
                  <a:pt x="88" y="112"/>
                </a:lnTo>
                <a:lnTo>
                  <a:pt x="80" y="116"/>
                </a:lnTo>
                <a:lnTo>
                  <a:pt x="68" y="120"/>
                </a:lnTo>
                <a:lnTo>
                  <a:pt x="56" y="120"/>
                </a:lnTo>
                <a:lnTo>
                  <a:pt x="44" y="120"/>
                </a:lnTo>
                <a:lnTo>
                  <a:pt x="34" y="116"/>
                </a:lnTo>
                <a:lnTo>
                  <a:pt x="24" y="112"/>
                </a:lnTo>
                <a:lnTo>
                  <a:pt x="16" y="104"/>
                </a:lnTo>
                <a:lnTo>
                  <a:pt x="8" y="96"/>
                </a:lnTo>
                <a:lnTo>
                  <a:pt x="4" y="84"/>
                </a:lnTo>
                <a:lnTo>
                  <a:pt x="2" y="74"/>
                </a:lnTo>
                <a:lnTo>
                  <a:pt x="0" y="60"/>
                </a:lnTo>
                <a:lnTo>
                  <a:pt x="2" y="48"/>
                </a:lnTo>
                <a:lnTo>
                  <a:pt x="4" y="36"/>
                </a:lnTo>
                <a:lnTo>
                  <a:pt x="8" y="24"/>
                </a:lnTo>
                <a:lnTo>
                  <a:pt x="16" y="16"/>
                </a:lnTo>
                <a:lnTo>
                  <a:pt x="24" y="10"/>
                </a:lnTo>
                <a:lnTo>
                  <a:pt x="34" y="4"/>
                </a:lnTo>
                <a:lnTo>
                  <a:pt x="44" y="0"/>
                </a:lnTo>
                <a:lnTo>
                  <a:pt x="56" y="0"/>
                </a:lnTo>
                <a:lnTo>
                  <a:pt x="66" y="0"/>
                </a:lnTo>
                <a:lnTo>
                  <a:pt x="76" y="2"/>
                </a:lnTo>
                <a:lnTo>
                  <a:pt x="86" y="8"/>
                </a:lnTo>
                <a:lnTo>
                  <a:pt x="94" y="12"/>
                </a:lnTo>
                <a:lnTo>
                  <a:pt x="102" y="22"/>
                </a:lnTo>
                <a:lnTo>
                  <a:pt x="108" y="34"/>
                </a:lnTo>
                <a:lnTo>
                  <a:pt x="110" y="46"/>
                </a:lnTo>
                <a:lnTo>
                  <a:pt x="112" y="60"/>
                </a:lnTo>
                <a:lnTo>
                  <a:pt x="112" y="72"/>
                </a:lnTo>
                <a:lnTo>
                  <a:pt x="108" y="84"/>
                </a:lnTo>
                <a:close/>
                <a:moveTo>
                  <a:pt x="94" y="42"/>
                </a:moveTo>
                <a:lnTo>
                  <a:pt x="94" y="42"/>
                </a:lnTo>
                <a:lnTo>
                  <a:pt x="90" y="34"/>
                </a:lnTo>
                <a:lnTo>
                  <a:pt x="86" y="26"/>
                </a:lnTo>
                <a:lnTo>
                  <a:pt x="80" y="20"/>
                </a:lnTo>
                <a:lnTo>
                  <a:pt x="72" y="16"/>
                </a:lnTo>
                <a:lnTo>
                  <a:pt x="64" y="14"/>
                </a:lnTo>
                <a:lnTo>
                  <a:pt x="56" y="14"/>
                </a:lnTo>
                <a:lnTo>
                  <a:pt x="48" y="14"/>
                </a:lnTo>
                <a:lnTo>
                  <a:pt x="40" y="16"/>
                </a:lnTo>
                <a:lnTo>
                  <a:pt x="32" y="20"/>
                </a:lnTo>
                <a:lnTo>
                  <a:pt x="28" y="26"/>
                </a:lnTo>
                <a:lnTo>
                  <a:pt x="22" y="32"/>
                </a:lnTo>
                <a:lnTo>
                  <a:pt x="18" y="40"/>
                </a:lnTo>
                <a:lnTo>
                  <a:pt x="16" y="50"/>
                </a:lnTo>
                <a:lnTo>
                  <a:pt x="16" y="60"/>
                </a:lnTo>
                <a:lnTo>
                  <a:pt x="16" y="70"/>
                </a:lnTo>
                <a:lnTo>
                  <a:pt x="18" y="80"/>
                </a:lnTo>
                <a:lnTo>
                  <a:pt x="22" y="88"/>
                </a:lnTo>
                <a:lnTo>
                  <a:pt x="28" y="94"/>
                </a:lnTo>
                <a:lnTo>
                  <a:pt x="32" y="100"/>
                </a:lnTo>
                <a:lnTo>
                  <a:pt x="40" y="104"/>
                </a:lnTo>
                <a:lnTo>
                  <a:pt x="48" y="106"/>
                </a:lnTo>
                <a:lnTo>
                  <a:pt x="56" y="106"/>
                </a:lnTo>
                <a:lnTo>
                  <a:pt x="64" y="106"/>
                </a:lnTo>
                <a:lnTo>
                  <a:pt x="72" y="104"/>
                </a:lnTo>
                <a:lnTo>
                  <a:pt x="80" y="100"/>
                </a:lnTo>
                <a:lnTo>
                  <a:pt x="86" y="94"/>
                </a:lnTo>
                <a:lnTo>
                  <a:pt x="90" y="88"/>
                </a:lnTo>
                <a:lnTo>
                  <a:pt x="94" y="80"/>
                </a:lnTo>
                <a:lnTo>
                  <a:pt x="96" y="70"/>
                </a:lnTo>
                <a:lnTo>
                  <a:pt x="96" y="60"/>
                </a:lnTo>
                <a:lnTo>
                  <a:pt x="96" y="50"/>
                </a:lnTo>
                <a:lnTo>
                  <a:pt x="94" y="42"/>
                </a:lnTo>
                <a:close/>
              </a:path>
            </a:pathLst>
          </a:custGeom>
          <a:solidFill>
            <a:srgbClr val="FFFFFF"/>
          </a:solidFill>
          <a:ln cap="flat" cmpd="sng" w="2857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12" name="Google Shape;212;p26"/>
          <p:cNvSpPr/>
          <p:nvPr/>
        </p:nvSpPr>
        <p:spPr>
          <a:xfrm>
            <a:off x="5689600" y="3260725"/>
            <a:ext cx="136525" cy="180975"/>
          </a:xfrm>
          <a:custGeom>
            <a:rect b="b" l="l" r="r" t="t"/>
            <a:pathLst>
              <a:path extrusionOk="0" h="114" w="86">
                <a:moveTo>
                  <a:pt x="16" y="114"/>
                </a:moveTo>
                <a:lnTo>
                  <a:pt x="0" y="114"/>
                </a:lnTo>
                <a:lnTo>
                  <a:pt x="0" y="0"/>
                </a:lnTo>
                <a:lnTo>
                  <a:pt x="52" y="0"/>
                </a:lnTo>
                <a:lnTo>
                  <a:pt x="60" y="0"/>
                </a:lnTo>
                <a:lnTo>
                  <a:pt x="66" y="2"/>
                </a:lnTo>
                <a:lnTo>
                  <a:pt x="72" y="6"/>
                </a:lnTo>
                <a:lnTo>
                  <a:pt x="76" y="10"/>
                </a:lnTo>
                <a:lnTo>
                  <a:pt x="80" y="14"/>
                </a:lnTo>
                <a:lnTo>
                  <a:pt x="84" y="20"/>
                </a:lnTo>
                <a:lnTo>
                  <a:pt x="86" y="26"/>
                </a:lnTo>
                <a:lnTo>
                  <a:pt x="86" y="32"/>
                </a:lnTo>
                <a:lnTo>
                  <a:pt x="86" y="40"/>
                </a:lnTo>
                <a:lnTo>
                  <a:pt x="84" y="46"/>
                </a:lnTo>
                <a:lnTo>
                  <a:pt x="80" y="52"/>
                </a:lnTo>
                <a:lnTo>
                  <a:pt x="76" y="58"/>
                </a:lnTo>
                <a:lnTo>
                  <a:pt x="72" y="62"/>
                </a:lnTo>
                <a:lnTo>
                  <a:pt x="66" y="64"/>
                </a:lnTo>
                <a:lnTo>
                  <a:pt x="60" y="66"/>
                </a:lnTo>
                <a:lnTo>
                  <a:pt x="52" y="66"/>
                </a:lnTo>
                <a:lnTo>
                  <a:pt x="16" y="66"/>
                </a:lnTo>
                <a:lnTo>
                  <a:pt x="16" y="114"/>
                </a:lnTo>
                <a:close/>
                <a:moveTo>
                  <a:pt x="16" y="54"/>
                </a:moveTo>
                <a:lnTo>
                  <a:pt x="46" y="54"/>
                </a:lnTo>
                <a:lnTo>
                  <a:pt x="56" y="52"/>
                </a:lnTo>
                <a:lnTo>
                  <a:pt x="64" y="48"/>
                </a:lnTo>
                <a:lnTo>
                  <a:pt x="68" y="42"/>
                </a:lnTo>
                <a:lnTo>
                  <a:pt x="70" y="32"/>
                </a:lnTo>
                <a:lnTo>
                  <a:pt x="68" y="24"/>
                </a:lnTo>
                <a:lnTo>
                  <a:pt x="64" y="18"/>
                </a:lnTo>
                <a:lnTo>
                  <a:pt x="58" y="14"/>
                </a:lnTo>
                <a:lnTo>
                  <a:pt x="48" y="14"/>
                </a:lnTo>
                <a:lnTo>
                  <a:pt x="16" y="14"/>
                </a:lnTo>
                <a:lnTo>
                  <a:pt x="16" y="54"/>
                </a:lnTo>
                <a:close/>
              </a:path>
            </a:pathLst>
          </a:custGeom>
          <a:solidFill>
            <a:srgbClr val="FFFFFF"/>
          </a:solidFill>
          <a:ln cap="flat" cmpd="sng" w="2857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13" name="Google Shape;213;p26"/>
          <p:cNvSpPr/>
          <p:nvPr/>
        </p:nvSpPr>
        <p:spPr>
          <a:xfrm>
            <a:off x="8007350" y="3959225"/>
            <a:ext cx="142875" cy="184150"/>
          </a:xfrm>
          <a:custGeom>
            <a:rect b="b" l="l" r="r" t="t"/>
            <a:pathLst>
              <a:path extrusionOk="0" h="116" w="90">
                <a:moveTo>
                  <a:pt x="74" y="0"/>
                </a:moveTo>
                <a:lnTo>
                  <a:pt x="90" y="0"/>
                </a:lnTo>
                <a:lnTo>
                  <a:pt x="90" y="116"/>
                </a:lnTo>
                <a:lnTo>
                  <a:pt x="74" y="116"/>
                </a:lnTo>
                <a:lnTo>
                  <a:pt x="74" y="62"/>
                </a:lnTo>
                <a:lnTo>
                  <a:pt x="14" y="62"/>
                </a:lnTo>
                <a:lnTo>
                  <a:pt x="14" y="116"/>
                </a:lnTo>
                <a:lnTo>
                  <a:pt x="0" y="116"/>
                </a:lnTo>
                <a:lnTo>
                  <a:pt x="0" y="0"/>
                </a:lnTo>
                <a:lnTo>
                  <a:pt x="14" y="0"/>
                </a:lnTo>
                <a:lnTo>
                  <a:pt x="14" y="48"/>
                </a:lnTo>
                <a:lnTo>
                  <a:pt x="74" y="48"/>
                </a:lnTo>
                <a:lnTo>
                  <a:pt x="74" y="0"/>
                </a:lnTo>
                <a:close/>
              </a:path>
            </a:pathLst>
          </a:custGeom>
          <a:noFill/>
          <a:ln cap="flat" cmpd="sng" w="2857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14" name="Google Shape;214;p26"/>
          <p:cNvSpPr/>
          <p:nvPr/>
        </p:nvSpPr>
        <p:spPr>
          <a:xfrm>
            <a:off x="6946900" y="3959225"/>
            <a:ext cx="142875" cy="184150"/>
          </a:xfrm>
          <a:custGeom>
            <a:rect b="b" l="l" r="r" t="t"/>
            <a:pathLst>
              <a:path extrusionOk="0" h="116" w="90">
                <a:moveTo>
                  <a:pt x="76" y="0"/>
                </a:moveTo>
                <a:lnTo>
                  <a:pt x="90" y="0"/>
                </a:lnTo>
                <a:lnTo>
                  <a:pt x="90" y="116"/>
                </a:lnTo>
                <a:lnTo>
                  <a:pt x="76" y="116"/>
                </a:lnTo>
                <a:lnTo>
                  <a:pt x="76" y="62"/>
                </a:lnTo>
                <a:lnTo>
                  <a:pt x="16" y="62"/>
                </a:lnTo>
                <a:lnTo>
                  <a:pt x="16" y="116"/>
                </a:lnTo>
                <a:lnTo>
                  <a:pt x="0" y="116"/>
                </a:lnTo>
                <a:lnTo>
                  <a:pt x="0" y="0"/>
                </a:lnTo>
                <a:lnTo>
                  <a:pt x="16" y="0"/>
                </a:lnTo>
                <a:lnTo>
                  <a:pt x="16" y="48"/>
                </a:lnTo>
                <a:lnTo>
                  <a:pt x="76" y="48"/>
                </a:lnTo>
                <a:lnTo>
                  <a:pt x="76" y="0"/>
                </a:lnTo>
                <a:close/>
              </a:path>
            </a:pathLst>
          </a:custGeom>
          <a:noFill/>
          <a:ln cap="flat" cmpd="sng" w="2857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15" name="Google Shape;215;p26"/>
          <p:cNvSpPr txBox="1"/>
          <p:nvPr/>
        </p:nvSpPr>
        <p:spPr>
          <a:xfrm>
            <a:off x="8293100" y="4057650"/>
            <a:ext cx="174625"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H</a:t>
            </a:r>
            <a:endParaRPr/>
          </a:p>
        </p:txBody>
      </p:sp>
      <p:sp>
        <p:nvSpPr>
          <p:cNvPr id="216" name="Google Shape;216;p26"/>
          <p:cNvSpPr txBox="1"/>
          <p:nvPr/>
        </p:nvSpPr>
        <p:spPr>
          <a:xfrm>
            <a:off x="6616700" y="4067175"/>
            <a:ext cx="174625"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H</a:t>
            </a:r>
            <a:endParaRPr/>
          </a:p>
        </p:txBody>
      </p:sp>
      <p:sp>
        <p:nvSpPr>
          <p:cNvPr id="217" name="Google Shape;217;p26"/>
          <p:cNvSpPr txBox="1"/>
          <p:nvPr/>
        </p:nvSpPr>
        <p:spPr>
          <a:xfrm>
            <a:off x="7988300" y="4667250"/>
            <a:ext cx="396875"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OH</a:t>
            </a:r>
            <a:endParaRPr/>
          </a:p>
        </p:txBody>
      </p:sp>
      <p:sp>
        <p:nvSpPr>
          <p:cNvPr id="218" name="Google Shape;218;p26"/>
          <p:cNvSpPr txBox="1"/>
          <p:nvPr/>
        </p:nvSpPr>
        <p:spPr>
          <a:xfrm>
            <a:off x="7448550" y="3416300"/>
            <a:ext cx="222250"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O</a:t>
            </a:r>
            <a:endParaRPr/>
          </a:p>
        </p:txBody>
      </p:sp>
      <p:sp>
        <p:nvSpPr>
          <p:cNvPr id="219" name="Google Shape;219;p26"/>
          <p:cNvSpPr txBox="1"/>
          <p:nvPr/>
        </p:nvSpPr>
        <p:spPr>
          <a:xfrm>
            <a:off x="6604000" y="3216275"/>
            <a:ext cx="477837"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CH</a:t>
            </a:r>
            <a:r>
              <a:rPr b="0" baseline="-25000" i="0" lang="en-US" sz="2000" u="none">
                <a:solidFill>
                  <a:srgbClr val="000000"/>
                </a:solidFill>
                <a:latin typeface="Calibri"/>
                <a:ea typeface="Calibri"/>
                <a:cs typeface="Calibri"/>
                <a:sym typeface="Calibri"/>
              </a:rPr>
              <a:t>2</a:t>
            </a:r>
            <a:endParaRPr/>
          </a:p>
        </p:txBody>
      </p:sp>
      <p:sp>
        <p:nvSpPr>
          <p:cNvPr id="220" name="Google Shape;220;p26"/>
          <p:cNvSpPr txBox="1"/>
          <p:nvPr/>
        </p:nvSpPr>
        <p:spPr>
          <a:xfrm>
            <a:off x="8083550" y="2762250"/>
            <a:ext cx="585787"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Base</a:t>
            </a:r>
            <a:endParaRPr/>
          </a:p>
        </p:txBody>
      </p:sp>
      <p:sp>
        <p:nvSpPr>
          <p:cNvPr id="221" name="Google Shape;221;p26"/>
          <p:cNvSpPr txBox="1"/>
          <p:nvPr/>
        </p:nvSpPr>
        <p:spPr>
          <a:xfrm>
            <a:off x="5213350" y="4216400"/>
            <a:ext cx="1336675"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Phosphate</a:t>
            </a:r>
            <a:endParaRPr/>
          </a:p>
        </p:txBody>
      </p:sp>
      <p:sp>
        <p:nvSpPr>
          <p:cNvPr id="222" name="Google Shape;222;p26"/>
          <p:cNvSpPr txBox="1"/>
          <p:nvPr/>
        </p:nvSpPr>
        <p:spPr>
          <a:xfrm>
            <a:off x="7165975" y="4994275"/>
            <a:ext cx="815975"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Ribose</a:t>
            </a:r>
            <a:endParaRPr/>
          </a:p>
        </p:txBody>
      </p:sp>
      <p:sp>
        <p:nvSpPr>
          <p:cNvPr id="223" name="Google Shape;223;p26"/>
          <p:cNvSpPr txBox="1"/>
          <p:nvPr/>
        </p:nvSpPr>
        <p:spPr>
          <a:xfrm>
            <a:off x="6921500" y="4657725"/>
            <a:ext cx="396875"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O</a:t>
            </a:r>
            <a:r>
              <a:rPr b="0" i="0" lang="en-US" sz="2000" u="none">
                <a:solidFill>
                  <a:schemeClr val="dk1"/>
                </a:solidFill>
                <a:latin typeface="Calibri"/>
                <a:ea typeface="Calibri"/>
                <a:cs typeface="Calibri"/>
                <a:sym typeface="Calibri"/>
              </a:rPr>
              <a:t>H</a:t>
            </a:r>
            <a:endParaRPr/>
          </a:p>
        </p:txBody>
      </p:sp>
      <p:sp>
        <p:nvSpPr>
          <p:cNvPr id="224" name="Google Shape;224;p26"/>
          <p:cNvSpPr txBox="1"/>
          <p:nvPr/>
        </p:nvSpPr>
        <p:spPr>
          <a:xfrm>
            <a:off x="6494462" y="3432175"/>
            <a:ext cx="146050" cy="2317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a:solidFill>
                  <a:srgbClr val="000000"/>
                </a:solidFill>
                <a:latin typeface="Calibri"/>
                <a:ea typeface="Calibri"/>
                <a:cs typeface="Calibri"/>
                <a:sym typeface="Calibri"/>
              </a:rPr>
              <a:t>5′</a:t>
            </a:r>
            <a:endParaRPr/>
          </a:p>
        </p:txBody>
      </p:sp>
      <p:sp>
        <p:nvSpPr>
          <p:cNvPr id="225" name="Google Shape;225;p26"/>
          <p:cNvSpPr txBox="1"/>
          <p:nvPr/>
        </p:nvSpPr>
        <p:spPr>
          <a:xfrm>
            <a:off x="6505575" y="3763962"/>
            <a:ext cx="144462" cy="2317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a:solidFill>
                  <a:srgbClr val="000000"/>
                </a:solidFill>
                <a:latin typeface="Calibri"/>
                <a:ea typeface="Calibri"/>
                <a:cs typeface="Calibri"/>
                <a:sym typeface="Calibri"/>
              </a:rPr>
              <a:t>4′</a:t>
            </a:r>
            <a:endParaRPr/>
          </a:p>
        </p:txBody>
      </p:sp>
      <p:sp>
        <p:nvSpPr>
          <p:cNvPr id="226" name="Google Shape;226;p26"/>
          <p:cNvSpPr txBox="1"/>
          <p:nvPr/>
        </p:nvSpPr>
        <p:spPr>
          <a:xfrm>
            <a:off x="8431212" y="3763962"/>
            <a:ext cx="146050" cy="2317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a:solidFill>
                  <a:srgbClr val="000000"/>
                </a:solidFill>
                <a:latin typeface="Calibri"/>
                <a:ea typeface="Calibri"/>
                <a:cs typeface="Calibri"/>
                <a:sym typeface="Calibri"/>
              </a:rPr>
              <a:t>1′</a:t>
            </a:r>
            <a:endParaRPr/>
          </a:p>
        </p:txBody>
      </p:sp>
      <p:sp>
        <p:nvSpPr>
          <p:cNvPr id="227" name="Google Shape;227;p26"/>
          <p:cNvSpPr txBox="1"/>
          <p:nvPr/>
        </p:nvSpPr>
        <p:spPr>
          <a:xfrm>
            <a:off x="6818312" y="4398962"/>
            <a:ext cx="146050" cy="2317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a:solidFill>
                  <a:srgbClr val="000000"/>
                </a:solidFill>
                <a:latin typeface="Calibri"/>
                <a:ea typeface="Calibri"/>
                <a:cs typeface="Calibri"/>
                <a:sym typeface="Calibri"/>
              </a:rPr>
              <a:t>3′</a:t>
            </a:r>
            <a:endParaRPr/>
          </a:p>
        </p:txBody>
      </p:sp>
      <p:sp>
        <p:nvSpPr>
          <p:cNvPr id="228" name="Google Shape;228;p26"/>
          <p:cNvSpPr txBox="1"/>
          <p:nvPr/>
        </p:nvSpPr>
        <p:spPr>
          <a:xfrm>
            <a:off x="8129587" y="4410075"/>
            <a:ext cx="146050" cy="2317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a:solidFill>
                  <a:srgbClr val="000000"/>
                </a:solidFill>
                <a:latin typeface="Calibri"/>
                <a:ea typeface="Calibri"/>
                <a:cs typeface="Calibri"/>
                <a:sym typeface="Calibri"/>
              </a:rPr>
              <a:t>2′</a:t>
            </a:r>
            <a:endParaRPr/>
          </a:p>
        </p:txBody>
      </p:sp>
      <p:sp>
        <p:nvSpPr>
          <p:cNvPr id="229" name="Google Shape;229;p26"/>
          <p:cNvSpPr txBox="1"/>
          <p:nvPr/>
        </p:nvSpPr>
        <p:spPr>
          <a:xfrm>
            <a:off x="6132512" y="3194050"/>
            <a:ext cx="222250"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O</a:t>
            </a:r>
            <a:endParaRPr/>
          </a:p>
        </p:txBody>
      </p:sp>
      <p:sp>
        <p:nvSpPr>
          <p:cNvPr id="230" name="Google Shape;230;p26"/>
          <p:cNvSpPr txBox="1"/>
          <p:nvPr/>
        </p:nvSpPr>
        <p:spPr>
          <a:xfrm>
            <a:off x="5646737" y="2714625"/>
            <a:ext cx="222250"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O</a:t>
            </a:r>
            <a:endParaRPr/>
          </a:p>
        </p:txBody>
      </p:sp>
      <p:sp>
        <p:nvSpPr>
          <p:cNvPr id="231" name="Google Shape;231;p26"/>
          <p:cNvSpPr txBox="1"/>
          <p:nvPr/>
        </p:nvSpPr>
        <p:spPr>
          <a:xfrm>
            <a:off x="5675312" y="3194050"/>
            <a:ext cx="152400"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P</a:t>
            </a:r>
            <a:endParaRPr/>
          </a:p>
        </p:txBody>
      </p:sp>
      <p:sp>
        <p:nvSpPr>
          <p:cNvPr id="232" name="Google Shape;232;p26"/>
          <p:cNvSpPr txBox="1"/>
          <p:nvPr/>
        </p:nvSpPr>
        <p:spPr>
          <a:xfrm>
            <a:off x="5653087" y="3676650"/>
            <a:ext cx="342900"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O</a:t>
            </a:r>
            <a:r>
              <a:rPr b="0" baseline="30000" i="0" lang="en-US" sz="2800" u="none">
                <a:solidFill>
                  <a:srgbClr val="000000"/>
                </a:solidFill>
                <a:latin typeface="Calibri"/>
                <a:ea typeface="Calibri"/>
                <a:cs typeface="Calibri"/>
                <a:sym typeface="Calibri"/>
              </a:rPr>
              <a:t>–</a:t>
            </a:r>
            <a:endParaRPr/>
          </a:p>
        </p:txBody>
      </p:sp>
      <p:sp>
        <p:nvSpPr>
          <p:cNvPr id="233" name="Google Shape;233;p26"/>
          <p:cNvSpPr txBox="1"/>
          <p:nvPr/>
        </p:nvSpPr>
        <p:spPr>
          <a:xfrm>
            <a:off x="5221287" y="3197225"/>
            <a:ext cx="222250"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O</a:t>
            </a:r>
            <a:endParaRPr/>
          </a:p>
        </p:txBody>
      </p:sp>
      <p:sp>
        <p:nvSpPr>
          <p:cNvPr id="234" name="Google Shape;234;p26"/>
          <p:cNvSpPr txBox="1"/>
          <p:nvPr/>
        </p:nvSpPr>
        <p:spPr>
          <a:xfrm>
            <a:off x="7985125" y="3889375"/>
            <a:ext cx="174625"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H</a:t>
            </a:r>
            <a:endParaRPr/>
          </a:p>
        </p:txBody>
      </p:sp>
      <p:sp>
        <p:nvSpPr>
          <p:cNvPr id="235" name="Google Shape;235;p26"/>
          <p:cNvSpPr txBox="1"/>
          <p:nvPr/>
        </p:nvSpPr>
        <p:spPr>
          <a:xfrm>
            <a:off x="6924675" y="3889375"/>
            <a:ext cx="174625"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H</a:t>
            </a:r>
            <a:endParaRPr/>
          </a:p>
        </p:txBody>
      </p:sp>
      <p:sp>
        <p:nvSpPr>
          <p:cNvPr id="236" name="Google Shape;236;p26"/>
          <p:cNvSpPr/>
          <p:nvPr/>
        </p:nvSpPr>
        <p:spPr>
          <a:xfrm>
            <a:off x="7543800" y="1920875"/>
            <a:ext cx="1371600" cy="381000"/>
          </a:xfrm>
          <a:prstGeom prst="wedgeRectCallout">
            <a:avLst>
              <a:gd fmla="val 18535" name="adj1"/>
              <a:gd fmla="val 128589" name="adj2"/>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600"/>
              <a:buFont typeface="Calibri"/>
              <a:buNone/>
            </a:pPr>
            <a:r>
              <a:rPr b="1" i="0" lang="en-US" sz="1600" u="none">
                <a:solidFill>
                  <a:schemeClr val="lt1"/>
                </a:solidFill>
                <a:latin typeface="Calibri"/>
                <a:ea typeface="Calibri"/>
                <a:cs typeface="Calibri"/>
                <a:sym typeface="Calibri"/>
              </a:rPr>
              <a:t>G, C, A o U</a:t>
            </a:r>
            <a:endParaRPr/>
          </a:p>
        </p:txBody>
      </p:sp>
      <p:cxnSp>
        <p:nvCxnSpPr>
          <p:cNvPr id="237" name="Google Shape;237;p26"/>
          <p:cNvCxnSpPr/>
          <p:nvPr/>
        </p:nvCxnSpPr>
        <p:spPr>
          <a:xfrm rot="5400000">
            <a:off x="1763712" y="4002087"/>
            <a:ext cx="5616575" cy="3175"/>
          </a:xfrm>
          <a:prstGeom prst="straightConnector1">
            <a:avLst/>
          </a:prstGeom>
          <a:noFill/>
          <a:ln cap="flat" cmpd="sng" w="9525">
            <a:solidFill>
              <a:srgbClr val="4A7EBB"/>
            </a:solidFill>
            <a:prstDash val="solid"/>
            <a:miter lim="800000"/>
            <a:headEnd len="med" w="med" type="none"/>
            <a:tailEnd len="med" w="med" type="none"/>
          </a:ln>
        </p:spPr>
      </p:cxnSp>
      <p:pic>
        <p:nvPicPr>
          <p:cNvPr descr="bro25332_11_08 (2)a.jpg" id="238" name="Google Shape;238;p26"/>
          <p:cNvPicPr preferRelativeResize="0"/>
          <p:nvPr/>
        </p:nvPicPr>
        <p:blipFill rotWithShape="1">
          <a:blip r:embed="rId4">
            <a:alphaModFix/>
          </a:blip>
          <a:srcRect b="0" l="0" r="0" t="0"/>
          <a:stretch/>
        </p:blipFill>
        <p:spPr>
          <a:xfrm>
            <a:off x="277812" y="2635250"/>
            <a:ext cx="3789362" cy="2055812"/>
          </a:xfrm>
          <a:prstGeom prst="rect">
            <a:avLst/>
          </a:prstGeom>
          <a:noFill/>
          <a:ln>
            <a:noFill/>
          </a:ln>
        </p:spPr>
      </p:pic>
      <p:sp>
        <p:nvSpPr>
          <p:cNvPr id="239" name="Google Shape;239;p26"/>
          <p:cNvSpPr txBox="1"/>
          <p:nvPr/>
        </p:nvSpPr>
        <p:spPr>
          <a:xfrm>
            <a:off x="3213100" y="2673350"/>
            <a:ext cx="812800" cy="450850"/>
          </a:xfrm>
          <a:prstGeom prst="rect">
            <a:avLst/>
          </a:prstGeom>
          <a:solidFill>
            <a:srgbClr val="BCBEC0"/>
          </a:solidFill>
          <a:ln cap="flat" cmpd="sng" w="9525">
            <a:solidFill>
              <a:srgbClr val="BCBEC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40" name="Google Shape;240;p26"/>
          <p:cNvSpPr txBox="1"/>
          <p:nvPr/>
        </p:nvSpPr>
        <p:spPr>
          <a:xfrm>
            <a:off x="3213100" y="2673350"/>
            <a:ext cx="812800" cy="450850"/>
          </a:xfrm>
          <a:prstGeom prst="rect">
            <a:avLst/>
          </a:prstGeom>
          <a:solidFill>
            <a:srgbClr val="BCBEC0"/>
          </a:solidFill>
          <a:ln cap="flat" cmpd="sng" w="9525">
            <a:solidFill>
              <a:srgbClr val="BCBEC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41" name="Google Shape;241;p26"/>
          <p:cNvSpPr/>
          <p:nvPr/>
        </p:nvSpPr>
        <p:spPr>
          <a:xfrm>
            <a:off x="1384300" y="3257550"/>
            <a:ext cx="177800" cy="190500"/>
          </a:xfrm>
          <a:custGeom>
            <a:rect b="b" l="l" r="r" t="t"/>
            <a:pathLst>
              <a:path extrusionOk="0" h="120" w="112">
                <a:moveTo>
                  <a:pt x="108" y="84"/>
                </a:moveTo>
                <a:lnTo>
                  <a:pt x="108" y="84"/>
                </a:lnTo>
                <a:lnTo>
                  <a:pt x="104" y="94"/>
                </a:lnTo>
                <a:lnTo>
                  <a:pt x="96" y="104"/>
                </a:lnTo>
                <a:lnTo>
                  <a:pt x="88" y="110"/>
                </a:lnTo>
                <a:lnTo>
                  <a:pt x="78" y="116"/>
                </a:lnTo>
                <a:lnTo>
                  <a:pt x="68" y="118"/>
                </a:lnTo>
                <a:lnTo>
                  <a:pt x="56" y="120"/>
                </a:lnTo>
                <a:lnTo>
                  <a:pt x="44" y="118"/>
                </a:lnTo>
                <a:lnTo>
                  <a:pt x="32" y="116"/>
                </a:lnTo>
                <a:lnTo>
                  <a:pt x="24" y="110"/>
                </a:lnTo>
                <a:lnTo>
                  <a:pt x="16" y="104"/>
                </a:lnTo>
                <a:lnTo>
                  <a:pt x="8" y="94"/>
                </a:lnTo>
                <a:lnTo>
                  <a:pt x="4" y="84"/>
                </a:lnTo>
                <a:lnTo>
                  <a:pt x="0" y="72"/>
                </a:lnTo>
                <a:lnTo>
                  <a:pt x="0" y="60"/>
                </a:lnTo>
                <a:lnTo>
                  <a:pt x="0" y="46"/>
                </a:lnTo>
                <a:lnTo>
                  <a:pt x="4" y="34"/>
                </a:lnTo>
                <a:lnTo>
                  <a:pt x="8" y="24"/>
                </a:lnTo>
                <a:lnTo>
                  <a:pt x="16" y="16"/>
                </a:lnTo>
                <a:lnTo>
                  <a:pt x="24" y="8"/>
                </a:lnTo>
                <a:lnTo>
                  <a:pt x="32" y="4"/>
                </a:lnTo>
                <a:lnTo>
                  <a:pt x="44" y="0"/>
                </a:lnTo>
                <a:lnTo>
                  <a:pt x="56" y="0"/>
                </a:lnTo>
                <a:lnTo>
                  <a:pt x="66" y="0"/>
                </a:lnTo>
                <a:lnTo>
                  <a:pt x="76" y="2"/>
                </a:lnTo>
                <a:lnTo>
                  <a:pt x="86" y="6"/>
                </a:lnTo>
                <a:lnTo>
                  <a:pt x="94" y="12"/>
                </a:lnTo>
                <a:lnTo>
                  <a:pt x="100" y="22"/>
                </a:lnTo>
                <a:lnTo>
                  <a:pt x="106" y="32"/>
                </a:lnTo>
                <a:lnTo>
                  <a:pt x="110" y="46"/>
                </a:lnTo>
                <a:lnTo>
                  <a:pt x="112" y="58"/>
                </a:lnTo>
                <a:lnTo>
                  <a:pt x="110" y="72"/>
                </a:lnTo>
                <a:lnTo>
                  <a:pt x="108" y="84"/>
                </a:lnTo>
                <a:close/>
                <a:moveTo>
                  <a:pt x="94" y="40"/>
                </a:moveTo>
                <a:lnTo>
                  <a:pt x="94" y="40"/>
                </a:lnTo>
                <a:lnTo>
                  <a:pt x="90" y="32"/>
                </a:lnTo>
                <a:lnTo>
                  <a:pt x="84" y="26"/>
                </a:lnTo>
                <a:lnTo>
                  <a:pt x="80" y="20"/>
                </a:lnTo>
                <a:lnTo>
                  <a:pt x="72" y="16"/>
                </a:lnTo>
                <a:lnTo>
                  <a:pt x="64" y="14"/>
                </a:lnTo>
                <a:lnTo>
                  <a:pt x="56" y="12"/>
                </a:lnTo>
                <a:lnTo>
                  <a:pt x="48" y="14"/>
                </a:lnTo>
                <a:lnTo>
                  <a:pt x="40" y="16"/>
                </a:lnTo>
                <a:lnTo>
                  <a:pt x="32" y="20"/>
                </a:lnTo>
                <a:lnTo>
                  <a:pt x="26" y="26"/>
                </a:lnTo>
                <a:lnTo>
                  <a:pt x="22" y="32"/>
                </a:lnTo>
                <a:lnTo>
                  <a:pt x="18" y="40"/>
                </a:lnTo>
                <a:lnTo>
                  <a:pt x="16" y="50"/>
                </a:lnTo>
                <a:lnTo>
                  <a:pt x="16" y="60"/>
                </a:lnTo>
                <a:lnTo>
                  <a:pt x="16" y="70"/>
                </a:lnTo>
                <a:lnTo>
                  <a:pt x="18" y="78"/>
                </a:lnTo>
                <a:lnTo>
                  <a:pt x="22" y="86"/>
                </a:lnTo>
                <a:lnTo>
                  <a:pt x="26" y="94"/>
                </a:lnTo>
                <a:lnTo>
                  <a:pt x="32" y="98"/>
                </a:lnTo>
                <a:lnTo>
                  <a:pt x="40" y="102"/>
                </a:lnTo>
                <a:lnTo>
                  <a:pt x="48" y="106"/>
                </a:lnTo>
                <a:lnTo>
                  <a:pt x="56" y="106"/>
                </a:lnTo>
                <a:lnTo>
                  <a:pt x="64" y="106"/>
                </a:lnTo>
                <a:lnTo>
                  <a:pt x="72" y="102"/>
                </a:lnTo>
                <a:lnTo>
                  <a:pt x="80" y="98"/>
                </a:lnTo>
                <a:lnTo>
                  <a:pt x="84" y="94"/>
                </a:lnTo>
                <a:lnTo>
                  <a:pt x="90" y="86"/>
                </a:lnTo>
                <a:lnTo>
                  <a:pt x="94" y="78"/>
                </a:lnTo>
                <a:lnTo>
                  <a:pt x="96" y="70"/>
                </a:lnTo>
                <a:lnTo>
                  <a:pt x="96" y="60"/>
                </a:lnTo>
                <a:lnTo>
                  <a:pt x="96" y="50"/>
                </a:lnTo>
                <a:lnTo>
                  <a:pt x="94" y="40"/>
                </a:lnTo>
                <a:close/>
              </a:path>
            </a:pathLst>
          </a:custGeom>
          <a:solidFill>
            <a:srgbClr val="FFFFFF"/>
          </a:solidFill>
          <a:ln cap="flat" cmpd="sng" w="2857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42" name="Google Shape;242;p26"/>
          <p:cNvSpPr/>
          <p:nvPr/>
        </p:nvSpPr>
        <p:spPr>
          <a:xfrm>
            <a:off x="908050" y="3740150"/>
            <a:ext cx="177800" cy="193675"/>
          </a:xfrm>
          <a:custGeom>
            <a:rect b="b" l="l" r="r" t="t"/>
            <a:pathLst>
              <a:path extrusionOk="0" h="122" w="112">
                <a:moveTo>
                  <a:pt x="108" y="86"/>
                </a:moveTo>
                <a:lnTo>
                  <a:pt x="108" y="86"/>
                </a:lnTo>
                <a:lnTo>
                  <a:pt x="102" y="96"/>
                </a:lnTo>
                <a:lnTo>
                  <a:pt x="96" y="104"/>
                </a:lnTo>
                <a:lnTo>
                  <a:pt x="88" y="112"/>
                </a:lnTo>
                <a:lnTo>
                  <a:pt x="78" y="118"/>
                </a:lnTo>
                <a:lnTo>
                  <a:pt x="68" y="120"/>
                </a:lnTo>
                <a:lnTo>
                  <a:pt x="56" y="122"/>
                </a:lnTo>
                <a:lnTo>
                  <a:pt x="44" y="120"/>
                </a:lnTo>
                <a:lnTo>
                  <a:pt x="32" y="118"/>
                </a:lnTo>
                <a:lnTo>
                  <a:pt x="22" y="112"/>
                </a:lnTo>
                <a:lnTo>
                  <a:pt x="14" y="104"/>
                </a:lnTo>
                <a:lnTo>
                  <a:pt x="8" y="96"/>
                </a:lnTo>
                <a:lnTo>
                  <a:pt x="4" y="86"/>
                </a:lnTo>
                <a:lnTo>
                  <a:pt x="0" y="74"/>
                </a:lnTo>
                <a:lnTo>
                  <a:pt x="0" y="60"/>
                </a:lnTo>
                <a:lnTo>
                  <a:pt x="0" y="48"/>
                </a:lnTo>
                <a:lnTo>
                  <a:pt x="4" y="36"/>
                </a:lnTo>
                <a:lnTo>
                  <a:pt x="8" y="26"/>
                </a:lnTo>
                <a:lnTo>
                  <a:pt x="14" y="16"/>
                </a:lnTo>
                <a:lnTo>
                  <a:pt x="22" y="10"/>
                </a:lnTo>
                <a:lnTo>
                  <a:pt x="32" y="4"/>
                </a:lnTo>
                <a:lnTo>
                  <a:pt x="44" y="2"/>
                </a:lnTo>
                <a:lnTo>
                  <a:pt x="56" y="0"/>
                </a:lnTo>
                <a:lnTo>
                  <a:pt x="66" y="2"/>
                </a:lnTo>
                <a:lnTo>
                  <a:pt x="76" y="4"/>
                </a:lnTo>
                <a:lnTo>
                  <a:pt x="84" y="8"/>
                </a:lnTo>
                <a:lnTo>
                  <a:pt x="92" y="14"/>
                </a:lnTo>
                <a:lnTo>
                  <a:pt x="100" y="22"/>
                </a:lnTo>
                <a:lnTo>
                  <a:pt x="106" y="34"/>
                </a:lnTo>
                <a:lnTo>
                  <a:pt x="110" y="46"/>
                </a:lnTo>
                <a:lnTo>
                  <a:pt x="112" y="60"/>
                </a:lnTo>
                <a:lnTo>
                  <a:pt x="110" y="74"/>
                </a:lnTo>
                <a:lnTo>
                  <a:pt x="108" y="86"/>
                </a:lnTo>
                <a:close/>
                <a:moveTo>
                  <a:pt x="92" y="42"/>
                </a:moveTo>
                <a:lnTo>
                  <a:pt x="92" y="42"/>
                </a:lnTo>
                <a:lnTo>
                  <a:pt x="88" y="34"/>
                </a:lnTo>
                <a:lnTo>
                  <a:pt x="84" y="28"/>
                </a:lnTo>
                <a:lnTo>
                  <a:pt x="78" y="22"/>
                </a:lnTo>
                <a:lnTo>
                  <a:pt x="72" y="18"/>
                </a:lnTo>
                <a:lnTo>
                  <a:pt x="64" y="14"/>
                </a:lnTo>
                <a:lnTo>
                  <a:pt x="56" y="14"/>
                </a:lnTo>
                <a:lnTo>
                  <a:pt x="46" y="14"/>
                </a:lnTo>
                <a:lnTo>
                  <a:pt x="38" y="18"/>
                </a:lnTo>
                <a:lnTo>
                  <a:pt x="32" y="22"/>
                </a:lnTo>
                <a:lnTo>
                  <a:pt x="26" y="26"/>
                </a:lnTo>
                <a:lnTo>
                  <a:pt x="22" y="34"/>
                </a:lnTo>
                <a:lnTo>
                  <a:pt x="18" y="42"/>
                </a:lnTo>
                <a:lnTo>
                  <a:pt x="16" y="50"/>
                </a:lnTo>
                <a:lnTo>
                  <a:pt x="16" y="60"/>
                </a:lnTo>
                <a:lnTo>
                  <a:pt x="16" y="70"/>
                </a:lnTo>
                <a:lnTo>
                  <a:pt x="18" y="80"/>
                </a:lnTo>
                <a:lnTo>
                  <a:pt x="22" y="88"/>
                </a:lnTo>
                <a:lnTo>
                  <a:pt x="26" y="94"/>
                </a:lnTo>
                <a:lnTo>
                  <a:pt x="32" y="100"/>
                </a:lnTo>
                <a:lnTo>
                  <a:pt x="38" y="104"/>
                </a:lnTo>
                <a:lnTo>
                  <a:pt x="46" y="106"/>
                </a:lnTo>
                <a:lnTo>
                  <a:pt x="56" y="108"/>
                </a:lnTo>
                <a:lnTo>
                  <a:pt x="64" y="106"/>
                </a:lnTo>
                <a:lnTo>
                  <a:pt x="72" y="104"/>
                </a:lnTo>
                <a:lnTo>
                  <a:pt x="78" y="100"/>
                </a:lnTo>
                <a:lnTo>
                  <a:pt x="84" y="94"/>
                </a:lnTo>
                <a:lnTo>
                  <a:pt x="88" y="88"/>
                </a:lnTo>
                <a:lnTo>
                  <a:pt x="92" y="80"/>
                </a:lnTo>
                <a:lnTo>
                  <a:pt x="94" y="72"/>
                </a:lnTo>
                <a:lnTo>
                  <a:pt x="96" y="62"/>
                </a:lnTo>
                <a:lnTo>
                  <a:pt x="94" y="50"/>
                </a:lnTo>
                <a:lnTo>
                  <a:pt x="92" y="42"/>
                </a:lnTo>
                <a:close/>
              </a:path>
            </a:pathLst>
          </a:custGeom>
          <a:solidFill>
            <a:srgbClr val="FFFFFF"/>
          </a:solidFill>
          <a:ln cap="flat" cmpd="sng" w="2857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43" name="Google Shape;243;p26"/>
          <p:cNvSpPr/>
          <p:nvPr/>
        </p:nvSpPr>
        <p:spPr>
          <a:xfrm>
            <a:off x="1089025" y="3756025"/>
            <a:ext cx="142875" cy="19050"/>
          </a:xfrm>
          <a:custGeom>
            <a:rect b="b" l="l" r="r" t="t"/>
            <a:pathLst>
              <a:path extrusionOk="0" h="12" w="90">
                <a:moveTo>
                  <a:pt x="90" y="12"/>
                </a:moveTo>
                <a:lnTo>
                  <a:pt x="0" y="12"/>
                </a:lnTo>
                <a:lnTo>
                  <a:pt x="0" y="0"/>
                </a:lnTo>
                <a:lnTo>
                  <a:pt x="90" y="0"/>
                </a:lnTo>
                <a:lnTo>
                  <a:pt x="90" y="12"/>
                </a:lnTo>
                <a:close/>
              </a:path>
            </a:pathLst>
          </a:custGeom>
          <a:solidFill>
            <a:srgbClr val="FFFFFF"/>
          </a:solidFill>
          <a:ln cap="flat" cmpd="sng" w="2857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44" name="Google Shape;244;p26"/>
          <p:cNvSpPr/>
          <p:nvPr/>
        </p:nvSpPr>
        <p:spPr>
          <a:xfrm>
            <a:off x="908050" y="2778125"/>
            <a:ext cx="177800" cy="190500"/>
          </a:xfrm>
          <a:custGeom>
            <a:rect b="b" l="l" r="r" t="t"/>
            <a:pathLst>
              <a:path extrusionOk="0" h="120" w="112">
                <a:moveTo>
                  <a:pt x="108" y="84"/>
                </a:moveTo>
                <a:lnTo>
                  <a:pt x="108" y="84"/>
                </a:lnTo>
                <a:lnTo>
                  <a:pt x="102" y="94"/>
                </a:lnTo>
                <a:lnTo>
                  <a:pt x="96" y="104"/>
                </a:lnTo>
                <a:lnTo>
                  <a:pt x="88" y="112"/>
                </a:lnTo>
                <a:lnTo>
                  <a:pt x="78" y="116"/>
                </a:lnTo>
                <a:lnTo>
                  <a:pt x="68" y="120"/>
                </a:lnTo>
                <a:lnTo>
                  <a:pt x="56" y="120"/>
                </a:lnTo>
                <a:lnTo>
                  <a:pt x="44" y="120"/>
                </a:lnTo>
                <a:lnTo>
                  <a:pt x="32" y="116"/>
                </a:lnTo>
                <a:lnTo>
                  <a:pt x="24" y="112"/>
                </a:lnTo>
                <a:lnTo>
                  <a:pt x="14" y="104"/>
                </a:lnTo>
                <a:lnTo>
                  <a:pt x="8" y="96"/>
                </a:lnTo>
                <a:lnTo>
                  <a:pt x="4" y="84"/>
                </a:lnTo>
                <a:lnTo>
                  <a:pt x="0" y="74"/>
                </a:lnTo>
                <a:lnTo>
                  <a:pt x="0" y="60"/>
                </a:lnTo>
                <a:lnTo>
                  <a:pt x="0" y="48"/>
                </a:lnTo>
                <a:lnTo>
                  <a:pt x="4" y="36"/>
                </a:lnTo>
                <a:lnTo>
                  <a:pt x="8" y="24"/>
                </a:lnTo>
                <a:lnTo>
                  <a:pt x="14" y="16"/>
                </a:lnTo>
                <a:lnTo>
                  <a:pt x="24" y="10"/>
                </a:lnTo>
                <a:lnTo>
                  <a:pt x="32" y="4"/>
                </a:lnTo>
                <a:lnTo>
                  <a:pt x="44" y="0"/>
                </a:lnTo>
                <a:lnTo>
                  <a:pt x="56" y="0"/>
                </a:lnTo>
                <a:lnTo>
                  <a:pt x="66" y="0"/>
                </a:lnTo>
                <a:lnTo>
                  <a:pt x="76" y="2"/>
                </a:lnTo>
                <a:lnTo>
                  <a:pt x="86" y="8"/>
                </a:lnTo>
                <a:lnTo>
                  <a:pt x="92" y="12"/>
                </a:lnTo>
                <a:lnTo>
                  <a:pt x="100" y="22"/>
                </a:lnTo>
                <a:lnTo>
                  <a:pt x="106" y="34"/>
                </a:lnTo>
                <a:lnTo>
                  <a:pt x="110" y="46"/>
                </a:lnTo>
                <a:lnTo>
                  <a:pt x="112" y="60"/>
                </a:lnTo>
                <a:lnTo>
                  <a:pt x="110" y="72"/>
                </a:lnTo>
                <a:lnTo>
                  <a:pt x="108" y="84"/>
                </a:lnTo>
                <a:close/>
                <a:moveTo>
                  <a:pt x="92" y="42"/>
                </a:moveTo>
                <a:lnTo>
                  <a:pt x="92" y="42"/>
                </a:lnTo>
                <a:lnTo>
                  <a:pt x="90" y="34"/>
                </a:lnTo>
                <a:lnTo>
                  <a:pt x="84" y="26"/>
                </a:lnTo>
                <a:lnTo>
                  <a:pt x="78" y="20"/>
                </a:lnTo>
                <a:lnTo>
                  <a:pt x="72" y="16"/>
                </a:lnTo>
                <a:lnTo>
                  <a:pt x="64" y="14"/>
                </a:lnTo>
                <a:lnTo>
                  <a:pt x="56" y="14"/>
                </a:lnTo>
                <a:lnTo>
                  <a:pt x="48" y="14"/>
                </a:lnTo>
                <a:lnTo>
                  <a:pt x="40" y="16"/>
                </a:lnTo>
                <a:lnTo>
                  <a:pt x="32" y="20"/>
                </a:lnTo>
                <a:lnTo>
                  <a:pt x="26" y="26"/>
                </a:lnTo>
                <a:lnTo>
                  <a:pt x="22" y="32"/>
                </a:lnTo>
                <a:lnTo>
                  <a:pt x="18" y="40"/>
                </a:lnTo>
                <a:lnTo>
                  <a:pt x="16" y="50"/>
                </a:lnTo>
                <a:lnTo>
                  <a:pt x="16" y="60"/>
                </a:lnTo>
                <a:lnTo>
                  <a:pt x="16" y="70"/>
                </a:lnTo>
                <a:lnTo>
                  <a:pt x="18" y="80"/>
                </a:lnTo>
                <a:lnTo>
                  <a:pt x="22" y="88"/>
                </a:lnTo>
                <a:lnTo>
                  <a:pt x="26" y="94"/>
                </a:lnTo>
                <a:lnTo>
                  <a:pt x="32" y="100"/>
                </a:lnTo>
                <a:lnTo>
                  <a:pt x="40" y="104"/>
                </a:lnTo>
                <a:lnTo>
                  <a:pt x="48" y="106"/>
                </a:lnTo>
                <a:lnTo>
                  <a:pt x="56" y="106"/>
                </a:lnTo>
                <a:lnTo>
                  <a:pt x="64" y="106"/>
                </a:lnTo>
                <a:lnTo>
                  <a:pt x="72" y="104"/>
                </a:lnTo>
                <a:lnTo>
                  <a:pt x="78" y="100"/>
                </a:lnTo>
                <a:lnTo>
                  <a:pt x="84" y="94"/>
                </a:lnTo>
                <a:lnTo>
                  <a:pt x="90" y="88"/>
                </a:lnTo>
                <a:lnTo>
                  <a:pt x="92" y="80"/>
                </a:lnTo>
                <a:lnTo>
                  <a:pt x="94" y="70"/>
                </a:lnTo>
                <a:lnTo>
                  <a:pt x="96" y="60"/>
                </a:lnTo>
                <a:lnTo>
                  <a:pt x="94" y="50"/>
                </a:lnTo>
                <a:lnTo>
                  <a:pt x="92" y="42"/>
                </a:lnTo>
                <a:close/>
              </a:path>
            </a:pathLst>
          </a:custGeom>
          <a:solidFill>
            <a:srgbClr val="FFFFFF"/>
          </a:solidFill>
          <a:ln cap="flat" cmpd="sng" w="2857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45" name="Google Shape;245;p26"/>
          <p:cNvSpPr/>
          <p:nvPr/>
        </p:nvSpPr>
        <p:spPr>
          <a:xfrm>
            <a:off x="939800" y="3260725"/>
            <a:ext cx="136525" cy="180975"/>
          </a:xfrm>
          <a:custGeom>
            <a:rect b="b" l="l" r="r" t="t"/>
            <a:pathLst>
              <a:path extrusionOk="0" h="114" w="86">
                <a:moveTo>
                  <a:pt x="16" y="114"/>
                </a:moveTo>
                <a:lnTo>
                  <a:pt x="0" y="114"/>
                </a:lnTo>
                <a:lnTo>
                  <a:pt x="0" y="0"/>
                </a:lnTo>
                <a:lnTo>
                  <a:pt x="52" y="0"/>
                </a:lnTo>
                <a:lnTo>
                  <a:pt x="58" y="0"/>
                </a:lnTo>
                <a:lnTo>
                  <a:pt x="66" y="2"/>
                </a:lnTo>
                <a:lnTo>
                  <a:pt x="72" y="6"/>
                </a:lnTo>
                <a:lnTo>
                  <a:pt x="76" y="10"/>
                </a:lnTo>
                <a:lnTo>
                  <a:pt x="80" y="14"/>
                </a:lnTo>
                <a:lnTo>
                  <a:pt x="84" y="20"/>
                </a:lnTo>
                <a:lnTo>
                  <a:pt x="84" y="26"/>
                </a:lnTo>
                <a:lnTo>
                  <a:pt x="86" y="32"/>
                </a:lnTo>
                <a:lnTo>
                  <a:pt x="84" y="40"/>
                </a:lnTo>
                <a:lnTo>
                  <a:pt x="82" y="46"/>
                </a:lnTo>
                <a:lnTo>
                  <a:pt x="80" y="52"/>
                </a:lnTo>
                <a:lnTo>
                  <a:pt x="76" y="58"/>
                </a:lnTo>
                <a:lnTo>
                  <a:pt x="72" y="62"/>
                </a:lnTo>
                <a:lnTo>
                  <a:pt x="66" y="64"/>
                </a:lnTo>
                <a:lnTo>
                  <a:pt x="58" y="66"/>
                </a:lnTo>
                <a:lnTo>
                  <a:pt x="52" y="66"/>
                </a:lnTo>
                <a:lnTo>
                  <a:pt x="16" y="66"/>
                </a:lnTo>
                <a:lnTo>
                  <a:pt x="16" y="114"/>
                </a:lnTo>
                <a:close/>
                <a:moveTo>
                  <a:pt x="16" y="54"/>
                </a:moveTo>
                <a:lnTo>
                  <a:pt x="46" y="54"/>
                </a:lnTo>
                <a:lnTo>
                  <a:pt x="56" y="52"/>
                </a:lnTo>
                <a:lnTo>
                  <a:pt x="64" y="48"/>
                </a:lnTo>
                <a:lnTo>
                  <a:pt x="68" y="42"/>
                </a:lnTo>
                <a:lnTo>
                  <a:pt x="70" y="32"/>
                </a:lnTo>
                <a:lnTo>
                  <a:pt x="68" y="24"/>
                </a:lnTo>
                <a:lnTo>
                  <a:pt x="64" y="18"/>
                </a:lnTo>
                <a:lnTo>
                  <a:pt x="56" y="14"/>
                </a:lnTo>
                <a:lnTo>
                  <a:pt x="46" y="14"/>
                </a:lnTo>
                <a:lnTo>
                  <a:pt x="16" y="14"/>
                </a:lnTo>
                <a:lnTo>
                  <a:pt x="16" y="54"/>
                </a:lnTo>
                <a:close/>
              </a:path>
            </a:pathLst>
          </a:custGeom>
          <a:solidFill>
            <a:srgbClr val="FFFFFF"/>
          </a:solidFill>
          <a:ln cap="flat" cmpd="sng" w="2857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46" name="Google Shape;246;p26"/>
          <p:cNvSpPr/>
          <p:nvPr/>
        </p:nvSpPr>
        <p:spPr>
          <a:xfrm>
            <a:off x="3254375" y="3959225"/>
            <a:ext cx="146050" cy="184150"/>
          </a:xfrm>
          <a:custGeom>
            <a:rect b="b" l="l" r="r" t="t"/>
            <a:pathLst>
              <a:path extrusionOk="0" h="116" w="92">
                <a:moveTo>
                  <a:pt x="76" y="0"/>
                </a:moveTo>
                <a:lnTo>
                  <a:pt x="92" y="0"/>
                </a:lnTo>
                <a:lnTo>
                  <a:pt x="92" y="116"/>
                </a:lnTo>
                <a:lnTo>
                  <a:pt x="76" y="116"/>
                </a:lnTo>
                <a:lnTo>
                  <a:pt x="76" y="62"/>
                </a:lnTo>
                <a:lnTo>
                  <a:pt x="16" y="62"/>
                </a:lnTo>
                <a:lnTo>
                  <a:pt x="16" y="116"/>
                </a:lnTo>
                <a:lnTo>
                  <a:pt x="0" y="116"/>
                </a:lnTo>
                <a:lnTo>
                  <a:pt x="0" y="0"/>
                </a:lnTo>
                <a:lnTo>
                  <a:pt x="16" y="0"/>
                </a:lnTo>
                <a:lnTo>
                  <a:pt x="16" y="48"/>
                </a:lnTo>
                <a:lnTo>
                  <a:pt x="76" y="48"/>
                </a:lnTo>
                <a:lnTo>
                  <a:pt x="76" y="0"/>
                </a:lnTo>
                <a:close/>
              </a:path>
            </a:pathLst>
          </a:custGeom>
          <a:noFill/>
          <a:ln cap="flat" cmpd="sng" w="2857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47" name="Google Shape;247;p26"/>
          <p:cNvSpPr/>
          <p:nvPr/>
        </p:nvSpPr>
        <p:spPr>
          <a:xfrm>
            <a:off x="2197100" y="3959225"/>
            <a:ext cx="142875" cy="184150"/>
          </a:xfrm>
          <a:custGeom>
            <a:rect b="b" l="l" r="r" t="t"/>
            <a:pathLst>
              <a:path extrusionOk="0" h="116" w="90">
                <a:moveTo>
                  <a:pt x="74" y="0"/>
                </a:moveTo>
                <a:lnTo>
                  <a:pt x="90" y="0"/>
                </a:lnTo>
                <a:lnTo>
                  <a:pt x="90" y="116"/>
                </a:lnTo>
                <a:lnTo>
                  <a:pt x="74" y="116"/>
                </a:lnTo>
                <a:lnTo>
                  <a:pt x="74" y="62"/>
                </a:lnTo>
                <a:lnTo>
                  <a:pt x="14" y="62"/>
                </a:lnTo>
                <a:lnTo>
                  <a:pt x="14" y="116"/>
                </a:lnTo>
                <a:lnTo>
                  <a:pt x="0" y="116"/>
                </a:lnTo>
                <a:lnTo>
                  <a:pt x="0" y="0"/>
                </a:lnTo>
                <a:lnTo>
                  <a:pt x="14" y="0"/>
                </a:lnTo>
                <a:lnTo>
                  <a:pt x="14" y="48"/>
                </a:lnTo>
                <a:lnTo>
                  <a:pt x="74" y="48"/>
                </a:lnTo>
                <a:lnTo>
                  <a:pt x="74" y="0"/>
                </a:lnTo>
                <a:close/>
              </a:path>
            </a:pathLst>
          </a:custGeom>
          <a:noFill/>
          <a:ln cap="flat" cmpd="sng" w="2857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48" name="Google Shape;248;p26"/>
          <p:cNvSpPr txBox="1"/>
          <p:nvPr/>
        </p:nvSpPr>
        <p:spPr>
          <a:xfrm>
            <a:off x="3546475" y="4057650"/>
            <a:ext cx="176212"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H</a:t>
            </a:r>
            <a:endParaRPr/>
          </a:p>
        </p:txBody>
      </p:sp>
      <p:sp>
        <p:nvSpPr>
          <p:cNvPr id="249" name="Google Shape;249;p26"/>
          <p:cNvSpPr txBox="1"/>
          <p:nvPr/>
        </p:nvSpPr>
        <p:spPr>
          <a:xfrm>
            <a:off x="1866900" y="4067175"/>
            <a:ext cx="176212"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H</a:t>
            </a:r>
            <a:endParaRPr/>
          </a:p>
        </p:txBody>
      </p:sp>
      <p:sp>
        <p:nvSpPr>
          <p:cNvPr id="250" name="Google Shape;250;p26"/>
          <p:cNvSpPr txBox="1"/>
          <p:nvPr/>
        </p:nvSpPr>
        <p:spPr>
          <a:xfrm>
            <a:off x="3238500" y="4667250"/>
            <a:ext cx="176212"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H</a:t>
            </a:r>
            <a:endParaRPr/>
          </a:p>
        </p:txBody>
      </p:sp>
      <p:sp>
        <p:nvSpPr>
          <p:cNvPr id="251" name="Google Shape;251;p26"/>
          <p:cNvSpPr txBox="1"/>
          <p:nvPr/>
        </p:nvSpPr>
        <p:spPr>
          <a:xfrm>
            <a:off x="2701925" y="3416300"/>
            <a:ext cx="223837"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O</a:t>
            </a:r>
            <a:endParaRPr/>
          </a:p>
        </p:txBody>
      </p:sp>
      <p:sp>
        <p:nvSpPr>
          <p:cNvPr id="252" name="Google Shape;252;p26"/>
          <p:cNvSpPr/>
          <p:nvPr/>
        </p:nvSpPr>
        <p:spPr>
          <a:xfrm>
            <a:off x="488950" y="3257550"/>
            <a:ext cx="177800" cy="190500"/>
          </a:xfrm>
          <a:custGeom>
            <a:rect b="b" l="l" r="r" t="t"/>
            <a:pathLst>
              <a:path extrusionOk="0" h="120" w="112">
                <a:moveTo>
                  <a:pt x="108" y="84"/>
                </a:moveTo>
                <a:lnTo>
                  <a:pt x="108" y="84"/>
                </a:lnTo>
                <a:lnTo>
                  <a:pt x="104" y="94"/>
                </a:lnTo>
                <a:lnTo>
                  <a:pt x="96" y="104"/>
                </a:lnTo>
                <a:lnTo>
                  <a:pt x="88" y="110"/>
                </a:lnTo>
                <a:lnTo>
                  <a:pt x="80" y="116"/>
                </a:lnTo>
                <a:lnTo>
                  <a:pt x="68" y="118"/>
                </a:lnTo>
                <a:lnTo>
                  <a:pt x="56" y="120"/>
                </a:lnTo>
                <a:lnTo>
                  <a:pt x="44" y="118"/>
                </a:lnTo>
                <a:lnTo>
                  <a:pt x="34" y="116"/>
                </a:lnTo>
                <a:lnTo>
                  <a:pt x="24" y="110"/>
                </a:lnTo>
                <a:lnTo>
                  <a:pt x="16" y="104"/>
                </a:lnTo>
                <a:lnTo>
                  <a:pt x="8" y="94"/>
                </a:lnTo>
                <a:lnTo>
                  <a:pt x="4" y="84"/>
                </a:lnTo>
                <a:lnTo>
                  <a:pt x="2" y="72"/>
                </a:lnTo>
                <a:lnTo>
                  <a:pt x="0" y="60"/>
                </a:lnTo>
                <a:lnTo>
                  <a:pt x="2" y="46"/>
                </a:lnTo>
                <a:lnTo>
                  <a:pt x="4" y="34"/>
                </a:lnTo>
                <a:lnTo>
                  <a:pt x="8" y="24"/>
                </a:lnTo>
                <a:lnTo>
                  <a:pt x="16" y="16"/>
                </a:lnTo>
                <a:lnTo>
                  <a:pt x="24" y="8"/>
                </a:lnTo>
                <a:lnTo>
                  <a:pt x="34" y="4"/>
                </a:lnTo>
                <a:lnTo>
                  <a:pt x="44" y="0"/>
                </a:lnTo>
                <a:lnTo>
                  <a:pt x="56" y="0"/>
                </a:lnTo>
                <a:lnTo>
                  <a:pt x="66" y="0"/>
                </a:lnTo>
                <a:lnTo>
                  <a:pt x="76" y="2"/>
                </a:lnTo>
                <a:lnTo>
                  <a:pt x="86" y="6"/>
                </a:lnTo>
                <a:lnTo>
                  <a:pt x="94" y="12"/>
                </a:lnTo>
                <a:lnTo>
                  <a:pt x="102" y="22"/>
                </a:lnTo>
                <a:lnTo>
                  <a:pt x="108" y="32"/>
                </a:lnTo>
                <a:lnTo>
                  <a:pt x="110" y="46"/>
                </a:lnTo>
                <a:lnTo>
                  <a:pt x="112" y="58"/>
                </a:lnTo>
                <a:lnTo>
                  <a:pt x="112" y="72"/>
                </a:lnTo>
                <a:lnTo>
                  <a:pt x="108" y="84"/>
                </a:lnTo>
                <a:close/>
                <a:moveTo>
                  <a:pt x="94" y="40"/>
                </a:moveTo>
                <a:lnTo>
                  <a:pt x="94" y="40"/>
                </a:lnTo>
                <a:lnTo>
                  <a:pt x="90" y="32"/>
                </a:lnTo>
                <a:lnTo>
                  <a:pt x="86" y="26"/>
                </a:lnTo>
                <a:lnTo>
                  <a:pt x="80" y="20"/>
                </a:lnTo>
                <a:lnTo>
                  <a:pt x="72" y="16"/>
                </a:lnTo>
                <a:lnTo>
                  <a:pt x="64" y="14"/>
                </a:lnTo>
                <a:lnTo>
                  <a:pt x="56" y="12"/>
                </a:lnTo>
                <a:lnTo>
                  <a:pt x="48" y="14"/>
                </a:lnTo>
                <a:lnTo>
                  <a:pt x="40" y="16"/>
                </a:lnTo>
                <a:lnTo>
                  <a:pt x="32" y="20"/>
                </a:lnTo>
                <a:lnTo>
                  <a:pt x="28" y="26"/>
                </a:lnTo>
                <a:lnTo>
                  <a:pt x="22" y="32"/>
                </a:lnTo>
                <a:lnTo>
                  <a:pt x="18" y="40"/>
                </a:lnTo>
                <a:lnTo>
                  <a:pt x="16" y="50"/>
                </a:lnTo>
                <a:lnTo>
                  <a:pt x="16" y="60"/>
                </a:lnTo>
                <a:lnTo>
                  <a:pt x="16" y="70"/>
                </a:lnTo>
                <a:lnTo>
                  <a:pt x="18" y="78"/>
                </a:lnTo>
                <a:lnTo>
                  <a:pt x="22" y="86"/>
                </a:lnTo>
                <a:lnTo>
                  <a:pt x="28" y="94"/>
                </a:lnTo>
                <a:lnTo>
                  <a:pt x="32" y="98"/>
                </a:lnTo>
                <a:lnTo>
                  <a:pt x="40" y="102"/>
                </a:lnTo>
                <a:lnTo>
                  <a:pt x="48" y="106"/>
                </a:lnTo>
                <a:lnTo>
                  <a:pt x="56" y="106"/>
                </a:lnTo>
                <a:lnTo>
                  <a:pt x="64" y="106"/>
                </a:lnTo>
                <a:lnTo>
                  <a:pt x="72" y="102"/>
                </a:lnTo>
                <a:lnTo>
                  <a:pt x="80" y="98"/>
                </a:lnTo>
                <a:lnTo>
                  <a:pt x="86" y="94"/>
                </a:lnTo>
                <a:lnTo>
                  <a:pt x="90" y="86"/>
                </a:lnTo>
                <a:lnTo>
                  <a:pt x="94" y="78"/>
                </a:lnTo>
                <a:lnTo>
                  <a:pt x="96" y="70"/>
                </a:lnTo>
                <a:lnTo>
                  <a:pt x="96" y="60"/>
                </a:lnTo>
                <a:lnTo>
                  <a:pt x="96" y="50"/>
                </a:lnTo>
                <a:lnTo>
                  <a:pt x="94" y="40"/>
                </a:lnTo>
                <a:close/>
              </a:path>
            </a:pathLst>
          </a:custGeom>
          <a:solidFill>
            <a:srgbClr val="FFFFFF"/>
          </a:solidFill>
          <a:ln cap="flat" cmpd="sng" w="2857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53" name="Google Shape;253;p26"/>
          <p:cNvSpPr txBox="1"/>
          <p:nvPr/>
        </p:nvSpPr>
        <p:spPr>
          <a:xfrm>
            <a:off x="1857375" y="3216275"/>
            <a:ext cx="477837"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CH</a:t>
            </a:r>
            <a:r>
              <a:rPr b="0" baseline="-25000" i="0" lang="en-US" sz="2000" u="none">
                <a:solidFill>
                  <a:srgbClr val="000000"/>
                </a:solidFill>
                <a:latin typeface="Calibri"/>
                <a:ea typeface="Calibri"/>
                <a:cs typeface="Calibri"/>
                <a:sym typeface="Calibri"/>
              </a:rPr>
              <a:t>2</a:t>
            </a:r>
            <a:endParaRPr/>
          </a:p>
        </p:txBody>
      </p:sp>
      <p:sp>
        <p:nvSpPr>
          <p:cNvPr id="254" name="Google Shape;254;p26"/>
          <p:cNvSpPr txBox="1"/>
          <p:nvPr/>
        </p:nvSpPr>
        <p:spPr>
          <a:xfrm>
            <a:off x="3336925" y="2762250"/>
            <a:ext cx="588962"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Base</a:t>
            </a:r>
            <a:endParaRPr/>
          </a:p>
        </p:txBody>
      </p:sp>
      <p:sp>
        <p:nvSpPr>
          <p:cNvPr id="255" name="Google Shape;255;p26"/>
          <p:cNvSpPr txBox="1"/>
          <p:nvPr/>
        </p:nvSpPr>
        <p:spPr>
          <a:xfrm>
            <a:off x="463550" y="4216400"/>
            <a:ext cx="1338262"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Phosphate</a:t>
            </a:r>
            <a:endParaRPr/>
          </a:p>
        </p:txBody>
      </p:sp>
      <p:sp>
        <p:nvSpPr>
          <p:cNvPr id="256" name="Google Shape;256;p26"/>
          <p:cNvSpPr txBox="1"/>
          <p:nvPr/>
        </p:nvSpPr>
        <p:spPr>
          <a:xfrm>
            <a:off x="2171700" y="4994275"/>
            <a:ext cx="1541462"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Deoxyribose</a:t>
            </a:r>
            <a:endParaRPr/>
          </a:p>
        </p:txBody>
      </p:sp>
      <p:sp>
        <p:nvSpPr>
          <p:cNvPr id="257" name="Google Shape;257;p26"/>
          <p:cNvSpPr txBox="1"/>
          <p:nvPr/>
        </p:nvSpPr>
        <p:spPr>
          <a:xfrm>
            <a:off x="1762125" y="3432175"/>
            <a:ext cx="146050" cy="2317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a:solidFill>
                  <a:srgbClr val="000000"/>
                </a:solidFill>
                <a:latin typeface="Calibri"/>
                <a:ea typeface="Calibri"/>
                <a:cs typeface="Calibri"/>
                <a:sym typeface="Calibri"/>
              </a:rPr>
              <a:t>5′</a:t>
            </a:r>
            <a:endParaRPr/>
          </a:p>
        </p:txBody>
      </p:sp>
      <p:sp>
        <p:nvSpPr>
          <p:cNvPr id="258" name="Google Shape;258;p26"/>
          <p:cNvSpPr txBox="1"/>
          <p:nvPr/>
        </p:nvSpPr>
        <p:spPr>
          <a:xfrm>
            <a:off x="2174875" y="4667250"/>
            <a:ext cx="398462"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O</a:t>
            </a:r>
            <a:r>
              <a:rPr b="0" i="0" lang="en-US" sz="2000" u="none">
                <a:solidFill>
                  <a:schemeClr val="dk1"/>
                </a:solidFill>
                <a:latin typeface="Calibri"/>
                <a:ea typeface="Calibri"/>
                <a:cs typeface="Calibri"/>
                <a:sym typeface="Calibri"/>
              </a:rPr>
              <a:t>H</a:t>
            </a:r>
            <a:endParaRPr/>
          </a:p>
        </p:txBody>
      </p:sp>
      <p:sp>
        <p:nvSpPr>
          <p:cNvPr id="259" name="Google Shape;259;p26"/>
          <p:cNvSpPr txBox="1"/>
          <p:nvPr/>
        </p:nvSpPr>
        <p:spPr>
          <a:xfrm>
            <a:off x="1762125" y="3763962"/>
            <a:ext cx="146050" cy="2317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a:solidFill>
                  <a:srgbClr val="000000"/>
                </a:solidFill>
                <a:latin typeface="Calibri"/>
                <a:ea typeface="Calibri"/>
                <a:cs typeface="Calibri"/>
                <a:sym typeface="Calibri"/>
              </a:rPr>
              <a:t>4′</a:t>
            </a:r>
            <a:endParaRPr/>
          </a:p>
        </p:txBody>
      </p:sp>
      <p:sp>
        <p:nvSpPr>
          <p:cNvPr id="260" name="Google Shape;260;p26"/>
          <p:cNvSpPr txBox="1"/>
          <p:nvPr/>
        </p:nvSpPr>
        <p:spPr>
          <a:xfrm>
            <a:off x="3676650" y="3700462"/>
            <a:ext cx="146050" cy="2317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a:solidFill>
                  <a:srgbClr val="000000"/>
                </a:solidFill>
                <a:latin typeface="Calibri"/>
                <a:ea typeface="Calibri"/>
                <a:cs typeface="Calibri"/>
                <a:sym typeface="Calibri"/>
              </a:rPr>
              <a:t>1′</a:t>
            </a:r>
            <a:endParaRPr/>
          </a:p>
        </p:txBody>
      </p:sp>
      <p:sp>
        <p:nvSpPr>
          <p:cNvPr id="261" name="Google Shape;261;p26"/>
          <p:cNvSpPr txBox="1"/>
          <p:nvPr/>
        </p:nvSpPr>
        <p:spPr>
          <a:xfrm>
            <a:off x="2063750" y="4398962"/>
            <a:ext cx="146050" cy="2317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a:solidFill>
                  <a:srgbClr val="000000"/>
                </a:solidFill>
                <a:latin typeface="Calibri"/>
                <a:ea typeface="Calibri"/>
                <a:cs typeface="Calibri"/>
                <a:sym typeface="Calibri"/>
              </a:rPr>
              <a:t>3′</a:t>
            </a:r>
            <a:endParaRPr/>
          </a:p>
        </p:txBody>
      </p:sp>
      <p:sp>
        <p:nvSpPr>
          <p:cNvPr id="262" name="Google Shape;262;p26"/>
          <p:cNvSpPr txBox="1"/>
          <p:nvPr/>
        </p:nvSpPr>
        <p:spPr>
          <a:xfrm>
            <a:off x="3386137" y="4398962"/>
            <a:ext cx="146050" cy="2317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a:solidFill>
                  <a:srgbClr val="000000"/>
                </a:solidFill>
                <a:latin typeface="Calibri"/>
                <a:ea typeface="Calibri"/>
                <a:cs typeface="Calibri"/>
                <a:sym typeface="Calibri"/>
              </a:rPr>
              <a:t>2′</a:t>
            </a:r>
            <a:endParaRPr/>
          </a:p>
        </p:txBody>
      </p:sp>
      <p:sp>
        <p:nvSpPr>
          <p:cNvPr id="263" name="Google Shape;263;p26"/>
          <p:cNvSpPr txBox="1"/>
          <p:nvPr/>
        </p:nvSpPr>
        <p:spPr>
          <a:xfrm>
            <a:off x="1382712" y="3194050"/>
            <a:ext cx="223837"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O</a:t>
            </a:r>
            <a:endParaRPr/>
          </a:p>
        </p:txBody>
      </p:sp>
      <p:sp>
        <p:nvSpPr>
          <p:cNvPr id="264" name="Google Shape;264;p26"/>
          <p:cNvSpPr txBox="1"/>
          <p:nvPr/>
        </p:nvSpPr>
        <p:spPr>
          <a:xfrm>
            <a:off x="487362" y="3194050"/>
            <a:ext cx="223837"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O</a:t>
            </a:r>
            <a:endParaRPr/>
          </a:p>
        </p:txBody>
      </p:sp>
      <p:sp>
        <p:nvSpPr>
          <p:cNvPr id="265" name="Google Shape;265;p26"/>
          <p:cNvSpPr txBox="1"/>
          <p:nvPr/>
        </p:nvSpPr>
        <p:spPr>
          <a:xfrm>
            <a:off x="906462" y="2714625"/>
            <a:ext cx="223837"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O</a:t>
            </a:r>
            <a:endParaRPr/>
          </a:p>
        </p:txBody>
      </p:sp>
      <p:sp>
        <p:nvSpPr>
          <p:cNvPr id="266" name="Google Shape;266;p26"/>
          <p:cNvSpPr txBox="1"/>
          <p:nvPr/>
        </p:nvSpPr>
        <p:spPr>
          <a:xfrm>
            <a:off x="925512" y="3194050"/>
            <a:ext cx="152400"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P</a:t>
            </a:r>
            <a:endParaRPr/>
          </a:p>
        </p:txBody>
      </p:sp>
      <p:sp>
        <p:nvSpPr>
          <p:cNvPr id="267" name="Google Shape;267;p26"/>
          <p:cNvSpPr txBox="1"/>
          <p:nvPr/>
        </p:nvSpPr>
        <p:spPr>
          <a:xfrm>
            <a:off x="906462" y="3670300"/>
            <a:ext cx="360362" cy="32861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O</a:t>
            </a:r>
            <a:r>
              <a:rPr b="0" baseline="30000" i="0" lang="en-US" sz="3200" u="none">
                <a:solidFill>
                  <a:srgbClr val="000000"/>
                </a:solidFill>
                <a:latin typeface="Calibri"/>
                <a:ea typeface="Calibri"/>
                <a:cs typeface="Calibri"/>
                <a:sym typeface="Calibri"/>
              </a:rPr>
              <a:t>–</a:t>
            </a:r>
            <a:endParaRPr/>
          </a:p>
        </p:txBody>
      </p:sp>
      <p:sp>
        <p:nvSpPr>
          <p:cNvPr id="268" name="Google Shape;268;p26"/>
          <p:cNvSpPr txBox="1"/>
          <p:nvPr/>
        </p:nvSpPr>
        <p:spPr>
          <a:xfrm>
            <a:off x="3238500" y="3897312"/>
            <a:ext cx="176212"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H</a:t>
            </a:r>
            <a:endParaRPr/>
          </a:p>
        </p:txBody>
      </p:sp>
      <p:sp>
        <p:nvSpPr>
          <p:cNvPr id="269" name="Google Shape;269;p26"/>
          <p:cNvSpPr txBox="1"/>
          <p:nvPr/>
        </p:nvSpPr>
        <p:spPr>
          <a:xfrm>
            <a:off x="2178050" y="3897312"/>
            <a:ext cx="176212" cy="3079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H</a:t>
            </a:r>
            <a:endParaRPr/>
          </a:p>
        </p:txBody>
      </p:sp>
      <p:sp>
        <p:nvSpPr>
          <p:cNvPr id="270" name="Google Shape;270;p26"/>
          <p:cNvSpPr/>
          <p:nvPr/>
        </p:nvSpPr>
        <p:spPr>
          <a:xfrm>
            <a:off x="3014662" y="4535487"/>
            <a:ext cx="588962" cy="511175"/>
          </a:xfrm>
          <a:prstGeom prst="ellipse">
            <a:avLst/>
          </a:prstGeom>
          <a:no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71" name="Google Shape;271;p26"/>
          <p:cNvSpPr txBox="1"/>
          <p:nvPr/>
        </p:nvSpPr>
        <p:spPr>
          <a:xfrm>
            <a:off x="609600" y="5943600"/>
            <a:ext cx="2655887" cy="91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rPr b="1" i="0" lang="en-US" sz="3200" u="none">
                <a:solidFill>
                  <a:schemeClr val="dk1"/>
                </a:solidFill>
                <a:latin typeface="Calibri"/>
                <a:ea typeface="Calibri"/>
                <a:cs typeface="Calibri"/>
                <a:sym typeface="Calibri"/>
              </a:rPr>
              <a:t>Nucleótido de ADN</a:t>
            </a:r>
            <a:endParaRPr/>
          </a:p>
        </p:txBody>
      </p:sp>
      <p:sp>
        <p:nvSpPr>
          <p:cNvPr id="272" name="Google Shape;272;p26"/>
          <p:cNvSpPr txBox="1"/>
          <p:nvPr/>
        </p:nvSpPr>
        <p:spPr>
          <a:xfrm>
            <a:off x="5257800" y="5943600"/>
            <a:ext cx="2655887" cy="91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rPr b="1" i="0" lang="en-US" sz="3200" u="none">
                <a:solidFill>
                  <a:schemeClr val="dk1"/>
                </a:solidFill>
                <a:latin typeface="Calibri"/>
                <a:ea typeface="Calibri"/>
                <a:cs typeface="Calibri"/>
                <a:sym typeface="Calibri"/>
              </a:rPr>
              <a:t>Nucleótido de ARN</a:t>
            </a:r>
            <a:endParaRPr/>
          </a:p>
        </p:txBody>
      </p:sp>
      <p:sp>
        <p:nvSpPr>
          <p:cNvPr id="273" name="Google Shape;273;p26"/>
          <p:cNvSpPr/>
          <p:nvPr/>
        </p:nvSpPr>
        <p:spPr>
          <a:xfrm>
            <a:off x="2700337" y="1916112"/>
            <a:ext cx="1371600" cy="381000"/>
          </a:xfrm>
          <a:prstGeom prst="wedgeRectCallout">
            <a:avLst>
              <a:gd fmla="val 21804" name="adj1"/>
              <a:gd fmla="val 129839" name="adj2"/>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600"/>
              <a:buFont typeface="Calibri"/>
              <a:buNone/>
            </a:pPr>
            <a:r>
              <a:rPr b="1" i="0" lang="en-US" sz="1600" u="none">
                <a:solidFill>
                  <a:schemeClr val="lt1"/>
                </a:solidFill>
                <a:latin typeface="Calibri"/>
                <a:ea typeface="Calibri"/>
                <a:cs typeface="Calibri"/>
                <a:sym typeface="Calibri"/>
              </a:rPr>
              <a:t>G, C</a:t>
            </a:r>
            <a:r>
              <a:rPr b="1" lang="en-US" sz="1600">
                <a:solidFill>
                  <a:schemeClr val="lt1"/>
                </a:solidFill>
                <a:latin typeface="Calibri"/>
                <a:ea typeface="Calibri"/>
                <a:cs typeface="Calibri"/>
                <a:sym typeface="Calibri"/>
              </a:rPr>
              <a:t>, A </a:t>
            </a:r>
            <a:r>
              <a:rPr b="1" i="0" lang="en-US" sz="1600" u="none">
                <a:solidFill>
                  <a:schemeClr val="lt1"/>
                </a:solidFill>
                <a:latin typeface="Calibri"/>
                <a:ea typeface="Calibri"/>
                <a:cs typeface="Calibri"/>
                <a:sym typeface="Calibri"/>
              </a:rPr>
              <a:t>o T</a:t>
            </a:r>
            <a:endParaRPr/>
          </a:p>
        </p:txBody>
      </p:sp>
      <p:sp>
        <p:nvSpPr>
          <p:cNvPr id="274" name="Google Shape;274;p26"/>
          <p:cNvSpPr txBox="1"/>
          <p:nvPr/>
        </p:nvSpPr>
        <p:spPr>
          <a:xfrm>
            <a:off x="3125787" y="381000"/>
            <a:ext cx="3119437"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1" i="0" lang="en-US" sz="4000" u="none">
                <a:solidFill>
                  <a:schemeClr val="dk1"/>
                </a:solidFill>
                <a:latin typeface="Arial"/>
                <a:ea typeface="Arial"/>
                <a:cs typeface="Arial"/>
                <a:sym typeface="Arial"/>
              </a:rPr>
              <a:t>Nucleótidos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9F1"/>
        </a:solidFill>
      </p:bgPr>
    </p:bg>
    <p:spTree>
      <p:nvGrpSpPr>
        <p:cNvPr id="278" name="Shape 278"/>
        <p:cNvGrpSpPr/>
        <p:nvPr/>
      </p:nvGrpSpPr>
      <p:grpSpPr>
        <a:xfrm>
          <a:off x="0" y="0"/>
          <a:ext cx="0" cy="0"/>
          <a:chOff x="0" y="0"/>
          <a:chExt cx="0" cy="0"/>
        </a:xfrm>
      </p:grpSpPr>
      <p:sp>
        <p:nvSpPr>
          <p:cNvPr id="279" name="Google Shape;279;p27"/>
          <p:cNvSpPr txBox="1"/>
          <p:nvPr/>
        </p:nvSpPr>
        <p:spPr>
          <a:xfrm>
            <a:off x="381000" y="915987"/>
            <a:ext cx="8763000" cy="954087"/>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2800"/>
              <a:buFont typeface="Noto Sans Symbols"/>
              <a:buChar char="➢"/>
            </a:pPr>
            <a:r>
              <a:rPr b="0" i="0" lang="en-US" sz="2800" u="none">
                <a:solidFill>
                  <a:srgbClr val="000000"/>
                </a:solidFill>
                <a:latin typeface="Calibri"/>
                <a:ea typeface="Calibri"/>
                <a:cs typeface="Calibri"/>
                <a:sym typeface="Calibri"/>
              </a:rPr>
              <a:t>Los nucléotidos se unen entre si por enlaces cavalentes, llamados fosfodiester.</a:t>
            </a:r>
            <a:endParaRPr/>
          </a:p>
        </p:txBody>
      </p:sp>
      <p:pic>
        <p:nvPicPr>
          <p:cNvPr id="280" name="Google Shape;280;p27"/>
          <p:cNvPicPr preferRelativeResize="0"/>
          <p:nvPr/>
        </p:nvPicPr>
        <p:blipFill rotWithShape="1">
          <a:blip r:embed="rId3">
            <a:alphaModFix/>
          </a:blip>
          <a:srcRect b="0" l="0" r="0" t="0"/>
          <a:stretch/>
        </p:blipFill>
        <p:spPr>
          <a:xfrm>
            <a:off x="2633662" y="1884362"/>
            <a:ext cx="774700" cy="2511425"/>
          </a:xfrm>
          <a:prstGeom prst="rect">
            <a:avLst/>
          </a:prstGeom>
          <a:noFill/>
          <a:ln>
            <a:noFill/>
          </a:ln>
        </p:spPr>
      </p:pic>
      <p:grpSp>
        <p:nvGrpSpPr>
          <p:cNvPr id="281" name="Google Shape;281;p27"/>
          <p:cNvGrpSpPr/>
          <p:nvPr/>
        </p:nvGrpSpPr>
        <p:grpSpPr>
          <a:xfrm rot="900000">
            <a:off x="2735871" y="2794448"/>
            <a:ext cx="4112317" cy="3733894"/>
            <a:chOff x="0" y="0"/>
            <a:chExt cx="2147483647" cy="2147483646"/>
          </a:xfrm>
        </p:grpSpPr>
        <p:grpSp>
          <p:nvGrpSpPr>
            <p:cNvPr id="282" name="Google Shape;282;p27"/>
            <p:cNvGrpSpPr/>
            <p:nvPr/>
          </p:nvGrpSpPr>
          <p:grpSpPr>
            <a:xfrm>
              <a:off x="0" y="0"/>
              <a:ext cx="2108168265" cy="875684170"/>
              <a:chOff x="0" y="0"/>
              <a:chExt cx="2147483647" cy="2147483647"/>
            </a:xfrm>
          </p:grpSpPr>
          <p:sp>
            <p:nvSpPr>
              <p:cNvPr id="283" name="Google Shape;283;p27"/>
              <p:cNvSpPr/>
              <p:nvPr/>
            </p:nvSpPr>
            <p:spPr>
              <a:xfrm>
                <a:off x="404852251" y="642841408"/>
                <a:ext cx="608014749" cy="1504642238"/>
              </a:xfrm>
              <a:prstGeom prst="pentagon">
                <a:avLst>
                  <a:gd fmla="val 105146" name="hf"/>
                  <a:gd fmla="val 110557" name="vf"/>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a:solidFill>
                      <a:srgbClr val="FFFFFF"/>
                    </a:solidFill>
                    <a:latin typeface="Calibri"/>
                    <a:ea typeface="Calibri"/>
                    <a:cs typeface="Calibri"/>
                    <a:sym typeface="Calibri"/>
                  </a:rPr>
                  <a:t>Azúcar</a:t>
                </a:r>
                <a:endParaRPr/>
              </a:p>
            </p:txBody>
          </p:sp>
          <p:sp>
            <p:nvSpPr>
              <p:cNvPr id="284" name="Google Shape;284;p27"/>
              <p:cNvSpPr txBox="1"/>
              <p:nvPr/>
            </p:nvSpPr>
            <p:spPr>
              <a:xfrm>
                <a:off x="1458400309" y="858541751"/>
                <a:ext cx="689083337" cy="644846650"/>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a:solidFill>
                      <a:srgbClr val="FFFFFF"/>
                    </a:solidFill>
                    <a:latin typeface="Calibri"/>
                    <a:ea typeface="Calibri"/>
                    <a:cs typeface="Calibri"/>
                    <a:sym typeface="Calibri"/>
                  </a:rPr>
                  <a:t>Base nitrogenada</a:t>
                </a:r>
                <a:endParaRPr/>
              </a:p>
            </p:txBody>
          </p:sp>
          <p:sp>
            <p:nvSpPr>
              <p:cNvPr id="285" name="Google Shape;285;p27"/>
              <p:cNvSpPr/>
              <p:nvPr/>
            </p:nvSpPr>
            <p:spPr>
              <a:xfrm>
                <a:off x="0" y="0"/>
                <a:ext cx="283740212" cy="644846650"/>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P</a:t>
                </a:r>
                <a:endParaRPr/>
              </a:p>
            </p:txBody>
          </p:sp>
          <p:cxnSp>
            <p:nvCxnSpPr>
              <p:cNvPr id="286" name="Google Shape;286;p27"/>
              <p:cNvCxnSpPr/>
              <p:nvPr/>
            </p:nvCxnSpPr>
            <p:spPr>
              <a:xfrm flipH="1" rot="-5400000">
                <a:off x="195868090" y="672273771"/>
                <a:ext cx="252494737" cy="432137509"/>
              </a:xfrm>
              <a:prstGeom prst="straightConnector1">
                <a:avLst/>
              </a:prstGeom>
              <a:noFill/>
              <a:ln cap="flat" cmpd="sng" w="38100">
                <a:solidFill>
                  <a:srgbClr val="4A7EBB"/>
                </a:solidFill>
                <a:prstDash val="solid"/>
                <a:miter lim="800000"/>
                <a:headEnd len="med" w="med" type="none"/>
                <a:tailEnd len="med" w="med" type="none"/>
              </a:ln>
            </p:spPr>
          </p:cxnSp>
          <p:cxnSp>
            <p:nvCxnSpPr>
              <p:cNvPr id="287" name="Google Shape;287;p27"/>
              <p:cNvCxnSpPr/>
              <p:nvPr/>
            </p:nvCxnSpPr>
            <p:spPr>
              <a:xfrm flipH="1" rot="10800000">
                <a:off x="1010157182" y="1182113355"/>
                <a:ext cx="445877450" cy="38063159"/>
              </a:xfrm>
              <a:prstGeom prst="straightConnector1">
                <a:avLst/>
              </a:prstGeom>
              <a:noFill/>
              <a:ln cap="flat" cmpd="sng" w="38100">
                <a:solidFill>
                  <a:srgbClr val="4A7EBB"/>
                </a:solidFill>
                <a:prstDash val="solid"/>
                <a:miter lim="800000"/>
                <a:headEnd len="med" w="med" type="none"/>
                <a:tailEnd len="med" w="med" type="none"/>
              </a:ln>
            </p:spPr>
          </p:cxnSp>
        </p:grpSp>
        <p:grpSp>
          <p:nvGrpSpPr>
            <p:cNvPr id="288" name="Google Shape;288;p27"/>
            <p:cNvGrpSpPr/>
            <p:nvPr/>
          </p:nvGrpSpPr>
          <p:grpSpPr>
            <a:xfrm>
              <a:off x="40115518" y="1272036557"/>
              <a:ext cx="2107368128" cy="875447089"/>
              <a:chOff x="0" y="0"/>
              <a:chExt cx="2147483646" cy="2147483647"/>
            </a:xfrm>
          </p:grpSpPr>
          <p:sp>
            <p:nvSpPr>
              <p:cNvPr id="289" name="Google Shape;289;p27"/>
              <p:cNvSpPr/>
              <p:nvPr/>
            </p:nvSpPr>
            <p:spPr>
              <a:xfrm>
                <a:off x="405821738" y="642433934"/>
                <a:ext cx="608245603" cy="1505049712"/>
              </a:xfrm>
              <a:prstGeom prst="pentagon">
                <a:avLst>
                  <a:gd fmla="val 105146" name="hf"/>
                  <a:gd fmla="val 110557" name="vf"/>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a:solidFill>
                      <a:srgbClr val="FFFFFF"/>
                    </a:solidFill>
                    <a:latin typeface="Calibri"/>
                    <a:ea typeface="Calibri"/>
                    <a:cs typeface="Calibri"/>
                    <a:sym typeface="Calibri"/>
                  </a:rPr>
                  <a:t>Azúcar</a:t>
                </a:r>
                <a:endParaRPr/>
              </a:p>
            </p:txBody>
          </p:sp>
          <p:sp>
            <p:nvSpPr>
              <p:cNvPr id="290" name="Google Shape;290;p27"/>
              <p:cNvSpPr txBox="1"/>
              <p:nvPr/>
            </p:nvSpPr>
            <p:spPr>
              <a:xfrm>
                <a:off x="1458138674" y="859355818"/>
                <a:ext cx="689344972" cy="645021282"/>
              </a:xfrm>
              <a:prstGeom prst="rect">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a:solidFill>
                      <a:srgbClr val="FFFFFF"/>
                    </a:solidFill>
                    <a:latin typeface="Calibri"/>
                    <a:ea typeface="Calibri"/>
                    <a:cs typeface="Calibri"/>
                    <a:sym typeface="Calibri"/>
                  </a:rPr>
                  <a:t>Base nitrogenada</a:t>
                </a:r>
                <a:endParaRPr/>
              </a:p>
            </p:txBody>
          </p:sp>
          <p:sp>
            <p:nvSpPr>
              <p:cNvPr id="291" name="Google Shape;291;p27"/>
              <p:cNvSpPr/>
              <p:nvPr/>
            </p:nvSpPr>
            <p:spPr>
              <a:xfrm>
                <a:off x="0" y="0"/>
                <a:ext cx="283847944" cy="645021282"/>
              </a:xfrm>
              <a:prstGeom prst="ellipse">
                <a:avLst/>
              </a:prstGeom>
              <a:solidFill>
                <a:schemeClr val="accent1"/>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a:solidFill>
                      <a:srgbClr val="FFFFFF"/>
                    </a:solidFill>
                    <a:latin typeface="Calibri"/>
                    <a:ea typeface="Calibri"/>
                    <a:cs typeface="Calibri"/>
                    <a:sym typeface="Calibri"/>
                  </a:rPr>
                  <a:t>P</a:t>
                </a:r>
                <a:endParaRPr/>
              </a:p>
            </p:txBody>
          </p:sp>
          <p:cxnSp>
            <p:nvCxnSpPr>
              <p:cNvPr id="292" name="Google Shape;292;p27"/>
              <p:cNvCxnSpPr/>
              <p:nvPr/>
            </p:nvCxnSpPr>
            <p:spPr>
              <a:xfrm flipH="1" rot="-5400000">
                <a:off x="198012732" y="675619575"/>
                <a:ext cx="252590606" cy="432253154"/>
              </a:xfrm>
              <a:prstGeom prst="straightConnector1">
                <a:avLst/>
              </a:prstGeom>
              <a:noFill/>
              <a:ln cap="flat" cmpd="sng" w="38100">
                <a:solidFill>
                  <a:srgbClr val="4A7EBB"/>
                </a:solidFill>
                <a:prstDash val="solid"/>
                <a:miter lim="800000"/>
                <a:headEnd len="med" w="med" type="none"/>
                <a:tailEnd len="med" w="med" type="none"/>
              </a:ln>
            </p:spPr>
          </p:cxnSp>
          <p:cxnSp>
            <p:nvCxnSpPr>
              <p:cNvPr id="293" name="Google Shape;293;p27"/>
              <p:cNvCxnSpPr/>
              <p:nvPr/>
            </p:nvCxnSpPr>
            <p:spPr>
              <a:xfrm flipH="1" rot="10800000">
                <a:off x="1012392031" y="1183432392"/>
                <a:ext cx="446046743" cy="38074878"/>
              </a:xfrm>
              <a:prstGeom prst="straightConnector1">
                <a:avLst/>
              </a:prstGeom>
              <a:noFill/>
              <a:ln cap="flat" cmpd="sng" w="38100">
                <a:solidFill>
                  <a:srgbClr val="4A7EBB"/>
                </a:solidFill>
                <a:prstDash val="solid"/>
                <a:miter lim="800000"/>
                <a:headEnd len="med" w="med" type="none"/>
                <a:tailEnd len="med" w="med" type="none"/>
              </a:ln>
            </p:spPr>
          </p:cxnSp>
        </p:grpSp>
        <p:cxnSp>
          <p:nvCxnSpPr>
            <p:cNvPr id="294" name="Google Shape;294;p27"/>
            <p:cNvCxnSpPr/>
            <p:nvPr/>
          </p:nvCxnSpPr>
          <p:spPr>
            <a:xfrm rot="5400000">
              <a:off x="169209132" y="892024963"/>
              <a:ext cx="358130038" cy="367035134"/>
            </a:xfrm>
            <a:prstGeom prst="straightConnector1">
              <a:avLst/>
            </a:prstGeom>
            <a:noFill/>
            <a:ln cap="flat" cmpd="sng" w="38100">
              <a:solidFill>
                <a:srgbClr val="FF0000"/>
              </a:solidFill>
              <a:prstDash val="solid"/>
              <a:miter lim="800000"/>
              <a:headEnd len="med" w="med" type="none"/>
              <a:tailEnd len="med" w="med" type="none"/>
            </a:ln>
          </p:spPr>
        </p:cxnSp>
      </p:grpSp>
      <p:sp>
        <p:nvSpPr>
          <p:cNvPr id="295" name="Google Shape;295;p27"/>
          <p:cNvSpPr txBox="1"/>
          <p:nvPr/>
        </p:nvSpPr>
        <p:spPr>
          <a:xfrm rot="900000">
            <a:off x="4862512" y="3367087"/>
            <a:ext cx="284162" cy="30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700"/>
              <a:buFont typeface="Libre Baskerville"/>
              <a:buNone/>
            </a:pPr>
            <a:r>
              <a:rPr b="0" i="0" lang="en-US" sz="1700" u="none">
                <a:solidFill>
                  <a:schemeClr val="dk1"/>
                </a:solidFill>
                <a:latin typeface="Libre Baskerville"/>
                <a:ea typeface="Libre Baskerville"/>
                <a:cs typeface="Libre Baskerville"/>
                <a:sym typeface="Libre Baskerville"/>
              </a:rPr>
              <a:t>1</a:t>
            </a:r>
            <a:endParaRPr/>
          </a:p>
        </p:txBody>
      </p:sp>
      <p:sp>
        <p:nvSpPr>
          <p:cNvPr id="296" name="Google Shape;296;p27"/>
          <p:cNvSpPr txBox="1"/>
          <p:nvPr/>
        </p:nvSpPr>
        <p:spPr>
          <a:xfrm rot="900000">
            <a:off x="4437062" y="4192587"/>
            <a:ext cx="284162" cy="306387"/>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700"/>
              <a:buFont typeface="Libre Baskerville"/>
              <a:buNone/>
            </a:pPr>
            <a:r>
              <a:rPr b="0" i="0" lang="en-US" sz="1700" u="none">
                <a:solidFill>
                  <a:schemeClr val="dk1"/>
                </a:solidFill>
                <a:latin typeface="Libre Baskerville"/>
                <a:ea typeface="Libre Baskerville"/>
                <a:cs typeface="Libre Baskerville"/>
                <a:sym typeface="Libre Baskerville"/>
              </a:rPr>
              <a:t>2</a:t>
            </a:r>
            <a:endParaRPr/>
          </a:p>
        </p:txBody>
      </p:sp>
      <p:sp>
        <p:nvSpPr>
          <p:cNvPr id="297" name="Google Shape;297;p27"/>
          <p:cNvSpPr txBox="1"/>
          <p:nvPr/>
        </p:nvSpPr>
        <p:spPr>
          <a:xfrm rot="900000">
            <a:off x="3621087" y="3898900"/>
            <a:ext cx="284162" cy="306387"/>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700"/>
              <a:buFont typeface="Libre Baskerville"/>
              <a:buNone/>
            </a:pPr>
            <a:r>
              <a:rPr b="0" i="0" lang="en-US" sz="1700" u="none">
                <a:solidFill>
                  <a:schemeClr val="dk1"/>
                </a:solidFill>
                <a:latin typeface="Libre Baskerville"/>
                <a:ea typeface="Libre Baskerville"/>
                <a:cs typeface="Libre Baskerville"/>
                <a:sym typeface="Libre Baskerville"/>
              </a:rPr>
              <a:t>3</a:t>
            </a:r>
            <a:endParaRPr/>
          </a:p>
        </p:txBody>
      </p:sp>
      <p:sp>
        <p:nvSpPr>
          <p:cNvPr id="298" name="Google Shape;298;p27"/>
          <p:cNvSpPr txBox="1"/>
          <p:nvPr/>
        </p:nvSpPr>
        <p:spPr>
          <a:xfrm rot="900000">
            <a:off x="3540125" y="3214687"/>
            <a:ext cx="284162" cy="30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700"/>
              <a:buFont typeface="Libre Baskerville"/>
              <a:buNone/>
            </a:pPr>
            <a:r>
              <a:rPr b="0" i="0" lang="en-US" sz="1700" u="none">
                <a:solidFill>
                  <a:schemeClr val="dk1"/>
                </a:solidFill>
                <a:latin typeface="Libre Baskerville"/>
                <a:ea typeface="Libre Baskerville"/>
                <a:cs typeface="Libre Baskerville"/>
                <a:sym typeface="Libre Baskerville"/>
              </a:rPr>
              <a:t>4</a:t>
            </a:r>
            <a:endParaRPr/>
          </a:p>
        </p:txBody>
      </p:sp>
      <p:sp>
        <p:nvSpPr>
          <p:cNvPr id="299" name="Google Shape;299;p27"/>
          <p:cNvSpPr txBox="1"/>
          <p:nvPr/>
        </p:nvSpPr>
        <p:spPr>
          <a:xfrm rot="900000">
            <a:off x="3654425" y="2681287"/>
            <a:ext cx="284162" cy="30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700"/>
              <a:buFont typeface="Libre Baskerville"/>
              <a:buNone/>
            </a:pPr>
            <a:r>
              <a:rPr b="0" i="0" lang="en-US" sz="1700" u="none">
                <a:solidFill>
                  <a:schemeClr val="dk1"/>
                </a:solidFill>
                <a:latin typeface="Libre Baskerville"/>
                <a:ea typeface="Libre Baskerville"/>
                <a:cs typeface="Libre Baskerville"/>
                <a:sym typeface="Libre Baskerville"/>
              </a:rPr>
              <a:t>5</a:t>
            </a:r>
            <a:endParaRPr/>
          </a:p>
        </p:txBody>
      </p:sp>
      <p:sp>
        <p:nvSpPr>
          <p:cNvPr id="300" name="Google Shape;300;p27"/>
          <p:cNvSpPr txBox="1"/>
          <p:nvPr/>
        </p:nvSpPr>
        <p:spPr>
          <a:xfrm rot="900000">
            <a:off x="4329112" y="5437187"/>
            <a:ext cx="284162" cy="30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700"/>
              <a:buFont typeface="Libre Baskerville"/>
              <a:buNone/>
            </a:pPr>
            <a:r>
              <a:rPr b="0" i="0" lang="en-US" sz="1700" u="none">
                <a:solidFill>
                  <a:schemeClr val="dk1"/>
                </a:solidFill>
                <a:latin typeface="Libre Baskerville"/>
                <a:ea typeface="Libre Baskerville"/>
                <a:cs typeface="Libre Baskerville"/>
                <a:sym typeface="Libre Baskerville"/>
              </a:rPr>
              <a:t>1</a:t>
            </a:r>
            <a:endParaRPr/>
          </a:p>
        </p:txBody>
      </p:sp>
      <p:sp>
        <p:nvSpPr>
          <p:cNvPr id="301" name="Google Shape;301;p27"/>
          <p:cNvSpPr txBox="1"/>
          <p:nvPr/>
        </p:nvSpPr>
        <p:spPr>
          <a:xfrm rot="900000">
            <a:off x="3922712" y="6365875"/>
            <a:ext cx="284162" cy="306387"/>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700"/>
              <a:buFont typeface="Libre Baskerville"/>
              <a:buNone/>
            </a:pPr>
            <a:r>
              <a:rPr b="0" i="0" lang="en-US" sz="1700" u="none">
                <a:solidFill>
                  <a:schemeClr val="dk1"/>
                </a:solidFill>
                <a:latin typeface="Libre Baskerville"/>
                <a:ea typeface="Libre Baskerville"/>
                <a:cs typeface="Libre Baskerville"/>
                <a:sym typeface="Libre Baskerville"/>
              </a:rPr>
              <a:t>2</a:t>
            </a:r>
            <a:endParaRPr/>
          </a:p>
        </p:txBody>
      </p:sp>
      <p:sp>
        <p:nvSpPr>
          <p:cNvPr id="302" name="Google Shape;302;p27"/>
          <p:cNvSpPr txBox="1"/>
          <p:nvPr/>
        </p:nvSpPr>
        <p:spPr>
          <a:xfrm rot="900000">
            <a:off x="3157537" y="6178550"/>
            <a:ext cx="284162" cy="30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700"/>
              <a:buFont typeface="Libre Baskerville"/>
              <a:buNone/>
            </a:pPr>
            <a:r>
              <a:rPr b="0" i="0" lang="en-US" sz="1700" u="none">
                <a:solidFill>
                  <a:schemeClr val="dk1"/>
                </a:solidFill>
                <a:latin typeface="Libre Baskerville"/>
                <a:ea typeface="Libre Baskerville"/>
                <a:cs typeface="Libre Baskerville"/>
                <a:sym typeface="Libre Baskerville"/>
              </a:rPr>
              <a:t>3</a:t>
            </a:r>
            <a:endParaRPr/>
          </a:p>
        </p:txBody>
      </p:sp>
      <p:sp>
        <p:nvSpPr>
          <p:cNvPr id="303" name="Google Shape;303;p27"/>
          <p:cNvSpPr txBox="1"/>
          <p:nvPr/>
        </p:nvSpPr>
        <p:spPr>
          <a:xfrm rot="900000">
            <a:off x="3082925" y="5348287"/>
            <a:ext cx="284162" cy="30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700"/>
              <a:buFont typeface="Libre Baskerville"/>
              <a:buNone/>
            </a:pPr>
            <a:r>
              <a:rPr b="0" i="0" lang="en-US" sz="1700" u="none">
                <a:solidFill>
                  <a:schemeClr val="dk1"/>
                </a:solidFill>
                <a:latin typeface="Libre Baskerville"/>
                <a:ea typeface="Libre Baskerville"/>
                <a:cs typeface="Libre Baskerville"/>
                <a:sym typeface="Libre Baskerville"/>
              </a:rPr>
              <a:t>4</a:t>
            </a:r>
            <a:endParaRPr/>
          </a:p>
        </p:txBody>
      </p:sp>
      <p:sp>
        <p:nvSpPr>
          <p:cNvPr id="304" name="Google Shape;304;p27"/>
          <p:cNvSpPr txBox="1"/>
          <p:nvPr/>
        </p:nvSpPr>
        <p:spPr>
          <a:xfrm rot="900000">
            <a:off x="3186112" y="4814887"/>
            <a:ext cx="284162" cy="30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700"/>
              <a:buFont typeface="Libre Baskerville"/>
              <a:buNone/>
            </a:pPr>
            <a:r>
              <a:rPr b="0" i="0" lang="en-US" sz="1700" u="none">
                <a:solidFill>
                  <a:schemeClr val="dk1"/>
                </a:solidFill>
                <a:latin typeface="Libre Baskerville"/>
                <a:ea typeface="Libre Baskerville"/>
                <a:cs typeface="Libre Baskerville"/>
                <a:sym typeface="Libre Baskerville"/>
              </a:rPr>
              <a:t>5</a:t>
            </a:r>
            <a:endParaRPr/>
          </a:p>
        </p:txBody>
      </p:sp>
      <p:sp>
        <p:nvSpPr>
          <p:cNvPr id="305" name="Google Shape;305;p27"/>
          <p:cNvSpPr txBox="1"/>
          <p:nvPr/>
        </p:nvSpPr>
        <p:spPr>
          <a:xfrm>
            <a:off x="5221287" y="2033587"/>
            <a:ext cx="3421062" cy="984250"/>
          </a:xfrm>
          <a:prstGeom prst="rect">
            <a:avLst/>
          </a:prstGeom>
          <a:solidFill>
            <a:srgbClr val="F79646"/>
          </a:solidFill>
          <a:ln cap="flat" cmpd="sng" w="25400">
            <a:solidFill>
              <a:srgbClr val="B66D3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Enlace químico en el se comparten</a:t>
            </a:r>
            <a:endParaRPr/>
          </a:p>
          <a:p>
            <a:pPr indent="0" lvl="0" marL="0" marR="0" rtl="0" algn="l">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pares de electrones entre átomos </a:t>
            </a:r>
            <a:endParaRPr/>
          </a:p>
          <a:p>
            <a:pPr indent="0" lvl="0" marL="0" marR="0" rtl="0" algn="l">
              <a:lnSpc>
                <a:spcPct val="10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para formar una molécula. (extra)</a:t>
            </a:r>
            <a:endParaRPr/>
          </a:p>
        </p:txBody>
      </p:sp>
      <p:cxnSp>
        <p:nvCxnSpPr>
          <p:cNvPr id="306" name="Google Shape;306;p27"/>
          <p:cNvCxnSpPr/>
          <p:nvPr/>
        </p:nvCxnSpPr>
        <p:spPr>
          <a:xfrm>
            <a:off x="7848600" y="1354137"/>
            <a:ext cx="0" cy="654050"/>
          </a:xfrm>
          <a:prstGeom prst="straightConnector1">
            <a:avLst/>
          </a:prstGeom>
          <a:noFill/>
          <a:ln cap="flat" cmpd="sng" w="28575">
            <a:solidFill>
              <a:srgbClr val="E46C0A"/>
            </a:solidFill>
            <a:prstDash val="solid"/>
            <a:miter lim="800000"/>
            <a:headEnd len="med" w="med" type="none"/>
            <a:tailEnd len="med" w="med" type="stealth"/>
          </a:ln>
        </p:spPr>
      </p:cxnSp>
      <p:sp>
        <p:nvSpPr>
          <p:cNvPr id="307" name="Google Shape;307;p27"/>
          <p:cNvSpPr txBox="1"/>
          <p:nvPr/>
        </p:nvSpPr>
        <p:spPr>
          <a:xfrm>
            <a:off x="685800" y="207962"/>
            <a:ext cx="8023225"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1" i="0" lang="en-US" sz="4000" u="none">
                <a:solidFill>
                  <a:schemeClr val="dk1"/>
                </a:solidFill>
                <a:latin typeface="Arial"/>
                <a:ea typeface="Arial"/>
                <a:cs typeface="Arial"/>
                <a:sym typeface="Arial"/>
              </a:rPr>
              <a:t>ADN, Ácido desoxirribonucleico</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