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12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DBDF2-6979-4DED-9CA3-CD0326945E2A}" type="datetimeFigureOut">
              <a:rPr lang="es-ES" smtClean="0"/>
              <a:t>05/06/2020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9756D-7425-4C96-B2C3-64E137D6558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0057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DBDF2-6979-4DED-9CA3-CD0326945E2A}" type="datetimeFigureOut">
              <a:rPr lang="es-ES" smtClean="0"/>
              <a:t>05/06/2020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9756D-7425-4C96-B2C3-64E137D6558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4242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DBDF2-6979-4DED-9CA3-CD0326945E2A}" type="datetimeFigureOut">
              <a:rPr lang="es-ES" smtClean="0"/>
              <a:t>05/06/2020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9756D-7425-4C96-B2C3-64E137D6558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81434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DBDF2-6979-4DED-9CA3-CD0326945E2A}" type="datetimeFigureOut">
              <a:rPr lang="es-ES" smtClean="0"/>
              <a:t>05/06/2020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9756D-7425-4C96-B2C3-64E137D6558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20857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DBDF2-6979-4DED-9CA3-CD0326945E2A}" type="datetimeFigureOut">
              <a:rPr lang="es-ES" smtClean="0"/>
              <a:t>05/06/2020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9756D-7425-4C96-B2C3-64E137D6558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73618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DBDF2-6979-4DED-9CA3-CD0326945E2A}" type="datetimeFigureOut">
              <a:rPr lang="es-ES" smtClean="0"/>
              <a:t>05/06/2020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9756D-7425-4C96-B2C3-64E137D6558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3837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DBDF2-6979-4DED-9CA3-CD0326945E2A}" type="datetimeFigureOut">
              <a:rPr lang="es-ES" smtClean="0"/>
              <a:t>05/06/2020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9756D-7425-4C96-B2C3-64E137D6558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349096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DBDF2-6979-4DED-9CA3-CD0326945E2A}" type="datetimeFigureOut">
              <a:rPr lang="es-ES" smtClean="0"/>
              <a:t>05/06/2020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9756D-7425-4C96-B2C3-64E137D6558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494414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DBDF2-6979-4DED-9CA3-CD0326945E2A}" type="datetimeFigureOut">
              <a:rPr lang="es-ES" smtClean="0"/>
              <a:t>05/06/2020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9756D-7425-4C96-B2C3-64E137D6558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515970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DBDF2-6979-4DED-9CA3-CD0326945E2A}" type="datetimeFigureOut">
              <a:rPr lang="es-ES" smtClean="0"/>
              <a:t>05/06/2020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9756D-7425-4C96-B2C3-64E137D6558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0433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DBDF2-6979-4DED-9CA3-CD0326945E2A}" type="datetimeFigureOut">
              <a:rPr lang="es-ES" smtClean="0"/>
              <a:t>05/06/2020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9756D-7425-4C96-B2C3-64E137D6558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00626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DDBDF2-6979-4DED-9CA3-CD0326945E2A}" type="datetimeFigureOut">
              <a:rPr lang="es-ES" smtClean="0"/>
              <a:t>05/06/2020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29756D-7425-4C96-B2C3-64E137D6558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75067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artprojectsforkids.org/wp-content/uploads/2019/05/Delaunay-1-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727" y="1592920"/>
            <a:ext cx="2334399" cy="20599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artprojectsforkids.org/wp-content/uploads/2019/05/Delaunay-2-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8278" y="1340768"/>
            <a:ext cx="2424368" cy="21777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artprojectsforkids.org/wp-content/uploads/2019/05/Delaunay-3-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083" y="4293096"/>
            <a:ext cx="2512352" cy="2398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s://artprojectsforkids.org/wp-content/uploads/2019/05/Delaunay-4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273" y="4145352"/>
            <a:ext cx="2482981" cy="25459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3061479" y="123328"/>
            <a:ext cx="273630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 smtClean="0">
                <a:solidFill>
                  <a:srgbClr val="002060"/>
                </a:solidFill>
              </a:rPr>
              <a:t>CÍRCULOS </a:t>
            </a:r>
          </a:p>
          <a:p>
            <a:pPr algn="ctr"/>
            <a:r>
              <a:rPr lang="es-ES" sz="3200" b="1" dirty="0" smtClean="0">
                <a:solidFill>
                  <a:srgbClr val="002060"/>
                </a:solidFill>
              </a:rPr>
              <a:t>DE DELAUNAY</a:t>
            </a:r>
            <a:endParaRPr lang="es-ES" sz="3200" b="1" dirty="0">
              <a:solidFill>
                <a:srgbClr val="002060"/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583876" y="405518"/>
            <a:ext cx="254136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b="1" dirty="0" smtClean="0"/>
              <a:t>1. Llena una página con circunferencias de diferentes tamaños. Puedes utilizar el compás u otros objetos circulares</a:t>
            </a:r>
            <a:endParaRPr lang="es-ES" sz="1400" b="1" dirty="0"/>
          </a:p>
        </p:txBody>
      </p:sp>
      <p:sp>
        <p:nvSpPr>
          <p:cNvPr id="10" name="9 CuadroTexto"/>
          <p:cNvSpPr txBox="1"/>
          <p:nvPr/>
        </p:nvSpPr>
        <p:spPr>
          <a:xfrm>
            <a:off x="6024952" y="405518"/>
            <a:ext cx="254136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400" b="1" dirty="0" smtClean="0"/>
              <a:t>2. Dibuja circunferencias concéntricas dentro de cada una.</a:t>
            </a:r>
            <a:endParaRPr lang="es-ES" sz="1400" b="1" dirty="0"/>
          </a:p>
        </p:txBody>
      </p:sp>
      <p:sp>
        <p:nvSpPr>
          <p:cNvPr id="6" name="5 CuadroTexto"/>
          <p:cNvSpPr txBox="1"/>
          <p:nvPr/>
        </p:nvSpPr>
        <p:spPr>
          <a:xfrm>
            <a:off x="584727" y="3755803"/>
            <a:ext cx="28803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b="1" dirty="0" smtClean="0"/>
              <a:t>3. Parte por la mitad las circunferencias con una regla</a:t>
            </a:r>
            <a:endParaRPr lang="es-ES" sz="1400" b="1" dirty="0"/>
          </a:p>
        </p:txBody>
      </p:sp>
      <p:sp>
        <p:nvSpPr>
          <p:cNvPr id="13" name="12 CuadroTexto"/>
          <p:cNvSpPr txBox="1"/>
          <p:nvPr/>
        </p:nvSpPr>
        <p:spPr>
          <a:xfrm>
            <a:off x="6387595" y="3622132"/>
            <a:ext cx="19857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b="1" dirty="0" smtClean="0"/>
              <a:t>4. Colorea la composición a tu gusto</a:t>
            </a:r>
            <a:endParaRPr lang="es-ES" sz="1400" b="1" dirty="0"/>
          </a:p>
        </p:txBody>
      </p:sp>
    </p:spTree>
    <p:extLst>
      <p:ext uri="{BB962C8B-B14F-4D97-AF65-F5344CB8AC3E}">
        <p14:creationId xmlns:p14="http://schemas.microsoft.com/office/powerpoint/2010/main" val="278029432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51</Words>
  <Application>Microsoft Office PowerPoint</Application>
  <PresentationFormat>Presentación en pantalla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PROYECTOS DE ARTE</dc:title>
  <dc:creator>JAVI</dc:creator>
  <cp:lastModifiedBy>JAVI</cp:lastModifiedBy>
  <cp:revision>4</cp:revision>
  <dcterms:created xsi:type="dcterms:W3CDTF">2020-06-05T11:28:12Z</dcterms:created>
  <dcterms:modified xsi:type="dcterms:W3CDTF">2020-06-05T12:10:56Z</dcterms:modified>
</cp:coreProperties>
</file>