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GP" userId="c44e3b13c864d945" providerId="LiveId" clId="{4DACD5EE-DBF5-4965-A3B4-3B0B8C57626E}"/>
    <pc:docChg chg="modSld">
      <pc:chgData name="Maria GP" userId="c44e3b13c864d945" providerId="LiveId" clId="{4DACD5EE-DBF5-4965-A3B4-3B0B8C57626E}" dt="2019-07-29T22:32:27.786" v="18" actId="1076"/>
      <pc:docMkLst>
        <pc:docMk/>
      </pc:docMkLst>
      <pc:sldChg chg="modSp">
        <pc:chgData name="Maria GP" userId="c44e3b13c864d945" providerId="LiveId" clId="{4DACD5EE-DBF5-4965-A3B4-3B0B8C57626E}" dt="2019-07-29T22:32:27.786" v="18" actId="1076"/>
        <pc:sldMkLst>
          <pc:docMk/>
          <pc:sldMk cId="680587182" sldId="265"/>
        </pc:sldMkLst>
        <pc:picChg chg="mod">
          <ac:chgData name="Maria GP" userId="c44e3b13c864d945" providerId="LiveId" clId="{4DACD5EE-DBF5-4965-A3B4-3B0B8C57626E}" dt="2019-07-29T22:32:19.741" v="14" actId="1076"/>
          <ac:picMkLst>
            <pc:docMk/>
            <pc:sldMk cId="680587182" sldId="265"/>
            <ac:picMk id="15" creationId="{00000000-0000-0000-0000-000000000000}"/>
          </ac:picMkLst>
        </pc:picChg>
        <pc:picChg chg="mod">
          <ac:chgData name="Maria GP" userId="c44e3b13c864d945" providerId="LiveId" clId="{4DACD5EE-DBF5-4965-A3B4-3B0B8C57626E}" dt="2019-07-29T22:32:21.833" v="15" actId="1076"/>
          <ac:picMkLst>
            <pc:docMk/>
            <pc:sldMk cId="680587182" sldId="265"/>
            <ac:picMk id="16" creationId="{00000000-0000-0000-0000-000000000000}"/>
          </ac:picMkLst>
        </pc:picChg>
        <pc:picChg chg="mod">
          <ac:chgData name="Maria GP" userId="c44e3b13c864d945" providerId="LiveId" clId="{4DACD5EE-DBF5-4965-A3B4-3B0B8C57626E}" dt="2019-07-29T22:32:25.649" v="17" actId="1076"/>
          <ac:picMkLst>
            <pc:docMk/>
            <pc:sldMk cId="680587182" sldId="265"/>
            <ac:picMk id="17" creationId="{00000000-0000-0000-0000-000000000000}"/>
          </ac:picMkLst>
        </pc:picChg>
        <pc:picChg chg="mod">
          <ac:chgData name="Maria GP" userId="c44e3b13c864d945" providerId="LiveId" clId="{4DACD5EE-DBF5-4965-A3B4-3B0B8C57626E}" dt="2019-07-29T22:32:15.822" v="12" actId="1076"/>
          <ac:picMkLst>
            <pc:docMk/>
            <pc:sldMk cId="680587182" sldId="265"/>
            <ac:picMk id="18" creationId="{00000000-0000-0000-0000-000000000000}"/>
          </ac:picMkLst>
        </pc:picChg>
        <pc:picChg chg="mod">
          <ac:chgData name="Maria GP" userId="c44e3b13c864d945" providerId="LiveId" clId="{4DACD5EE-DBF5-4965-A3B4-3B0B8C57626E}" dt="2019-07-29T22:32:27.786" v="18" actId="1076"/>
          <ac:picMkLst>
            <pc:docMk/>
            <pc:sldMk cId="680587182" sldId="265"/>
            <ac:picMk id="19" creationId="{00000000-0000-0000-0000-000000000000}"/>
          </ac:picMkLst>
        </pc:picChg>
      </pc:sldChg>
    </pc:docChg>
  </pc:docChgLst>
  <pc:docChgLst>
    <pc:chgData name="Maria GP" userId="c44e3b13c864d945" providerId="LiveId" clId="{D9193307-CC4A-499E-BCA2-AFDDE3172CD7}"/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063BEC-F0A9-4E57-A6C9-B58B2DE5F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8D2610A-596B-4524-BA91-DAD8C9D77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7E713B-F051-4624-BD83-131F0DD7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71D3-2D99-4EB3-B840-197A599BE541}" type="datetimeFigureOut">
              <a:rPr lang="es-ES" smtClean="0"/>
              <a:t>30/07/2019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96965E-B1AC-400F-A834-DE4844365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22E436-ACB2-49CC-AFC0-646CC2D88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19B3-0007-419A-B8B4-0436896E9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1353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1BD6C7-32BE-449C-9213-665CE3345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E059ECE-C3D5-4CE7-BE1A-4A93274B1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B62473-2816-4E12-B1E4-9BF69F63D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71D3-2D99-4EB3-B840-197A599BE541}" type="datetimeFigureOut">
              <a:rPr lang="es-ES" smtClean="0"/>
              <a:t>30/07/2019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8CA4DB-667E-4862-94F8-9B29801A7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25D2DD-D0AF-4EE3-BE44-D929258F8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19B3-0007-419A-B8B4-0436896E9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0109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E15FAC8-5BF6-46C3-884F-A4C9E63888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E460EB7-4096-4AB4-9D4E-AE096B35F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76946E-AB52-4079-95F8-48AFA5DAF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71D3-2D99-4EB3-B840-197A599BE541}" type="datetimeFigureOut">
              <a:rPr lang="es-ES" smtClean="0"/>
              <a:t>30/07/2019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7860D6-A057-4526-B5B7-0EC9CD99E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56B2A7-4C8B-4E01-B9E5-77B5507A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19B3-0007-419A-B8B4-0436896E9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263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FF3B81-3ABE-4D82-A3B5-F8F6A7AE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5888F2-3F73-49CD-81EB-0047CF7FA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29FC45-BBF0-48F8-81AE-22926F48B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71D3-2D99-4EB3-B840-197A599BE541}" type="datetimeFigureOut">
              <a:rPr lang="es-ES" smtClean="0"/>
              <a:t>30/07/2019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303792-C758-4589-A3CF-7C9D9AB68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6304C1-A0F8-4F3F-975D-81ED670D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19B3-0007-419A-B8B4-0436896E9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6977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096BB4-C3E4-4779-8F19-F4110CA80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D10E06-5DA3-4B8F-8BAD-7C8416A21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429AF3-AE88-4AAF-BFAB-8B5BD366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71D3-2D99-4EB3-B840-197A599BE541}" type="datetimeFigureOut">
              <a:rPr lang="es-ES" smtClean="0"/>
              <a:t>30/07/2019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57F11-FEF7-4108-9DBA-EC55CE646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B16AE2-C1D4-4529-A49F-3A9FC1972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19B3-0007-419A-B8B4-0436896E9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920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D3B35-5DA6-4BE9-AEB4-0A653B28B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92E536-4B11-476E-BB4D-87362A448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A97467-F192-4FB8-88AC-26E7A48BF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A1C4D2-0249-470A-8C91-138C06DF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71D3-2D99-4EB3-B840-197A599BE541}" type="datetimeFigureOut">
              <a:rPr lang="es-ES" smtClean="0"/>
              <a:t>30/07/2019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81A888-D4AC-47F1-8530-A356AA2E9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D6F992-CED3-4F5B-B8B4-9FDCD910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19B3-0007-419A-B8B4-0436896E9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352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4D1FF5-3F48-4AA4-98BC-29D26A980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18C606-038D-4B75-8A06-05F58BF86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934D249-37BF-48CD-94D9-7B8DE8A1D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726DDED-5C5C-4A3D-81AD-90026323C6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F47901-1C56-45D1-A3CA-DC3ED1596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1B863E0-8593-4920-8D3C-E12221FE3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71D3-2D99-4EB3-B840-197A599BE541}" type="datetimeFigureOut">
              <a:rPr lang="es-ES" smtClean="0"/>
              <a:t>30/07/2019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6979785-EA50-455A-8BF2-D3C8AF81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D59F1F1-F7DC-4C83-A971-0F2CECE72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19B3-0007-419A-B8B4-0436896E9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048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6A02F-168F-4EB1-A010-D18A18442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FBA777A-3E21-48DD-8382-3A655111B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71D3-2D99-4EB3-B840-197A599BE541}" type="datetimeFigureOut">
              <a:rPr lang="es-ES" smtClean="0"/>
              <a:t>30/07/2019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E8B43B9-C880-4A92-9933-CB047CE9E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A4DC5F-F03D-46F7-8870-3C4DD9A1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19B3-0007-419A-B8B4-0436896E9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817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9CC7E31-C2DD-4DE1-B033-316EE4605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71D3-2D99-4EB3-B840-197A599BE541}" type="datetimeFigureOut">
              <a:rPr lang="es-ES" smtClean="0"/>
              <a:t>30/07/2019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5AF131B-0E42-4260-AC67-F008D4BB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7A7006-527A-4E52-B175-CD5CF9DE0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19B3-0007-419A-B8B4-0436896E9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4361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C1B82-9EEC-41F1-8FBA-7DE516362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58210D-757B-41BE-B213-EA65A595C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855AE6B-0ABF-405E-9555-D1D349EE0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A1B80D-2BA0-4F1C-AC1E-2205395F8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71D3-2D99-4EB3-B840-197A599BE541}" type="datetimeFigureOut">
              <a:rPr lang="es-ES" smtClean="0"/>
              <a:t>30/07/2019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0B543E-AD03-4595-8C1A-4894327A0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D5F6AA-1102-461B-A949-1D50C04C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19B3-0007-419A-B8B4-0436896E9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1739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94B23F-B3F6-46E6-AC82-BEFD2ED9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F85EB04-2495-45F2-992A-5E16F1037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4BD493-2E42-4545-8726-FC26D3EA4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0376AC-E8ED-4775-A5A9-6A68B52A5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71D3-2D99-4EB3-B840-197A599BE541}" type="datetimeFigureOut">
              <a:rPr lang="es-ES" smtClean="0"/>
              <a:t>30/07/2019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B7C615-0806-413C-8F45-DF14174CA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876729F-A13D-4815-AEE2-3A96A3668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19B3-0007-419A-B8B4-0436896E9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7196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B760A65-7D3D-47C8-BA17-B376E5AFE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D70DF8-BD37-46B5-B3C3-C437E1757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A39E4B-A157-47C4-9D74-B35663C39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971D3-2D99-4EB3-B840-197A599BE541}" type="datetimeFigureOut">
              <a:rPr lang="es-ES" smtClean="0"/>
              <a:t>30/07/2019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1BF963-9097-4C95-9B76-23BFAF1DC0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C366A2-4859-495A-9955-C4C1BCD01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D19B3-0007-419A-B8B4-0436896E9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357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06062C-EF8E-412E-A229-99E5975E4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777240"/>
          </a:xfrm>
          <a:solidFill>
            <a:srgbClr val="66CCFF"/>
          </a:solidFill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rgbClr val="0070C0"/>
                </a:solidFill>
              </a:rPr>
              <a:t>LAS MÁQUINAS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961032-3DD9-42BB-8510-54D3FEEB3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1" y="2181728"/>
            <a:ext cx="1840149" cy="13909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AEA77AA-CB08-4DBB-8BB3-720B9C25E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574" y="2205289"/>
            <a:ext cx="2125899" cy="139090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56D0E39-032C-444C-9F58-8AC0E53F0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36723"/>
            <a:ext cx="1419225" cy="173517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AFE3C49-88E5-48BA-B1F4-4CAB95DDC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027" y="2036723"/>
            <a:ext cx="2757488" cy="157162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5C6FEE0-D802-4713-BDC8-9E73A59C0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961" y="3790553"/>
            <a:ext cx="2136459" cy="18573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F2C68F2-0745-4173-B5A1-3C1541371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3223" y="4018399"/>
            <a:ext cx="2136458" cy="162952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6A1C3EA-D9C8-4C94-A934-92C2FCDE27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2321" y="4076303"/>
            <a:ext cx="1871579" cy="157162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B30EC45-27CC-4C23-96E7-7A6A1C7F0D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5520" y="4076303"/>
            <a:ext cx="2136459" cy="143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4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117080" cy="540961"/>
          </a:xfrm>
        </p:spPr>
        <p:txBody>
          <a:bodyPr>
            <a:normAutofit fontScale="90000"/>
          </a:bodyPr>
          <a:lstStyle/>
          <a:p>
            <a:r>
              <a:rPr lang="es-ES" sz="1800" b="1" dirty="0"/>
              <a:t>5.- Relaciona cada máquina con una </a:t>
            </a:r>
            <a:r>
              <a:rPr lang="es-ES" sz="1800" b="1" dirty="0" err="1"/>
              <a:t>proteccion</a:t>
            </a:r>
            <a:r>
              <a:rPr lang="es-ES" sz="1800" b="1" dirty="0"/>
              <a:t>, arrastra la imagen FLECHA o FOTO,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393" y="993142"/>
            <a:ext cx="1828799" cy="1074327"/>
          </a:xfrm>
          <a:prstGeom prst="rect">
            <a:avLst/>
          </a:prstGeom>
        </p:spPr>
      </p:pic>
      <p:cxnSp>
        <p:nvCxnSpPr>
          <p:cNvPr id="11" name="Conector recto de flecha 10"/>
          <p:cNvCxnSpPr/>
          <p:nvPr/>
        </p:nvCxnSpPr>
        <p:spPr>
          <a:xfrm>
            <a:off x="4396740" y="1530306"/>
            <a:ext cx="236081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4396739" y="3302304"/>
            <a:ext cx="236081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4513113" y="5317748"/>
            <a:ext cx="236081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184" y="3035895"/>
            <a:ext cx="1940599" cy="118872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280" y="2440553"/>
            <a:ext cx="2460567" cy="158878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128" y="4351963"/>
            <a:ext cx="2488710" cy="151794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910" y="988097"/>
            <a:ext cx="1695796" cy="166941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930" y="4547437"/>
            <a:ext cx="2851265" cy="137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87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703808-C7D6-44F7-AB83-78EC11D6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0" y="365125"/>
            <a:ext cx="5337810" cy="732155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dirty="0"/>
              <a:t>NECESITAN ENERGIA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EF03B25-263E-4D12-8FF5-1FDCBCA5A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1580" y="1644687"/>
            <a:ext cx="1485900" cy="11832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F64DAEB-CA4D-4E4E-BA90-CE1FAB178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" y="3035803"/>
            <a:ext cx="1485900" cy="99422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0C4A2FB-1BB0-4376-A45A-2E0B866A08F1}"/>
              </a:ext>
            </a:extLst>
          </p:cNvPr>
          <p:cNvSpPr txBox="1"/>
          <p:nvPr/>
        </p:nvSpPr>
        <p:spPr>
          <a:xfrm>
            <a:off x="3443288" y="2236329"/>
            <a:ext cx="114014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FUERZA HUMANA 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4798B2D-8085-47B8-9781-BE269E28DC92}"/>
              </a:ext>
            </a:extLst>
          </p:cNvPr>
          <p:cNvCxnSpPr/>
          <p:nvPr/>
        </p:nvCxnSpPr>
        <p:spPr>
          <a:xfrm>
            <a:off x="2823210" y="2109854"/>
            <a:ext cx="377190" cy="252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3DBB55B-3920-4479-89B6-C5DD1316E812}"/>
              </a:ext>
            </a:extLst>
          </p:cNvPr>
          <p:cNvCxnSpPr/>
          <p:nvPr/>
        </p:nvCxnSpPr>
        <p:spPr>
          <a:xfrm flipH="1">
            <a:off x="2823210" y="3035802"/>
            <a:ext cx="434340" cy="278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9C7DAFF6-DE46-4473-B84E-F5E38C733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550" y="4821182"/>
            <a:ext cx="1657350" cy="131921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F6E22F4-11FA-4A34-8A6E-10B527174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275" y="4873627"/>
            <a:ext cx="1928813" cy="1595436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CDA1CCF-03E0-4C94-899B-5FEB448421ED}"/>
              </a:ext>
            </a:extLst>
          </p:cNvPr>
          <p:cNvCxnSpPr/>
          <p:nvPr/>
        </p:nvCxnSpPr>
        <p:spPr>
          <a:xfrm flipV="1">
            <a:off x="4583430" y="4257675"/>
            <a:ext cx="731520" cy="385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AF33C79A-F8D7-48A1-A0FB-D444D36AB51A}"/>
              </a:ext>
            </a:extLst>
          </p:cNvPr>
          <p:cNvCxnSpPr/>
          <p:nvPr/>
        </p:nvCxnSpPr>
        <p:spPr>
          <a:xfrm flipH="1" flipV="1">
            <a:off x="5613797" y="4220743"/>
            <a:ext cx="964406" cy="512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83FBD62-FA58-4738-8903-F9D00702A2C1}"/>
              </a:ext>
            </a:extLst>
          </p:cNvPr>
          <p:cNvSpPr txBox="1"/>
          <p:nvPr/>
        </p:nvSpPr>
        <p:spPr>
          <a:xfrm>
            <a:off x="4709160" y="3433600"/>
            <a:ext cx="14859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ENERGIA ELÉCTRICA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3CF327C-42CF-4451-86FB-832DE92B5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3595" y="2635882"/>
            <a:ext cx="1639252" cy="159543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3C91FC9-BB19-4799-A371-561615E7D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9101" y="2625307"/>
            <a:ext cx="1423036" cy="1595436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D154CDB4-C83F-4FE2-A019-CE8C075DAA02}"/>
              </a:ext>
            </a:extLst>
          </p:cNvPr>
          <p:cNvCxnSpPr>
            <a:cxnSpLocks/>
          </p:cNvCxnSpPr>
          <p:nvPr/>
        </p:nvCxnSpPr>
        <p:spPr>
          <a:xfrm flipH="1">
            <a:off x="8793363" y="2109854"/>
            <a:ext cx="750687" cy="4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7170197E-7BB2-486D-BD8A-D78B121CD185}"/>
              </a:ext>
            </a:extLst>
          </p:cNvPr>
          <p:cNvCxnSpPr>
            <a:cxnSpLocks/>
          </p:cNvCxnSpPr>
          <p:nvPr/>
        </p:nvCxnSpPr>
        <p:spPr>
          <a:xfrm>
            <a:off x="9959101" y="2109854"/>
            <a:ext cx="675798" cy="422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C4E4D8D-A571-4033-AA5F-2EDB38236CBB}"/>
              </a:ext>
            </a:extLst>
          </p:cNvPr>
          <p:cNvSpPr txBox="1"/>
          <p:nvPr/>
        </p:nvSpPr>
        <p:spPr>
          <a:xfrm>
            <a:off x="8962550" y="1321521"/>
            <a:ext cx="170806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ENERGIA DE COMBUSTIBLES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334CFC0F-AC9D-4847-8C1E-16D0CB5B78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2177" y="4643949"/>
            <a:ext cx="1928813" cy="1814650"/>
          </a:xfrm>
          <a:prstGeom prst="rect">
            <a:avLst/>
          </a:prstGeom>
        </p:spPr>
      </p:pic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6C3CE64A-6AEE-4D8D-B624-13B86DFE8BB4}"/>
              </a:ext>
            </a:extLst>
          </p:cNvPr>
          <p:cNvCxnSpPr/>
          <p:nvPr/>
        </p:nvCxnSpPr>
        <p:spPr>
          <a:xfrm>
            <a:off x="9701213" y="2236328"/>
            <a:ext cx="0" cy="2021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84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63734-E715-4C9B-B73E-21E3AB543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7641" y="365126"/>
            <a:ext cx="5253136" cy="78254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dirty="0"/>
              <a:t>TIPOS DE MÁQUINAS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6C3F78-C96D-4F4A-80B9-46BF988B8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890" y="1881609"/>
            <a:ext cx="2096532" cy="568567"/>
          </a:xfrm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1400" b="1" dirty="0"/>
              <a:t>SIMPLES</a:t>
            </a:r>
            <a:r>
              <a:rPr lang="es-ES" sz="1400" dirty="0"/>
              <a:t> porque</a:t>
            </a:r>
          </a:p>
          <a:p>
            <a:pPr marL="0" indent="0" algn="ctr">
              <a:buNone/>
            </a:pPr>
            <a:r>
              <a:rPr lang="es-ES" sz="1400" dirty="0"/>
              <a:t> tienen pocas piezas</a:t>
            </a:r>
          </a:p>
        </p:txBody>
      </p:sp>
      <p:cxnSp>
        <p:nvCxnSpPr>
          <p:cNvPr id="5" name="Conector recto 4"/>
          <p:cNvCxnSpPr/>
          <p:nvPr/>
        </p:nvCxnSpPr>
        <p:spPr>
          <a:xfrm flipH="1">
            <a:off x="2873829" y="1284450"/>
            <a:ext cx="1408922" cy="5380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8326553" y="1948111"/>
            <a:ext cx="2188028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COMPUESTAS</a:t>
            </a:r>
            <a:r>
              <a:rPr lang="es-ES" sz="1400" dirty="0"/>
              <a:t> porque tienen muchas piezas</a:t>
            </a:r>
          </a:p>
        </p:txBody>
      </p:sp>
      <p:cxnSp>
        <p:nvCxnSpPr>
          <p:cNvPr id="8" name="Conector recto 7"/>
          <p:cNvCxnSpPr/>
          <p:nvPr/>
        </p:nvCxnSpPr>
        <p:spPr>
          <a:xfrm>
            <a:off x="8238931" y="1306286"/>
            <a:ext cx="1315616" cy="550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41" y="2631233"/>
            <a:ext cx="1744824" cy="1324947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034441" y="4051292"/>
            <a:ext cx="102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Tobogán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156" y="2818892"/>
            <a:ext cx="1429041" cy="9850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41" y="4722346"/>
            <a:ext cx="1544810" cy="92199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74441" y="5794170"/>
            <a:ext cx="1744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Polea de un pozo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242183" y="3771514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Rueda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354" y="4483308"/>
            <a:ext cx="986617" cy="128369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160354" y="5948058"/>
            <a:ext cx="90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Palanca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247" y="2734887"/>
            <a:ext cx="1338348" cy="135696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6945283" y="4235958"/>
            <a:ext cx="96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Bicicleta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5478" y="2839516"/>
            <a:ext cx="1870364" cy="100386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9990956" y="4026898"/>
            <a:ext cx="837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Tablet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6056" y="4883848"/>
            <a:ext cx="1696211" cy="1208029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7506646" y="5275010"/>
            <a:ext cx="117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frigorífico</a:t>
            </a:r>
          </a:p>
        </p:txBody>
      </p:sp>
    </p:spTree>
    <p:extLst>
      <p:ext uri="{BB962C8B-B14F-4D97-AF65-F5344CB8AC3E}">
        <p14:creationId xmlns:p14="http://schemas.microsoft.com/office/powerpoint/2010/main" val="42438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32244" y="365125"/>
            <a:ext cx="3704253" cy="1325563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dirty="0"/>
              <a:t> EVITAR ACCIDENTES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4225" y="2352033"/>
            <a:ext cx="2819399" cy="451044"/>
          </a:xfrm>
          <a:ln w="38100">
            <a:solidFill>
              <a:srgbClr val="66CCFF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dirty="0"/>
              <a:t>RESPETAR NORMAS  DE USO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441369" y="2213533"/>
            <a:ext cx="2286001" cy="646331"/>
          </a:xfrm>
          <a:prstGeom prst="rect">
            <a:avLst/>
          </a:prstGeom>
          <a:noFill/>
          <a:ln w="38100"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TENER PRECAUCIÓN CON LA ELECTRICIDAD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24123" y="2352033"/>
            <a:ext cx="2556588" cy="369332"/>
          </a:xfrm>
          <a:prstGeom prst="rect">
            <a:avLst/>
          </a:prstGeom>
          <a:noFill/>
          <a:ln w="38100"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UTILIZAR PROTECCIONES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417" y="4717390"/>
            <a:ext cx="1383167" cy="148981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574274" y="5387654"/>
            <a:ext cx="83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CASCO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377" y="3029269"/>
            <a:ext cx="1931436" cy="149756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0467271" y="3390772"/>
            <a:ext cx="1232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Guante de protección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25" y="3486244"/>
            <a:ext cx="2360644" cy="173889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226" y="4142539"/>
            <a:ext cx="1324366" cy="146531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944" y="4178074"/>
            <a:ext cx="1492898" cy="1394246"/>
          </a:xfrm>
          <a:prstGeom prst="rect">
            <a:avLst/>
          </a:prstGeom>
        </p:spPr>
      </p:pic>
      <p:cxnSp>
        <p:nvCxnSpPr>
          <p:cNvPr id="15" name="Conector recto de flecha 14"/>
          <p:cNvCxnSpPr/>
          <p:nvPr/>
        </p:nvCxnSpPr>
        <p:spPr>
          <a:xfrm flipH="1">
            <a:off x="4464199" y="3201316"/>
            <a:ext cx="563370" cy="7139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6188489" y="3188837"/>
            <a:ext cx="470006" cy="7264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07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4784" y="365126"/>
            <a:ext cx="7697755" cy="875846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dirty="0"/>
              <a:t>INVENTOS Y DESCUBRIMIENTOS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21484" y="2127257"/>
            <a:ext cx="807719" cy="335684"/>
          </a:xfrm>
          <a:ln w="38100">
            <a:solidFill>
              <a:srgbClr val="66CCFF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2000" dirty="0"/>
              <a:t>Fuego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61" y="3308464"/>
            <a:ext cx="1604357" cy="1878678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 flipH="1">
            <a:off x="2076230" y="2648790"/>
            <a:ext cx="417588" cy="4738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2770525" y="2648790"/>
            <a:ext cx="358678" cy="5659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344" y="3308464"/>
            <a:ext cx="1896122" cy="1878678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121535" y="2127257"/>
            <a:ext cx="781396" cy="369332"/>
          </a:xfrm>
          <a:prstGeom prst="rect">
            <a:avLst/>
          </a:prstGeom>
          <a:noFill/>
          <a:ln w="38100"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Rueda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377" y="3316371"/>
            <a:ext cx="1921102" cy="189827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2437" y="3316371"/>
            <a:ext cx="1878676" cy="1939490"/>
          </a:xfrm>
          <a:prstGeom prst="rect">
            <a:avLst/>
          </a:prstGeom>
        </p:spPr>
      </p:pic>
      <p:cxnSp>
        <p:nvCxnSpPr>
          <p:cNvPr id="16" name="Conector recto de flecha 15"/>
          <p:cNvCxnSpPr/>
          <p:nvPr/>
        </p:nvCxnSpPr>
        <p:spPr>
          <a:xfrm flipH="1">
            <a:off x="7529407" y="2612221"/>
            <a:ext cx="475749" cy="4613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9063884" y="2612221"/>
            <a:ext cx="518655" cy="4613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14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65170" y="365125"/>
            <a:ext cx="3765665" cy="1663180"/>
          </a:xfrm>
          <a:solidFill>
            <a:srgbClr val="66CCFF"/>
          </a:solidFill>
          <a:ln>
            <a:solidFill>
              <a:srgbClr val="66CCFF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MÁQUINAS E INVENTOS ACTUALES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79269" y="2510039"/>
            <a:ext cx="1838498" cy="366165"/>
          </a:xfrm>
          <a:ln w="38100">
            <a:solidFill>
              <a:srgbClr val="66CCFF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dirty="0"/>
              <a:t>En el hogar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4656513" y="2510038"/>
            <a:ext cx="2110046" cy="366165"/>
          </a:xfrm>
          <a:prstGeom prst="rect">
            <a:avLst/>
          </a:prstGeom>
          <a:ln w="38100">
            <a:solidFill>
              <a:srgbClr val="66CCFF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dirty="0"/>
              <a:t>En el transporte</a:t>
            </a: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7946966" y="2512608"/>
            <a:ext cx="2618509" cy="368936"/>
          </a:xfrm>
          <a:prstGeom prst="rect">
            <a:avLst/>
          </a:prstGeom>
          <a:ln w="38100">
            <a:solidFill>
              <a:srgbClr val="66CCFF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dirty="0"/>
              <a:t>En la comunicación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24" y="3308466"/>
            <a:ext cx="1247690" cy="16209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6D0E39-032C-444C-9F58-8AC0E53F0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688" y="4323294"/>
            <a:ext cx="1394287" cy="153785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AFE3C49-88E5-48BA-B1F4-4CAB95DDC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484" y="3200400"/>
            <a:ext cx="1563828" cy="157162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7188" y="3357936"/>
            <a:ext cx="2345749" cy="19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0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5294" y="340187"/>
            <a:ext cx="3092334" cy="798657"/>
          </a:xfrm>
          <a:solidFill>
            <a:srgbClr val="FF66FF"/>
          </a:solidFill>
          <a:ln>
            <a:solidFill>
              <a:srgbClr val="66CCFF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ACTIVIDADES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199" y="1825626"/>
            <a:ext cx="10009909" cy="377248"/>
          </a:xfrm>
        </p:spPr>
        <p:txBody>
          <a:bodyPr/>
          <a:lstStyle/>
          <a:p>
            <a:pPr marL="0" indent="0">
              <a:buNone/>
            </a:pPr>
            <a:r>
              <a:rPr lang="es-ES" sz="2000" b="1" dirty="0"/>
              <a:t>1.- Escribe cinco nombres de máquinas en el interior de estos recuadros: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312024" y="2610197"/>
            <a:ext cx="1954878" cy="369332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4865714" y="2576947"/>
            <a:ext cx="1954878" cy="369332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4865714" y="3386852"/>
            <a:ext cx="1954878" cy="369332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8133309" y="2601885"/>
            <a:ext cx="1954878" cy="369332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1312024" y="3386852"/>
            <a:ext cx="1954878" cy="369332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780010" y="4163507"/>
            <a:ext cx="951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2.- Escribe la energía que necesita cada máquina para funcionar: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10" y="4535240"/>
            <a:ext cx="965663" cy="121482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745673" y="4773321"/>
            <a:ext cx="1147156" cy="369332"/>
          </a:xfrm>
          <a:prstGeom prst="rect">
            <a:avLst/>
          </a:prstGeom>
          <a:noFill/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591" y="4578320"/>
            <a:ext cx="1862053" cy="1171747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392191" y="4722246"/>
            <a:ext cx="1147156" cy="369332"/>
          </a:xfrm>
          <a:prstGeom prst="rect">
            <a:avLst/>
          </a:prstGeom>
          <a:noFill/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562" y="4662261"/>
            <a:ext cx="1354973" cy="100386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8537170" y="4813888"/>
            <a:ext cx="1147156" cy="369332"/>
          </a:xfrm>
          <a:prstGeom prst="rect">
            <a:avLst/>
          </a:prstGeom>
          <a:noFill/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7988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579225" cy="607464"/>
          </a:xfrm>
        </p:spPr>
        <p:txBody>
          <a:bodyPr>
            <a:normAutofit fontScale="90000"/>
          </a:bodyPr>
          <a:lstStyle/>
          <a:p>
            <a:r>
              <a:rPr lang="es-ES" sz="2000" b="1" dirty="0"/>
              <a:t>3.- ¿En qué profesión utilizan estas máquinas?. Escribe la respuesta correcta en cada recuadro.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26" y="1338350"/>
            <a:ext cx="3408218" cy="192855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567950" y="2046100"/>
            <a:ext cx="1113905" cy="369332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Científico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350125" y="3572243"/>
            <a:ext cx="2277687" cy="369332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177" y="2302626"/>
            <a:ext cx="2685099" cy="189352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137177" y="4642075"/>
            <a:ext cx="2277687" cy="369332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81" y="4196152"/>
            <a:ext cx="2502131" cy="101504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237902" y="5465769"/>
            <a:ext cx="2277687" cy="369332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9659390" y="4642075"/>
            <a:ext cx="1022465" cy="369332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Granjero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9676015" y="3474721"/>
            <a:ext cx="972589" cy="369332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Piloto</a:t>
            </a:r>
          </a:p>
        </p:txBody>
      </p:sp>
    </p:spTree>
    <p:extLst>
      <p:ext uri="{BB962C8B-B14F-4D97-AF65-F5344CB8AC3E}">
        <p14:creationId xmlns:p14="http://schemas.microsoft.com/office/powerpoint/2010/main" val="2889185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71160" cy="524337"/>
          </a:xfrm>
        </p:spPr>
        <p:txBody>
          <a:bodyPr>
            <a:normAutofit/>
          </a:bodyPr>
          <a:lstStyle/>
          <a:p>
            <a:r>
              <a:rPr lang="es-ES" sz="1800" b="1" dirty="0"/>
              <a:t>4.- Escribe los nombres de estas máquinas en su lugar: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44336" y="3402276"/>
            <a:ext cx="2129444" cy="427125"/>
          </a:xfrm>
          <a:ln w="28575">
            <a:solidFill>
              <a:srgbClr val="FF66FF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dirty="0"/>
              <a:t>MÁQUINAS SIMPLES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510551" y="3246506"/>
            <a:ext cx="2626820" cy="369332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MÁQUINAS COMPUESTAS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914400" y="4430682"/>
            <a:ext cx="3200400" cy="646331"/>
          </a:xfrm>
          <a:prstGeom prst="rect">
            <a:avLst/>
          </a:prstGeom>
          <a:noFill/>
          <a:ln w="38100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7223761" y="4225636"/>
            <a:ext cx="3200400" cy="646331"/>
          </a:xfrm>
          <a:prstGeom prst="rect">
            <a:avLst/>
          </a:prstGeom>
          <a:noFill/>
          <a:ln w="38100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16771"/>
            <a:ext cx="2187633" cy="193071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780" y="1042672"/>
            <a:ext cx="2319250" cy="161739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977" y="882043"/>
            <a:ext cx="1720734" cy="205956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796" y="1038730"/>
            <a:ext cx="2231449" cy="156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020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151</Words>
  <Application>Microsoft Office PowerPoint</Application>
  <PresentationFormat>Panorámica</PresentationFormat>
  <Paragraphs>41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LAS MÁQUINAS</vt:lpstr>
      <vt:lpstr>NECESITAN ENERGIA</vt:lpstr>
      <vt:lpstr>TIPOS DE MÁQUINAS</vt:lpstr>
      <vt:lpstr> EVITAR ACCIDENTES</vt:lpstr>
      <vt:lpstr>INVENTOS Y DESCUBRIMIENTOS </vt:lpstr>
      <vt:lpstr>MÁQUINAS E INVENTOS ACTUALES</vt:lpstr>
      <vt:lpstr>ACTIVIDADES</vt:lpstr>
      <vt:lpstr>3.- ¿En qué profesión utilizan estas máquinas?. Escribe la respuesta correcta en cada recuadro.</vt:lpstr>
      <vt:lpstr>4.- Escribe los nombres de estas máquinas en su lugar:</vt:lpstr>
      <vt:lpstr>5.- Relaciona cada máquina con una proteccion, arrastra la imagen FLECHA o FOTO,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MÁQUINAS</dc:title>
  <dc:creator>Maria GP</dc:creator>
  <cp:lastModifiedBy>Maria GP</cp:lastModifiedBy>
  <cp:revision>25</cp:revision>
  <dcterms:created xsi:type="dcterms:W3CDTF">2019-04-25T19:44:37Z</dcterms:created>
  <dcterms:modified xsi:type="dcterms:W3CDTF">2019-07-29T22:32:32Z</dcterms:modified>
</cp:coreProperties>
</file>