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90" r:id="rId3"/>
    <p:sldId id="288" r:id="rId4"/>
    <p:sldId id="289" r:id="rId5"/>
    <p:sldId id="256" r:id="rId6"/>
    <p:sldId id="258" r:id="rId7"/>
    <p:sldId id="280" r:id="rId8"/>
    <p:sldId id="291" r:id="rId9"/>
    <p:sldId id="257" r:id="rId10"/>
    <p:sldId id="279" r:id="rId11"/>
    <p:sldId id="260" r:id="rId12"/>
    <p:sldId id="284" r:id="rId13"/>
    <p:sldId id="285" r:id="rId14"/>
    <p:sldId id="286" r:id="rId15"/>
    <p:sldId id="277" r:id="rId16"/>
    <p:sldId id="278" r:id="rId17"/>
    <p:sldId id="259" r:id="rId18"/>
    <p:sldId id="261" r:id="rId19"/>
    <p:sldId id="262" r:id="rId20"/>
    <p:sldId id="263" r:id="rId21"/>
    <p:sldId id="264" r:id="rId22"/>
    <p:sldId id="265" r:id="rId23"/>
    <p:sldId id="266" r:id="rId24"/>
    <p:sldId id="267" r:id="rId25"/>
    <p:sldId id="268" r:id="rId26"/>
    <p:sldId id="270" r:id="rId27"/>
    <p:sldId id="281" r:id="rId28"/>
    <p:sldId id="269" r:id="rId29"/>
    <p:sldId id="271" r:id="rId30"/>
    <p:sldId id="272" r:id="rId31"/>
    <p:sldId id="273" r:id="rId32"/>
    <p:sldId id="274" r:id="rId33"/>
    <p:sldId id="275" r:id="rId34"/>
    <p:sldId id="276" r:id="rId35"/>
    <p:sldId id="282" r:id="rId36"/>
    <p:sldId id="283"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368" autoAdjust="0"/>
    <p:restoredTop sz="94660"/>
  </p:normalViewPr>
  <p:slideViewPr>
    <p:cSldViewPr>
      <p:cViewPr varScale="1">
        <p:scale>
          <a:sx n="65" d="100"/>
          <a:sy n="65" d="100"/>
        </p:scale>
        <p:origin x="-1218"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8F6358-5E83-4256-96CF-26A2EC318F19}" type="datetimeFigureOut">
              <a:rPr lang="es-ES" smtClean="0"/>
              <a:t>11/05/2015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8FA26C-2AAA-4B4C-85BA-DED054DEB3CB}" type="slidenum">
              <a:rPr lang="es-ES" smtClean="0"/>
              <a:t>‹Nº›</a:t>
            </a:fld>
            <a:endParaRPr lang="es-ES"/>
          </a:p>
        </p:txBody>
      </p:sp>
    </p:spTree>
    <p:extLst>
      <p:ext uri="{BB962C8B-B14F-4D97-AF65-F5344CB8AC3E}">
        <p14:creationId xmlns:p14="http://schemas.microsoft.com/office/powerpoint/2010/main" val="3560298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Subtítulo"/>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3F08A897-8D8C-4910-A5F8-15B8BB13C855}" type="datetime1">
              <a:rPr lang="es-ES" smtClean="0"/>
              <a:t>11/05/2015</a:t>
            </a:fld>
            <a:endParaRPr lang="es-ES"/>
          </a:p>
        </p:txBody>
      </p:sp>
      <p:sp>
        <p:nvSpPr>
          <p:cNvPr id="17" name="16 Marcador de pie de página"/>
          <p:cNvSpPr>
            <a:spLocks noGrp="1"/>
          </p:cNvSpPr>
          <p:nvPr>
            <p:ph type="ftr" sz="quarter" idx="11"/>
          </p:nvPr>
        </p:nvSpPr>
        <p:spPr/>
        <p:txBody>
          <a:bodyPr/>
          <a:lstStyle/>
          <a:p>
            <a:endParaRPr lang="es-ES"/>
          </a:p>
        </p:txBody>
      </p:sp>
      <p:sp>
        <p:nvSpPr>
          <p:cNvPr id="7" name="6 Conector recto"/>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Rectángulo"/>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Elipse"/>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Elipse"/>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Marcador de número de diapositiva"/>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32FADFE-3B8F-471C-ABF0-DBC7717ECBBC}" type="slidenum">
              <a:rPr lang="es-ES" smtClean="0"/>
              <a:t>‹Nº›</a:t>
            </a:fld>
            <a:endParaRPr lang="es-ES"/>
          </a:p>
        </p:txBody>
      </p:sp>
      <p:sp>
        <p:nvSpPr>
          <p:cNvPr id="8" name="7 Título"/>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s-ES" smtClean="0"/>
              <a:t>Haga clic para modificar el estilo de título del patrón</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A000E056-40E8-4695-BA76-86716B251B6B}" type="datetime1">
              <a:rPr lang="es-ES" smtClean="0"/>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Rectángulo"/>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Rectángulo"/>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12 Conector recto"/>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13 Elipse"/>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Elipse"/>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6915912" y="3009901"/>
            <a:ext cx="457200" cy="441325"/>
          </a:xfrm>
        </p:spPr>
        <p:txBody>
          <a:bodyPr/>
          <a:lstStyle/>
          <a:p>
            <a:fld id="{132FADFE-3B8F-471C-ABF0-DBC7717ECBBC}" type="slidenum">
              <a:rPr lang="es-ES" smtClean="0"/>
              <a:t>‹Nº›</a:t>
            </a:fld>
            <a:endParaRPr lang="es-ES"/>
          </a:p>
        </p:txBody>
      </p:sp>
      <p:sp>
        <p:nvSpPr>
          <p:cNvPr id="3" name="2 Marcador de texto vertical"/>
          <p:cNvSpPr>
            <a:spLocks noGrp="1"/>
          </p:cNvSpPr>
          <p:nvPr>
            <p:ph type="body" orient="vert" idx="1"/>
          </p:nvPr>
        </p:nvSpPr>
        <p:spPr>
          <a:xfrm>
            <a:off x="304800" y="304800"/>
            <a:ext cx="6553200" cy="5821366"/>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85CF8875-9DF5-4F07-8565-1E2614C7BE03}" type="datetime1">
              <a:rPr lang="es-ES" smtClean="0"/>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2" name="1 Título vertical"/>
          <p:cNvSpPr>
            <a:spLocks noGrp="1"/>
          </p:cNvSpPr>
          <p:nvPr>
            <p:ph type="title" orient="vert"/>
          </p:nvPr>
        </p:nvSpPr>
        <p:spPr>
          <a:xfrm>
            <a:off x="7391400" y="304801"/>
            <a:ext cx="1447800" cy="5851525"/>
          </a:xfrm>
        </p:spPr>
        <p:txBody>
          <a:bodyPr vert="eaVert"/>
          <a:lstStyle/>
          <a:p>
            <a:r>
              <a:rPr kumimoji="0" lang="es-ES" smtClean="0"/>
              <a:t>Haga clic para modificar el estilo de título del patrón</a:t>
            </a:r>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3132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22417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049758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93586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781966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45765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19045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2610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8BA6C46E-CD36-4F49-9676-1158214F8D48}" type="datetime1">
              <a:rPr lang="es-ES" smtClean="0"/>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a:xfrm>
            <a:off x="4361688" y="1026372"/>
            <a:ext cx="457200" cy="441325"/>
          </a:xfrm>
        </p:spPr>
        <p:txBody>
          <a:bodyPr/>
          <a:lstStyle/>
          <a:p>
            <a:fld id="{132FADFE-3B8F-471C-ABF0-DBC7717ECBBC}" type="slidenum">
              <a:rPr lang="es-ES" smtClean="0"/>
              <a:t>‹Nº›</a:t>
            </a:fld>
            <a:endParaRPr lang="es-ES"/>
          </a:p>
        </p:txBody>
      </p:sp>
      <p:sp>
        <p:nvSpPr>
          <p:cNvPr id="8" name="7 Marcador de contenido"/>
          <p:cNvSpPr>
            <a:spLocks noGrp="1"/>
          </p:cNvSpPr>
          <p:nvPr>
            <p:ph sz="quarter" idx="1"/>
          </p:nvPr>
        </p:nvSpPr>
        <p:spPr>
          <a:xfrm>
            <a:off x="301752" y="1527048"/>
            <a:ext cx="850392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24230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5893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4227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11 Rectángulo"/>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arcador de texto"/>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13" name="12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Rectángulo"/>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4 Marcador de pie de página"/>
          <p:cNvSpPr>
            <a:spLocks noGrp="1"/>
          </p:cNvSpPr>
          <p:nvPr>
            <p:ph type="ftr" sz="quarter" idx="11"/>
          </p:nvPr>
        </p:nvSpPr>
        <p:spPr/>
        <p:txBody>
          <a:bodyPr/>
          <a:lstStyle/>
          <a:p>
            <a:endParaRPr lang="es-ES"/>
          </a:p>
        </p:txBody>
      </p:sp>
      <p:sp>
        <p:nvSpPr>
          <p:cNvPr id="4" name="3 Marcador de fecha"/>
          <p:cNvSpPr>
            <a:spLocks noGrp="1"/>
          </p:cNvSpPr>
          <p:nvPr>
            <p:ph type="dt" sz="half" idx="10"/>
          </p:nvPr>
        </p:nvSpPr>
        <p:spPr/>
        <p:txBody>
          <a:bodyPr/>
          <a:lstStyle/>
          <a:p>
            <a:fld id="{2A467DA9-EE45-43A3-968D-595E110171DB}" type="datetime1">
              <a:rPr lang="es-ES" smtClean="0"/>
              <a:t>11/05/2015</a:t>
            </a:fld>
            <a:endParaRPr lang="es-ES"/>
          </a:p>
        </p:txBody>
      </p:sp>
      <p:sp>
        <p:nvSpPr>
          <p:cNvPr id="8" name="7 Conector recto"/>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Elipse"/>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Elipse"/>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32FADFE-3B8F-471C-ABF0-DBC7717ECBBC}" type="slidenum">
              <a:rPr lang="es-ES" smtClean="0"/>
              <a:t>‹Nº›</a:t>
            </a:fld>
            <a:endParaRPr lang="es-ES"/>
          </a:p>
        </p:txBody>
      </p:sp>
      <p:sp>
        <p:nvSpPr>
          <p:cNvPr id="2" name="1 Título"/>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s-ES" smtClean="0"/>
              <a:t>Haga clic para modificar el estilo de título del patrón</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301752" y="228600"/>
            <a:ext cx="8534400" cy="758952"/>
          </a:xfrm>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a:xfrm>
            <a:off x="5791200" y="6409944"/>
            <a:ext cx="3044952" cy="365760"/>
          </a:xfrm>
        </p:spPr>
        <p:txBody>
          <a:bodyPr/>
          <a:lstStyle/>
          <a:p>
            <a:fld id="{C68DE653-46B7-421A-9738-0615E3161432}" type="datetime1">
              <a:rPr lang="es-ES" smtClean="0"/>
              <a:t>11/05/2015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
        <p:nvSpPr>
          <p:cNvPr id="8" name="7 Conector recto"/>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9 Marcador de contenido"/>
          <p:cNvSpPr>
            <a:spLocks noGrp="1"/>
          </p:cNvSpPr>
          <p:nvPr>
            <p:ph sz="half" idx="1"/>
          </p:nvPr>
        </p:nvSpPr>
        <p:spPr>
          <a:xfrm>
            <a:off x="301752" y="1371600"/>
            <a:ext cx="4038600" cy="4681728"/>
          </a:xfrm>
        </p:spPr>
        <p:txBody>
          <a:bodyPr/>
          <a:lstStyle>
            <a:lvl1pPr>
              <a:defRPr sz="2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contenido"/>
          <p:cNvSpPr>
            <a:spLocks noGrp="1"/>
          </p:cNvSpPr>
          <p:nvPr>
            <p:ph sz="half" idx="2"/>
          </p:nvPr>
        </p:nvSpPr>
        <p:spPr>
          <a:xfrm>
            <a:off x="4800600" y="1371600"/>
            <a:ext cx="4038600" cy="4681728"/>
          </a:xfrm>
        </p:spPr>
        <p:txBody>
          <a:bodyPr/>
          <a:lstStyle>
            <a:lvl1pPr>
              <a:defRPr sz="2500"/>
            </a:lvl1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10" name="9 Conector recto"/>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Rectángulo"/>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20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21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10 Rectángulo"/>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Rectángulo"/>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2 Marcador de texto"/>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7" name="6 Marcador de fecha"/>
          <p:cNvSpPr>
            <a:spLocks noGrp="1"/>
          </p:cNvSpPr>
          <p:nvPr>
            <p:ph type="dt" sz="half" idx="10"/>
          </p:nvPr>
        </p:nvSpPr>
        <p:spPr/>
        <p:txBody>
          <a:bodyPr/>
          <a:lstStyle/>
          <a:p>
            <a:fld id="{221E55FA-1E17-4A9E-9953-C47B12FCF5A5}" type="datetime1">
              <a:rPr lang="es-ES" smtClean="0"/>
              <a:t>11/05/2015</a:t>
            </a:fld>
            <a:endParaRPr lang="es-ES"/>
          </a:p>
        </p:txBody>
      </p:sp>
      <p:sp>
        <p:nvSpPr>
          <p:cNvPr id="8" name="7 Marcador de pie de página"/>
          <p:cNvSpPr>
            <a:spLocks noGrp="1"/>
          </p:cNvSpPr>
          <p:nvPr>
            <p:ph type="ftr" sz="quarter" idx="11"/>
          </p:nvPr>
        </p:nvSpPr>
        <p:spPr>
          <a:xfrm>
            <a:off x="304800" y="6409944"/>
            <a:ext cx="3581400" cy="365760"/>
          </a:xfrm>
        </p:spPr>
        <p:txBody>
          <a:bodyPr/>
          <a:lstStyle/>
          <a:p>
            <a:endParaRPr lang="es-ES"/>
          </a:p>
        </p:txBody>
      </p:sp>
      <p:sp>
        <p:nvSpPr>
          <p:cNvPr id="15" name="14 Conector recto"/>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23 Marcador de contenido"/>
          <p:cNvSpPr>
            <a:spLocks noGrp="1"/>
          </p:cNvSpPr>
          <p:nvPr>
            <p:ph sz="quarter" idx="2"/>
          </p:nvPr>
        </p:nvSpPr>
        <p:spPr>
          <a:xfrm>
            <a:off x="301752" y="2471383"/>
            <a:ext cx="4041648" cy="3818404"/>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6" name="25 Marcador de contenido"/>
          <p:cNvSpPr>
            <a:spLocks noGrp="1"/>
          </p:cNvSpPr>
          <p:nvPr>
            <p:ph sz="quarter" idx="4"/>
          </p:nvPr>
        </p:nvSpPr>
        <p:spPr>
          <a:xfrm>
            <a:off x="4800600" y="2471383"/>
            <a:ext cx="4038600" cy="382219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5" name="24 Elipse"/>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Elipse"/>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Marcador de número de diapositiva"/>
          <p:cNvSpPr>
            <a:spLocks noGrp="1"/>
          </p:cNvSpPr>
          <p:nvPr>
            <p:ph type="sldNum" sz="quarter" idx="12"/>
          </p:nvPr>
        </p:nvSpPr>
        <p:spPr>
          <a:xfrm>
            <a:off x="4343400" y="1042416"/>
            <a:ext cx="457200" cy="441325"/>
          </a:xfrm>
        </p:spPr>
        <p:txBody>
          <a:bodyPr/>
          <a:lstStyle>
            <a:lvl1pPr algn="ctr">
              <a:defRPr/>
            </a:lvl1pPr>
          </a:lstStyle>
          <a:p>
            <a:fld id="{132FADFE-3B8F-471C-ABF0-DBC7717ECBBC}" type="slidenum">
              <a:rPr lang="es-ES" smtClean="0"/>
              <a:t>‹Nº›</a:t>
            </a:fld>
            <a:endParaRPr lang="es-ES"/>
          </a:p>
        </p:txBody>
      </p:sp>
      <p:sp>
        <p:nvSpPr>
          <p:cNvPr id="23" name="22 Título"/>
          <p:cNvSpPr>
            <a:spLocks noGrp="1"/>
          </p:cNvSpPr>
          <p:nvPr>
            <p:ph type="title"/>
          </p:nvPr>
        </p:nvSpPr>
        <p:spPr/>
        <p:txBody>
          <a:bodyPr rtlCol="0" anchor="b" anchorCtr="0"/>
          <a:lstStyle/>
          <a:p>
            <a:r>
              <a:rPr kumimoji="0" lang="es-ES" smtClean="0"/>
              <a:t>Haga clic para modificar el estilo de título del patrón</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E3FD504E-4D8A-479F-90C9-CA74EE3EE88C}" type="datetime1">
              <a:rPr lang="es-ES" smtClean="0"/>
              <a:t>11/05/2015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a:xfrm>
            <a:off x="4343400" y="1036020"/>
            <a:ext cx="457200" cy="441325"/>
          </a:xfrm>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Rectángulo"/>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9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Rectángulo"/>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5 Rectángulo"/>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1 Marcador de fecha"/>
          <p:cNvSpPr>
            <a:spLocks noGrp="1"/>
          </p:cNvSpPr>
          <p:nvPr>
            <p:ph type="dt" sz="half" idx="10"/>
          </p:nvPr>
        </p:nvSpPr>
        <p:spPr/>
        <p:txBody>
          <a:bodyPr/>
          <a:lstStyle/>
          <a:p>
            <a:fld id="{C8F2AABF-6E12-4E91-89D1-6ED0AD9D4A4E}" type="datetime1">
              <a:rPr lang="es-ES" smtClean="0"/>
              <a:t>11/05/2015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a:xfrm>
            <a:off x="4267200" y="6324600"/>
            <a:ext cx="609600" cy="441324"/>
          </a:xfrm>
        </p:spPr>
        <p:txBody>
          <a:bodyPr/>
          <a:lstStyle>
            <a:lvl1pPr>
              <a:defRPr>
                <a:solidFill>
                  <a:srgbClr val="FFFFFF"/>
                </a:solidFill>
              </a:defRPr>
            </a:lvl1p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9" name="18 Rectángulo"/>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14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12 Rectángulo"/>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Rectángulo"/>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8 Conector recto"/>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19 Marcador de contenido"/>
          <p:cNvSpPr>
            <a:spLocks noGrp="1"/>
          </p:cNvSpPr>
          <p:nvPr>
            <p:ph sz="quarter" idx="1"/>
          </p:nvPr>
        </p:nvSpPr>
        <p:spPr>
          <a:xfrm>
            <a:off x="3124200" y="685800"/>
            <a:ext cx="5638800" cy="5410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Elipse"/>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Elipse"/>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Marcador de número de diapositiva"/>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32FADFE-3B8F-471C-ABF0-DBC7717ECBBC}" type="slidenum">
              <a:rPr lang="es-ES" smtClean="0"/>
              <a:t>‹Nº›</a:t>
            </a:fld>
            <a:endParaRPr lang="es-ES"/>
          </a:p>
        </p:txBody>
      </p:sp>
      <p:sp>
        <p:nvSpPr>
          <p:cNvPr id="21" name="20 Rectángulo"/>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Marcador de fecha"/>
          <p:cNvSpPr>
            <a:spLocks noGrp="1"/>
          </p:cNvSpPr>
          <p:nvPr>
            <p:ph type="dt" sz="half" idx="10"/>
          </p:nvPr>
        </p:nvSpPr>
        <p:spPr/>
        <p:txBody>
          <a:bodyPr/>
          <a:lstStyle/>
          <a:p>
            <a:fld id="{892E7D36-9857-4739-AC98-936A826946ED}" type="datetime1">
              <a:rPr lang="es-ES" smtClean="0"/>
              <a:t>11/05/2015</a:t>
            </a:fld>
            <a:endParaRPr lang="es-ES"/>
          </a:p>
        </p:txBody>
      </p:sp>
      <p:sp>
        <p:nvSpPr>
          <p:cNvPr id="6" name="5 Marcador de pie de página"/>
          <p:cNvSpPr>
            <a:spLocks noGrp="1"/>
          </p:cNvSpPr>
          <p:nvPr>
            <p:ph type="ftr" sz="quarter" idx="11"/>
          </p:nvPr>
        </p:nvSpPr>
        <p:spPr>
          <a:xfrm>
            <a:off x="301752" y="6410848"/>
            <a:ext cx="3383280" cy="365760"/>
          </a:xfrm>
        </p:spPr>
        <p:txBody>
          <a:bodyPr/>
          <a:lstStyle/>
          <a:p>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1" name="20 Conector recto"/>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16 Rectángulo"/>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19 Rectángulo"/>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7 Rectángulo"/>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11 Elipse"/>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Elipse"/>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Marcador de número de diapositiva"/>
          <p:cNvSpPr>
            <a:spLocks noGrp="1"/>
          </p:cNvSpPr>
          <p:nvPr>
            <p:ph type="sldNum" sz="quarter" idx="12"/>
          </p:nvPr>
        </p:nvSpPr>
        <p:spPr>
          <a:xfrm>
            <a:off x="1371600" y="312738"/>
            <a:ext cx="457200" cy="441325"/>
          </a:xfrm>
        </p:spPr>
        <p:txBody>
          <a:bodyPr/>
          <a:lstStyle/>
          <a:p>
            <a:fld id="{132FADFE-3B8F-471C-ABF0-DBC7717ECBBC}" type="slidenum">
              <a:rPr lang="es-ES" smtClean="0"/>
              <a:t>‹Nº›</a:t>
            </a:fld>
            <a:endParaRPr lang="es-ES"/>
          </a:p>
        </p:txBody>
      </p:sp>
      <p:sp>
        <p:nvSpPr>
          <p:cNvPr id="2" name="1 Título"/>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3000375" y="609600"/>
            <a:ext cx="5867400" cy="4267200"/>
          </a:xfrm>
        </p:spPr>
        <p:txBody>
          <a:bodyPr/>
          <a:lstStyle>
            <a:lvl1pPr marL="0" indent="0">
              <a:buNone/>
              <a:defRPr sz="3200"/>
            </a:lvl1pPr>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22" name="21 Rectángulo"/>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4 Marcador de fecha"/>
          <p:cNvSpPr>
            <a:spLocks noGrp="1"/>
          </p:cNvSpPr>
          <p:nvPr>
            <p:ph type="dt" sz="half" idx="10"/>
          </p:nvPr>
        </p:nvSpPr>
        <p:spPr>
          <a:xfrm>
            <a:off x="5788152" y="6404984"/>
            <a:ext cx="3044952" cy="365760"/>
          </a:xfrm>
        </p:spPr>
        <p:txBody>
          <a:bodyPr/>
          <a:lstStyle/>
          <a:p>
            <a:fld id="{D308DD70-D9BA-4E90-ACAD-8039BDB91060}" type="datetime1">
              <a:rPr lang="es-ES" smtClean="0"/>
              <a:t>11/05/2015</a:t>
            </a:fld>
            <a:endParaRPr lang="es-ES"/>
          </a:p>
        </p:txBody>
      </p:sp>
      <p:sp>
        <p:nvSpPr>
          <p:cNvPr id="6" name="5 Marcador de pie de página"/>
          <p:cNvSpPr>
            <a:spLocks noGrp="1"/>
          </p:cNvSpPr>
          <p:nvPr>
            <p:ph type="ftr" sz="quarter" idx="11"/>
          </p:nvPr>
        </p:nvSpPr>
        <p:spPr>
          <a:xfrm>
            <a:off x="301752" y="6410848"/>
            <a:ext cx="3584448" cy="365760"/>
          </a:xfrm>
        </p:spPr>
        <p:txBody>
          <a:bodyPr/>
          <a:lstStyle/>
          <a:p>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7" name="16 Rectángulo"/>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15 Rectángulo"/>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17 Rectángulo"/>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18 Rectángulo"/>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8 Rectángulo"/>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13 Marcador de fecha"/>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1860A77-D649-46B2-87E5-0E59614532F6}" type="datetime1">
              <a:rPr lang="es-ES" smtClean="0"/>
              <a:t>11/05/2015</a:t>
            </a:fld>
            <a:endParaRPr lang="es-ES"/>
          </a:p>
        </p:txBody>
      </p:sp>
      <p:sp>
        <p:nvSpPr>
          <p:cNvPr id="3" name="2 Marcador de pie de página"/>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s-ES"/>
          </a:p>
        </p:txBody>
      </p:sp>
      <p:sp>
        <p:nvSpPr>
          <p:cNvPr id="8" name="7 Rectángulo"/>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9 Conector recto"/>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11 Elipse"/>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14 Elipse"/>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Marcador de número de diapositiva"/>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32FADFE-3B8F-471C-ABF0-DBC7717ECBBC}" type="slidenum">
              <a:rPr lang="es-ES" smtClean="0"/>
              <a:t>‹Nº›</a:t>
            </a:fld>
            <a:endParaRPr lang="es-ES"/>
          </a:p>
        </p:txBody>
      </p:sp>
      <p:sp>
        <p:nvSpPr>
          <p:cNvPr id="22" name="21 Marcador de título"/>
          <p:cNvSpPr>
            <a:spLocks noGrp="1"/>
          </p:cNvSpPr>
          <p:nvPr>
            <p:ph type="title"/>
          </p:nvPr>
        </p:nvSpPr>
        <p:spPr>
          <a:xfrm>
            <a:off x="301752" y="228600"/>
            <a:ext cx="8534400" cy="758952"/>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solidFill>
                  <a:prstClr val="black">
                    <a:tint val="75000"/>
                  </a:prstClr>
                </a:solidFill>
              </a:rPr>
              <a:pPr/>
              <a:t>11/05/2015</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3538180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cvc.cervantes.es/literatura/clasicos/quijote/edicion/parte1/cap08/default.htm#np7n" TargetMode="External"/><Relationship Id="rId2" Type="http://schemas.openxmlformats.org/officeDocument/2006/relationships/hyperlink" Target="http://cvc.cervantes.es/literatura/clasicos/quijote/edicion/parte1/cap08/default.htm#np5n" TargetMode="Externa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cvc.cervantes.es/literatura/clasicos/quijote/edicion/parte2/cap10/default.htm#np1n" TargetMode="External"/><Relationship Id="rId1" Type="http://schemas.openxmlformats.org/officeDocument/2006/relationships/slideLayout" Target="../slideLayouts/slideLayout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cvc.cervantes.es/literatura/clasicos/quijote/Edicion/parte2/cap22/default.htm#acn1" TargetMode="External"/><Relationship Id="rId1" Type="http://schemas.openxmlformats.org/officeDocument/2006/relationships/slideLayout" Target="../slideLayouts/slideLayout7.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9.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hyperlink" Target="http://quijote.bne.es/libro.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p:txBody>
          <a:bodyPr/>
          <a:lstStyle/>
          <a:p>
            <a:r>
              <a:rPr lang="es-ES" b="1" dirty="0" smtClean="0"/>
              <a:t>CERVANTES Y EL QUIJOTE</a:t>
            </a:r>
            <a:endParaRPr lang="es-ES" b="1" dirty="0"/>
          </a:p>
        </p:txBody>
      </p:sp>
      <p:sp>
        <p:nvSpPr>
          <p:cNvPr id="6" name="5 Marcador de pie de página"/>
          <p:cNvSpPr>
            <a:spLocks noGrp="1"/>
          </p:cNvSpPr>
          <p:nvPr>
            <p:ph type="ftr" sz="quarter" idx="11"/>
          </p:nvPr>
        </p:nvSpPr>
        <p:spPr>
          <a:xfrm>
            <a:off x="304800" y="6410848"/>
            <a:ext cx="8443664" cy="365760"/>
          </a:xfrm>
        </p:spPr>
        <p:txBody>
          <a:bodyPr/>
          <a:lstStyle/>
          <a:p>
            <a:r>
              <a:rPr lang="es-ES" sz="1800" b="1" dirty="0" smtClean="0">
                <a:solidFill>
                  <a:schemeClr val="tx1"/>
                </a:solidFill>
              </a:rPr>
              <a:t>MARÍA DOLORES VICENTE SÁNCHEZ                              3º ESO</a:t>
            </a:r>
            <a:endParaRPr lang="es-ES" sz="1800" b="1" dirty="0">
              <a:solidFill>
                <a:schemeClr val="tx1"/>
              </a:solidFill>
            </a:endParaRPr>
          </a:p>
        </p:txBody>
      </p:sp>
    </p:spTree>
    <p:extLst>
      <p:ext uri="{BB962C8B-B14F-4D97-AF65-F5344CB8AC3E}">
        <p14:creationId xmlns:p14="http://schemas.microsoft.com/office/powerpoint/2010/main" val="3881499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
            <a:ext cx="9143997" cy="6857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79512" y="332656"/>
            <a:ext cx="3600400" cy="461665"/>
          </a:xfrm>
          <a:prstGeom prst="rect">
            <a:avLst/>
          </a:prstGeom>
          <a:noFill/>
        </p:spPr>
        <p:txBody>
          <a:bodyPr wrap="square" rtlCol="0">
            <a:spAutoFit/>
          </a:bodyPr>
          <a:lstStyle/>
          <a:p>
            <a:r>
              <a:rPr lang="es-ES" sz="2400" dirty="0" smtClean="0"/>
              <a:t>Ruta de Don Quijote</a:t>
            </a:r>
            <a:endParaRPr lang="es-ES" sz="2400" dirty="0"/>
          </a:p>
        </p:txBody>
      </p:sp>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10</a:t>
            </a:fld>
            <a:endParaRPr lang="es-ES"/>
          </a:p>
        </p:txBody>
      </p:sp>
    </p:spTree>
    <p:extLst>
      <p:ext uri="{BB962C8B-B14F-4D97-AF65-F5344CB8AC3E}">
        <p14:creationId xmlns:p14="http://schemas.microsoft.com/office/powerpoint/2010/main" val="3597195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0" y="855407"/>
            <a:ext cx="5112568" cy="5632311"/>
          </a:xfrm>
          <a:prstGeom prst="rect">
            <a:avLst/>
          </a:prstGeom>
        </p:spPr>
        <p:txBody>
          <a:bodyPr wrap="square">
            <a:spAutoFit/>
          </a:bodyPr>
          <a:lstStyle/>
          <a:p>
            <a:r>
              <a:rPr lang="es-ES" sz="2000" i="1" dirty="0" smtClean="0">
                <a:solidFill>
                  <a:srgbClr val="000000"/>
                </a:solidFill>
              </a:rPr>
              <a:t>Su </a:t>
            </a:r>
            <a:r>
              <a:rPr lang="es-ES" sz="2000" i="1" dirty="0">
                <a:solidFill>
                  <a:srgbClr val="000000"/>
                </a:solidFill>
              </a:rPr>
              <a:t>nombre es Dulcinea, su patria el Toboso, un lugar de la Mancha; su calidad por lo menos ha de ser princesa, pues es reina y señora mía; su hermosura sobrehumana, pues en ella se vienen a hacer verdaderos todos los imposibles y quiméricos atributos de belleza </a:t>
            </a:r>
            <a:r>
              <a:rPr lang="es-ES" sz="2000" i="1" dirty="0" smtClean="0">
                <a:solidFill>
                  <a:srgbClr val="000000"/>
                </a:solidFill>
              </a:rPr>
              <a:t>que </a:t>
            </a:r>
            <a:r>
              <a:rPr lang="es-ES" sz="2000" i="1" dirty="0">
                <a:solidFill>
                  <a:srgbClr val="000000"/>
                </a:solidFill>
              </a:rPr>
              <a:t>los poetas dan a sus damas; que sus cabellos son oro, su frente campos elíseos, sus cejas arcos del cielo, sus ojos soles, sus mejillas rosas, sus labios corales, perlas sus dientes, alabastro su cuello, mármol su pecho, marfil sus manos, su </a:t>
            </a:r>
            <a:r>
              <a:rPr lang="es-ES" sz="2000" i="1" dirty="0" smtClean="0">
                <a:solidFill>
                  <a:srgbClr val="000000"/>
                </a:solidFill>
              </a:rPr>
              <a:t>blancura </a:t>
            </a:r>
            <a:r>
              <a:rPr lang="es-ES" sz="2000" i="1" dirty="0">
                <a:solidFill>
                  <a:srgbClr val="000000"/>
                </a:solidFill>
              </a:rPr>
              <a:t>nieve; y las partes que a la vista humana encubrió la honestidad son tales, según yo pienso y entiendo, que sola la discreta consideración puede encarecerlas y no </a:t>
            </a:r>
            <a:r>
              <a:rPr lang="es-ES" sz="2000" i="1" dirty="0" smtClean="0">
                <a:solidFill>
                  <a:srgbClr val="000000"/>
                </a:solidFill>
              </a:rPr>
              <a:t>compararlas(…) </a:t>
            </a:r>
            <a:r>
              <a:rPr lang="es-ES" b="1" dirty="0" smtClean="0">
                <a:solidFill>
                  <a:srgbClr val="000000"/>
                </a:solidFill>
              </a:rPr>
              <a:t>capítulo XIII- 1ª parte.</a:t>
            </a:r>
            <a:endParaRPr lang="es-ES"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47521"/>
            <a:ext cx="4211960" cy="671047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23528" y="147521"/>
            <a:ext cx="4032448" cy="707886"/>
          </a:xfrm>
          <a:prstGeom prst="rect">
            <a:avLst/>
          </a:prstGeom>
          <a:noFill/>
        </p:spPr>
        <p:txBody>
          <a:bodyPr wrap="square" rtlCol="0">
            <a:spAutoFit/>
          </a:bodyPr>
          <a:lstStyle/>
          <a:p>
            <a:r>
              <a:rPr lang="es-ES" sz="4000" b="1" dirty="0" smtClean="0">
                <a:solidFill>
                  <a:srgbClr val="FF0000"/>
                </a:solidFill>
                <a:latin typeface="Lucida Calligraphy" panose="03010101010101010101" pitchFamily="66" charset="0"/>
              </a:rPr>
              <a:t>Dulcinea</a:t>
            </a:r>
            <a:r>
              <a:rPr lang="es-ES" dirty="0" smtClean="0"/>
              <a:t> </a:t>
            </a:r>
            <a:endParaRPr lang="es-ES" dirty="0"/>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11</a:t>
            </a:fld>
            <a:endParaRPr lang="es-ES"/>
          </a:p>
        </p:txBody>
      </p:sp>
    </p:spTree>
    <p:extLst>
      <p:ext uri="{BB962C8B-B14F-4D97-AF65-F5344CB8AC3E}">
        <p14:creationId xmlns:p14="http://schemas.microsoft.com/office/powerpoint/2010/main" val="950085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Rectángulo"/>
          <p:cNvSpPr/>
          <p:nvPr/>
        </p:nvSpPr>
        <p:spPr>
          <a:xfrm>
            <a:off x="1734" y="836712"/>
            <a:ext cx="5400600" cy="5904000"/>
          </a:xfrm>
          <a:prstGeom prst="rect">
            <a:avLst/>
          </a:prstGeom>
        </p:spPr>
        <p:txBody>
          <a:bodyPr wrap="square">
            <a:spAutoFit/>
          </a:bodyPr>
          <a:lstStyle/>
          <a:p>
            <a:r>
              <a:rPr lang="es-ES" i="1" dirty="0">
                <a:solidFill>
                  <a:srgbClr val="333333"/>
                </a:solidFill>
                <a:latin typeface="Georgia" panose="02040502050405020303" pitchFamily="18" charset="0"/>
              </a:rPr>
              <a:t>En este tiempo solicitó don Quijote a un labrador vecino suyo, hombre de bien —si es que este título se puede dar al que es </a:t>
            </a:r>
            <a:r>
              <a:rPr lang="es-ES" i="1" dirty="0" smtClean="0">
                <a:solidFill>
                  <a:srgbClr val="333333"/>
                </a:solidFill>
                <a:latin typeface="Georgia" panose="02040502050405020303" pitchFamily="18" charset="0"/>
              </a:rPr>
              <a:t>pobre—, </a:t>
            </a:r>
            <a:r>
              <a:rPr lang="es-ES" i="1" dirty="0">
                <a:solidFill>
                  <a:srgbClr val="333333"/>
                </a:solidFill>
                <a:latin typeface="Georgia" panose="02040502050405020303" pitchFamily="18" charset="0"/>
              </a:rPr>
              <a:t>pero de muy poca sal en la </a:t>
            </a:r>
            <a:r>
              <a:rPr lang="es-ES" i="1" dirty="0" smtClean="0">
                <a:solidFill>
                  <a:srgbClr val="333333"/>
                </a:solidFill>
                <a:latin typeface="Georgia" panose="02040502050405020303" pitchFamily="18" charset="0"/>
              </a:rPr>
              <a:t>mollera(…)</a:t>
            </a:r>
          </a:p>
          <a:p>
            <a:r>
              <a:rPr lang="es-ES" i="1" dirty="0" err="1" smtClean="0">
                <a:solidFill>
                  <a:srgbClr val="333333"/>
                </a:solidFill>
                <a:latin typeface="Georgia" panose="02040502050405020303" pitchFamily="18" charset="0"/>
              </a:rPr>
              <a:t>Decíale</a:t>
            </a:r>
            <a:r>
              <a:rPr lang="es-ES" i="1" dirty="0" smtClean="0">
                <a:solidFill>
                  <a:srgbClr val="333333"/>
                </a:solidFill>
                <a:latin typeface="Georgia" panose="02040502050405020303" pitchFamily="18" charset="0"/>
              </a:rPr>
              <a:t> </a:t>
            </a:r>
            <a:r>
              <a:rPr lang="es-ES" i="1" dirty="0">
                <a:solidFill>
                  <a:srgbClr val="333333"/>
                </a:solidFill>
                <a:latin typeface="Georgia" panose="02040502050405020303" pitchFamily="18" charset="0"/>
              </a:rPr>
              <a:t>entre otras cosas don Quijote que se dispusiese a ir con él de buena gana, porque tal </a:t>
            </a:r>
            <a:r>
              <a:rPr lang="es-ES" i="1" dirty="0" smtClean="0">
                <a:solidFill>
                  <a:srgbClr val="333333"/>
                </a:solidFill>
                <a:latin typeface="Georgia" panose="02040502050405020303" pitchFamily="18" charset="0"/>
              </a:rPr>
              <a:t>vez</a:t>
            </a:r>
            <a:r>
              <a:rPr lang="es-ES" i="1" dirty="0">
                <a:solidFill>
                  <a:srgbClr val="333333"/>
                </a:solidFill>
                <a:latin typeface="Georgia" panose="02040502050405020303" pitchFamily="18" charset="0"/>
              </a:rPr>
              <a:t> le podía suceder aventura que ganase, en quítame allá esas </a:t>
            </a:r>
            <a:r>
              <a:rPr lang="es-ES" i="1" dirty="0" smtClean="0">
                <a:solidFill>
                  <a:srgbClr val="333333"/>
                </a:solidFill>
                <a:latin typeface="Georgia" panose="02040502050405020303" pitchFamily="18" charset="0"/>
              </a:rPr>
              <a:t>pajas </a:t>
            </a:r>
            <a:r>
              <a:rPr lang="es-ES" i="1" dirty="0">
                <a:solidFill>
                  <a:srgbClr val="333333"/>
                </a:solidFill>
                <a:latin typeface="Georgia" panose="02040502050405020303" pitchFamily="18" charset="0"/>
              </a:rPr>
              <a:t>alguna </a:t>
            </a:r>
            <a:r>
              <a:rPr lang="es-ES" i="1" dirty="0" smtClean="0">
                <a:solidFill>
                  <a:srgbClr val="333333"/>
                </a:solidFill>
                <a:latin typeface="Georgia" panose="02040502050405020303" pitchFamily="18" charset="0"/>
              </a:rPr>
              <a:t>ínsula </a:t>
            </a:r>
            <a:r>
              <a:rPr lang="es-ES" i="1" dirty="0">
                <a:solidFill>
                  <a:srgbClr val="333333"/>
                </a:solidFill>
                <a:latin typeface="Georgia" panose="02040502050405020303" pitchFamily="18" charset="0"/>
              </a:rPr>
              <a:t>y le dejase a él por gobernador </a:t>
            </a:r>
            <a:r>
              <a:rPr lang="es-ES" i="1" dirty="0" err="1" smtClean="0">
                <a:solidFill>
                  <a:srgbClr val="333333"/>
                </a:solidFill>
                <a:latin typeface="Georgia" panose="02040502050405020303" pitchFamily="18" charset="0"/>
              </a:rPr>
              <a:t>della</a:t>
            </a:r>
            <a:r>
              <a:rPr lang="es-ES" i="1" dirty="0" smtClean="0">
                <a:solidFill>
                  <a:srgbClr val="333333"/>
                </a:solidFill>
                <a:latin typeface="Georgia" panose="02040502050405020303" pitchFamily="18" charset="0"/>
              </a:rPr>
              <a:t>. </a:t>
            </a:r>
            <a:r>
              <a:rPr lang="es-ES" i="1" dirty="0">
                <a:solidFill>
                  <a:srgbClr val="333333"/>
                </a:solidFill>
                <a:latin typeface="Georgia" panose="02040502050405020303" pitchFamily="18" charset="0"/>
              </a:rPr>
              <a:t>Con estas promesas y otras tales, Sancho </a:t>
            </a:r>
            <a:r>
              <a:rPr lang="es-ES" i="1" dirty="0" smtClean="0">
                <a:solidFill>
                  <a:srgbClr val="333333"/>
                </a:solidFill>
                <a:latin typeface="Georgia" panose="02040502050405020303" pitchFamily="18" charset="0"/>
              </a:rPr>
              <a:t>Panza </a:t>
            </a:r>
            <a:r>
              <a:rPr lang="es-ES" i="1" dirty="0">
                <a:solidFill>
                  <a:srgbClr val="333333"/>
                </a:solidFill>
                <a:latin typeface="Georgia" panose="02040502050405020303" pitchFamily="18" charset="0"/>
              </a:rPr>
              <a:t>que así se llamaba el labrador, dejó su mujer </a:t>
            </a:r>
            <a:r>
              <a:rPr lang="es-ES" i="1" dirty="0" smtClean="0">
                <a:solidFill>
                  <a:srgbClr val="333333"/>
                </a:solidFill>
                <a:latin typeface="Georgia" panose="02040502050405020303" pitchFamily="18" charset="0"/>
              </a:rPr>
              <a:t>e hijos y </a:t>
            </a:r>
            <a:r>
              <a:rPr lang="es-ES" i="1" dirty="0">
                <a:solidFill>
                  <a:srgbClr val="333333"/>
                </a:solidFill>
                <a:latin typeface="Georgia" panose="02040502050405020303" pitchFamily="18" charset="0"/>
              </a:rPr>
              <a:t>asentó por escudero de su </a:t>
            </a:r>
            <a:r>
              <a:rPr lang="es-ES" i="1" dirty="0" smtClean="0">
                <a:solidFill>
                  <a:srgbClr val="333333"/>
                </a:solidFill>
                <a:latin typeface="Georgia" panose="02040502050405020303" pitchFamily="18" charset="0"/>
              </a:rPr>
              <a:t>vecino</a:t>
            </a:r>
            <a:r>
              <a:rPr lang="es-ES" i="1" baseline="30000" dirty="0" smtClean="0">
                <a:solidFill>
                  <a:srgbClr val="993366"/>
                </a:solidFill>
                <a:latin typeface="Georgia" panose="02040502050405020303" pitchFamily="18" charset="0"/>
              </a:rPr>
              <a:t>.</a:t>
            </a:r>
            <a:r>
              <a:rPr lang="es-ES" i="1" dirty="0" smtClean="0"/>
              <a:t>(…) </a:t>
            </a:r>
            <a:r>
              <a:rPr lang="es-ES" i="1" dirty="0" err="1" smtClean="0"/>
              <a:t>cap</a:t>
            </a:r>
            <a:r>
              <a:rPr lang="es-ES" i="1" dirty="0" smtClean="0"/>
              <a:t> VII</a:t>
            </a:r>
          </a:p>
          <a:p>
            <a:endParaRPr lang="es-ES" i="1" dirty="0" smtClean="0"/>
          </a:p>
          <a:p>
            <a:r>
              <a:rPr lang="es-ES" i="1" dirty="0" smtClean="0"/>
              <a:t>(…) Junto </a:t>
            </a:r>
            <a:r>
              <a:rPr lang="es-ES" i="1" dirty="0"/>
              <a:t>a él estaba Sancho Panza, que tenía del cabestro a su asno, a los pies del cual estaba otro rétulo que decía «Sancho Zancas», y debía de ser que tenía, a lo que mostraba la pintura, la barriga grande, el talle corto y las zancas largas, y por esto se le debió de poner nombre de «Panza» y de «Zancas», que con estos dos sobrenombres le llama algunas veces la </a:t>
            </a:r>
            <a:r>
              <a:rPr lang="es-ES" i="1" dirty="0" smtClean="0"/>
              <a:t>historia(…) Cap. IX</a:t>
            </a:r>
            <a:endParaRPr lang="es-ES" i="1" dirty="0"/>
          </a:p>
          <a:p>
            <a:endParaRPr lang="es-ES" dirty="0">
              <a:latin typeface="Georgia" panose="02040502050405020303"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8482" y="118443"/>
            <a:ext cx="3779912" cy="66340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85950" y="118443"/>
            <a:ext cx="4834122" cy="707886"/>
          </a:xfrm>
          <a:prstGeom prst="rect">
            <a:avLst/>
          </a:prstGeom>
          <a:noFill/>
        </p:spPr>
        <p:txBody>
          <a:bodyPr wrap="square" rtlCol="0">
            <a:spAutoFit/>
          </a:bodyPr>
          <a:lstStyle/>
          <a:p>
            <a:r>
              <a:rPr lang="es-ES" sz="4000" b="1" dirty="0" smtClean="0">
                <a:solidFill>
                  <a:srgbClr val="FF0000"/>
                </a:solidFill>
                <a:latin typeface="Lucida Calligraphy" panose="03010101010101010101" pitchFamily="66" charset="0"/>
              </a:rPr>
              <a:t>Sancho Panza</a:t>
            </a:r>
            <a:endParaRPr lang="es-ES" sz="4000" b="1" dirty="0">
              <a:solidFill>
                <a:srgbClr val="FF0000"/>
              </a:solidFill>
              <a:latin typeface="Lucida Calligraphy" panose="03010101010101010101" pitchFamily="66" charset="0"/>
            </a:endParaRPr>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12</a:t>
            </a:fld>
            <a:endParaRPr lang="es-ES"/>
          </a:p>
        </p:txBody>
      </p:sp>
    </p:spTree>
    <p:extLst>
      <p:ext uri="{BB962C8B-B14F-4D97-AF65-F5344CB8AC3E}">
        <p14:creationId xmlns:p14="http://schemas.microsoft.com/office/powerpoint/2010/main" val="2268613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323528" y="764704"/>
            <a:ext cx="4176464" cy="6217087"/>
          </a:xfrm>
          <a:prstGeom prst="rect">
            <a:avLst/>
          </a:prstGeom>
        </p:spPr>
        <p:txBody>
          <a:bodyPr wrap="square">
            <a:spAutoFit/>
          </a:bodyPr>
          <a:lstStyle/>
          <a:p>
            <a:pPr lvl="0" fontAlgn="base">
              <a:spcBef>
                <a:spcPct val="0"/>
              </a:spcBef>
              <a:spcAft>
                <a:spcPct val="0"/>
              </a:spcAft>
            </a:pPr>
            <a:r>
              <a:rPr lang="es-ES" sz="2000" i="1" dirty="0"/>
              <a:t>Frisaba la edad de nuestro hidalgo con los cincuenta años. Era de complexión recia, seco de carnes, enjuto de rostro, gran madrugador y amigo de la </a:t>
            </a:r>
            <a:r>
              <a:rPr lang="es-ES" sz="2000" i="1" dirty="0" smtClean="0"/>
              <a:t>caza</a:t>
            </a:r>
            <a:r>
              <a:rPr lang="es-ES" sz="2000" i="1" dirty="0"/>
              <a:t> </a:t>
            </a:r>
            <a:r>
              <a:rPr lang="es-ES" sz="2000" i="1" dirty="0" smtClean="0"/>
              <a:t>(…)cap. I- I parte.</a:t>
            </a:r>
            <a:endParaRPr lang="es-ES" altLang="es-ES" sz="2000" i="1" dirty="0" smtClean="0">
              <a:solidFill>
                <a:prstClr val="black"/>
              </a:solidFill>
            </a:endParaRPr>
          </a:p>
          <a:p>
            <a:pPr lvl="0" fontAlgn="base">
              <a:spcBef>
                <a:spcPct val="0"/>
              </a:spcBef>
              <a:spcAft>
                <a:spcPct val="0"/>
              </a:spcAft>
            </a:pPr>
            <a:r>
              <a:rPr lang="es-ES" altLang="es-ES" sz="2000" i="1" dirty="0" smtClean="0">
                <a:solidFill>
                  <a:prstClr val="black"/>
                </a:solidFill>
              </a:rPr>
              <a:t>Quedó </a:t>
            </a:r>
            <a:r>
              <a:rPr lang="es-ES" altLang="es-ES" sz="2000" i="1" dirty="0">
                <a:solidFill>
                  <a:prstClr val="black"/>
                </a:solidFill>
              </a:rPr>
              <a:t>don Quijote, después de desarmado, en sus estrechos greguescos y en su jubón de camuza, seco, alto, tendido , con las quijadas que por de dentro se besaba la una con la otra: figura, que a no tener cuenta las doncellas que le servían con disimular la risa (que fue una de las precisas órdenes que sus señores les habían dado) reventaran </a:t>
            </a:r>
            <a:r>
              <a:rPr lang="es-ES" altLang="es-ES" sz="2000" i="1" dirty="0" smtClean="0">
                <a:solidFill>
                  <a:prstClr val="black"/>
                </a:solidFill>
              </a:rPr>
              <a:t>riendo (…) </a:t>
            </a:r>
            <a:r>
              <a:rPr lang="es-ES" altLang="es-ES" sz="2000" i="1" dirty="0" err="1" smtClean="0">
                <a:solidFill>
                  <a:prstClr val="black"/>
                </a:solidFill>
              </a:rPr>
              <a:t>Cap</a:t>
            </a:r>
            <a:r>
              <a:rPr lang="es-ES" altLang="es-ES" sz="2000" i="1" dirty="0" smtClean="0">
                <a:solidFill>
                  <a:prstClr val="black"/>
                </a:solidFill>
              </a:rPr>
              <a:t> XXI II parte.</a:t>
            </a:r>
            <a:endParaRPr lang="es-ES" altLang="es-ES" sz="2000" i="1" dirty="0">
              <a:solidFill>
                <a:prstClr val="black"/>
              </a:solidFill>
            </a:endParaRPr>
          </a:p>
          <a:p>
            <a:endParaRPr lang="es-ES" sz="2000" dirty="0">
              <a:latin typeface="Lucida Calligraphy" panose="03010101010101010101" pitchFamily="66" charset="0"/>
            </a:endParaRPr>
          </a:p>
          <a:p>
            <a:r>
              <a:rPr lang="es-ES" dirty="0"/>
              <a:t> </a:t>
            </a:r>
          </a:p>
        </p:txBody>
      </p:sp>
      <p:pic>
        <p:nvPicPr>
          <p:cNvPr id="10242" name="Picture 2"/>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584858" y="116632"/>
            <a:ext cx="4451638"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13</a:t>
            </a:fld>
            <a:endParaRPr lang="es-ES"/>
          </a:p>
        </p:txBody>
      </p:sp>
    </p:spTree>
    <p:extLst>
      <p:ext uri="{BB962C8B-B14F-4D97-AF65-F5344CB8AC3E}">
        <p14:creationId xmlns:p14="http://schemas.microsoft.com/office/powerpoint/2010/main" val="9868738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CuadroTexto"/>
          <p:cNvSpPr txBox="1"/>
          <p:nvPr/>
        </p:nvSpPr>
        <p:spPr>
          <a:xfrm>
            <a:off x="-20729" y="10935"/>
            <a:ext cx="9160443" cy="316835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38100">
            <a:solidFill>
              <a:schemeClr val="accent1"/>
            </a:solidFill>
          </a:ln>
        </p:spPr>
        <p:txBody>
          <a:bodyPr wrap="square" rtlCol="0">
            <a:prstTxWarp prst="textDeflateInflate">
              <a:avLst>
                <a:gd name="adj" fmla="val 28483"/>
              </a:avLst>
            </a:prstTxWarp>
            <a:spAutoFit/>
          </a:bodyPr>
          <a:lstStyle/>
          <a:p>
            <a:pPr algn="ctr"/>
            <a:r>
              <a:rPr lang="es-ES" sz="2800" b="1" dirty="0" smtClean="0">
                <a:solidFill>
                  <a:srgbClr val="FF0000"/>
                </a:solidFill>
              </a:rPr>
              <a:t>I PARTE:</a:t>
            </a:r>
          </a:p>
          <a:p>
            <a:r>
              <a:rPr lang="es-ES" sz="2400" dirty="0" smtClean="0"/>
              <a:t>EL INGENIOSO HIDALGO DON QUIJOTE DE LA MANCHA</a:t>
            </a:r>
            <a:endParaRPr lang="es-ES" sz="2400" dirty="0"/>
          </a:p>
        </p:txBody>
      </p:sp>
      <p:sp>
        <p:nvSpPr>
          <p:cNvPr id="2" name="1 CuadroTexto"/>
          <p:cNvSpPr txBox="1"/>
          <p:nvPr/>
        </p:nvSpPr>
        <p:spPr>
          <a:xfrm>
            <a:off x="323528" y="3573016"/>
            <a:ext cx="8640960" cy="3064669"/>
          </a:xfrm>
          <a:prstGeom prst="round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0800000" scaled="1"/>
            <a:tileRect/>
          </a:gradFill>
          <a:ln w="57150">
            <a:solidFill>
              <a:schemeClr val="accent1"/>
            </a:solidFill>
          </a:ln>
        </p:spPr>
        <p:txBody>
          <a:bodyPr wrap="square" rtlCol="0">
            <a:spAutoFit/>
          </a:bodyPr>
          <a:lstStyle/>
          <a:p>
            <a:r>
              <a:rPr lang="es-ES" sz="2000" b="1" dirty="0" smtClean="0"/>
              <a:t>I SALIDA</a:t>
            </a:r>
            <a:r>
              <a:rPr lang="es-ES" sz="2000" dirty="0" smtClean="0"/>
              <a:t>:  Alonso Quijano, transformado en Don Quijote, </a:t>
            </a:r>
            <a:r>
              <a:rPr lang="es-ES" sz="2000" b="1" dirty="0" smtClean="0"/>
              <a:t>“</a:t>
            </a:r>
            <a:r>
              <a:rPr lang="es-ES" sz="2000" b="1" i="1" dirty="0" smtClean="0"/>
              <a:t>…subió sobre su hermoso caballo Rocinante y comenzó a caminar sobre el antiguo y conocido Campo de Montiel…”</a:t>
            </a:r>
          </a:p>
          <a:p>
            <a:endParaRPr lang="es-ES" sz="2000" b="1" i="1" dirty="0"/>
          </a:p>
          <a:p>
            <a:r>
              <a:rPr lang="es-ES" sz="2000" b="1" dirty="0" smtClean="0"/>
              <a:t>II SALIDA: </a:t>
            </a:r>
          </a:p>
          <a:p>
            <a:r>
              <a:rPr lang="es-ES" sz="2000" b="1" dirty="0" smtClean="0">
                <a:latin typeface="Georgia" panose="02040502050405020303" pitchFamily="18" charset="0"/>
              </a:rPr>
              <a:t>“…</a:t>
            </a:r>
            <a:r>
              <a:rPr lang="es-ES" sz="2000" b="1" i="1" dirty="0" smtClean="0">
                <a:latin typeface="Georgia" panose="02040502050405020303" pitchFamily="18" charset="0"/>
              </a:rPr>
              <a:t>S</a:t>
            </a:r>
            <a:r>
              <a:rPr lang="es-ES" b="1" i="1" dirty="0" smtClean="0">
                <a:latin typeface="Georgia" panose="02040502050405020303" pitchFamily="18" charset="0"/>
              </a:rPr>
              <a:t>in </a:t>
            </a:r>
            <a:r>
              <a:rPr lang="es-ES" b="1" i="1" dirty="0">
                <a:latin typeface="Georgia" panose="02040502050405020303" pitchFamily="18" charset="0"/>
              </a:rPr>
              <a:t>despedirse Panza de sus hijos y mujer, ni don Quijote de su ama y sobrina, una noche se salieron del lugar sin que persona los </a:t>
            </a:r>
            <a:r>
              <a:rPr lang="es-ES" b="1" i="1" dirty="0" smtClean="0">
                <a:latin typeface="Georgia" panose="02040502050405020303" pitchFamily="18" charset="0"/>
              </a:rPr>
              <a:t>viese; </a:t>
            </a:r>
            <a:r>
              <a:rPr lang="es-ES" b="1" i="1" dirty="0">
                <a:latin typeface="Georgia" panose="02040502050405020303" pitchFamily="18" charset="0"/>
              </a:rPr>
              <a:t>en la cual caminaron tanto, que al amanecer se tuvieron por seguros de que no los hallarían aunque los </a:t>
            </a:r>
            <a:r>
              <a:rPr lang="es-ES" b="1" i="1" dirty="0" smtClean="0">
                <a:latin typeface="Georgia" panose="02040502050405020303" pitchFamily="18" charset="0"/>
              </a:rPr>
              <a:t>buscasen…”</a:t>
            </a:r>
            <a:endParaRPr lang="es-ES" b="1" i="1" dirty="0">
              <a:latin typeface="Georgia" panose="02040502050405020303" pitchFamily="18" charset="0"/>
            </a:endParaRPr>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14</a:t>
            </a:fld>
            <a:endParaRPr lang="es-ES"/>
          </a:p>
        </p:txBody>
      </p:sp>
    </p:spTree>
    <p:extLst>
      <p:ext uri="{BB962C8B-B14F-4D97-AF65-F5344CB8AC3E}">
        <p14:creationId xmlns:p14="http://schemas.microsoft.com/office/powerpoint/2010/main" val="4013096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Rectángulo redondeado"/>
          <p:cNvSpPr/>
          <p:nvPr/>
        </p:nvSpPr>
        <p:spPr>
          <a:xfrm>
            <a:off x="0" y="263060"/>
            <a:ext cx="4851342" cy="6366510"/>
          </a:xfrm>
          <a:prstGeom prst="round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38100">
            <a:solidFill>
              <a:schemeClr val="accent1"/>
            </a:solidFill>
          </a:ln>
        </p:spPr>
        <p:txBody>
          <a:bodyPr wrap="square">
            <a:spAutoFit/>
          </a:bodyPr>
          <a:lstStyle/>
          <a:p>
            <a:r>
              <a:rPr lang="es-ES" b="1" dirty="0">
                <a:solidFill>
                  <a:srgbClr val="505050"/>
                </a:solidFill>
                <a:latin typeface="Lucida Handwriting" panose="03010101010101010101" pitchFamily="66" charset="0"/>
              </a:rPr>
              <a:t>"En un lugar de la Mancha, de cuyo nombre no quiero acordarme, no ha mucho tiempo que vivía un hidalgo de los de lanza en astillero, adarga antigua, rocín flaco y galgo corredor. Una </a:t>
            </a:r>
            <a:r>
              <a:rPr lang="es-ES" b="1" dirty="0" smtClean="0">
                <a:solidFill>
                  <a:srgbClr val="505050"/>
                </a:solidFill>
                <a:latin typeface="Lucida Handwriting" panose="03010101010101010101" pitchFamily="66" charset="0"/>
              </a:rPr>
              <a:t>olla </a:t>
            </a:r>
            <a:r>
              <a:rPr lang="es-ES" b="1" dirty="0">
                <a:solidFill>
                  <a:srgbClr val="505050"/>
                </a:solidFill>
                <a:latin typeface="Lucida Handwriting" panose="03010101010101010101" pitchFamily="66" charset="0"/>
              </a:rPr>
              <a:t>de algo más vaca que carnero, salpicón las más noches, duelos y quebrantos los sábados, lentejas los viernes, algún palomino de añadidura los domingos, consumían las tres partes de su hacienda. </a:t>
            </a:r>
            <a:endParaRPr lang="es-ES" b="1" dirty="0" smtClean="0">
              <a:solidFill>
                <a:srgbClr val="505050"/>
              </a:solidFill>
              <a:latin typeface="Lucida Handwriting" panose="03010101010101010101" pitchFamily="66" charset="0"/>
            </a:endParaRPr>
          </a:p>
          <a:p>
            <a:r>
              <a:rPr lang="es-ES" b="1" dirty="0" smtClean="0">
                <a:solidFill>
                  <a:srgbClr val="505050"/>
                </a:solidFill>
                <a:latin typeface="Lucida Handwriting" panose="03010101010101010101" pitchFamily="66" charset="0"/>
              </a:rPr>
              <a:t>El </a:t>
            </a:r>
            <a:r>
              <a:rPr lang="es-ES" b="1" dirty="0">
                <a:solidFill>
                  <a:srgbClr val="505050"/>
                </a:solidFill>
                <a:latin typeface="Lucida Handwriting" panose="03010101010101010101" pitchFamily="66" charset="0"/>
              </a:rPr>
              <a:t>resto de ella concluían sayo de velarte, calzas de velludo para las fiestas, con sus pantuflos de lo mismo, y los días de entre semana se honraba con su vellorí de lo más fino.</a:t>
            </a:r>
            <a:endParaRPr lang="es-ES" b="1" dirty="0">
              <a:latin typeface="Lucida Handwriting" panose="03010101010101010101" pitchFamily="66" charset="0"/>
            </a:endParaRP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030854" y="116632"/>
            <a:ext cx="3943978" cy="6624736"/>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15</a:t>
            </a:fld>
            <a:endParaRPr lang="es-ES"/>
          </a:p>
        </p:txBody>
      </p:sp>
    </p:spTree>
    <p:extLst>
      <p:ext uri="{BB962C8B-B14F-4D97-AF65-F5344CB8AC3E}">
        <p14:creationId xmlns:p14="http://schemas.microsoft.com/office/powerpoint/2010/main" val="1375950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CuadroTexto"/>
          <p:cNvSpPr txBox="1"/>
          <p:nvPr/>
        </p:nvSpPr>
        <p:spPr>
          <a:xfrm>
            <a:off x="8669" y="0"/>
            <a:ext cx="5472608" cy="523220"/>
          </a:xfrm>
          <a:prstGeom prst="rect">
            <a:avLst/>
          </a:prstGeom>
          <a:noFill/>
        </p:spPr>
        <p:txBody>
          <a:bodyPr wrap="square" rtlCol="0">
            <a:spAutoFit/>
          </a:bodyPr>
          <a:lstStyle/>
          <a:p>
            <a:pPr algn="ctr"/>
            <a:r>
              <a:rPr lang="es-ES" sz="2800" b="1" dirty="0" smtClean="0">
                <a:solidFill>
                  <a:srgbClr val="FF0000"/>
                </a:solidFill>
                <a:latin typeface="Lucida Handwriting" panose="03010101010101010101" pitchFamily="66" charset="0"/>
              </a:rPr>
              <a:t>El ingenioso hidalgo…</a:t>
            </a:r>
            <a:endParaRPr lang="es-ES" sz="2800" b="1" dirty="0">
              <a:solidFill>
                <a:srgbClr val="FF0000"/>
              </a:solidFill>
              <a:latin typeface="Lucida Handwriting" panose="03010101010101010101"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0984" y="261610"/>
            <a:ext cx="4573016" cy="6119718"/>
          </a:xfrm>
          <a:prstGeom prst="ellipse">
            <a:avLst/>
          </a:prstGeom>
          <a:ln>
            <a:noFill/>
          </a:ln>
          <a:effectLst>
            <a:softEdge rad="112500"/>
          </a:effectLst>
          <a:scene3d>
            <a:camera prst="orthographicFront"/>
            <a:lightRig rig="threePt" dir="t"/>
          </a:scene3d>
          <a:sp3d>
            <a:bevelT w="114300" prst="hardEdg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92507" y="523220"/>
            <a:ext cx="4032448" cy="2585323"/>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w="28575">
            <a:solidFill>
              <a:srgbClr val="00B0F0"/>
            </a:solidFill>
          </a:ln>
        </p:spPr>
        <p:txBody>
          <a:bodyPr wrap="square" rtlCol="0">
            <a:spAutoFit/>
          </a:bodyPr>
          <a:lstStyle/>
          <a:p>
            <a:r>
              <a:rPr lang="es-ES" dirty="0" smtClean="0"/>
              <a:t>Su primera salida dura tres días. Sale solo, es armado caballero en una venta. </a:t>
            </a:r>
            <a:r>
              <a:rPr lang="es-ES" dirty="0"/>
              <a:t>L</a:t>
            </a:r>
            <a:r>
              <a:rPr lang="es-ES" dirty="0" smtClean="0"/>
              <a:t>ibera </a:t>
            </a:r>
            <a:r>
              <a:rPr lang="es-ES" dirty="0"/>
              <a:t>a un muchacho de los malos tratos de su amo, se encuentra con </a:t>
            </a:r>
            <a:r>
              <a:rPr lang="es-ES" dirty="0" smtClean="0"/>
              <a:t>unos </a:t>
            </a:r>
            <a:r>
              <a:rPr lang="es-ES" dirty="0"/>
              <a:t>mercaderes toledanos y es apaleado por un mozo de mulas. Molido y maltrecho es recogido por don Alonso, vecino de don Quijote, </a:t>
            </a:r>
            <a:r>
              <a:rPr lang="es-ES" dirty="0" smtClean="0"/>
              <a:t>que  </a:t>
            </a:r>
            <a:r>
              <a:rPr lang="es-ES" dirty="0"/>
              <a:t>lo lleva </a:t>
            </a:r>
            <a:r>
              <a:rPr lang="es-ES" dirty="0" smtClean="0"/>
              <a:t>de regreso a su casa</a:t>
            </a:r>
            <a:r>
              <a:rPr lang="es-ES" dirty="0"/>
              <a:t>.</a:t>
            </a:r>
          </a:p>
        </p:txBody>
      </p:sp>
      <p:sp>
        <p:nvSpPr>
          <p:cNvPr id="6" name="5 Rectángulo redondeado"/>
          <p:cNvSpPr/>
          <p:nvPr/>
        </p:nvSpPr>
        <p:spPr>
          <a:xfrm rot="20900990">
            <a:off x="355014" y="3558136"/>
            <a:ext cx="4314575" cy="2826306"/>
          </a:xfrm>
          <a:prstGeom prst="round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scene3d>
            <a:camera prst="orthographicFront"/>
            <a:lightRig rig="threePt" dir="t"/>
          </a:scene3d>
          <a:sp3d>
            <a:bevelT prst="relaxedInset"/>
          </a:sp3d>
        </p:spPr>
        <p:txBody>
          <a:bodyPr wrap="square">
            <a:spAutoFit/>
          </a:bodyPr>
          <a:lstStyle/>
          <a:p>
            <a:r>
              <a:rPr lang="es-ES" sz="1600" b="1" i="1" dirty="0">
                <a:solidFill>
                  <a:srgbClr val="333333"/>
                </a:solidFill>
                <a:latin typeface="+mj-lt"/>
                <a:ea typeface="Tahoma" panose="020B0604030504040204" pitchFamily="34" charset="0"/>
                <a:cs typeface="Tahoma" panose="020B0604030504040204" pitchFamily="34" charset="0"/>
              </a:rPr>
              <a:t>—</a:t>
            </a:r>
            <a:r>
              <a:rPr lang="es-ES" sz="1600" b="1" i="1" dirty="0">
                <a:solidFill>
                  <a:srgbClr val="333333"/>
                </a:solidFill>
                <a:latin typeface="Lucida Handwriting" panose="03010101010101010101" pitchFamily="66" charset="0"/>
                <a:ea typeface="Tahoma" panose="020B0604030504040204" pitchFamily="34" charset="0"/>
                <a:cs typeface="Tahoma" panose="020B0604030504040204" pitchFamily="34" charset="0"/>
              </a:rPr>
              <a:t>Mire vuestra merced, señor, pecador de mí, que yo no soy don Rodrigo de Narváez, ni el </a:t>
            </a:r>
            <a:r>
              <a:rPr lang="es-ES" sz="1600" b="1" i="1" dirty="0" smtClean="0">
                <a:solidFill>
                  <a:srgbClr val="333333"/>
                </a:solidFill>
                <a:latin typeface="Lucida Handwriting" panose="03010101010101010101" pitchFamily="66" charset="0"/>
                <a:ea typeface="Tahoma" panose="020B0604030504040204" pitchFamily="34" charset="0"/>
                <a:cs typeface="Tahoma" panose="020B0604030504040204" pitchFamily="34" charset="0"/>
              </a:rPr>
              <a:t>marqués</a:t>
            </a:r>
            <a:r>
              <a:rPr lang="es-ES" sz="1600" b="1" i="1" dirty="0">
                <a:solidFill>
                  <a:srgbClr val="333333"/>
                </a:solidFill>
                <a:latin typeface="Lucida Handwriting" panose="03010101010101010101" pitchFamily="66" charset="0"/>
                <a:ea typeface="Tahoma" panose="020B0604030504040204" pitchFamily="34" charset="0"/>
                <a:cs typeface="Tahoma" panose="020B0604030504040204" pitchFamily="34" charset="0"/>
              </a:rPr>
              <a:t> de Mantua, sino Pedro Alonso, su vecino; ni vuestra merced es Valdovinos, ni </a:t>
            </a:r>
            <a:r>
              <a:rPr lang="es-ES" sz="1600" b="1" i="1" dirty="0" err="1">
                <a:solidFill>
                  <a:srgbClr val="333333"/>
                </a:solidFill>
                <a:latin typeface="Lucida Handwriting" panose="03010101010101010101" pitchFamily="66" charset="0"/>
                <a:ea typeface="Tahoma" panose="020B0604030504040204" pitchFamily="34" charset="0"/>
                <a:cs typeface="Tahoma" panose="020B0604030504040204" pitchFamily="34" charset="0"/>
              </a:rPr>
              <a:t>Abindarráez</a:t>
            </a:r>
            <a:r>
              <a:rPr lang="es-ES" sz="1600" b="1" i="1" dirty="0">
                <a:solidFill>
                  <a:srgbClr val="333333"/>
                </a:solidFill>
                <a:latin typeface="Lucida Handwriting" panose="03010101010101010101" pitchFamily="66" charset="0"/>
                <a:ea typeface="Tahoma" panose="020B0604030504040204" pitchFamily="34" charset="0"/>
                <a:cs typeface="Tahoma" panose="020B0604030504040204" pitchFamily="34" charset="0"/>
              </a:rPr>
              <a:t>, sino el honrado </a:t>
            </a:r>
            <a:r>
              <a:rPr lang="es-ES" sz="1600" b="1" i="1" dirty="0" smtClean="0">
                <a:solidFill>
                  <a:srgbClr val="333333"/>
                </a:solidFill>
                <a:latin typeface="Lucida Handwriting" panose="03010101010101010101" pitchFamily="66" charset="0"/>
                <a:ea typeface="Tahoma" panose="020B0604030504040204" pitchFamily="34" charset="0"/>
                <a:cs typeface="Tahoma" panose="020B0604030504040204" pitchFamily="34" charset="0"/>
              </a:rPr>
              <a:t>hidalgo, el </a:t>
            </a:r>
            <a:r>
              <a:rPr lang="es-ES" sz="1600" b="1" i="1" dirty="0">
                <a:solidFill>
                  <a:srgbClr val="333333"/>
                </a:solidFill>
                <a:latin typeface="Lucida Handwriting" panose="03010101010101010101" pitchFamily="66" charset="0"/>
                <a:ea typeface="Tahoma" panose="020B0604030504040204" pitchFamily="34" charset="0"/>
                <a:cs typeface="Tahoma" panose="020B0604030504040204" pitchFamily="34" charset="0"/>
              </a:rPr>
              <a:t>señor </a:t>
            </a:r>
            <a:r>
              <a:rPr lang="es-ES" sz="1600" b="1" i="1" dirty="0" err="1" smtClean="0">
                <a:solidFill>
                  <a:srgbClr val="333333"/>
                </a:solidFill>
                <a:latin typeface="Lucida Handwriting" panose="03010101010101010101" pitchFamily="66" charset="0"/>
                <a:ea typeface="Tahoma" panose="020B0604030504040204" pitchFamily="34" charset="0"/>
                <a:cs typeface="Tahoma" panose="020B0604030504040204" pitchFamily="34" charset="0"/>
              </a:rPr>
              <a:t>Quijana</a:t>
            </a:r>
            <a:r>
              <a:rPr lang="es-ES" sz="1600" b="1" i="1" dirty="0" smtClean="0">
                <a:solidFill>
                  <a:srgbClr val="333333"/>
                </a:solidFill>
                <a:latin typeface="Lucida Handwriting" panose="03010101010101010101" pitchFamily="66" charset="0"/>
                <a:ea typeface="Tahoma" panose="020B0604030504040204" pitchFamily="34" charset="0"/>
                <a:cs typeface="Tahoma" panose="020B0604030504040204" pitchFamily="34" charset="0"/>
              </a:rPr>
              <a:t>.</a:t>
            </a:r>
            <a:endParaRPr lang="es-ES" sz="1600" b="1" i="1" dirty="0">
              <a:solidFill>
                <a:srgbClr val="333333"/>
              </a:solidFill>
              <a:latin typeface="Lucida Handwriting" panose="03010101010101010101" pitchFamily="66" charset="0"/>
              <a:ea typeface="Tahoma" panose="020B0604030504040204" pitchFamily="34" charset="0"/>
              <a:cs typeface="Tahoma" panose="020B0604030504040204" pitchFamily="34" charset="0"/>
            </a:endParaRPr>
          </a:p>
          <a:p>
            <a:r>
              <a:rPr lang="es-ES" sz="1600" b="1" i="1" dirty="0">
                <a:solidFill>
                  <a:srgbClr val="333333"/>
                </a:solidFill>
                <a:latin typeface="Lucida Handwriting" panose="03010101010101010101" pitchFamily="66" charset="0"/>
                <a:ea typeface="Tahoma" panose="020B0604030504040204" pitchFamily="34" charset="0"/>
                <a:cs typeface="Tahoma" panose="020B0604030504040204" pitchFamily="34" charset="0"/>
              </a:rPr>
              <a:t>—Yo sé quién </a:t>
            </a:r>
            <a:r>
              <a:rPr lang="es-ES" sz="1600" b="1" i="1" dirty="0" smtClean="0">
                <a:solidFill>
                  <a:srgbClr val="333333"/>
                </a:solidFill>
                <a:latin typeface="Lucida Handwriting" panose="03010101010101010101" pitchFamily="66" charset="0"/>
                <a:ea typeface="Tahoma" panose="020B0604030504040204" pitchFamily="34" charset="0"/>
                <a:cs typeface="Tahoma" panose="020B0604030504040204" pitchFamily="34" charset="0"/>
              </a:rPr>
              <a:t>soy</a:t>
            </a:r>
            <a:r>
              <a:rPr lang="es-ES" sz="1600" b="1" i="1" dirty="0">
                <a:solidFill>
                  <a:srgbClr val="333333"/>
                </a:solidFill>
                <a:latin typeface="Lucida Handwriting" panose="03010101010101010101" pitchFamily="66" charset="0"/>
                <a:ea typeface="Tahoma" panose="020B0604030504040204" pitchFamily="34" charset="0"/>
                <a:cs typeface="Tahoma" panose="020B0604030504040204" pitchFamily="34" charset="0"/>
              </a:rPr>
              <a:t> —respondió don Quijote—</a:t>
            </a:r>
            <a:endParaRPr lang="es-ES" sz="1600" b="1" i="1" dirty="0">
              <a:solidFill>
                <a:srgbClr val="333333"/>
              </a:solidFill>
              <a:effectLst/>
              <a:latin typeface="Lucida Handwriting" panose="03010101010101010101" pitchFamily="66" charset="0"/>
              <a:ea typeface="Tahoma" panose="020B0604030504040204" pitchFamily="34" charset="0"/>
              <a:cs typeface="Tahoma" panose="020B0604030504040204" pitchFamily="34" charset="0"/>
            </a:endParaRPr>
          </a:p>
        </p:txBody>
      </p:sp>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16</a:t>
            </a:fld>
            <a:endParaRPr lang="es-ES"/>
          </a:p>
        </p:txBody>
      </p:sp>
    </p:spTree>
    <p:extLst>
      <p:ext uri="{BB962C8B-B14F-4D97-AF65-F5344CB8AC3E}">
        <p14:creationId xmlns:p14="http://schemas.microsoft.com/office/powerpoint/2010/main" val="909311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CuadroTexto"/>
          <p:cNvSpPr txBox="1"/>
          <p:nvPr/>
        </p:nvSpPr>
        <p:spPr>
          <a:xfrm>
            <a:off x="140469" y="13392"/>
            <a:ext cx="8902145" cy="646331"/>
          </a:xfrm>
          <a:prstGeom prst="rect">
            <a:avLst/>
          </a:prstGeom>
          <a:noFill/>
        </p:spPr>
        <p:txBody>
          <a:bodyPr wrap="square" rtlCol="0">
            <a:spAutoFit/>
          </a:bodyPr>
          <a:lstStyle/>
          <a:p>
            <a:r>
              <a:rPr lang="es-ES" dirty="0">
                <a:solidFill>
                  <a:srgbClr val="FF0000"/>
                </a:solidFill>
                <a:latin typeface="Palatino Linotype" panose="02040502050505030304" pitchFamily="18" charset="0"/>
              </a:rPr>
              <a:t> </a:t>
            </a:r>
            <a:r>
              <a:rPr lang="es-ES" dirty="0" err="1" smtClean="0">
                <a:solidFill>
                  <a:srgbClr val="FF0000"/>
                </a:solidFill>
                <a:latin typeface="Palatino Linotype" panose="02040502050505030304" pitchFamily="18" charset="0"/>
              </a:rPr>
              <a:t>Cap</a:t>
            </a:r>
            <a:r>
              <a:rPr lang="es-ES" dirty="0" smtClean="0">
                <a:solidFill>
                  <a:srgbClr val="FF0000"/>
                </a:solidFill>
                <a:latin typeface="Palatino Linotype" panose="02040502050505030304" pitchFamily="18" charset="0"/>
              </a:rPr>
              <a:t> VIII </a:t>
            </a:r>
            <a:r>
              <a:rPr lang="es-ES" b="1" i="1" dirty="0" smtClean="0">
                <a:latin typeface="Palatino Linotype" panose="02040502050505030304" pitchFamily="18" charset="0"/>
              </a:rPr>
              <a:t>Del </a:t>
            </a:r>
            <a:r>
              <a:rPr lang="es-ES" b="1" i="1" dirty="0">
                <a:latin typeface="Palatino Linotype" panose="02040502050505030304" pitchFamily="18" charset="0"/>
              </a:rPr>
              <a:t>buen suceso que el valeroso don Quijote tuvo en la espantable y jamás imaginada aventura de los molinos de viento,</a:t>
            </a:r>
          </a:p>
        </p:txBody>
      </p:sp>
      <p:sp>
        <p:nvSpPr>
          <p:cNvPr id="6" name="5 Rectángulo redondeado"/>
          <p:cNvSpPr/>
          <p:nvPr/>
        </p:nvSpPr>
        <p:spPr>
          <a:xfrm>
            <a:off x="239768" y="902977"/>
            <a:ext cx="4217261" cy="5670173"/>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rgbClr val="FFC000"/>
            </a:solidFill>
          </a:ln>
        </p:spPr>
        <p:txBody>
          <a:bodyPr wrap="square">
            <a:spAutoFit/>
          </a:bodyPr>
          <a:lstStyle/>
          <a:p>
            <a:r>
              <a:rPr lang="es-ES" sz="1600" b="1" i="1" dirty="0">
                <a:solidFill>
                  <a:srgbClr val="333333"/>
                </a:solidFill>
              </a:rPr>
              <a:t>—¿Qué gigantes? —dijo Sancho Panza.</a:t>
            </a:r>
          </a:p>
          <a:p>
            <a:r>
              <a:rPr lang="es-ES" sz="1600" b="1" i="1" dirty="0">
                <a:solidFill>
                  <a:srgbClr val="333333"/>
                </a:solidFill>
              </a:rPr>
              <a:t>—Aquellos que allí ves —respondió su amo—, de los brazos largos, que los suelen tener algunos de casi dos leguas.</a:t>
            </a:r>
          </a:p>
          <a:p>
            <a:r>
              <a:rPr lang="es-ES" sz="1600" b="1" i="1" dirty="0">
                <a:solidFill>
                  <a:srgbClr val="333333"/>
                </a:solidFill>
              </a:rPr>
              <a:t>—Mire vuestra merced —respondió Sancho— que aquellos que allí se parecen no son gigantes</a:t>
            </a:r>
            <a:r>
              <a:rPr lang="es-ES" sz="1600" b="1" i="1" baseline="30000" dirty="0">
                <a:solidFill>
                  <a:srgbClr val="993366"/>
                </a:solidFill>
                <a:hlinkClick r:id="rId2"/>
              </a:rPr>
              <a:t>5</a:t>
            </a:r>
            <a:r>
              <a:rPr lang="es-ES" sz="1600" b="1" i="1" dirty="0">
                <a:solidFill>
                  <a:srgbClr val="333333"/>
                </a:solidFill>
              </a:rPr>
              <a:t>, sino molinos de viento, y lo que en ellos parecen brazos son las aspas, que, volteadas del viento, hacen andar la piedra del molino.</a:t>
            </a:r>
          </a:p>
          <a:p>
            <a:r>
              <a:rPr lang="es-ES" sz="1600" b="1" i="1" dirty="0">
                <a:solidFill>
                  <a:srgbClr val="333333"/>
                </a:solidFill>
              </a:rPr>
              <a:t>—Bien parece —respondió don Quijote— que no estás cursado en esto de las </a:t>
            </a:r>
            <a:r>
              <a:rPr lang="es-ES" sz="1600" b="1" i="1" dirty="0" smtClean="0">
                <a:solidFill>
                  <a:srgbClr val="333333"/>
                </a:solidFill>
              </a:rPr>
              <a:t>aventuras: </a:t>
            </a:r>
            <a:r>
              <a:rPr lang="es-ES" sz="1600" b="1" i="1" dirty="0">
                <a:solidFill>
                  <a:srgbClr val="333333"/>
                </a:solidFill>
              </a:rPr>
              <a:t>ellos son gigantes; y si tienes miedo quítate de ahí, y ponte en oración en el espacio que yo voy a entrar con ellos en fiera y desigual batalla</a:t>
            </a:r>
            <a:r>
              <a:rPr lang="es-ES" sz="1600" b="1" i="1" baseline="30000" dirty="0">
                <a:solidFill>
                  <a:srgbClr val="993366"/>
                </a:solidFill>
                <a:hlinkClick r:id="rId3"/>
              </a:rPr>
              <a:t>7</a:t>
            </a:r>
            <a:r>
              <a:rPr lang="es-ES" sz="1600" b="1" i="1" dirty="0">
                <a:solidFill>
                  <a:srgbClr val="333333"/>
                </a:solidFill>
              </a:rPr>
              <a:t>.</a:t>
            </a:r>
            <a:endParaRPr lang="es-ES" sz="1600" b="1" i="1" dirty="0">
              <a:solidFill>
                <a:srgbClr val="333333"/>
              </a:solidFill>
              <a:effectLs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7825" y="721279"/>
            <a:ext cx="4686638" cy="60951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17</a:t>
            </a:fld>
            <a:endParaRPr lang="es-ES"/>
          </a:p>
        </p:txBody>
      </p:sp>
    </p:spTree>
    <p:extLst>
      <p:ext uri="{BB962C8B-B14F-4D97-AF65-F5344CB8AC3E}">
        <p14:creationId xmlns:p14="http://schemas.microsoft.com/office/powerpoint/2010/main" val="16977709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4992"/>
          <a:stretch/>
        </p:blipFill>
        <p:spPr bwMode="auto">
          <a:xfrm>
            <a:off x="-35576" y="415945"/>
            <a:ext cx="4895608" cy="571744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redondeado"/>
          <p:cNvSpPr/>
          <p:nvPr/>
        </p:nvSpPr>
        <p:spPr>
          <a:xfrm>
            <a:off x="4860032" y="415945"/>
            <a:ext cx="4176463" cy="5832000"/>
          </a:xfrm>
          <a:prstGeom prst="roundRect">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path path="circle">
              <a:fillToRect l="50000" t="50000" r="50000" b="50000"/>
            </a:path>
            <a:tileRect/>
          </a:gradFill>
          <a:ln w="19050">
            <a:solidFill>
              <a:schemeClr val="accent1"/>
            </a:solidFill>
          </a:ln>
        </p:spPr>
        <p:txBody>
          <a:bodyPr wrap="square">
            <a:spAutoFit/>
          </a:bodyPr>
          <a:lstStyle/>
          <a:p>
            <a:r>
              <a:rPr lang="es-ES" sz="1600" dirty="0" smtClean="0">
                <a:solidFill>
                  <a:srgbClr val="333333"/>
                </a:solidFill>
              </a:rPr>
              <a:t>… </a:t>
            </a:r>
            <a:r>
              <a:rPr lang="es-ES" sz="1600" b="1" i="1" dirty="0" smtClean="0">
                <a:solidFill>
                  <a:srgbClr val="333333"/>
                </a:solidFill>
              </a:rPr>
              <a:t>Cuando </a:t>
            </a:r>
            <a:r>
              <a:rPr lang="es-ES" sz="1600" b="1" i="1" dirty="0">
                <a:solidFill>
                  <a:srgbClr val="333333"/>
                </a:solidFill>
              </a:rPr>
              <a:t>yo oí decir «Dulcinea del Toboso», quedé atónito y suspenso, porque luego se me representó que aquellos cartapacios contenían la historia de don Quijote. Con esta imaginación, le di priesa que leyese el principio, y haciéndolo </a:t>
            </a:r>
            <a:r>
              <a:rPr lang="es-ES" sz="1600" b="1" i="1" dirty="0" err="1">
                <a:solidFill>
                  <a:srgbClr val="333333"/>
                </a:solidFill>
              </a:rPr>
              <a:t>ansí</a:t>
            </a:r>
            <a:r>
              <a:rPr lang="es-ES" sz="1600" b="1" i="1" dirty="0">
                <a:solidFill>
                  <a:srgbClr val="333333"/>
                </a:solidFill>
              </a:rPr>
              <a:t>, volviendo de improviso el arábigo en castellano, dijo que decía: </a:t>
            </a:r>
            <a:r>
              <a:rPr lang="es-ES" sz="1600" b="1" dirty="0">
                <a:solidFill>
                  <a:srgbClr val="333333"/>
                </a:solidFill>
              </a:rPr>
              <a:t>Historia de don Quijote de la Mancha, escrita por </a:t>
            </a:r>
            <a:r>
              <a:rPr lang="es-ES" sz="1600" b="1" dirty="0" err="1">
                <a:solidFill>
                  <a:srgbClr val="333333"/>
                </a:solidFill>
              </a:rPr>
              <a:t>Cide</a:t>
            </a:r>
            <a:r>
              <a:rPr lang="es-ES" sz="1600" b="1" dirty="0">
                <a:solidFill>
                  <a:srgbClr val="333333"/>
                </a:solidFill>
              </a:rPr>
              <a:t> </a:t>
            </a:r>
            <a:r>
              <a:rPr lang="es-ES" sz="1600" b="1" dirty="0" err="1">
                <a:solidFill>
                  <a:srgbClr val="333333"/>
                </a:solidFill>
              </a:rPr>
              <a:t>Hamete</a:t>
            </a:r>
            <a:r>
              <a:rPr lang="es-ES" sz="1600" b="1" dirty="0">
                <a:solidFill>
                  <a:srgbClr val="333333"/>
                </a:solidFill>
              </a:rPr>
              <a:t> </a:t>
            </a:r>
            <a:r>
              <a:rPr lang="es-ES" sz="1600" b="1" dirty="0" err="1">
                <a:solidFill>
                  <a:srgbClr val="333333"/>
                </a:solidFill>
              </a:rPr>
              <a:t>Benengeli</a:t>
            </a:r>
            <a:r>
              <a:rPr lang="es-ES" sz="1600" b="1" dirty="0">
                <a:solidFill>
                  <a:srgbClr val="333333"/>
                </a:solidFill>
              </a:rPr>
              <a:t>, </a:t>
            </a:r>
            <a:r>
              <a:rPr lang="es-ES" sz="1600" b="1" i="1" dirty="0">
                <a:solidFill>
                  <a:srgbClr val="333333"/>
                </a:solidFill>
              </a:rPr>
              <a:t>historiador </a:t>
            </a:r>
            <a:r>
              <a:rPr lang="es-ES" sz="1600" b="1" i="1" dirty="0" smtClean="0">
                <a:solidFill>
                  <a:srgbClr val="333333"/>
                </a:solidFill>
              </a:rPr>
              <a:t>arábigo… `[…]</a:t>
            </a:r>
            <a:endParaRPr lang="es-ES" sz="1600" b="1" i="1" dirty="0">
              <a:solidFill>
                <a:srgbClr val="333333"/>
              </a:solidFill>
            </a:endParaRPr>
          </a:p>
          <a:p>
            <a:r>
              <a:rPr lang="es-ES" sz="1600" b="1" i="1" dirty="0" err="1" smtClean="0">
                <a:solidFill>
                  <a:srgbClr val="333333"/>
                </a:solidFill>
              </a:rPr>
              <a:t>Apartéme</a:t>
            </a:r>
            <a:r>
              <a:rPr lang="es-ES" sz="1600" b="1" i="1" baseline="30000" dirty="0">
                <a:solidFill>
                  <a:srgbClr val="993366"/>
                </a:solidFill>
              </a:rPr>
              <a:t> </a:t>
            </a:r>
            <a:r>
              <a:rPr lang="es-ES" sz="1600" b="1" i="1" dirty="0" smtClean="0">
                <a:solidFill>
                  <a:srgbClr val="333333"/>
                </a:solidFill>
              </a:rPr>
              <a:t>luego </a:t>
            </a:r>
            <a:r>
              <a:rPr lang="es-ES" sz="1600" b="1" i="1" dirty="0">
                <a:solidFill>
                  <a:srgbClr val="333333"/>
                </a:solidFill>
              </a:rPr>
              <a:t>con el morisco por el claustro de la iglesia </a:t>
            </a:r>
            <a:r>
              <a:rPr lang="es-ES" sz="1600" b="1" i="1" dirty="0" smtClean="0">
                <a:solidFill>
                  <a:srgbClr val="333333"/>
                </a:solidFill>
              </a:rPr>
              <a:t>mayor, </a:t>
            </a:r>
            <a:r>
              <a:rPr lang="es-ES" sz="1600" b="1" i="1" dirty="0">
                <a:solidFill>
                  <a:srgbClr val="333333"/>
                </a:solidFill>
              </a:rPr>
              <a:t>y </a:t>
            </a:r>
            <a:r>
              <a:rPr lang="es-ES" sz="1600" b="1" i="1" dirty="0" err="1">
                <a:solidFill>
                  <a:srgbClr val="333333"/>
                </a:solidFill>
              </a:rPr>
              <a:t>roguéle</a:t>
            </a:r>
            <a:r>
              <a:rPr lang="es-ES" sz="1600" b="1" i="1" dirty="0">
                <a:solidFill>
                  <a:srgbClr val="333333"/>
                </a:solidFill>
              </a:rPr>
              <a:t> me volviese aquellos </a:t>
            </a:r>
            <a:r>
              <a:rPr lang="es-ES" sz="1600" b="1" i="1" dirty="0" smtClean="0">
                <a:solidFill>
                  <a:srgbClr val="333333"/>
                </a:solidFill>
              </a:rPr>
              <a:t>cartapacios, </a:t>
            </a:r>
            <a:r>
              <a:rPr lang="es-ES" sz="1600" b="1" i="1" dirty="0">
                <a:solidFill>
                  <a:srgbClr val="333333"/>
                </a:solidFill>
              </a:rPr>
              <a:t>todos los que trataban de don Quijote, en lengua castellana, sin quitarles ni añadirles nada, ofreciéndole la paga que él quisiese.</a:t>
            </a:r>
            <a:r>
              <a:rPr lang="es-ES" sz="1600" dirty="0">
                <a:solidFill>
                  <a:srgbClr val="333333"/>
                </a:solidFill>
              </a:rPr>
              <a:t> </a:t>
            </a:r>
            <a:endParaRPr lang="es-ES" sz="1600" i="1" dirty="0">
              <a:solidFill>
                <a:srgbClr val="333333"/>
              </a:solidFill>
            </a:endParaRPr>
          </a:p>
          <a:p>
            <a:endParaRPr lang="es-ES" i="1" dirty="0">
              <a:latin typeface="Georgia" panose="02040502050405020303" pitchFamily="18" charset="0"/>
            </a:endParaRPr>
          </a:p>
        </p:txBody>
      </p:sp>
      <p:sp>
        <p:nvSpPr>
          <p:cNvPr id="5" name="4 Rectángulo"/>
          <p:cNvSpPr/>
          <p:nvPr/>
        </p:nvSpPr>
        <p:spPr>
          <a:xfrm>
            <a:off x="339705" y="46613"/>
            <a:ext cx="8048719" cy="400110"/>
          </a:xfrm>
          <a:prstGeom prst="rect">
            <a:avLst/>
          </a:prstGeom>
        </p:spPr>
        <p:txBody>
          <a:bodyPr wrap="square">
            <a:spAutoFit/>
          </a:bodyPr>
          <a:lstStyle/>
          <a:p>
            <a:r>
              <a:rPr lang="es-ES" sz="2000" b="1" i="1" dirty="0" smtClean="0">
                <a:solidFill>
                  <a:srgbClr val="FF0000"/>
                </a:solidFill>
                <a:latin typeface="Palatino Linotype" panose="02040502050505030304" pitchFamily="18" charset="0"/>
              </a:rPr>
              <a:t> </a:t>
            </a:r>
            <a:r>
              <a:rPr lang="es-ES" sz="2000" b="1" i="1" dirty="0" err="1" smtClean="0">
                <a:solidFill>
                  <a:srgbClr val="FF0000"/>
                </a:solidFill>
                <a:latin typeface="Palatino Linotype" panose="02040502050505030304" pitchFamily="18" charset="0"/>
              </a:rPr>
              <a:t>Cap</a:t>
            </a:r>
            <a:r>
              <a:rPr lang="es-ES" sz="2000" b="1" i="1" dirty="0" smtClean="0">
                <a:solidFill>
                  <a:srgbClr val="FF0000"/>
                </a:solidFill>
                <a:latin typeface="Palatino Linotype" panose="02040502050505030304" pitchFamily="18" charset="0"/>
              </a:rPr>
              <a:t> IX</a:t>
            </a:r>
            <a:r>
              <a:rPr lang="es-ES" sz="2000" b="1" i="1" dirty="0" smtClean="0">
                <a:solidFill>
                  <a:srgbClr val="333333"/>
                </a:solidFill>
                <a:latin typeface="Palatino Linotype" panose="02040502050505030304" pitchFamily="18" charset="0"/>
              </a:rPr>
              <a:t>:    Estando </a:t>
            </a:r>
            <a:r>
              <a:rPr lang="es-ES" sz="2000" b="1" i="1" dirty="0">
                <a:solidFill>
                  <a:srgbClr val="333333"/>
                </a:solidFill>
                <a:latin typeface="Palatino Linotype" panose="02040502050505030304" pitchFamily="18" charset="0"/>
              </a:rPr>
              <a:t>yo un día en el Alcaná de </a:t>
            </a:r>
            <a:r>
              <a:rPr lang="es-ES" sz="2000" b="1" i="1" dirty="0" smtClean="0">
                <a:solidFill>
                  <a:srgbClr val="333333"/>
                </a:solidFill>
                <a:latin typeface="Palatino Linotype" panose="02040502050505030304" pitchFamily="18" charset="0"/>
              </a:rPr>
              <a:t>Toledo… </a:t>
            </a:r>
            <a:endParaRPr lang="es-ES" sz="2000" b="1" i="1" dirty="0">
              <a:solidFill>
                <a:srgbClr val="333333"/>
              </a:solidFill>
              <a:latin typeface="Palatino Linotype" panose="02040502050505030304" pitchFamily="18" charset="0"/>
            </a:endParaRPr>
          </a:p>
        </p:txBody>
      </p:sp>
      <p:sp>
        <p:nvSpPr>
          <p:cNvPr id="6" name="5 CuadroTexto"/>
          <p:cNvSpPr txBox="1"/>
          <p:nvPr/>
        </p:nvSpPr>
        <p:spPr>
          <a:xfrm>
            <a:off x="287992" y="5924779"/>
            <a:ext cx="4248472" cy="646331"/>
          </a:xfrm>
          <a:prstGeom prst="rect">
            <a:avLst/>
          </a:prstGeom>
          <a:noFill/>
        </p:spPr>
        <p:txBody>
          <a:bodyPr wrap="square" rtlCol="0">
            <a:spAutoFit/>
          </a:bodyPr>
          <a:lstStyle/>
          <a:p>
            <a:r>
              <a:rPr lang="es-ES" sz="2000" b="1" dirty="0" smtClean="0"/>
              <a:t>Alcaná: </a:t>
            </a:r>
            <a:r>
              <a:rPr lang="es-ES" sz="1600" dirty="0" smtClean="0"/>
              <a:t>zona  donde estaban las tiendas de mercaderes</a:t>
            </a:r>
            <a:endParaRPr lang="es-ES" sz="1600" dirty="0"/>
          </a:p>
        </p:txBody>
      </p:sp>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18</a:t>
            </a:fld>
            <a:endParaRPr lang="es-ES"/>
          </a:p>
        </p:txBody>
      </p:sp>
    </p:spTree>
    <p:extLst>
      <p:ext uri="{BB962C8B-B14F-4D97-AF65-F5344CB8AC3E}">
        <p14:creationId xmlns:p14="http://schemas.microsoft.com/office/powerpoint/2010/main" val="2618927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202" y="908416"/>
            <a:ext cx="4932040" cy="576064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redondeado"/>
          <p:cNvSpPr/>
          <p:nvPr/>
        </p:nvSpPr>
        <p:spPr>
          <a:xfrm>
            <a:off x="208131" y="1052736"/>
            <a:ext cx="3989061" cy="5472000"/>
          </a:xfrm>
          <a:prstGeom prst="roundRect">
            <a:avLst/>
          </a:prstGeom>
          <a:solidFill>
            <a:schemeClr val="accent1">
              <a:lumMod val="20000"/>
              <a:lumOff val="80000"/>
            </a:schemeClr>
          </a:solidFill>
          <a:ln w="28575">
            <a:solidFill>
              <a:schemeClr val="accent1"/>
            </a:solidFill>
          </a:ln>
        </p:spPr>
        <p:txBody>
          <a:bodyPr wrap="square">
            <a:spAutoFit/>
          </a:bodyPr>
          <a:lstStyle/>
          <a:p>
            <a:r>
              <a:rPr lang="es-ES" sz="1600" b="1" i="1" dirty="0" smtClean="0">
                <a:solidFill>
                  <a:srgbClr val="333333"/>
                </a:solidFill>
              </a:rPr>
              <a:t>…Esto </a:t>
            </a:r>
            <a:r>
              <a:rPr lang="es-ES" sz="1600" b="1" i="1" dirty="0">
                <a:solidFill>
                  <a:srgbClr val="333333"/>
                </a:solidFill>
              </a:rPr>
              <a:t>diciendo, se entró por medio del escuadrón de las ovejas y </a:t>
            </a:r>
            <a:r>
              <a:rPr lang="es-ES" sz="1600" b="1" i="1" dirty="0" smtClean="0">
                <a:solidFill>
                  <a:srgbClr val="333333"/>
                </a:solidFill>
              </a:rPr>
              <a:t>comenzó</a:t>
            </a:r>
            <a:r>
              <a:rPr lang="es-ES" sz="1600" b="1" i="1" baseline="30000" dirty="0">
                <a:solidFill>
                  <a:srgbClr val="993366"/>
                </a:solidFill>
              </a:rPr>
              <a:t> </a:t>
            </a:r>
            <a:r>
              <a:rPr lang="es-ES" sz="1600" b="1" i="1" dirty="0" smtClean="0">
                <a:solidFill>
                  <a:srgbClr val="333333"/>
                </a:solidFill>
              </a:rPr>
              <a:t>de </a:t>
            </a:r>
            <a:r>
              <a:rPr lang="es-ES" sz="1600" b="1" i="1" dirty="0" err="1">
                <a:solidFill>
                  <a:srgbClr val="333333"/>
                </a:solidFill>
              </a:rPr>
              <a:t>alanceallas</a:t>
            </a:r>
            <a:r>
              <a:rPr lang="es-ES" sz="1600" b="1" i="1" dirty="0">
                <a:solidFill>
                  <a:srgbClr val="333333"/>
                </a:solidFill>
              </a:rPr>
              <a:t> con tanto coraje y denuedo como si de veras alanceara a sus mortales </a:t>
            </a:r>
            <a:r>
              <a:rPr lang="es-ES" sz="1600" b="1" i="1" dirty="0" smtClean="0">
                <a:solidFill>
                  <a:srgbClr val="333333"/>
                </a:solidFill>
              </a:rPr>
              <a:t>enemigos. </a:t>
            </a:r>
            <a:r>
              <a:rPr lang="es-ES" sz="1600" b="1" i="1" dirty="0">
                <a:solidFill>
                  <a:srgbClr val="333333"/>
                </a:solidFill>
              </a:rPr>
              <a:t>Los pastores y ganaderos que con la manada venían </a:t>
            </a:r>
            <a:r>
              <a:rPr lang="es-ES" sz="1600" b="1" i="1" dirty="0" err="1">
                <a:solidFill>
                  <a:srgbClr val="333333"/>
                </a:solidFill>
              </a:rPr>
              <a:t>dábanle</a:t>
            </a:r>
            <a:r>
              <a:rPr lang="es-ES" sz="1600" b="1" i="1" dirty="0">
                <a:solidFill>
                  <a:srgbClr val="333333"/>
                </a:solidFill>
              </a:rPr>
              <a:t> voces que no hiciese aquello; pero, viendo que no aprovechaban, </a:t>
            </a:r>
            <a:r>
              <a:rPr lang="es-ES" sz="1600" b="1" i="1" dirty="0" err="1">
                <a:solidFill>
                  <a:srgbClr val="333333"/>
                </a:solidFill>
              </a:rPr>
              <a:t>desciñéronse</a:t>
            </a:r>
            <a:r>
              <a:rPr lang="es-ES" sz="1600" b="1" i="1" dirty="0">
                <a:solidFill>
                  <a:srgbClr val="333333"/>
                </a:solidFill>
              </a:rPr>
              <a:t> las hondas y comenzaron a </a:t>
            </a:r>
            <a:r>
              <a:rPr lang="es-ES" sz="1600" b="1" i="1" dirty="0" err="1">
                <a:solidFill>
                  <a:srgbClr val="333333"/>
                </a:solidFill>
              </a:rPr>
              <a:t>saludalle</a:t>
            </a:r>
            <a:r>
              <a:rPr lang="es-ES" sz="1600" b="1" i="1" dirty="0">
                <a:solidFill>
                  <a:srgbClr val="333333"/>
                </a:solidFill>
              </a:rPr>
              <a:t> los oídos con piedras como el puño. Don Quijote no se curaba de las piedras, antes, discurriendo a todas partes, </a:t>
            </a:r>
            <a:r>
              <a:rPr lang="es-ES" sz="1600" b="1" i="1" dirty="0" smtClean="0">
                <a:solidFill>
                  <a:srgbClr val="333333"/>
                </a:solidFill>
              </a:rPr>
              <a:t>decía</a:t>
            </a:r>
            <a:r>
              <a:rPr lang="es-ES" sz="1600" b="1" dirty="0" smtClean="0">
                <a:solidFill>
                  <a:srgbClr val="333333"/>
                </a:solidFill>
              </a:rPr>
              <a:t>:</a:t>
            </a:r>
          </a:p>
          <a:p>
            <a:r>
              <a:rPr lang="es-ES" sz="1600" b="1" i="1" dirty="0" smtClean="0">
                <a:solidFill>
                  <a:srgbClr val="333333"/>
                </a:solidFill>
              </a:rPr>
              <a:t>—¿</a:t>
            </a:r>
            <a:r>
              <a:rPr lang="es-ES" sz="1600" b="1" i="1" dirty="0">
                <a:solidFill>
                  <a:srgbClr val="333333"/>
                </a:solidFill>
              </a:rPr>
              <a:t>No le decía yo, señor don Quijote, que se volviese, que los que iba a acometer no eran ejércitos, sino manadas de carneros?</a:t>
            </a:r>
            <a:endParaRPr lang="es-ES" sz="1600" b="1" i="1" dirty="0" smtClean="0">
              <a:solidFill>
                <a:srgbClr val="333333"/>
              </a:solidFill>
            </a:endParaRPr>
          </a:p>
          <a:p>
            <a:endParaRPr lang="es-ES" i="1" dirty="0"/>
          </a:p>
        </p:txBody>
      </p:sp>
      <p:sp>
        <p:nvSpPr>
          <p:cNvPr id="5" name="4 Rectángulo"/>
          <p:cNvSpPr/>
          <p:nvPr/>
        </p:nvSpPr>
        <p:spPr>
          <a:xfrm>
            <a:off x="0" y="-51485"/>
            <a:ext cx="8954961" cy="923330"/>
          </a:xfrm>
          <a:prstGeom prst="rect">
            <a:avLst/>
          </a:prstGeom>
        </p:spPr>
        <p:txBody>
          <a:bodyPr wrap="square">
            <a:spAutoFit/>
          </a:bodyPr>
          <a:lstStyle/>
          <a:p>
            <a:r>
              <a:rPr lang="es-ES" b="1" i="1" dirty="0" err="1" smtClean="0">
                <a:solidFill>
                  <a:srgbClr val="FF0000"/>
                </a:solidFill>
                <a:latin typeface="Palatino Linotype" panose="02040502050505030304" pitchFamily="18" charset="0"/>
              </a:rPr>
              <a:t>Cap</a:t>
            </a:r>
            <a:r>
              <a:rPr lang="es-ES" b="1" i="1" dirty="0" smtClean="0">
                <a:solidFill>
                  <a:srgbClr val="FF0000"/>
                </a:solidFill>
                <a:latin typeface="Palatino Linotype" panose="02040502050505030304" pitchFamily="18" charset="0"/>
              </a:rPr>
              <a:t>  XVIII </a:t>
            </a:r>
          </a:p>
          <a:p>
            <a:r>
              <a:rPr lang="es-ES" b="1" i="1" dirty="0" smtClean="0">
                <a:latin typeface="Palatino Linotype" panose="02040502050505030304" pitchFamily="18" charset="0"/>
              </a:rPr>
              <a:t>Donde se cuentan las razones que pasó Sancho Panza con su señor don Quijote, con otras aventuras   dignas de ser contadas</a:t>
            </a:r>
            <a:endParaRPr lang="es-ES" b="1" i="1" dirty="0">
              <a:latin typeface="Palatino Linotype" panose="02040502050505030304" pitchFamily="18" charset="0"/>
            </a:endParaRPr>
          </a:p>
        </p:txBody>
      </p:sp>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19</a:t>
            </a:fld>
            <a:endParaRPr lang="es-ES"/>
          </a:p>
        </p:txBody>
      </p:sp>
    </p:spTree>
    <p:extLst>
      <p:ext uri="{BB962C8B-B14F-4D97-AF65-F5344CB8AC3E}">
        <p14:creationId xmlns:p14="http://schemas.microsoft.com/office/powerpoint/2010/main" val="2097330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403648" y="260648"/>
            <a:ext cx="6408712" cy="523220"/>
          </a:xfrm>
          <a:prstGeom prst="rect">
            <a:avLst/>
          </a:prstGeom>
          <a:noFill/>
        </p:spPr>
        <p:txBody>
          <a:bodyPr wrap="square" rtlCol="0">
            <a:spAutoFit/>
          </a:bodyPr>
          <a:lstStyle/>
          <a:p>
            <a:r>
              <a:rPr lang="es-ES" sz="2800" b="1" dirty="0" smtClean="0">
                <a:solidFill>
                  <a:srgbClr val="FF0000"/>
                </a:solidFill>
              </a:rPr>
              <a:t>MIGUEL DE CERVANTES SAAVEDRA</a:t>
            </a:r>
            <a:endParaRPr lang="es-ES" sz="2800" b="1" dirty="0">
              <a:solidFill>
                <a:srgbClr val="FF0000"/>
              </a:solidFill>
            </a:endParaRPr>
          </a:p>
        </p:txBody>
      </p:sp>
      <p:cxnSp>
        <p:nvCxnSpPr>
          <p:cNvPr id="7" name="6 Conector recto"/>
          <p:cNvCxnSpPr/>
          <p:nvPr/>
        </p:nvCxnSpPr>
        <p:spPr>
          <a:xfrm>
            <a:off x="755576" y="771323"/>
            <a:ext cx="7200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323528" y="1028343"/>
            <a:ext cx="4248472" cy="4801314"/>
          </a:xfrm>
          <a:prstGeom prst="rect">
            <a:avLst/>
          </a:prstGeom>
          <a:noFill/>
        </p:spPr>
        <p:txBody>
          <a:bodyPr wrap="square" rtlCol="0">
            <a:spAutoFit/>
          </a:bodyPr>
          <a:lstStyle/>
          <a:p>
            <a:pPr algn="ctr"/>
            <a:r>
              <a:rPr lang="es-ES" b="1" dirty="0" smtClean="0">
                <a:solidFill>
                  <a:srgbClr val="FF0000"/>
                </a:solidFill>
              </a:rPr>
              <a:t>BIOGRAFÍA</a:t>
            </a:r>
          </a:p>
          <a:p>
            <a:pPr marL="285750" indent="-285750">
              <a:buFont typeface="Wingdings" panose="05000000000000000000" pitchFamily="2" charset="2"/>
              <a:buChar char="q"/>
            </a:pPr>
            <a:r>
              <a:rPr lang="es-ES" b="1" dirty="0" smtClean="0">
                <a:solidFill>
                  <a:srgbClr val="FF0000"/>
                </a:solidFill>
              </a:rPr>
              <a:t>1547 </a:t>
            </a:r>
            <a:r>
              <a:rPr lang="es-ES" b="1" dirty="0">
                <a:solidFill>
                  <a:prstClr val="black"/>
                </a:solidFill>
              </a:rPr>
              <a:t>Nace </a:t>
            </a:r>
            <a:r>
              <a:rPr lang="es-ES" b="1" dirty="0" smtClean="0">
                <a:solidFill>
                  <a:prstClr val="black"/>
                </a:solidFill>
              </a:rPr>
              <a:t> probablemente en Alcalá de Henares. (bautizado el 9 de octubre)</a:t>
            </a:r>
          </a:p>
          <a:p>
            <a:pPr marL="285750" indent="-285750">
              <a:buFont typeface="Wingdings" panose="05000000000000000000" pitchFamily="2" charset="2"/>
              <a:buChar char="q"/>
            </a:pPr>
            <a:r>
              <a:rPr lang="es-ES" b="1" dirty="0" smtClean="0">
                <a:solidFill>
                  <a:srgbClr val="FF0000"/>
                </a:solidFill>
              </a:rPr>
              <a:t>1571</a:t>
            </a:r>
            <a:r>
              <a:rPr lang="es-ES" b="1" dirty="0" smtClean="0">
                <a:solidFill>
                  <a:prstClr val="black"/>
                </a:solidFill>
              </a:rPr>
              <a:t> es herido en la batalla de Lepanto y pierde la movilidad de la mano. “El manco de Lepanto”.</a:t>
            </a:r>
          </a:p>
          <a:p>
            <a:pPr marL="285750" indent="-285750">
              <a:buFont typeface="Wingdings" panose="05000000000000000000" pitchFamily="2" charset="2"/>
              <a:buChar char="q"/>
            </a:pPr>
            <a:r>
              <a:rPr lang="es-ES" b="1" dirty="0" smtClean="0">
                <a:solidFill>
                  <a:srgbClr val="FF0000"/>
                </a:solidFill>
              </a:rPr>
              <a:t>1575. </a:t>
            </a:r>
            <a:r>
              <a:rPr lang="es-ES" b="1" dirty="0" smtClean="0">
                <a:solidFill>
                  <a:prstClr val="black"/>
                </a:solidFill>
              </a:rPr>
              <a:t>Es apresado en la galera </a:t>
            </a:r>
            <a:r>
              <a:rPr lang="es-ES" b="1" i="1" dirty="0" smtClean="0">
                <a:solidFill>
                  <a:prstClr val="black"/>
                </a:solidFill>
              </a:rPr>
              <a:t>“Sol” </a:t>
            </a:r>
            <a:r>
              <a:rPr lang="es-ES" b="1" dirty="0" smtClean="0">
                <a:solidFill>
                  <a:prstClr val="black"/>
                </a:solidFill>
              </a:rPr>
              <a:t>por piratas berberiscos. Permanecerá 5 años en cautiverio. Tras el pago de 500 ducados de oro saldrá en libertad.</a:t>
            </a:r>
          </a:p>
          <a:p>
            <a:pPr marL="285750" indent="-285750">
              <a:buFont typeface="Wingdings" panose="05000000000000000000" pitchFamily="2" charset="2"/>
              <a:buChar char="q"/>
            </a:pPr>
            <a:r>
              <a:rPr lang="es-ES" b="1" dirty="0" smtClean="0">
                <a:solidFill>
                  <a:srgbClr val="FF0000"/>
                </a:solidFill>
              </a:rPr>
              <a:t>1587</a:t>
            </a:r>
            <a:r>
              <a:rPr lang="es-ES" b="1" dirty="0" smtClean="0">
                <a:solidFill>
                  <a:prstClr val="black"/>
                </a:solidFill>
              </a:rPr>
              <a:t>. Se le nombra comisario de abastos. Durante 15 años ejerce este oficio.</a:t>
            </a:r>
          </a:p>
          <a:p>
            <a:pPr marL="285750" indent="-285750">
              <a:buFont typeface="Wingdings" panose="05000000000000000000" pitchFamily="2" charset="2"/>
              <a:buChar char="q"/>
            </a:pPr>
            <a:r>
              <a:rPr lang="es-ES" b="1" dirty="0" smtClean="0">
                <a:solidFill>
                  <a:srgbClr val="FF0000"/>
                </a:solidFill>
              </a:rPr>
              <a:t>1616</a:t>
            </a:r>
            <a:r>
              <a:rPr lang="es-ES" b="1" dirty="0" smtClean="0">
                <a:solidFill>
                  <a:prstClr val="black"/>
                </a:solidFill>
              </a:rPr>
              <a:t>. El 23 de abril muere en Madrid, es enterrado en el convento de las Trinitarias Descalzas, hoy en la calle Lope de Vega.</a:t>
            </a:r>
            <a:endParaRPr lang="es-ES" b="1"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013621"/>
            <a:ext cx="4176464" cy="4629136"/>
          </a:xfrm>
          <a:prstGeom prst="rect">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CuadroTexto"/>
          <p:cNvSpPr txBox="1"/>
          <p:nvPr/>
        </p:nvSpPr>
        <p:spPr>
          <a:xfrm>
            <a:off x="4067944" y="5829657"/>
            <a:ext cx="5076056" cy="369332"/>
          </a:xfrm>
          <a:prstGeom prst="rect">
            <a:avLst/>
          </a:prstGeom>
          <a:noFill/>
        </p:spPr>
        <p:txBody>
          <a:bodyPr wrap="square" rtlCol="0">
            <a:spAutoFit/>
          </a:bodyPr>
          <a:lstStyle/>
          <a:p>
            <a:r>
              <a:rPr lang="es-ES" b="1" i="1" dirty="0" smtClean="0">
                <a:solidFill>
                  <a:prstClr val="black"/>
                </a:solidFill>
              </a:rPr>
              <a:t>Supuesto retrato de Cervantes atribuido a </a:t>
            </a:r>
            <a:r>
              <a:rPr lang="es-ES" b="1" i="1" dirty="0" err="1" smtClean="0">
                <a:solidFill>
                  <a:prstClr val="black"/>
                </a:solidFill>
              </a:rPr>
              <a:t>Jauregui</a:t>
            </a:r>
            <a:endParaRPr lang="es-ES" b="1" i="1" dirty="0">
              <a:solidFill>
                <a:prstClr val="black"/>
              </a:solidFill>
            </a:endParaRPr>
          </a:p>
        </p:txBody>
      </p:sp>
    </p:spTree>
    <p:extLst>
      <p:ext uri="{BB962C8B-B14F-4D97-AF65-F5344CB8AC3E}">
        <p14:creationId xmlns:p14="http://schemas.microsoft.com/office/powerpoint/2010/main" val="415387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anim calcmode="lin" valueType="num">
                                      <p:cBhvr>
                                        <p:cTn id="22"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1000"/>
                                        <p:tgtEl>
                                          <p:spTgt spid="10">
                                            <p:txEl>
                                              <p:pRg st="4" end="4"/>
                                            </p:txEl>
                                          </p:spTgt>
                                        </p:tgtEl>
                                      </p:cBhvr>
                                    </p:animEffect>
                                    <p:anim calcmode="lin" valueType="num">
                                      <p:cBhvr>
                                        <p:cTn id="4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xEl>
                                              <p:pRg st="5" end="5"/>
                                            </p:txEl>
                                          </p:spTgt>
                                        </p:tgtEl>
                                        <p:attrNameLst>
                                          <p:attrName>style.visibility</p:attrName>
                                        </p:attrNameLst>
                                      </p:cBhvr>
                                      <p:to>
                                        <p:strVal val="visible"/>
                                      </p:to>
                                    </p:set>
                                    <p:animEffect transition="in" filter="fade">
                                      <p:cBhvr>
                                        <p:cTn id="49" dur="1000"/>
                                        <p:tgtEl>
                                          <p:spTgt spid="10">
                                            <p:txEl>
                                              <p:pRg st="5" end="5"/>
                                            </p:txEl>
                                          </p:spTgt>
                                        </p:tgtEl>
                                      </p:cBhvr>
                                    </p:animEffect>
                                    <p:anim calcmode="lin" valueType="num">
                                      <p:cBhvr>
                                        <p:cTn id="5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26"/>
                                        </p:tgtEl>
                                        <p:attrNameLst>
                                          <p:attrName>style.visibility</p:attrName>
                                        </p:attrNameLst>
                                      </p:cBhvr>
                                      <p:to>
                                        <p:strVal val="visible"/>
                                      </p:to>
                                    </p:set>
                                    <p:anim calcmode="lin" valueType="num">
                                      <p:cBhvr>
                                        <p:cTn id="56" dur="2750" fill="hold"/>
                                        <p:tgtEl>
                                          <p:spTgt spid="1026"/>
                                        </p:tgtEl>
                                        <p:attrNameLst>
                                          <p:attrName>ppt_w</p:attrName>
                                        </p:attrNameLst>
                                      </p:cBhvr>
                                      <p:tavLst>
                                        <p:tav tm="0">
                                          <p:val>
                                            <p:fltVal val="0"/>
                                          </p:val>
                                        </p:tav>
                                        <p:tav tm="100000">
                                          <p:val>
                                            <p:strVal val="#ppt_w"/>
                                          </p:val>
                                        </p:tav>
                                      </p:tavLst>
                                    </p:anim>
                                    <p:anim calcmode="lin" valueType="num">
                                      <p:cBhvr>
                                        <p:cTn id="57" dur="2750" fill="hold"/>
                                        <p:tgtEl>
                                          <p:spTgt spid="1026"/>
                                        </p:tgtEl>
                                        <p:attrNameLst>
                                          <p:attrName>ppt_h</p:attrName>
                                        </p:attrNameLst>
                                      </p:cBhvr>
                                      <p:tavLst>
                                        <p:tav tm="0">
                                          <p:val>
                                            <p:fltVal val="0"/>
                                          </p:val>
                                        </p:tav>
                                        <p:tav tm="100000">
                                          <p:val>
                                            <p:strVal val="#ppt_h"/>
                                          </p:val>
                                        </p:tav>
                                      </p:tavLst>
                                    </p:anim>
                                    <p:animEffect transition="in" filter="fade">
                                      <p:cBhvr>
                                        <p:cTn id="58" dur="2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201216" y="462188"/>
            <a:ext cx="8784976" cy="584775"/>
          </a:xfrm>
          <a:prstGeom prst="rect">
            <a:avLst/>
          </a:prstGeom>
        </p:spPr>
        <p:txBody>
          <a:bodyPr wrap="square">
            <a:spAutoFit/>
          </a:bodyPr>
          <a:lstStyle/>
          <a:p>
            <a:r>
              <a:rPr lang="es-ES" sz="1600" b="1" i="1" dirty="0">
                <a:solidFill>
                  <a:srgbClr val="000000"/>
                </a:solidFill>
              </a:rPr>
              <a:t>Que trata de la alta aventura y rica </a:t>
            </a:r>
            <a:r>
              <a:rPr lang="es-ES" sz="1600" b="1" i="1" dirty="0" err="1">
                <a:solidFill>
                  <a:srgbClr val="000000"/>
                </a:solidFill>
              </a:rPr>
              <a:t>ganacia</a:t>
            </a:r>
            <a:r>
              <a:rPr lang="es-ES" sz="1600" b="1" i="1" dirty="0">
                <a:solidFill>
                  <a:srgbClr val="000000"/>
                </a:solidFill>
              </a:rPr>
              <a:t> del yelmo de </a:t>
            </a:r>
            <a:r>
              <a:rPr lang="es-ES" sz="1600" b="1" i="1" dirty="0" err="1">
                <a:solidFill>
                  <a:srgbClr val="000000"/>
                </a:solidFill>
              </a:rPr>
              <a:t>Mambrino</a:t>
            </a:r>
            <a:r>
              <a:rPr lang="es-ES" sz="1600" b="1" i="1" dirty="0">
                <a:solidFill>
                  <a:srgbClr val="000000"/>
                </a:solidFill>
              </a:rPr>
              <a:t>, con otras cosas sucedidas a nuestro invencible caballero</a:t>
            </a:r>
          </a:p>
        </p:txBody>
      </p:sp>
      <p:sp>
        <p:nvSpPr>
          <p:cNvPr id="3" name="2 CuadroTexto"/>
          <p:cNvSpPr txBox="1"/>
          <p:nvPr/>
        </p:nvSpPr>
        <p:spPr>
          <a:xfrm>
            <a:off x="177758" y="71159"/>
            <a:ext cx="3506688" cy="369332"/>
          </a:xfrm>
          <a:prstGeom prst="rect">
            <a:avLst/>
          </a:prstGeom>
          <a:noFill/>
        </p:spPr>
        <p:txBody>
          <a:bodyPr wrap="square" rtlCol="0">
            <a:spAutoFit/>
          </a:bodyPr>
          <a:lstStyle/>
          <a:p>
            <a:r>
              <a:rPr lang="es-ES" b="1" dirty="0" err="1" smtClean="0">
                <a:solidFill>
                  <a:srgbClr val="FF0000"/>
                </a:solidFill>
              </a:rPr>
              <a:t>Cap</a:t>
            </a:r>
            <a:r>
              <a:rPr lang="es-ES" b="1" dirty="0" smtClean="0">
                <a:solidFill>
                  <a:srgbClr val="FF0000"/>
                </a:solidFill>
              </a:rPr>
              <a:t> XXI</a:t>
            </a:r>
            <a:endParaRPr lang="es-ES" b="1" dirty="0">
              <a:solidFill>
                <a:srgbClr val="FF0000"/>
              </a:solidFill>
            </a:endParaRPr>
          </a:p>
        </p:txBody>
      </p:sp>
      <p:sp>
        <p:nvSpPr>
          <p:cNvPr id="4" name="3 Rectángulo redondeado"/>
          <p:cNvSpPr/>
          <p:nvPr/>
        </p:nvSpPr>
        <p:spPr>
          <a:xfrm>
            <a:off x="177758" y="1050012"/>
            <a:ext cx="3650704" cy="4896000"/>
          </a:xfrm>
          <a:prstGeom prst="roundRect">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50000" t="50000" r="50000" b="50000"/>
            </a:path>
            <a:tileRect/>
          </a:gradFill>
          <a:ln w="28575">
            <a:solidFill>
              <a:schemeClr val="accent1"/>
            </a:solidFill>
          </a:ln>
        </p:spPr>
        <p:txBody>
          <a:bodyPr wrap="square">
            <a:spAutoFit/>
          </a:bodyPr>
          <a:lstStyle/>
          <a:p>
            <a:r>
              <a:rPr lang="es-ES" sz="2000" i="1" dirty="0">
                <a:solidFill>
                  <a:srgbClr val="000000"/>
                </a:solidFill>
              </a:rPr>
              <a:t>De allí a poco descubrió Don Quijote un hombre a caballo, que traía en la cabeza una cosa que relumbraba como si fuera de oro, y aun él apenas le hubo visto, cuando se volvió a Sancho y le </a:t>
            </a:r>
            <a:r>
              <a:rPr lang="es-ES" sz="2000" i="1" dirty="0" smtClean="0">
                <a:solidFill>
                  <a:srgbClr val="000000"/>
                </a:solidFill>
              </a:rPr>
              <a:t>dijo:</a:t>
            </a:r>
          </a:p>
          <a:p>
            <a:r>
              <a:rPr lang="es-ES" sz="2000" i="1" dirty="0" smtClean="0">
                <a:solidFill>
                  <a:srgbClr val="000000"/>
                </a:solidFill>
              </a:rPr>
              <a:t>- (…)si </a:t>
            </a:r>
            <a:r>
              <a:rPr lang="es-ES" sz="2000" i="1" dirty="0">
                <a:solidFill>
                  <a:srgbClr val="000000"/>
                </a:solidFill>
              </a:rPr>
              <a:t>no me engaño, hacia nosotros viene uno que trae en su cabeza puesto el yelmo de </a:t>
            </a:r>
            <a:r>
              <a:rPr lang="es-ES" sz="2000" i="1" dirty="0" err="1">
                <a:solidFill>
                  <a:srgbClr val="000000"/>
                </a:solidFill>
              </a:rPr>
              <a:t>Mambrino</a:t>
            </a:r>
            <a:r>
              <a:rPr lang="es-ES" sz="2000" i="1" dirty="0">
                <a:solidFill>
                  <a:srgbClr val="000000"/>
                </a:solidFill>
              </a:rPr>
              <a:t>, sobre que yo hice el juramento que sabes.</a:t>
            </a:r>
            <a:endParaRPr lang="es-ES" sz="2000" i="1" dirty="0" smtClean="0">
              <a:solidFill>
                <a:srgbClr val="000000"/>
              </a:solidFill>
            </a:endParaRPr>
          </a:p>
          <a:p>
            <a:endParaRPr lang="es-ES" i="1" dirty="0"/>
          </a:p>
        </p:txBody>
      </p:sp>
      <p:pic>
        <p:nvPicPr>
          <p:cNvPr id="2050" name="Picture 2" descr="https://encrypted-tbn3.gstatic.com/images?q=tbn:ANd9GcQlr_f4d4T5mxT9rekiXbMZetEO0n-wPh3tCA6H7pM5Shrh-h16"/>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11960" y="1196751"/>
            <a:ext cx="4412704" cy="5323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20</a:t>
            </a:fld>
            <a:endParaRPr lang="es-ES"/>
          </a:p>
        </p:txBody>
      </p:sp>
    </p:spTree>
    <p:extLst>
      <p:ext uri="{BB962C8B-B14F-4D97-AF65-F5344CB8AC3E}">
        <p14:creationId xmlns:p14="http://schemas.microsoft.com/office/powerpoint/2010/main" val="2619972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www.gutenberg.org/files/5921/5921-h/images/c22a.jpg"/>
          <p:cNvPicPr>
            <a:picLocks noChangeAspect="1" noChangeArrowheads="1"/>
          </p:cNvPicPr>
          <p:nvPr/>
        </p:nvPicPr>
        <p: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69718" y="920942"/>
            <a:ext cx="5076056" cy="58297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19622" y="378787"/>
            <a:ext cx="8856984" cy="646331"/>
          </a:xfrm>
          <a:prstGeom prst="rect">
            <a:avLst/>
          </a:prstGeom>
        </p:spPr>
        <p:txBody>
          <a:bodyPr wrap="square">
            <a:spAutoFit/>
          </a:bodyPr>
          <a:lstStyle/>
          <a:p>
            <a:r>
              <a:rPr lang="es-ES" b="1" i="1" dirty="0">
                <a:solidFill>
                  <a:srgbClr val="000000"/>
                </a:solidFill>
                <a:latin typeface="Palatino Linotype" panose="02040502050505030304" pitchFamily="18" charset="0"/>
              </a:rPr>
              <a:t>De la libertad que dio Don Quijote a muchos desdichados que mal de su grado los llevaban donde no quisieran ir</a:t>
            </a:r>
          </a:p>
        </p:txBody>
      </p:sp>
      <p:sp>
        <p:nvSpPr>
          <p:cNvPr id="3" name="2 CuadroTexto"/>
          <p:cNvSpPr txBox="1"/>
          <p:nvPr/>
        </p:nvSpPr>
        <p:spPr>
          <a:xfrm>
            <a:off x="0" y="9455"/>
            <a:ext cx="3312368" cy="369332"/>
          </a:xfrm>
          <a:prstGeom prst="rect">
            <a:avLst/>
          </a:prstGeom>
          <a:noFill/>
        </p:spPr>
        <p:txBody>
          <a:bodyPr wrap="square" rtlCol="0">
            <a:spAutoFit/>
          </a:bodyPr>
          <a:lstStyle/>
          <a:p>
            <a:r>
              <a:rPr lang="es-ES" b="1" dirty="0" smtClean="0">
                <a:solidFill>
                  <a:srgbClr val="FF0000"/>
                </a:solidFill>
              </a:rPr>
              <a:t>Cap.  XXII</a:t>
            </a:r>
            <a:endParaRPr lang="es-ES" b="1" dirty="0">
              <a:solidFill>
                <a:srgbClr val="FF0000"/>
              </a:solidFill>
            </a:endParaRPr>
          </a:p>
        </p:txBody>
      </p:sp>
      <p:sp>
        <p:nvSpPr>
          <p:cNvPr id="4" name="3 Rectángulo redondeado"/>
          <p:cNvSpPr/>
          <p:nvPr/>
        </p:nvSpPr>
        <p:spPr>
          <a:xfrm>
            <a:off x="251520" y="1124744"/>
            <a:ext cx="3816424" cy="5422106"/>
          </a:xfrm>
          <a:prstGeom prst="round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3500000" scaled="1"/>
            <a:tileRect/>
          </a:gradFill>
          <a:ln w="28575">
            <a:solidFill>
              <a:schemeClr val="accent1"/>
            </a:solidFill>
          </a:ln>
          <a:scene3d>
            <a:camera prst="orthographicFront"/>
            <a:lightRig rig="threePt" dir="t"/>
          </a:scene3d>
          <a:sp3d>
            <a:bevelT w="152400" h="50800" prst="softRound"/>
          </a:sp3d>
        </p:spPr>
        <p:txBody>
          <a:bodyPr wrap="square">
            <a:spAutoFit/>
          </a:bodyPr>
          <a:lstStyle/>
          <a:p>
            <a:r>
              <a:rPr lang="es-ES" i="1" dirty="0" smtClean="0">
                <a:solidFill>
                  <a:srgbClr val="000000"/>
                </a:solidFill>
              </a:rPr>
              <a:t>Cuenta </a:t>
            </a:r>
            <a:r>
              <a:rPr lang="es-ES" i="1" dirty="0" err="1">
                <a:solidFill>
                  <a:srgbClr val="000000"/>
                </a:solidFill>
              </a:rPr>
              <a:t>Cide</a:t>
            </a:r>
            <a:r>
              <a:rPr lang="es-ES" i="1" dirty="0">
                <a:solidFill>
                  <a:srgbClr val="000000"/>
                </a:solidFill>
              </a:rPr>
              <a:t> </a:t>
            </a:r>
            <a:r>
              <a:rPr lang="es-ES" i="1" dirty="0" err="1">
                <a:solidFill>
                  <a:srgbClr val="000000"/>
                </a:solidFill>
              </a:rPr>
              <a:t>Hamete</a:t>
            </a:r>
            <a:r>
              <a:rPr lang="es-ES" i="1" dirty="0">
                <a:solidFill>
                  <a:srgbClr val="000000"/>
                </a:solidFill>
              </a:rPr>
              <a:t> </a:t>
            </a:r>
            <a:r>
              <a:rPr lang="es-ES" i="1" dirty="0" err="1" smtClean="0">
                <a:solidFill>
                  <a:srgbClr val="000000"/>
                </a:solidFill>
              </a:rPr>
              <a:t>Benengeli</a:t>
            </a:r>
            <a:r>
              <a:rPr lang="es-ES" i="1" dirty="0" smtClean="0">
                <a:solidFill>
                  <a:srgbClr val="000000"/>
                </a:solidFill>
              </a:rPr>
              <a:t> </a:t>
            </a:r>
            <a:r>
              <a:rPr lang="es-ES" i="1" dirty="0">
                <a:solidFill>
                  <a:srgbClr val="000000"/>
                </a:solidFill>
              </a:rPr>
              <a:t>autor arábigo y manchego, en esta gravísima, altisonante, mínima, dulce e imaginada historia, que </a:t>
            </a:r>
            <a:r>
              <a:rPr lang="es-ES" i="1" dirty="0" smtClean="0">
                <a:solidFill>
                  <a:srgbClr val="000000"/>
                </a:solidFill>
              </a:rPr>
              <a:t>Don </a:t>
            </a:r>
            <a:r>
              <a:rPr lang="es-ES" i="1" dirty="0">
                <a:solidFill>
                  <a:srgbClr val="000000"/>
                </a:solidFill>
              </a:rPr>
              <a:t>Quijote alzó los ojos y vio que por el camino que llevaban venían hasta doce hombres a pie ensartados como cuentas en una gran cadena de hierro por los cuellos, y todos con esposas a las </a:t>
            </a:r>
            <a:r>
              <a:rPr lang="es-ES" i="1" dirty="0" smtClean="0">
                <a:solidFill>
                  <a:srgbClr val="000000"/>
                </a:solidFill>
              </a:rPr>
              <a:t>manos. (…)</a:t>
            </a:r>
            <a:r>
              <a:rPr lang="es-ES" i="1" dirty="0"/>
              <a:t> y que así como Sancho Panza los vio dijo: Esta es cadena de galeotes, gente forzada del rey, que va a las galeras. ¿Cómo gente forzada? preguntó Don Quijote. ¿Es posible que el rey haga fuerza a ninguna gente? </a:t>
            </a:r>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21</a:t>
            </a:fld>
            <a:endParaRPr lang="es-ES"/>
          </a:p>
        </p:txBody>
      </p:sp>
    </p:spTree>
    <p:extLst>
      <p:ext uri="{BB962C8B-B14F-4D97-AF65-F5344CB8AC3E}">
        <p14:creationId xmlns:p14="http://schemas.microsoft.com/office/powerpoint/2010/main" val="1950639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redondeado"/>
          <p:cNvSpPr/>
          <p:nvPr/>
        </p:nvSpPr>
        <p:spPr>
          <a:xfrm>
            <a:off x="61096" y="539337"/>
            <a:ext cx="4510904" cy="6145054"/>
          </a:xfrm>
          <a:prstGeom prst="round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w="28575">
            <a:solidFill>
              <a:schemeClr val="accent1"/>
            </a:solidFill>
          </a:ln>
        </p:spPr>
        <p:txBody>
          <a:bodyPr wrap="square">
            <a:spAutoFit/>
          </a:bodyPr>
          <a:lstStyle/>
          <a:p>
            <a:r>
              <a:rPr lang="es-ES" sz="1600" i="1" dirty="0">
                <a:solidFill>
                  <a:srgbClr val="333333"/>
                </a:solidFill>
                <a:latin typeface="Georgia" panose="02040502050405020303" pitchFamily="18" charset="0"/>
              </a:rPr>
              <a:t>En esto oyeron un gran ruido en el aposento y que don Quijote decía a voces:</a:t>
            </a:r>
          </a:p>
          <a:p>
            <a:r>
              <a:rPr lang="es-ES" sz="1600" i="1" dirty="0">
                <a:solidFill>
                  <a:srgbClr val="333333"/>
                </a:solidFill>
                <a:latin typeface="Georgia" panose="02040502050405020303" pitchFamily="18" charset="0"/>
              </a:rPr>
              <a:t>—¡Tente, ladrón, malandrín, follón, que aquí te tengo y no te ha de valer tu </a:t>
            </a:r>
            <a:r>
              <a:rPr lang="es-ES" sz="1600" i="1" dirty="0" smtClean="0">
                <a:solidFill>
                  <a:srgbClr val="333333"/>
                </a:solidFill>
                <a:latin typeface="Georgia" panose="02040502050405020303" pitchFamily="18" charset="0"/>
              </a:rPr>
              <a:t>cimitarra!</a:t>
            </a:r>
            <a:endParaRPr lang="es-ES" sz="1600" i="1" dirty="0">
              <a:solidFill>
                <a:srgbClr val="333333"/>
              </a:solidFill>
              <a:latin typeface="Georgia" panose="02040502050405020303" pitchFamily="18" charset="0"/>
            </a:endParaRPr>
          </a:p>
          <a:p>
            <a:r>
              <a:rPr lang="es-ES" sz="1600" i="1" dirty="0">
                <a:solidFill>
                  <a:srgbClr val="333333"/>
                </a:solidFill>
                <a:latin typeface="Georgia" panose="02040502050405020303" pitchFamily="18" charset="0"/>
              </a:rPr>
              <a:t>Y parecía que daba grandes cuchilladas por las paredes. Y dijo Sancho:</a:t>
            </a:r>
          </a:p>
          <a:p>
            <a:r>
              <a:rPr lang="es-ES" sz="1600" i="1" dirty="0">
                <a:solidFill>
                  <a:srgbClr val="333333"/>
                </a:solidFill>
                <a:latin typeface="Georgia" panose="02040502050405020303" pitchFamily="18" charset="0"/>
              </a:rPr>
              <a:t>—No tienen que pararse a escuchar, sino entren a despartir la </a:t>
            </a:r>
            <a:r>
              <a:rPr lang="es-ES" sz="1600" i="1" dirty="0" smtClean="0">
                <a:solidFill>
                  <a:srgbClr val="333333"/>
                </a:solidFill>
                <a:latin typeface="Georgia" panose="02040502050405020303" pitchFamily="18" charset="0"/>
              </a:rPr>
              <a:t>pelea</a:t>
            </a:r>
            <a:r>
              <a:rPr lang="es-ES" sz="1600" i="1" baseline="30000" dirty="0">
                <a:solidFill>
                  <a:srgbClr val="993366"/>
                </a:solidFill>
                <a:latin typeface="Georgia" panose="02040502050405020303" pitchFamily="18" charset="0"/>
              </a:rPr>
              <a:t> </a:t>
            </a:r>
            <a:r>
              <a:rPr lang="es-ES" sz="1600" i="1" dirty="0" smtClean="0">
                <a:solidFill>
                  <a:srgbClr val="333333"/>
                </a:solidFill>
                <a:latin typeface="Georgia" panose="02040502050405020303" pitchFamily="18" charset="0"/>
              </a:rPr>
              <a:t>o </a:t>
            </a:r>
            <a:r>
              <a:rPr lang="es-ES" sz="1600" i="1" dirty="0">
                <a:solidFill>
                  <a:srgbClr val="333333"/>
                </a:solidFill>
                <a:latin typeface="Georgia" panose="02040502050405020303" pitchFamily="18" charset="0"/>
              </a:rPr>
              <a:t>a ayudar a mi amo; aunque ya no será menester, porque sin duda alguna el gigante está ya muerto y dando cuenta a Dios de su pasada y mala vida, que yo vi correr la sangre por el suelo, y la cabeza cortada y caída a un lado, que es tamaña como un gran cuero de vino.</a:t>
            </a:r>
          </a:p>
          <a:p>
            <a:r>
              <a:rPr lang="es-ES" sz="1600" i="1" dirty="0">
                <a:solidFill>
                  <a:srgbClr val="333333"/>
                </a:solidFill>
                <a:latin typeface="Georgia" panose="02040502050405020303" pitchFamily="18" charset="0"/>
              </a:rPr>
              <a:t>—Que me maten —dijo a esta sazón el ventero— si don Quijote o don diablo no ha dado alguna cuchillada en alguno de los cueros de vino tinto que a su cabecera estaban llenos, y el vino derramado debe de ser lo que le parece sangre a este buen hombre.</a:t>
            </a:r>
            <a:endParaRPr lang="es-ES" sz="1600" b="0" i="1" dirty="0">
              <a:solidFill>
                <a:srgbClr val="333333"/>
              </a:solidFill>
              <a:effectLst/>
              <a:latin typeface="Georgia" panose="02040502050405020303" pitchFamily="18" charset="0"/>
            </a:endParaRPr>
          </a:p>
        </p:txBody>
      </p:sp>
      <p:sp>
        <p:nvSpPr>
          <p:cNvPr id="3" name="2 CuadroTexto"/>
          <p:cNvSpPr txBox="1"/>
          <p:nvPr/>
        </p:nvSpPr>
        <p:spPr>
          <a:xfrm>
            <a:off x="61096" y="0"/>
            <a:ext cx="4392488" cy="461665"/>
          </a:xfrm>
          <a:prstGeom prst="rect">
            <a:avLst/>
          </a:prstGeom>
          <a:noFill/>
        </p:spPr>
        <p:txBody>
          <a:bodyPr wrap="square" rtlCol="0">
            <a:spAutoFit/>
          </a:bodyPr>
          <a:lstStyle/>
          <a:p>
            <a:r>
              <a:rPr lang="es-ES" sz="2400" b="1" dirty="0" err="1" smtClean="0">
                <a:solidFill>
                  <a:srgbClr val="FF0000"/>
                </a:solidFill>
                <a:latin typeface="Palatino Linotype" panose="02040502050505030304" pitchFamily="18" charset="0"/>
              </a:rPr>
              <a:t>Cap</a:t>
            </a:r>
            <a:r>
              <a:rPr lang="es-ES" sz="2400" b="1" dirty="0" smtClean="0">
                <a:solidFill>
                  <a:srgbClr val="FF0000"/>
                </a:solidFill>
                <a:latin typeface="Palatino Linotype" panose="02040502050505030304" pitchFamily="18" charset="0"/>
              </a:rPr>
              <a:t> XXV</a:t>
            </a:r>
            <a:endParaRPr lang="es-ES" sz="2400" b="1" dirty="0">
              <a:solidFill>
                <a:srgbClr val="FF0000"/>
              </a:solidFill>
              <a:latin typeface="Palatino Linotype" panose="0204050205050503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92696"/>
            <a:ext cx="4464496" cy="5991694"/>
          </a:xfrm>
          <a:prstGeom prst="rect">
            <a:avLst/>
          </a:prstGeom>
          <a:ln w="28575">
            <a:solidFill>
              <a:schemeClr val="tx1"/>
            </a:solidFill>
            <a:miter lim="800000"/>
            <a:headEnd/>
            <a:tailEnd/>
          </a:ln>
          <a:effectLst>
            <a:outerShdw blurRad="292100" dist="139700" dir="2700000" algn="tl" rotWithShape="0">
              <a:srgbClr val="333333">
                <a:alpha val="65000"/>
              </a:srgbClr>
            </a:outerShdw>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Lst>
        </p:spPr>
      </p:pic>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22</a:t>
            </a:fld>
            <a:endParaRPr lang="es-ES"/>
          </a:p>
        </p:txBody>
      </p:sp>
    </p:spTree>
    <p:extLst>
      <p:ext uri="{BB962C8B-B14F-4D97-AF65-F5344CB8AC3E}">
        <p14:creationId xmlns:p14="http://schemas.microsoft.com/office/powerpoint/2010/main" val="4007365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redondeado"/>
          <p:cNvSpPr/>
          <p:nvPr/>
        </p:nvSpPr>
        <p:spPr>
          <a:xfrm>
            <a:off x="467544" y="575969"/>
            <a:ext cx="7776864" cy="6231493"/>
          </a:xfrm>
          <a:prstGeom prst="round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w="38100">
            <a:solidFill>
              <a:schemeClr val="accent1"/>
            </a:solidFill>
          </a:ln>
        </p:spPr>
        <p:txBody>
          <a:bodyPr wrap="square">
            <a:spAutoFit/>
          </a:bodyPr>
          <a:lstStyle/>
          <a:p>
            <a:r>
              <a:rPr lang="es-ES" dirty="0">
                <a:solidFill>
                  <a:srgbClr val="000000"/>
                </a:solidFill>
                <a:latin typeface="Georgia" panose="02040502050405020303" pitchFamily="18" charset="0"/>
              </a:rPr>
              <a:t>Hecho esto, con grandísimo silencio se entraron </a:t>
            </a:r>
            <a:r>
              <a:rPr lang="es-ES" dirty="0" smtClean="0">
                <a:solidFill>
                  <a:srgbClr val="000000"/>
                </a:solidFill>
                <a:latin typeface="Georgia" panose="02040502050405020303" pitchFamily="18" charset="0"/>
              </a:rPr>
              <a:t>el cura y el barbero adonde </a:t>
            </a:r>
            <a:r>
              <a:rPr lang="es-ES" dirty="0">
                <a:solidFill>
                  <a:srgbClr val="000000"/>
                </a:solidFill>
                <a:latin typeface="Georgia" panose="02040502050405020303" pitchFamily="18" charset="0"/>
              </a:rPr>
              <a:t>él estaba durmiendo y descansando de las pasadas refriegas. </a:t>
            </a:r>
            <a:r>
              <a:rPr lang="es-ES" dirty="0" err="1">
                <a:solidFill>
                  <a:srgbClr val="000000"/>
                </a:solidFill>
                <a:latin typeface="Georgia" panose="02040502050405020303" pitchFamily="18" charset="0"/>
              </a:rPr>
              <a:t>Llegáronse</a:t>
            </a:r>
            <a:r>
              <a:rPr lang="es-ES" dirty="0">
                <a:solidFill>
                  <a:srgbClr val="000000"/>
                </a:solidFill>
                <a:latin typeface="Georgia" panose="02040502050405020303" pitchFamily="18" charset="0"/>
              </a:rPr>
              <a:t> a él, que libre y seguro de tal acontecimiento dormía, y, asiéndole fuertemente, le ataron muy bien las manos y los pies, de modo que, cuando él despertó con sobresalto, no pudo menearse, ni hacer otra cosa más que admirarse y suspenderse de ver delante de sí tan </a:t>
            </a:r>
            <a:r>
              <a:rPr lang="es-ES" dirty="0" err="1">
                <a:solidFill>
                  <a:srgbClr val="000000"/>
                </a:solidFill>
                <a:latin typeface="Georgia" panose="02040502050405020303" pitchFamily="18" charset="0"/>
              </a:rPr>
              <a:t>estraños</a:t>
            </a:r>
            <a:r>
              <a:rPr lang="es-ES" dirty="0">
                <a:solidFill>
                  <a:srgbClr val="000000"/>
                </a:solidFill>
                <a:latin typeface="Georgia" panose="02040502050405020303" pitchFamily="18" charset="0"/>
              </a:rPr>
              <a:t> visajes; y luego dio en la cuenta de lo que su continua y desvariada imaginación le representaba, y se creyó que todas aquellas figuras eran fantasmas de aquel encantado castillo, y que, sin duda alguna, ya estaba encantado, pues no se podía menear ni defender: todo a punto como había pensado que sucedería el cura, trazador </a:t>
            </a:r>
            <a:r>
              <a:rPr lang="es-ES" dirty="0" err="1">
                <a:solidFill>
                  <a:srgbClr val="000000"/>
                </a:solidFill>
                <a:latin typeface="Georgia" panose="02040502050405020303" pitchFamily="18" charset="0"/>
              </a:rPr>
              <a:t>desta</a:t>
            </a:r>
            <a:r>
              <a:rPr lang="es-ES" dirty="0">
                <a:solidFill>
                  <a:srgbClr val="000000"/>
                </a:solidFill>
                <a:latin typeface="Georgia" panose="02040502050405020303" pitchFamily="18" charset="0"/>
              </a:rPr>
              <a:t> máquina. Sólo Sancho, de todos los presentes, estaba en su </a:t>
            </a:r>
            <a:r>
              <a:rPr lang="es-ES" dirty="0" err="1">
                <a:solidFill>
                  <a:srgbClr val="000000"/>
                </a:solidFill>
                <a:latin typeface="Georgia" panose="02040502050405020303" pitchFamily="18" charset="0"/>
              </a:rPr>
              <a:t>mesmo</a:t>
            </a:r>
            <a:r>
              <a:rPr lang="es-ES" dirty="0">
                <a:solidFill>
                  <a:srgbClr val="000000"/>
                </a:solidFill>
                <a:latin typeface="Georgia" panose="02040502050405020303" pitchFamily="18" charset="0"/>
              </a:rPr>
              <a:t> juicio y en su </a:t>
            </a:r>
            <a:r>
              <a:rPr lang="es-ES" dirty="0" err="1">
                <a:solidFill>
                  <a:srgbClr val="000000"/>
                </a:solidFill>
                <a:latin typeface="Georgia" panose="02040502050405020303" pitchFamily="18" charset="0"/>
              </a:rPr>
              <a:t>mesma</a:t>
            </a:r>
            <a:r>
              <a:rPr lang="es-ES" dirty="0">
                <a:solidFill>
                  <a:srgbClr val="000000"/>
                </a:solidFill>
                <a:latin typeface="Georgia" panose="02040502050405020303" pitchFamily="18" charset="0"/>
              </a:rPr>
              <a:t> figura; el cual, aunque le faltaba bien poco para tener la </a:t>
            </a:r>
            <a:r>
              <a:rPr lang="es-ES" dirty="0" err="1">
                <a:solidFill>
                  <a:srgbClr val="000000"/>
                </a:solidFill>
                <a:latin typeface="Georgia" panose="02040502050405020303" pitchFamily="18" charset="0"/>
              </a:rPr>
              <a:t>mesma</a:t>
            </a:r>
            <a:r>
              <a:rPr lang="es-ES" dirty="0">
                <a:solidFill>
                  <a:srgbClr val="000000"/>
                </a:solidFill>
                <a:latin typeface="Georgia" panose="02040502050405020303" pitchFamily="18" charset="0"/>
              </a:rPr>
              <a:t> enfermedad de su amo, no dejó de conocer quién eran todas aquellas contrahechas figuras; mas no osó descoser su boca, hasta ver en qué paraba aquel asalto y prisión de su amo, el cual tampoco hablaba palabra, atendiendo a ver el paradero de su desgracia; que fue que, trayendo allí la jaula, le encerraron dentro, y le clavaron los maderos tan fuertemente que no se pudieran romper a dos tirones. </a:t>
            </a:r>
            <a:endParaRPr lang="es-ES" dirty="0">
              <a:latin typeface="Georgia" panose="02040502050405020303"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171400"/>
            <a:ext cx="10369152" cy="734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79512" y="116632"/>
            <a:ext cx="3960440" cy="369332"/>
          </a:xfrm>
          <a:prstGeom prst="rect">
            <a:avLst/>
          </a:prstGeom>
          <a:noFill/>
        </p:spPr>
        <p:txBody>
          <a:bodyPr wrap="square" rtlCol="0">
            <a:spAutoFit/>
          </a:bodyPr>
          <a:lstStyle/>
          <a:p>
            <a:r>
              <a:rPr lang="es-ES" b="1" dirty="0" err="1" smtClean="0">
                <a:solidFill>
                  <a:srgbClr val="FF0000"/>
                </a:solidFill>
              </a:rPr>
              <a:t>Cap</a:t>
            </a:r>
            <a:r>
              <a:rPr lang="es-ES" b="1" dirty="0" smtClean="0">
                <a:solidFill>
                  <a:srgbClr val="FF0000"/>
                </a:solidFill>
              </a:rPr>
              <a:t> XLVII</a:t>
            </a:r>
            <a:endParaRPr lang="es-ES" b="1" dirty="0">
              <a:solidFill>
                <a:srgbClr val="FF0000"/>
              </a:solidFill>
            </a:endParaRPr>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23</a:t>
            </a:fld>
            <a:endParaRPr lang="es-ES"/>
          </a:p>
        </p:txBody>
      </p:sp>
    </p:spTree>
    <p:extLst>
      <p:ext uri="{BB962C8B-B14F-4D97-AF65-F5344CB8AC3E}">
        <p14:creationId xmlns:p14="http://schemas.microsoft.com/office/powerpoint/2010/main" val="223088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4250"/>
                                        <p:tgtEl>
                                          <p:spTgt spid="2"/>
                                        </p:tgtEl>
                                        <p:attrNameLst>
                                          <p:attrName>ppt_w</p:attrName>
                                        </p:attrNameLst>
                                      </p:cBhvr>
                                      <p:tavLst>
                                        <p:tav tm="0">
                                          <p:val>
                                            <p:strVal val="ppt_w"/>
                                          </p:val>
                                        </p:tav>
                                        <p:tav tm="100000">
                                          <p:val>
                                            <p:fltVal val="0"/>
                                          </p:val>
                                        </p:tav>
                                      </p:tavLst>
                                    </p:anim>
                                    <p:anim calcmode="lin" valueType="num">
                                      <p:cBhvr>
                                        <p:cTn id="7" dur="4250"/>
                                        <p:tgtEl>
                                          <p:spTgt spid="2"/>
                                        </p:tgtEl>
                                        <p:attrNameLst>
                                          <p:attrName>ppt_h</p:attrName>
                                        </p:attrNameLst>
                                      </p:cBhvr>
                                      <p:tavLst>
                                        <p:tav tm="0">
                                          <p:val>
                                            <p:strVal val="ppt_h"/>
                                          </p:val>
                                        </p:tav>
                                        <p:tav tm="100000">
                                          <p:val>
                                            <p:fltVal val="0"/>
                                          </p:val>
                                        </p:tav>
                                      </p:tavLst>
                                    </p:anim>
                                    <p:animEffect transition="out" filter="fade">
                                      <p:cBhvr>
                                        <p:cTn id="8" dur="4250"/>
                                        <p:tgtEl>
                                          <p:spTgt spid="2"/>
                                        </p:tgtEl>
                                      </p:cBhvr>
                                    </p:animEffect>
                                    <p:set>
                                      <p:cBhvr>
                                        <p:cTn id="9" dur="1" fill="hold">
                                          <p:stCondLst>
                                            <p:cond delay="4249"/>
                                          </p:stCondLst>
                                        </p:cTn>
                                        <p:tgtEl>
                                          <p:spTgt spid="2"/>
                                        </p:tgtEl>
                                        <p:attrNameLst>
                                          <p:attrName>style.visibility</p:attrName>
                                        </p:attrNameLst>
                                      </p:cBhvr>
                                      <p:to>
                                        <p:strVal val="hidden"/>
                                      </p:to>
                                    </p:set>
                                  </p:childTnLst>
                                </p:cTn>
                              </p:par>
                            </p:childTnLst>
                          </p:cTn>
                        </p:par>
                        <p:par>
                          <p:cTn id="10" fill="hold">
                            <p:stCondLst>
                              <p:cond delay="4250"/>
                            </p:stCondLst>
                            <p:childTnLst>
                              <p:par>
                                <p:cTn id="11" presetID="53" presetClass="entr" presetSubtype="16" fill="hold" nodeType="after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p:cTn id="13" dur="1750" fill="hold"/>
                                        <p:tgtEl>
                                          <p:spTgt spid="5123"/>
                                        </p:tgtEl>
                                        <p:attrNameLst>
                                          <p:attrName>ppt_w</p:attrName>
                                        </p:attrNameLst>
                                      </p:cBhvr>
                                      <p:tavLst>
                                        <p:tav tm="0">
                                          <p:val>
                                            <p:fltVal val="0"/>
                                          </p:val>
                                        </p:tav>
                                        <p:tav tm="100000">
                                          <p:val>
                                            <p:strVal val="#ppt_w"/>
                                          </p:val>
                                        </p:tav>
                                      </p:tavLst>
                                    </p:anim>
                                    <p:anim calcmode="lin" valueType="num">
                                      <p:cBhvr>
                                        <p:cTn id="14" dur="1750" fill="hold"/>
                                        <p:tgtEl>
                                          <p:spTgt spid="5123"/>
                                        </p:tgtEl>
                                        <p:attrNameLst>
                                          <p:attrName>ppt_h</p:attrName>
                                        </p:attrNameLst>
                                      </p:cBhvr>
                                      <p:tavLst>
                                        <p:tav tm="0">
                                          <p:val>
                                            <p:fltVal val="0"/>
                                          </p:val>
                                        </p:tav>
                                        <p:tav tm="100000">
                                          <p:val>
                                            <p:strVal val="#ppt_h"/>
                                          </p:val>
                                        </p:tav>
                                      </p:tavLst>
                                    </p:anim>
                                    <p:animEffect transition="in" filter="fade">
                                      <p:cBhvr>
                                        <p:cTn id="15" dur="175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368" y="260648"/>
            <a:ext cx="3419872" cy="5583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redondeado"/>
          <p:cNvSpPr/>
          <p:nvPr/>
        </p:nvSpPr>
        <p:spPr>
          <a:xfrm>
            <a:off x="111696" y="77381"/>
            <a:ext cx="5468416" cy="6732000"/>
          </a:xfrm>
          <a:prstGeom prst="round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w="38100">
            <a:solidFill>
              <a:schemeClr val="accent1"/>
            </a:solidFill>
          </a:ln>
        </p:spPr>
        <p:txBody>
          <a:bodyPr wrap="square">
            <a:spAutoFit/>
          </a:bodyPr>
          <a:lstStyle/>
          <a:p>
            <a:r>
              <a:rPr lang="es-ES" sz="1700" i="1" dirty="0"/>
              <a:t>Pero el autor </a:t>
            </a:r>
            <a:r>
              <a:rPr lang="es-ES" sz="1700" i="1" dirty="0" err="1"/>
              <a:t>desta</a:t>
            </a:r>
            <a:r>
              <a:rPr lang="es-ES" sz="1700" i="1" dirty="0"/>
              <a:t> historia, puesto que con curiosidad y diligencia ha buscado los hechos que don Quijote hizo en su tercera salida, no ha podido hallar noticia de ellas, a lo menos por escrituras auténticas; sólo la fama ha guardado, en las memorias de la Mancha, que don Quijote, la tercera vez que salió de su casa, fue a Zaragoza, donde se halló en unas famosas justas que en aquella ciudad hicieron, y allí le pasaron cosas dignas de su valor y buen entendimiento. Ni de su fin y acabamiento pudo alcanzar cosa alguna, ni la alcanzara ni supiera si la buena suerte no le deparara un antiguo médico que tenía en su poder una caja de plomo, que, según él dijo, se había hallado en los cimientos derribados de una antigua ermita que se renovaba; en la cual caja se habían hallado unos pergaminos escritos con letras góticas, pero en versos castellanos, que contenían muchas de sus hazañas y daban noticia de la hermosura de Dulcinea del Toboso, de la figura de Rocinante, de la fidelidad de Sancho Panza y de la sepultura del </a:t>
            </a:r>
            <a:r>
              <a:rPr lang="es-ES" sz="1700" i="1" dirty="0" err="1"/>
              <a:t>mesmo</a:t>
            </a:r>
            <a:r>
              <a:rPr lang="es-ES" sz="1700" i="1" dirty="0"/>
              <a:t> don Quijote, con diferentes epitafios y elogios de su vida y costumbres. </a:t>
            </a:r>
          </a:p>
          <a:p>
            <a:r>
              <a:rPr lang="es-ES" dirty="0"/>
              <a:t> </a:t>
            </a:r>
          </a:p>
          <a:p>
            <a:endParaRPr lang="es-ES" dirty="0"/>
          </a:p>
        </p:txBody>
      </p:sp>
      <p:pic>
        <p:nvPicPr>
          <p:cNvPr id="6148" name="Picture 4" descr="CERVAN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6093295"/>
            <a:ext cx="3168352" cy="716085"/>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24</a:t>
            </a:fld>
            <a:endParaRPr lang="es-ES"/>
          </a:p>
        </p:txBody>
      </p:sp>
    </p:spTree>
    <p:extLst>
      <p:ext uri="{BB962C8B-B14F-4D97-AF65-F5344CB8AC3E}">
        <p14:creationId xmlns:p14="http://schemas.microsoft.com/office/powerpoint/2010/main" val="887493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CuadroTexto"/>
          <p:cNvSpPr txBox="1"/>
          <p:nvPr/>
        </p:nvSpPr>
        <p:spPr>
          <a:xfrm>
            <a:off x="0" y="124006"/>
            <a:ext cx="9144000" cy="258491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wrap="square" rtlCol="0">
            <a:prstTxWarp prst="textDeflateInflate">
              <a:avLst/>
            </a:prstTxWarp>
            <a:spAutoFit/>
          </a:bodyPr>
          <a:lstStyle/>
          <a:p>
            <a:pPr algn="ctr"/>
            <a:r>
              <a:rPr lang="es-ES" sz="2800" b="1" dirty="0" smtClean="0">
                <a:solidFill>
                  <a:srgbClr val="FF0000"/>
                </a:solidFill>
              </a:rPr>
              <a:t>II PARTE:</a:t>
            </a:r>
          </a:p>
          <a:p>
            <a:r>
              <a:rPr lang="es-ES" sz="2400" dirty="0" smtClean="0"/>
              <a:t>EL INGENIOSO CABALLERO DON QUIJOTE DE LA MANCHA</a:t>
            </a:r>
            <a:endParaRPr lang="es-ES" sz="2400" dirty="0"/>
          </a:p>
        </p:txBody>
      </p:sp>
      <p:sp>
        <p:nvSpPr>
          <p:cNvPr id="5" name="4 Rectángulo redondeado"/>
          <p:cNvSpPr/>
          <p:nvPr/>
        </p:nvSpPr>
        <p:spPr>
          <a:xfrm>
            <a:off x="359163" y="2780928"/>
            <a:ext cx="8496944" cy="3915966"/>
          </a:xfrm>
          <a:prstGeom prst="roundRect">
            <a:avLst/>
          </a:prstGeom>
          <a:solidFill>
            <a:schemeClr val="accent1">
              <a:lumMod val="40000"/>
              <a:lumOff val="60000"/>
            </a:schemeClr>
          </a:solidFill>
          <a:ln w="38100">
            <a:solidFill>
              <a:schemeClr val="accent1"/>
            </a:solidFill>
          </a:ln>
        </p:spPr>
        <p:txBody>
          <a:bodyPr wrap="square">
            <a:spAutoFit/>
          </a:bodyPr>
          <a:lstStyle/>
          <a:p>
            <a:r>
              <a:rPr lang="es-ES" sz="1600" dirty="0"/>
              <a:t>—</a:t>
            </a:r>
            <a:r>
              <a:rPr lang="es-ES" sz="1600" i="1" dirty="0" err="1"/>
              <a:t>Déme</a:t>
            </a:r>
            <a:r>
              <a:rPr lang="es-ES" sz="1600" i="1" dirty="0"/>
              <a:t> vuestra grandeza las manos, señor don Quijote de la Mancha, que por el hábito de San Pedro que </a:t>
            </a:r>
            <a:r>
              <a:rPr lang="es-ES" sz="1600" i="1" dirty="0" smtClean="0"/>
              <a:t>visto </a:t>
            </a:r>
            <a:r>
              <a:rPr lang="es-ES" sz="1600" i="1" dirty="0"/>
              <a:t>aunque no tengo otras órdenes que las cuatro </a:t>
            </a:r>
            <a:r>
              <a:rPr lang="es-ES" sz="1600" i="1" dirty="0" smtClean="0"/>
              <a:t>primeras </a:t>
            </a:r>
            <a:r>
              <a:rPr lang="es-ES" sz="1600" i="1" dirty="0"/>
              <a:t>que es vuestra merced uno de los más famosos caballeros andantes que ha </a:t>
            </a:r>
            <a:r>
              <a:rPr lang="es-ES" sz="1600" i="1" dirty="0" smtClean="0"/>
              <a:t>habido, </a:t>
            </a:r>
            <a:r>
              <a:rPr lang="es-ES" sz="1600" i="1" dirty="0"/>
              <a:t>ni aun habrá, en toda la redondez de la tierra. Bien haya </a:t>
            </a:r>
            <a:r>
              <a:rPr lang="es-ES" sz="1600" i="1" dirty="0" err="1"/>
              <a:t>Cide</a:t>
            </a:r>
            <a:r>
              <a:rPr lang="es-ES" sz="1600" i="1" dirty="0"/>
              <a:t> </a:t>
            </a:r>
            <a:r>
              <a:rPr lang="es-ES" sz="1600" i="1" dirty="0" err="1"/>
              <a:t>Hamete</a:t>
            </a:r>
            <a:r>
              <a:rPr lang="es-ES" sz="1600" i="1" dirty="0"/>
              <a:t> </a:t>
            </a:r>
            <a:r>
              <a:rPr lang="es-ES" sz="1600" i="1" dirty="0" err="1"/>
              <a:t>Benengeli</a:t>
            </a:r>
            <a:r>
              <a:rPr lang="es-ES" sz="1600" i="1" dirty="0"/>
              <a:t>, que la historia de vuestras grandezas dejó escritas, y </a:t>
            </a:r>
            <a:r>
              <a:rPr lang="es-ES" sz="1600" i="1" dirty="0" err="1"/>
              <a:t>rebién</a:t>
            </a:r>
            <a:r>
              <a:rPr lang="es-ES" sz="1600" i="1" dirty="0"/>
              <a:t> haya el curioso que tuvo cuidado de hacerlas traducir de arábigo en nuestro vulgar </a:t>
            </a:r>
            <a:r>
              <a:rPr lang="es-ES" sz="1600" i="1" dirty="0" smtClean="0"/>
              <a:t>castellano,  </a:t>
            </a:r>
            <a:r>
              <a:rPr lang="es-ES" sz="1600" i="1" dirty="0"/>
              <a:t>para universal entretenimiento de las gentes</a:t>
            </a:r>
            <a:r>
              <a:rPr lang="es-ES" sz="1600" i="1" dirty="0" smtClean="0"/>
              <a:t>.</a:t>
            </a:r>
            <a:endParaRPr lang="es-ES" sz="1600" i="1" dirty="0"/>
          </a:p>
          <a:p>
            <a:r>
              <a:rPr lang="es-ES" sz="1600" i="1" dirty="0" err="1"/>
              <a:t>Hízole</a:t>
            </a:r>
            <a:r>
              <a:rPr lang="es-ES" sz="1600" i="1" dirty="0"/>
              <a:t> levantar don Quijote y dijo</a:t>
            </a:r>
            <a:r>
              <a:rPr lang="es-ES" sz="1600" i="1" dirty="0" smtClean="0"/>
              <a:t>:</a:t>
            </a:r>
            <a:endParaRPr lang="es-ES" sz="1600" i="1" dirty="0"/>
          </a:p>
          <a:p>
            <a:r>
              <a:rPr lang="es-ES" sz="1600" i="1" dirty="0"/>
              <a:t>—</a:t>
            </a:r>
            <a:r>
              <a:rPr lang="es-ES" sz="1600" i="1" dirty="0" err="1"/>
              <a:t>Desa</a:t>
            </a:r>
            <a:r>
              <a:rPr lang="es-ES" sz="1600" i="1" dirty="0"/>
              <a:t> manera, ¿verdad es que hay historia mía y que fue moro y sabio el que la </a:t>
            </a:r>
            <a:r>
              <a:rPr lang="es-ES" sz="1600" i="1" dirty="0" smtClean="0"/>
              <a:t>compuso?</a:t>
            </a:r>
            <a:endParaRPr lang="es-ES" sz="1600" i="1" dirty="0"/>
          </a:p>
          <a:p>
            <a:r>
              <a:rPr lang="es-ES" sz="1600" i="1" dirty="0"/>
              <a:t>—Es tan verdad, señor —dijo Sansón—, que tengo para mí que el día de hoy están impresos más de doce mil libros de la </a:t>
            </a:r>
            <a:r>
              <a:rPr lang="es-ES" sz="1600" i="1" dirty="0" smtClean="0"/>
              <a:t>tal historia</a:t>
            </a:r>
            <a:r>
              <a:rPr lang="es-ES" sz="1600" i="1" dirty="0"/>
              <a:t>: si no, dígalo Portugal, Barcelona y Valencia, donde se han impreso, y aun hay fama que se está imprimiendo en Amberes; y a mí se me trasluce que no ha de haber nación ni lengua donde no se </a:t>
            </a:r>
            <a:r>
              <a:rPr lang="es-ES" sz="1600" i="1" dirty="0" err="1" smtClean="0"/>
              <a:t>traduzga</a:t>
            </a:r>
            <a:r>
              <a:rPr lang="es-ES" sz="1600" i="1" dirty="0" smtClean="0"/>
              <a:t>.</a:t>
            </a:r>
            <a:endParaRPr lang="es-ES" sz="1600" i="1" dirty="0"/>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25</a:t>
            </a:fld>
            <a:endParaRPr lang="es-ES"/>
          </a:p>
        </p:txBody>
      </p:sp>
    </p:spTree>
    <p:extLst>
      <p:ext uri="{BB962C8B-B14F-4D97-AF65-F5344CB8AC3E}">
        <p14:creationId xmlns:p14="http://schemas.microsoft.com/office/powerpoint/2010/main" val="27828545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CuadroTexto"/>
          <p:cNvSpPr txBox="1"/>
          <p:nvPr/>
        </p:nvSpPr>
        <p:spPr>
          <a:xfrm>
            <a:off x="0" y="0"/>
            <a:ext cx="9144000" cy="1138773"/>
          </a:xfrm>
          <a:prstGeom prst="rect">
            <a:avLst/>
          </a:prstGeom>
          <a:noFill/>
        </p:spPr>
        <p:txBody>
          <a:bodyPr wrap="square" rtlCol="0">
            <a:spAutoFit/>
          </a:bodyPr>
          <a:lstStyle/>
          <a:p>
            <a:r>
              <a:rPr lang="es-ES" b="1" dirty="0" smtClean="0">
                <a:solidFill>
                  <a:srgbClr val="FF0000"/>
                </a:solidFill>
                <a:latin typeface="Palatino Linotype" panose="02040502050505030304" pitchFamily="18" charset="0"/>
              </a:rPr>
              <a:t>Cap. X</a:t>
            </a:r>
          </a:p>
          <a:p>
            <a:pPr algn="ctr"/>
            <a:r>
              <a:rPr lang="es-ES" sz="1600" b="1" i="1" dirty="0">
                <a:solidFill>
                  <a:srgbClr val="4E4E4E"/>
                </a:solidFill>
                <a:latin typeface="Palatino Linotype" panose="02040502050505030304" pitchFamily="18" charset="0"/>
              </a:rPr>
              <a:t>Donde se cuenta la industria que Sancho tuvo para encantar a la señora Dulcinea</a:t>
            </a:r>
            <a:r>
              <a:rPr lang="es-ES" sz="1600" b="1" baseline="30000" dirty="0">
                <a:solidFill>
                  <a:srgbClr val="993366"/>
                </a:solidFill>
                <a:latin typeface="Palatino Linotype" panose="02040502050505030304" pitchFamily="18" charset="0"/>
                <a:hlinkClick r:id="rId2"/>
              </a:rPr>
              <a:t>1</a:t>
            </a:r>
            <a:r>
              <a:rPr lang="es-ES" sz="1600" b="1" i="1" dirty="0">
                <a:solidFill>
                  <a:srgbClr val="4E4E4E"/>
                </a:solidFill>
                <a:latin typeface="Palatino Linotype" panose="02040502050505030304" pitchFamily="18" charset="0"/>
              </a:rPr>
              <a:t>, y de otros sucesos tan ridículos como verdadero</a:t>
            </a:r>
          </a:p>
          <a:p>
            <a:endParaRPr lang="es-ES" dirty="0"/>
          </a:p>
        </p:txBody>
      </p:sp>
      <p:sp>
        <p:nvSpPr>
          <p:cNvPr id="3" name="2 Rectángulo redondeado"/>
          <p:cNvSpPr/>
          <p:nvPr/>
        </p:nvSpPr>
        <p:spPr>
          <a:xfrm>
            <a:off x="73683" y="896114"/>
            <a:ext cx="4498317" cy="5769650"/>
          </a:xfrm>
          <a:prstGeom prst="round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a:ln w="28575">
            <a:solidFill>
              <a:schemeClr val="accent1"/>
            </a:solidFill>
          </a:ln>
        </p:spPr>
        <p:txBody>
          <a:bodyPr wrap="square">
            <a:spAutoFit/>
          </a:bodyPr>
          <a:lstStyle/>
          <a:p>
            <a:r>
              <a:rPr lang="es-ES" b="1" i="1" dirty="0">
                <a:solidFill>
                  <a:srgbClr val="333333"/>
                </a:solidFill>
                <a:latin typeface="Georgia" panose="02040502050405020303" pitchFamily="18" charset="0"/>
              </a:rPr>
              <a:t>—¡Oh canalla! —gritó a esta sazón Sancho—. ¡Oh encantadores aciagos y </a:t>
            </a:r>
            <a:r>
              <a:rPr lang="es-ES" b="1" i="1" dirty="0" smtClean="0">
                <a:solidFill>
                  <a:srgbClr val="333333"/>
                </a:solidFill>
                <a:latin typeface="Georgia" panose="02040502050405020303" pitchFamily="18" charset="0"/>
              </a:rPr>
              <a:t>malintencionados(…) haber </a:t>
            </a:r>
            <a:r>
              <a:rPr lang="es-ES" b="1" i="1" dirty="0">
                <a:solidFill>
                  <a:srgbClr val="333333"/>
                </a:solidFill>
                <a:latin typeface="Georgia" panose="02040502050405020303" pitchFamily="18" charset="0"/>
              </a:rPr>
              <a:t>mudado las perlas de los ojos de mi señora en agallas </a:t>
            </a:r>
            <a:r>
              <a:rPr lang="es-ES" b="1" i="1" dirty="0" smtClean="0">
                <a:solidFill>
                  <a:srgbClr val="333333"/>
                </a:solidFill>
                <a:latin typeface="Georgia" panose="02040502050405020303" pitchFamily="18" charset="0"/>
              </a:rPr>
              <a:t>alcornoqueñas </a:t>
            </a:r>
            <a:r>
              <a:rPr lang="es-ES" b="1" i="1" dirty="0">
                <a:solidFill>
                  <a:srgbClr val="333333"/>
                </a:solidFill>
                <a:latin typeface="Georgia" panose="02040502050405020303" pitchFamily="18" charset="0"/>
              </a:rPr>
              <a:t>y sus cabellos de oro purísimo en cerdas de cola de buey bermejo, y, finalmente, todas sus </a:t>
            </a:r>
            <a:r>
              <a:rPr lang="es-ES" b="1" i="1" dirty="0" err="1">
                <a:solidFill>
                  <a:srgbClr val="333333"/>
                </a:solidFill>
                <a:latin typeface="Georgia" panose="02040502050405020303" pitchFamily="18" charset="0"/>
              </a:rPr>
              <a:t>faciones</a:t>
            </a:r>
            <a:r>
              <a:rPr lang="es-ES" b="1" i="1" dirty="0">
                <a:solidFill>
                  <a:srgbClr val="333333"/>
                </a:solidFill>
                <a:latin typeface="Georgia" panose="02040502050405020303" pitchFamily="18" charset="0"/>
              </a:rPr>
              <a:t> de buenas en malas, </a:t>
            </a:r>
            <a:r>
              <a:rPr lang="es-ES" b="1" i="1" dirty="0" smtClean="0">
                <a:solidFill>
                  <a:srgbClr val="333333"/>
                </a:solidFill>
                <a:latin typeface="Georgia" panose="02040502050405020303" pitchFamily="18" charset="0"/>
              </a:rPr>
              <a:t>(…)aunque</a:t>
            </a:r>
            <a:r>
              <a:rPr lang="es-ES" b="1" i="1" dirty="0">
                <a:solidFill>
                  <a:srgbClr val="333333"/>
                </a:solidFill>
                <a:latin typeface="Georgia" panose="02040502050405020303" pitchFamily="18" charset="0"/>
              </a:rPr>
              <a:t>, para decir verdad, nunca yo vi su fealdad, sino su hermosura, a la cual subía de punto y quilates un lunar que tenía sobre el labio derecho, a manera de </a:t>
            </a:r>
            <a:r>
              <a:rPr lang="es-ES" b="1" i="1" dirty="0" smtClean="0">
                <a:solidFill>
                  <a:srgbClr val="333333"/>
                </a:solidFill>
                <a:latin typeface="Georgia" panose="02040502050405020303" pitchFamily="18" charset="0"/>
              </a:rPr>
              <a:t>bigote </a:t>
            </a:r>
            <a:r>
              <a:rPr lang="es-ES" b="1" i="1" dirty="0">
                <a:solidFill>
                  <a:srgbClr val="333333"/>
                </a:solidFill>
                <a:latin typeface="Georgia" panose="02040502050405020303" pitchFamily="18" charset="0"/>
              </a:rPr>
              <a:t>con siete o ocho cabellos rubios como hebras de oro y largos de más de un palmo.</a:t>
            </a:r>
            <a:endParaRPr lang="es-ES" b="1" i="1" dirty="0">
              <a:latin typeface="Georgia" panose="02040502050405020303" pitchFamily="18" charset="0"/>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572000" y="896114"/>
            <a:ext cx="4572000" cy="596188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26</a:t>
            </a:fld>
            <a:endParaRPr lang="es-ES"/>
          </a:p>
        </p:txBody>
      </p:sp>
    </p:spTree>
    <p:extLst>
      <p:ext uri="{BB962C8B-B14F-4D97-AF65-F5344CB8AC3E}">
        <p14:creationId xmlns:p14="http://schemas.microsoft.com/office/powerpoint/2010/main" val="2463309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redondeado"/>
          <p:cNvSpPr/>
          <p:nvPr/>
        </p:nvSpPr>
        <p:spPr>
          <a:xfrm>
            <a:off x="26887" y="547820"/>
            <a:ext cx="4617122" cy="6192000"/>
          </a:xfrm>
          <a:prstGeom prst="round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w="28575">
            <a:solidFill>
              <a:schemeClr val="accent1"/>
            </a:solidFill>
          </a:ln>
        </p:spPr>
        <p:txBody>
          <a:bodyPr wrap="square">
            <a:spAutoFit/>
          </a:bodyPr>
          <a:lstStyle/>
          <a:p>
            <a:r>
              <a:rPr lang="es-ES" sz="2000" i="1" dirty="0">
                <a:solidFill>
                  <a:srgbClr val="333333"/>
                </a:solidFill>
                <a:latin typeface="Georgia" panose="02040502050405020303" pitchFamily="18" charset="0"/>
              </a:rPr>
              <a:t>Don Quijote miró a su </a:t>
            </a:r>
            <a:r>
              <a:rPr lang="es-ES" sz="2000" i="1" dirty="0" smtClean="0">
                <a:solidFill>
                  <a:srgbClr val="333333"/>
                </a:solidFill>
                <a:latin typeface="Georgia" panose="02040502050405020303" pitchFamily="18" charset="0"/>
              </a:rPr>
              <a:t>contendor</a:t>
            </a:r>
            <a:r>
              <a:rPr lang="es-ES" sz="2000" i="1" baseline="30000" dirty="0">
                <a:solidFill>
                  <a:srgbClr val="993366"/>
                </a:solidFill>
                <a:latin typeface="Georgia" panose="02040502050405020303" pitchFamily="18" charset="0"/>
              </a:rPr>
              <a:t> </a:t>
            </a:r>
            <a:r>
              <a:rPr lang="es-ES" sz="2000" i="1" dirty="0" smtClean="0">
                <a:solidFill>
                  <a:srgbClr val="333333"/>
                </a:solidFill>
                <a:latin typeface="Georgia" panose="02040502050405020303" pitchFamily="18" charset="0"/>
              </a:rPr>
              <a:t>y </a:t>
            </a:r>
            <a:r>
              <a:rPr lang="es-ES" sz="2000" i="1" dirty="0" err="1">
                <a:solidFill>
                  <a:srgbClr val="333333"/>
                </a:solidFill>
                <a:latin typeface="Georgia" panose="02040502050405020303" pitchFamily="18" charset="0"/>
              </a:rPr>
              <a:t>hallóle</a:t>
            </a:r>
            <a:r>
              <a:rPr lang="es-ES" sz="2000" i="1" dirty="0">
                <a:solidFill>
                  <a:srgbClr val="333333"/>
                </a:solidFill>
                <a:latin typeface="Georgia" panose="02040502050405020303" pitchFamily="18" charset="0"/>
              </a:rPr>
              <a:t> ya puesta y calada la celada, de modo que no le pudo ver el rostro, pero notó que era hombre membrudo y no muy alto de cuerpo. Sobre las armas traía una </a:t>
            </a:r>
            <a:r>
              <a:rPr lang="es-ES" sz="2000" i="1" dirty="0" smtClean="0">
                <a:solidFill>
                  <a:srgbClr val="333333"/>
                </a:solidFill>
                <a:latin typeface="Georgia" panose="02040502050405020303" pitchFamily="18" charset="0"/>
              </a:rPr>
              <a:t>sobrevista</a:t>
            </a:r>
            <a:r>
              <a:rPr lang="es-ES" sz="2000" i="1" baseline="30000" dirty="0">
                <a:solidFill>
                  <a:srgbClr val="993366"/>
                </a:solidFill>
                <a:latin typeface="Georgia" panose="02040502050405020303" pitchFamily="18" charset="0"/>
              </a:rPr>
              <a:t> </a:t>
            </a:r>
            <a:r>
              <a:rPr lang="es-ES" sz="2000" i="1" dirty="0" smtClean="0">
                <a:solidFill>
                  <a:srgbClr val="333333"/>
                </a:solidFill>
                <a:latin typeface="Georgia" panose="02040502050405020303" pitchFamily="18" charset="0"/>
              </a:rPr>
              <a:t>o casaca</a:t>
            </a:r>
            <a:r>
              <a:rPr lang="es-ES" sz="2000" i="1" baseline="30000" dirty="0">
                <a:solidFill>
                  <a:srgbClr val="993366"/>
                </a:solidFill>
                <a:latin typeface="Georgia" panose="02040502050405020303" pitchFamily="18" charset="0"/>
              </a:rPr>
              <a:t> </a:t>
            </a:r>
            <a:r>
              <a:rPr lang="es-ES" sz="2000" i="1" dirty="0" smtClean="0">
                <a:solidFill>
                  <a:srgbClr val="333333"/>
                </a:solidFill>
                <a:latin typeface="Georgia" panose="02040502050405020303" pitchFamily="18" charset="0"/>
              </a:rPr>
              <a:t>de </a:t>
            </a:r>
            <a:r>
              <a:rPr lang="es-ES" sz="2000" i="1" dirty="0">
                <a:solidFill>
                  <a:srgbClr val="333333"/>
                </a:solidFill>
                <a:latin typeface="Georgia" panose="02040502050405020303" pitchFamily="18" charset="0"/>
              </a:rPr>
              <a:t>una tela al parecer de oro finísimo, sembradas por ella muchas lunas pequeñas de resplandecientes </a:t>
            </a:r>
            <a:r>
              <a:rPr lang="es-ES" sz="2000" i="1" dirty="0" smtClean="0">
                <a:solidFill>
                  <a:srgbClr val="333333"/>
                </a:solidFill>
                <a:latin typeface="Georgia" panose="02040502050405020303" pitchFamily="18" charset="0"/>
              </a:rPr>
              <a:t>espejos, </a:t>
            </a:r>
            <a:r>
              <a:rPr lang="es-ES" sz="2000" i="1" dirty="0">
                <a:solidFill>
                  <a:srgbClr val="333333"/>
                </a:solidFill>
                <a:latin typeface="Georgia" panose="02040502050405020303" pitchFamily="18" charset="0"/>
              </a:rPr>
              <a:t>que le hacían en grandísima manera galán y vistoso; </a:t>
            </a:r>
            <a:r>
              <a:rPr lang="es-ES" sz="2000" i="1" dirty="0" err="1">
                <a:solidFill>
                  <a:srgbClr val="333333"/>
                </a:solidFill>
                <a:latin typeface="Georgia" panose="02040502050405020303" pitchFamily="18" charset="0"/>
              </a:rPr>
              <a:t>volábanle</a:t>
            </a:r>
            <a:r>
              <a:rPr lang="es-ES" sz="2000" i="1" dirty="0">
                <a:solidFill>
                  <a:srgbClr val="333333"/>
                </a:solidFill>
                <a:latin typeface="Georgia" panose="02040502050405020303" pitchFamily="18" charset="0"/>
              </a:rPr>
              <a:t> sobre la celada grande cantidad de plumas verdes, amarillas y blancas; la lanza, que tenía arrimada a un árbol, era grandísima y gruesa, y de un hierro acerado de más de un palmo.</a:t>
            </a:r>
            <a:endParaRPr lang="es-ES" sz="2000" i="1" dirty="0">
              <a:latin typeface="Georgia" panose="02040502050405020303" pitchFamily="18" charset="0"/>
            </a:endParaRPr>
          </a:p>
        </p:txBody>
      </p:sp>
      <p:pic>
        <p:nvPicPr>
          <p:cNvPr id="7170" name="Picture 2" descr="http://biblioteca2.uclm.es/biblioteca/ceclm/libros/PahissaII/cromos/11-3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014" t="12368" r="4536" b="9906"/>
          <a:stretch/>
        </p:blipFill>
        <p:spPr bwMode="auto">
          <a:xfrm>
            <a:off x="4771622" y="547820"/>
            <a:ext cx="4372378" cy="6132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67004" y="73829"/>
            <a:ext cx="6277203" cy="461665"/>
          </a:xfrm>
          <a:prstGeom prst="rect">
            <a:avLst/>
          </a:prstGeom>
          <a:noFill/>
        </p:spPr>
        <p:txBody>
          <a:bodyPr wrap="square" rtlCol="0">
            <a:spAutoFit/>
          </a:bodyPr>
          <a:lstStyle/>
          <a:p>
            <a:r>
              <a:rPr lang="es-ES" b="1" dirty="0" smtClean="0">
                <a:solidFill>
                  <a:srgbClr val="FF0000"/>
                </a:solidFill>
                <a:latin typeface="Palatino Linotype" panose="02040502050505030304" pitchFamily="18" charset="0"/>
              </a:rPr>
              <a:t>Caps. XII-XV: </a:t>
            </a:r>
            <a:r>
              <a:rPr lang="es-ES" sz="2400" dirty="0" smtClean="0">
                <a:latin typeface="Palatino Linotype" panose="02040502050505030304" pitchFamily="18" charset="0"/>
              </a:rPr>
              <a:t>el caballero de los espejos</a:t>
            </a:r>
            <a:endParaRPr lang="es-ES" sz="2400" dirty="0">
              <a:latin typeface="Palatino Linotype" panose="02040502050505030304" pitchFamily="18" charset="0"/>
            </a:endParaRPr>
          </a:p>
        </p:txBody>
      </p:sp>
      <p:sp>
        <p:nvSpPr>
          <p:cNvPr id="3" name="2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27</a:t>
            </a:fld>
            <a:endParaRPr lang="es-ES"/>
          </a:p>
        </p:txBody>
      </p:sp>
    </p:spTree>
    <p:extLst>
      <p:ext uri="{BB962C8B-B14F-4D97-AF65-F5344CB8AC3E}">
        <p14:creationId xmlns:p14="http://schemas.microsoft.com/office/powerpoint/2010/main" val="465799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0" y="29863"/>
            <a:ext cx="9036496" cy="923330"/>
          </a:xfrm>
          <a:prstGeom prst="rect">
            <a:avLst/>
          </a:prstGeom>
        </p:spPr>
        <p:txBody>
          <a:bodyPr wrap="square">
            <a:spAutoFit/>
          </a:bodyPr>
          <a:lstStyle/>
          <a:p>
            <a:pPr algn="ctr"/>
            <a:r>
              <a:rPr lang="es-ES" b="1" cap="all" dirty="0">
                <a:solidFill>
                  <a:srgbClr val="FF0000"/>
                </a:solidFill>
                <a:latin typeface="Palatino Linotype" panose="02040502050505030304" pitchFamily="18" charset="0"/>
              </a:rPr>
              <a:t>CAPÍTULO </a:t>
            </a:r>
            <a:r>
              <a:rPr lang="es-ES" b="1" cap="all" dirty="0" smtClean="0">
                <a:solidFill>
                  <a:srgbClr val="FF0000"/>
                </a:solidFill>
                <a:latin typeface="Palatino Linotype" panose="02040502050505030304" pitchFamily="18" charset="0"/>
              </a:rPr>
              <a:t>XXII</a:t>
            </a:r>
          </a:p>
          <a:p>
            <a:pPr algn="ctr"/>
            <a:r>
              <a:rPr lang="es-ES" b="1" i="1" dirty="0" smtClean="0">
                <a:solidFill>
                  <a:srgbClr val="4E4E4E"/>
                </a:solidFill>
                <a:latin typeface="Palatino Linotype" panose="02040502050505030304" pitchFamily="18" charset="0"/>
              </a:rPr>
              <a:t>Donde </a:t>
            </a:r>
            <a:r>
              <a:rPr lang="es-ES" b="1" i="1" dirty="0">
                <a:solidFill>
                  <a:srgbClr val="4E4E4E"/>
                </a:solidFill>
                <a:latin typeface="Palatino Linotype" panose="02040502050505030304" pitchFamily="18" charset="0"/>
              </a:rPr>
              <a:t>se da cuenta de </a:t>
            </a:r>
            <a:r>
              <a:rPr lang="es-ES" b="1" i="1" dirty="0" err="1">
                <a:solidFill>
                  <a:srgbClr val="4E4E4E"/>
                </a:solidFill>
                <a:latin typeface="Palatino Linotype" panose="02040502050505030304" pitchFamily="18" charset="0"/>
              </a:rPr>
              <a:t>la</a:t>
            </a:r>
            <a:r>
              <a:rPr lang="es-ES" b="1" baseline="30000" dirty="0" err="1">
                <a:solidFill>
                  <a:srgbClr val="993366"/>
                </a:solidFill>
                <a:latin typeface="Palatino Linotype" panose="02040502050505030304" pitchFamily="18" charset="0"/>
                <a:hlinkClick r:id="rId2"/>
              </a:rPr>
              <a:t>I</a:t>
            </a:r>
            <a:r>
              <a:rPr lang="es-ES" b="1" i="1" dirty="0">
                <a:solidFill>
                  <a:srgbClr val="4E4E4E"/>
                </a:solidFill>
                <a:latin typeface="Palatino Linotype" panose="02040502050505030304" pitchFamily="18" charset="0"/>
              </a:rPr>
              <a:t> grande aventura </a:t>
            </a:r>
            <a:r>
              <a:rPr lang="es-ES" b="1" i="1" dirty="0" smtClean="0">
                <a:solidFill>
                  <a:srgbClr val="4E4E4E"/>
                </a:solidFill>
                <a:latin typeface="Palatino Linotype" panose="02040502050505030304" pitchFamily="18" charset="0"/>
              </a:rPr>
              <a:t>de </a:t>
            </a:r>
            <a:r>
              <a:rPr lang="es-ES" b="1" i="1" dirty="0">
                <a:solidFill>
                  <a:srgbClr val="4E4E4E"/>
                </a:solidFill>
                <a:latin typeface="Palatino Linotype" panose="02040502050505030304" pitchFamily="18" charset="0"/>
              </a:rPr>
              <a:t>la cueva de Montesinos, que está en el corazón </a:t>
            </a:r>
            <a:r>
              <a:rPr lang="es-ES" b="1" i="1" dirty="0" smtClean="0">
                <a:solidFill>
                  <a:srgbClr val="4E4E4E"/>
                </a:solidFill>
                <a:latin typeface="Palatino Linotype" panose="02040502050505030304" pitchFamily="18" charset="0"/>
              </a:rPr>
              <a:t> de </a:t>
            </a:r>
            <a:r>
              <a:rPr lang="es-ES" b="1" i="1" dirty="0">
                <a:solidFill>
                  <a:srgbClr val="4E4E4E"/>
                </a:solidFill>
                <a:latin typeface="Palatino Linotype" panose="02040502050505030304" pitchFamily="18" charset="0"/>
              </a:rPr>
              <a:t>la Mancha, a quien dio </a:t>
            </a:r>
            <a:r>
              <a:rPr lang="es-ES" b="1" i="1" dirty="0" err="1">
                <a:solidFill>
                  <a:srgbClr val="4E4E4E"/>
                </a:solidFill>
                <a:latin typeface="Palatino Linotype" panose="02040502050505030304" pitchFamily="18" charset="0"/>
              </a:rPr>
              <a:t>felice</a:t>
            </a:r>
            <a:r>
              <a:rPr lang="es-ES" b="1" i="1" dirty="0">
                <a:solidFill>
                  <a:srgbClr val="4E4E4E"/>
                </a:solidFill>
                <a:latin typeface="Palatino Linotype" panose="02040502050505030304" pitchFamily="18" charset="0"/>
              </a:rPr>
              <a:t> cima el </a:t>
            </a:r>
            <a:r>
              <a:rPr lang="es-ES" b="1" i="1" dirty="0" smtClean="0">
                <a:solidFill>
                  <a:srgbClr val="4E4E4E"/>
                </a:solidFill>
                <a:latin typeface="Palatino Linotype" panose="02040502050505030304" pitchFamily="18" charset="0"/>
              </a:rPr>
              <a:t>valeroso  don </a:t>
            </a:r>
            <a:r>
              <a:rPr lang="es-ES" b="1" i="1" dirty="0">
                <a:solidFill>
                  <a:srgbClr val="4E4E4E"/>
                </a:solidFill>
                <a:latin typeface="Palatino Linotype" panose="02040502050505030304" pitchFamily="18" charset="0"/>
              </a:rPr>
              <a:t>Quijote de la Mancha</a:t>
            </a:r>
            <a:endParaRPr lang="es-ES" b="1" i="1" dirty="0">
              <a:solidFill>
                <a:srgbClr val="4E4E4E"/>
              </a:solidFill>
              <a:effectLst/>
              <a:latin typeface="Palatino Linotype" panose="02040502050505030304" pitchFamily="18" charset="0"/>
            </a:endParaRPr>
          </a:p>
        </p:txBody>
      </p:sp>
      <p:sp>
        <p:nvSpPr>
          <p:cNvPr id="3" name="2 Rectángulo"/>
          <p:cNvSpPr/>
          <p:nvPr/>
        </p:nvSpPr>
        <p:spPr>
          <a:xfrm>
            <a:off x="323528" y="1297859"/>
            <a:ext cx="4104456" cy="5078313"/>
          </a:xfrm>
          <a:prstGeom prst="rect">
            <a:avLst/>
          </a:prstGeom>
        </p:spPr>
        <p:txBody>
          <a:bodyPr wrap="square">
            <a:spAutoFit/>
          </a:bodyPr>
          <a:lstStyle/>
          <a:p>
            <a:r>
              <a:rPr lang="es-ES" b="1" i="1" dirty="0" smtClean="0">
                <a:solidFill>
                  <a:srgbClr val="333333"/>
                </a:solidFill>
                <a:latin typeface="Georgia" panose="02040502050405020303" pitchFamily="18" charset="0"/>
              </a:rPr>
              <a:t>(…) Se  </a:t>
            </a:r>
            <a:r>
              <a:rPr lang="es-ES" b="1" i="1" dirty="0">
                <a:solidFill>
                  <a:srgbClr val="333333"/>
                </a:solidFill>
                <a:latin typeface="Georgia" panose="02040502050405020303" pitchFamily="18" charset="0"/>
              </a:rPr>
              <a:t>acercó a la sima, vio no ser posible descolgarse ni hacer lugar a la entrada, si no era a fuerza de brazos o a cuchilladas, y, así, poniendo mano a la espada comenzó a derribar y a cortar de aquellas malezas que a la boca de la cueva estaban, por cuyo ruido y estruendo salieron por ella una infinidad de grandísimos cuervos y </a:t>
            </a:r>
            <a:r>
              <a:rPr lang="es-ES" b="1" i="1" dirty="0" smtClean="0">
                <a:solidFill>
                  <a:srgbClr val="333333"/>
                </a:solidFill>
                <a:latin typeface="Georgia" panose="02040502050405020303" pitchFamily="18" charset="0"/>
              </a:rPr>
              <a:t>grajos </a:t>
            </a:r>
            <a:r>
              <a:rPr lang="es-ES" b="1" i="1" dirty="0">
                <a:solidFill>
                  <a:srgbClr val="333333"/>
                </a:solidFill>
                <a:latin typeface="Georgia" panose="02040502050405020303" pitchFamily="18" charset="0"/>
              </a:rPr>
              <a:t>tan espesos y con tanta priesa, que dieron con don Quijote en el suelo; y si él fuera tan agorero como católico cristiano, lo tuviera a mala señal y </a:t>
            </a:r>
            <a:r>
              <a:rPr lang="es-ES" b="1" i="1" dirty="0" err="1">
                <a:solidFill>
                  <a:srgbClr val="333333"/>
                </a:solidFill>
                <a:latin typeface="Georgia" panose="02040502050405020303" pitchFamily="18" charset="0"/>
              </a:rPr>
              <a:t>escusara</a:t>
            </a:r>
            <a:r>
              <a:rPr lang="es-ES" b="1" i="1" dirty="0">
                <a:solidFill>
                  <a:srgbClr val="333333"/>
                </a:solidFill>
                <a:latin typeface="Georgia" panose="02040502050405020303" pitchFamily="18" charset="0"/>
              </a:rPr>
              <a:t> de </a:t>
            </a:r>
            <a:r>
              <a:rPr lang="es-ES" b="1" i="1" dirty="0" smtClean="0">
                <a:solidFill>
                  <a:srgbClr val="333333"/>
                </a:solidFill>
                <a:latin typeface="Georgia" panose="02040502050405020303" pitchFamily="18" charset="0"/>
              </a:rPr>
              <a:t>encerrarse</a:t>
            </a:r>
            <a:r>
              <a:rPr lang="es-ES" b="1" i="1" baseline="30000" dirty="0">
                <a:solidFill>
                  <a:srgbClr val="993366"/>
                </a:solidFill>
                <a:latin typeface="Georgia" panose="02040502050405020303" pitchFamily="18" charset="0"/>
              </a:rPr>
              <a:t> </a:t>
            </a:r>
            <a:r>
              <a:rPr lang="es-ES" b="1" i="1" dirty="0" smtClean="0">
                <a:solidFill>
                  <a:srgbClr val="333333"/>
                </a:solidFill>
                <a:latin typeface="Georgia" panose="02040502050405020303" pitchFamily="18" charset="0"/>
              </a:rPr>
              <a:t>en </a:t>
            </a:r>
            <a:r>
              <a:rPr lang="es-ES" b="1" i="1" dirty="0">
                <a:solidFill>
                  <a:srgbClr val="333333"/>
                </a:solidFill>
                <a:latin typeface="Georgia" panose="02040502050405020303" pitchFamily="18" charset="0"/>
              </a:rPr>
              <a:t>lugar </a:t>
            </a:r>
            <a:r>
              <a:rPr lang="es-ES" b="1" i="1" dirty="0" smtClean="0">
                <a:solidFill>
                  <a:srgbClr val="333333"/>
                </a:solidFill>
                <a:latin typeface="Georgia" panose="02040502050405020303" pitchFamily="18" charset="0"/>
              </a:rPr>
              <a:t>semejante(…)</a:t>
            </a:r>
            <a:endParaRPr lang="es-ES" b="1" i="1" dirty="0">
              <a:latin typeface="Georgia" panose="02040502050405020303" pitchFamily="18" charset="0"/>
            </a:endParaRPr>
          </a:p>
        </p:txBody>
      </p:sp>
      <p:pic>
        <p:nvPicPr>
          <p:cNvPr id="2050" name="Picture 2"/>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62264" y="953193"/>
            <a:ext cx="4374232" cy="5864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softRound"/>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28</a:t>
            </a:fld>
            <a:endParaRPr lang="es-ES"/>
          </a:p>
        </p:txBody>
      </p:sp>
    </p:spTree>
    <p:extLst>
      <p:ext uri="{BB962C8B-B14F-4D97-AF65-F5344CB8AC3E}">
        <p14:creationId xmlns:p14="http://schemas.microsoft.com/office/powerpoint/2010/main" val="11432395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CuadroTexto"/>
          <p:cNvSpPr txBox="1"/>
          <p:nvPr/>
        </p:nvSpPr>
        <p:spPr>
          <a:xfrm>
            <a:off x="0" y="116632"/>
            <a:ext cx="5868144" cy="461665"/>
          </a:xfrm>
          <a:prstGeom prst="rect">
            <a:avLst/>
          </a:prstGeom>
          <a:noFill/>
        </p:spPr>
        <p:txBody>
          <a:bodyPr wrap="square" rtlCol="0">
            <a:spAutoFit/>
          </a:bodyPr>
          <a:lstStyle/>
          <a:p>
            <a:r>
              <a:rPr lang="es-ES" b="1" dirty="0" smtClean="0">
                <a:solidFill>
                  <a:srgbClr val="FF0000"/>
                </a:solidFill>
                <a:latin typeface="Palatino Linotype" panose="02040502050505030304" pitchFamily="18" charset="0"/>
              </a:rPr>
              <a:t>Caps. XXVI-XVII</a:t>
            </a:r>
            <a:r>
              <a:rPr lang="es-ES" dirty="0" smtClean="0">
                <a:latin typeface="Palatino Linotype" panose="02040502050505030304" pitchFamily="18" charset="0"/>
              </a:rPr>
              <a:t>: </a:t>
            </a:r>
            <a:r>
              <a:rPr lang="es-ES" sz="2400" dirty="0" smtClean="0">
                <a:latin typeface="Palatino Linotype" panose="02040502050505030304" pitchFamily="18" charset="0"/>
              </a:rPr>
              <a:t>Maese Pedro</a:t>
            </a:r>
            <a:endParaRPr lang="es-ES" sz="2400" dirty="0">
              <a:latin typeface="Palatino Linotype" panose="02040502050505030304" pitchFamily="18" charset="0"/>
            </a:endParaRPr>
          </a:p>
        </p:txBody>
      </p:sp>
      <p:sp>
        <p:nvSpPr>
          <p:cNvPr id="3" name="2 Rectángulo"/>
          <p:cNvSpPr/>
          <p:nvPr/>
        </p:nvSpPr>
        <p:spPr>
          <a:xfrm>
            <a:off x="286199" y="836712"/>
            <a:ext cx="4248472" cy="5632311"/>
          </a:xfrm>
          <a:prstGeom prst="rect">
            <a:avLst/>
          </a:prstGeom>
        </p:spPr>
        <p:txBody>
          <a:bodyPr wrap="square">
            <a:spAutoFit/>
          </a:bodyPr>
          <a:lstStyle/>
          <a:p>
            <a:r>
              <a:rPr lang="es-ES" b="1" i="1" dirty="0" smtClean="0">
                <a:solidFill>
                  <a:srgbClr val="333333"/>
                </a:solidFill>
                <a:latin typeface="Georgia" panose="02040502050405020303" pitchFamily="18" charset="0"/>
              </a:rPr>
              <a:t>(…)Desenvainó </a:t>
            </a:r>
            <a:r>
              <a:rPr lang="es-ES" b="1" i="1" dirty="0">
                <a:solidFill>
                  <a:srgbClr val="333333"/>
                </a:solidFill>
                <a:latin typeface="Georgia" panose="02040502050405020303" pitchFamily="18" charset="0"/>
              </a:rPr>
              <a:t>la espada y de un brinco se puso junto al retablo, y con acelerada y nunca vista furia comenzó a llover cuchilladas sobre la titerera </a:t>
            </a:r>
            <a:r>
              <a:rPr lang="es-ES" b="1" i="1" dirty="0" smtClean="0">
                <a:solidFill>
                  <a:srgbClr val="333333"/>
                </a:solidFill>
                <a:latin typeface="Georgia" panose="02040502050405020303" pitchFamily="18" charset="0"/>
              </a:rPr>
              <a:t>morisma, </a:t>
            </a:r>
            <a:r>
              <a:rPr lang="es-ES" b="1" i="1" dirty="0">
                <a:solidFill>
                  <a:srgbClr val="333333"/>
                </a:solidFill>
                <a:latin typeface="Georgia" panose="02040502050405020303" pitchFamily="18" charset="0"/>
              </a:rPr>
              <a:t>derribando a unos, descabezando a otros, estropeando a este, destrozando a aquel, y, entre otros muchos, tiró un altibajo </a:t>
            </a:r>
            <a:r>
              <a:rPr lang="es-ES" b="1" i="1" dirty="0" smtClean="0">
                <a:solidFill>
                  <a:srgbClr val="333333"/>
                </a:solidFill>
                <a:latin typeface="Georgia" panose="02040502050405020303" pitchFamily="18" charset="0"/>
              </a:rPr>
              <a:t>tal </a:t>
            </a:r>
            <a:r>
              <a:rPr lang="es-ES" b="1" i="1" dirty="0">
                <a:solidFill>
                  <a:srgbClr val="333333"/>
                </a:solidFill>
                <a:latin typeface="Georgia" panose="02040502050405020303" pitchFamily="18" charset="0"/>
              </a:rPr>
              <a:t>que si maese Pedro no se abaja, se encoge y agazapa, le cercenara la cabeza con más facilidad que si fuera hecha de masa de mazapán. Daba voces maese Pedro, diciendo:</a:t>
            </a:r>
          </a:p>
          <a:p>
            <a:r>
              <a:rPr lang="es-ES" b="1" i="1" dirty="0">
                <a:solidFill>
                  <a:srgbClr val="333333"/>
                </a:solidFill>
                <a:latin typeface="Georgia" panose="02040502050405020303" pitchFamily="18" charset="0"/>
              </a:rPr>
              <a:t>—Deténgase </a:t>
            </a:r>
            <a:r>
              <a:rPr lang="es-ES" b="1" i="1" dirty="0" err="1">
                <a:solidFill>
                  <a:srgbClr val="333333"/>
                </a:solidFill>
                <a:latin typeface="Georgia" panose="02040502050405020303" pitchFamily="18" charset="0"/>
              </a:rPr>
              <a:t>vuesa</a:t>
            </a:r>
            <a:r>
              <a:rPr lang="es-ES" b="1" i="1" dirty="0">
                <a:solidFill>
                  <a:srgbClr val="333333"/>
                </a:solidFill>
                <a:latin typeface="Georgia" panose="02040502050405020303" pitchFamily="18" charset="0"/>
              </a:rPr>
              <a:t> merced, señor don Quijote, y advierta que estos que derriba, destroza y mata no son verdaderos moros, sino unas figurillas de </a:t>
            </a:r>
            <a:r>
              <a:rPr lang="es-ES" b="1" i="1" dirty="0" smtClean="0">
                <a:solidFill>
                  <a:srgbClr val="333333"/>
                </a:solidFill>
                <a:latin typeface="Georgia" panose="02040502050405020303" pitchFamily="18" charset="0"/>
              </a:rPr>
              <a:t>pasta…(…)</a:t>
            </a:r>
            <a:endParaRPr lang="es-ES" b="1" i="1" dirty="0">
              <a:solidFill>
                <a:srgbClr val="333333"/>
              </a:solidFill>
              <a:latin typeface="Georgia" panose="02040502050405020303" pitchFamily="18" charset="0"/>
            </a:endParaRPr>
          </a:p>
        </p:txBody>
      </p:sp>
      <p:pic>
        <p:nvPicPr>
          <p:cNvPr id="1027" name="Picture 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60032" y="292113"/>
            <a:ext cx="3995936" cy="6176910"/>
          </a:xfrm>
          <a:prstGeom prst="roundRect">
            <a:avLst>
              <a:gd name="adj" fmla="val 16667"/>
            </a:avLst>
          </a:prstGeom>
          <a:ln w="38100">
            <a:solidFill>
              <a:schemeClr val="accent1"/>
            </a:solid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29</a:t>
            </a:fld>
            <a:endParaRPr lang="es-ES"/>
          </a:p>
        </p:txBody>
      </p:sp>
    </p:spTree>
    <p:extLst>
      <p:ext uri="{BB962C8B-B14F-4D97-AF65-F5344CB8AC3E}">
        <p14:creationId xmlns:p14="http://schemas.microsoft.com/office/powerpoint/2010/main" val="1963501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1 CuadroTexto"/>
          <p:cNvSpPr txBox="1"/>
          <p:nvPr/>
        </p:nvSpPr>
        <p:spPr>
          <a:xfrm>
            <a:off x="2411760" y="188640"/>
            <a:ext cx="4752528" cy="523220"/>
          </a:xfrm>
          <a:prstGeom prst="rect">
            <a:avLst/>
          </a:prstGeom>
          <a:noFill/>
          <a:ln>
            <a:solidFill>
              <a:schemeClr val="tx1"/>
            </a:solidFill>
          </a:ln>
        </p:spPr>
        <p:txBody>
          <a:bodyPr wrap="square" rtlCol="0">
            <a:spAutoFit/>
          </a:bodyPr>
          <a:lstStyle/>
          <a:p>
            <a:pPr algn="ctr"/>
            <a:r>
              <a:rPr lang="es-ES" sz="2800" b="1" dirty="0" smtClean="0">
                <a:solidFill>
                  <a:sysClr val="windowText" lastClr="000000"/>
                </a:solidFill>
              </a:rPr>
              <a:t>OBRA CERVANTINA</a:t>
            </a:r>
            <a:endParaRPr lang="es-ES" sz="2800" b="1" dirty="0">
              <a:solidFill>
                <a:sysClr val="windowText" lastClr="000000"/>
              </a:solidFill>
            </a:endParaRPr>
          </a:p>
        </p:txBody>
      </p:sp>
      <p:sp>
        <p:nvSpPr>
          <p:cNvPr id="3" name="2 CuadroTexto"/>
          <p:cNvSpPr txBox="1"/>
          <p:nvPr/>
        </p:nvSpPr>
        <p:spPr>
          <a:xfrm>
            <a:off x="179512" y="1052736"/>
            <a:ext cx="2664296" cy="267765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chemeClr val="tx1"/>
            </a:solidFill>
          </a:ln>
        </p:spPr>
        <p:txBody>
          <a:bodyPr wrap="square" rtlCol="0">
            <a:spAutoFit/>
          </a:bodyPr>
          <a:lstStyle/>
          <a:p>
            <a:pPr algn="ctr"/>
            <a:r>
              <a:rPr lang="es-ES" sz="2800" b="1" dirty="0" smtClean="0"/>
              <a:t>LÍRICA</a:t>
            </a:r>
          </a:p>
          <a:p>
            <a:endParaRPr lang="es-ES" sz="1400" b="1" dirty="0"/>
          </a:p>
          <a:p>
            <a:pPr marL="285750" indent="-285750">
              <a:buFont typeface="Wingdings" panose="05000000000000000000" pitchFamily="2" charset="2"/>
              <a:buChar char="q"/>
            </a:pPr>
            <a:r>
              <a:rPr lang="es-ES" b="1" i="1" u="sng" dirty="0" smtClean="0"/>
              <a:t>VIAJE DEL PARNASO</a:t>
            </a:r>
          </a:p>
          <a:p>
            <a:endParaRPr lang="es-ES" b="1" i="1" u="sng" dirty="0" smtClean="0"/>
          </a:p>
          <a:p>
            <a:pPr marL="285750" indent="-285750">
              <a:buFont typeface="Wingdings" panose="05000000000000000000" pitchFamily="2" charset="2"/>
              <a:buChar char="q"/>
            </a:pPr>
            <a:r>
              <a:rPr lang="es-ES" b="1" i="1" u="sng" dirty="0" smtClean="0"/>
              <a:t>ROMANCES, SONETOS</a:t>
            </a:r>
            <a:r>
              <a:rPr lang="es-ES" b="1" i="1" dirty="0" smtClean="0"/>
              <a:t>.</a:t>
            </a:r>
          </a:p>
          <a:p>
            <a:pPr marL="285750" indent="-285750">
              <a:buFont typeface="Wingdings" panose="05000000000000000000" pitchFamily="2" charset="2"/>
              <a:buChar char="q"/>
            </a:pPr>
            <a:endParaRPr lang="es-ES" b="1" i="1" dirty="0"/>
          </a:p>
          <a:p>
            <a:r>
              <a:rPr lang="es-ES" b="1" dirty="0" smtClean="0"/>
              <a:t>CERVANTES SE CONSIDERÓ SIEMPRE UN MAL POETA.</a:t>
            </a:r>
            <a:endParaRPr lang="es-ES" b="1" dirty="0"/>
          </a:p>
        </p:txBody>
      </p:sp>
      <p:sp>
        <p:nvSpPr>
          <p:cNvPr id="4" name="3 CuadroTexto"/>
          <p:cNvSpPr txBox="1"/>
          <p:nvPr/>
        </p:nvSpPr>
        <p:spPr>
          <a:xfrm>
            <a:off x="6084168" y="1055137"/>
            <a:ext cx="2952328" cy="55440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chemeClr val="tx1"/>
            </a:solidFill>
          </a:ln>
        </p:spPr>
        <p:txBody>
          <a:bodyPr wrap="square" rtlCol="0">
            <a:spAutoFit/>
          </a:bodyPr>
          <a:lstStyle/>
          <a:p>
            <a:pPr algn="ctr"/>
            <a:r>
              <a:rPr lang="es-ES" sz="2800" b="1" dirty="0" smtClean="0"/>
              <a:t>NARRATIVA</a:t>
            </a:r>
          </a:p>
          <a:p>
            <a:pPr algn="ctr"/>
            <a:endParaRPr lang="es-ES" sz="1400" b="1" dirty="0"/>
          </a:p>
          <a:p>
            <a:pPr marL="285750" indent="-285750">
              <a:buFont typeface="Wingdings" panose="05000000000000000000" pitchFamily="2" charset="2"/>
              <a:buChar char="q"/>
            </a:pPr>
            <a:r>
              <a:rPr lang="es-ES" b="1" i="1" u="sng" dirty="0" smtClean="0"/>
              <a:t>LA GALATEA </a:t>
            </a:r>
            <a:r>
              <a:rPr lang="es-ES" b="1" dirty="0" smtClean="0"/>
              <a:t>1585</a:t>
            </a:r>
          </a:p>
          <a:p>
            <a:pPr marL="285750" indent="-285750">
              <a:buFont typeface="Wingdings" panose="05000000000000000000" pitchFamily="2" charset="2"/>
              <a:buChar char="q"/>
            </a:pPr>
            <a:endParaRPr lang="es-ES" b="1" dirty="0"/>
          </a:p>
          <a:p>
            <a:pPr marL="285750" indent="-285750">
              <a:buFont typeface="Wingdings" panose="05000000000000000000" pitchFamily="2" charset="2"/>
              <a:buChar char="q"/>
            </a:pPr>
            <a:r>
              <a:rPr lang="es-ES" b="1" dirty="0" smtClean="0"/>
              <a:t>1ª PARTE DE DON QUIJOTE 1605</a:t>
            </a:r>
          </a:p>
          <a:p>
            <a:pPr marL="285750" indent="-285750">
              <a:buFont typeface="Wingdings" panose="05000000000000000000" pitchFamily="2" charset="2"/>
              <a:buChar char="q"/>
            </a:pPr>
            <a:endParaRPr lang="es-ES" b="1" dirty="0"/>
          </a:p>
          <a:p>
            <a:pPr marL="285750" indent="-285750">
              <a:buFont typeface="Wingdings" panose="05000000000000000000" pitchFamily="2" charset="2"/>
              <a:buChar char="q"/>
            </a:pPr>
            <a:r>
              <a:rPr lang="es-ES" b="1" dirty="0" smtClean="0"/>
              <a:t>NOVELAS EJEMPLARES (12 NOVELAS CORTAS) 1613</a:t>
            </a:r>
          </a:p>
          <a:p>
            <a:pPr marL="742950" lvl="1" indent="-285750">
              <a:buFont typeface="Wingdings" panose="05000000000000000000" pitchFamily="2" charset="2"/>
              <a:buChar char="q"/>
            </a:pPr>
            <a:r>
              <a:rPr lang="es-ES" sz="1400" b="1" i="1" dirty="0" smtClean="0"/>
              <a:t>LA GITANILLA</a:t>
            </a:r>
          </a:p>
          <a:p>
            <a:pPr marL="742950" lvl="1" indent="-285750">
              <a:buFont typeface="Wingdings" panose="05000000000000000000" pitchFamily="2" charset="2"/>
              <a:buChar char="q"/>
            </a:pPr>
            <a:r>
              <a:rPr lang="es-ES" sz="1400" b="1" i="1" dirty="0" smtClean="0"/>
              <a:t>RINCONETE Y CORTADILLO.</a:t>
            </a:r>
          </a:p>
          <a:p>
            <a:pPr marL="742950" lvl="1" indent="-285750">
              <a:buFont typeface="Wingdings" panose="05000000000000000000" pitchFamily="2" charset="2"/>
              <a:buChar char="q"/>
            </a:pPr>
            <a:r>
              <a:rPr lang="es-ES" sz="1400" b="1" i="1" dirty="0" smtClean="0"/>
              <a:t>LA ILUSTRE FREGONA</a:t>
            </a:r>
          </a:p>
          <a:p>
            <a:pPr marL="285750" indent="-285750">
              <a:buFont typeface="Wingdings" panose="05000000000000000000" pitchFamily="2" charset="2"/>
              <a:buChar char="q"/>
            </a:pPr>
            <a:r>
              <a:rPr lang="es-ES" b="1" i="1" dirty="0" smtClean="0"/>
              <a:t>2ª PARTE DE DON QUIJOTE (1615)</a:t>
            </a:r>
          </a:p>
          <a:p>
            <a:pPr marL="285750" indent="-285750">
              <a:buFont typeface="Wingdings" panose="05000000000000000000" pitchFamily="2" charset="2"/>
              <a:buChar char="q"/>
            </a:pPr>
            <a:endParaRPr lang="es-ES" b="1" i="1" dirty="0"/>
          </a:p>
          <a:p>
            <a:pPr marL="285750" indent="-285750">
              <a:buFont typeface="Wingdings" panose="05000000000000000000" pitchFamily="2" charset="2"/>
              <a:buChar char="q"/>
            </a:pPr>
            <a:r>
              <a:rPr lang="es-ES" b="1" i="1" dirty="0" smtClean="0"/>
              <a:t>LOS TRABAJOS DE PERSILES Y SIGISMUNDA (1616)</a:t>
            </a:r>
          </a:p>
          <a:p>
            <a:endParaRPr lang="es-ES" b="1" dirty="0"/>
          </a:p>
          <a:p>
            <a:endParaRPr lang="es-ES" b="1" dirty="0" smtClean="0"/>
          </a:p>
          <a:p>
            <a:endParaRPr lang="es-ES" sz="1400" b="1" dirty="0"/>
          </a:p>
          <a:p>
            <a:endParaRPr lang="es-ES" sz="1400" b="1" dirty="0"/>
          </a:p>
        </p:txBody>
      </p:sp>
      <p:sp>
        <p:nvSpPr>
          <p:cNvPr id="5" name="4 CuadroTexto"/>
          <p:cNvSpPr txBox="1"/>
          <p:nvPr/>
        </p:nvSpPr>
        <p:spPr>
          <a:xfrm>
            <a:off x="3131840" y="1057538"/>
            <a:ext cx="2664296" cy="267765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w="28575">
            <a:solidFill>
              <a:schemeClr val="tx1"/>
            </a:solidFill>
          </a:ln>
        </p:spPr>
        <p:txBody>
          <a:bodyPr wrap="square" rtlCol="0">
            <a:spAutoFit/>
          </a:bodyPr>
          <a:lstStyle/>
          <a:p>
            <a:pPr algn="ctr"/>
            <a:r>
              <a:rPr lang="es-ES" sz="2800" b="1" dirty="0" smtClean="0"/>
              <a:t>TEATRO</a:t>
            </a:r>
          </a:p>
          <a:p>
            <a:pPr algn="ctr"/>
            <a:endParaRPr lang="es-ES" sz="1400" b="1" dirty="0" smtClean="0"/>
          </a:p>
          <a:p>
            <a:pPr marL="285750" indent="-285750">
              <a:buFont typeface="Wingdings" panose="05000000000000000000" pitchFamily="2" charset="2"/>
              <a:buChar char="q"/>
            </a:pPr>
            <a:r>
              <a:rPr lang="es-ES" b="1" i="1" u="sng" dirty="0" smtClean="0"/>
              <a:t>OCHO COMEDIAS Y OCHO ENTREMESES</a:t>
            </a:r>
          </a:p>
          <a:p>
            <a:pPr marL="285750" indent="-285750">
              <a:buFont typeface="Wingdings" panose="05000000000000000000" pitchFamily="2" charset="2"/>
              <a:buChar char="q"/>
            </a:pPr>
            <a:endParaRPr lang="es-ES" b="1" i="1" u="sng" dirty="0"/>
          </a:p>
          <a:p>
            <a:pPr marL="285750" indent="-285750">
              <a:buFont typeface="Wingdings" panose="05000000000000000000" pitchFamily="2" charset="2"/>
              <a:buChar char="q"/>
            </a:pPr>
            <a:r>
              <a:rPr lang="es-ES" b="1" i="1" u="sng" dirty="0" smtClean="0"/>
              <a:t>LA NUMANCIA</a:t>
            </a:r>
          </a:p>
          <a:p>
            <a:pPr marL="285750" indent="-285750">
              <a:buFont typeface="Wingdings" panose="05000000000000000000" pitchFamily="2" charset="2"/>
              <a:buChar char="q"/>
            </a:pPr>
            <a:endParaRPr lang="es-ES" b="1" i="1" u="sng" dirty="0"/>
          </a:p>
          <a:p>
            <a:pPr marL="285750" indent="-285750">
              <a:buFont typeface="Wingdings" panose="05000000000000000000" pitchFamily="2" charset="2"/>
              <a:buChar char="q"/>
            </a:pPr>
            <a:r>
              <a:rPr lang="es-ES" b="1" i="1" u="sng" dirty="0" smtClean="0"/>
              <a:t>LOS BAÑOS DE ARGEL.</a:t>
            </a:r>
          </a:p>
          <a:p>
            <a:pPr marL="285750" indent="-285750">
              <a:buFont typeface="Wingdings" panose="05000000000000000000" pitchFamily="2" charset="2"/>
              <a:buChar char="q"/>
            </a:pPr>
            <a:endParaRPr lang="es-ES" b="1" i="1" u="sng" dirty="0"/>
          </a:p>
        </p:txBody>
      </p:sp>
      <p:cxnSp>
        <p:nvCxnSpPr>
          <p:cNvPr id="7" name="6 Conector recto"/>
          <p:cNvCxnSpPr/>
          <p:nvPr/>
        </p:nvCxnSpPr>
        <p:spPr>
          <a:xfrm>
            <a:off x="1187624" y="620688"/>
            <a:ext cx="73448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p:nvPr/>
        </p:nvCxnSpPr>
        <p:spPr>
          <a:xfrm>
            <a:off x="1187624" y="620688"/>
            <a:ext cx="0" cy="436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8532440" y="668304"/>
            <a:ext cx="0" cy="436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4572000" y="620688"/>
            <a:ext cx="0" cy="436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8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0" y="0"/>
            <a:ext cx="9144000" cy="646331"/>
          </a:xfrm>
          <a:prstGeom prst="rect">
            <a:avLst/>
          </a:prstGeom>
        </p:spPr>
        <p:txBody>
          <a:bodyPr wrap="square">
            <a:spAutoFit/>
          </a:bodyPr>
          <a:lstStyle/>
          <a:p>
            <a:pPr algn="ctr"/>
            <a:r>
              <a:rPr lang="es-ES" b="1" cap="all" dirty="0">
                <a:solidFill>
                  <a:srgbClr val="FF0000"/>
                </a:solidFill>
                <a:latin typeface="Palatino Linotype" panose="02040502050505030304" pitchFamily="18" charset="0"/>
              </a:rPr>
              <a:t>CAPÍTULO </a:t>
            </a:r>
            <a:r>
              <a:rPr lang="es-ES" b="1" cap="all" dirty="0" smtClean="0">
                <a:solidFill>
                  <a:srgbClr val="FF0000"/>
                </a:solidFill>
                <a:latin typeface="Palatino Linotype" panose="02040502050505030304" pitchFamily="18" charset="0"/>
              </a:rPr>
              <a:t>XLI</a:t>
            </a:r>
            <a:endParaRPr lang="es-ES" i="1" dirty="0" smtClean="0">
              <a:solidFill>
                <a:srgbClr val="4E4E4E"/>
              </a:solidFill>
              <a:latin typeface="Palatino Linotype" panose="02040502050505030304" pitchFamily="18" charset="0"/>
            </a:endParaRPr>
          </a:p>
          <a:p>
            <a:pPr algn="ctr"/>
            <a:r>
              <a:rPr lang="es-ES" b="1" i="1" dirty="0" smtClean="0">
                <a:solidFill>
                  <a:srgbClr val="4E4E4E"/>
                </a:solidFill>
                <a:latin typeface="Palatino Linotype" panose="02040502050505030304" pitchFamily="18" charset="0"/>
              </a:rPr>
              <a:t>          De </a:t>
            </a:r>
            <a:r>
              <a:rPr lang="es-ES" b="1" i="1" dirty="0">
                <a:solidFill>
                  <a:srgbClr val="4E4E4E"/>
                </a:solidFill>
                <a:latin typeface="Palatino Linotype" panose="02040502050505030304" pitchFamily="18" charset="0"/>
              </a:rPr>
              <a:t>la venida de </a:t>
            </a:r>
            <a:r>
              <a:rPr lang="es-ES" b="1" i="1" dirty="0" err="1">
                <a:solidFill>
                  <a:srgbClr val="4E4E4E"/>
                </a:solidFill>
                <a:latin typeface="Palatino Linotype" panose="02040502050505030304" pitchFamily="18" charset="0"/>
              </a:rPr>
              <a:t>Clavileño</a:t>
            </a:r>
            <a:r>
              <a:rPr lang="es-ES" b="1" i="1" dirty="0">
                <a:solidFill>
                  <a:srgbClr val="4E4E4E"/>
                </a:solidFill>
                <a:latin typeface="Palatino Linotype" panose="02040502050505030304" pitchFamily="18" charset="0"/>
              </a:rPr>
              <a:t>, con el fin </a:t>
            </a:r>
            <a:r>
              <a:rPr lang="es-ES" b="1" i="1" dirty="0" err="1" smtClean="0">
                <a:solidFill>
                  <a:srgbClr val="4E4E4E"/>
                </a:solidFill>
                <a:latin typeface="Palatino Linotype" panose="02040502050505030304" pitchFamily="18" charset="0"/>
              </a:rPr>
              <a:t>desta</a:t>
            </a:r>
            <a:r>
              <a:rPr lang="es-ES" b="1" i="1" dirty="0" smtClean="0">
                <a:solidFill>
                  <a:srgbClr val="4E4E4E"/>
                </a:solidFill>
                <a:latin typeface="Palatino Linotype" panose="02040502050505030304" pitchFamily="18" charset="0"/>
              </a:rPr>
              <a:t>  dilatada </a:t>
            </a:r>
            <a:r>
              <a:rPr lang="es-ES" b="1" i="1" dirty="0">
                <a:solidFill>
                  <a:srgbClr val="4E4E4E"/>
                </a:solidFill>
                <a:latin typeface="Palatino Linotype" panose="02040502050505030304" pitchFamily="18" charset="0"/>
              </a:rPr>
              <a:t>aventura</a:t>
            </a:r>
            <a:endParaRPr lang="es-ES" b="1" i="1" dirty="0">
              <a:solidFill>
                <a:srgbClr val="4E4E4E"/>
              </a:solidFill>
              <a:effectLst/>
              <a:latin typeface="Palatino Linotype" panose="02040502050505030304" pitchFamily="18" charset="0"/>
            </a:endParaRPr>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95" r="7708"/>
          <a:stretch/>
        </p:blipFill>
        <p:spPr bwMode="auto">
          <a:xfrm>
            <a:off x="4218078" y="836712"/>
            <a:ext cx="4716016" cy="5807004"/>
          </a:xfrm>
          <a:prstGeom prst="ellipse">
            <a:avLst/>
          </a:prstGeom>
          <a:ln>
            <a:noFill/>
          </a:ln>
          <a:effectLst>
            <a:softEdge rad="112500"/>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95536" y="1196752"/>
            <a:ext cx="3816424" cy="4401205"/>
          </a:xfrm>
          <a:prstGeom prst="rect">
            <a:avLst/>
          </a:prstGeom>
        </p:spPr>
        <p:txBody>
          <a:bodyPr wrap="square">
            <a:spAutoFit/>
          </a:bodyPr>
          <a:lstStyle/>
          <a:p>
            <a:r>
              <a:rPr lang="es-ES" sz="2000" b="1" i="1" dirty="0">
                <a:solidFill>
                  <a:srgbClr val="333333"/>
                </a:solidFill>
                <a:latin typeface="Georgia" panose="02040502050405020303" pitchFamily="18" charset="0"/>
              </a:rPr>
              <a:t>—Querría yo saber, señora Dolorida —dijo Sancho—, qué nombre tiene ese caballo</a:t>
            </a:r>
            <a:r>
              <a:rPr lang="es-ES" sz="2000" b="1" i="1" dirty="0" smtClean="0">
                <a:solidFill>
                  <a:srgbClr val="333333"/>
                </a:solidFill>
                <a:latin typeface="Georgia" panose="02040502050405020303" pitchFamily="18" charset="0"/>
              </a:rPr>
              <a:t>.</a:t>
            </a:r>
          </a:p>
          <a:p>
            <a:endParaRPr lang="es-ES" sz="2000" b="1" i="1" dirty="0" smtClean="0">
              <a:solidFill>
                <a:srgbClr val="333333"/>
              </a:solidFill>
              <a:latin typeface="Georgia" panose="02040502050405020303" pitchFamily="18" charset="0"/>
            </a:endParaRPr>
          </a:p>
          <a:p>
            <a:r>
              <a:rPr lang="es-ES" sz="2000" b="1" i="1" dirty="0" smtClean="0">
                <a:solidFill>
                  <a:srgbClr val="333333"/>
                </a:solidFill>
                <a:latin typeface="Georgia" panose="02040502050405020303" pitchFamily="18" charset="0"/>
              </a:rPr>
              <a:t>- (…)Se </a:t>
            </a:r>
            <a:r>
              <a:rPr lang="es-ES" sz="2000" b="1" i="1" dirty="0">
                <a:solidFill>
                  <a:srgbClr val="333333"/>
                </a:solidFill>
                <a:latin typeface="Georgia" panose="02040502050405020303" pitchFamily="18" charset="0"/>
              </a:rPr>
              <a:t>llama </a:t>
            </a:r>
            <a:r>
              <a:rPr lang="es-ES" sz="2000" b="1" i="1" dirty="0" err="1">
                <a:solidFill>
                  <a:srgbClr val="333333"/>
                </a:solidFill>
                <a:latin typeface="Georgia" panose="02040502050405020303" pitchFamily="18" charset="0"/>
              </a:rPr>
              <a:t>Clavileño</a:t>
            </a:r>
            <a:r>
              <a:rPr lang="es-ES" sz="2000" b="1" i="1" dirty="0">
                <a:solidFill>
                  <a:srgbClr val="333333"/>
                </a:solidFill>
                <a:latin typeface="Georgia" panose="02040502050405020303" pitchFamily="18" charset="0"/>
              </a:rPr>
              <a:t> el Alígero, cuyo nombre conviene con el ser de leño y con la clavija que trae en la frente y con la ligereza con que camina; y, así, en cuanto al nombre bien puede competir con el famoso </a:t>
            </a:r>
            <a:r>
              <a:rPr lang="es-ES" sz="2000" b="1" i="1" dirty="0" smtClean="0">
                <a:solidFill>
                  <a:srgbClr val="333333"/>
                </a:solidFill>
                <a:latin typeface="Georgia" panose="02040502050405020303" pitchFamily="18" charset="0"/>
              </a:rPr>
              <a:t>Rocinante.(…)</a:t>
            </a:r>
            <a:endParaRPr lang="es-ES" sz="2000" b="1" i="1" dirty="0">
              <a:solidFill>
                <a:srgbClr val="333333"/>
              </a:solidFill>
              <a:effectLst/>
              <a:latin typeface="Georgia" panose="02040502050405020303" pitchFamily="18" charset="0"/>
            </a:endParaRPr>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30</a:t>
            </a:fld>
            <a:endParaRPr lang="es-ES"/>
          </a:p>
        </p:txBody>
      </p:sp>
    </p:spTree>
    <p:extLst>
      <p:ext uri="{BB962C8B-B14F-4D97-AF65-F5344CB8AC3E}">
        <p14:creationId xmlns:p14="http://schemas.microsoft.com/office/powerpoint/2010/main" val="158939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309637" y="1052736"/>
            <a:ext cx="4572000" cy="5632311"/>
          </a:xfrm>
          <a:prstGeom prst="rect">
            <a:avLst/>
          </a:prstGeom>
        </p:spPr>
        <p:txBody>
          <a:bodyPr>
            <a:spAutoFit/>
          </a:bodyPr>
          <a:lstStyle/>
          <a:p>
            <a:r>
              <a:rPr lang="es-ES" b="1" i="1" dirty="0">
                <a:solidFill>
                  <a:srgbClr val="333333"/>
                </a:solidFill>
                <a:latin typeface="Georgia" panose="02040502050405020303" pitchFamily="18" charset="0"/>
              </a:rPr>
              <a:t>Digo, pues, que con todo su acompañamiento llegó Sancho a un lugar de hasta mil vecinos, que era de los mejores que el duque tenía. </a:t>
            </a:r>
            <a:r>
              <a:rPr lang="es-ES" b="1" i="1" dirty="0" err="1">
                <a:solidFill>
                  <a:srgbClr val="333333"/>
                </a:solidFill>
                <a:latin typeface="Georgia" panose="02040502050405020303" pitchFamily="18" charset="0"/>
              </a:rPr>
              <a:t>Diéronle</a:t>
            </a:r>
            <a:r>
              <a:rPr lang="es-ES" b="1" i="1" dirty="0">
                <a:solidFill>
                  <a:srgbClr val="333333"/>
                </a:solidFill>
                <a:latin typeface="Georgia" panose="02040502050405020303" pitchFamily="18" charset="0"/>
              </a:rPr>
              <a:t> a entender que se llamaba «la ínsula </a:t>
            </a:r>
            <a:r>
              <a:rPr lang="es-ES" b="1" i="1" dirty="0" err="1">
                <a:solidFill>
                  <a:srgbClr val="333333"/>
                </a:solidFill>
                <a:latin typeface="Georgia" panose="02040502050405020303" pitchFamily="18" charset="0"/>
              </a:rPr>
              <a:t>Barataria</a:t>
            </a:r>
            <a:r>
              <a:rPr lang="es-ES" b="1" i="1" dirty="0">
                <a:solidFill>
                  <a:srgbClr val="333333"/>
                </a:solidFill>
                <a:latin typeface="Georgia" panose="02040502050405020303" pitchFamily="18" charset="0"/>
              </a:rPr>
              <a:t>», o ya porque el lugar se llamaba «</a:t>
            </a:r>
            <a:r>
              <a:rPr lang="es-ES" b="1" i="1" dirty="0" err="1">
                <a:solidFill>
                  <a:srgbClr val="333333"/>
                </a:solidFill>
                <a:latin typeface="Georgia" panose="02040502050405020303" pitchFamily="18" charset="0"/>
              </a:rPr>
              <a:t>Baratario</a:t>
            </a:r>
            <a:r>
              <a:rPr lang="es-ES" b="1" i="1" dirty="0">
                <a:solidFill>
                  <a:srgbClr val="333333"/>
                </a:solidFill>
                <a:latin typeface="Georgia" panose="02040502050405020303" pitchFamily="18" charset="0"/>
              </a:rPr>
              <a:t>» o ya por el barato con que se le había dado el </a:t>
            </a:r>
            <a:r>
              <a:rPr lang="es-ES" b="1" i="1" dirty="0" smtClean="0">
                <a:solidFill>
                  <a:srgbClr val="333333"/>
                </a:solidFill>
                <a:latin typeface="Georgia" panose="02040502050405020303" pitchFamily="18" charset="0"/>
              </a:rPr>
              <a:t>gobierno. </a:t>
            </a:r>
            <a:r>
              <a:rPr lang="es-ES" b="1" i="1" dirty="0">
                <a:solidFill>
                  <a:srgbClr val="333333"/>
                </a:solidFill>
                <a:latin typeface="Georgia" panose="02040502050405020303" pitchFamily="18" charset="0"/>
              </a:rPr>
              <a:t>Al llegar a las puertas de la villa, que era </a:t>
            </a:r>
            <a:r>
              <a:rPr lang="es-ES" b="1" i="1" dirty="0" smtClean="0">
                <a:solidFill>
                  <a:srgbClr val="333333"/>
                </a:solidFill>
                <a:latin typeface="Georgia" panose="02040502050405020303" pitchFamily="18" charset="0"/>
              </a:rPr>
              <a:t>cercada</a:t>
            </a:r>
            <a:r>
              <a:rPr lang="es-ES" b="1" i="1" baseline="30000" dirty="0" smtClean="0">
                <a:solidFill>
                  <a:srgbClr val="993366"/>
                </a:solidFill>
                <a:latin typeface="Georgia" panose="02040502050405020303" pitchFamily="18" charset="0"/>
              </a:rPr>
              <a:t>1</a:t>
            </a:r>
            <a:r>
              <a:rPr lang="es-ES" b="1" i="1" dirty="0" smtClean="0">
                <a:solidFill>
                  <a:srgbClr val="333333"/>
                </a:solidFill>
                <a:latin typeface="Georgia" panose="02040502050405020303" pitchFamily="18" charset="0"/>
              </a:rPr>
              <a:t>, </a:t>
            </a:r>
            <a:r>
              <a:rPr lang="es-ES" b="1" i="1" dirty="0">
                <a:solidFill>
                  <a:srgbClr val="333333"/>
                </a:solidFill>
                <a:latin typeface="Georgia" panose="02040502050405020303" pitchFamily="18" charset="0"/>
              </a:rPr>
              <a:t>salió el regimiento del pueblo a </a:t>
            </a:r>
            <a:r>
              <a:rPr lang="es-ES" b="1" i="1" dirty="0" err="1" smtClean="0">
                <a:solidFill>
                  <a:srgbClr val="333333"/>
                </a:solidFill>
                <a:latin typeface="Georgia" panose="02040502050405020303" pitchFamily="18" charset="0"/>
              </a:rPr>
              <a:t>recebirle</a:t>
            </a:r>
            <a:r>
              <a:rPr lang="es-ES" b="1" i="1" dirty="0" smtClean="0">
                <a:solidFill>
                  <a:srgbClr val="333333"/>
                </a:solidFill>
                <a:latin typeface="Georgia" panose="02040502050405020303" pitchFamily="18" charset="0"/>
              </a:rPr>
              <a:t>, </a:t>
            </a:r>
            <a:r>
              <a:rPr lang="es-ES" b="1" i="1" dirty="0">
                <a:solidFill>
                  <a:srgbClr val="333333"/>
                </a:solidFill>
                <a:latin typeface="Georgia" panose="02040502050405020303" pitchFamily="18" charset="0"/>
              </a:rPr>
              <a:t>tocaron las campanas y todos los vecinos dieron muestras de general alegría y con mucha pompa le llevaron a la iglesia mayor a dar gracias a Dios, y luego con algunas ridículas ceremonias le entregaron las llaves del pueblo y le admitieron por perpetuo gobernador de la ínsula </a:t>
            </a:r>
            <a:r>
              <a:rPr lang="es-ES" b="1" i="1" dirty="0" err="1">
                <a:solidFill>
                  <a:srgbClr val="333333"/>
                </a:solidFill>
                <a:latin typeface="Georgia" panose="02040502050405020303" pitchFamily="18" charset="0"/>
              </a:rPr>
              <a:t>Barataria</a:t>
            </a:r>
            <a:r>
              <a:rPr lang="es-ES" b="1" i="1" dirty="0">
                <a:solidFill>
                  <a:srgbClr val="333333"/>
                </a:solidFill>
                <a:latin typeface="Georgia" panose="02040502050405020303" pitchFamily="18" charset="0"/>
              </a:rPr>
              <a:t>.</a:t>
            </a:r>
            <a:endParaRPr lang="es-ES" b="1" i="1" dirty="0">
              <a:latin typeface="Georgia" panose="02040502050405020303" pitchFamily="18" charset="0"/>
            </a:endParaRPr>
          </a:p>
        </p:txBody>
      </p:sp>
      <p:sp>
        <p:nvSpPr>
          <p:cNvPr id="3" name="2 Rectángulo"/>
          <p:cNvSpPr/>
          <p:nvPr/>
        </p:nvSpPr>
        <p:spPr>
          <a:xfrm>
            <a:off x="611560" y="41391"/>
            <a:ext cx="8136904" cy="984885"/>
          </a:xfrm>
          <a:prstGeom prst="rect">
            <a:avLst/>
          </a:prstGeom>
        </p:spPr>
        <p:txBody>
          <a:bodyPr wrap="square">
            <a:spAutoFit/>
          </a:bodyPr>
          <a:lstStyle/>
          <a:p>
            <a:pPr algn="ctr"/>
            <a:r>
              <a:rPr lang="es-ES" b="1" cap="all" dirty="0" err="1" smtClean="0">
                <a:solidFill>
                  <a:srgbClr val="FF0000"/>
                </a:solidFill>
                <a:latin typeface="Palatino Linotype"/>
              </a:rPr>
              <a:t>CAPÍTULOs</a:t>
            </a:r>
            <a:r>
              <a:rPr lang="es-ES" b="1" cap="all" dirty="0" smtClean="0">
                <a:solidFill>
                  <a:srgbClr val="FF0000"/>
                </a:solidFill>
                <a:latin typeface="Palatino Linotype"/>
              </a:rPr>
              <a:t> XLV-LIII</a:t>
            </a:r>
            <a:r>
              <a:rPr lang="es-ES" i="1" dirty="0">
                <a:solidFill>
                  <a:srgbClr val="4E4E4E"/>
                </a:solidFill>
                <a:latin typeface="Palatino Linotype"/>
              </a:rPr>
              <a:t/>
            </a:r>
            <a:br>
              <a:rPr lang="es-ES" i="1" dirty="0">
                <a:solidFill>
                  <a:srgbClr val="4E4E4E"/>
                </a:solidFill>
                <a:latin typeface="Palatino Linotype"/>
              </a:rPr>
            </a:br>
            <a:r>
              <a:rPr lang="es-ES" sz="2000" i="1" dirty="0">
                <a:solidFill>
                  <a:srgbClr val="4E4E4E"/>
                </a:solidFill>
                <a:latin typeface="Palatino Linotype"/>
              </a:rPr>
              <a:t>De cómo el gran Sancho Panza tomó la posesión de su ínsula </a:t>
            </a:r>
            <a:r>
              <a:rPr lang="es-ES" sz="2000" i="1" dirty="0" smtClean="0">
                <a:solidFill>
                  <a:srgbClr val="4E4E4E"/>
                </a:solidFill>
                <a:latin typeface="Palatino Linotype"/>
              </a:rPr>
              <a:t>---</a:t>
            </a:r>
            <a:r>
              <a:rPr lang="es-ES" sz="2000" i="1" dirty="0">
                <a:solidFill>
                  <a:srgbClr val="333333"/>
                </a:solidFill>
                <a:latin typeface="Palatino Linotype" panose="02040502050505030304" pitchFamily="18" charset="0"/>
              </a:rPr>
              <a:t>Del fatigado fin y remate que tuvo el gobierno de Sancho Panza</a:t>
            </a:r>
            <a:endParaRPr lang="es-ES" sz="2000" b="0" i="1" dirty="0">
              <a:solidFill>
                <a:srgbClr val="4E4E4E"/>
              </a:solidFill>
              <a:effectLst/>
              <a:latin typeface="Palatino Linotype" panose="02040502050505030304" pitchFamily="18" charset="0"/>
            </a:endParaRPr>
          </a:p>
        </p:txBody>
      </p:sp>
      <p:pic>
        <p:nvPicPr>
          <p:cNvPr id="3075" name="Picture 3"/>
          <p:cNvPicPr>
            <a:picLocks noChangeAspect="1" noChangeArrowheads="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aturation sat="4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81636" y="1052735"/>
            <a:ext cx="4154859" cy="5632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31</a:t>
            </a:fld>
            <a:endParaRPr lang="es-ES"/>
          </a:p>
        </p:txBody>
      </p:sp>
    </p:spTree>
    <p:extLst>
      <p:ext uri="{BB962C8B-B14F-4D97-AF65-F5344CB8AC3E}">
        <p14:creationId xmlns:p14="http://schemas.microsoft.com/office/powerpoint/2010/main" val="2354689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135492" y="1412776"/>
            <a:ext cx="4982484" cy="4801314"/>
          </a:xfrm>
          <a:prstGeom prst="rect">
            <a:avLst/>
          </a:prstGeom>
        </p:spPr>
        <p:txBody>
          <a:bodyPr wrap="square">
            <a:spAutoFit/>
          </a:bodyPr>
          <a:lstStyle/>
          <a:p>
            <a:r>
              <a:rPr lang="es-ES" b="1" i="1" dirty="0">
                <a:solidFill>
                  <a:srgbClr val="333333"/>
                </a:solidFill>
              </a:rPr>
              <a:t>En fin, por caminos desusados, por atajos y sendas encubiertas, partieron Roque, don Quijote y Sancho con otros seis escuderos a Barcelona. Llegaron a su playa la víspera de San Juan, en la </a:t>
            </a:r>
            <a:r>
              <a:rPr lang="es-ES" b="1" i="1" dirty="0" smtClean="0">
                <a:solidFill>
                  <a:srgbClr val="333333"/>
                </a:solidFill>
              </a:rPr>
              <a:t>noche (…)</a:t>
            </a:r>
            <a:r>
              <a:rPr lang="es-ES" b="1" i="1" dirty="0">
                <a:solidFill>
                  <a:srgbClr val="333333"/>
                </a:solidFill>
              </a:rPr>
              <a:t> </a:t>
            </a:r>
            <a:endParaRPr lang="es-ES" b="1" i="1" dirty="0" smtClean="0">
              <a:solidFill>
                <a:srgbClr val="333333"/>
              </a:solidFill>
            </a:endParaRPr>
          </a:p>
          <a:p>
            <a:r>
              <a:rPr lang="es-ES" b="1" i="1" dirty="0" smtClean="0">
                <a:solidFill>
                  <a:srgbClr val="333333"/>
                </a:solidFill>
              </a:rPr>
              <a:t>—</a:t>
            </a:r>
            <a:r>
              <a:rPr lang="es-ES" b="1" i="1" dirty="0">
                <a:solidFill>
                  <a:srgbClr val="333333"/>
                </a:solidFill>
              </a:rPr>
              <a:t>Bien sea venido a nuestra ciudad el espejo, el farol, la </a:t>
            </a:r>
            <a:r>
              <a:rPr lang="es-ES" b="1" i="1" dirty="0" smtClean="0">
                <a:solidFill>
                  <a:srgbClr val="333333"/>
                </a:solidFill>
              </a:rPr>
              <a:t> el </a:t>
            </a:r>
            <a:r>
              <a:rPr lang="es-ES" b="1" i="1" dirty="0">
                <a:solidFill>
                  <a:srgbClr val="333333"/>
                </a:solidFill>
              </a:rPr>
              <a:t>norte de toda la caballería andante, donde más largamente se </a:t>
            </a:r>
            <a:r>
              <a:rPr lang="es-ES" b="1" i="1" dirty="0" smtClean="0">
                <a:solidFill>
                  <a:srgbClr val="333333"/>
                </a:solidFill>
              </a:rPr>
              <a:t>contiene; </a:t>
            </a:r>
            <a:r>
              <a:rPr lang="es-ES" b="1" i="1" dirty="0">
                <a:solidFill>
                  <a:srgbClr val="333333"/>
                </a:solidFill>
              </a:rPr>
              <a:t>bien sea venido, digo, el valeroso don Quijote de la Mancha: no el falso, no el ficticio, no el apócrifo que en falsas historias estos días nos han mostrado, sino el verdadero, el legal y el fiel que nos describió </a:t>
            </a:r>
            <a:r>
              <a:rPr lang="es-ES" b="1" i="1" dirty="0" err="1">
                <a:solidFill>
                  <a:srgbClr val="333333"/>
                </a:solidFill>
              </a:rPr>
              <a:t>Cide</a:t>
            </a:r>
            <a:r>
              <a:rPr lang="es-ES" b="1" i="1" dirty="0">
                <a:solidFill>
                  <a:srgbClr val="333333"/>
                </a:solidFill>
              </a:rPr>
              <a:t> </a:t>
            </a:r>
            <a:r>
              <a:rPr lang="es-ES" b="1" i="1" dirty="0" err="1" smtClean="0">
                <a:solidFill>
                  <a:srgbClr val="333333"/>
                </a:solidFill>
              </a:rPr>
              <a:t>Hamete</a:t>
            </a:r>
            <a:r>
              <a:rPr lang="es-ES" b="1" i="1" baseline="30000" dirty="0">
                <a:solidFill>
                  <a:srgbClr val="993366"/>
                </a:solidFill>
              </a:rPr>
              <a:t> </a:t>
            </a:r>
            <a:r>
              <a:rPr lang="es-ES" b="1" i="1" dirty="0" err="1" smtClean="0">
                <a:solidFill>
                  <a:srgbClr val="333333"/>
                </a:solidFill>
              </a:rPr>
              <a:t>Benengeli</a:t>
            </a:r>
            <a:r>
              <a:rPr lang="es-ES" b="1" i="1" dirty="0">
                <a:solidFill>
                  <a:srgbClr val="333333"/>
                </a:solidFill>
              </a:rPr>
              <a:t>, flor de los </a:t>
            </a:r>
            <a:r>
              <a:rPr lang="es-ES" b="1" i="1" dirty="0" smtClean="0">
                <a:solidFill>
                  <a:srgbClr val="333333"/>
                </a:solidFill>
              </a:rPr>
              <a:t>historiadores</a:t>
            </a:r>
            <a:endParaRPr lang="es-ES" b="1" i="1" dirty="0"/>
          </a:p>
        </p:txBody>
      </p:sp>
      <p:sp>
        <p:nvSpPr>
          <p:cNvPr id="3" name="2 Rectángulo"/>
          <p:cNvSpPr/>
          <p:nvPr/>
        </p:nvSpPr>
        <p:spPr>
          <a:xfrm>
            <a:off x="309597" y="50375"/>
            <a:ext cx="8294851" cy="923330"/>
          </a:xfrm>
          <a:prstGeom prst="rect">
            <a:avLst/>
          </a:prstGeom>
        </p:spPr>
        <p:txBody>
          <a:bodyPr wrap="square">
            <a:spAutoFit/>
          </a:bodyPr>
          <a:lstStyle/>
          <a:p>
            <a:pPr algn="ctr"/>
            <a:r>
              <a:rPr lang="es-ES" b="1" cap="all" dirty="0">
                <a:solidFill>
                  <a:srgbClr val="FF0000"/>
                </a:solidFill>
                <a:latin typeface="Palatino Linotype" panose="02040502050505030304" pitchFamily="18" charset="0"/>
              </a:rPr>
              <a:t>CAPÍTULO LXI</a:t>
            </a:r>
            <a:r>
              <a:rPr lang="es-ES" i="1" dirty="0"/>
              <a:t/>
            </a:r>
            <a:br>
              <a:rPr lang="es-ES" i="1" dirty="0"/>
            </a:br>
            <a:r>
              <a:rPr lang="es-ES" b="1" i="1" dirty="0">
                <a:latin typeface="Palatino Linotype" panose="02040502050505030304" pitchFamily="18" charset="0"/>
              </a:rPr>
              <a:t>De lo que le sucedió a don Quijote en la entrada de Barcelona, con otras </a:t>
            </a:r>
            <a:r>
              <a:rPr lang="es-ES" b="1" i="1" dirty="0" smtClean="0">
                <a:latin typeface="Palatino Linotype" panose="02040502050505030304" pitchFamily="18" charset="0"/>
              </a:rPr>
              <a:t>cosas</a:t>
            </a:r>
            <a:r>
              <a:rPr lang="es-ES" b="1" baseline="30000" dirty="0">
                <a:latin typeface="Palatino Linotype" panose="02040502050505030304" pitchFamily="18" charset="0"/>
              </a:rPr>
              <a:t> </a:t>
            </a:r>
            <a:r>
              <a:rPr lang="es-ES" b="1" dirty="0" smtClean="0">
                <a:latin typeface="Palatino Linotype" panose="02040502050505030304" pitchFamily="18" charset="0"/>
              </a:rPr>
              <a:t> </a:t>
            </a:r>
            <a:r>
              <a:rPr lang="es-ES" b="1" i="1" dirty="0" smtClean="0">
                <a:latin typeface="Palatino Linotype" panose="02040502050505030304" pitchFamily="18" charset="0"/>
              </a:rPr>
              <a:t>que </a:t>
            </a:r>
            <a:r>
              <a:rPr lang="es-ES" b="1" i="1" dirty="0">
                <a:latin typeface="Palatino Linotype" panose="02040502050505030304" pitchFamily="18" charset="0"/>
              </a:rPr>
              <a:t>tienen más de lo verdadero que de lo </a:t>
            </a:r>
            <a:r>
              <a:rPr lang="es-ES" b="1" i="1" dirty="0" smtClean="0">
                <a:latin typeface="Palatino Linotype" panose="02040502050505030304" pitchFamily="18" charset="0"/>
              </a:rPr>
              <a:t>discreto</a:t>
            </a:r>
            <a:endParaRPr lang="es-ES" b="1" i="1" dirty="0">
              <a:latin typeface="Palatino Linotype" panose="02040502050505030304" pitchFamily="18" charset="0"/>
            </a:endParaRPr>
          </a:p>
        </p:txBody>
      </p:sp>
      <p:pic>
        <p:nvPicPr>
          <p:cNvPr id="4098" name="Picture 2"/>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14327" t="13591" r="14489" b="21525"/>
          <a:stretch/>
        </p:blipFill>
        <p:spPr bwMode="auto">
          <a:xfrm>
            <a:off x="5148064" y="973705"/>
            <a:ext cx="3834016" cy="5695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32</a:t>
            </a:fld>
            <a:endParaRPr lang="es-ES"/>
          </a:p>
        </p:txBody>
      </p:sp>
    </p:spTree>
    <p:extLst>
      <p:ext uri="{BB962C8B-B14F-4D97-AF65-F5344CB8AC3E}">
        <p14:creationId xmlns:p14="http://schemas.microsoft.com/office/powerpoint/2010/main" val="19101966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179512" y="1124744"/>
            <a:ext cx="3672408" cy="5355312"/>
          </a:xfrm>
          <a:prstGeom prst="rect">
            <a:avLst/>
          </a:prstGeom>
        </p:spPr>
        <p:txBody>
          <a:bodyPr wrap="square">
            <a:spAutoFit/>
          </a:bodyPr>
          <a:lstStyle/>
          <a:p>
            <a:r>
              <a:rPr lang="es-ES" b="1" i="1" dirty="0"/>
              <a:t>Y una mañana, saliendo don Quijote a pasearse por la playa armado de todas sus armas, </a:t>
            </a:r>
            <a:r>
              <a:rPr lang="es-ES" b="1" i="1" dirty="0" smtClean="0"/>
              <a:t>vio </a:t>
            </a:r>
            <a:r>
              <a:rPr lang="es-ES" b="1" i="1" dirty="0"/>
              <a:t>venir hacia él un caballero, armado asimismo de punta en </a:t>
            </a:r>
            <a:r>
              <a:rPr lang="es-ES" b="1" i="1" dirty="0" smtClean="0"/>
              <a:t>blanco, </a:t>
            </a:r>
            <a:r>
              <a:rPr lang="es-ES" b="1" i="1" dirty="0"/>
              <a:t>que en el escudo traía pintada una luna resplandeciente; el cual, llegándose a trecho que podía ser oído, en altas voces, encaminando sus razones a don Quijote, dijo</a:t>
            </a:r>
            <a:r>
              <a:rPr lang="es-ES" b="1" i="1" dirty="0" smtClean="0"/>
              <a:t>:</a:t>
            </a:r>
          </a:p>
          <a:p>
            <a:r>
              <a:rPr lang="es-ES" b="1" i="1" dirty="0" smtClean="0"/>
              <a:t>- Vengo </a:t>
            </a:r>
            <a:r>
              <a:rPr lang="es-ES" b="1" i="1" dirty="0"/>
              <a:t>a contender contigo y a probar la fuerza de tus brazos, en razón de hacerte conocer y confesar que mi dama, sea quien fuere, es sin comparación más hermosa que tu Dulcinea del Toboso</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887704"/>
            <a:ext cx="4752528" cy="570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0" y="-35626"/>
            <a:ext cx="9144000" cy="923330"/>
          </a:xfrm>
          <a:prstGeom prst="rect">
            <a:avLst/>
          </a:prstGeom>
        </p:spPr>
        <p:txBody>
          <a:bodyPr wrap="square">
            <a:spAutoFit/>
          </a:bodyPr>
          <a:lstStyle/>
          <a:p>
            <a:pPr algn="ctr"/>
            <a:r>
              <a:rPr lang="es-ES" b="1" dirty="0">
                <a:solidFill>
                  <a:srgbClr val="FF0000"/>
                </a:solidFill>
                <a:latin typeface="Palatino Linotype" panose="02040502050505030304" pitchFamily="18" charset="0"/>
              </a:rPr>
              <a:t>CAPÍTULO </a:t>
            </a:r>
            <a:r>
              <a:rPr lang="es-ES" b="1" dirty="0" smtClean="0">
                <a:solidFill>
                  <a:srgbClr val="FF0000"/>
                </a:solidFill>
                <a:latin typeface="Palatino Linotype" panose="02040502050505030304" pitchFamily="18" charset="0"/>
              </a:rPr>
              <a:t>LXIIII</a:t>
            </a:r>
            <a:endParaRPr lang="es-ES" dirty="0">
              <a:latin typeface="Palatino Linotype" panose="02040502050505030304" pitchFamily="18" charset="0"/>
            </a:endParaRPr>
          </a:p>
          <a:p>
            <a:pPr algn="ctr"/>
            <a:r>
              <a:rPr lang="es-ES" i="1" dirty="0">
                <a:latin typeface="Palatino Linotype" panose="02040502050505030304" pitchFamily="18" charset="0"/>
              </a:rPr>
              <a:t>Que trata de la aventura que más pesadumbre dio a don Quijote de cuantas hasta entonces le habían sucedido</a:t>
            </a:r>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33</a:t>
            </a:fld>
            <a:endParaRPr lang="es-ES"/>
          </a:p>
        </p:txBody>
      </p:sp>
    </p:spTree>
    <p:extLst>
      <p:ext uri="{BB962C8B-B14F-4D97-AF65-F5344CB8AC3E}">
        <p14:creationId xmlns:p14="http://schemas.microsoft.com/office/powerpoint/2010/main" val="38080651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p:cNvSpPr/>
          <p:nvPr/>
        </p:nvSpPr>
        <p:spPr>
          <a:xfrm>
            <a:off x="107504" y="26588"/>
            <a:ext cx="8856984" cy="769441"/>
          </a:xfrm>
          <a:prstGeom prst="rect">
            <a:avLst/>
          </a:prstGeom>
        </p:spPr>
        <p:txBody>
          <a:bodyPr wrap="square">
            <a:spAutoFit/>
          </a:bodyPr>
          <a:lstStyle/>
          <a:p>
            <a:pPr algn="ctr"/>
            <a:r>
              <a:rPr lang="es-ES" sz="2400" b="1" dirty="0">
                <a:solidFill>
                  <a:srgbClr val="FF0000"/>
                </a:solidFill>
                <a:latin typeface="Palatino Linotype" panose="02040502050505030304" pitchFamily="18" charset="0"/>
              </a:rPr>
              <a:t>CAPÍTULO </a:t>
            </a:r>
            <a:r>
              <a:rPr lang="es-ES" sz="2400" b="1" dirty="0" smtClean="0">
                <a:solidFill>
                  <a:srgbClr val="FF0000"/>
                </a:solidFill>
                <a:latin typeface="Palatino Linotype" panose="02040502050505030304" pitchFamily="18" charset="0"/>
              </a:rPr>
              <a:t>LXXIIII</a:t>
            </a:r>
            <a:endParaRPr lang="es-ES" sz="2400" b="1" dirty="0">
              <a:solidFill>
                <a:srgbClr val="FF0000"/>
              </a:solidFill>
            </a:endParaRPr>
          </a:p>
          <a:p>
            <a:pPr algn="ctr"/>
            <a:r>
              <a:rPr lang="es-ES" sz="2000" b="1" i="1" dirty="0">
                <a:latin typeface="Palatino Linotype" panose="02040502050505030304" pitchFamily="18" charset="0"/>
              </a:rPr>
              <a:t>De cómo don Quijote cayó malo y del testamento </a:t>
            </a:r>
            <a:r>
              <a:rPr lang="es-ES" sz="2000" b="1" i="1" dirty="0" smtClean="0">
                <a:latin typeface="Palatino Linotype" panose="02040502050505030304" pitchFamily="18" charset="0"/>
              </a:rPr>
              <a:t> que </a:t>
            </a:r>
            <a:r>
              <a:rPr lang="es-ES" sz="2000" b="1" i="1" dirty="0">
                <a:latin typeface="Palatino Linotype" panose="02040502050505030304" pitchFamily="18" charset="0"/>
              </a:rPr>
              <a:t>hizo y su muerte</a:t>
            </a:r>
          </a:p>
        </p:txBody>
      </p:sp>
      <p:sp>
        <p:nvSpPr>
          <p:cNvPr id="3" name="2 Rectángulo"/>
          <p:cNvSpPr/>
          <p:nvPr/>
        </p:nvSpPr>
        <p:spPr>
          <a:xfrm>
            <a:off x="18688" y="796029"/>
            <a:ext cx="4572000" cy="1815882"/>
          </a:xfrm>
          <a:prstGeom prst="rect">
            <a:avLst/>
          </a:prstGeom>
        </p:spPr>
        <p:txBody>
          <a:bodyPr>
            <a:spAutoFit/>
          </a:bodyPr>
          <a:lstStyle/>
          <a:p>
            <a:r>
              <a:rPr lang="es-ES" sz="1600" i="1" dirty="0">
                <a:solidFill>
                  <a:srgbClr val="333333"/>
                </a:solidFill>
                <a:latin typeface="Georgia" panose="02040502050405020303" pitchFamily="18" charset="0"/>
              </a:rPr>
              <a:t>—¡Ay! —respondió Sancho llorando—. No se muera vuestra merced, señor mío, sino tome mi consejo y viva muchos años, porque la mayor locura que puede hacer un hombre en esta vida es dejarse morir sin más ni más, sin que nadie le mate ni otras manos le acaben que las de la melancolía.</a:t>
            </a:r>
            <a:r>
              <a:rPr lang="es-ES" sz="1600" dirty="0">
                <a:solidFill>
                  <a:srgbClr val="333333"/>
                </a:solidFill>
                <a:latin typeface="Verdana"/>
              </a:rPr>
              <a:t> </a:t>
            </a:r>
            <a:r>
              <a:rPr lang="es-ES" sz="1600" dirty="0" smtClean="0">
                <a:solidFill>
                  <a:srgbClr val="333333"/>
                </a:solidFill>
                <a:latin typeface="Verdana"/>
              </a:rPr>
              <a:t>(…)</a:t>
            </a:r>
            <a:endParaRPr lang="es-ES" sz="1600" dirty="0"/>
          </a:p>
        </p:txBody>
      </p:sp>
      <p:sp>
        <p:nvSpPr>
          <p:cNvPr id="4" name="3 Rectángulo"/>
          <p:cNvSpPr/>
          <p:nvPr/>
        </p:nvSpPr>
        <p:spPr>
          <a:xfrm>
            <a:off x="89992" y="2708920"/>
            <a:ext cx="4572000" cy="3570208"/>
          </a:xfrm>
          <a:prstGeom prst="rect">
            <a:avLst/>
          </a:prstGeom>
        </p:spPr>
        <p:txBody>
          <a:bodyPr>
            <a:spAutoFit/>
          </a:bodyPr>
          <a:lstStyle/>
          <a:p>
            <a:r>
              <a:rPr lang="es-ES" i="1" dirty="0">
                <a:solidFill>
                  <a:srgbClr val="333333"/>
                </a:solidFill>
                <a:latin typeface="Georgia" panose="02040502050405020303" pitchFamily="18" charset="0"/>
              </a:rPr>
              <a:t>—</a:t>
            </a:r>
            <a:r>
              <a:rPr lang="es-ES" sz="1600" i="1" dirty="0">
                <a:solidFill>
                  <a:srgbClr val="333333"/>
                </a:solidFill>
                <a:latin typeface="Georgia" panose="02040502050405020303" pitchFamily="18" charset="0"/>
              </a:rPr>
              <a:t>Señores —dijo don Quijote—, </a:t>
            </a:r>
            <a:r>
              <a:rPr lang="es-ES" sz="1600" i="1" dirty="0" smtClean="0">
                <a:solidFill>
                  <a:srgbClr val="333333"/>
                </a:solidFill>
                <a:latin typeface="Georgia" panose="02040502050405020303" pitchFamily="18" charset="0"/>
              </a:rPr>
              <a:t>Yo </a:t>
            </a:r>
            <a:r>
              <a:rPr lang="es-ES" sz="1600" i="1" dirty="0">
                <a:solidFill>
                  <a:srgbClr val="333333"/>
                </a:solidFill>
                <a:latin typeface="Georgia" panose="02040502050405020303" pitchFamily="18" charset="0"/>
              </a:rPr>
              <a:t>fui loco y ya soy cuerdo; fui don Quijote de la Mancha y soy </a:t>
            </a:r>
            <a:r>
              <a:rPr lang="es-ES" sz="1600" i="1" dirty="0" err="1">
                <a:solidFill>
                  <a:srgbClr val="333333"/>
                </a:solidFill>
                <a:latin typeface="Georgia" panose="02040502050405020303" pitchFamily="18" charset="0"/>
              </a:rPr>
              <a:t>agora</a:t>
            </a:r>
            <a:r>
              <a:rPr lang="es-ES" sz="1600" i="1" dirty="0">
                <a:solidFill>
                  <a:srgbClr val="333333"/>
                </a:solidFill>
                <a:latin typeface="Georgia" panose="02040502050405020303" pitchFamily="18" charset="0"/>
              </a:rPr>
              <a:t>, como he dicho, Alonso Quijano el Bueno. Pueda con vuestras mercedes mi arrepentimiento y mi verdad volverme a la estimación que de mí se </a:t>
            </a:r>
            <a:r>
              <a:rPr lang="es-ES" sz="1600" i="1" dirty="0" smtClean="0">
                <a:solidFill>
                  <a:srgbClr val="333333"/>
                </a:solidFill>
                <a:latin typeface="Georgia" panose="02040502050405020303" pitchFamily="18" charset="0"/>
              </a:rPr>
              <a:t>tenía (…)</a:t>
            </a:r>
          </a:p>
          <a:p>
            <a:endParaRPr lang="es-ES" sz="1600" i="1" dirty="0" smtClean="0">
              <a:solidFill>
                <a:srgbClr val="333333"/>
              </a:solidFill>
              <a:latin typeface="Georgia" panose="02040502050405020303" pitchFamily="18" charset="0"/>
            </a:endParaRPr>
          </a:p>
          <a:p>
            <a:r>
              <a:rPr lang="es-ES" sz="1600" i="1" dirty="0" err="1" smtClean="0">
                <a:solidFill>
                  <a:srgbClr val="333333"/>
                </a:solidFill>
                <a:latin typeface="Georgia" panose="02040502050405020303" pitchFamily="18" charset="0"/>
              </a:rPr>
              <a:t>Hallóse</a:t>
            </a:r>
            <a:r>
              <a:rPr lang="es-ES" sz="1600" i="1" dirty="0" smtClean="0">
                <a:solidFill>
                  <a:srgbClr val="333333"/>
                </a:solidFill>
                <a:latin typeface="Georgia" panose="02040502050405020303" pitchFamily="18" charset="0"/>
              </a:rPr>
              <a:t> </a:t>
            </a:r>
            <a:r>
              <a:rPr lang="es-ES" sz="1600" i="1" dirty="0">
                <a:solidFill>
                  <a:srgbClr val="333333"/>
                </a:solidFill>
                <a:latin typeface="Georgia" panose="02040502050405020303" pitchFamily="18" charset="0"/>
              </a:rPr>
              <a:t>el escribano presente y dijo que nunca había leído en ningún libro de caballerías que algún caballero andante hubiese muerto en su lecho tan </a:t>
            </a:r>
            <a:r>
              <a:rPr lang="es-ES" sz="1600" i="1" dirty="0" smtClean="0">
                <a:solidFill>
                  <a:srgbClr val="333333"/>
                </a:solidFill>
                <a:latin typeface="Georgia" panose="02040502050405020303" pitchFamily="18" charset="0"/>
              </a:rPr>
              <a:t>sosegadamente y </a:t>
            </a:r>
            <a:r>
              <a:rPr lang="es-ES" sz="1600" i="1" dirty="0">
                <a:solidFill>
                  <a:srgbClr val="333333"/>
                </a:solidFill>
                <a:latin typeface="Georgia" panose="02040502050405020303" pitchFamily="18" charset="0"/>
              </a:rPr>
              <a:t>tan cristiano como don Quijote; el cual, entre compasiones y lágrimas de los que allí se hallaron, dio su espíritu, quiero decir que se </a:t>
            </a:r>
            <a:r>
              <a:rPr lang="es-ES" sz="1600" i="1" dirty="0" smtClean="0">
                <a:solidFill>
                  <a:srgbClr val="333333"/>
                </a:solidFill>
                <a:latin typeface="Georgia" panose="02040502050405020303" pitchFamily="18" charset="0"/>
              </a:rPr>
              <a:t>murió(…)</a:t>
            </a:r>
            <a:endParaRPr lang="es-ES" sz="1600" i="1" dirty="0">
              <a:solidFill>
                <a:srgbClr val="333333"/>
              </a:solidFill>
              <a:latin typeface="Georgia" panose="02040502050405020303"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996" y="796029"/>
            <a:ext cx="4482008" cy="5873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34</a:t>
            </a:fld>
            <a:endParaRPr lang="es-ES"/>
          </a:p>
        </p:txBody>
      </p:sp>
    </p:spTree>
    <p:extLst>
      <p:ext uri="{BB962C8B-B14F-4D97-AF65-F5344CB8AC3E}">
        <p14:creationId xmlns:p14="http://schemas.microsoft.com/office/powerpoint/2010/main" val="11213427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lamanchavirtual.files.wordpress.com/2007/08/quijote.jpg"/>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6462" y="5659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899592" y="1268760"/>
            <a:ext cx="7704856" cy="3539430"/>
          </a:xfrm>
          <a:prstGeom prst="rect">
            <a:avLst/>
          </a:prstGeom>
        </p:spPr>
        <p:txBody>
          <a:bodyPr wrap="square">
            <a:spAutoFit/>
          </a:bodyPr>
          <a:lstStyle/>
          <a:p>
            <a:r>
              <a:rPr lang="es-ES" sz="2800" b="1" i="1" dirty="0">
                <a:solidFill>
                  <a:srgbClr val="7030A0"/>
                </a:solidFill>
                <a:latin typeface="Lucida Calligraphy" panose="03010101010101010101" pitchFamily="66" charset="0"/>
              </a:rPr>
              <a:t>Este fin tuvo el Ingenioso Hidalgo de la Mancha, cuyo lugar no quiso poner </a:t>
            </a:r>
            <a:r>
              <a:rPr lang="es-ES" sz="2800" b="1" i="1" dirty="0" err="1">
                <a:solidFill>
                  <a:srgbClr val="7030A0"/>
                </a:solidFill>
                <a:latin typeface="Lucida Calligraphy" panose="03010101010101010101" pitchFamily="66" charset="0"/>
              </a:rPr>
              <a:t>Cide</a:t>
            </a:r>
            <a:r>
              <a:rPr lang="es-ES" sz="2800" b="1" i="1" dirty="0">
                <a:solidFill>
                  <a:srgbClr val="7030A0"/>
                </a:solidFill>
                <a:latin typeface="Lucida Calligraphy" panose="03010101010101010101" pitchFamily="66" charset="0"/>
              </a:rPr>
              <a:t> </a:t>
            </a:r>
            <a:r>
              <a:rPr lang="es-ES" sz="2800" b="1" i="1" dirty="0" err="1">
                <a:solidFill>
                  <a:srgbClr val="7030A0"/>
                </a:solidFill>
                <a:latin typeface="Lucida Calligraphy" panose="03010101010101010101" pitchFamily="66" charset="0"/>
              </a:rPr>
              <a:t>Hamete</a:t>
            </a:r>
            <a:r>
              <a:rPr lang="es-ES" sz="2800" b="1" i="1" dirty="0">
                <a:solidFill>
                  <a:srgbClr val="7030A0"/>
                </a:solidFill>
                <a:latin typeface="Lucida Calligraphy" panose="03010101010101010101" pitchFamily="66" charset="0"/>
              </a:rPr>
              <a:t> puntualmente, por dejar que todas las villas y lugares de la Mancha contendiesen entre sí por ahijársele y tenérsele por suyo, como contendieron las siete ciudades de Grecia por Homero</a:t>
            </a:r>
            <a:r>
              <a:rPr lang="es-ES" b="1" i="1" dirty="0">
                <a:solidFill>
                  <a:srgbClr val="7030A0"/>
                </a:solidFill>
              </a:rPr>
              <a:t>. </a:t>
            </a:r>
          </a:p>
        </p:txBody>
      </p:sp>
      <p:sp>
        <p:nvSpPr>
          <p:cNvPr id="5" name="4 Marcador de pie de página"/>
          <p:cNvSpPr>
            <a:spLocks noGrp="1"/>
          </p:cNvSpPr>
          <p:nvPr>
            <p:ph type="ftr" sz="quarter" idx="11"/>
          </p:nvPr>
        </p:nvSpPr>
        <p:spPr>
          <a:xfrm>
            <a:off x="323528" y="6165304"/>
            <a:ext cx="6211416" cy="365760"/>
          </a:xfrm>
        </p:spPr>
        <p:txBody>
          <a:bodyPr/>
          <a:lstStyle/>
          <a:p>
            <a:r>
              <a:rPr lang="es-ES" sz="2800" b="1" dirty="0" smtClean="0">
                <a:solidFill>
                  <a:schemeClr val="tx1"/>
                </a:solidFill>
              </a:rPr>
              <a:t>Mª Dolores Vicente </a:t>
            </a:r>
            <a:endParaRPr lang="es-ES" sz="2800" b="1" dirty="0">
              <a:solidFill>
                <a:schemeClr val="tx1"/>
              </a:solidFill>
            </a:endParaRPr>
          </a:p>
        </p:txBody>
      </p:sp>
      <p:sp>
        <p:nvSpPr>
          <p:cNvPr id="8" name="7 Marcador de número de diapositiva"/>
          <p:cNvSpPr>
            <a:spLocks noGrp="1"/>
          </p:cNvSpPr>
          <p:nvPr>
            <p:ph type="sldNum" sz="quarter" idx="12"/>
          </p:nvPr>
        </p:nvSpPr>
        <p:spPr/>
        <p:txBody>
          <a:bodyPr/>
          <a:lstStyle/>
          <a:p>
            <a:fld id="{132FADFE-3B8F-471C-ABF0-DBC7717ECBBC}" type="slidenum">
              <a:rPr lang="es-ES" smtClean="0"/>
              <a:t>35</a:t>
            </a:fld>
            <a:endParaRPr lang="es-ES"/>
          </a:p>
        </p:txBody>
      </p:sp>
    </p:spTree>
    <p:extLst>
      <p:ext uri="{BB962C8B-B14F-4D97-AF65-F5344CB8AC3E}">
        <p14:creationId xmlns:p14="http://schemas.microsoft.com/office/powerpoint/2010/main" val="1145371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Don  Quijote de la Mancha</a:t>
            </a:r>
            <a:endParaRPr lang="es-E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4158"/>
          <a:stretch/>
        </p:blipFill>
        <p:spPr bwMode="auto">
          <a:xfrm>
            <a:off x="0" y="0"/>
            <a:ext cx="96115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3 CuadroTexto"/>
          <p:cNvSpPr txBox="1"/>
          <p:nvPr/>
        </p:nvSpPr>
        <p:spPr>
          <a:xfrm>
            <a:off x="2102941" y="51128"/>
            <a:ext cx="5544616" cy="523220"/>
          </a:xfrm>
          <a:prstGeom prst="rect">
            <a:avLst/>
          </a:prstGeom>
          <a:noFill/>
        </p:spPr>
        <p:txBody>
          <a:bodyPr wrap="square" rtlCol="0">
            <a:spAutoFit/>
          </a:bodyPr>
          <a:lstStyle/>
          <a:p>
            <a:pPr algn="ctr"/>
            <a:r>
              <a:rPr lang="es-ES" sz="2800" b="1" dirty="0" smtClean="0">
                <a:solidFill>
                  <a:srgbClr val="FF0000"/>
                </a:solidFill>
                <a:latin typeface="Lucida Handwriting" panose="03010101010101010101" pitchFamily="66" charset="0"/>
              </a:rPr>
              <a:t>Estructura de la obra</a:t>
            </a:r>
            <a:endParaRPr lang="es-ES" sz="2800" b="1" dirty="0">
              <a:solidFill>
                <a:srgbClr val="FF0000"/>
              </a:solidFill>
              <a:latin typeface="Lucida Handwriting" panose="03010101010101010101" pitchFamily="66" charset="0"/>
            </a:endParaRPr>
          </a:p>
        </p:txBody>
      </p:sp>
      <p:sp>
        <p:nvSpPr>
          <p:cNvPr id="5" name="4 CuadroTexto"/>
          <p:cNvSpPr txBox="1"/>
          <p:nvPr/>
        </p:nvSpPr>
        <p:spPr>
          <a:xfrm>
            <a:off x="155575" y="498831"/>
            <a:ext cx="3418218" cy="1021556"/>
          </a:xfrm>
          <a:prstGeom prst="roundRect">
            <a:avLst/>
          </a:prstGeom>
          <a:solidFill>
            <a:schemeClr val="accent3">
              <a:lumMod val="60000"/>
              <a:lumOff val="40000"/>
            </a:schemeClr>
          </a:solidFill>
          <a:scene3d>
            <a:camera prst="orthographicFront"/>
            <a:lightRig rig="threePt" dir="t"/>
          </a:scene3d>
          <a:sp3d>
            <a:bevelT w="101600" prst="riblet"/>
          </a:sp3d>
        </p:spPr>
        <p:txBody>
          <a:bodyPr wrap="square" rtlCol="0">
            <a:spAutoFit/>
          </a:bodyPr>
          <a:lstStyle/>
          <a:p>
            <a:pPr algn="ctr"/>
            <a:r>
              <a:rPr lang="es-ES" b="1" dirty="0" smtClean="0"/>
              <a:t>1ª PARTE  (1605)</a:t>
            </a:r>
          </a:p>
          <a:p>
            <a:pPr algn="ctr"/>
            <a:r>
              <a:rPr lang="es-ES" b="1" dirty="0" smtClean="0"/>
              <a:t>El ingenioso</a:t>
            </a:r>
            <a:r>
              <a:rPr lang="es-ES" b="1" u="sng" dirty="0" smtClean="0">
                <a:solidFill>
                  <a:srgbClr val="FF0000"/>
                </a:solidFill>
                <a:effectLst>
                  <a:outerShdw blurRad="38100" dist="38100" dir="2700000" algn="tl">
                    <a:srgbClr val="000000">
                      <a:alpha val="43137"/>
                    </a:srgbClr>
                  </a:outerShdw>
                </a:effectLst>
              </a:rPr>
              <a:t> hidalgo </a:t>
            </a:r>
          </a:p>
          <a:p>
            <a:pPr algn="ctr"/>
            <a:r>
              <a:rPr lang="es-ES" b="1" dirty="0" smtClean="0"/>
              <a:t>Don Quijote de la Mancha</a:t>
            </a:r>
            <a:endParaRPr lang="es-ES" b="1" dirty="0"/>
          </a:p>
        </p:txBody>
      </p:sp>
      <p:sp>
        <p:nvSpPr>
          <p:cNvPr id="6" name="5 CuadroTexto"/>
          <p:cNvSpPr txBox="1"/>
          <p:nvPr/>
        </p:nvSpPr>
        <p:spPr>
          <a:xfrm>
            <a:off x="5572703" y="566934"/>
            <a:ext cx="3456384" cy="953453"/>
          </a:xfrm>
          <a:prstGeom prst="roundRect">
            <a:avLst/>
          </a:prstGeom>
          <a:solidFill>
            <a:schemeClr val="accent3">
              <a:lumMod val="60000"/>
              <a:lumOff val="40000"/>
            </a:schemeClr>
          </a:solidFill>
          <a:scene3d>
            <a:camera prst="orthographicFront"/>
            <a:lightRig rig="threePt" dir="t"/>
          </a:scene3d>
          <a:sp3d>
            <a:bevelT w="101600" prst="riblet"/>
          </a:sp3d>
        </p:spPr>
        <p:txBody>
          <a:bodyPr wrap="square" rtlCol="0">
            <a:spAutoFit/>
          </a:bodyPr>
          <a:lstStyle/>
          <a:p>
            <a:pPr algn="ctr"/>
            <a:r>
              <a:rPr lang="es-ES" b="1" dirty="0" smtClean="0"/>
              <a:t>2ª PARTE (1615)</a:t>
            </a:r>
          </a:p>
          <a:p>
            <a:pPr algn="ctr"/>
            <a:r>
              <a:rPr lang="es-ES" sz="1600" b="1" dirty="0" smtClean="0"/>
              <a:t>El ingenioso</a:t>
            </a:r>
            <a:r>
              <a:rPr lang="es-ES" sz="1600" b="1" u="sng" dirty="0" smtClean="0"/>
              <a:t> </a:t>
            </a:r>
            <a:r>
              <a:rPr lang="es-ES" sz="1600" b="1" u="sng" dirty="0" smtClean="0">
                <a:solidFill>
                  <a:srgbClr val="FF0000"/>
                </a:solidFill>
                <a:effectLst>
                  <a:outerShdw blurRad="38100" dist="38100" dir="2700000" algn="tl">
                    <a:srgbClr val="000000">
                      <a:alpha val="43137"/>
                    </a:srgbClr>
                  </a:outerShdw>
                </a:effectLst>
              </a:rPr>
              <a:t>caballero</a:t>
            </a:r>
            <a:r>
              <a:rPr lang="es-ES" sz="1600" b="1" u="sng" dirty="0" smtClean="0"/>
              <a:t> </a:t>
            </a:r>
            <a:r>
              <a:rPr lang="es-ES" sz="1600" b="1" dirty="0" smtClean="0"/>
              <a:t>Don Quijote de la Mancha</a:t>
            </a:r>
            <a:endParaRPr lang="es-ES" sz="1600" b="1" dirty="0"/>
          </a:p>
        </p:txBody>
      </p:sp>
      <p:sp>
        <p:nvSpPr>
          <p:cNvPr id="7" name="6 CuadroTexto"/>
          <p:cNvSpPr txBox="1"/>
          <p:nvPr/>
        </p:nvSpPr>
        <p:spPr>
          <a:xfrm>
            <a:off x="36495" y="1989109"/>
            <a:ext cx="3456000" cy="4716000"/>
          </a:xfrm>
          <a:prstGeom prst="round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3500000" scaled="1"/>
            <a:tileRect/>
          </a:gradFill>
          <a:ln w="28575">
            <a:solidFill>
              <a:srgbClr val="00B0F0"/>
            </a:solidFill>
          </a:ln>
        </p:spPr>
        <p:txBody>
          <a:bodyPr wrap="square" rtlCol="0">
            <a:spAutoFit/>
          </a:bodyPr>
          <a:lstStyle/>
          <a:p>
            <a:pPr algn="ctr"/>
            <a:r>
              <a:rPr lang="es-ES" b="1" dirty="0" smtClean="0"/>
              <a:t>52 capítulos</a:t>
            </a:r>
          </a:p>
          <a:p>
            <a:pPr algn="ctr"/>
            <a:endParaRPr lang="es-ES" b="1" dirty="0"/>
          </a:p>
          <a:p>
            <a:pPr algn="ctr"/>
            <a:r>
              <a:rPr lang="es-ES" b="1" dirty="0" smtClean="0"/>
              <a:t>1ª salida: capítulos 1- 6</a:t>
            </a:r>
            <a:endParaRPr lang="es-ES" b="1" dirty="0"/>
          </a:p>
          <a:p>
            <a:pPr algn="ctr"/>
            <a:r>
              <a:rPr lang="es-ES" b="1" dirty="0" smtClean="0"/>
              <a:t>2ª salida: capítulos 7-52</a:t>
            </a:r>
          </a:p>
          <a:p>
            <a:pPr algn="ctr"/>
            <a:endParaRPr lang="es-ES" b="1" dirty="0" smtClean="0"/>
          </a:p>
          <a:p>
            <a:pPr algn="ctr"/>
            <a:endParaRPr lang="es-ES" b="1" dirty="0" smtClean="0"/>
          </a:p>
          <a:p>
            <a:pPr algn="ctr"/>
            <a:endParaRPr lang="es-ES" b="1" dirty="0"/>
          </a:p>
          <a:p>
            <a:pPr algn="ctr"/>
            <a:endParaRPr lang="es-ES" b="1" dirty="0" smtClean="0"/>
          </a:p>
          <a:p>
            <a:pPr algn="ctr"/>
            <a:endParaRPr lang="es-ES" b="1" dirty="0"/>
          </a:p>
          <a:p>
            <a:pPr algn="ctr"/>
            <a:endParaRPr lang="es-ES" b="1" dirty="0" smtClean="0"/>
          </a:p>
          <a:p>
            <a:pPr algn="ctr"/>
            <a:endParaRPr lang="es-ES" b="1" dirty="0"/>
          </a:p>
          <a:p>
            <a:pPr algn="ctr"/>
            <a:endParaRPr lang="es-ES" b="1" dirty="0" smtClean="0"/>
          </a:p>
          <a:p>
            <a:pPr algn="ctr"/>
            <a:endParaRPr lang="es-ES" b="1" dirty="0"/>
          </a:p>
          <a:p>
            <a:pPr algn="ctr"/>
            <a:endParaRPr lang="es-ES" b="1" dirty="0" smtClean="0"/>
          </a:p>
          <a:p>
            <a:pPr algn="ctr"/>
            <a:endParaRPr lang="es-ES" b="1" dirty="0"/>
          </a:p>
        </p:txBody>
      </p:sp>
      <p:sp>
        <p:nvSpPr>
          <p:cNvPr id="9" name="8 CuadroTexto"/>
          <p:cNvSpPr txBox="1"/>
          <p:nvPr/>
        </p:nvSpPr>
        <p:spPr>
          <a:xfrm>
            <a:off x="5436096" y="2000678"/>
            <a:ext cx="3631293" cy="4788000"/>
          </a:xfrm>
          <a:prstGeom prst="round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3500000" scaled="1"/>
            <a:tileRect/>
          </a:gradFill>
          <a:ln w="28575">
            <a:solidFill>
              <a:srgbClr val="00B0F0"/>
            </a:solidFill>
          </a:ln>
        </p:spPr>
        <p:txBody>
          <a:bodyPr wrap="square" rtlCol="0">
            <a:spAutoFit/>
          </a:bodyPr>
          <a:lstStyle/>
          <a:p>
            <a:pPr algn="ctr"/>
            <a:r>
              <a:rPr lang="es-ES" b="1" dirty="0" smtClean="0"/>
              <a:t>74 capítulos</a:t>
            </a:r>
          </a:p>
          <a:p>
            <a:pPr algn="ctr"/>
            <a:endParaRPr lang="es-ES" b="1" dirty="0"/>
          </a:p>
          <a:p>
            <a:pPr algn="ctr"/>
            <a:r>
              <a:rPr lang="es-ES" b="1" dirty="0" smtClean="0"/>
              <a:t>3ª salida</a:t>
            </a:r>
          </a:p>
          <a:p>
            <a:pPr algn="ctr"/>
            <a:r>
              <a:rPr lang="es-ES" b="1" dirty="0" smtClean="0"/>
              <a:t>Capítulos 1-74</a:t>
            </a:r>
          </a:p>
          <a:p>
            <a:pPr algn="ctr"/>
            <a:endParaRPr lang="es-ES" b="1" dirty="0" smtClean="0"/>
          </a:p>
          <a:p>
            <a:pPr algn="ctr"/>
            <a:endParaRPr lang="es-ES" b="1" dirty="0" smtClean="0"/>
          </a:p>
          <a:p>
            <a:pPr algn="ctr"/>
            <a:endParaRPr lang="es-ES" b="1" dirty="0"/>
          </a:p>
          <a:p>
            <a:pPr algn="ctr"/>
            <a:endParaRPr lang="es-ES" b="1" dirty="0" smtClean="0"/>
          </a:p>
          <a:p>
            <a:pPr algn="ctr"/>
            <a:endParaRPr lang="es-ES" b="1" dirty="0"/>
          </a:p>
          <a:p>
            <a:pPr algn="ctr"/>
            <a:endParaRPr lang="es-ES" b="1" dirty="0" smtClean="0"/>
          </a:p>
          <a:p>
            <a:pPr algn="ctr"/>
            <a:endParaRPr lang="es-ES" b="1" dirty="0"/>
          </a:p>
          <a:p>
            <a:pPr algn="ctr"/>
            <a:endParaRPr lang="es-ES" b="1" dirty="0" smtClean="0"/>
          </a:p>
          <a:p>
            <a:pPr algn="ctr"/>
            <a:endParaRPr lang="es-ES" b="1" dirty="0"/>
          </a:p>
          <a:p>
            <a:pPr algn="ctr"/>
            <a:endParaRPr lang="es-ES" b="1" dirty="0" smtClean="0"/>
          </a:p>
          <a:p>
            <a:pPr algn="ctr"/>
            <a:endParaRPr lang="es-ES" b="1" dirty="0"/>
          </a:p>
          <a:p>
            <a:pPr algn="ctr"/>
            <a:endParaRPr lang="es-ES" b="1" dirty="0" smtClean="0"/>
          </a:p>
          <a:p>
            <a:pPr algn="ctr"/>
            <a:endParaRPr lang="es-ES" b="1" dirty="0" smtClean="0"/>
          </a:p>
        </p:txBody>
      </p:sp>
      <p:sp>
        <p:nvSpPr>
          <p:cNvPr id="8" name="7 Elipse"/>
          <p:cNvSpPr/>
          <p:nvPr/>
        </p:nvSpPr>
        <p:spPr>
          <a:xfrm>
            <a:off x="3475841" y="1222942"/>
            <a:ext cx="2096862" cy="1532334"/>
          </a:xfrm>
          <a:prstGeom prst="ellipse">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l="50000" t="50000" r="50000" b="50000"/>
            </a:path>
            <a:tileRect/>
          </a:gra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smtClean="0">
                <a:solidFill>
                  <a:srgbClr val="FF0000"/>
                </a:solidFill>
              </a:rPr>
              <a:t>1614</a:t>
            </a:r>
          </a:p>
          <a:p>
            <a:pPr algn="ctr"/>
            <a:r>
              <a:rPr lang="es-ES" sz="1600" b="1" dirty="0" smtClean="0">
                <a:solidFill>
                  <a:srgbClr val="FF0000"/>
                </a:solidFill>
              </a:rPr>
              <a:t>Quijote apócrifo de Avellaneda</a:t>
            </a:r>
          </a:p>
          <a:p>
            <a:pPr algn="ctr"/>
            <a:endParaRPr lang="es-ES" dirty="0"/>
          </a:p>
        </p:txBody>
      </p:sp>
      <p:cxnSp>
        <p:nvCxnSpPr>
          <p:cNvPr id="11" name="10 Conector recto de flecha"/>
          <p:cNvCxnSpPr/>
          <p:nvPr/>
        </p:nvCxnSpPr>
        <p:spPr>
          <a:xfrm flipH="1">
            <a:off x="1859064" y="1520387"/>
            <a:ext cx="5620" cy="383872"/>
          </a:xfrm>
          <a:prstGeom prst="straightConnector1">
            <a:avLst/>
          </a:prstGeom>
          <a:ln w="76200" cap="rnd" cmpd="dbl">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7300895" y="1545010"/>
            <a:ext cx="0" cy="359249"/>
          </a:xfrm>
          <a:prstGeom prst="straightConnector1">
            <a:avLst/>
          </a:prstGeom>
          <a:ln w="76200" cap="rnd" cmpd="dbl">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2" name="AutoShape 4" descr="data:image/jpeg;base64,/9j/4AAQSkZJRgABAQAAAQABAAD/2wCEAAkGBhQSERUUExQWFRUWGRwXGRgYFxsaGBgbGhgXGx0YGh0YGycfHBwjGhwhHy8gIycpLCwsHh8xNTAqNSYrLCkBCQoKDgwOGg8PGiwkHCQsLCwsLCwsLCwsLCwsLCksKSwsLCwsLCwsLCwsLCwsLCwpLCwsLCwsLCwsLCwsLCwsLP/AABEIASAArwMBIgACEQEDEQH/xAAbAAADAQEBAQEAAAAAAAAAAAADBAUCAQAGB//EAEcQAAIBAwMCBAMFBwIDBQcFAAECEQMSIQAEMSJBBRNRYTJxgQZCkaGxFCNSwdHh8DNiQ3LxFYKzwtI0U5KTotPiByRjc7L/xAAYAQEBAQEBAAAAAAAAAAAAAAABAAIDBP/EAB0RAQEBAAMAAwEAAAAAAAAAAAABEQIhMRJBYXH/2gAMAwEAAhEDEQA/AP13enJ+WprrnIPI794OnvEWHPrg+2NTL+r29/rrw13ngRbqj1/trrcZxrjDq/H+WtBhGdGNayRkY/yRrzc4HH9Do6qCR6wf1Ghb+syI5RbnAwswCY9dOMjU0Myfc/hrtUdx3I1Pp+IuzUAthV1Zma1ogMoIEkFTnuMEEaa2tZnIkqiGs9FQQ3mM1MsCeABJViFzKgNOY0zjVoyPmPx/AHRg3MdtTPDq7vfIUMlyuOYcGFiDlSovzBhkwJgJ0PHKrCqYVaiUS7UjJIfJBukBqTdmAEw3BBA18Vq4KmDP+GBxoNKsDIk/ER+canbTeuWqLVKSqq96ghbWDDgkwRbnJ5+mheD7xnVi0B1qsHUT0yQygggEHyypz69xB1WLVTBYZMz/AOU6doII+moNLc1BuQoAKQpODcsrW6pmCJQCInqPodObLxMmq9IlR0zTmZNvS5zEhXK8H7w4nWbxMqgyk/5nnSqg2/ID+ehbDevVQnoFQW9jHUiNJW6R8RETmJkThWhuH/ZxUNpYlFAtj4ns/jyc+o1fFW6t0iI4jH8tZgRjsNA8PZ2pqXi+0XQLQGGCIuaIMiLjGcnR7eP87jRTHiB9Y9PnrdNZkeo/kNYqPB9RHH0Oi0xI45x+Whp6ixAgxAnPHftol8CYx9P76JVogKIB5z+ef5aC1EHnHy05Wd0v4pVlgBnH0418z9q9/X29A1KARnW34wSLZINqqRLZwCQD66+g37xUHfGfwGon2o29V6LpQVS7WgXtaBDXSelvTiNajNI7bf7hKtJd0tOK2Kb0wR12Xmm6km0wrEEEjBE8FqG537rWFIIlppNUvZyDKMilSoQ9MMpuu+mu19i1WtSZ+lKJNQKDJd7XQXHgKoZjGSTacRBH4n4Steupq0KdWkKToQ8E3M9I4VhEdHMg8c6egb3W/altzVKqXSmzlAxtJUXFQ1kxiA1vvGnme9BeoyAxEyAecGBMHgwDjtqfvKFWrt6qWqHenURRcSsGVW5rZyMmBiYExJPQNSUUoF6eo3A8AYEc5740EDxmqKVMVFoJUNO0KphbZqIAQbSRa0NgdvWNVt4vl0nqimKlRJeFgM1oiFJ+9bjn21L+02zqVKBp0Qt7RF7FVwwOSqseBxGdU/FQ52tUUAvmsrBAzdNzAgFj6AmTjtp4Co5+0d9Ba22VXuqrTqI7Gm9NiyUmDAK3WjQCD90YMRLO43i0SiBeqo3l01GBIV3OYNqhEJwO0d41L8Z+y9SpVTc0baFVqlFtxTHVTqrTqI2TaOtY6XgGMHtFbxrwdqnlVaRXzaDmogaQryj02RiASoKueoAwYMHjTcT1OlyjU0KlTMDp7dJUiDg894OB3Q3m9FKuqEIhdKlU1D28p6awwESIqT8QiPwqbXb1TXuYhaQpkWCCWckdRNoICqI5zcZAgaS8b8B8/dUqpp0qlOnSrU7KhyTVsyP3bCIQr7hz8iQ4Z8PQTcQt5GSBzAxnmMzHudL+HeLI6VbKIWtRQnyqkJggkFWVT+7cg9QB7yAQRo/h9CoAfNCAyYCFioEAAXMAWOJmB8sSUt54C1SkLXWnuKN3k1B1dP8ABUESUdbbl7GCMgHV0j3hdekxvVVVjTVWtAkASQhMCQtxgcCT66D9nKiVqB/dIiCrUp2QCp8qq6XHAElku4wfx0z4bTdKQvADhFDBSSt1sG0kCRPGBpX7L7OrSolagW41atQWsWEVatSqJJVci+OO2qpr9tcF02lCmUptaxap5KXGGK0wtJriJ6ibRJIkkNDHg/jS7ikHWVi5HUxcjoxVkaCRIYdjBwRgjSu3oVdqK4p0TWD1WqIFZVhqrF2vNRhChyTK3GD8MjOfs94M+2osGKtUd6lViBC+ZVdmgd4E2z3iccaL4vAvs19o33gWp5IWhURnSoKof4SqhHW0W1MmQCwFpEnnTFP7SVFR6lLbvWo0y8sGAdvL5NJD8QkECSpMYBBBMz7NeDNR3G4rLRbb0qqrNJnUg1gWvqqqMwVWFo5BMGQMab21fcbXaDbU6BqVEU06bXKUI4R6jMwIhYLAAmZtu502Tek+s8M3qV6K1aZDJUEhhwVMwRrEwInI9efrpT7IeGfsuyoUJu8tQl0RdHeO0nMaaZjcfn/TjRyPFH8RrRVk8W/0162WnWfEaEuOOP5j+mtUwQx/zsNOAQcn2H9dRqfilR93VoKVVaSIxJBLM1RniMgAKEzySSMiM1GaSSPSP10nV8HpVahdlIeLblZkYrLG0shBK5mDjVEHv/E3p7U1GdA9igOqsafmOQqlVkkqXYQJJI0XwbfNuNuGBschkLBfhdTaTa4mLhIBHBGiVNlTIRYxTtZQCQFK/CRHp2Gu7Q0qINoANRpIGWqOe5JOWtXkngeg1fQA+ze4q1qavUqSVXy3WBb56ErVjpBhWGPmfTXf+1Ki74UsCkxanlHH74KKsByLWBplhAMg025zHanjCU0qOBC0yTVUWyhhXJMm34WvJnjM6NRoUBSlduIp7iFkKQarkBqiEsY6mKk4MhserJ34nPF/F6tPe7Kgtvl7jzryVlj5SKyhWugEkzwcAnEaN9qPFHoUEelbJrUqXUCQBUrLTbgjIu/Eca94stJ64aptzUqUx+6MC61za1hLACPvcGCJwRPPFF2q0jSq0VajS62uVTTpcPJn0+LEwIOpdieP7pqW2rPSI8ymhIJAIuEGCCyjMjkjnWWrVPJqubgwDlLgtwtUxIUlW6hIPoQOdB3HkrO1G0cpUuJAWn5VQEqzuZqSepwDIk5gEZ1nb1KVXzaRpC1i1N7rYeLlM5LQQMSBI1k0PwDxOpWaoKn/AA1pgzAcu9O5iAMeXkBWnJDj7up58erDapuhBZqiL5cAgCpuFpGkCsnzFmCZILK2BMChXq0tvUY+TUlKQl6YBimCYBF1zWmSFCsROOY1reVqFOtTPkBnqNeKgWkCpJWncSzqxMPHSCYkCeNKUq25KpUZh8ILYMjAJ+fbUvaeIuG2wL3irSJYFQCCKatetoHTJggg5ZciIah4tukFJhVQ1EdkpFYUz5jqmQxAKy2RPE88aFUo7faoWCLTAC0wVXIUAAD2RQbo4ABONEVTj9pKh2u73KxG3asPLj4htywIY8gtaSCPhlcN3P4r4pVovRcUw9AozVoB82mFNOKigYZQGNygSAJE/CXn8FpBnqFAS5DMJNrsAAGZZtYwBkicD0GvDw9WrU9wb70SwAVKgWGIJlFYI31BMhT90RbFlC8M3Zq0S91NwWexqfwFAxCkdTSSoGRg9o060yRBjgwB6j30LY7KnQQpTFq3u9oOAXcu3yBZjjtprzOojv8A1P8AXVU7T3ZVRAJBPf5H30SjmZ5Pr9dBOIP+cHXUBuMSMfjn9NYtbheunX+Gh7pvb+Xpre9bqj3H9Z0rXqC+Cf8AOnW2A6ZOT760wyDJ5H6E/qdaRQFPaT37ca6CtwkiTwPodSdSmM+sZ/PQ9xtg9oJIIYMpBgggnI+k/SRolaqFBYyAOcT2PpotFATHJEE4PqYzx206kyh4c6uxZ0em0yDThyxCCWdTaRYLYsGAucZqUdiPJpUULKtMoR1ST5bBhJOTJEmec6zTtJ6WDWmDB4OMGP56LtngCZ/tnSCKVEqtBaqHFZlE2goad2RE9LrJnuIBiCATdUaFWrXoky1qeak9LBwwW4e6rB4kQDIxo1LYU+kqCSjmCWYkHqBkk5wx5nnXP2emtTn95DGLyTDmWwTxcPkMRqpLbPcpXqq4Lg0xUQqYEEsoZXHM9KkEYIIIJB0HZ1k8s7hRUamVNUfDa4YF7kzOQBhiIkcSZb23h6UzcqwxUJdJJKqWIUk5MFjHzOg7XaU/LNIA2npZZaIKDpUEwqwRhYGTjnWUzVSnX80ywAHlOQQFgqrwCDPDQSCD+Gvbby9yErU2YAAqAOnAfKkEYNyQYg4jRamxQ+YsGKmG6mk9KryDINo7Rxo2z2KK5KiMzyY6uTBMZgf4TLqd3uzFZbDMB1cQSM02V1yP9wB+ml/E/s8tdClRmK2VEjobNRQLzerda5CngXEEHTjVheV723HBiDH05Bx7a6tYMGtnDFZggSAJgkQc4MdwRyDoQ22QqgS41CgALNbceOprQBJ5wAPbRETA7f8ATQ/MgRnJMfn7Y0ejRJHMD17dhj8dGNaVABn/AJv5gaIKHXIwIH6nXHTBH+7/AM2uo8GP876KsFNPpA/zg6y9KSe+P562VmP87a4HFx0VoDxD4gAP+moHingSbirTaoEKUyzQVlrohSpnAAmcGccRq3vX/efh/M51D8Z2Rd6LBVPl1C5DGAQadVCvwGRLAwYyo9NbjmIfCrqboXLeYCjFpZbThhYTGRI9hAjGRt4QVwt1TEHISYWmBMd+jkCRc0AYjm0oVFCAOSoj0JaLO7STNr5JnqEk9tpSqPy4kWkgwTKtfOB6Rj8/XQFXwUXlvMqE3EwWwLmRiLfhPwwJGJMcmT7fw0K/mF2Y3M8E4llC9omApieJMRoVMVCUtqDoJD4m7pgD5gmfp76FR2zWkB4hpaJGWqM7DP8AFMXf11dp1vCEIpozMbAFWWgtayGTbEk2wfUT663/ANjobbmc8taSIJlZaAB6BfSDHc6w+z8x6ZZgfLENggs4ehUVxnAUpMAGZ55BH5EeW5qzACSAxPW9IlRDyA1o54kZgau0Zp+CUVgu0Q85KiYcMAcZyqz6hF9NNb3w0MWJd8lZAiOmemCMgzn1gAmManBRKB6jMQ71R0O3SqeWwVgYDdcx3lgFiYMNjAKDcPMHLGofvOS0mp6sB7WgCBgVQaeCIDcXdjw0kdQ8y/qEZySPYMdcHgyMo66nUIkEDEljwsG4tmZxjuZZfbGCRVjLYgwIJUjLyer+gjBEc0xSdKZrRaq1Lev/AE6aqpthu7EAxOCAckHREqVvChWJvcyBbahgL13BhiQ2In00VfBqLEqZYcFZHdrsxmPun1AHoNLija5c1cXm4Z/iaASGgQD6dpiTOtUPDLUpotaLFVLoN9QKrqL2u6uSf+YE44FSaPhNN38ySxkMMi0ssgTAzaTieMeml6ng58uoSTdUW0ielboDW49c+57CTog2xHSKsFlJGGj4hJENHLCOP112qxq+bRZlBkFYBbox/qCABLhhaDlR2zB2nafg62kipUiCMNHBUg/SyMchmnnTOx+zioOmrUkkkS7tkkn7z5AY3R8hwI0vW2VQDDBASZVQYyWJ7ZJkGT3XjqOu0NtUVw7VQP8ATVjgEhLsfAYuZz7nsV1qVNP4VUAA85lsprTugm89VznrmSY9+YORCj+F1FytZmZVWbmaGsWocwxtBcgkgElRBJ51T2dCoWZiUZWZmInkhFQDKYysxOD3bU6htK4ppTZlp/u7CUYM1wQC5b0gmc5B4M84qldJtWY7TzHGe2s0anUfp+h1uYCjk5yf1xjQ6aYIHIj9BrDTFcHzAf8AOPz/AL6g+P0lZ6FxYTUaLYifKrfHIyvePW09tW69UX/j+mkN1sQ7oXCkqSVnMEqwJ/BiPqdOsk9ttqYiKp7BSSOQjxiBItkj24gZ15UphlqFiD8UEAwXUcwszB/D20M1wu5elYllNFqA2iZI3AKAlxkIq8DAaMAjTiVqbQPJ4KiIAybSI9Ynt/CwHw6UXXZ0g9pJ+JXmFh6kOjMSF+LBub1CjtB3Q29AU3c3AKgqsDkgQx9MnpPB5GincrNwpdWGPSJmTEkcRkzmJPrry7gJNlK1iVBNnIDlSMQSYBI5xnVqdTZorAmUYhQI6hakHkLgxI98nOsbfaUVp01liBkQHAlnRgAMkCSsLOFgcDWlrIoS3bwI4FMYlWFoIGItg8YtGZwbctDmKQIUIY8viZAg9ypg44E941B2hSorSpmJsYmmMglgHnt/DccjtOubinRs8zrteRkuojqqs0gSB0nIGZAyDrybqAyilgRACGMlh2EHI7Rg6zS3BChWowBBJKTMuVMAIBNpJJ5g8GZ0FzxNaSIXhirEq5uZbVLs7seBAbLcdIPMAFSpRo1AfMuJ/ermS0eY1MwQMZaAOwj+GRQXcyrFaYhbShCyTeJ+EAFT1Z7+ul6zhwAaFr1CwMIxFqvhmNowZDWkZJI4ltM/UC9GldwxJf71wg+bSWc5MNaI4gEfPm12lIVAPimmbm4WaZAi1gQJNRm5xA7HRErqLJoFepQGKn7zMAJtnNi+8lAfUYqPK9VA2kOrCw/CEeVws5bMGPixOnAaelTNS0AkoiEyxiwuV5INxhDP09Z12ulCsessSekAhgAGIYjI6ZCzB9J99D2fiS1SIpBgtn/DJ8tmL3ZtxELINpA5515KxBEUQFUuCopRaBVimysAQQVJYwD8R+GCCdoWhSoRKn7t3wxImoO6jkuR74+parqAq3Ep0QMCw0+u8mM9p5GB6nS+33KmR5OPuwgXFtMgGfRieMCBr263FOBdt7gadzCxZN5AtBJAzkEE4xOoiVqKBWfzWNslgSCYDs5EH1OIPAECI0Lc0qSsgLhkvqB77Spa25leIA6Q2W9e/Gh+IeKUqJZCqhArNdcFF6LfZzM2MGx2Bn3aaktZcK4VWJhr0yQATkgxBxGDP11LD23ooq0xSChFEKFi0AQAojtHEa3Rpm5uwkR/8Og7RFRVRQYUQATJgGOSST9To+1rXyQCIYgyCvGO/I9+D2nWNa9KVW/ex6gka0HAjQ9wAHWObTiMaXqNlfx9xx20sjDc9YExz8+2sVNzV8xgKYKgqA2ODNxP7wHGBFvpkyQq6VDeMyIP6iP899MpVJLdv15OpA/tNYEYWcA4wOtpM3/wW/X8sU9zUqB0PSSALkOVJUycMeG4/nnSDeH15eaqkN5mGVgDcFVbusghQDiIM9onXqfhT+ZVdKiorN8CqRiKQiVcGTaciPiEzbnXQVqFOoLT3ILP1EgElRCTiAAfbE9zoRr1g1MEqCYBtUweiWgmY6oie2Mk615TBCzOyCWY9ZMC+7mQAAqxHADH6jq00KgCuBE8N3fiOrtmJJ/LVE1TvukkcrFzEWi5hBAPLcg9+DEa3UNfgWgdpybrp9Bwvyz66EBTaxhUAYFVUggkwZsJJMhj25kA8jS+1IeWLkIDaHaQGKu9wILfCYt7SBIMQdSNs9eWKlImORgzUE/DyFCYM/eHYa8wrKzsGUCWPUcAQoWZAgQCeefadLrSRTHneqzdjBSSxuC3EsAZEkkR31tKRqCoDUEPTI/2gNILWntEDMfCeJOpGtnWdmUQLROeQ1tpBkYUhiy289M9tL7VHVBeytUwHYOSHKglrEzBOTaM8DhRoVZ6Qped5jBFsqsFZgRF9UkhWBBNwJX0AGRg93FFAqg15KsEgZIbFHIDSBc4mDjGRqRuilYKGMZAJHBM3khgw5krkCcR2zqtWrmmQGUGaZBES0OTUUGcXICAYEST21j9kFRDbWYhgFwWNkpUgyHBUw6mecL6yBbrYvbTseAot+9JNrgNN098ySfcGTo3trDFB6oUfDB4nJm/gkuI6IwJzOcRrtTdVwDCqcGB7yLRN/zJPt+K6+FOqrFQTJyQxJLNTySXkkBSCe93bTu0V0EO1/w5gCIGY7xIJznOi1SB7GuzL1qysGcQYmAzWnBOCsH19c60JuIjn/8AHJ98a7u3YDpEtBicAmDAJ5GdCTcFlBIg9xPBlZGiU2HUGfY/1P4aZCwfb+w0vRqgL1fr7nGupW+ff8oGimEtzTkrJ4X56HW2xNpBjH9PX29dG3/xnPCx+Y7a5U7ew/mBrbBBaPWpn7pH5r/MacVCJn/rk6FTEPMg4x9SNNI+CT3jRiS6vju3DvSNVPNUdST1iYPHPDA/XQF8doICS+JmbW9szHtpjwNBO59TWN04khUAn5Kqj6DVCluPlGeO2f7a10EXxHxujW29SmtUjzEZLlRmIuVhIAWD+msHxbahsiqTJIihuWzBk9KH1P1941bfdqqguwUEck5JAJIHrgE49D6aKjCLgYXLTOIznV0ny9Ldbe4GzcwhDgfs+7Pe4D/TyL2m31Ax04ZXxHagGKW5EszQNpvAATcWIApQskmYiSTPJ19Bt9yCCsgWwDxMssx88ExrG43yUx1mO/4kjJ4GcZ1akWj4lt1F5Tc5JII2+8nNsyBTxlfwxwSD6hvtsS0puS2er9m3UTcplSKUDKLxxaPfQtyTBqUTPW5aKZvMgvEowuBxEgiLcnuxsKqbWTWemuFp4QU1ksTaC7SxkjHPGBOtYgqe82rUWolNzZUFrj9n3c5UqQD5c+swff303U3+2ZpKbgG7nyN32qK8D93jqWeMxmdUK26K0Q9NfMiJVTBiBJGDkTMRnXvCPFfODny2RVe1S0i6AJxGIYlYzxzyBjTgFDxDbp8C7gdo8jdEfdHVNMjECD6Z4nQ63jNMBf8AUx38itHDf7I59NWd34iiwrMAzAlVnJCgFiByQJH4j10i9MBVEzAxHskd/nol00lS+01FsA1MRhqFZSMD+JAT/g0z4X41R3DOtKorshF4EysgxIORI/GPbTTpJXnBH66l+HADxHde9DbHjvfuxqsimqJp5ye35RxpWtQP3cZH16h/LTu4qATIjHP040FqvBnE+n+7RFWtoht+g/vo1NIJxk3HPuV9cca9thKdJyYmP76I4zknv+uitQvuiTWb0t/OePy1isJHP8++vn/B/tYlWWd6dNpACM4DQFE8nMsTB1bebT8vxz/TWmGU+IZ7DI+Y0QPAxGI/loNOnke0D350RqZg47k/kNKTfAT/AO0T3rv6+i9iPWeP6jT9Nelp9GPyyx/TS/g1LFUf/wArT3/hnTdS5UIVZkHuABzyTkD5A/LVfUB45sSaIAF4UEgjCrCESX5pj/cJMfPUqvv/ANyBUupdBNxglWJUzCsRhifW0ASLSZtbmtUlUVTcwy4gqoBAJyZkSDNpEkSI4kb1TSBLXNUyUAKKGUANUd7mC+WoMGYM5HUQdb4ik3okV9vVcKy3FaRZrmRQjMahAAUEqtt5wJ5EgaY3/hj1mastenYrfDaWJ4g3MVCuekAQymFyQdY2uypU1mq7Sg8sxMkgKTTCj4TAVgq9iCpxOnKe9c1A1qpQAAjIJjNzNcDUIIAttIWGzp/gSN69IVai1K1UlvMsKUlGKaks0FDABP3plj3BUa5srN5SdFfoBhXZJMVHqMMkdwJAgYdclWy41CoXckv5JL4QfGzupWST6ApHe5s8ax4J4e1Fa7VWJqVKdNFuuS406YCk9RzfkH0IGY0p1N0doP2XzFrMzBSqhUNNWU4K1GKlbcnPE+oB9s/GHosKNRlJUi8K8FSBdwVXm8MVA+E8fDpd6VKvNHc03pvTAArrKsWIJuJEiqME5uWcQYOkq3gjpuA9Oo1dlElvLDipc6li/KhmgAEdxgAAA2T7WrlfYrXaa9thBDm9DTYwGllqUhdhEW2BHSYb4tfR1lAtiByOBjpAn+2ovhng9HdbenUSoxKtABLABkdg5IDC4kiQST1KGHvfTZrSpgXM7CYLZIBYHMCMYAxrnTBXUysev5Z1F2ePEdx2/wD223/8Xd/59dVn3YDoCpGTn1w/9ONRdlA8S3Rz+8obZskmDfulhQfhGPhGJk8k6MaUq9YFiPp+vH4ayKfAj7wP5z/LRKtCeo/P8joFvSIOcToRzZgd++P7GNMMsxHof199A2i4IHAJIP8A8Wjzhf8APfWK1H554n/+le2dzbVrLA4lD69yk6+n8M8NTa0adBbitMAAsZPLHngfKABwMDRzU6n+Q/Q40wrjv6x/19c63WWaa5+v8zojnBPz16lTXI75/U/5+OgGn0tPefeRn11AHwnmrn/isf8A/OladdxXIdlWkcAAEl3YABeTFoBLcTI4jIfDK6UWqGowWarqvuYBHHsDj2OlvEN7SFS9Ra1sFoaXLIoHTicGLssB/tEHUg19XuNyEU92KkqBJLQJwBJjPIHfXy/iFYM11RUIpkEs8EKxVVtpkxGbSZkSRAkghKpuKr06DOKjyg8yGC3N00w1S0f6dpepCiLlbgnPk8OQ1aNwsRYZVMA3vexLAnDiWYz3LmeqA8Zit0att2Zb6iFiSaiIJN7KjhULHokhmMnpkrlrS5qVPE6KrT8ssGqW2wIfkE9NUSIEypGBJIGlqjlqbKrBlBVlJXgyGAwB1AjkRBic40nuKRLlIH/DggyzqciwAdADKQWN0BTwLTrQU6u+NZgq0mDDNwLWAdLEXQAZIAxJ5GM6bau4RkNIri0FSHiFABtPb56PRtSiqASVWFzEwozP176h7nxMzUVlFIqSeuBcJFsmke4heTwcE4B6fDtbw6luEIDgFRBIxaeCbZHlmMiI7EyBGo67IlUJLMAqXEm2pcheyocQQUcgkL/ujIAa8M2f7RSN4N3AZqbLchJKhlcdUAAXDGAcZXR6tDzAaViU0WboCrazFmdznhuk4EmSSR0tpDXgniKUlFKw0wpPLqeVV5JmckkSBbgcAjVfxTfJTS9mCiQJM92AAAGSSYAAySRHOvham1dagbznUUwQjpBdl+Lvh4g4jID/ABSIOlOq4RgQlQLRqFQDN0sCtkCxUQ3SQMvb0kAaLxOvt6yyRI9x+B4/HUrw+P2/cEkkiht8dh+93ffvqbQrlD5ilQWYtUtQLeQLWJmHJUdM4AKkEY074et+73Lwy3UaIEkg9NTddiARgzn19tGYl1+fx/l/XQT2+YB+gnjnTEx8o/t/LStYzBEdR/oNYJnYE4H/AHtbtiP87aDtVIE5OjDMfj39P76zW4lshuJ9hj8fXTDZPyn+euUttCQfTXqsJJLQJ745PGffWre2AwTGDJie3q2u02xnjP6nSX7SAMmBb3xy0AemTj56Zqrg+4+vDf11YkeqrFa3lnio5JDAGArGACCGkwIaB30M7WqLXpLALK1pMXjpUTdlTZBJIkZwTgUPCFxWJP8AxHEfJmA/LOhruWfcoodgLTVI6YK4VE4kTN578CYxrbKH4gzU6YAZmZmZxTHSaSkAeUuQck9yAS3YCNV12pSmqixg3Y5lr1k2lYm49We3trdaKrgW5FoBYEYaBIkTgkx6/rvxWinnKiKisR5rlV+ISQCY+LIPz49IdOIj+MBXalVJPl4IphSGIW5oLGYg8zjAwY1W2248xxVEhCoCLGABdAPuxPt93mND3O3ounmqis/mqLhESuL8GH6WME+xEQNan9npqQguwsDIUlMsCY6Qp9uNIE8b8SVSFWSqfGVK+gYrkjgLkejd8jUbxeuhIAams2t26csWVf3ZhbARdAMN6ide2xLMrAMABIWWvIcLJAJBNzMp6szBImdJ/ZrwF69JjVD06IAUCbWa0QVW0gCmLQMKk9QtUzp8T6f7HbyrU2wNYsWvqKC0BmVHcBiFAGY9PTnnRPH0TpqOAVMU3nuDx79ysd7gDIxp3bbIAWqoUKLQAAFACAAAcDmMa94jSPl1EHxEYxwZ6TkdiAfprG9n6S9zu1NUmkLj8MK0AsKhBhpAuVgAwnE51LrUnSs1JRa1QXlxnAyEki0Hq+LEnvmBTR1q7dWUQ9isAV5AZh1HvIMwefTTybRHpqqMErC61gRcCUIvhpugsOQRIHOtbgLeD7ZVABLMADBkWtMHBBu6RC59AQZnTW1Rf2/cAgf+z7b/AMXejUb7JeI1KlWrTrNcyG4HHwsEEQPQic9ngTB1bo0j+3VzGDQ2w7jitvDjt3Gs8jFRyBJPHH89L2xaP8wP66KUlWn1A+mBnWYgg+mf/qOsEWhSNnp9NeIPHpP6jXqG6z7c9+czrj1PT56za3IE1QgcegHyx+evjftlVTcinsyCwdjVqdL2Igp1GXrRCFa8CB7Ed9fbefMT7aVrVZUqMDP5/pzzrcuVivjj4g9ZKNR6LEih5pVqFRitZHp9MRhpmMTiR73xu6prhLSVvZWFpFiBCy1Axw4Y2rA/iP8AA0sUaYJ9TKjnjA1UTb4k/wCe2i1SIIr+UHA4Z2zBJBKArx/umR6fgYe33Ctu6lQiUDAAGBAhUAx8XBOZHvga+jOw8wngqKhuEnNtkYGD3BnsYzqLufDFp7gq5KJVwwAgM6gMpHu0Yt+95ggwNblgxXDfvlLwoyZnPSAVkEAjmY9xparugd0y01AikoERb8TMVIGRJ9sTwc62aZFROosnAkGYYSBPM8QT2GpdR0/bTUJPlmglpYwC5aoDI7mLYECJxjGqKp/hXgw80oyVKS1KhgMZQ2yCE5EuotkmbSbQMkVfFgVNUTcixIiSwC02huoXGC3pgJ6ZX8V3yLQgG69+nnBZmIb2EkdXYd9FpbBy6lyoR2IYIS1wLMitewBbEZIPPJ51r9De3C0gXJQG4Q4JJEEEBEUGeYmMnsYzml4tUo1qFNQhp12qXKC1ySrOGgjMkEscZaMmWKNHwCrXStU81jFVwlPlex5Y2gTjKNwMgGNVfCPs83mCtVlWVSiqCk9Rg3lEWQABaJIFxwDGq2J9OtVZicmeD6Wj+muilJMz2jPufbXEWH4jH6to9Feke314GubT53ZVCKJSGnjHa0D6c/5nR954qlOkocExiVL3Tb1T5YleZ54g+4H4cg8qThyCwxxFqHt/EJ+uj+L06fkBnPwr0qPYrIhYJm2TJ9fediRA8KpmnvS9oEUyhEwJZlIUDuJQCcxE4k6+h22/Us1ci0MlGnMMTcKlYQQMxc4/H01C+ydFtx5lYi1CB5VwlnMlhVz1BZOMi4dogm3R8LWDQLMsLSa5SJuV2eeoH7yiQfWI9bl6oXH2hLbwbanYIc+YzsQSQgfy6Sj4mCFXJOACIkyAbefaLbpTpVfMuSqyqhUMQ5LRiBgTGTjWk8IorU84XeZ1Wm4kIXAuZEYlQxtGY/XM1fs2yLs0274oR++qPFTyRaTRCpTAqK6i3NsWq0kidY6q7fUUV5xmBn6Dj8dDq1uqI7CdMSJJ4Ej9BH4aW349OcduNY5euvEPdNbHHcYx68/hqbUcxg8TyeTnTO9V5GQRnkT/ABen+caTckSY4mOfRvbW3M1SqENnGfr6apirgZ4H9PXGol7XTII+vYtp5WaM/P8AT21nlDLjHhjf6n/9rfnB/nGlvHaN1WiB2dWJzACuhyeOAyj5mcSdB8Pck1QO1RuTxKg8x76nb3dlFJdgRgFxJLYAtgZkgGG4MyO51qcexvRvxTfpTrKof4mA5JyIxOQCI4nuPXUzxmg1erTvBp9ZTIPpdC3KpJEdpUxgmNE8Qur0xUamAFPSFyxKWwcrHr0icBcjqjLE1hf5hLMAVHfhicMZBweIjuCQSdyM0jR+yC/umqOHyGttKzAViSC5LRyeMTg5Bv8Aiwtom3BARlxGUYvGO+OPnpak1VwoeXaCQbTSFpuBJBOekquB2nuANbvxFX+Bh0iDJkoyrcwNhwwUyfT5E6fahfs9KbRQpC/E1zhslySbuADkgSSeJGnfFKTKqgVKsFyCFCi6FY2llUFASvII4GckGZsvGko07A4cAszFVLwGebRYTLdpJj5kQUK9U/uyS1qkg4MKGUobSciDEe4z7GXdOqVGmA+Krhm6g19QnkqQBOQG5BH4SAKWy8RaptCxaSZS4C0nCi6OzCSYHp2mNSfD67kAKgIBYkeYBEOMQSYgEyYgEDOj7WtUdQkLjIA6SWMGF+GIGcRgkdtViPbjfsKQQqLeQyG6/qGREQTBJEH84CH2jc+TTYm6kXQVGXIFO6G+H7sAyTxcZ4jW9ps6gsdKKL13VOo2wS2ZKhrgpugqYKhZAghXabpv2ms6lutSbR3CC1Wt4OF+IdRED21Kvo/D90lRLqZDK2QykFSLRwRgjPb30Dbbg/tFYHgIjcHu9UR+C6x4XuKjXQoKHJY1BcCbQFFMAhRAJgkR6GSdd2/+vXYiOimO3pVM/wD1frrKPBOgY7f+XXDVheIgfoo/ro7t0/T+g0KohIwO/wDTWS1ep7++J99aqHHGZ5+mhU6Pr+H0GmWED4e8c/11mtxN3TnHb68ZP+fXSleQSfbsJnB/H8dPeJU8p7Dt/nvqf5l3AyBz9F/rreub1OZHyBEjsbtPUHEZxn+elNkptnvbPHOG/nojsZ4weT8r/wCg/HQSu3dB+0TwarA4nmmkj89JbdgF/egliJgk9X3WjsRbBCkkfEBEAKvSVnWsFuBFapgH/bBkMCGIGQpEExMTgtRlKKVJPWoaJ+8S3cScQvt9NdGSFffMLadVSUU3dzksSASVgWrAXmJGMaNS8u/KLUosAySCy39USII5AIH8UxLcU22aVajqTKmAwEyCSYIPAmSIzxB4gS18GSk7ohco5Ja4gIWkBiCAIfAkyBOOcq6jniFOr5YqC0FpKoGLBbpAIIAzySBIEsASMmZt9pXVQwcGZzaMTkwTIBJg84t7caZ2/iZWorN+9pQCrg4Ez8agDqzzHcYUkk0/2ehWAdMEZhSFloBMEG1m7EieIJjGjcSRuNlWbDblDcMlqi++AIiIaSYBwJkcaP2bTqDVEu7/AA8dRIljc2CATmZ+mqtWjaqXgkNJixS4IbEifeC3wqJkgSde2+xpGkgOaZHmAKV8k3dRgj4pJumODOJ06sTU+zygyHvbEkZOCTypPcE+s8e1OglPyRKqKYgp7QMArEEx1Y9oJADawrwVkkOsnBhWAWLigkAC4tgzxJzGhU6H7Qb7rKakguSoVJjCAYLk8HIGYkgatLtbzSGIrMqtAZSJU9dNSpJwOmVOBJYAGROg7OgyJUCpM/FJaSqxmbogHEGCLT7HVDY+CUGppNWrUpBiqo5tW4MRlQqkmQfimZ7zqj4ls1Z0AMF2MgT92OrHGBGcTHBOc7EW8IK0mZCDc5DA8l4uBZrZAY2mcngTbMaPQYX1/wDucdhbEf566MaNNrqYUgLa0iAAZdumO4IJP/N3zoGyzWrjtNMZjMKPf1nnPvo9KmyQM8fKTzjHzEa9UcKD8+wk8n0zrVasVtjGR/PStKrdaT3z3zz+us4dGbDR39vpo3Cz799aWmASQfx55ONe3cWevGscjEvxGoYQwTj07Yjtqds6iziRjgiOy6s+KdFnoVx9DqIDFTHFonjGU/ufx10rDbVLTA/hxz/C2jh8H68f9720I0mKYA4GSf8AaRo6UYjPIPI1IhsSpFZSQAarDmCblUgDgyZxB/tC3QZd0tOkbqdVizX5ClJu+EDJJwpMyTnEK4+4YNuFtFv7QF6hPNLbkOOwhp9eBGde3GwpguvXIAAbknoCiCbhOZJIn4j763AW229G3qKisWANrMhkEsRBcHpW0DMXEr2xAb/awlRvLYu5zVW1rZIwygzkxlVOctA6pW8N8Op0SWAuVzm8Sw6TAMjqAuZQMfEY4jT32ZpBQ5aSWe45LkA2Qod1DNHYnjtxqqRUpRunNFCCVCXAGwAhsj7gAM9ANwiI9bdSmlNzaWQGSWXAUR3mU+KcgHGSdF8U2JuNWnUdQv8AwwBBLeWQxC5NsExkmTHoZnhtQLRF0zTM5ubN0SxksTCnIBB5zM6fUYq7tka1Wu4lsJGDMsRBOPhCjt64W8K3BqJfWeqhgSlwgSszNNQTII59B0roO338l6b94bqokhgwqQlMS2VhWaB6GBwEPBdth2CkpxilZcOn95LGTPEQZtEdtKr62hRRUJVekrbANzARaeoEs03QM5gZ0vRR6zCCy4YMHAimFt+BeZJZgCeRk8glJdpVr1axpVHol1KzbIpu2VqQxMGCVjBgwBgkWKvhdRPKNxqOBY5IUFhAMx8PxYgzhpyQJEzXrUqNMUKQLMzH4iSSQ9O4sW6eO0jjAOBrb7hzUghgVAHdrYEkn0MNMmOcxHUIeFYLJ0t8Kj0DkG0A4wPTuDpvbbEU6aqfiMGSAGHAkc5J/Mj65+yZ8OqdJhSgu+Jol5WS2O3YewEAADWtjSmtW7kMn4xP07HS61WpMVqUyUwwYKzQWHBkAgAz29MLIBa2jDz6vGDTPHqrGf8Ar6aLPSpmnIX+eM6DABEa1dgGf8jtrSZI9hrJb8zJ7CNC39SAABMx8uNaT4yPSP0H00YCWteBHeeee300Zq0j4rRkoDmFI/TUupsyGnjp/wDT6fLjVvfUotji3U1mJYTwB/MaaCGwotBAwABEmR3n9Y0xuCwU4MAHI9iY/wA+evGlPryP/J+Wm3pyD/nfUnyXhlFmr7zAU+f0m2eaG3nMgkcYnVShsWNxZzdMTHa05xHYn+8aPuvAUeoak1BkEhatRVJAAyocKTGMjMD00tWo01YIFYtAn96QFBIHdp4JMDsD3id6y14VtgPM8wEhqjETnhmUDP8Ayz9dTE8GpK7W3oCRIDMoklO6EMQZIgkgQIjT9CpSdmQpV+91ebUAayJiKkiCQJxn5iQ7Xa0y7ALWEGDNapjqUCP3hMHkEenYjSlmmnI7SD7YC+vtpDd+EKWeotMFiDhog9TSZI5IHyz2knXt1tVFRKZXcG4HqStVFsGmOoiqG+9MjsCcQNMUNiinygKxhSZNaoy/KWqFiYI/EeujwoieFXol9Ly0ChbZksQ0AkjBDdPSxkyYzjR9rsa0008pAi5DHEC6ALCszH3SMDljmbNNKQWYq23mmP3r5hrJEVOJkRyY4415/D6bNTUruFLKXIO4qyoRkwxWsRkkQASCJ9xq+SwxsNmtJFReAcA57sef849tE3O28y5DdBlcEgwbZIIMg+4zpXbCkRUYA20yeo1CQbR1ZLGACCp91b6iuplELUSxquUVKgnMMSGvmAFRpwfrI1knq+wW0DIzgzwZYgj3k8++g7igQ1IFrwxKsSYBFpMHJ7DkcmNK7fwvaxSZdtQHnkAW06cEWu5aQuRAJB7kj1GiDY7AVoO0oBiWHmGjSBuDrTtPTMszdM/Fa3HdSxtNsqJarFgDOSGIBMxI7DjU/b7gHdbgQCVWkTxMEVYMTMY/LW974BtWtX9moGJ5oofY4I9Ma5tdktFCtGnTpr/CiKizE8KI5P56yafUgr9Mf1Ot7bnPyH561SWOR/k69RPtoqCpJLNPc/TBEYn21zcuZ+n15GmKFHHryQfqdYrJJ+n9NG4bGt6pW0GDjXz298PqvVDJWemlsFFCHI+8L0OTMH5DjM3/ABKZXvjSHEz76dGEH2D/APv64448mOw/91rJ8MqHjc10g8gUCSMY6qBH89O0IYAgyJxBkYPr9NZberNuQYu46QJjJ4Hy+eraCz7dpnz6oz/DS9sYpxHfS9ShMte7WhiICgxCmBgcx66cp71XtZZhgYkFTgxwwB7Y9RHz0OwOSsRKleYMQuREEY1uCg7OqLAwgF+xtLGA38DdUR+R9Ne2XiKEBVtWATmnaFCMBB6hEEjE8Ge+jbPapIIDdGJLPggOpiTBABI9OfTXaOxof6mALYDElZDeXySQTIRec9I02rB6bdbGUDAhZIEn4eOvsSB8511WAU1Ogci63JI6TkHvbz6AemjnYJzGc5uPdlYjnuQPw+mlE2SqBN2ItW5mEw8mMyTcZJ9AfuiMek7t2MQppyJxExk+jczP56wK8w00zIGeDBggZzBkfiMZ0Q7NEBMEThjLE5JHrI55EflpartaQYMRDMycuVlkBCgC7nHA5xqQS10UBgaUPPUIggBiSTdBAA50Q15ISaZBPFvSZF0AXZMSxicZ0UbShCoVOMAS8dcmJH1P+0emiVtqga8jN45JPUQE44+ERH199KBPiCAXM6LAmWUri2bupvhic8YOiftNzESoIKwSmCSWUBeuZlT6Y4kZ0IbSlUVSFJgFAxLEixjBFxnDTDfLMRoo8MQr1gt8Um5geqZPSRBPtx209IZkqzIan/8ALb/7msVVqng0v/lt6f8AP66dfdqokmBbdJwAojJJ4+vv6HQf2hXIZSCCMGZB+UfLQidRd1nqpROAEYYB7m/P5fLSx2m8MxuKScgW7cyD2JL1yDGJAAmDxOHf+0EutDAtkROemCRj0uGPfRtlug2VYMCeQQRzB4+UarcMhvaMQgk5Azjv/wBffQN1WE50c1oEaXV+okgfXXKtub6v+8iQYEwOe/bSzCZ+R7aLuq3XGOBMfLQEqLx9f11qsTuvnNn9kVpksCOXYCxQs1DkgWGLVJUEQYZ5JnW934BKNY3WQgAYiyFQpGFkwGJE9wOBq8z45n8fXWKgHfAx/KNanKjEKt9nBCi8yXeqwMNd5kiCbZ6QYXggKBOiv4LJgPMU7OQOBP8ACeWImOcY41Vekt2M5Ee0W/11kIQ8gwI/9GtTkMJ09kZlnJZlggEFRBkxKzDGTBn00VfCot6jarXGeWhbVEjsOfoBxy0rMbTaIlh786I5IJGD7j6aNMiS3hMklqjxFltwIy4YtlZmY5xCgRraUILETaVkm7qLQ0dNvcM0kmTj56dekTj/AHdvmp0xT2wCgR29Pb306sLbfZAyBcP3oqRI5zjI4/PjtrSeFEKgNRoRY5HUcEsTHJj8z3zpzbIZOMf31k024/XuI0agKHhSEQKjScgi3BNMpiEt73QQROIjGjN4YDKgwmTAA5a5T2i20wMdszOmqSRbjtH5HXGxMZ7+/wBJ0acKt4MnJM8T8JOGBjK8EAA/L1JJ4ngy+XbJWUCyIwAZnKnJIkyD3iJOmzUx7j+2i8nGr5VYQbw8hXW9uskkm2QC7MV+GIhrMibQMznSf/ZgNZGzCEPk5PRUSDAyv3oPLQcRq4wuMRjn/PTQKzBT6Ag/zP8APVOSsTV8JAYsGaSSxJjMj5RwQs+iqO2mdrtfKB6mIAC5z8N2cDvP5a2KmTxyf1A/TXCblYRmf8/XRaBnbse+iLTHOT76XKS0QB+mnKQEgf58tYrp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4" name="AutoShape 6" descr="data:image/jpeg;base64,/9j/4AAQSkZJRgABAQAAAQABAAD/2wCEAAkGBhQSERUUExQWFRUWGRwXGRgYFxsaGBgbGhgXGx0YGh0YGycfHBwjGhwhHy8gIycpLCwsHh8xNTAqNSYrLCkBCQoKDgwOGg8PGiwkHCQsLCwsLCwsLCwsLCwsLCksKSwsLCwsLCwsLCwsLCwsLCwpLCwsLCwsLCwsLCwsLCwsLP/AABEIASAArwMBIgACEQEDEQH/xAAbAAADAQEBAQEAAAAAAAAAAAADBAUCAQAGB//EAEcQAAIBAwMCBAMFBwIDBQcFAAECEQMSIQAEMSJBBRNRYTJxgQZCkaGxFCNSwdHh8DNiQ3LxFYKzwtI0U5KTotPiByRjc7L/xAAYAQEBAQEBAAAAAAAAAAAAAAABAAIDBP/EAB0RAQEBAAMAAwEAAAAAAAAAAAABEQIhMRJBYXH/2gAMAwEAAhEDEQA/AP13enJ+WprrnIPI794OnvEWHPrg+2NTL+r29/rrw13ngRbqj1/trrcZxrjDq/H+WtBhGdGNayRkY/yRrzc4HH9Do6qCR6wf1Ghb+syI5RbnAwswCY9dOMjU0Myfc/hrtUdx3I1Pp+IuzUAthV1Zma1ogMoIEkFTnuMEEaa2tZnIkqiGs9FQQ3mM1MsCeABJViFzKgNOY0zjVoyPmPx/AHRg3MdtTPDq7vfIUMlyuOYcGFiDlSovzBhkwJgJ0PHKrCqYVaiUS7UjJIfJBukBqTdmAEw3BBA18Vq4KmDP+GBxoNKsDIk/ER+canbTeuWqLVKSqq96ghbWDDgkwRbnJ5+mheD7xnVi0B1qsHUT0yQygggEHyypz69xB1WLVTBYZMz/AOU6doII+moNLc1BuQoAKQpODcsrW6pmCJQCInqPodObLxMmq9IlR0zTmZNvS5zEhXK8H7w4nWbxMqgyk/5nnSqg2/ID+ehbDevVQnoFQW9jHUiNJW6R8RETmJkThWhuH/ZxUNpYlFAtj4ns/jyc+o1fFW6t0iI4jH8tZgRjsNA8PZ2pqXi+0XQLQGGCIuaIMiLjGcnR7eP87jRTHiB9Y9PnrdNZkeo/kNYqPB9RHH0Oi0xI45x+Whp6ixAgxAnPHftol8CYx9P76JVogKIB5z+ef5aC1EHnHy05Wd0v4pVlgBnH0418z9q9/X29A1KARnW34wSLZINqqRLZwCQD66+g37xUHfGfwGon2o29V6LpQVS7WgXtaBDXSelvTiNajNI7bf7hKtJd0tOK2Kb0wR12Xmm6km0wrEEEjBE8FqG537rWFIIlppNUvZyDKMilSoQ9MMpuu+mu19i1WtSZ+lKJNQKDJd7XQXHgKoZjGSTacRBH4n4Steupq0KdWkKToQ8E3M9I4VhEdHMg8c6egb3W/altzVKqXSmzlAxtJUXFQ1kxiA1vvGnme9BeoyAxEyAecGBMHgwDjtqfvKFWrt6qWqHenURRcSsGVW5rZyMmBiYExJPQNSUUoF6eo3A8AYEc5740EDxmqKVMVFoJUNO0KphbZqIAQbSRa0NgdvWNVt4vl0nqimKlRJeFgM1oiFJ+9bjn21L+02zqVKBp0Qt7RF7FVwwOSqseBxGdU/FQ52tUUAvmsrBAzdNzAgFj6AmTjtp4Co5+0d9Ba22VXuqrTqI7Gm9NiyUmDAK3WjQCD90YMRLO43i0SiBeqo3l01GBIV3OYNqhEJwO0d41L8Z+y9SpVTc0baFVqlFtxTHVTqrTqI2TaOtY6XgGMHtFbxrwdqnlVaRXzaDmogaQryj02RiASoKueoAwYMHjTcT1OlyjU0KlTMDp7dJUiDg894OB3Q3m9FKuqEIhdKlU1D28p6awwESIqT8QiPwqbXb1TXuYhaQpkWCCWckdRNoICqI5zcZAgaS8b8B8/dUqpp0qlOnSrU7KhyTVsyP3bCIQr7hz8iQ4Z8PQTcQt5GSBzAxnmMzHudL+HeLI6VbKIWtRQnyqkJggkFWVT+7cg9QB7yAQRo/h9CoAfNCAyYCFioEAAXMAWOJmB8sSUt54C1SkLXWnuKN3k1B1dP8ABUESUdbbl7GCMgHV0j3hdekxvVVVjTVWtAkASQhMCQtxgcCT66D9nKiVqB/dIiCrUp2QCp8qq6XHAElku4wfx0z4bTdKQvADhFDBSSt1sG0kCRPGBpX7L7OrSolagW41atQWsWEVatSqJJVci+OO2qpr9tcF02lCmUptaxap5KXGGK0wtJriJ6ibRJIkkNDHg/jS7ikHWVi5HUxcjoxVkaCRIYdjBwRgjSu3oVdqK4p0TWD1WqIFZVhqrF2vNRhChyTK3GD8MjOfs94M+2osGKtUd6lViBC+ZVdmgd4E2z3iccaL4vAvs19o33gWp5IWhURnSoKof4SqhHW0W1MmQCwFpEnnTFP7SVFR6lLbvWo0y8sGAdvL5NJD8QkECSpMYBBBMz7NeDNR3G4rLRbb0qqrNJnUg1gWvqqqMwVWFo5BMGQMab21fcbXaDbU6BqVEU06bXKUI4R6jMwIhYLAAmZtu502Tek+s8M3qV6K1aZDJUEhhwVMwRrEwInI9efrpT7IeGfsuyoUJu8tQl0RdHeO0nMaaZjcfn/TjRyPFH8RrRVk8W/0162WnWfEaEuOOP5j+mtUwQx/zsNOAQcn2H9dRqfilR93VoKVVaSIxJBLM1RniMgAKEzySSMiM1GaSSPSP10nV8HpVahdlIeLblZkYrLG0shBK5mDjVEHv/E3p7U1GdA9igOqsafmOQqlVkkqXYQJJI0XwbfNuNuGBschkLBfhdTaTa4mLhIBHBGiVNlTIRYxTtZQCQFK/CRHp2Gu7Q0qINoANRpIGWqOe5JOWtXkngeg1fQA+ze4q1qavUqSVXy3WBb56ErVjpBhWGPmfTXf+1Ki74UsCkxanlHH74KKsByLWBplhAMg025zHanjCU0qOBC0yTVUWyhhXJMm34WvJnjM6NRoUBSlduIp7iFkKQarkBqiEsY6mKk4MhserJ34nPF/F6tPe7Kgtvl7jzryVlj5SKyhWugEkzwcAnEaN9qPFHoUEelbJrUqXUCQBUrLTbgjIu/Eca94stJ64aptzUqUx+6MC61za1hLACPvcGCJwRPPFF2q0jSq0VajS62uVTTpcPJn0+LEwIOpdieP7pqW2rPSI8ymhIJAIuEGCCyjMjkjnWWrVPJqubgwDlLgtwtUxIUlW6hIPoQOdB3HkrO1G0cpUuJAWn5VQEqzuZqSepwDIk5gEZ1nb1KVXzaRpC1i1N7rYeLlM5LQQMSBI1k0PwDxOpWaoKn/AA1pgzAcu9O5iAMeXkBWnJDj7up58erDapuhBZqiL5cAgCpuFpGkCsnzFmCZILK2BMChXq0tvUY+TUlKQl6YBimCYBF1zWmSFCsROOY1reVqFOtTPkBnqNeKgWkCpJWncSzqxMPHSCYkCeNKUq25KpUZh8ILYMjAJ+fbUvaeIuG2wL3irSJYFQCCKatetoHTJggg5ZciIah4tukFJhVQ1EdkpFYUz5jqmQxAKy2RPE88aFUo7faoWCLTAC0wVXIUAAD2RQbo4ABONEVTj9pKh2u73KxG3asPLj4htywIY8gtaSCPhlcN3P4r4pVovRcUw9AozVoB82mFNOKigYZQGNygSAJE/CXn8FpBnqFAS5DMJNrsAAGZZtYwBkicD0GvDw9WrU9wb70SwAVKgWGIJlFYI31BMhT90RbFlC8M3Zq0S91NwWexqfwFAxCkdTSSoGRg9o060yRBjgwB6j30LY7KnQQpTFq3u9oOAXcu3yBZjjtprzOojv8A1P8AXVU7T3ZVRAJBPf5H30SjmZ5Pr9dBOIP+cHXUBuMSMfjn9NYtbheunX+Gh7pvb+Xpre9bqj3H9Z0rXqC+Cf8AOnW2A6ZOT760wyDJ5H6E/qdaRQFPaT37ca6CtwkiTwPodSdSmM+sZ/PQ9xtg9oJIIYMpBgggnI+k/SRolaqFBYyAOcT2PpotFATHJEE4PqYzx206kyh4c6uxZ0em0yDThyxCCWdTaRYLYsGAucZqUdiPJpUULKtMoR1ST5bBhJOTJEmec6zTtJ6WDWmDB4OMGP56LtngCZ/tnSCKVEqtBaqHFZlE2goad2RE9LrJnuIBiCATdUaFWrXoky1qeak9LBwwW4e6rB4kQDIxo1LYU+kqCSjmCWYkHqBkk5wx5nnXP2emtTn95DGLyTDmWwTxcPkMRqpLbPcpXqq4Lg0xUQqYEEsoZXHM9KkEYIIIJB0HZ1k8s7hRUamVNUfDa4YF7kzOQBhiIkcSZb23h6UzcqwxUJdJJKqWIUk5MFjHzOg7XaU/LNIA2npZZaIKDpUEwqwRhYGTjnWUzVSnX80ywAHlOQQFgqrwCDPDQSCD+Gvbby9yErU2YAAqAOnAfKkEYNyQYg4jRamxQ+YsGKmG6mk9KryDINo7Rxo2z2KK5KiMzyY6uTBMZgf4TLqd3uzFZbDMB1cQSM02V1yP9wB+ml/E/s8tdClRmK2VEjobNRQLzerda5CngXEEHTjVheV723HBiDH05Bx7a6tYMGtnDFZggSAJgkQc4MdwRyDoQ22QqgS41CgALNbceOprQBJ5wAPbRETA7f8ATQ/MgRnJMfn7Y0ejRJHMD17dhj8dGNaVABn/AJv5gaIKHXIwIH6nXHTBH+7/AM2uo8GP876KsFNPpA/zg6y9KSe+P562VmP87a4HFx0VoDxD4gAP+moHingSbirTaoEKUyzQVlrohSpnAAmcGccRq3vX/efh/M51D8Z2Rd6LBVPl1C5DGAQadVCvwGRLAwYyo9NbjmIfCrqboXLeYCjFpZbThhYTGRI9hAjGRt4QVwt1TEHISYWmBMd+jkCRc0AYjm0oVFCAOSoj0JaLO7STNr5JnqEk9tpSqPy4kWkgwTKtfOB6Rj8/XQFXwUXlvMqE3EwWwLmRiLfhPwwJGJMcmT7fw0K/mF2Y3M8E4llC9omApieJMRoVMVCUtqDoJD4m7pgD5gmfp76FR2zWkB4hpaJGWqM7DP8AFMXf11dp1vCEIpozMbAFWWgtayGTbEk2wfUT663/ANjobbmc8taSIJlZaAB6BfSDHc6w+z8x6ZZgfLENggs4ehUVxnAUpMAGZ55BH5EeW5qzACSAxPW9IlRDyA1o54kZgau0Zp+CUVgu0Q85KiYcMAcZyqz6hF9NNb3w0MWJd8lZAiOmemCMgzn1gAmManBRKB6jMQ71R0O3SqeWwVgYDdcx3lgFiYMNjAKDcPMHLGofvOS0mp6sB7WgCBgVQaeCIDcXdjw0kdQ8y/qEZySPYMdcHgyMo66nUIkEDEljwsG4tmZxjuZZfbGCRVjLYgwIJUjLyer+gjBEc0xSdKZrRaq1Lev/AE6aqpthu7EAxOCAckHREqVvChWJvcyBbahgL13BhiQ2In00VfBqLEqZYcFZHdrsxmPun1AHoNLija5c1cXm4Z/iaASGgQD6dpiTOtUPDLUpotaLFVLoN9QKrqL2u6uSf+YE44FSaPhNN38ySxkMMi0ssgTAzaTieMeml6ng58uoSTdUW0ielboDW49c+57CTog2xHSKsFlJGGj4hJENHLCOP112qxq+bRZlBkFYBbox/qCABLhhaDlR2zB2nafg62kipUiCMNHBUg/SyMchmnnTOx+zioOmrUkkkS7tkkn7z5AY3R8hwI0vW2VQDDBASZVQYyWJ7ZJkGT3XjqOu0NtUVw7VQP8ATVjgEhLsfAYuZz7nsV1qVNP4VUAA85lsprTugm89VznrmSY9+YORCj+F1FytZmZVWbmaGsWocwxtBcgkgElRBJ51T2dCoWZiUZWZmInkhFQDKYysxOD3bU6htK4ppTZlp/u7CUYM1wQC5b0gmc5B4M84qldJtWY7TzHGe2s0anUfp+h1uYCjk5yf1xjQ6aYIHIj9BrDTFcHzAf8AOPz/AL6g+P0lZ6FxYTUaLYifKrfHIyvePW09tW69UX/j+mkN1sQ7oXCkqSVnMEqwJ/BiPqdOsk9ttqYiKp7BSSOQjxiBItkj24gZ15UphlqFiD8UEAwXUcwszB/D20M1wu5elYllNFqA2iZI3AKAlxkIq8DAaMAjTiVqbQPJ4KiIAybSI9Ynt/CwHw6UXXZ0g9pJ+JXmFh6kOjMSF+LBub1CjtB3Q29AU3c3AKgqsDkgQx9MnpPB5GincrNwpdWGPSJmTEkcRkzmJPrry7gJNlK1iVBNnIDlSMQSYBI5xnVqdTZorAmUYhQI6hakHkLgxI98nOsbfaUVp01liBkQHAlnRgAMkCSsLOFgcDWlrIoS3bwI4FMYlWFoIGItg8YtGZwbctDmKQIUIY8viZAg9ypg44E941B2hSorSpmJsYmmMglgHnt/DccjtOubinRs8zrteRkuojqqs0gSB0nIGZAyDrybqAyilgRACGMlh2EHI7Rg6zS3BChWowBBJKTMuVMAIBNpJJ5g8GZ0FzxNaSIXhirEq5uZbVLs7seBAbLcdIPMAFSpRo1AfMuJ/ermS0eY1MwQMZaAOwj+GRQXcyrFaYhbShCyTeJ+EAFT1Z7+ul6zhwAaFr1CwMIxFqvhmNowZDWkZJI4ltM/UC9GldwxJf71wg+bSWc5MNaI4gEfPm12lIVAPimmbm4WaZAi1gQJNRm5xA7HRErqLJoFepQGKn7zMAJtnNi+8lAfUYqPK9VA2kOrCw/CEeVws5bMGPixOnAaelTNS0AkoiEyxiwuV5INxhDP09Z12ulCsessSekAhgAGIYjI6ZCzB9J99D2fiS1SIpBgtn/DJ8tmL3ZtxELINpA5515KxBEUQFUuCopRaBVimysAQQVJYwD8R+GCCdoWhSoRKn7t3wxImoO6jkuR74+parqAq3Ep0QMCw0+u8mM9p5GB6nS+33KmR5OPuwgXFtMgGfRieMCBr263FOBdt7gadzCxZN5AtBJAzkEE4xOoiVqKBWfzWNslgSCYDs5EH1OIPAECI0Lc0qSsgLhkvqB77Spa25leIA6Q2W9e/Gh+IeKUqJZCqhArNdcFF6LfZzM2MGx2Bn3aaktZcK4VWJhr0yQATkgxBxGDP11LD23ooq0xSChFEKFi0AQAojtHEa3Rpm5uwkR/8Og7RFRVRQYUQATJgGOSST9To+1rXyQCIYgyCvGO/I9+D2nWNa9KVW/ex6gka0HAjQ9wAHWObTiMaXqNlfx9xx20sjDc9YExz8+2sVNzV8xgKYKgqA2ODNxP7wHGBFvpkyQq6VDeMyIP6iP899MpVJLdv15OpA/tNYEYWcA4wOtpM3/wW/X8sU9zUqB0PSSALkOVJUycMeG4/nnSDeH15eaqkN5mGVgDcFVbusghQDiIM9onXqfhT+ZVdKiorN8CqRiKQiVcGTaciPiEzbnXQVqFOoLT3ILP1EgElRCTiAAfbE9zoRr1g1MEqCYBtUweiWgmY6oie2Mk615TBCzOyCWY9ZMC+7mQAAqxHADH6jq00KgCuBE8N3fiOrtmJJ/LVE1TvukkcrFzEWi5hBAPLcg9+DEa3UNfgWgdpybrp9Bwvyz66EBTaxhUAYFVUggkwZsJJMhj25kA8jS+1IeWLkIDaHaQGKu9wILfCYt7SBIMQdSNs9eWKlImORgzUE/DyFCYM/eHYa8wrKzsGUCWPUcAQoWZAgQCeefadLrSRTHneqzdjBSSxuC3EsAZEkkR31tKRqCoDUEPTI/2gNILWntEDMfCeJOpGtnWdmUQLROeQ1tpBkYUhiy289M9tL7VHVBeytUwHYOSHKglrEzBOTaM8DhRoVZ6Qped5jBFsqsFZgRF9UkhWBBNwJX0AGRg93FFAqg15KsEgZIbFHIDSBc4mDjGRqRuilYKGMZAJHBM3khgw5krkCcR2zqtWrmmQGUGaZBES0OTUUGcXICAYEST21j9kFRDbWYhgFwWNkpUgyHBUw6mecL6yBbrYvbTseAot+9JNrgNN098ySfcGTo3trDFB6oUfDB4nJm/gkuI6IwJzOcRrtTdVwDCqcGB7yLRN/zJPt+K6+FOqrFQTJyQxJLNTySXkkBSCe93bTu0V0EO1/w5gCIGY7xIJznOi1SB7GuzL1qysGcQYmAzWnBOCsH19c60JuIjn/8AHJ98a7u3YDpEtBicAmDAJ5GdCTcFlBIg9xPBlZGiU2HUGfY/1P4aZCwfb+w0vRqgL1fr7nGupW+ff8oGimEtzTkrJ4X56HW2xNpBjH9PX29dG3/xnPCx+Y7a5U7ew/mBrbBBaPWpn7pH5r/MacVCJn/rk6FTEPMg4x9SNNI+CT3jRiS6vju3DvSNVPNUdST1iYPHPDA/XQF8doICS+JmbW9szHtpjwNBO59TWN04khUAn5Kqj6DVCluPlGeO2f7a10EXxHxujW29SmtUjzEZLlRmIuVhIAWD+msHxbahsiqTJIihuWzBk9KH1P1941bfdqqguwUEck5JAJIHrgE49D6aKjCLgYXLTOIznV0ny9Ldbe4GzcwhDgfs+7Pe4D/TyL2m31Ax04ZXxHagGKW5EszQNpvAATcWIApQskmYiSTPJ19Bt9yCCsgWwDxMssx88ExrG43yUx1mO/4kjJ4GcZ1akWj4lt1F5Tc5JII2+8nNsyBTxlfwxwSD6hvtsS0puS2er9m3UTcplSKUDKLxxaPfQtyTBqUTPW5aKZvMgvEowuBxEgiLcnuxsKqbWTWemuFp4QU1ksTaC7SxkjHPGBOtYgqe82rUWolNzZUFrj9n3c5UqQD5c+swff303U3+2ZpKbgG7nyN32qK8D93jqWeMxmdUK26K0Q9NfMiJVTBiBJGDkTMRnXvCPFfODny2RVe1S0i6AJxGIYlYzxzyBjTgFDxDbp8C7gdo8jdEfdHVNMjECD6Z4nQ63jNMBf8AUx38itHDf7I59NWd34iiwrMAzAlVnJCgFiByQJH4j10i9MBVEzAxHskd/nol00lS+01FsA1MRhqFZSMD+JAT/g0z4X41R3DOtKorshF4EysgxIORI/GPbTTpJXnBH66l+HADxHde9DbHjvfuxqsimqJp5ye35RxpWtQP3cZH16h/LTu4qATIjHP040FqvBnE+n+7RFWtoht+g/vo1NIJxk3HPuV9cca9thKdJyYmP76I4zknv+uitQvuiTWb0t/OePy1isJHP8++vn/B/tYlWWd6dNpACM4DQFE8nMsTB1bebT8vxz/TWmGU+IZ7DI+Y0QPAxGI/loNOnke0D350RqZg47k/kNKTfAT/AO0T3rv6+i9iPWeP6jT9Nelp9GPyyx/TS/g1LFUf/wArT3/hnTdS5UIVZkHuABzyTkD5A/LVfUB45sSaIAF4UEgjCrCESX5pj/cJMfPUqvv/ANyBUupdBNxglWJUzCsRhifW0ASLSZtbmtUlUVTcwy4gqoBAJyZkSDNpEkSI4kb1TSBLXNUyUAKKGUANUd7mC+WoMGYM5HUQdb4ik3okV9vVcKy3FaRZrmRQjMahAAUEqtt5wJ5EgaY3/hj1mastenYrfDaWJ4g3MVCuekAQymFyQdY2uypU1mq7Sg8sxMkgKTTCj4TAVgq9iCpxOnKe9c1A1qpQAAjIJjNzNcDUIIAttIWGzp/gSN69IVai1K1UlvMsKUlGKaks0FDABP3plj3BUa5srN5SdFfoBhXZJMVHqMMkdwJAgYdclWy41CoXckv5JL4QfGzupWST6ApHe5s8ax4J4e1Fa7VWJqVKdNFuuS406YCk9RzfkH0IGY0p1N0doP2XzFrMzBSqhUNNWU4K1GKlbcnPE+oB9s/GHosKNRlJUi8K8FSBdwVXm8MVA+E8fDpd6VKvNHc03pvTAArrKsWIJuJEiqME5uWcQYOkq3gjpuA9Oo1dlElvLDipc6li/KhmgAEdxgAAA2T7WrlfYrXaa9thBDm9DTYwGllqUhdhEW2BHSYb4tfR1lAtiByOBjpAn+2ovhng9HdbenUSoxKtABLABkdg5IDC4kiQST1KGHvfTZrSpgXM7CYLZIBYHMCMYAxrnTBXUysev5Z1F2ePEdx2/wD223/8Xd/59dVn3YDoCpGTn1w/9ONRdlA8S3Rz+8obZskmDfulhQfhGPhGJk8k6MaUq9YFiPp+vH4ayKfAj7wP5z/LRKtCeo/P8joFvSIOcToRzZgd++P7GNMMsxHof199A2i4IHAJIP8A8Wjzhf8APfWK1H554n/+le2dzbVrLA4lD69yk6+n8M8NTa0adBbitMAAsZPLHngfKABwMDRzU6n+Q/Q40wrjv6x/19c63WWaa5+v8zojnBPz16lTXI75/U/5+OgGn0tPefeRn11AHwnmrn/isf8A/OladdxXIdlWkcAAEl3YABeTFoBLcTI4jIfDK6UWqGowWarqvuYBHHsDj2OlvEN7SFS9Ra1sFoaXLIoHTicGLssB/tEHUg19XuNyEU92KkqBJLQJwBJjPIHfXy/iFYM11RUIpkEs8EKxVVtpkxGbSZkSRAkghKpuKr06DOKjyg8yGC3N00w1S0f6dpepCiLlbgnPk8OQ1aNwsRYZVMA3vexLAnDiWYz3LmeqA8Zit0att2Zb6iFiSaiIJN7KjhULHokhmMnpkrlrS5qVPE6KrT8ssGqW2wIfkE9NUSIEypGBJIGlqjlqbKrBlBVlJXgyGAwB1AjkRBic40nuKRLlIH/DggyzqciwAdADKQWN0BTwLTrQU6u+NZgq0mDDNwLWAdLEXQAZIAxJ5GM6bau4RkNIri0FSHiFABtPb56PRtSiqASVWFzEwozP176h7nxMzUVlFIqSeuBcJFsmke4heTwcE4B6fDtbw6luEIDgFRBIxaeCbZHlmMiI7EyBGo67IlUJLMAqXEm2pcheyocQQUcgkL/ujIAa8M2f7RSN4N3AZqbLchJKhlcdUAAXDGAcZXR6tDzAaViU0WboCrazFmdznhuk4EmSSR0tpDXgniKUlFKw0wpPLqeVV5JmckkSBbgcAjVfxTfJTS9mCiQJM92AAAGSSYAAySRHOvham1dagbznUUwQjpBdl+Lvh4g4jID/ABSIOlOq4RgQlQLRqFQDN0sCtkCxUQ3SQMvb0kAaLxOvt6yyRI9x+B4/HUrw+P2/cEkkiht8dh+93ffvqbQrlD5ilQWYtUtQLeQLWJmHJUdM4AKkEY074et+73Lwy3UaIEkg9NTddiARgzn19tGYl1+fx/l/XQT2+YB+gnjnTEx8o/t/LStYzBEdR/oNYJnYE4H/AHtbtiP87aDtVIE5OjDMfj39P76zW4lshuJ9hj8fXTDZPyn+euUttCQfTXqsJJLQJ745PGffWre2AwTGDJie3q2u02xnjP6nSX7SAMmBb3xy0AemTj56Zqrg+4+vDf11YkeqrFa3lnio5JDAGArGACCGkwIaB30M7WqLXpLALK1pMXjpUTdlTZBJIkZwTgUPCFxWJP8AxHEfJmA/LOhruWfcoodgLTVI6YK4VE4kTN578CYxrbKH4gzU6YAZmZmZxTHSaSkAeUuQck9yAS3YCNV12pSmqixg3Y5lr1k2lYm49We3trdaKrgW5FoBYEYaBIkTgkx6/rvxWinnKiKisR5rlV+ISQCY+LIPz49IdOIj+MBXalVJPl4IphSGIW5oLGYg8zjAwY1W2248xxVEhCoCLGABdAPuxPt93mND3O3ounmqis/mqLhESuL8GH6WME+xEQNan9npqQguwsDIUlMsCY6Qp9uNIE8b8SVSFWSqfGVK+gYrkjgLkejd8jUbxeuhIAams2t26csWVf3ZhbARdAMN6ide2xLMrAMABIWWvIcLJAJBNzMp6szBImdJ/ZrwF69JjVD06IAUCbWa0QVW0gCmLQMKk9QtUzp8T6f7HbyrU2wNYsWvqKC0BmVHcBiFAGY9PTnnRPH0TpqOAVMU3nuDx79ysd7gDIxp3bbIAWqoUKLQAAFACAAAcDmMa94jSPl1EHxEYxwZ6TkdiAfprG9n6S9zu1NUmkLj8MK0AsKhBhpAuVgAwnE51LrUnSs1JRa1QXlxnAyEki0Hq+LEnvmBTR1q7dWUQ9isAV5AZh1HvIMwefTTybRHpqqMErC61gRcCUIvhpugsOQRIHOtbgLeD7ZVABLMADBkWtMHBBu6RC59AQZnTW1Rf2/cAgf+z7b/AMXejUb7JeI1KlWrTrNcyG4HHwsEEQPQic9ngTB1bo0j+3VzGDQ2w7jitvDjt3Gs8jFRyBJPHH89L2xaP8wP66KUlWn1A+mBnWYgg+mf/qOsEWhSNnp9NeIPHpP6jXqG6z7c9+czrj1PT56za3IE1QgcegHyx+evjftlVTcinsyCwdjVqdL2Igp1GXrRCFa8CB7Ed9fbefMT7aVrVZUqMDP5/pzzrcuVivjj4g9ZKNR6LEih5pVqFRitZHp9MRhpmMTiR73xu6prhLSVvZWFpFiBCy1Axw4Y2rA/iP8AA0sUaYJ9TKjnjA1UTb4k/wCe2i1SIIr+UHA4Z2zBJBKArx/umR6fgYe33Ctu6lQiUDAAGBAhUAx8XBOZHvga+jOw8wngqKhuEnNtkYGD3BnsYzqLufDFp7gq5KJVwwAgM6gMpHu0Yt+95ggwNblgxXDfvlLwoyZnPSAVkEAjmY9xparugd0y01AikoERb8TMVIGRJ9sTwc62aZFROosnAkGYYSBPM8QT2GpdR0/bTUJPlmglpYwC5aoDI7mLYECJxjGqKp/hXgw80oyVKS1KhgMZQ2yCE5EuotkmbSbQMkVfFgVNUTcixIiSwC02huoXGC3pgJ6ZX8V3yLQgG69+nnBZmIb2EkdXYd9FpbBy6lyoR2IYIS1wLMitewBbEZIPPJ51r9De3C0gXJQG4Q4JJEEEBEUGeYmMnsYzml4tUo1qFNQhp12qXKC1ySrOGgjMkEscZaMmWKNHwCrXStU81jFVwlPlex5Y2gTjKNwMgGNVfCPs83mCtVlWVSiqCk9Rg3lEWQABaJIFxwDGq2J9OtVZicmeD6Wj+muilJMz2jPufbXEWH4jH6to9Feke314GubT53ZVCKJSGnjHa0D6c/5nR954qlOkocExiVL3Tb1T5YleZ54g+4H4cg8qThyCwxxFqHt/EJ+uj+L06fkBnPwr0qPYrIhYJm2TJ9fediRA8KpmnvS9oEUyhEwJZlIUDuJQCcxE4k6+h22/Us1ci0MlGnMMTcKlYQQMxc4/H01C+ydFtx5lYi1CB5VwlnMlhVz1BZOMi4dogm3R8LWDQLMsLSa5SJuV2eeoH7yiQfWI9bl6oXH2hLbwbanYIc+YzsQSQgfy6Sj4mCFXJOACIkyAbefaLbpTpVfMuSqyqhUMQ5LRiBgTGTjWk8IorU84XeZ1Wm4kIXAuZEYlQxtGY/XM1fs2yLs0274oR++qPFTyRaTRCpTAqK6i3NsWq0kidY6q7fUUV5xmBn6Dj8dDq1uqI7CdMSJJ4Ej9BH4aW349OcduNY5euvEPdNbHHcYx68/hqbUcxg8TyeTnTO9V5GQRnkT/ABen+caTckSY4mOfRvbW3M1SqENnGfr6apirgZ4H9PXGol7XTII+vYtp5WaM/P8AT21nlDLjHhjf6n/9rfnB/nGlvHaN1WiB2dWJzACuhyeOAyj5mcSdB8Pck1QO1RuTxKg8x76nb3dlFJdgRgFxJLYAtgZkgGG4MyO51qcexvRvxTfpTrKof4mA5JyIxOQCI4nuPXUzxmg1erTvBp9ZTIPpdC3KpJEdpUxgmNE8Qur0xUamAFPSFyxKWwcrHr0icBcjqjLE1hf5hLMAVHfhicMZBweIjuCQSdyM0jR+yC/umqOHyGttKzAViSC5LRyeMTg5Bv8Aiwtom3BARlxGUYvGO+OPnpak1VwoeXaCQbTSFpuBJBOekquB2nuANbvxFX+Bh0iDJkoyrcwNhwwUyfT5E6fahfs9KbRQpC/E1zhslySbuADkgSSeJGnfFKTKqgVKsFyCFCi6FY2llUFASvII4GckGZsvGko07A4cAszFVLwGebRYTLdpJj5kQUK9U/uyS1qkg4MKGUobSciDEe4z7GXdOqVGmA+Krhm6g19QnkqQBOQG5BH4SAKWy8RaptCxaSZS4C0nCi6OzCSYHp2mNSfD67kAKgIBYkeYBEOMQSYgEyYgEDOj7WtUdQkLjIA6SWMGF+GIGcRgkdtViPbjfsKQQqLeQyG6/qGREQTBJEH84CH2jc+TTYm6kXQVGXIFO6G+H7sAyTxcZ4jW9ps6gsdKKL13VOo2wS2ZKhrgpugqYKhZAghXabpv2ms6lutSbR3CC1Wt4OF+IdRED21Kvo/D90lRLqZDK2QykFSLRwRgjPb30Dbbg/tFYHgIjcHu9UR+C6x4XuKjXQoKHJY1BcCbQFFMAhRAJgkR6GSdd2/+vXYiOimO3pVM/wD1frrKPBOgY7f+XXDVheIgfoo/ro7t0/T+g0KohIwO/wDTWS1ep7++J99aqHHGZ5+mhU6Pr+H0GmWED4e8c/11mtxN3TnHb68ZP+fXSleQSfbsJnB/H8dPeJU8p7Dt/nvqf5l3AyBz9F/rreub1OZHyBEjsbtPUHEZxn+elNkptnvbPHOG/nojsZ4weT8r/wCg/HQSu3dB+0TwarA4nmmkj89JbdgF/egliJgk9X3WjsRbBCkkfEBEAKvSVnWsFuBFapgH/bBkMCGIGQpEExMTgtRlKKVJPWoaJ+8S3cScQvt9NdGSFffMLadVSUU3dzksSASVgWrAXmJGMaNS8u/KLUosAySCy39USII5AIH8UxLcU22aVajqTKmAwEyCSYIPAmSIzxB4gS18GSk7ohco5Ja4gIWkBiCAIfAkyBOOcq6jniFOr5YqC0FpKoGLBbpAIIAzySBIEsASMmZt9pXVQwcGZzaMTkwTIBJg84t7caZ2/iZWorN+9pQCrg4Ez8agDqzzHcYUkk0/2ehWAdMEZhSFloBMEG1m7EieIJjGjcSRuNlWbDblDcMlqi++AIiIaSYBwJkcaP2bTqDVEu7/AA8dRIljc2CATmZ+mqtWjaqXgkNJixS4IbEifeC3wqJkgSde2+xpGkgOaZHmAKV8k3dRgj4pJumODOJ06sTU+zygyHvbEkZOCTypPcE+s8e1OglPyRKqKYgp7QMArEEx1Y9oJADawrwVkkOsnBhWAWLigkAC4tgzxJzGhU6H7Qb7rKakguSoVJjCAYLk8HIGYkgatLtbzSGIrMqtAZSJU9dNSpJwOmVOBJYAGROg7OgyJUCpM/FJaSqxmbogHEGCLT7HVDY+CUGppNWrUpBiqo5tW4MRlQqkmQfimZ7zqj4ls1Z0AMF2MgT92OrHGBGcTHBOc7EW8IK0mZCDc5DA8l4uBZrZAY2mcngTbMaPQYX1/wDucdhbEf566MaNNrqYUgLa0iAAZdumO4IJP/N3zoGyzWrjtNMZjMKPf1nnPvo9KmyQM8fKTzjHzEa9UcKD8+wk8n0zrVasVtjGR/PStKrdaT3z3zz+us4dGbDR39vpo3Cz799aWmASQfx55ONe3cWevGscjEvxGoYQwTj07Yjtqds6iziRjgiOy6s+KdFnoVx9DqIDFTHFonjGU/ufx10rDbVLTA/hxz/C2jh8H68f9720I0mKYA4GSf8AaRo6UYjPIPI1IhsSpFZSQAarDmCblUgDgyZxB/tC3QZd0tOkbqdVizX5ClJu+EDJJwpMyTnEK4+4YNuFtFv7QF6hPNLbkOOwhp9eBGde3GwpguvXIAAbknoCiCbhOZJIn4j763AW229G3qKisWANrMhkEsRBcHpW0DMXEr2xAb/awlRvLYu5zVW1rZIwygzkxlVOctA6pW8N8Op0SWAuVzm8Sw6TAMjqAuZQMfEY4jT32ZpBQ5aSWe45LkA2Qod1DNHYnjtxqqRUpRunNFCCVCXAGwAhsj7gAM9ANwiI9bdSmlNzaWQGSWXAUR3mU+KcgHGSdF8U2JuNWnUdQv8AwwBBLeWQxC5NsExkmTHoZnhtQLRF0zTM5ubN0SxksTCnIBB5zM6fUYq7tka1Wu4lsJGDMsRBOPhCjt64W8K3BqJfWeqhgSlwgSszNNQTII59B0roO338l6b94bqokhgwqQlMS2VhWaB6GBwEPBdth2CkpxilZcOn95LGTPEQZtEdtKr62hRRUJVekrbANzARaeoEs03QM5gZ0vRR6zCCy4YMHAimFt+BeZJZgCeRk8glJdpVr1axpVHol1KzbIpu2VqQxMGCVjBgwBgkWKvhdRPKNxqOBY5IUFhAMx8PxYgzhpyQJEzXrUqNMUKQLMzH4iSSQ9O4sW6eO0jjAOBrb7hzUghgVAHdrYEkn0MNMmOcxHUIeFYLJ0t8Kj0DkG0A4wPTuDpvbbEU6aqfiMGSAGHAkc5J/Mj65+yZ8OqdJhSgu+Jol5WS2O3YewEAADWtjSmtW7kMn4xP07HS61WpMVqUyUwwYKzQWHBkAgAz29MLIBa2jDz6vGDTPHqrGf8Ar6aLPSpmnIX+eM6DABEa1dgGf8jtrSZI9hrJb8zJ7CNC39SAABMx8uNaT4yPSP0H00YCWteBHeeee300Zq0j4rRkoDmFI/TUupsyGnjp/wDT6fLjVvfUotji3U1mJYTwB/MaaCGwotBAwABEmR3n9Y0xuCwU4MAHI9iY/wA+evGlPryP/J+Wm3pyD/nfUnyXhlFmr7zAU+f0m2eaG3nMgkcYnVShsWNxZzdMTHa05xHYn+8aPuvAUeoak1BkEhatRVJAAyocKTGMjMD00tWo01YIFYtAn96QFBIHdp4JMDsD3id6y14VtgPM8wEhqjETnhmUDP8Ayz9dTE8GpK7W3oCRIDMoklO6EMQZIgkgQIjT9CpSdmQpV+91ebUAayJiKkiCQJxn5iQ7Xa0y7ALWEGDNapjqUCP3hMHkEenYjSlmmnI7SD7YC+vtpDd+EKWeotMFiDhog9TSZI5IHyz2knXt1tVFRKZXcG4HqStVFsGmOoiqG+9MjsCcQNMUNiinygKxhSZNaoy/KWqFiYI/EeujwoieFXol9Ly0ChbZksQ0AkjBDdPSxkyYzjR9rsa0008pAi5DHEC6ALCszH3SMDljmbNNKQWYq23mmP3r5hrJEVOJkRyY4415/D6bNTUruFLKXIO4qyoRkwxWsRkkQASCJ9xq+SwxsNmtJFReAcA57sef849tE3O28y5DdBlcEgwbZIIMg+4zpXbCkRUYA20yeo1CQbR1ZLGACCp91b6iuplELUSxquUVKgnMMSGvmAFRpwfrI1knq+wW0DIzgzwZYgj3k8++g7igQ1IFrwxKsSYBFpMHJ7DkcmNK7fwvaxSZdtQHnkAW06cEWu5aQuRAJB7kj1GiDY7AVoO0oBiWHmGjSBuDrTtPTMszdM/Fa3HdSxtNsqJarFgDOSGIBMxI7DjU/b7gHdbgQCVWkTxMEVYMTMY/LW974BtWtX9moGJ5oofY4I9Ma5tdktFCtGnTpr/CiKizE8KI5P56yafUgr9Mf1Ot7bnPyH561SWOR/k69RPtoqCpJLNPc/TBEYn21zcuZ+n15GmKFHHryQfqdYrJJ+n9NG4bGt6pW0GDjXz298PqvVDJWemlsFFCHI+8L0OTMH5DjM3/ABKZXvjSHEz76dGEH2D/APv64448mOw/91rJ8MqHjc10g8gUCSMY6qBH89O0IYAgyJxBkYPr9NZberNuQYu46QJjJ4Hy+eraCz7dpnz6oz/DS9sYpxHfS9ShMte7WhiICgxCmBgcx66cp71XtZZhgYkFTgxwwB7Y9RHz0OwOSsRKleYMQuREEY1uCg7OqLAwgF+xtLGA38DdUR+R9Ne2XiKEBVtWATmnaFCMBB6hEEjE8Ge+jbPapIIDdGJLPggOpiTBABI9OfTXaOxof6mALYDElZDeXySQTIRec9I02rB6bdbGUDAhZIEn4eOvsSB8511WAU1Ogci63JI6TkHvbz6AemjnYJzGc5uPdlYjnuQPw+mlE2SqBN2ItW5mEw8mMyTcZJ9AfuiMek7t2MQppyJxExk+jczP56wK8w00zIGeDBggZzBkfiMZ0Q7NEBMEThjLE5JHrI55EflpartaQYMRDMycuVlkBCgC7nHA5xqQS10UBgaUPPUIggBiSTdBAA50Q15ISaZBPFvSZF0AXZMSxicZ0UbShCoVOMAS8dcmJH1P+0emiVtqga8jN45JPUQE44+ERH199KBPiCAXM6LAmWUri2bupvhic8YOiftNzESoIKwSmCSWUBeuZlT6Y4kZ0IbSlUVSFJgFAxLEixjBFxnDTDfLMRoo8MQr1gt8Um5geqZPSRBPtx209IZkqzIan/8ALb/7msVVqng0v/lt6f8AP66dfdqokmBbdJwAojJJ4+vv6HQf2hXIZSCCMGZB+UfLQidRd1nqpROAEYYB7m/P5fLSx2m8MxuKScgW7cyD2JL1yDGJAAmDxOHf+0EutDAtkROemCRj0uGPfRtlug2VYMCeQQRzB4+UarcMhvaMQgk5Azjv/wBffQN1WE50c1oEaXV+okgfXXKtub6v+8iQYEwOe/bSzCZ+R7aLuq3XGOBMfLQEqLx9f11qsTuvnNn9kVpksCOXYCxQs1DkgWGLVJUEQYZ5JnW934BKNY3WQgAYiyFQpGFkwGJE9wOBq8z45n8fXWKgHfAx/KNanKjEKt9nBCi8yXeqwMNd5kiCbZ6QYXggKBOiv4LJgPMU7OQOBP8ACeWImOcY41Vekt2M5Ee0W/11kIQ8gwI/9GtTkMJ09kZlnJZlggEFRBkxKzDGTBn00VfCot6jarXGeWhbVEjsOfoBxy0rMbTaIlh786I5IJGD7j6aNMiS3hMklqjxFltwIy4YtlZmY5xCgRraUILETaVkm7qLQ0dNvcM0kmTj56dekTj/AHdvmp0xT2wCgR29Pb306sLbfZAyBcP3oqRI5zjI4/PjtrSeFEKgNRoRY5HUcEsTHJj8z3zpzbIZOMf31k024/XuI0agKHhSEQKjScgi3BNMpiEt73QQROIjGjN4YDKgwmTAA5a5T2i20wMdszOmqSRbjtH5HXGxMZ7+/wBJ0acKt4MnJM8T8JOGBjK8EAA/L1JJ4ngy+XbJWUCyIwAZnKnJIkyD3iJOmzUx7j+2i8nGr5VYQbw8hXW9uskkm2QC7MV+GIhrMibQMznSf/ZgNZGzCEPk5PRUSDAyv3oPLQcRq4wuMRjn/PTQKzBT6Ag/zP8APVOSsTV8JAYsGaSSxJjMj5RwQs+iqO2mdrtfKB6mIAC5z8N2cDvP5a2KmTxyf1A/TXCblYRmf8/XRaBnbse+iLTHOT76XKS0QB+mnKQEgf58tYrp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9" name="Picture 7"/>
          <p:cNvPicPr>
            <a:picLocks noChangeAspect="1" noChangeArrowheads="1"/>
          </p:cNvPicPr>
          <p:nvPr/>
        </p:nvPicPr>
        <p:blipFill>
          <a:blip r:embed="rId3">
            <a:grayscl/>
            <a:extLst>
              <a:ext uri="{BEBA8EAE-BF5A-486C-A8C5-ECC9F3942E4B}">
                <a14:imgProps xmlns:a14="http://schemas.microsoft.com/office/drawing/2010/main">
                  <a14:imgLayer r:embed="rId4">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357611" y="3645024"/>
            <a:ext cx="2304000" cy="2952328"/>
          </a:xfrm>
          <a:prstGeom prst="rect">
            <a:avLst/>
          </a:prstGeom>
          <a:noFill/>
          <a:ln>
            <a:noFill/>
          </a:ln>
          <a:scene3d>
            <a:camera prst="orthographicFront"/>
            <a:lightRig rig="threePt" dir="t"/>
          </a:scene3d>
          <a:sp3d>
            <a:bevelT w="152400" h="50800" prst="softRoun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descr="http://upload.wikimedia.org/wikipedia/commons/d/d8/El_ingenioso_hidalgo_don_Quijote_de_la_Manch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3789040"/>
            <a:ext cx="2303441" cy="2916069"/>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5</a:t>
            </a:fld>
            <a:endParaRPr lang="es-ES"/>
          </a:p>
        </p:txBody>
      </p:sp>
    </p:spTree>
    <p:extLst>
      <p:ext uri="{BB962C8B-B14F-4D97-AF65-F5344CB8AC3E}">
        <p14:creationId xmlns:p14="http://schemas.microsoft.com/office/powerpoint/2010/main" val="370965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81"/>
                                        </p:tgtEl>
                                        <p:attrNameLst>
                                          <p:attrName>style.visibility</p:attrName>
                                        </p:attrNameLst>
                                      </p:cBhvr>
                                      <p:to>
                                        <p:strVal val="visible"/>
                                      </p:to>
                                    </p:set>
                                    <p:animEffect transition="in" filter="fade">
                                      <p:cBhvr>
                                        <p:cTn id="24" dur="1000"/>
                                        <p:tgtEl>
                                          <p:spTgt spid="3081"/>
                                        </p:tgtEl>
                                      </p:cBhvr>
                                    </p:animEffect>
                                    <p:anim calcmode="lin" valueType="num">
                                      <p:cBhvr>
                                        <p:cTn id="25" dur="1000" fill="hold"/>
                                        <p:tgtEl>
                                          <p:spTgt spid="3081"/>
                                        </p:tgtEl>
                                        <p:attrNameLst>
                                          <p:attrName>ppt_x</p:attrName>
                                        </p:attrNameLst>
                                      </p:cBhvr>
                                      <p:tavLst>
                                        <p:tav tm="0">
                                          <p:val>
                                            <p:strVal val="#ppt_x"/>
                                          </p:val>
                                        </p:tav>
                                        <p:tav tm="100000">
                                          <p:val>
                                            <p:strVal val="#ppt_x"/>
                                          </p:val>
                                        </p:tav>
                                      </p:tavLst>
                                    </p:anim>
                                    <p:anim calcmode="lin" valueType="num">
                                      <p:cBhvr>
                                        <p:cTn id="26"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42" presetClass="entr" presetSubtype="0"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079"/>
                                        </p:tgtEl>
                                        <p:attrNameLst>
                                          <p:attrName>style.visibility</p:attrName>
                                        </p:attrNameLst>
                                      </p:cBhvr>
                                      <p:to>
                                        <p:strVal val="visible"/>
                                      </p:to>
                                    </p:set>
                                    <p:animEffect transition="in" filter="fade">
                                      <p:cBhvr>
                                        <p:cTn id="54" dur="1000"/>
                                        <p:tgtEl>
                                          <p:spTgt spid="3079"/>
                                        </p:tgtEl>
                                      </p:cBhvr>
                                    </p:animEffect>
                                    <p:anim calcmode="lin" valueType="num">
                                      <p:cBhvr>
                                        <p:cTn id="55" dur="1000" fill="hold"/>
                                        <p:tgtEl>
                                          <p:spTgt spid="3079"/>
                                        </p:tgtEl>
                                        <p:attrNameLst>
                                          <p:attrName>ppt_x</p:attrName>
                                        </p:attrNameLst>
                                      </p:cBhvr>
                                      <p:tavLst>
                                        <p:tav tm="0">
                                          <p:val>
                                            <p:strVal val="#ppt_x"/>
                                          </p:val>
                                        </p:tav>
                                        <p:tav tm="100000">
                                          <p:val>
                                            <p:strVal val="#ppt_x"/>
                                          </p:val>
                                        </p:tav>
                                      </p:tavLst>
                                    </p:anim>
                                    <p:anim calcmode="lin" valueType="num">
                                      <p:cBhvr>
                                        <p:cTn id="56"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0" y="0"/>
            <a:ext cx="9129464" cy="696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6350"/>
            <a:ext cx="46815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512496"/>
            <a:ext cx="6834187" cy="5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807" y="568059"/>
            <a:ext cx="493713"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4995" y="549802"/>
            <a:ext cx="493713"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1000512"/>
            <a:ext cx="4032448"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8552" y="1030687"/>
            <a:ext cx="3892642" cy="56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6</a:t>
            </a:fld>
            <a:endParaRPr lang="es-ES"/>
          </a:p>
        </p:txBody>
      </p:sp>
    </p:spTree>
    <p:extLst>
      <p:ext uri="{BB962C8B-B14F-4D97-AF65-F5344CB8AC3E}">
        <p14:creationId xmlns:p14="http://schemas.microsoft.com/office/powerpoint/2010/main" val="101125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circle(in)">
                                      <p:cBhvr>
                                        <p:cTn id="7" dur="2000"/>
                                        <p:tgtEl>
                                          <p:spTgt spid="205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barn(inVertical)">
                                      <p:cBhvr>
                                        <p:cTn id="12" dur="500"/>
                                        <p:tgtEl>
                                          <p:spTgt spid="2058"/>
                                        </p:tgtEl>
                                      </p:cBhvr>
                                    </p:animEffect>
                                  </p:childTnLst>
                                </p:cTn>
                              </p:par>
                              <p:par>
                                <p:cTn id="13" presetID="22" presetClass="entr" presetSubtype="4" fill="hold" nodeType="withEffect">
                                  <p:stCondLst>
                                    <p:cond delay="0"/>
                                  </p:stCondLst>
                                  <p:childTnLst>
                                    <p:set>
                                      <p:cBhvr>
                                        <p:cTn id="14" dur="1" fill="hold">
                                          <p:stCondLst>
                                            <p:cond delay="0"/>
                                          </p:stCondLst>
                                        </p:cTn>
                                        <p:tgtEl>
                                          <p:spTgt spid="2059"/>
                                        </p:tgtEl>
                                        <p:attrNameLst>
                                          <p:attrName>style.visibility</p:attrName>
                                        </p:attrNameLst>
                                      </p:cBhvr>
                                      <p:to>
                                        <p:strVal val="visible"/>
                                      </p:to>
                                    </p:set>
                                    <p:animEffect transition="in" filter="wipe(down)">
                                      <p:cBhvr>
                                        <p:cTn id="15" dur="500"/>
                                        <p:tgtEl>
                                          <p:spTgt spid="2059"/>
                                        </p:tgtEl>
                                      </p:cBhvr>
                                    </p:animEffect>
                                  </p:childTnLst>
                                </p:cTn>
                              </p:par>
                              <p:par>
                                <p:cTn id="16" presetID="42" presetClass="entr" presetSubtype="0" fill="hold" nodeType="withEffect">
                                  <p:stCondLst>
                                    <p:cond delay="0"/>
                                  </p:stCondLst>
                                  <p:childTnLst>
                                    <p:set>
                                      <p:cBhvr>
                                        <p:cTn id="17" dur="1" fill="hold">
                                          <p:stCondLst>
                                            <p:cond delay="0"/>
                                          </p:stCondLst>
                                        </p:cTn>
                                        <p:tgtEl>
                                          <p:spTgt spid="2060"/>
                                        </p:tgtEl>
                                        <p:attrNameLst>
                                          <p:attrName>style.visibility</p:attrName>
                                        </p:attrNameLst>
                                      </p:cBhvr>
                                      <p:to>
                                        <p:strVal val="visible"/>
                                      </p:to>
                                    </p:set>
                                    <p:animEffect transition="in" filter="fade">
                                      <p:cBhvr>
                                        <p:cTn id="18" dur="1000"/>
                                        <p:tgtEl>
                                          <p:spTgt spid="2060"/>
                                        </p:tgtEl>
                                      </p:cBhvr>
                                    </p:animEffect>
                                    <p:anim calcmode="lin" valueType="num">
                                      <p:cBhvr>
                                        <p:cTn id="19" dur="1000" fill="hold"/>
                                        <p:tgtEl>
                                          <p:spTgt spid="2060"/>
                                        </p:tgtEl>
                                        <p:attrNameLst>
                                          <p:attrName>ppt_x</p:attrName>
                                        </p:attrNameLst>
                                      </p:cBhvr>
                                      <p:tavLst>
                                        <p:tav tm="0">
                                          <p:val>
                                            <p:strVal val="#ppt_x"/>
                                          </p:val>
                                        </p:tav>
                                        <p:tav tm="100000">
                                          <p:val>
                                            <p:strVal val="#ppt_x"/>
                                          </p:val>
                                        </p:tav>
                                      </p:tavLst>
                                    </p:anim>
                                    <p:anim calcmode="lin" valueType="num">
                                      <p:cBhvr>
                                        <p:cTn id="20" dur="1000" fill="hold"/>
                                        <p:tgtEl>
                                          <p:spTgt spid="206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61"/>
                                        </p:tgtEl>
                                        <p:attrNameLst>
                                          <p:attrName>style.visibility</p:attrName>
                                        </p:attrNameLst>
                                      </p:cBhvr>
                                      <p:to>
                                        <p:strVal val="visible"/>
                                      </p:to>
                                    </p:set>
                                    <p:animEffect transition="in" filter="fade">
                                      <p:cBhvr>
                                        <p:cTn id="23" dur="1000"/>
                                        <p:tgtEl>
                                          <p:spTgt spid="2061"/>
                                        </p:tgtEl>
                                      </p:cBhvr>
                                    </p:animEffect>
                                    <p:anim calcmode="lin" valueType="num">
                                      <p:cBhvr>
                                        <p:cTn id="24" dur="1000" fill="hold"/>
                                        <p:tgtEl>
                                          <p:spTgt spid="2061"/>
                                        </p:tgtEl>
                                        <p:attrNameLst>
                                          <p:attrName>ppt_x</p:attrName>
                                        </p:attrNameLst>
                                      </p:cBhvr>
                                      <p:tavLst>
                                        <p:tav tm="0">
                                          <p:val>
                                            <p:strVal val="#ppt_x"/>
                                          </p:val>
                                        </p:tav>
                                        <p:tav tm="100000">
                                          <p:val>
                                            <p:strVal val="#ppt_x"/>
                                          </p:val>
                                        </p:tav>
                                      </p:tavLst>
                                    </p:anim>
                                    <p:anim calcmode="lin" valueType="num">
                                      <p:cBhvr>
                                        <p:cTn id="25" dur="1000" fill="hold"/>
                                        <p:tgtEl>
                                          <p:spTgt spid="206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6" presetClass="entr" presetSubtype="16" fill="hold" nodeType="afterEffect">
                                  <p:stCondLst>
                                    <p:cond delay="0"/>
                                  </p:stCondLst>
                                  <p:childTnLst>
                                    <p:set>
                                      <p:cBhvr>
                                        <p:cTn id="28" dur="1" fill="hold">
                                          <p:stCondLst>
                                            <p:cond delay="0"/>
                                          </p:stCondLst>
                                        </p:cTn>
                                        <p:tgtEl>
                                          <p:spTgt spid="2062"/>
                                        </p:tgtEl>
                                        <p:attrNameLst>
                                          <p:attrName>style.visibility</p:attrName>
                                        </p:attrNameLst>
                                      </p:cBhvr>
                                      <p:to>
                                        <p:strVal val="visible"/>
                                      </p:to>
                                    </p:set>
                                    <p:animEffect transition="in" filter="circle(in)">
                                      <p:cBhvr>
                                        <p:cTn id="29" dur="2000"/>
                                        <p:tgtEl>
                                          <p:spTgt spid="2062"/>
                                        </p:tgtEl>
                                      </p:cBhvr>
                                    </p:animEffect>
                                  </p:childTnLst>
                                </p:cTn>
                              </p:par>
                            </p:childTnLst>
                          </p:cTn>
                        </p:par>
                        <p:par>
                          <p:cTn id="30" fill="hold">
                            <p:stCondLst>
                              <p:cond delay="3000"/>
                            </p:stCondLst>
                            <p:childTnLst>
                              <p:par>
                                <p:cTn id="31" presetID="6" presetClass="entr" presetSubtype="16" fill="hold" nodeType="afterEffect">
                                  <p:stCondLst>
                                    <p:cond delay="0"/>
                                  </p:stCondLst>
                                  <p:childTnLst>
                                    <p:set>
                                      <p:cBhvr>
                                        <p:cTn id="32" dur="1" fill="hold">
                                          <p:stCondLst>
                                            <p:cond delay="0"/>
                                          </p:stCondLst>
                                        </p:cTn>
                                        <p:tgtEl>
                                          <p:spTgt spid="2063"/>
                                        </p:tgtEl>
                                        <p:attrNameLst>
                                          <p:attrName>style.visibility</p:attrName>
                                        </p:attrNameLst>
                                      </p:cBhvr>
                                      <p:to>
                                        <p:strVal val="visible"/>
                                      </p:to>
                                    </p:set>
                                    <p:animEffect transition="in" filter="circle(in)">
                                      <p:cBhvr>
                                        <p:cTn id="33" dur="20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7</a:t>
            </a:fld>
            <a:endParaRPr lang="es-ES"/>
          </a:p>
        </p:txBody>
      </p:sp>
      <p:sp>
        <p:nvSpPr>
          <p:cNvPr id="5" name="4 CuadroTexto">
            <a:hlinkClick r:id="rId2"/>
          </p:cNvPr>
          <p:cNvSpPr txBox="1"/>
          <p:nvPr/>
        </p:nvSpPr>
        <p:spPr>
          <a:xfrm>
            <a:off x="1475656" y="2276872"/>
            <a:ext cx="7056784" cy="369332"/>
          </a:xfrm>
          <a:prstGeom prst="rect">
            <a:avLst/>
          </a:prstGeom>
          <a:noFill/>
        </p:spPr>
        <p:txBody>
          <a:bodyPr wrap="square" rtlCol="0">
            <a:spAutoFit/>
          </a:bodyPr>
          <a:lstStyle/>
          <a:p>
            <a:endParaRPr lang="es-ES" dirty="0"/>
          </a:p>
        </p:txBody>
      </p:sp>
      <p:sp>
        <p:nvSpPr>
          <p:cNvPr id="6" name="5 CuadroTexto"/>
          <p:cNvSpPr txBox="1"/>
          <p:nvPr/>
        </p:nvSpPr>
        <p:spPr>
          <a:xfrm>
            <a:off x="1475656" y="2461538"/>
            <a:ext cx="6480720" cy="646331"/>
          </a:xfrm>
          <a:prstGeom prst="rect">
            <a:avLst/>
          </a:prstGeom>
          <a:noFill/>
        </p:spPr>
        <p:txBody>
          <a:bodyPr wrap="square" rtlCol="0">
            <a:spAutoFit/>
          </a:bodyPr>
          <a:lstStyle/>
          <a:p>
            <a:r>
              <a:rPr lang="es-ES" sz="3600" b="1" dirty="0" smtClean="0">
                <a:hlinkClick r:id="rId2"/>
              </a:rPr>
              <a:t>Quijote interactivo</a:t>
            </a:r>
            <a:endParaRPr lang="es-ES" sz="3600" b="1" dirty="0"/>
          </a:p>
        </p:txBody>
      </p:sp>
    </p:spTree>
    <p:extLst>
      <p:ext uri="{BB962C8B-B14F-4D97-AF65-F5344CB8AC3E}">
        <p14:creationId xmlns:p14="http://schemas.microsoft.com/office/powerpoint/2010/main" val="2272461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CuadroTexto"/>
          <p:cNvSpPr txBox="1"/>
          <p:nvPr/>
        </p:nvSpPr>
        <p:spPr>
          <a:xfrm>
            <a:off x="107504" y="116632"/>
            <a:ext cx="3528392" cy="523220"/>
          </a:xfrm>
          <a:prstGeom prst="rect">
            <a:avLst/>
          </a:prstGeom>
          <a:noFill/>
        </p:spPr>
        <p:txBody>
          <a:bodyPr wrap="square" rtlCol="0">
            <a:spAutoFit/>
          </a:bodyPr>
          <a:lstStyle/>
          <a:p>
            <a:pPr algn="ctr"/>
            <a:r>
              <a:rPr lang="es-ES" sz="2800" b="1" dirty="0" smtClean="0">
                <a:solidFill>
                  <a:srgbClr val="FF0000"/>
                </a:solidFill>
                <a:latin typeface="Lucida Handwriting" panose="03010101010101010101" pitchFamily="66" charset="0"/>
              </a:rPr>
              <a:t>ARGUMENTO</a:t>
            </a:r>
            <a:endParaRPr lang="es-ES" sz="2800" b="1" dirty="0">
              <a:solidFill>
                <a:srgbClr val="FF0000"/>
              </a:solidFill>
              <a:latin typeface="Lucida Handwriting" panose="03010101010101010101" pitchFamily="66" charset="0"/>
            </a:endParaRPr>
          </a:p>
        </p:txBody>
      </p:sp>
      <p:sp>
        <p:nvSpPr>
          <p:cNvPr id="5" name="4 CuadroTexto"/>
          <p:cNvSpPr txBox="1"/>
          <p:nvPr/>
        </p:nvSpPr>
        <p:spPr>
          <a:xfrm>
            <a:off x="92736" y="593646"/>
            <a:ext cx="4096071" cy="6030039"/>
          </a:xfrm>
          <a:prstGeom prst="round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path path="circle">
              <a:fillToRect l="50000" t="50000" r="50000" b="50000"/>
            </a:path>
            <a:tileRect/>
          </a:gradFill>
          <a:ln w="28575">
            <a:solidFill>
              <a:srgbClr val="00B0F0"/>
            </a:solidFill>
          </a:ln>
          <a:scene3d>
            <a:camera prst="orthographicFront"/>
            <a:lightRig rig="threePt" dir="t"/>
          </a:scene3d>
          <a:sp3d>
            <a:bevelT w="152400" h="50800" prst="softRound"/>
          </a:sp3d>
        </p:spPr>
        <p:txBody>
          <a:bodyPr wrap="square" rtlCol="0">
            <a:spAutoFit/>
          </a:bodyPr>
          <a:lstStyle/>
          <a:p>
            <a:r>
              <a:rPr lang="es-ES" sz="1900" b="1" i="1" dirty="0" smtClean="0"/>
              <a:t>Un pobre hidalgo manchego, Alonso Quijano “el bueno”, enloquecido </a:t>
            </a:r>
            <a:r>
              <a:rPr lang="es-ES" sz="1900" b="1" i="1" dirty="0"/>
              <a:t>por la lectura de libros de caballerías, se cree un caballero </a:t>
            </a:r>
            <a:r>
              <a:rPr lang="es-ES" sz="1900" b="1" i="1" dirty="0" smtClean="0"/>
              <a:t>andante</a:t>
            </a:r>
            <a:r>
              <a:rPr lang="es-ES" sz="1900" b="1" i="1" dirty="0"/>
              <a:t> </a:t>
            </a:r>
            <a:r>
              <a:rPr lang="es-ES" sz="1900" b="1" i="1" dirty="0" smtClean="0"/>
              <a:t>y</a:t>
            </a:r>
          </a:p>
          <a:p>
            <a:r>
              <a:rPr lang="es-ES" sz="1900" b="1" i="1" dirty="0" smtClean="0"/>
              <a:t>decide </a:t>
            </a:r>
            <a:r>
              <a:rPr lang="es-ES" sz="1900" b="1" i="1" dirty="0"/>
              <a:t>lanzarse al mundo </a:t>
            </a:r>
            <a:r>
              <a:rPr lang="es-ES" sz="1900" b="1" i="1" dirty="0" smtClean="0"/>
              <a:t>con </a:t>
            </a:r>
            <a:r>
              <a:rPr lang="es-ES" sz="1900" b="1" i="1" dirty="0"/>
              <a:t>el fin de hacer prevalecer en él la justicia, la bondad y la paz; pero, tras un sinfín de </a:t>
            </a:r>
            <a:r>
              <a:rPr lang="es-ES" sz="1900" b="1" i="1" dirty="0" smtClean="0"/>
              <a:t>aventuras, </a:t>
            </a:r>
            <a:r>
              <a:rPr lang="es-ES" sz="1900" b="1" i="1" dirty="0"/>
              <a:t>de </a:t>
            </a:r>
            <a:r>
              <a:rPr lang="es-ES" sz="1900" b="1" i="1" dirty="0" smtClean="0"/>
              <a:t>las </a:t>
            </a:r>
            <a:r>
              <a:rPr lang="es-ES" sz="1900" b="1" i="1" dirty="0"/>
              <a:t>que normalmente sale golpeado, burlado y humillado, regresa finalmente derrotado a su aldea donde enferma gravemente, recupera la cordura, hace testamento y muere </a:t>
            </a:r>
            <a:r>
              <a:rPr lang="es-ES" sz="1900" b="1" i="1" dirty="0" smtClean="0"/>
              <a:t>cristianamente</a:t>
            </a:r>
            <a:r>
              <a:rPr lang="es-ES" sz="1900" i="1" dirty="0" smtClean="0"/>
              <a:t>.</a:t>
            </a:r>
            <a:endParaRPr lang="es-ES" sz="1900" i="1" dirty="0"/>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55976" y="260648"/>
            <a:ext cx="4419600" cy="5741476"/>
          </a:xfrm>
          <a:prstGeom prst="roundRect">
            <a:avLst>
              <a:gd name="adj" fmla="val 8594"/>
            </a:avLst>
          </a:prstGeom>
          <a:solidFill>
            <a:srgbClr val="FFFFFF">
              <a:shade val="85000"/>
            </a:srgbClr>
          </a:solidFill>
          <a:ln w="9525">
            <a:solidFill>
              <a:schemeClr val="tx1"/>
            </a:solidFill>
            <a:miter lim="800000"/>
            <a:headEnd/>
            <a:tailEnd/>
          </a:ln>
          <a:effectLst>
            <a:reflection blurRad="12700" stA="38000" endPos="28000" dist="5000" dir="5400000" sy="-100000" algn="bl" rotWithShape="0"/>
          </a:effectLst>
          <a:scene3d>
            <a:camera prst="orthographicFront"/>
            <a:lightRig rig="threePt" dir="t"/>
          </a:scene3d>
          <a:sp3d>
            <a:bevelT w="139700" h="139700" prst="divot"/>
          </a:sp3d>
          <a:extLst/>
        </p:spPr>
      </p:pic>
      <p:sp>
        <p:nvSpPr>
          <p:cNvPr id="6" name="5 Rectángulo"/>
          <p:cNvSpPr/>
          <p:nvPr/>
        </p:nvSpPr>
        <p:spPr>
          <a:xfrm>
            <a:off x="4203576" y="6058050"/>
            <a:ext cx="4572000" cy="646331"/>
          </a:xfrm>
          <a:prstGeom prst="rect">
            <a:avLst/>
          </a:prstGeom>
          <a:solidFill>
            <a:schemeClr val="accent2"/>
          </a:solidFill>
          <a:ln>
            <a:noFill/>
          </a:ln>
          <a:scene3d>
            <a:camera prst="orthographicFront"/>
            <a:lightRig rig="threePt" dir="t"/>
          </a:scene3d>
          <a:sp3d>
            <a:bevelT w="152400" h="50800" prst="softRound"/>
          </a:sp3d>
        </p:spPr>
        <p:txBody>
          <a:bodyPr>
            <a:spAutoFit/>
          </a:bodyPr>
          <a:lstStyle/>
          <a:p>
            <a:r>
              <a:rPr lang="es-ES" dirty="0"/>
              <a:t>"Don </a:t>
            </a:r>
            <a:r>
              <a:rPr lang="es-ES" dirty="0" err="1"/>
              <a:t>Quichote</a:t>
            </a:r>
            <a:r>
              <a:rPr lang="es-ES" dirty="0"/>
              <a:t>", Adolf </a:t>
            </a:r>
            <a:r>
              <a:rPr lang="es-ES" dirty="0" err="1"/>
              <a:t>Schröedter</a:t>
            </a:r>
            <a:r>
              <a:rPr lang="es-ES" dirty="0"/>
              <a:t>. Óleo sobre lienzo, 46 x 54 cm (</a:t>
            </a:r>
            <a:r>
              <a:rPr lang="es-ES" dirty="0" smtClean="0"/>
              <a:t>1834)</a:t>
            </a:r>
            <a:endParaRPr lang="es-ES" dirty="0"/>
          </a:p>
        </p:txBody>
      </p:sp>
      <p:sp>
        <p:nvSpPr>
          <p:cNvPr id="2" name="1 Marcador de pie de página"/>
          <p:cNvSpPr>
            <a:spLocks noGrp="1"/>
          </p:cNvSpPr>
          <p:nvPr>
            <p:ph type="ftr" sz="quarter" idx="11"/>
          </p:nvPr>
        </p:nvSpPr>
        <p:spPr/>
        <p:txBody>
          <a:bodyPr/>
          <a:lstStyle/>
          <a:p>
            <a:endParaRPr lang="es-ES"/>
          </a:p>
        </p:txBody>
      </p:sp>
      <p:sp>
        <p:nvSpPr>
          <p:cNvPr id="3" name="2 Marcador de número de diapositiva"/>
          <p:cNvSpPr>
            <a:spLocks noGrp="1"/>
          </p:cNvSpPr>
          <p:nvPr>
            <p:ph type="sldNum" sz="quarter" idx="12"/>
          </p:nvPr>
        </p:nvSpPr>
        <p:spPr/>
        <p:txBody>
          <a:bodyPr/>
          <a:lstStyle/>
          <a:p>
            <a:fld id="{132FADFE-3B8F-471C-ABF0-DBC7717ECBBC}" type="slidenum">
              <a:rPr lang="es-ES" smtClean="0"/>
              <a:t>8</a:t>
            </a:fld>
            <a:endParaRPr lang="es-ES"/>
          </a:p>
        </p:txBody>
      </p:sp>
    </p:spTree>
    <p:extLst>
      <p:ext uri="{BB962C8B-B14F-4D97-AF65-F5344CB8AC3E}">
        <p14:creationId xmlns:p14="http://schemas.microsoft.com/office/powerpoint/2010/main" val="57703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2000"/>
                                        <p:tgtEl>
                                          <p:spTgt spid="2050"/>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Rectángulo redondeado"/>
          <p:cNvSpPr/>
          <p:nvPr/>
        </p:nvSpPr>
        <p:spPr>
          <a:xfrm>
            <a:off x="42531" y="829843"/>
            <a:ext cx="5465573" cy="5724000"/>
          </a:xfrm>
          <a:prstGeom prst="round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28575">
            <a:solidFill>
              <a:schemeClr val="accent1"/>
            </a:solidFill>
          </a:ln>
        </p:spPr>
        <p:txBody>
          <a:bodyPr wrap="square">
            <a:spAutoFit/>
          </a:bodyPr>
          <a:lstStyle/>
          <a:p>
            <a:pPr algn="just">
              <a:spcAft>
                <a:spcPts val="0"/>
              </a:spcAft>
            </a:pPr>
            <a:r>
              <a:rPr lang="es-ES" sz="1600" b="1" i="1" dirty="0">
                <a:ea typeface="Times New Roman"/>
                <a:cs typeface="Times New Roman"/>
              </a:rPr>
              <a:t>Tanto en el Prólogo de la I Parte como en el de la II</a:t>
            </a:r>
            <a:r>
              <a:rPr lang="es-ES" sz="1600" i="1" dirty="0">
                <a:ea typeface="Times New Roman"/>
                <a:cs typeface="Times New Roman"/>
              </a:rPr>
              <a:t>, Cervantes muestra la idea de que su creación obedece a la necesidad de </a:t>
            </a:r>
            <a:r>
              <a:rPr lang="es-ES" sz="1600" b="1" i="1" dirty="0">
                <a:ea typeface="Times New Roman"/>
                <a:cs typeface="Times New Roman"/>
              </a:rPr>
              <a:t>criticar los libros de caballería</a:t>
            </a:r>
            <a:r>
              <a:rPr lang="es-ES" sz="1600" i="1" dirty="0">
                <a:ea typeface="Times New Roman"/>
                <a:cs typeface="Times New Roman"/>
              </a:rPr>
              <a:t>, cuya popularidad resultaba ya perniciosa para el buen gusto y el buen seso del público</a:t>
            </a:r>
            <a:r>
              <a:rPr lang="es-ES" sz="1600" i="1" dirty="0" smtClean="0">
                <a:ea typeface="Times New Roman"/>
                <a:cs typeface="Times New Roman"/>
              </a:rPr>
              <a:t>:</a:t>
            </a:r>
            <a:r>
              <a:rPr lang="es-ES" sz="1600" dirty="0">
                <a:ea typeface="Times New Roman"/>
                <a:cs typeface="Times New Roman"/>
              </a:rPr>
              <a:t>	</a:t>
            </a:r>
            <a:endParaRPr lang="es-ES" sz="1600" dirty="0" smtClean="0">
              <a:ea typeface="Times New Roman"/>
              <a:cs typeface="Times New Roman"/>
            </a:endParaRPr>
          </a:p>
          <a:p>
            <a:pPr algn="just">
              <a:spcAft>
                <a:spcPts val="0"/>
              </a:spcAft>
            </a:pPr>
            <a:endParaRPr lang="es-ES" sz="1600" dirty="0">
              <a:ea typeface="Times New Roman"/>
              <a:cs typeface="Times New Roman"/>
            </a:endParaRPr>
          </a:p>
          <a:p>
            <a:pPr algn="just">
              <a:spcAft>
                <a:spcPts val="0"/>
              </a:spcAft>
            </a:pPr>
            <a:r>
              <a:rPr lang="es-ES" sz="1500" i="1" dirty="0">
                <a:latin typeface="Thorndale"/>
                <a:ea typeface="Times New Roman"/>
                <a:cs typeface="Times New Roman"/>
              </a:rPr>
              <a:t>  </a:t>
            </a:r>
            <a:r>
              <a:rPr lang="es-ES" sz="1500" i="1" dirty="0">
                <a:latin typeface="Lucida Handwriting" panose="03010101010101010101" pitchFamily="66" charset="0"/>
                <a:ea typeface="Times New Roman"/>
                <a:cs typeface="Times New Roman"/>
              </a:rPr>
              <a:t>“(...) es una invectiva contra los libros de caballerías (...) la    obra no mira a más que a deshacer la autoridad y  cabida que en el mundo y en el vulgo tienen los libros de caballerías (...) aborrecidos de  muchos más” (I Parte)</a:t>
            </a:r>
            <a:endParaRPr lang="es-ES" sz="1500" dirty="0">
              <a:latin typeface="Lucida Handwriting" panose="03010101010101010101" pitchFamily="66" charset="0"/>
              <a:ea typeface="Times New Roman"/>
              <a:cs typeface="Times New Roman"/>
            </a:endParaRPr>
          </a:p>
          <a:p>
            <a:pPr algn="just">
              <a:spcAft>
                <a:spcPts val="0"/>
              </a:spcAft>
            </a:pPr>
            <a:r>
              <a:rPr lang="es-ES" sz="1500" i="1" dirty="0">
                <a:latin typeface="Lucida Handwriting" panose="03010101010101010101" pitchFamily="66" charset="0"/>
                <a:ea typeface="Times New Roman"/>
                <a:cs typeface="Times New Roman"/>
              </a:rPr>
              <a:t> </a:t>
            </a:r>
            <a:endParaRPr lang="es-ES" sz="1500" dirty="0">
              <a:latin typeface="Lucida Handwriting" panose="03010101010101010101" pitchFamily="66" charset="0"/>
              <a:ea typeface="Times New Roman"/>
              <a:cs typeface="Times New Roman"/>
            </a:endParaRPr>
          </a:p>
          <a:p>
            <a:pPr lvl="0" algn="just"/>
            <a:r>
              <a:rPr lang="es-ES" sz="1600" b="1" i="1" dirty="0" smtClean="0">
                <a:solidFill>
                  <a:prstClr val="black"/>
                </a:solidFill>
                <a:ea typeface="Times New Roman"/>
                <a:cs typeface="Times New Roman"/>
              </a:rPr>
              <a:t>De </a:t>
            </a:r>
            <a:r>
              <a:rPr lang="es-ES" sz="1600" b="1" i="1" dirty="0">
                <a:solidFill>
                  <a:prstClr val="black"/>
                </a:solidFill>
                <a:ea typeface="Times New Roman"/>
                <a:cs typeface="Times New Roman"/>
              </a:rPr>
              <a:t>la I a la II Parte </a:t>
            </a:r>
            <a:r>
              <a:rPr lang="es-ES" sz="1600" i="1" dirty="0">
                <a:solidFill>
                  <a:prstClr val="black"/>
                </a:solidFill>
                <a:ea typeface="Times New Roman"/>
                <a:cs typeface="Times New Roman"/>
              </a:rPr>
              <a:t>de El Quijote observamos la evolución de la historia, del personaje y del punto de vista del autor. Cervantes supera y trasciende el propósito inicial de hacer un libro de burlas y finalmente escribe la gran novela </a:t>
            </a:r>
            <a:r>
              <a:rPr lang="es-ES" sz="1600" i="1" dirty="0" smtClean="0">
                <a:solidFill>
                  <a:prstClr val="black"/>
                </a:solidFill>
                <a:ea typeface="Times New Roman"/>
                <a:cs typeface="Times New Roman"/>
              </a:rPr>
              <a:t>universal, objeto de muy distintas interpretaciones en distintas épocas.</a:t>
            </a:r>
            <a:endParaRPr lang="es-ES" sz="1600" i="1" dirty="0">
              <a:solidFill>
                <a:prstClr val="black"/>
              </a:solidFill>
              <a:ea typeface="Times New Roman"/>
              <a:cs typeface="Times New Roman"/>
            </a:endParaRPr>
          </a:p>
          <a:p>
            <a:pPr algn="just">
              <a:spcAft>
                <a:spcPts val="0"/>
              </a:spcAft>
            </a:pPr>
            <a:endParaRPr lang="es-ES" sz="1500" i="1" dirty="0" smtClean="0">
              <a:latin typeface="Lucida Handwriting" panose="03010101010101010101" pitchFamily="66" charset="0"/>
              <a:ea typeface="Times New Roman"/>
              <a:cs typeface="Times New Roman"/>
            </a:endParaRPr>
          </a:p>
          <a:p>
            <a:pPr algn="just">
              <a:spcAft>
                <a:spcPts val="0"/>
              </a:spcAft>
            </a:pPr>
            <a:endParaRPr lang="es-ES" sz="1500" dirty="0">
              <a:effectLst/>
              <a:latin typeface="Lucida Handwriting" panose="03010101010101010101" pitchFamily="66" charset="0"/>
              <a:ea typeface="Times New Roman"/>
              <a:cs typeface="Times New Roman"/>
            </a:endParaRPr>
          </a:p>
        </p:txBody>
      </p:sp>
      <p:sp>
        <p:nvSpPr>
          <p:cNvPr id="3" name="2 Rectángulo"/>
          <p:cNvSpPr/>
          <p:nvPr/>
        </p:nvSpPr>
        <p:spPr>
          <a:xfrm>
            <a:off x="179512" y="116632"/>
            <a:ext cx="8856984" cy="677108"/>
          </a:xfrm>
          <a:prstGeom prst="rect">
            <a:avLst/>
          </a:prstGeom>
        </p:spPr>
        <p:txBody>
          <a:bodyPr wrap="square">
            <a:spAutoFit/>
          </a:bodyPr>
          <a:lstStyle/>
          <a:p>
            <a:pPr algn="ctr">
              <a:spcAft>
                <a:spcPts val="0"/>
              </a:spcAft>
            </a:pPr>
            <a:r>
              <a:rPr lang="es-ES" sz="2000" b="1" dirty="0">
                <a:solidFill>
                  <a:srgbClr val="FF0000"/>
                </a:solidFill>
                <a:latin typeface="Thorndale"/>
                <a:ea typeface="Times New Roman"/>
                <a:cs typeface="Times New Roman"/>
              </a:rPr>
              <a:t>INTENCIÓN INICIAL DEL AUTOR</a:t>
            </a:r>
            <a:endParaRPr lang="es-ES" sz="1600" b="1" dirty="0">
              <a:solidFill>
                <a:srgbClr val="FF0000"/>
              </a:solidFill>
              <a:latin typeface="Comic Sans MS"/>
              <a:ea typeface="Times New Roman"/>
              <a:cs typeface="Times New Roman"/>
            </a:endParaRPr>
          </a:p>
          <a:p>
            <a:pPr>
              <a:spcAft>
                <a:spcPts val="0"/>
              </a:spcAft>
            </a:pPr>
            <a:r>
              <a:rPr lang="es-ES" b="1" dirty="0">
                <a:latin typeface="Thorndale"/>
                <a:ea typeface="Times New Roman"/>
                <a:cs typeface="Times New Roman"/>
              </a:rPr>
              <a:t> PARODIA O IMITACIÓN </a:t>
            </a:r>
            <a:r>
              <a:rPr lang="es-ES" b="1" dirty="0" smtClean="0">
                <a:latin typeface="Thorndale"/>
                <a:ea typeface="Times New Roman"/>
                <a:cs typeface="Times New Roman"/>
              </a:rPr>
              <a:t>BURLESCA DE LOS LIBROS DE CABALLERÍA</a:t>
            </a:r>
            <a:endParaRPr lang="es-ES" sz="1600" dirty="0">
              <a:effectLst/>
              <a:latin typeface="Comic Sans MS"/>
              <a:ea typeface="Times New Roman"/>
              <a:cs typeface="Times New Roman"/>
            </a:endParaRPr>
          </a:p>
        </p:txBody>
      </p:sp>
      <p:pic>
        <p:nvPicPr>
          <p:cNvPr id="1027" name="Picture 3" descr="Quijote iii"/>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724128" y="829843"/>
            <a:ext cx="3312368" cy="562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9</a:t>
            </a:fld>
            <a:endParaRPr lang="es-ES"/>
          </a:p>
        </p:txBody>
      </p:sp>
    </p:spTree>
    <p:extLst>
      <p:ext uri="{BB962C8B-B14F-4D97-AF65-F5344CB8AC3E}">
        <p14:creationId xmlns:p14="http://schemas.microsoft.com/office/powerpoint/2010/main" val="37253658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uadrícula">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1257</TotalTime>
  <Words>3802</Words>
  <Application>Microsoft Office PowerPoint</Application>
  <PresentationFormat>Presentación en pantalla (4:3)</PresentationFormat>
  <Paragraphs>213</Paragraphs>
  <Slides>35</Slides>
  <Notes>0</Notes>
  <HiddenSlides>0</HiddenSlides>
  <MMClips>0</MMClips>
  <ScaleCrop>false</ScaleCrop>
  <HeadingPairs>
    <vt:vector size="4" baseType="variant">
      <vt:variant>
        <vt:lpstr>Tema</vt:lpstr>
      </vt:variant>
      <vt:variant>
        <vt:i4>2</vt:i4>
      </vt:variant>
      <vt:variant>
        <vt:lpstr>Títulos de diapositiva</vt:lpstr>
      </vt:variant>
      <vt:variant>
        <vt:i4>35</vt:i4>
      </vt:variant>
    </vt:vector>
  </HeadingPairs>
  <TitlesOfParts>
    <vt:vector size="37" baseType="lpstr">
      <vt:lpstr>Civil</vt:lpstr>
      <vt:lpstr>Tema de Office</vt:lpstr>
      <vt:lpstr>CERVANTES Y EL QUIJOTE</vt:lpstr>
      <vt:lpstr>Presentación de PowerPoint</vt:lpstr>
      <vt:lpstr>Presentación de PowerPoint</vt:lpstr>
      <vt:lpstr>Don  Quijote de la Mancha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  Quijote de la Mancha</dc:title>
  <dc:creator>Mª Dolores</dc:creator>
  <cp:lastModifiedBy>Mª Dolores</cp:lastModifiedBy>
  <cp:revision>89</cp:revision>
  <dcterms:created xsi:type="dcterms:W3CDTF">2014-03-07T17:43:56Z</dcterms:created>
  <dcterms:modified xsi:type="dcterms:W3CDTF">2015-05-11T21:17:21Z</dcterms:modified>
</cp:coreProperties>
</file>