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DE0720-653C-81E2-1148-5161674E5DDA}" v="192" dt="2023-07-10T13:27:52.629"/>
    <p1510:client id="{79856AAD-D2F7-4AF6-8F5B-853C66BD7248}" v="419" dt="2023-07-10T09:13:47.8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7458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5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7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06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5348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75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73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40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40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4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05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EB54D17-3792-403D-9127-495845021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Los </a:t>
            </a:r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2D289C9-2D91-4EB6-8AB1-4A6B9ADDE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1" descr="Nubes rosas y azules">
            <a:extLst>
              <a:ext uri="{FF2B5EF4-FFF2-40B4-BE49-F238E27FC236}">
                <a16:creationId xmlns:a16="http://schemas.microsoft.com/office/drawing/2014/main" id="{41C304A0-10AE-84DE-0844-ABF2450D051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4286" r="-2" b="-2"/>
          <a:stretch/>
        </p:blipFill>
        <p:spPr>
          <a:xfrm>
            <a:off x="-84647" y="-181853"/>
            <a:ext cx="12191980" cy="685799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578D0A2-E445-42AA-B46D-18B97DD457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custGeom>
            <a:avLst/>
            <a:gdLst>
              <a:gd name="connsiteX0" fmla="*/ 1028700 w 12192000"/>
              <a:gd name="connsiteY0" fmla="*/ 1028700 h 6858000"/>
              <a:gd name="connsiteX1" fmla="*/ 1028700 w 12192000"/>
              <a:gd name="connsiteY1" fmla="*/ 5829300 h 6858000"/>
              <a:gd name="connsiteX2" fmla="*/ 11163300 w 12192000"/>
              <a:gd name="connsiteY2" fmla="*/ 5829300 h 6858000"/>
              <a:gd name="connsiteX3" fmla="*/ 11163300 w 12192000"/>
              <a:gd name="connsiteY3" fmla="*/ 1028700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028700" y="1028700"/>
                </a:moveTo>
                <a:lnTo>
                  <a:pt x="1028700" y="5829300"/>
                </a:lnTo>
                <a:lnTo>
                  <a:pt x="11163300" y="5829300"/>
                </a:lnTo>
                <a:lnTo>
                  <a:pt x="11163300" y="102870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61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02D8A37-7ADA-4A7D-4682-261456E64FC7}"/>
              </a:ext>
            </a:extLst>
          </p:cNvPr>
          <p:cNvSpPr txBox="1"/>
          <p:nvPr/>
        </p:nvSpPr>
        <p:spPr>
          <a:xfrm>
            <a:off x="4037765" y="1110802"/>
            <a:ext cx="492187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2800" b="1" dirty="0">
                <a:solidFill>
                  <a:srgbClr val="00B050"/>
                </a:solidFill>
              </a:rPr>
              <a:t>INSTRUCCIONES</a:t>
            </a:r>
            <a:endParaRPr lang="es-ES" sz="2800">
              <a:solidFill>
                <a:srgbClr val="00B050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F94D194-C046-B0E3-1F07-F084DD38171F}"/>
              </a:ext>
            </a:extLst>
          </p:cNvPr>
          <p:cNvSpPr txBox="1"/>
          <p:nvPr/>
        </p:nvSpPr>
        <p:spPr>
          <a:xfrm>
            <a:off x="8183450" y="2736760"/>
            <a:ext cx="2743200" cy="457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13" name="Onda 12">
            <a:extLst>
              <a:ext uri="{FF2B5EF4-FFF2-40B4-BE49-F238E27FC236}">
                <a16:creationId xmlns:a16="http://schemas.microsoft.com/office/drawing/2014/main" id="{A9CB858B-E590-0DBC-0EFA-7F8B84B5A4FE}"/>
              </a:ext>
            </a:extLst>
          </p:cNvPr>
          <p:cNvSpPr/>
          <p:nvPr/>
        </p:nvSpPr>
        <p:spPr>
          <a:xfrm>
            <a:off x="1486287" y="3869923"/>
            <a:ext cx="2543577" cy="1148366"/>
          </a:xfrm>
          <a:prstGeom prst="wav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AF75D8F-8A4D-3A89-FB7A-917A73897A05}"/>
              </a:ext>
            </a:extLst>
          </p:cNvPr>
          <p:cNvSpPr txBox="1"/>
          <p:nvPr/>
        </p:nvSpPr>
        <p:spPr>
          <a:xfrm>
            <a:off x="1929744" y="4167149"/>
            <a:ext cx="242122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ea typeface="+mn-lt"/>
                <a:cs typeface="+mn-lt"/>
              </a:rPr>
              <a:t>2 .OBSERVA BIEN LOS DIBUJOS</a:t>
            </a:r>
            <a:endParaRPr lang="es-ES" dirty="0">
              <a:solidFill>
                <a:schemeClr val="bg1"/>
              </a:solidFill>
              <a:ea typeface="+mn-lt"/>
              <a:cs typeface="+mn-lt"/>
            </a:endParaRPr>
          </a:p>
          <a:p>
            <a:pPr algn="l"/>
            <a:endParaRPr lang="es-ES" dirty="0"/>
          </a:p>
        </p:txBody>
      </p:sp>
      <p:sp>
        <p:nvSpPr>
          <p:cNvPr id="20" name="Onda 19">
            <a:extLst>
              <a:ext uri="{FF2B5EF4-FFF2-40B4-BE49-F238E27FC236}">
                <a16:creationId xmlns:a16="http://schemas.microsoft.com/office/drawing/2014/main" id="{1DD23049-B62A-BFCF-5725-A90DC118BBE4}"/>
              </a:ext>
            </a:extLst>
          </p:cNvPr>
          <p:cNvSpPr/>
          <p:nvPr/>
        </p:nvSpPr>
        <p:spPr>
          <a:xfrm>
            <a:off x="4787990" y="4244811"/>
            <a:ext cx="2838866" cy="1486584"/>
          </a:xfrm>
          <a:prstGeom prst="wav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5C3A72A-CE27-1F1C-7C6E-15C35CF9D131}"/>
              </a:ext>
            </a:extLst>
          </p:cNvPr>
          <p:cNvSpPr txBox="1"/>
          <p:nvPr/>
        </p:nvSpPr>
        <p:spPr>
          <a:xfrm>
            <a:off x="4786797" y="4689907"/>
            <a:ext cx="284903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Bembo"/>
              </a:rPr>
              <a:t>3</a:t>
            </a:r>
            <a:r>
              <a:rPr lang="es-ES" sz="1800" b="1" dirty="0">
                <a:solidFill>
                  <a:srgbClr val="FF0000"/>
                </a:solidFill>
                <a:latin typeface="Bembo"/>
              </a:rPr>
              <a:t>. </a:t>
            </a:r>
            <a:r>
              <a:rPr lang="es-ES" b="1" dirty="0">
                <a:solidFill>
                  <a:srgbClr val="FF0000"/>
                </a:solidFill>
                <a:latin typeface="Bembo"/>
              </a:rPr>
              <a:t>LEE </a:t>
            </a:r>
            <a:r>
              <a:rPr lang="es-ES" sz="1800" b="1" dirty="0">
                <a:solidFill>
                  <a:srgbClr val="FF0000"/>
                </a:solidFill>
                <a:latin typeface="Bembo"/>
              </a:rPr>
              <a:t>CADA PALABRA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3" name="Onda 22">
            <a:extLst>
              <a:ext uri="{FF2B5EF4-FFF2-40B4-BE49-F238E27FC236}">
                <a16:creationId xmlns:a16="http://schemas.microsoft.com/office/drawing/2014/main" id="{1BA7E57D-459E-06E9-0698-554C307D55E8}"/>
              </a:ext>
            </a:extLst>
          </p:cNvPr>
          <p:cNvSpPr/>
          <p:nvPr/>
        </p:nvSpPr>
        <p:spPr>
          <a:xfrm>
            <a:off x="8011730" y="3882445"/>
            <a:ext cx="2994338" cy="1594504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715B580C-2012-E12D-F63F-29E7454D8321}"/>
              </a:ext>
            </a:extLst>
          </p:cNvPr>
          <p:cNvSpPr txBox="1"/>
          <p:nvPr/>
        </p:nvSpPr>
        <p:spPr>
          <a:xfrm>
            <a:off x="8555059" y="4244215"/>
            <a:ext cx="26797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rgbClr val="0070C0"/>
                </a:solidFill>
                <a:ea typeface="+mn-lt"/>
                <a:cs typeface="+mn-lt"/>
              </a:rPr>
              <a:t>3. PIENSA PARA QUE UTILIZAMOS CADA SENTIDO</a:t>
            </a:r>
            <a:endParaRPr lang="es-ES" dirty="0">
              <a:solidFill>
                <a:srgbClr val="0070C0"/>
              </a:solidFill>
              <a:ea typeface="+mn-lt"/>
              <a:cs typeface="+mn-lt"/>
            </a:endParaRPr>
          </a:p>
          <a:p>
            <a:pPr algn="l"/>
            <a:endParaRPr lang="es-ES" dirty="0"/>
          </a:p>
        </p:txBody>
      </p:sp>
      <p:sp>
        <p:nvSpPr>
          <p:cNvPr id="25" name="Explosión: 8 puntos 24">
            <a:extLst>
              <a:ext uri="{FF2B5EF4-FFF2-40B4-BE49-F238E27FC236}">
                <a16:creationId xmlns:a16="http://schemas.microsoft.com/office/drawing/2014/main" id="{6C3E04BC-5648-EBE6-64EF-42DC9870E49F}"/>
              </a:ext>
            </a:extLst>
          </p:cNvPr>
          <p:cNvSpPr/>
          <p:nvPr/>
        </p:nvSpPr>
        <p:spPr>
          <a:xfrm>
            <a:off x="6965473" y="1115573"/>
            <a:ext cx="4711519" cy="2768955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A77E6AD-75E9-D591-1FBB-969A2B53F6C8}"/>
              </a:ext>
            </a:extLst>
          </p:cNvPr>
          <p:cNvSpPr txBox="1"/>
          <p:nvPr/>
        </p:nvSpPr>
        <p:spPr>
          <a:xfrm>
            <a:off x="8132322" y="1813029"/>
            <a:ext cx="2743200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4. ELIGE EL SENTIDO QUE UTILIZAMOS 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551656C-FA9C-B66A-9D75-50CBB8A2DA28}"/>
              </a:ext>
            </a:extLst>
          </p:cNvPr>
          <p:cNvSpPr txBox="1"/>
          <p:nvPr/>
        </p:nvSpPr>
        <p:spPr>
          <a:xfrm>
            <a:off x="1234225" y="5272288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María Socorro Montero</a:t>
            </a:r>
          </a:p>
          <a:p>
            <a:r>
              <a:rPr lang="es-ES" b="1" dirty="0">
                <a:solidFill>
                  <a:schemeClr val="bg1"/>
                </a:solidFill>
              </a:rPr>
              <a:t>Educación Infantil (5)</a:t>
            </a:r>
          </a:p>
        </p:txBody>
      </p:sp>
      <p:sp>
        <p:nvSpPr>
          <p:cNvPr id="2" name="Onda 1">
            <a:extLst>
              <a:ext uri="{FF2B5EF4-FFF2-40B4-BE49-F238E27FC236}">
                <a16:creationId xmlns:a16="http://schemas.microsoft.com/office/drawing/2014/main" id="{E7298E38-56A1-E351-E3B3-461BAAECB4E7}"/>
              </a:ext>
            </a:extLst>
          </p:cNvPr>
          <p:cNvSpPr/>
          <p:nvPr/>
        </p:nvSpPr>
        <p:spPr>
          <a:xfrm>
            <a:off x="1275291" y="2677584"/>
            <a:ext cx="2698749" cy="1195916"/>
          </a:xfrm>
          <a:prstGeom prst="wav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Pergamino: vertical 5">
            <a:extLst>
              <a:ext uri="{FF2B5EF4-FFF2-40B4-BE49-F238E27FC236}">
                <a16:creationId xmlns:a16="http://schemas.microsoft.com/office/drawing/2014/main" id="{4A452B38-C2DA-B3D7-D609-125C2ECF2C87}"/>
              </a:ext>
            </a:extLst>
          </p:cNvPr>
          <p:cNvSpPr/>
          <p:nvPr/>
        </p:nvSpPr>
        <p:spPr>
          <a:xfrm>
            <a:off x="1235604" y="1243541"/>
            <a:ext cx="2264832" cy="1132417"/>
          </a:xfrm>
          <a:prstGeom prst="verticalScroll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4E26710-D5A8-9C9D-6520-3C99CBD70448}"/>
              </a:ext>
            </a:extLst>
          </p:cNvPr>
          <p:cNvSpPr txBox="1"/>
          <p:nvPr/>
        </p:nvSpPr>
        <p:spPr>
          <a:xfrm>
            <a:off x="1486958" y="1624542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LOS SENTIDOS</a:t>
            </a:r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E420904-395B-9BF9-AB10-3F71BA36FC27}"/>
              </a:ext>
            </a:extLst>
          </p:cNvPr>
          <p:cNvSpPr txBox="1"/>
          <p:nvPr/>
        </p:nvSpPr>
        <p:spPr>
          <a:xfrm>
            <a:off x="1293812" y="3063875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1.BUSCA A TU EQUIPO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4" name="Gráfico 14" descr="Brazo musculoso con relleno sólido">
            <a:extLst>
              <a:ext uri="{FF2B5EF4-FFF2-40B4-BE49-F238E27FC236}">
                <a16:creationId xmlns:a16="http://schemas.microsoft.com/office/drawing/2014/main" id="{A04F7584-3D20-BF8C-C5D4-FF81628F0D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11134" y="2252134"/>
            <a:ext cx="2163232" cy="1443566"/>
          </a:xfrm>
          <a:prstGeom prst="rect">
            <a:avLst/>
          </a:prstGeom>
        </p:spPr>
      </p:pic>
      <p:pic>
        <p:nvPicPr>
          <p:cNvPr id="15" name="Grabación">
            <a:hlinkClick r:id="" action="ppaction://media"/>
            <a:extLst>
              <a:ext uri="{FF2B5EF4-FFF2-40B4-BE49-F238E27FC236}">
                <a16:creationId xmlns:a16="http://schemas.microsoft.com/office/drawing/2014/main" id="{EAF57972-F7EB-8F84-37EE-5D426D46F7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239375" y="185208"/>
            <a:ext cx="730250" cy="730250"/>
          </a:xfrm>
          <a:prstGeom prst="rect">
            <a:avLst/>
          </a:prstGeom>
        </p:spPr>
      </p:pic>
      <p:pic>
        <p:nvPicPr>
          <p:cNvPr id="16" name="Gráfico 16" descr="Mano con dedo índice apuntando a la derecha con relleno sólido">
            <a:extLst>
              <a:ext uri="{FF2B5EF4-FFF2-40B4-BE49-F238E27FC236}">
                <a16:creationId xmlns:a16="http://schemas.microsoft.com/office/drawing/2014/main" id="{DC5BEE3B-5D49-58D8-B573-7D47034B6E3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321800" y="931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AdornVTI">
  <a:themeElements>
    <a:clrScheme name="AnalogousFromLightSeedLeftStep">
      <a:dk1>
        <a:srgbClr val="000000"/>
      </a:dk1>
      <a:lt1>
        <a:srgbClr val="FFFFFF"/>
      </a:lt1>
      <a:dk2>
        <a:srgbClr val="242B41"/>
      </a:dk2>
      <a:lt2>
        <a:srgbClr val="E2E8E2"/>
      </a:lt2>
      <a:accent1>
        <a:srgbClr val="D08CD0"/>
      </a:accent1>
      <a:accent2>
        <a:srgbClr val="A472C6"/>
      </a:accent2>
      <a:accent3>
        <a:srgbClr val="988CD0"/>
      </a:accent3>
      <a:accent4>
        <a:srgbClr val="7286C6"/>
      </a:accent4>
      <a:accent5>
        <a:srgbClr val="73AAC6"/>
      </a:accent5>
      <a:accent6>
        <a:srgbClr val="66B0AB"/>
      </a:accent6>
      <a:hlink>
        <a:srgbClr val="568F57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AdornVTI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170</cp:revision>
  <dcterms:created xsi:type="dcterms:W3CDTF">2023-07-10T08:44:57Z</dcterms:created>
  <dcterms:modified xsi:type="dcterms:W3CDTF">2023-07-10T13:44:17Z</dcterms:modified>
</cp:coreProperties>
</file>