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2FA0F-01D7-A3EF-5500-14CDB82F7134}" v="71" dt="2024-02-18T17:47:29.719"/>
    <p1510:client id="{89DEE3B4-BAA0-4FE4-3361-128B81BC62C1}" v="649" dt="2024-02-19T18:20:29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4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9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7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1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5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9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8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0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1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0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0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0C1AD96-9E5C-404E-AE41-620A0CAAE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1BC96B7-D87D-4C65-9708-FF386D51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47131A5-3373-4D59-98C9-2A0238C4A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FFB972-0814-4317-B6E8-7E2A5EB91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n 4" descr="Textura de cinta de película abstracta">
            <a:extLst>
              <a:ext uri="{FF2B5EF4-FFF2-40B4-BE49-F238E27FC236}">
                <a16:creationId xmlns:a16="http://schemas.microsoft.com/office/drawing/2014/main" id="{F8A20F83-DC39-0EAA-039D-5A919E18D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42" r="14400" b="1"/>
          <a:stretch/>
        </p:blipFill>
        <p:spPr>
          <a:xfrm>
            <a:off x="643467" y="643467"/>
            <a:ext cx="5130799" cy="557106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EF766C1-8F48-49D1-9462-AFF4AFB71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1" descr="Lápices de colores dentro de un portalápices que está encima de una mesa de madera">
            <a:extLst>
              <a:ext uri="{FF2B5EF4-FFF2-40B4-BE49-F238E27FC236}">
                <a16:creationId xmlns:a16="http://schemas.microsoft.com/office/drawing/2014/main" id="{02AEDC68-52BF-429A-FB52-D88A05521E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26" r="-2" b="-2"/>
          <a:stretch/>
        </p:blipFill>
        <p:spPr>
          <a:xfrm>
            <a:off x="6423321" y="643467"/>
            <a:ext cx="5130799" cy="55710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EC3C2D-DED7-167C-D3A4-CB15D3CC3236}"/>
              </a:ext>
            </a:extLst>
          </p:cNvPr>
          <p:cNvSpPr txBox="1"/>
          <p:nvPr/>
        </p:nvSpPr>
        <p:spPr>
          <a:xfrm>
            <a:off x="1405467" y="1524000"/>
            <a:ext cx="374226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INSTRUCCIONES PARA REALIZAR TU ESPACIO DE ACTIVIDADES...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70614F-F4E0-1D84-ABC7-D67D142B1AF0}"/>
              </a:ext>
            </a:extLst>
          </p:cNvPr>
          <p:cNvSpPr txBox="1"/>
          <p:nvPr/>
        </p:nvSpPr>
        <p:spPr>
          <a:xfrm>
            <a:off x="6710711" y="1529111"/>
            <a:ext cx="4673600" cy="353943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s-ES" sz="1600" b="1" dirty="0">
                <a:solidFill>
                  <a:schemeClr val="bg1"/>
                </a:solidFill>
              </a:rPr>
              <a:t>Debes entender correctamente lo que se pide en cada actividad.</a:t>
            </a:r>
          </a:p>
          <a:p>
            <a:endParaRPr lang="es-ES" sz="1600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s-ES" sz="1600" b="1" dirty="0">
                <a:solidFill>
                  <a:schemeClr val="bg1"/>
                </a:solidFill>
              </a:rPr>
              <a:t>Hasta la actividad número 3 es obligatorio. Si al llegar a esta actividad has encontrado alguna dificultad pasa directamente al repostaje, después podrás continuar a la meta o podrás regresar para comprender  mejor las actividades en las que has tenido problemas.</a:t>
            </a:r>
          </a:p>
          <a:p>
            <a:endParaRPr lang="es-ES" sz="1600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s-ES" sz="1600" b="1" dirty="0">
                <a:solidFill>
                  <a:schemeClr val="bg1"/>
                </a:solidFill>
              </a:rPr>
              <a:t>Recuerda disfrutar en el proceso. No se trata de llegar lo antes posible, se trata de hacerlo bien, no llegar antes que nadie.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AC27C7-175A-9509-5092-A7DE3DE66B3B}"/>
              </a:ext>
            </a:extLst>
          </p:cNvPr>
          <p:cNvSpPr txBox="1"/>
          <p:nvPr/>
        </p:nvSpPr>
        <p:spPr>
          <a:xfrm>
            <a:off x="6790266" y="5554133"/>
            <a:ext cx="20827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Julio Ortega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68D625-138B-A0A9-39E7-7E166004F0CC}"/>
              </a:ext>
            </a:extLst>
          </p:cNvPr>
          <p:cNvSpPr txBox="1"/>
          <p:nvPr/>
        </p:nvSpPr>
        <p:spPr>
          <a:xfrm>
            <a:off x="9855199" y="795866"/>
            <a:ext cx="11853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2º ESO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1B2F2F"/>
      </a:dk2>
      <a:lt2>
        <a:srgbClr val="F3F1F0"/>
      </a:lt2>
      <a:accent1>
        <a:srgbClr val="3B9EB1"/>
      </a:accent1>
      <a:accent2>
        <a:srgbClr val="46B196"/>
      </a:accent2>
      <a:accent3>
        <a:srgbClr val="4D7FC3"/>
      </a:accent3>
      <a:accent4>
        <a:srgbClr val="B13B3E"/>
      </a:accent4>
      <a:accent5>
        <a:srgbClr val="C37B4D"/>
      </a:accent5>
      <a:accent6>
        <a:srgbClr val="B19B3B"/>
      </a:accent6>
      <a:hlink>
        <a:srgbClr val="BF5641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SavonVTI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63</cp:revision>
  <dcterms:created xsi:type="dcterms:W3CDTF">2024-02-18T17:40:07Z</dcterms:created>
  <dcterms:modified xsi:type="dcterms:W3CDTF">2024-02-19T18:22:56Z</dcterms:modified>
</cp:coreProperties>
</file>