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</p:sldIdLst>
  <p:sldSz cx="12192000" cy="6858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6" y="-4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200F582-2826-4390-8885-3F40C66E05A3}" type="slidenum">
              <a:rPr lang="es-ES" sz="3600" b="0" strike="noStrike" spc="-1" smtClean="0">
                <a:solidFill>
                  <a:srgbClr val="FFFFFF"/>
                </a:solidFill>
                <a:latin typeface="Trebuchet MS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200F582-2826-4390-8885-3F40C66E05A3}" type="slidenum">
              <a:rPr lang="es-ES" sz="3600" b="0" strike="noStrike" spc="-1" smtClean="0">
                <a:solidFill>
                  <a:srgbClr val="FFFFFF"/>
                </a:solidFill>
                <a:latin typeface="Trebuchet MS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200F582-2826-4390-8885-3F40C66E05A3}" type="slidenum">
              <a:rPr lang="es-ES" sz="3600" b="0" strike="noStrike" spc="-1" smtClean="0">
                <a:solidFill>
                  <a:srgbClr val="FFFFFF"/>
                </a:solidFill>
                <a:latin typeface="Trebuchet MS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200F582-2826-4390-8885-3F40C66E05A3}" type="slidenum">
              <a:rPr lang="es-ES" sz="3600" b="0" strike="noStrike" spc="-1" smtClean="0">
                <a:solidFill>
                  <a:srgbClr val="FFFFFF"/>
                </a:solidFill>
                <a:latin typeface="Trebuchet MS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200F582-2826-4390-8885-3F40C66E05A3}" type="slidenum">
              <a:rPr lang="es-ES" sz="3600" b="0" strike="noStrike" spc="-1" smtClean="0">
                <a:solidFill>
                  <a:srgbClr val="FFFFFF"/>
                </a:solidFill>
                <a:latin typeface="Trebuchet MS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200F582-2826-4390-8885-3F40C66E05A3}" type="slidenum">
              <a:rPr lang="es-ES" sz="3600" b="0" strike="noStrike" spc="-1" smtClean="0">
                <a:solidFill>
                  <a:srgbClr val="FFFFFF"/>
                </a:solidFill>
                <a:latin typeface="Trebuchet MS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200F582-2826-4390-8885-3F40C66E05A3}" type="slidenum">
              <a:rPr lang="es-ES" sz="3600" b="0" strike="noStrike" spc="-1" smtClean="0">
                <a:solidFill>
                  <a:srgbClr val="FFFFFF"/>
                </a:solidFill>
                <a:latin typeface="Trebuchet MS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200F582-2826-4390-8885-3F40C66E05A3}" type="slidenum">
              <a:rPr lang="es-ES" sz="3600" b="0" strike="noStrike" spc="-1" smtClean="0">
                <a:solidFill>
                  <a:srgbClr val="FFFFFF"/>
                </a:solidFill>
                <a:latin typeface="Trebuchet MS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200F582-2826-4390-8885-3F40C66E05A3}" type="slidenum">
              <a:rPr lang="es-ES" sz="3600" b="0" strike="noStrike" spc="-1" smtClean="0">
                <a:solidFill>
                  <a:srgbClr val="FFFFFF"/>
                </a:solidFill>
                <a:latin typeface="Trebuchet MS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200F582-2826-4390-8885-3F40C66E05A3}" type="slidenum">
              <a:rPr lang="es-ES" sz="3600" b="0" strike="noStrike" spc="-1" smtClean="0">
                <a:solidFill>
                  <a:srgbClr val="FFFFFF"/>
                </a:solidFill>
                <a:latin typeface="Trebuchet MS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200F582-2826-4390-8885-3F40C66E05A3}" type="slidenum">
              <a:rPr lang="es-ES" sz="3600" b="0" strike="noStrike" spc="-1" smtClean="0">
                <a:solidFill>
                  <a:srgbClr val="FFFFFF"/>
                </a:solidFill>
                <a:latin typeface="Trebuchet MS"/>
              </a:rPr>
              <a:pPr indent="0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indent="0">
              <a:buNone/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&lt;fecha/hora&gt;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1400" b="0" strike="noStrike" spc="-1" smtClean="0">
                <a:solidFill>
                  <a:srgbClr val="000000"/>
                </a:solidFill>
                <a:latin typeface="Times New Roman"/>
              </a:rPr>
              <a:t>&lt;pie de página&gt;</a:t>
            </a:r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042A9AF-01A0-46DF-856D-CE11D567932C}" type="slidenum">
              <a:rPr lang="es-ES" sz="1000" b="0" strike="noStrike" spc="-1" smtClean="0">
                <a:solidFill>
                  <a:srgbClr val="000000"/>
                </a:solidFill>
                <a:latin typeface="Garamond"/>
              </a:rPr>
              <a:pPr indent="0" algn="r">
                <a:lnSpc>
                  <a:spcPct val="100000"/>
                </a:lnSpc>
                <a:buNone/>
                <a:tabLst>
                  <a:tab pos="0" algn="l"/>
                </a:tabLst>
              </a:pPr>
              <a:t>‹Nº›</a:t>
            </a:fld>
            <a:endParaRPr lang="es-E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9.jpe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6.png"/><Relationship Id="rId9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pn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png"/><Relationship Id="rId10" Type="http://schemas.openxmlformats.org/officeDocument/2006/relationships/image" Target="../media/image142.jpeg"/><Relationship Id="rId4" Type="http://schemas.openxmlformats.org/officeDocument/2006/relationships/image" Target="../media/image136.png"/><Relationship Id="rId9" Type="http://schemas.openxmlformats.org/officeDocument/2006/relationships/image" Target="../media/image14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jpeg"/><Relationship Id="rId4" Type="http://schemas.openxmlformats.org/officeDocument/2006/relationships/image" Target="../media/image16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2.png"/><Relationship Id="rId7" Type="http://schemas.openxmlformats.org/officeDocument/2006/relationships/image" Target="../media/image175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81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70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2.jpeg"/><Relationship Id="rId4" Type="http://schemas.openxmlformats.org/officeDocument/2006/relationships/image" Target="../media/image16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13" Type="http://schemas.openxmlformats.org/officeDocument/2006/relationships/image" Target="../media/image194.jpeg"/><Relationship Id="rId3" Type="http://schemas.openxmlformats.org/officeDocument/2006/relationships/image" Target="../media/image182.jpeg"/><Relationship Id="rId7" Type="http://schemas.openxmlformats.org/officeDocument/2006/relationships/image" Target="../media/image188.jpeg"/><Relationship Id="rId12" Type="http://schemas.openxmlformats.org/officeDocument/2006/relationships/image" Target="../media/image193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jpeg"/><Relationship Id="rId10" Type="http://schemas.openxmlformats.org/officeDocument/2006/relationships/image" Target="../media/image191.png"/><Relationship Id="rId4" Type="http://schemas.openxmlformats.org/officeDocument/2006/relationships/image" Target="../media/image185.jpeg"/><Relationship Id="rId9" Type="http://schemas.openxmlformats.org/officeDocument/2006/relationships/image" Target="../media/image19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7" Type="http://schemas.openxmlformats.org/officeDocument/2006/relationships/image" Target="../media/image202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jpe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10" Type="http://schemas.openxmlformats.org/officeDocument/2006/relationships/image" Target="../media/image211.jpeg"/><Relationship Id="rId4" Type="http://schemas.openxmlformats.org/officeDocument/2006/relationships/image" Target="../media/image205.jpeg"/><Relationship Id="rId9" Type="http://schemas.openxmlformats.org/officeDocument/2006/relationships/image" Target="../media/image21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7" Type="http://schemas.openxmlformats.org/officeDocument/2006/relationships/image" Target="../media/image170.pn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22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jpeg"/><Relationship Id="rId9" Type="http://schemas.openxmlformats.org/officeDocument/2006/relationships/image" Target="../media/image24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 idx="4294967295"/>
          </p:nvPr>
        </p:nvSpPr>
        <p:spPr>
          <a:xfrm>
            <a:off x="238084" y="982662"/>
            <a:ext cx="11953917" cy="523241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8800" b="1" strike="noStrike" spc="-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HISTORY</a:t>
            </a:r>
            <a:br>
              <a:rPr lang="es-ES" sz="8800" b="1" strike="noStrike" spc="-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8800" b="1" spc="-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s-ES" sz="8800" b="1" spc="-1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s-ES" sz="8800" b="1" spc="-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s-ES" sz="8800" b="1" spc="-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sz="8800" b="1" spc="-1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iberian</a:t>
            </a:r>
            <a:r>
              <a:rPr lang="es-ES" sz="8800" b="1" spc="-1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8800" b="1" spc="-1" dirty="0" err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peninsula</a:t>
            </a:r>
            <a:endParaRPr lang="es-ES" sz="8800" b="0" strike="noStrike" spc="-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2" descr="EVOLUCIÓN DE LOS HOMÍNIDOS - ppt descargar"/>
          <p:cNvPicPr/>
          <p:nvPr/>
        </p:nvPicPr>
        <p:blipFill>
          <a:blip r:embed="rId2"/>
          <a:stretch/>
        </p:blipFill>
        <p:spPr>
          <a:xfrm>
            <a:off x="1833480" y="111960"/>
            <a:ext cx="8711640" cy="653328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5" name="Multiplicar 3"/>
          <p:cNvSpPr/>
          <p:nvPr/>
        </p:nvSpPr>
        <p:spPr>
          <a:xfrm>
            <a:off x="4733280" y="2150640"/>
            <a:ext cx="570600" cy="559080"/>
          </a:xfrm>
          <a:prstGeom prst="mathMultiply">
            <a:avLst>
              <a:gd name="adj1" fmla="val 11616"/>
            </a:avLst>
          </a:prstGeom>
          <a:solidFill>
            <a:srgbClr val="FF0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356" name="Multiplicar 6"/>
          <p:cNvSpPr/>
          <p:nvPr/>
        </p:nvSpPr>
        <p:spPr>
          <a:xfrm>
            <a:off x="6457320" y="2012040"/>
            <a:ext cx="570600" cy="559080"/>
          </a:xfrm>
          <a:prstGeom prst="mathMultiply">
            <a:avLst>
              <a:gd name="adj1" fmla="val 11616"/>
            </a:avLst>
          </a:prstGeom>
          <a:solidFill>
            <a:srgbClr val="FF0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357" name="Multiplicar 7"/>
          <p:cNvSpPr/>
          <p:nvPr/>
        </p:nvSpPr>
        <p:spPr>
          <a:xfrm>
            <a:off x="3180600" y="3552840"/>
            <a:ext cx="570600" cy="559080"/>
          </a:xfrm>
          <a:prstGeom prst="mathMultiply">
            <a:avLst>
              <a:gd name="adj1" fmla="val 11616"/>
            </a:avLst>
          </a:prstGeom>
          <a:solidFill>
            <a:srgbClr val="FF0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358" name="Multiplicar 8"/>
          <p:cNvSpPr/>
          <p:nvPr/>
        </p:nvSpPr>
        <p:spPr>
          <a:xfrm>
            <a:off x="5304600" y="4044240"/>
            <a:ext cx="570600" cy="559080"/>
          </a:xfrm>
          <a:prstGeom prst="mathMultiply">
            <a:avLst>
              <a:gd name="adj1" fmla="val 11616"/>
            </a:avLst>
          </a:prstGeom>
          <a:solidFill>
            <a:srgbClr val="FF0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359" name="Multiplicar 9"/>
          <p:cNvSpPr/>
          <p:nvPr/>
        </p:nvSpPr>
        <p:spPr>
          <a:xfrm>
            <a:off x="7639920" y="3764160"/>
            <a:ext cx="570600" cy="559080"/>
          </a:xfrm>
          <a:prstGeom prst="mathMultiply">
            <a:avLst>
              <a:gd name="adj1" fmla="val 11616"/>
            </a:avLst>
          </a:prstGeom>
          <a:solidFill>
            <a:srgbClr val="FF0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360" name="Multiplicar 10"/>
          <p:cNvSpPr/>
          <p:nvPr/>
        </p:nvSpPr>
        <p:spPr>
          <a:xfrm>
            <a:off x="9509400" y="2990160"/>
            <a:ext cx="570600" cy="559080"/>
          </a:xfrm>
          <a:prstGeom prst="mathMultiply">
            <a:avLst>
              <a:gd name="adj1" fmla="val 11616"/>
            </a:avLst>
          </a:prstGeom>
          <a:solidFill>
            <a:srgbClr val="FF0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361" name="Multiplicar 11"/>
          <p:cNvSpPr/>
          <p:nvPr/>
        </p:nvSpPr>
        <p:spPr>
          <a:xfrm>
            <a:off x="3816000" y="6073920"/>
            <a:ext cx="570600" cy="559080"/>
          </a:xfrm>
          <a:prstGeom prst="mathMultiply">
            <a:avLst>
              <a:gd name="adj1" fmla="val 11616"/>
            </a:avLst>
          </a:prstGeom>
          <a:solidFill>
            <a:srgbClr val="FF0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362" name="CuadroTexto 12"/>
          <p:cNvSpPr/>
          <p:nvPr/>
        </p:nvSpPr>
        <p:spPr>
          <a:xfrm>
            <a:off x="8593920" y="599040"/>
            <a:ext cx="48456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B050"/>
              </a:buClr>
              <a:buFont typeface="Wingdings" charset="2"/>
              <a:buChar char=""/>
            </a:pPr>
            <a:r>
              <a:rPr lang="es-ES" sz="6000" b="1" strike="noStrike" spc="-1">
                <a:solidFill>
                  <a:srgbClr val="00B050"/>
                </a:solidFill>
                <a:latin typeface="Trebuchet MS"/>
                <a:ea typeface="DejaVu Sans"/>
              </a:rPr>
              <a:t>.</a:t>
            </a:r>
            <a:endParaRPr lang="es-ES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idx="4294967295"/>
          </p:nvPr>
        </p:nvSpPr>
        <p:spPr>
          <a:xfrm>
            <a:off x="2600325" y="5559425"/>
            <a:ext cx="9591675" cy="153193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000" b="1" strike="noStrike" spc="-1" dirty="0" err="1">
                <a:solidFill>
                  <a:schemeClr val="tx1"/>
                </a:solidFill>
                <a:latin typeface="Trebuchet MS"/>
              </a:rPr>
              <a:t>First</a:t>
            </a:r>
            <a:r>
              <a:rPr lang="es-ES" sz="4000" b="1" strike="noStrike" spc="-1" dirty="0">
                <a:solidFill>
                  <a:schemeClr val="tx1"/>
                </a:solidFill>
                <a:latin typeface="Trebuchet MS"/>
              </a:rPr>
              <a:t> </a:t>
            </a:r>
            <a:r>
              <a:rPr lang="es-ES" sz="4000" b="1" strike="noStrike" spc="-1" dirty="0" err="1">
                <a:solidFill>
                  <a:schemeClr val="tx1"/>
                </a:solidFill>
                <a:latin typeface="Trebuchet MS"/>
              </a:rPr>
              <a:t>hominids</a:t>
            </a:r>
            <a:r>
              <a:rPr lang="es-ES" sz="4000" b="1" strike="noStrike" spc="-1" dirty="0">
                <a:solidFill>
                  <a:schemeClr val="tx1"/>
                </a:solidFill>
                <a:latin typeface="Trebuchet MS"/>
              </a:rPr>
              <a:t> in </a:t>
            </a:r>
            <a:r>
              <a:rPr lang="es-ES" sz="4000" b="1" strike="noStrike" spc="-1" dirty="0" err="1">
                <a:solidFill>
                  <a:schemeClr val="tx1"/>
                </a:solidFill>
                <a:latin typeface="Trebuchet MS"/>
              </a:rPr>
              <a:t>Europe</a:t>
            </a:r>
            <a:endParaRPr lang="es-ES" sz="40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364" name="Picture 2" descr="http://mujeresconciencia.com/app/uploads/2021/03/F1.large_.jpg"/>
          <p:cNvPicPr/>
          <p:nvPr/>
        </p:nvPicPr>
        <p:blipFill>
          <a:blip r:embed="rId2"/>
          <a:stretch/>
        </p:blipFill>
        <p:spPr>
          <a:xfrm>
            <a:off x="426240" y="127080"/>
            <a:ext cx="11126880" cy="578880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5" name="Picture 4" descr="Personaje De Dibujos Animados Feliz Del Hombre De Las Cavernas Que Soporta  Una Antorcha Ardiente Ilustración del Vector - Ilustración de antiguo,  cueva: 50236731"/>
          <p:cNvPicPr/>
          <p:nvPr/>
        </p:nvPicPr>
        <p:blipFill>
          <a:blip r:embed="rId3" cstate="print"/>
          <a:stretch/>
        </p:blipFill>
        <p:spPr>
          <a:xfrm>
            <a:off x="5567400" y="304920"/>
            <a:ext cx="1127880" cy="1167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n 1"/>
          <p:cNvPicPr/>
          <p:nvPr/>
        </p:nvPicPr>
        <p:blipFill>
          <a:blip r:embed="rId2"/>
          <a:srcRect l="18921" t="19460" r="19160" b="38399"/>
          <a:stretch/>
        </p:blipFill>
        <p:spPr>
          <a:xfrm>
            <a:off x="408960" y="952560"/>
            <a:ext cx="11301120" cy="5195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n 27" descr="Image result for primer ser humano"/>
          <p:cNvPicPr/>
          <p:nvPr/>
        </p:nvPicPr>
        <p:blipFill>
          <a:blip r:embed="rId2"/>
          <a:stretch/>
        </p:blipFill>
        <p:spPr>
          <a:xfrm>
            <a:off x="380960" y="1928802"/>
            <a:ext cx="2147400" cy="2146680"/>
          </a:xfrm>
          <a:prstGeom prst="rect">
            <a:avLst/>
          </a:prstGeom>
          <a:ln w="0">
            <a:noFill/>
          </a:ln>
        </p:spPr>
      </p:pic>
      <p:pic>
        <p:nvPicPr>
          <p:cNvPr id="368" name="Imagen 29" descr="Image result for descubrimiento del fuego"/>
          <p:cNvPicPr/>
          <p:nvPr/>
        </p:nvPicPr>
        <p:blipFill>
          <a:blip r:embed="rId3"/>
          <a:stretch/>
        </p:blipFill>
        <p:spPr>
          <a:xfrm>
            <a:off x="3229560" y="2428868"/>
            <a:ext cx="3172680" cy="2405932"/>
          </a:xfrm>
          <a:prstGeom prst="rect">
            <a:avLst/>
          </a:prstGeom>
          <a:ln w="0">
            <a:noFill/>
          </a:ln>
        </p:spPr>
      </p:pic>
      <p:sp>
        <p:nvSpPr>
          <p:cNvPr id="369" name="Imagen 30"/>
          <p:cNvSpPr txBox="1"/>
          <p:nvPr/>
        </p:nvSpPr>
        <p:spPr>
          <a:xfrm>
            <a:off x="9436680" y="2564280"/>
            <a:ext cx="1708200" cy="1299960"/>
          </a:xfrm>
          <a:prstGeom prst="rect">
            <a:avLst/>
          </a:prstGeom>
          <a:blipFill rotWithShape="0">
            <a:blip r:embed="rId4"/>
            <a:stretch/>
          </a:blipFill>
          <a:ln w="9525">
            <a:noFill/>
          </a:ln>
        </p:spPr>
        <p:txBody>
          <a:bodyPr lIns="90000" tIns="45000" rIns="90000" bIns="45000" anchor="t" anchorCtr="1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370" name="CuadroTexto 20"/>
          <p:cNvSpPr/>
          <p:nvPr/>
        </p:nvSpPr>
        <p:spPr>
          <a:xfrm>
            <a:off x="238084" y="4214818"/>
            <a:ext cx="27000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first</a:t>
            </a:r>
            <a:r>
              <a:rPr lang="es-ES" sz="20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humans</a:t>
            </a:r>
            <a:r>
              <a:rPr lang="es-ES" sz="20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evolved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CuadroTexto 21"/>
          <p:cNvSpPr/>
          <p:nvPr/>
        </p:nvSpPr>
        <p:spPr>
          <a:xfrm>
            <a:off x="6402240" y="2880000"/>
            <a:ext cx="2417760" cy="48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6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discovered fire</a:t>
            </a:r>
            <a:endParaRPr lang="es-E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CuadroTexto 22"/>
          <p:cNvSpPr/>
          <p:nvPr/>
        </p:nvSpPr>
        <p:spPr>
          <a:xfrm>
            <a:off x="9360000" y="3833640"/>
            <a:ext cx="213948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invented art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- Altamira-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1"/>
          <p:cNvSpPr>
            <a:spLocks noGrp="1"/>
          </p:cNvSpPr>
          <p:nvPr>
            <p:ph type="title" idx="4294967295"/>
          </p:nvPr>
        </p:nvSpPr>
        <p:spPr>
          <a:xfrm>
            <a:off x="238084" y="500042"/>
            <a:ext cx="11953916" cy="128588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buNone/>
            </a:pPr>
            <a:r>
              <a:rPr lang="es-ES" sz="6600" b="1" strike="noStrike" spc="-1" dirty="0" err="1">
                <a:solidFill>
                  <a:schemeClr val="tx1"/>
                </a:solidFill>
                <a:latin typeface="Comic Sans MS" pitchFamily="66" charset="0"/>
              </a:rPr>
              <a:t>Paleolithic</a:t>
            </a:r>
            <a:r>
              <a:rPr lang="es-ES" sz="6600" b="1" strike="noStrike" spc="-1" dirty="0">
                <a:solidFill>
                  <a:schemeClr val="tx1"/>
                </a:solidFill>
                <a:latin typeface="Chiller"/>
              </a:rPr>
              <a:t> </a:t>
            </a:r>
            <a:r>
              <a:rPr lang="es-ES" sz="12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(800.000 </a:t>
            </a:r>
            <a:r>
              <a:rPr lang="es-ES" sz="12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years</a:t>
            </a:r>
            <a:r>
              <a:rPr lang="es-ES" sz="12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</a:t>
            </a:r>
            <a:r>
              <a:rPr lang="es-ES" sz="12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ago</a:t>
            </a:r>
            <a:r>
              <a:rPr lang="es-ES" sz="12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– </a:t>
            </a:r>
            <a:r>
              <a:rPr lang="es-ES" sz="1200" b="1" strike="noStrike" spc="-1" dirty="0" smtClean="0">
                <a:solidFill>
                  <a:schemeClr val="tx1"/>
                </a:solidFill>
                <a:latin typeface="Garamond"/>
                <a:ea typeface="DejaVu Sans"/>
              </a:rPr>
              <a:t>10.000  </a:t>
            </a:r>
            <a:r>
              <a:rPr lang="es-ES" sz="12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years</a:t>
            </a:r>
            <a:r>
              <a:rPr lang="es-ES" sz="12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</a:t>
            </a:r>
            <a:r>
              <a:rPr lang="es-ES" sz="12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ago</a:t>
            </a:r>
            <a:r>
              <a:rPr lang="es-ES" sz="12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at </a:t>
            </a:r>
            <a:r>
              <a:rPr lang="es-ES" sz="12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the</a:t>
            </a:r>
            <a:r>
              <a:rPr lang="es-ES" sz="12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</a:t>
            </a:r>
            <a:r>
              <a:rPr lang="es-ES" sz="12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Iberian</a:t>
            </a:r>
            <a:r>
              <a:rPr lang="es-ES" sz="12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</a:t>
            </a:r>
            <a:r>
              <a:rPr lang="es-ES" sz="12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Peninsula</a:t>
            </a:r>
            <a:r>
              <a:rPr lang="es-ES" sz="12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)</a:t>
            </a:r>
            <a:endParaRPr lang="es-ES" sz="1200" b="0" strike="noStrike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74" name="CuadroTexto 28"/>
          <p:cNvSpPr/>
          <p:nvPr/>
        </p:nvSpPr>
        <p:spPr>
          <a:xfrm>
            <a:off x="3238480" y="4857760"/>
            <a:ext cx="321471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2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nomadics</a:t>
            </a:r>
            <a:r>
              <a:rPr lang="es-ES" sz="22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living in caves</a:t>
            </a:r>
            <a:endParaRPr lang="es-E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5" name="Picture 9" descr="World History Comprehension Timeline | Sutori"/>
          <p:cNvPicPr/>
          <p:nvPr/>
        </p:nvPicPr>
        <p:blipFill>
          <a:blip r:embed="rId5"/>
          <a:stretch/>
        </p:blipFill>
        <p:spPr>
          <a:xfrm>
            <a:off x="6634080" y="3912840"/>
            <a:ext cx="2545920" cy="1609920"/>
          </a:xfrm>
          <a:prstGeom prst="rect">
            <a:avLst/>
          </a:prstGeom>
          <a:ln w="0">
            <a:noFill/>
          </a:ln>
        </p:spPr>
      </p:pic>
      <p:sp>
        <p:nvSpPr>
          <p:cNvPr id="376" name="CuadroTexto 32"/>
          <p:cNvSpPr/>
          <p:nvPr/>
        </p:nvSpPr>
        <p:spPr>
          <a:xfrm>
            <a:off x="6480000" y="5540040"/>
            <a:ext cx="288000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2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hunted, fished and collected</a:t>
            </a: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7" name="Picture 11" descr="Red Sea stone tool find hints at hominins' possible route out of Africa"/>
          <p:cNvPicPr/>
          <p:nvPr/>
        </p:nvPicPr>
        <p:blipFill>
          <a:blip r:embed="rId6"/>
          <a:srcRect l="842" t="48583" r="50681" b="1445"/>
          <a:stretch/>
        </p:blipFill>
        <p:spPr>
          <a:xfrm>
            <a:off x="452398" y="5286388"/>
            <a:ext cx="1461240" cy="1184040"/>
          </a:xfrm>
          <a:prstGeom prst="rect">
            <a:avLst/>
          </a:prstGeom>
          <a:ln w="0">
            <a:noFill/>
          </a:ln>
        </p:spPr>
      </p:pic>
      <p:sp>
        <p:nvSpPr>
          <p:cNvPr id="378" name="CuadroTexto 64"/>
          <p:cNvSpPr/>
          <p:nvPr/>
        </p:nvSpPr>
        <p:spPr>
          <a:xfrm>
            <a:off x="2024034" y="5715016"/>
            <a:ext cx="367776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made</a:t>
            </a:r>
            <a:r>
              <a:rPr lang="es-ES" sz="20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tools</a:t>
            </a:r>
            <a:r>
              <a:rPr lang="es-ES" sz="20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from</a:t>
            </a:r>
            <a:r>
              <a:rPr lang="es-ES" sz="20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stone</a:t>
            </a:r>
            <a:r>
              <a:rPr lang="es-ES" sz="20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, </a:t>
            </a: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wood</a:t>
            </a:r>
            <a:r>
              <a:rPr lang="es-ES" sz="20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and animal </a:t>
            </a: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bones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n 31" descr="Resultado de imagen de prehistoric wheel"/>
          <p:cNvPicPr/>
          <p:nvPr/>
        </p:nvPicPr>
        <p:blipFill>
          <a:blip r:embed="rId2"/>
          <a:srcRect l="13668" r="15938"/>
          <a:stretch/>
        </p:blipFill>
        <p:spPr>
          <a:xfrm>
            <a:off x="9357840" y="4399560"/>
            <a:ext cx="1622160" cy="1360440"/>
          </a:xfrm>
          <a:prstGeom prst="rect">
            <a:avLst/>
          </a:prstGeom>
          <a:ln w="9525">
            <a:noFill/>
          </a:ln>
        </p:spPr>
      </p:pic>
      <p:sp>
        <p:nvSpPr>
          <p:cNvPr id="380" name="CuadroTexto 33"/>
          <p:cNvSpPr/>
          <p:nvPr/>
        </p:nvSpPr>
        <p:spPr>
          <a:xfrm>
            <a:off x="9000000" y="5821920"/>
            <a:ext cx="2700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2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invented the wheel</a:t>
            </a: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1"/>
          <p:cNvSpPr>
            <a:spLocks noGrp="1"/>
          </p:cNvSpPr>
          <p:nvPr>
            <p:ph type="title" idx="4294967295"/>
          </p:nvPr>
        </p:nvSpPr>
        <p:spPr>
          <a:xfrm>
            <a:off x="0" y="754063"/>
            <a:ext cx="11453850" cy="14065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8900" b="1" strike="noStrike" spc="-1" dirty="0" err="1">
                <a:solidFill>
                  <a:schemeClr val="tx1"/>
                </a:solidFill>
                <a:latin typeface="Comic Sans MS" pitchFamily="66" charset="0"/>
                <a:ea typeface="Microsoft YaHei"/>
              </a:rPr>
              <a:t>Neolithic</a:t>
            </a:r>
            <a:r>
              <a:rPr lang="es-ES" sz="8900" b="1" strike="noStrike" spc="-1" dirty="0">
                <a:solidFill>
                  <a:schemeClr val="tx1"/>
                </a:solidFill>
                <a:latin typeface="Chiller"/>
                <a:ea typeface="Microsoft YaHei"/>
              </a:rPr>
              <a:t> </a:t>
            </a:r>
            <a:r>
              <a:rPr lang="es-ES" sz="20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( 10.000 </a:t>
            </a:r>
            <a:r>
              <a:rPr lang="es-ES" sz="20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years</a:t>
            </a:r>
            <a:r>
              <a:rPr lang="es-ES" sz="20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</a:t>
            </a:r>
            <a:r>
              <a:rPr lang="es-ES" sz="20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ago</a:t>
            </a:r>
            <a:r>
              <a:rPr lang="es-ES" sz="20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– 7.000 </a:t>
            </a:r>
            <a:r>
              <a:rPr lang="es-ES" sz="20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years</a:t>
            </a:r>
            <a:r>
              <a:rPr lang="es-ES" sz="20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</a:t>
            </a:r>
            <a:r>
              <a:rPr lang="es-ES" sz="20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ago</a:t>
            </a:r>
            <a:r>
              <a:rPr lang="es-ES" sz="20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)</a:t>
            </a:r>
            <a:endParaRPr lang="es-ES" sz="20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382" name="Picture 12" descr="Neolithic Era: Technology Advances and Beginnings of Agriculture – StMU  History Media"/>
          <p:cNvPicPr/>
          <p:nvPr/>
        </p:nvPicPr>
        <p:blipFill>
          <a:blip r:embed="rId3"/>
          <a:stretch/>
        </p:blipFill>
        <p:spPr>
          <a:xfrm>
            <a:off x="4140000" y="2976120"/>
            <a:ext cx="3960000" cy="2243880"/>
          </a:xfrm>
          <a:prstGeom prst="rect">
            <a:avLst/>
          </a:prstGeom>
          <a:ln w="0">
            <a:noFill/>
          </a:ln>
        </p:spPr>
      </p:pic>
      <p:sp>
        <p:nvSpPr>
          <p:cNvPr id="383" name="CuadroTexto 35"/>
          <p:cNvSpPr/>
          <p:nvPr/>
        </p:nvSpPr>
        <p:spPr>
          <a:xfrm>
            <a:off x="3600000" y="2520000"/>
            <a:ext cx="522000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became sedentary and lived in hunts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CuadroTexto 36"/>
          <p:cNvSpPr/>
          <p:nvPr/>
        </p:nvSpPr>
        <p:spPr>
          <a:xfrm>
            <a:off x="4248360" y="5298840"/>
            <a:ext cx="367164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domesticated animals and cultivated crops - farmers 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5" name="Picture 13" descr="Britain's prehistoric catastrophe revealed: How 90% of the neolithic  population vanished in just 300 years | The Independent | The Independent"/>
          <p:cNvPicPr/>
          <p:nvPr/>
        </p:nvPicPr>
        <p:blipFill>
          <a:blip r:embed="rId4" cstate="print"/>
          <a:stretch/>
        </p:blipFill>
        <p:spPr>
          <a:xfrm>
            <a:off x="9104400" y="2308680"/>
            <a:ext cx="2182680" cy="1613520"/>
          </a:xfrm>
          <a:prstGeom prst="rect">
            <a:avLst/>
          </a:prstGeom>
          <a:ln w="0">
            <a:noFill/>
          </a:ln>
        </p:spPr>
      </p:pic>
      <p:sp>
        <p:nvSpPr>
          <p:cNvPr id="386" name="CuadroTexto 37"/>
          <p:cNvSpPr/>
          <p:nvPr/>
        </p:nvSpPr>
        <p:spPr>
          <a:xfrm>
            <a:off x="9180000" y="3866400"/>
            <a:ext cx="2340000" cy="4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2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invented religion</a:t>
            </a: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7" name="Picture 14" descr="Fitxer:Neolithic clay cups from Sesklo. National Museum Athens.jpg -  Viquipèdia, l'enciclopèdia lliure"/>
          <p:cNvPicPr/>
          <p:nvPr/>
        </p:nvPicPr>
        <p:blipFill>
          <a:blip r:embed="rId5" cstate="print"/>
          <a:stretch/>
        </p:blipFill>
        <p:spPr>
          <a:xfrm>
            <a:off x="1116000" y="2481840"/>
            <a:ext cx="1764000" cy="1118160"/>
          </a:xfrm>
          <a:prstGeom prst="rect">
            <a:avLst/>
          </a:prstGeom>
          <a:ln w="0">
            <a:noFill/>
          </a:ln>
        </p:spPr>
      </p:pic>
      <p:sp>
        <p:nvSpPr>
          <p:cNvPr id="388" name="CuadroTexto 38"/>
          <p:cNvSpPr/>
          <p:nvPr/>
        </p:nvSpPr>
        <p:spPr>
          <a:xfrm>
            <a:off x="900000" y="3420000"/>
            <a:ext cx="216000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1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 invented pottery</a:t>
            </a:r>
            <a:endParaRPr lang="es-ES" sz="2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1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 - artisans</a:t>
            </a:r>
            <a:endParaRPr lang="es-ES" sz="21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9" name="388 Imagen"/>
          <p:cNvPicPr/>
          <p:nvPr/>
        </p:nvPicPr>
        <p:blipFill>
          <a:blip r:embed="rId6"/>
          <a:stretch/>
        </p:blipFill>
        <p:spPr>
          <a:xfrm>
            <a:off x="900000" y="4260960"/>
            <a:ext cx="1918440" cy="1319040"/>
          </a:xfrm>
          <a:prstGeom prst="rect">
            <a:avLst/>
          </a:prstGeom>
          <a:ln w="0">
            <a:noFill/>
          </a:ln>
        </p:spPr>
      </p:pic>
      <p:sp>
        <p:nvSpPr>
          <p:cNvPr id="390" name="CuadroTexto 65"/>
          <p:cNvSpPr/>
          <p:nvPr/>
        </p:nvSpPr>
        <p:spPr>
          <a:xfrm>
            <a:off x="1018440" y="5468760"/>
            <a:ext cx="180000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 started trade by exchanging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adroTexto 39"/>
          <p:cNvSpPr/>
          <p:nvPr/>
        </p:nvSpPr>
        <p:spPr>
          <a:xfrm>
            <a:off x="6206760" y="2576520"/>
            <a:ext cx="180000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 - trade -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chemeClr val="accent3"/>
                </a:solidFill>
                <a:latin typeface="Garamond"/>
                <a:ea typeface="DejaVu Sans"/>
              </a:rPr>
              <a:t>rich and poor people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2" name="Imagen 32"/>
          <p:cNvPicPr/>
          <p:nvPr/>
        </p:nvPicPr>
        <p:blipFill>
          <a:blip r:embed="rId2"/>
          <a:srcRect l="4990" r="11238"/>
          <a:stretch/>
        </p:blipFill>
        <p:spPr>
          <a:xfrm>
            <a:off x="8667768" y="2571744"/>
            <a:ext cx="2857320" cy="1593360"/>
          </a:xfrm>
          <a:prstGeom prst="rect">
            <a:avLst/>
          </a:prstGeom>
          <a:ln w="190500" cap="sq">
            <a:solidFill>
              <a:srgbClr val="FF0000"/>
            </a:solidFill>
            <a:miter/>
          </a:ln>
          <a:effectLst>
            <a:outerShdw blurRad="25416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93" name="CuadroTexto 40"/>
          <p:cNvSpPr/>
          <p:nvPr/>
        </p:nvSpPr>
        <p:spPr>
          <a:xfrm>
            <a:off x="8667768" y="4277160"/>
            <a:ext cx="2852232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2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Phoenicians</a:t>
            </a:r>
            <a:r>
              <a:rPr lang="es-ES" sz="22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22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brougth</a:t>
            </a:r>
            <a:r>
              <a:rPr lang="es-ES" sz="22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 </a:t>
            </a:r>
            <a:r>
              <a:rPr lang="es-ES" sz="22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writing</a:t>
            </a:r>
            <a:r>
              <a:rPr lang="es-ES" sz="22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22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to</a:t>
            </a:r>
            <a:r>
              <a:rPr lang="es-ES" sz="22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22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the</a:t>
            </a:r>
            <a:r>
              <a:rPr lang="es-ES" sz="22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22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Iberian</a:t>
            </a:r>
            <a:r>
              <a:rPr lang="es-ES" sz="22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22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Peninsula</a:t>
            </a:r>
            <a:endParaRPr lang="es-ES" sz="2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                 500 B.C.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1"/>
          <p:cNvSpPr>
            <a:spLocks noGrp="1"/>
          </p:cNvSpPr>
          <p:nvPr>
            <p:ph type="title" idx="4294967295"/>
          </p:nvPr>
        </p:nvSpPr>
        <p:spPr>
          <a:xfrm>
            <a:off x="309522" y="754063"/>
            <a:ext cx="11572956" cy="14065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8000" b="1" strike="noStrike" spc="-1" dirty="0">
                <a:solidFill>
                  <a:schemeClr val="tx1"/>
                </a:solidFill>
                <a:latin typeface="Comic Sans MS" pitchFamily="66" charset="0"/>
                <a:ea typeface="Microsoft YaHei"/>
              </a:rPr>
              <a:t>Metal </a:t>
            </a:r>
            <a:r>
              <a:rPr lang="es-ES" sz="8000" b="1" strike="noStrike" spc="-1" dirty="0" err="1">
                <a:solidFill>
                  <a:schemeClr val="tx1"/>
                </a:solidFill>
                <a:latin typeface="Comic Sans MS" pitchFamily="66" charset="0"/>
                <a:ea typeface="Microsoft YaHei"/>
              </a:rPr>
              <a:t>Ages</a:t>
            </a:r>
            <a:r>
              <a:rPr lang="es-ES" sz="8000" b="1" strike="noStrike" spc="-1" dirty="0">
                <a:solidFill>
                  <a:schemeClr val="tx1"/>
                </a:solidFill>
                <a:latin typeface="Comic Sans MS" pitchFamily="66" charset="0"/>
                <a:ea typeface="Microsoft YaHei"/>
              </a:rPr>
              <a:t> </a:t>
            </a:r>
            <a:r>
              <a:rPr lang="es-ES" sz="18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( 7.000 </a:t>
            </a:r>
            <a:r>
              <a:rPr lang="es-ES" sz="18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years</a:t>
            </a:r>
            <a:r>
              <a:rPr lang="es-ES" sz="18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</a:t>
            </a:r>
            <a:r>
              <a:rPr lang="es-ES" sz="18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ago</a:t>
            </a:r>
            <a:r>
              <a:rPr lang="es-ES" sz="18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– 2.500 </a:t>
            </a:r>
            <a:r>
              <a:rPr lang="es-ES" sz="18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years</a:t>
            </a:r>
            <a:r>
              <a:rPr lang="es-ES" sz="18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 </a:t>
            </a:r>
            <a:r>
              <a:rPr lang="es-ES" sz="1800" b="1" strike="noStrike" spc="-1" dirty="0" err="1">
                <a:solidFill>
                  <a:schemeClr val="tx1"/>
                </a:solidFill>
                <a:latin typeface="Garamond"/>
                <a:ea typeface="DejaVu Sans"/>
              </a:rPr>
              <a:t>ago</a:t>
            </a:r>
            <a:r>
              <a:rPr lang="es-ES" sz="1800" b="1" strike="noStrike" spc="-1" dirty="0">
                <a:solidFill>
                  <a:schemeClr val="tx1"/>
                </a:solidFill>
                <a:latin typeface="Garamond"/>
                <a:ea typeface="DejaVu Sans"/>
              </a:rPr>
              <a:t>) </a:t>
            </a:r>
            <a:endParaRPr lang="es-ES" sz="18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395" name="Picture 17" descr="L if e in the prehistory"/>
          <p:cNvPicPr/>
          <p:nvPr/>
        </p:nvPicPr>
        <p:blipFill>
          <a:blip r:embed="rId3"/>
          <a:srcRect t="15303"/>
          <a:stretch/>
        </p:blipFill>
        <p:spPr>
          <a:xfrm>
            <a:off x="166646" y="2571744"/>
            <a:ext cx="2086832" cy="1571636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18" descr="Necklace with pendants | Iron Age | The Met | Ancient jewelry, Iron age,  Art necklaces"/>
          <p:cNvPicPr/>
          <p:nvPr/>
        </p:nvPicPr>
        <p:blipFill>
          <a:blip r:embed="rId4"/>
          <a:stretch/>
        </p:blipFill>
        <p:spPr>
          <a:xfrm>
            <a:off x="2452662" y="2520000"/>
            <a:ext cx="1687338" cy="1551942"/>
          </a:xfrm>
          <a:prstGeom prst="rect">
            <a:avLst/>
          </a:prstGeom>
          <a:ln w="0">
            <a:noFill/>
          </a:ln>
        </p:spPr>
      </p:pic>
      <p:sp>
        <p:nvSpPr>
          <p:cNvPr id="397" name="CuadroTexto 41"/>
          <p:cNvSpPr/>
          <p:nvPr/>
        </p:nvSpPr>
        <p:spPr>
          <a:xfrm>
            <a:off x="238084" y="4286256"/>
            <a:ext cx="35719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Made</a:t>
            </a:r>
            <a:r>
              <a:rPr lang="es-ES" sz="18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18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tools</a:t>
            </a:r>
            <a:r>
              <a:rPr lang="es-ES" sz="18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, </a:t>
            </a:r>
            <a:r>
              <a:rPr lang="es-ES" sz="18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weapons</a:t>
            </a:r>
            <a:r>
              <a:rPr lang="es-ES" sz="18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and </a:t>
            </a:r>
            <a:r>
              <a:rPr lang="es-ES" sz="18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jewllery</a:t>
            </a:r>
            <a:r>
              <a:rPr lang="es-ES" sz="18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18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from</a:t>
            </a:r>
            <a:r>
              <a:rPr lang="es-ES" sz="18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18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copper</a:t>
            </a:r>
            <a:r>
              <a:rPr lang="es-ES" sz="18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, </a:t>
            </a:r>
            <a:r>
              <a:rPr lang="es-ES" sz="18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bronze</a:t>
            </a:r>
            <a:r>
              <a:rPr lang="es-ES" sz="18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and </a:t>
            </a:r>
            <a:r>
              <a:rPr lang="es-ES" sz="18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iron</a:t>
            </a:r>
            <a:r>
              <a:rPr lang="es-ES" sz="18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8" name="Picture 20" descr="Acércate a las Sociales:: THE METAL AGE"/>
          <p:cNvPicPr/>
          <p:nvPr/>
        </p:nvPicPr>
        <p:blipFill>
          <a:blip r:embed="rId5" cstate="print"/>
          <a:stretch/>
        </p:blipFill>
        <p:spPr>
          <a:xfrm>
            <a:off x="3667108" y="4643446"/>
            <a:ext cx="2840848" cy="1859760"/>
          </a:xfrm>
          <a:prstGeom prst="rect">
            <a:avLst/>
          </a:prstGeom>
          <a:ln w="0">
            <a:noFill/>
          </a:ln>
        </p:spPr>
      </p:pic>
      <p:pic>
        <p:nvPicPr>
          <p:cNvPr id="399" name="398 Imagen"/>
          <p:cNvPicPr/>
          <p:nvPr/>
        </p:nvPicPr>
        <p:blipFill>
          <a:blip r:embed="rId6" cstate="print"/>
          <a:srcRect l="13526" r="12077"/>
          <a:stretch/>
        </p:blipFill>
        <p:spPr>
          <a:xfrm>
            <a:off x="4321080" y="2520000"/>
            <a:ext cx="1978920" cy="1496520"/>
          </a:xfrm>
          <a:prstGeom prst="rect">
            <a:avLst/>
          </a:prstGeom>
          <a:ln w="0">
            <a:noFill/>
          </a:ln>
        </p:spPr>
      </p:pic>
      <p:sp>
        <p:nvSpPr>
          <p:cNvPr id="400" name="CuadroTexto 66"/>
          <p:cNvSpPr/>
          <p:nvPr/>
        </p:nvSpPr>
        <p:spPr>
          <a:xfrm>
            <a:off x="6596066" y="4643446"/>
            <a:ext cx="1800000" cy="161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r>
              <a:rPr lang="es-ES" sz="2000" b="1" u="sng" strike="noStrike" spc="-1" dirty="0">
                <a:solidFill>
                  <a:schemeClr val="accent3"/>
                </a:solidFill>
                <a:uFillTx/>
                <a:latin typeface="Garamond"/>
                <a:ea typeface="DejaVu Sans"/>
              </a:rPr>
              <a:t>JOBS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farmers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artisans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metalworkers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000" b="1" strike="noStrike" spc="-1" dirty="0" err="1">
                <a:solidFill>
                  <a:schemeClr val="accent3"/>
                </a:solidFill>
                <a:latin typeface="Garamond"/>
                <a:ea typeface="DejaVu Sans"/>
              </a:rPr>
              <a:t>traders</a:t>
            </a:r>
            <a:r>
              <a:rPr lang="es-ES" sz="2000" b="1" strike="noStrike" spc="-1" dirty="0">
                <a:solidFill>
                  <a:schemeClr val="accent3"/>
                </a:solidFill>
                <a:latin typeface="Garamond"/>
                <a:ea typeface="DejaVu Sans"/>
              </a:rPr>
              <a:t> </a:t>
            </a:r>
            <a:endParaRPr lang="es-E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2" descr="https://s-media-cache-ak0.pinimg.com/originals/00/c5/5b/00c55bc560ad54c9f9a249af47508e05.jpg"/>
          <p:cNvPicPr/>
          <p:nvPr/>
        </p:nvPicPr>
        <p:blipFill>
          <a:blip r:embed="rId2"/>
          <a:srcRect l="3460" t="3699" r="2718" b="2800"/>
          <a:stretch/>
        </p:blipFill>
        <p:spPr>
          <a:xfrm>
            <a:off x="148680" y="217800"/>
            <a:ext cx="8660160" cy="649728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2" name="Rectángulo 2"/>
          <p:cNvSpPr/>
          <p:nvPr/>
        </p:nvSpPr>
        <p:spPr>
          <a:xfrm>
            <a:off x="8534520" y="217800"/>
            <a:ext cx="3920400" cy="39073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 dirty="0" err="1">
                <a:latin typeface="Trebuchet MS"/>
                <a:ea typeface="DejaVu Sans"/>
              </a:rPr>
              <a:t>Prehistory</a:t>
            </a:r>
            <a:r>
              <a:rPr lang="es-ES" sz="3200" b="1" strike="noStrike" spc="-1" dirty="0">
                <a:latin typeface="Trebuchet MS"/>
                <a:ea typeface="DejaVu Sans"/>
              </a:rPr>
              <a:t> </a:t>
            </a:r>
            <a:endParaRPr lang="es-ES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3200" b="1" strike="noStrike" spc="-1" dirty="0">
                <a:latin typeface="Trebuchet MS"/>
                <a:ea typeface="DejaVu Sans"/>
              </a:rPr>
              <a:t>in </a:t>
            </a:r>
            <a:r>
              <a:rPr lang="es-ES" sz="3200" b="1" strike="noStrike" spc="-1" dirty="0" err="1">
                <a:latin typeface="Trebuchet MS"/>
                <a:ea typeface="DejaVu Sans"/>
              </a:rPr>
              <a:t>the</a:t>
            </a:r>
            <a:endParaRPr lang="es-ES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3200" b="1" strike="noStrike" spc="-1" dirty="0">
                <a:latin typeface="Trebuchet MS"/>
                <a:ea typeface="DejaVu Sans"/>
              </a:rPr>
              <a:t> </a:t>
            </a:r>
            <a:r>
              <a:rPr lang="es-ES" sz="3200" b="1" strike="noStrike" spc="-1" dirty="0" err="1">
                <a:latin typeface="Trebuchet MS"/>
                <a:ea typeface="DejaVu Sans"/>
              </a:rPr>
              <a:t>Iberian</a:t>
            </a:r>
            <a:r>
              <a:rPr lang="es-ES" sz="3200" b="1" strike="noStrike" spc="-1" dirty="0">
                <a:latin typeface="Trebuchet MS"/>
                <a:ea typeface="DejaVu Sans"/>
              </a:rPr>
              <a:t> </a:t>
            </a:r>
            <a:endParaRPr lang="es-ES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3200" b="1" strike="noStrike" spc="-1" dirty="0" err="1">
                <a:latin typeface="Trebuchet MS"/>
                <a:ea typeface="DejaVu Sans"/>
              </a:rPr>
              <a:t>Peninsula</a:t>
            </a:r>
            <a:r>
              <a:rPr lang="es-ES" sz="3200" b="1" strike="noStrike" spc="-1" dirty="0">
                <a:latin typeface="Trebuchet MS"/>
                <a:ea typeface="DejaVu Sans"/>
              </a:rPr>
              <a:t> </a:t>
            </a:r>
            <a:endParaRPr lang="es-ES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400" b="1" strike="noStrike" spc="-1" dirty="0">
                <a:latin typeface="Trebuchet MS"/>
                <a:ea typeface="DejaVu Sans"/>
              </a:rPr>
              <a:t> </a:t>
            </a:r>
            <a:endParaRPr lang="es-E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400" b="1" strike="noStrike" spc="-1" dirty="0">
                <a:latin typeface="Trebuchet MS"/>
                <a:ea typeface="DejaVu Sans"/>
              </a:rPr>
              <a:t>     </a:t>
            </a:r>
            <a:endParaRPr lang="es-E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400" b="1" strike="noStrike" spc="-1" dirty="0">
                <a:latin typeface="Trebuchet MS"/>
                <a:ea typeface="DejaVu Sans"/>
              </a:rPr>
              <a:t>800.000 BC</a:t>
            </a:r>
            <a:endParaRPr lang="es-E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400" b="1" strike="noStrike" spc="-1" dirty="0">
                <a:latin typeface="Trebuchet MS"/>
                <a:ea typeface="DejaVu Sans"/>
              </a:rPr>
              <a:t> -</a:t>
            </a:r>
            <a:endParaRPr lang="es-E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400" b="1" strike="noStrike" spc="-1" dirty="0">
                <a:latin typeface="Trebuchet MS"/>
                <a:ea typeface="DejaVu Sans"/>
              </a:rPr>
              <a:t>500 BC</a:t>
            </a:r>
            <a:endParaRPr lang="es-ES" sz="2400" b="0" strike="noStrike" spc="-1" dirty="0">
              <a:latin typeface="Arial"/>
            </a:endParaRPr>
          </a:p>
        </p:txBody>
      </p:sp>
      <p:pic>
        <p:nvPicPr>
          <p:cNvPr id="403" name="Picture 2" descr="La Edad Antigua en España | La Edad Antigua y la Edad Media"/>
          <p:cNvPicPr/>
          <p:nvPr/>
        </p:nvPicPr>
        <p:blipFill>
          <a:blip r:embed="rId3"/>
          <a:stretch/>
        </p:blipFill>
        <p:spPr>
          <a:xfrm>
            <a:off x="8534520" y="4096800"/>
            <a:ext cx="3171960" cy="254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adroTexto 3"/>
          <p:cNvSpPr/>
          <p:nvPr/>
        </p:nvSpPr>
        <p:spPr>
          <a:xfrm>
            <a:off x="7250400" y="357120"/>
            <a:ext cx="340380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4000" b="1" strike="noStrike" spc="-1" dirty="0" err="1">
                <a:solidFill>
                  <a:srgbClr val="C00000"/>
                </a:solidFill>
                <a:latin typeface="Trebuchet MS"/>
                <a:ea typeface="DejaVu Sans"/>
              </a:rPr>
              <a:t>Iberian</a:t>
            </a:r>
            <a:r>
              <a:rPr lang="es-ES" sz="4000" b="1" strike="noStrike" spc="-1" dirty="0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r>
              <a:rPr lang="es-ES" sz="4000" b="1" strike="noStrike" spc="-1" dirty="0" err="1">
                <a:solidFill>
                  <a:srgbClr val="C00000"/>
                </a:solidFill>
                <a:latin typeface="Trebuchet MS"/>
                <a:ea typeface="DejaVu Sans"/>
              </a:rPr>
              <a:t>tribes</a:t>
            </a:r>
            <a:endParaRPr lang="es-ES" sz="4000" b="0" strike="noStrike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405" name="CuadroTexto 4"/>
          <p:cNvSpPr/>
          <p:nvPr/>
        </p:nvSpPr>
        <p:spPr>
          <a:xfrm>
            <a:off x="5810248" y="1000108"/>
            <a:ext cx="578119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 err="1">
                <a:latin typeface="Trebuchet MS"/>
                <a:ea typeface="DejaVu Sans"/>
              </a:rPr>
              <a:t>Politheists</a:t>
            </a:r>
            <a:endParaRPr lang="es-ES" sz="2000" b="0" strike="noStrike" spc="-1" dirty="0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 err="1">
                <a:latin typeface="Trebuchet MS"/>
                <a:ea typeface="DejaVu Sans"/>
              </a:rPr>
              <a:t>Lived</a:t>
            </a:r>
            <a:r>
              <a:rPr lang="es-ES" sz="2000" b="1" strike="noStrike" spc="-1" dirty="0">
                <a:latin typeface="Trebuchet MS"/>
                <a:ea typeface="DejaVu Sans"/>
              </a:rPr>
              <a:t> in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organized</a:t>
            </a:r>
            <a:r>
              <a:rPr lang="es-ES" sz="2000" b="1" strike="noStrike" spc="-1" dirty="0">
                <a:latin typeface="Trebuchet MS"/>
                <a:ea typeface="DejaVu Sans"/>
              </a:rPr>
              <a:t>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cities</a:t>
            </a:r>
            <a:r>
              <a:rPr lang="es-ES" sz="2000" b="1" strike="noStrike" spc="-1" dirty="0">
                <a:latin typeface="Trebuchet MS"/>
                <a:ea typeface="DejaVu Sans"/>
              </a:rPr>
              <a:t>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surrounded</a:t>
            </a:r>
            <a:r>
              <a:rPr lang="es-ES" sz="2000" b="1" strike="noStrike" spc="-1" dirty="0">
                <a:latin typeface="Trebuchet MS"/>
                <a:ea typeface="DejaVu Sans"/>
              </a:rPr>
              <a:t>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by</a:t>
            </a:r>
            <a:r>
              <a:rPr lang="es-ES" sz="2000" b="1" strike="noStrike" spc="-1" dirty="0">
                <a:latin typeface="Trebuchet MS"/>
                <a:ea typeface="DejaVu Sans"/>
              </a:rPr>
              <a:t> a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wall</a:t>
            </a:r>
            <a:endParaRPr lang="es-ES" sz="2000" b="0" strike="noStrike" spc="-1" dirty="0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>
                <a:latin typeface="Trebuchet MS"/>
                <a:ea typeface="DejaVu Sans"/>
              </a:rPr>
              <a:t>Rectangular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houses</a:t>
            </a:r>
            <a:endParaRPr lang="es-ES" sz="2000" b="0" strike="noStrike" spc="-1" dirty="0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 err="1">
                <a:latin typeface="Trebuchet MS"/>
                <a:ea typeface="DejaVu Sans"/>
              </a:rPr>
              <a:t>Artists</a:t>
            </a:r>
            <a:r>
              <a:rPr lang="es-ES" sz="2000" b="1" strike="noStrike" spc="-1" dirty="0">
                <a:latin typeface="Trebuchet MS"/>
                <a:ea typeface="DejaVu Sans"/>
              </a:rPr>
              <a:t> – (Dama de Elche)</a:t>
            </a:r>
            <a:endParaRPr lang="es-ES" sz="2000" b="0" strike="noStrike" spc="-1" dirty="0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 err="1">
                <a:latin typeface="Trebuchet MS"/>
                <a:ea typeface="DejaVu Sans"/>
              </a:rPr>
              <a:t>Traders</a:t>
            </a:r>
            <a:r>
              <a:rPr lang="es-ES" sz="2000" b="1" strike="noStrike" spc="-1" dirty="0">
                <a:latin typeface="Trebuchet MS"/>
                <a:ea typeface="DejaVu Sans"/>
              </a:rPr>
              <a:t> - Money  </a:t>
            </a:r>
            <a:endParaRPr lang="es-ES" sz="2000" b="0" strike="noStrike" spc="-1" dirty="0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 err="1">
                <a:latin typeface="Trebuchet MS"/>
                <a:ea typeface="DejaVu Sans"/>
              </a:rPr>
              <a:t>The</a:t>
            </a:r>
            <a:r>
              <a:rPr lang="es-ES" sz="2000" b="1" strike="noStrike" spc="-1" dirty="0">
                <a:latin typeface="Trebuchet MS"/>
                <a:ea typeface="DejaVu Sans"/>
              </a:rPr>
              <a:t>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first</a:t>
            </a:r>
            <a:r>
              <a:rPr lang="es-ES" sz="2000" b="1" strike="noStrike" spc="-1" dirty="0">
                <a:latin typeface="Trebuchet MS"/>
                <a:ea typeface="DejaVu Sans"/>
              </a:rPr>
              <a:t>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using</a:t>
            </a:r>
            <a:r>
              <a:rPr lang="es-ES" sz="2000" b="1" strike="noStrike" spc="-1" dirty="0">
                <a:latin typeface="Trebuchet MS"/>
                <a:ea typeface="DejaVu Sans"/>
              </a:rPr>
              <a:t>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writing</a:t>
            </a:r>
            <a:r>
              <a:rPr lang="es-ES" sz="2000" b="1" strike="noStrike" spc="-1" dirty="0">
                <a:latin typeface="Trebuchet MS"/>
                <a:ea typeface="DejaVu Sans"/>
              </a:rPr>
              <a:t> in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the</a:t>
            </a:r>
            <a:r>
              <a:rPr lang="es-ES" sz="2000" b="1" strike="noStrike" spc="-1" dirty="0">
                <a:latin typeface="Trebuchet MS"/>
                <a:ea typeface="DejaVu Sans"/>
              </a:rPr>
              <a:t>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Peninsula</a:t>
            </a:r>
            <a:r>
              <a:rPr lang="es-ES" sz="2000" b="1" strike="noStrike" spc="-1" dirty="0">
                <a:latin typeface="Trebuchet MS"/>
                <a:ea typeface="DejaVu Sans"/>
              </a:rPr>
              <a:t> </a:t>
            </a:r>
            <a:endParaRPr lang="es-E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CuadroTexto 12"/>
          <p:cNvSpPr/>
          <p:nvPr/>
        </p:nvSpPr>
        <p:spPr>
          <a:xfrm>
            <a:off x="156240" y="786600"/>
            <a:ext cx="5654008" cy="35687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 err="1">
                <a:latin typeface="Trebuchet MS"/>
                <a:ea typeface="DejaVu Sans"/>
              </a:rPr>
              <a:t>Politheists</a:t>
            </a:r>
            <a:endParaRPr lang="es-ES" sz="2000" b="0" strike="noStrike" spc="-1" dirty="0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 err="1">
                <a:latin typeface="Trebuchet MS"/>
                <a:ea typeface="DejaVu Sans"/>
              </a:rPr>
              <a:t>Lived</a:t>
            </a:r>
            <a:r>
              <a:rPr lang="es-ES" sz="2000" b="1" strike="noStrike" spc="-1" dirty="0">
                <a:latin typeface="Trebuchet MS"/>
                <a:ea typeface="DejaVu Sans"/>
              </a:rPr>
              <a:t> in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cities</a:t>
            </a:r>
            <a:r>
              <a:rPr lang="es-ES" sz="2000" b="1" strike="noStrike" spc="-1" dirty="0">
                <a:latin typeface="Trebuchet MS"/>
                <a:ea typeface="DejaVu Sans"/>
              </a:rPr>
              <a:t> (Castros)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surrounded</a:t>
            </a:r>
            <a:r>
              <a:rPr lang="es-ES" sz="2000" b="1" strike="noStrike" spc="-1" dirty="0">
                <a:latin typeface="Trebuchet MS"/>
                <a:ea typeface="DejaVu Sans"/>
              </a:rPr>
              <a:t>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by</a:t>
            </a:r>
            <a:r>
              <a:rPr lang="es-ES" sz="2000" b="1" strike="noStrike" spc="-1" dirty="0">
                <a:latin typeface="Trebuchet MS"/>
                <a:ea typeface="DejaVu Sans"/>
              </a:rPr>
              <a:t> a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wall</a:t>
            </a:r>
            <a:endParaRPr lang="es-ES" sz="2000" b="0" strike="noStrike" spc="-1" dirty="0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>
                <a:latin typeface="Trebuchet MS"/>
                <a:ea typeface="DejaVu Sans"/>
              </a:rPr>
              <a:t>Circular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houses</a:t>
            </a:r>
            <a:endParaRPr lang="es-ES" sz="2000" b="0" strike="noStrike" spc="-1" dirty="0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 err="1">
                <a:latin typeface="Trebuchet MS"/>
                <a:ea typeface="DejaVu Sans"/>
              </a:rPr>
              <a:t>Farmers</a:t>
            </a:r>
            <a:r>
              <a:rPr lang="es-ES" sz="2000" b="1" strike="noStrike" spc="-1" dirty="0">
                <a:latin typeface="Trebuchet MS"/>
                <a:ea typeface="DejaVu Sans"/>
              </a:rPr>
              <a:t> and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ranchers</a:t>
            </a:r>
            <a:endParaRPr lang="es-ES" sz="2000" b="0" strike="noStrike" spc="-1" dirty="0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 err="1">
                <a:latin typeface="Trebuchet MS"/>
                <a:ea typeface="DejaVu Sans"/>
              </a:rPr>
              <a:t>Worked</a:t>
            </a:r>
            <a:r>
              <a:rPr lang="es-ES" sz="2000" b="1" strike="noStrike" spc="-1" dirty="0">
                <a:latin typeface="Trebuchet MS"/>
                <a:ea typeface="DejaVu Sans"/>
              </a:rPr>
              <a:t>  metal</a:t>
            </a:r>
            <a:endParaRPr lang="es-ES" sz="2000" b="0" strike="noStrike" spc="-1" dirty="0"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es-ES" sz="2000" b="1" strike="noStrike" spc="-1" dirty="0">
                <a:latin typeface="Trebuchet MS"/>
                <a:ea typeface="DejaVu Sans"/>
              </a:rPr>
              <a:t>No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money</a:t>
            </a:r>
            <a:r>
              <a:rPr lang="es-ES" sz="2000" b="1" strike="noStrike" spc="-1" dirty="0">
                <a:latin typeface="Trebuchet MS"/>
                <a:ea typeface="DejaVu Sans"/>
              </a:rPr>
              <a:t> and no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writing</a:t>
            </a:r>
            <a:endParaRPr lang="es-E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CuadroTexto 15"/>
          <p:cNvSpPr/>
          <p:nvPr/>
        </p:nvSpPr>
        <p:spPr>
          <a:xfrm>
            <a:off x="226800" y="310320"/>
            <a:ext cx="43945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4000" b="1" strike="noStrike" spc="-1" dirty="0" err="1">
                <a:solidFill>
                  <a:srgbClr val="C00000"/>
                </a:solidFill>
                <a:latin typeface="Trebuchet MS"/>
                <a:ea typeface="DejaVu Sans"/>
              </a:rPr>
              <a:t>Celt</a:t>
            </a:r>
            <a:r>
              <a:rPr lang="es-ES" sz="4000" b="1" strike="noStrike" spc="-1" dirty="0">
                <a:solidFill>
                  <a:srgbClr val="C00000"/>
                </a:solidFill>
                <a:latin typeface="Trebuchet MS"/>
                <a:ea typeface="DejaVu Sans"/>
              </a:rPr>
              <a:t> </a:t>
            </a:r>
            <a:r>
              <a:rPr lang="es-ES" sz="4000" b="1" strike="noStrike" spc="-1" dirty="0" err="1">
                <a:solidFill>
                  <a:srgbClr val="C00000"/>
                </a:solidFill>
                <a:latin typeface="Trebuchet MS"/>
                <a:ea typeface="DejaVu Sans"/>
              </a:rPr>
              <a:t>tribes</a:t>
            </a:r>
            <a:endParaRPr lang="es-ES" sz="4000" b="0" strike="noStrike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408" name="Picture 2" descr="Gallego y Rey. Iberos y Celtas. - Museo Postal y Telegráfico"/>
          <p:cNvPicPr/>
          <p:nvPr/>
        </p:nvPicPr>
        <p:blipFill>
          <a:blip r:embed="rId2"/>
          <a:srcRect l="5875" r="2927" b="2024"/>
          <a:stretch/>
        </p:blipFill>
        <p:spPr>
          <a:xfrm>
            <a:off x="4685040" y="4643446"/>
            <a:ext cx="3054034" cy="1836554"/>
          </a:xfrm>
          <a:prstGeom prst="rect">
            <a:avLst/>
          </a:prstGeom>
          <a:ln w="228600" cap="sq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409" name="Picture 6" descr="https://la-historia-en-alqueria.webnode.es/_files/200000034-39cbb3bbe0/pueblo.jpg"/>
          <p:cNvPicPr/>
          <p:nvPr/>
        </p:nvPicPr>
        <p:blipFill>
          <a:blip r:embed="rId3"/>
          <a:stretch/>
        </p:blipFill>
        <p:spPr>
          <a:xfrm>
            <a:off x="489600" y="4357694"/>
            <a:ext cx="3248946" cy="2337226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8" descr="CURIOSITY: ¿Cómo vivían los Íberos?"/>
          <p:cNvPicPr/>
          <p:nvPr/>
        </p:nvPicPr>
        <p:blipFill>
          <a:blip r:embed="rId4"/>
          <a:stretch/>
        </p:blipFill>
        <p:spPr>
          <a:xfrm>
            <a:off x="8667768" y="4429132"/>
            <a:ext cx="3095238" cy="223107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2" descr="Cómo vivían los iberos?"/>
          <p:cNvPicPr/>
          <p:nvPr/>
        </p:nvPicPr>
        <p:blipFill>
          <a:blip r:embed="rId5"/>
          <a:stretch/>
        </p:blipFill>
        <p:spPr>
          <a:xfrm>
            <a:off x="10844131" y="2097165"/>
            <a:ext cx="1118533" cy="144020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2" descr="https://upload.wikimedia.org/wikipedia/commons/c/c1/I_tarteso.jpg"/>
          <p:cNvPicPr/>
          <p:nvPr/>
        </p:nvPicPr>
        <p:blipFill>
          <a:blip r:embed="rId2"/>
          <a:stretch/>
        </p:blipFill>
        <p:spPr>
          <a:xfrm>
            <a:off x="166646" y="2000240"/>
            <a:ext cx="4357718" cy="3000396"/>
          </a:xfrm>
          <a:prstGeom prst="rect">
            <a:avLst/>
          </a:prstGeom>
          <a:ln w="0">
            <a:noFill/>
          </a:ln>
        </p:spPr>
      </p:pic>
      <p:sp>
        <p:nvSpPr>
          <p:cNvPr id="413" name="CuadroTexto 1"/>
          <p:cNvSpPr/>
          <p:nvPr/>
        </p:nvSpPr>
        <p:spPr>
          <a:xfrm>
            <a:off x="452398" y="5072074"/>
            <a:ext cx="3569400" cy="14450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4400" b="1" strike="noStrike" spc="-1" dirty="0" err="1">
                <a:solidFill>
                  <a:srgbClr val="000000"/>
                </a:solidFill>
                <a:latin typeface="Trebuchet MS"/>
                <a:ea typeface="DejaVu Sans"/>
              </a:rPr>
              <a:t>Phoenician</a:t>
            </a:r>
            <a:endParaRPr lang="es-ES" sz="4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4400" b="1" strike="noStrike" spc="-1" dirty="0" err="1" smtClean="0">
                <a:solidFill>
                  <a:srgbClr val="000000"/>
                </a:solidFill>
                <a:latin typeface="Trebuchet MS"/>
                <a:ea typeface="DejaVu Sans"/>
              </a:rPr>
              <a:t>Writing</a:t>
            </a:r>
            <a:endParaRPr lang="es-E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5" name="Picture 6" descr="https://upload.wikimedia.org/wikipedia/commons/1/13/T%C3%A9sera_hospitalidad_%28Uxama%29.jpg"/>
          <p:cNvPicPr/>
          <p:nvPr/>
        </p:nvPicPr>
        <p:blipFill>
          <a:blip r:embed="rId3"/>
          <a:stretch/>
        </p:blipFill>
        <p:spPr>
          <a:xfrm>
            <a:off x="5953124" y="1785926"/>
            <a:ext cx="3483000" cy="2505240"/>
          </a:xfrm>
          <a:prstGeom prst="rect">
            <a:avLst/>
          </a:prstGeom>
          <a:ln w="0">
            <a:noFill/>
          </a:ln>
        </p:spPr>
      </p:pic>
      <p:sp>
        <p:nvSpPr>
          <p:cNvPr id="416" name="CuadroTexto 6"/>
          <p:cNvSpPr/>
          <p:nvPr/>
        </p:nvSpPr>
        <p:spPr>
          <a:xfrm>
            <a:off x="9596462" y="2071678"/>
            <a:ext cx="22136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4000" b="1" strike="noStrike" spc="-1" dirty="0" err="1">
                <a:latin typeface="Trebuchet MS"/>
                <a:ea typeface="DejaVu Sans"/>
              </a:rPr>
              <a:t>Iberian</a:t>
            </a:r>
            <a:endParaRPr lang="es-ES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4000" b="1" strike="noStrike" spc="-1" dirty="0" err="1" smtClean="0">
                <a:latin typeface="Trebuchet MS"/>
                <a:ea typeface="DejaVu Sans"/>
              </a:rPr>
              <a:t>Writing</a:t>
            </a:r>
            <a:r>
              <a:rPr lang="es-ES" sz="4000" b="1" strike="noStrike" spc="-1" dirty="0" smtClean="0">
                <a:latin typeface="Trebuchet MS"/>
                <a:ea typeface="DejaVu Sans"/>
              </a:rPr>
              <a:t> </a:t>
            </a:r>
            <a:endParaRPr lang="es-ES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32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Flecha derecha 2"/>
          <p:cNvSpPr/>
          <p:nvPr/>
        </p:nvSpPr>
        <p:spPr>
          <a:xfrm>
            <a:off x="4810116" y="3357562"/>
            <a:ext cx="1022040" cy="956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09415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ln>
                <a:solidFill>
                  <a:srgbClr val="0D0D0D"/>
                </a:solidFill>
              </a:ln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sp>
        <p:nvSpPr>
          <p:cNvPr id="418" name="CuadroTexto 9"/>
          <p:cNvSpPr/>
          <p:nvPr/>
        </p:nvSpPr>
        <p:spPr>
          <a:xfrm>
            <a:off x="564480" y="844560"/>
            <a:ext cx="7242480" cy="699120"/>
          </a:xfrm>
          <a:prstGeom prst="rect">
            <a:avLst/>
          </a:prstGeom>
          <a:noFill/>
          <a:ln w="7620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First writing in the Peninsula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258" name="Picture 2" descr="El misterio de una antigua lengua: la escritura de los iber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24" y="4500570"/>
            <a:ext cx="4714908" cy="20775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 idx="4294967295"/>
          </p:nvPr>
        </p:nvSpPr>
        <p:spPr>
          <a:xfrm>
            <a:off x="536575" y="609600"/>
            <a:ext cx="11655425" cy="35909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11000" b="1" strike="noStrike" spc="-1" dirty="0">
                <a:solidFill>
                  <a:schemeClr val="tx1"/>
                </a:solidFill>
                <a:latin typeface="Comic Sans MS" pitchFamily="66" charset="0"/>
              </a:rPr>
              <a:t>HISTORY </a:t>
            </a:r>
            <a:r>
              <a:rPr sz="1100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sz="11000">
                <a:solidFill>
                  <a:schemeClr val="tx1"/>
                </a:solidFill>
                <a:latin typeface="Comic Sans MS" pitchFamily="66" charset="0"/>
              </a:rPr>
            </a:br>
            <a:r>
              <a:rPr lang="es-ES" sz="5000" b="1" strike="noStrike" spc="-1" dirty="0" smtClean="0">
                <a:solidFill>
                  <a:schemeClr val="tx1"/>
                </a:solidFill>
                <a:latin typeface="Comic Sans MS" pitchFamily="66" charset="0"/>
              </a:rPr>
              <a:t>at </a:t>
            </a:r>
            <a:r>
              <a:rPr lang="es-ES" sz="5000" b="1" strike="noStrike" spc="-1" dirty="0" err="1" smtClean="0">
                <a:solidFill>
                  <a:schemeClr val="tx1"/>
                </a:solidFill>
                <a:latin typeface="Comic Sans MS" pitchFamily="66" charset="0"/>
              </a:rPr>
              <a:t>the</a:t>
            </a:r>
            <a:r>
              <a:rPr lang="es-ES" sz="5000" b="1" strike="noStrike" spc="-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" sz="5000" b="1" strike="noStrike" spc="-1" dirty="0" err="1">
                <a:solidFill>
                  <a:schemeClr val="tx1"/>
                </a:solidFill>
                <a:latin typeface="Comic Sans MS" pitchFamily="66" charset="0"/>
              </a:rPr>
              <a:t>Iberian</a:t>
            </a:r>
            <a:r>
              <a:rPr lang="es-ES" sz="5000" b="1" strike="noStrike" spc="-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" sz="5000" b="1" strike="noStrike" spc="-1" dirty="0" err="1">
                <a:solidFill>
                  <a:schemeClr val="tx1"/>
                </a:solidFill>
                <a:latin typeface="Comic Sans MS" pitchFamily="66" charset="0"/>
              </a:rPr>
              <a:t>Peninsula</a:t>
            </a:r>
            <a:endParaRPr lang="es-ES" sz="5000" b="0" strike="noStrike" spc="-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idx="4294967295"/>
          </p:nvPr>
        </p:nvSpPr>
        <p:spPr>
          <a:xfrm>
            <a:off x="0" y="4711700"/>
            <a:ext cx="9612313" cy="10890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000" b="1" strike="noStrike" spc="-1" dirty="0">
                <a:solidFill>
                  <a:srgbClr val="000000"/>
                </a:solidFill>
                <a:latin typeface="Trebuchet MS"/>
              </a:rPr>
              <a:t>500 BC – TODAY</a:t>
            </a:r>
            <a:endParaRPr lang="es-E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2"/>
          <p:cNvSpPr>
            <a:spLocks noGrp="1"/>
          </p:cNvSpPr>
          <p:nvPr>
            <p:ph idx="4294967295"/>
          </p:nvPr>
        </p:nvSpPr>
        <p:spPr>
          <a:xfrm>
            <a:off x="3452794" y="4857760"/>
            <a:ext cx="5072098" cy="153193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3200" b="1" strike="noStrike" spc="-1" dirty="0">
                <a:solidFill>
                  <a:srgbClr val="000000"/>
                </a:solidFill>
                <a:latin typeface="Garamond"/>
              </a:rPr>
              <a:t>Big Bang</a:t>
            </a: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3200" b="1" strike="noStrike" spc="-1" dirty="0">
                <a:solidFill>
                  <a:srgbClr val="000000"/>
                </a:solidFill>
                <a:latin typeface="Garamond"/>
              </a:rPr>
              <a:t>13 800 million BC</a:t>
            </a: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Imagen 26" descr="El Big Bang podría haber generado dos futuros diferentes y no ser el origen  del tiempo, según la hipótesis de un físico | Marca"/>
          <p:cNvPicPr/>
          <p:nvPr/>
        </p:nvPicPr>
        <p:blipFill>
          <a:blip r:embed="rId2"/>
          <a:stretch/>
        </p:blipFill>
        <p:spPr>
          <a:xfrm>
            <a:off x="881026" y="642918"/>
            <a:ext cx="10501386" cy="4213842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 idx="4294967295"/>
          </p:nvPr>
        </p:nvSpPr>
        <p:spPr>
          <a:xfrm>
            <a:off x="523836" y="609600"/>
            <a:ext cx="9088477" cy="35909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9600" b="1" strike="noStrike" spc="-1" dirty="0" err="1">
                <a:solidFill>
                  <a:srgbClr val="000000"/>
                </a:solidFill>
                <a:latin typeface="Castellar"/>
              </a:rPr>
              <a:t>Ancient</a:t>
            </a:r>
            <a:r>
              <a:rPr lang="es-ES" sz="9600" b="1" strike="noStrike" spc="-1" dirty="0">
                <a:solidFill>
                  <a:srgbClr val="000000"/>
                </a:solidFill>
                <a:latin typeface="Castellar"/>
              </a:rPr>
              <a:t> </a:t>
            </a:r>
            <a:r>
              <a:rPr lang="es-ES" sz="9600" b="1" strike="noStrike" spc="-1" dirty="0" err="1">
                <a:solidFill>
                  <a:srgbClr val="000000"/>
                </a:solidFill>
                <a:latin typeface="Castellar"/>
              </a:rPr>
              <a:t>History</a:t>
            </a:r>
            <a:r>
              <a:rPr sz="9600"/>
              <a:t/>
            </a:r>
            <a:br>
              <a:rPr sz="9600"/>
            </a:br>
            <a:r>
              <a:rPr lang="es-ES" sz="4400" b="1" strike="noStrike" spc="-1" dirty="0">
                <a:solidFill>
                  <a:srgbClr val="000000"/>
                </a:solidFill>
                <a:latin typeface="Castellar"/>
              </a:rPr>
              <a:t>IN THE IBERIAN PENINSULA</a:t>
            </a:r>
            <a:endParaRPr lang="es-E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idx="4294967295"/>
          </p:nvPr>
        </p:nvSpPr>
        <p:spPr>
          <a:xfrm>
            <a:off x="595274" y="4711700"/>
            <a:ext cx="9017039" cy="10890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400" b="1" spc="-1" dirty="0" smtClean="0">
                <a:solidFill>
                  <a:srgbClr val="000000"/>
                </a:solidFill>
                <a:latin typeface="Trebuchet MS"/>
              </a:rPr>
              <a:t>5</a:t>
            </a:r>
            <a:r>
              <a:rPr lang="es-ES" sz="4400" b="1" strike="noStrike" spc="-1" dirty="0" smtClean="0">
                <a:solidFill>
                  <a:srgbClr val="000000"/>
                </a:solidFill>
                <a:latin typeface="Trebuchet MS"/>
              </a:rPr>
              <a:t>00 </a:t>
            </a:r>
            <a:r>
              <a:rPr lang="es-ES" sz="4400" b="1" strike="noStrike" spc="-1" dirty="0">
                <a:solidFill>
                  <a:srgbClr val="000000"/>
                </a:solidFill>
                <a:latin typeface="Trebuchet MS"/>
              </a:rPr>
              <a:t>BC – 476 AD</a:t>
            </a:r>
            <a:endParaRPr lang="es-E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 idx="4294967295"/>
          </p:nvPr>
        </p:nvSpPr>
        <p:spPr>
          <a:xfrm>
            <a:off x="633413" y="642918"/>
            <a:ext cx="11558587" cy="108426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5000" b="1" strike="noStrike" spc="-1" dirty="0" err="1">
                <a:solidFill>
                  <a:srgbClr val="000000"/>
                </a:solidFill>
                <a:latin typeface="Castellar"/>
              </a:rPr>
              <a:t>Phoenicians</a:t>
            </a:r>
            <a:r>
              <a:rPr lang="es-ES" sz="5000" b="1" strike="noStrike" spc="-1" dirty="0">
                <a:solidFill>
                  <a:srgbClr val="000000"/>
                </a:solidFill>
                <a:latin typeface="Castellar"/>
              </a:rPr>
              <a:t>, </a:t>
            </a:r>
            <a:r>
              <a:rPr lang="es-ES" sz="5000" b="1" strike="noStrike" spc="-1" dirty="0" err="1">
                <a:solidFill>
                  <a:srgbClr val="000000"/>
                </a:solidFill>
                <a:latin typeface="Castellar"/>
              </a:rPr>
              <a:t>Greeks</a:t>
            </a:r>
            <a:r>
              <a:rPr lang="es-ES" sz="5000" b="1" strike="noStrike" spc="-1" dirty="0">
                <a:solidFill>
                  <a:srgbClr val="000000"/>
                </a:solidFill>
                <a:latin typeface="Castellar"/>
              </a:rPr>
              <a:t> and </a:t>
            </a:r>
            <a:r>
              <a:rPr lang="es-ES" sz="5000" b="1" strike="noStrike" spc="-1" dirty="0" err="1">
                <a:solidFill>
                  <a:srgbClr val="000000"/>
                </a:solidFill>
                <a:latin typeface="Castellar"/>
              </a:rPr>
              <a:t>Egiptians</a:t>
            </a:r>
            <a:endParaRPr lang="es-ES" sz="5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4" name="Picture 2" descr="Pin en Historia de ESPAÑA"/>
          <p:cNvPicPr/>
          <p:nvPr/>
        </p:nvPicPr>
        <p:blipFill>
          <a:blip r:embed="rId2"/>
          <a:stretch/>
        </p:blipFill>
        <p:spPr>
          <a:xfrm>
            <a:off x="2238348" y="2000240"/>
            <a:ext cx="7826760" cy="4424400"/>
          </a:xfrm>
          <a:prstGeom prst="rect">
            <a:avLst/>
          </a:prstGeom>
          <a:ln w="228600" cap="sq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 idx="4294967295"/>
          </p:nvPr>
        </p:nvSpPr>
        <p:spPr>
          <a:xfrm>
            <a:off x="0" y="3289300"/>
            <a:ext cx="6815138" cy="15144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8000" b="1" strike="noStrike" spc="-1" dirty="0" err="1">
                <a:solidFill>
                  <a:srgbClr val="C00000"/>
                </a:solidFill>
                <a:latin typeface="Castellar"/>
              </a:rPr>
              <a:t>Egyptian</a:t>
            </a:r>
            <a:r>
              <a:rPr sz="8000">
                <a:solidFill>
                  <a:srgbClr val="C00000"/>
                </a:solidFill>
              </a:rPr>
              <a:t/>
            </a:r>
            <a:br>
              <a:rPr sz="8000">
                <a:solidFill>
                  <a:srgbClr val="C00000"/>
                </a:solidFill>
              </a:rPr>
            </a:br>
            <a:r>
              <a:rPr lang="es-ES" sz="8000" b="1" strike="noStrike" spc="-1" dirty="0" err="1">
                <a:solidFill>
                  <a:srgbClr val="C00000"/>
                </a:solidFill>
                <a:latin typeface="Castellar"/>
              </a:rPr>
              <a:t>empire</a:t>
            </a:r>
            <a:endParaRPr lang="es-ES" sz="8000" b="0" strike="noStrike" spc="-1" dirty="0">
              <a:solidFill>
                <a:srgbClr val="C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21" descr="r/eu4 - Egyptian Empire Political Map, Extended Timeline &amp; More Nations Mod"/>
          <p:cNvPicPr/>
          <p:nvPr/>
        </p:nvPicPr>
        <p:blipFill>
          <a:blip r:embed="rId2"/>
          <a:srcRect t="8970"/>
          <a:stretch/>
        </p:blipFill>
        <p:spPr>
          <a:xfrm>
            <a:off x="1800360" y="1047600"/>
            <a:ext cx="8457120" cy="4813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 idx="4294967295"/>
          </p:nvPr>
        </p:nvSpPr>
        <p:spPr>
          <a:xfrm>
            <a:off x="452398" y="449263"/>
            <a:ext cx="10287072" cy="13017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3600" b="1" strike="noStrike" spc="-1" dirty="0">
                <a:solidFill>
                  <a:schemeClr val="tx1"/>
                </a:solidFill>
                <a:latin typeface="Castellar"/>
              </a:rPr>
              <a:t>Social </a:t>
            </a:r>
            <a:r>
              <a:rPr lang="es-ES" sz="3600" b="1" strike="noStrike" spc="-1" dirty="0" err="1">
                <a:solidFill>
                  <a:schemeClr val="tx1"/>
                </a:solidFill>
                <a:latin typeface="Castellar"/>
              </a:rPr>
              <a:t>Organisation</a:t>
            </a:r>
            <a:r>
              <a:rPr lang="es-ES" sz="3600" b="1" strike="noStrike" spc="-1" dirty="0">
                <a:solidFill>
                  <a:schemeClr val="tx1"/>
                </a:solidFill>
                <a:latin typeface="Castellar"/>
              </a:rPr>
              <a:t> and </a:t>
            </a:r>
            <a:r>
              <a:rPr lang="es-ES" sz="3600" b="1" strike="noStrike" spc="-1" dirty="0" err="1">
                <a:solidFill>
                  <a:schemeClr val="tx1"/>
                </a:solidFill>
                <a:latin typeface="Castellar"/>
              </a:rPr>
              <a:t>religion</a:t>
            </a:r>
            <a:endParaRPr lang="es-ES" sz="36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28" name="Picture 22" descr="Egyptian Eye on Twitter: &quot;https://t.co/cBxOnqzil7 #thisisegypt #geography  #pyramids #egyptology #pyramids #sphinx #travel #museum #god #egypt…  https://t.co/Y8QwDkm55F&quot;"/>
          <p:cNvPicPr/>
          <p:nvPr/>
        </p:nvPicPr>
        <p:blipFill>
          <a:blip r:embed="rId2"/>
          <a:stretch/>
        </p:blipFill>
        <p:spPr>
          <a:xfrm>
            <a:off x="6817320" y="1739880"/>
            <a:ext cx="4550760" cy="33894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429" name="CuadroTexto 42"/>
          <p:cNvSpPr/>
          <p:nvPr/>
        </p:nvSpPr>
        <p:spPr>
          <a:xfrm>
            <a:off x="7452360" y="5130360"/>
            <a:ext cx="39157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strike="noStrike" spc="-1" dirty="0" err="1">
                <a:latin typeface="Comic Sans MS"/>
                <a:ea typeface="DejaVu Sans"/>
              </a:rPr>
              <a:t>Gods</a:t>
            </a:r>
            <a:r>
              <a:rPr lang="es-ES" sz="2800" b="1" strike="noStrike" spc="-1" dirty="0">
                <a:latin typeface="Comic Sans MS"/>
                <a:ea typeface="DejaVu Sans"/>
              </a:rPr>
              <a:t> and </a:t>
            </a:r>
            <a:r>
              <a:rPr lang="es-ES" sz="2800" b="1" strike="noStrike" spc="-1" dirty="0" err="1">
                <a:latin typeface="Comic Sans MS"/>
                <a:ea typeface="DejaVu Sans"/>
              </a:rPr>
              <a:t>Goddesses</a:t>
            </a:r>
            <a:endParaRPr lang="es-ES" sz="2800" b="0" strike="noStrike" spc="-1" dirty="0">
              <a:latin typeface="Arial"/>
            </a:endParaRPr>
          </a:p>
        </p:txBody>
      </p:sp>
      <p:pic>
        <p:nvPicPr>
          <p:cNvPr id="430" name="Picture 23" descr="Egyptian Social Classes and Society - History"/>
          <p:cNvPicPr/>
          <p:nvPr/>
        </p:nvPicPr>
        <p:blipFill>
          <a:blip r:embed="rId3"/>
          <a:stretch/>
        </p:blipFill>
        <p:spPr>
          <a:xfrm>
            <a:off x="309522" y="1857364"/>
            <a:ext cx="5788080" cy="467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 idx="4294967295"/>
          </p:nvPr>
        </p:nvSpPr>
        <p:spPr>
          <a:xfrm>
            <a:off x="6135688" y="363538"/>
            <a:ext cx="6056312" cy="13017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4000" b="1" strike="noStrike" spc="-1" dirty="0" err="1">
                <a:solidFill>
                  <a:schemeClr val="tx1"/>
                </a:solidFill>
                <a:latin typeface="Castellar"/>
              </a:rPr>
              <a:t>Egyptian</a:t>
            </a:r>
            <a:r>
              <a:rPr lang="es-ES" sz="4000" b="1" strike="noStrike" spc="-1" dirty="0">
                <a:solidFill>
                  <a:schemeClr val="tx1"/>
                </a:solidFill>
                <a:latin typeface="Castellar"/>
              </a:rPr>
              <a:t> </a:t>
            </a:r>
            <a:r>
              <a:rPr lang="es-ES" sz="4000" b="1" strike="noStrike" spc="-1" dirty="0" err="1">
                <a:solidFill>
                  <a:schemeClr val="tx1"/>
                </a:solidFill>
                <a:latin typeface="Castellar"/>
              </a:rPr>
              <a:t>writing</a:t>
            </a:r>
            <a:endParaRPr lang="es-ES" sz="4000" b="0" strike="noStrike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432" name="CuadroTexto 44"/>
          <p:cNvSpPr/>
          <p:nvPr/>
        </p:nvSpPr>
        <p:spPr>
          <a:xfrm>
            <a:off x="4808520" y="3839760"/>
            <a:ext cx="33973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 dirty="0" err="1">
                <a:latin typeface="Comic Sans MS"/>
                <a:ea typeface="DejaVu Sans"/>
              </a:rPr>
              <a:t>hieroglyphics</a:t>
            </a:r>
            <a:endParaRPr lang="es-ES" sz="3200" b="0" strike="noStrike" spc="-1" dirty="0">
              <a:latin typeface="Arial"/>
            </a:endParaRPr>
          </a:p>
        </p:txBody>
      </p:sp>
      <p:pic>
        <p:nvPicPr>
          <p:cNvPr id="433" name="Picture 24" descr="trasfondo de las pirámides de Egipto"/>
          <p:cNvPicPr/>
          <p:nvPr/>
        </p:nvPicPr>
        <p:blipFill>
          <a:blip r:embed="rId2"/>
          <a:stretch/>
        </p:blipFill>
        <p:spPr>
          <a:xfrm>
            <a:off x="4378680" y="1444320"/>
            <a:ext cx="3981960" cy="236484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25" descr="Relief carving of offerings being made, Temple of Hathor, Dendera, Egypt,  North Africa, Africa | Ancient egyptian symbols, Ancient egypt history,  Ancient egypt art"/>
          <p:cNvPicPr/>
          <p:nvPr/>
        </p:nvPicPr>
        <p:blipFill>
          <a:blip r:embed="rId3"/>
          <a:stretch/>
        </p:blipFill>
        <p:spPr>
          <a:xfrm>
            <a:off x="923400" y="1121760"/>
            <a:ext cx="3143880" cy="473508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26" descr="Piedra De Rosetta En British Museum En Londres (hdr) Fotografía editorial -  Imagen de roca, grande: 106413667"/>
          <p:cNvPicPr/>
          <p:nvPr/>
        </p:nvPicPr>
        <p:blipFill>
          <a:blip r:embed="rId4"/>
          <a:stretch/>
        </p:blipFill>
        <p:spPr>
          <a:xfrm>
            <a:off x="8775720" y="2647800"/>
            <a:ext cx="2491920" cy="3323160"/>
          </a:xfrm>
          <a:prstGeom prst="rect">
            <a:avLst/>
          </a:prstGeom>
          <a:ln w="0">
            <a:noFill/>
          </a:ln>
        </p:spPr>
      </p:pic>
      <p:sp>
        <p:nvSpPr>
          <p:cNvPr id="436" name="CuadroTexto 46"/>
          <p:cNvSpPr/>
          <p:nvPr/>
        </p:nvSpPr>
        <p:spPr>
          <a:xfrm>
            <a:off x="6181560" y="5417280"/>
            <a:ext cx="28623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strike="noStrike" spc="-1" dirty="0" err="1">
                <a:latin typeface="Comic Sans MS"/>
                <a:ea typeface="DejaVu Sans"/>
              </a:rPr>
              <a:t>Rosetta</a:t>
            </a:r>
            <a:r>
              <a:rPr lang="es-ES" sz="2800" b="1" strike="noStrike" spc="-1" dirty="0">
                <a:latin typeface="Comic Sans MS"/>
                <a:ea typeface="DejaVu Sans"/>
              </a:rPr>
              <a:t> </a:t>
            </a:r>
            <a:r>
              <a:rPr lang="es-ES" sz="2800" b="1" strike="noStrike" spc="-1" dirty="0" err="1">
                <a:latin typeface="Comic Sans MS"/>
                <a:ea typeface="DejaVu Sans"/>
              </a:rPr>
              <a:t>stone</a:t>
            </a:r>
            <a:endParaRPr lang="es-ES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 idx="4294967295"/>
          </p:nvPr>
        </p:nvSpPr>
        <p:spPr>
          <a:xfrm>
            <a:off x="2592388" y="465138"/>
            <a:ext cx="9599612" cy="13017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4400" b="1" strike="noStrike" spc="-1" dirty="0" err="1">
                <a:solidFill>
                  <a:schemeClr val="tx1"/>
                </a:solidFill>
                <a:latin typeface="Castellar"/>
              </a:rPr>
              <a:t>Egyptian</a:t>
            </a:r>
            <a:r>
              <a:rPr lang="es-ES" sz="4400" b="1" strike="noStrike" spc="-1" dirty="0">
                <a:solidFill>
                  <a:schemeClr val="tx1"/>
                </a:solidFill>
                <a:latin typeface="Castellar"/>
              </a:rPr>
              <a:t> </a:t>
            </a:r>
            <a:r>
              <a:rPr lang="es-ES" sz="4400" b="1" strike="noStrike" spc="-1" dirty="0" err="1">
                <a:solidFill>
                  <a:schemeClr val="tx1"/>
                </a:solidFill>
                <a:latin typeface="Castellar"/>
              </a:rPr>
              <a:t>arquitecture</a:t>
            </a:r>
            <a:endParaRPr lang="es-ES" sz="4400" b="0" strike="noStrike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438" name="CuadroTexto 47"/>
          <p:cNvSpPr/>
          <p:nvPr/>
        </p:nvSpPr>
        <p:spPr>
          <a:xfrm>
            <a:off x="2363040" y="5600160"/>
            <a:ext cx="220788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0" strike="noStrike" spc="-1" dirty="0" err="1">
                <a:latin typeface="Comic Sans MS"/>
                <a:ea typeface="DejaVu Sans"/>
              </a:rPr>
              <a:t>pyramids</a:t>
            </a:r>
            <a:endParaRPr lang="es-ES" sz="3200" b="0" strike="noStrike" spc="-1" dirty="0">
              <a:latin typeface="Arial"/>
            </a:endParaRPr>
          </a:p>
        </p:txBody>
      </p:sp>
      <p:sp>
        <p:nvSpPr>
          <p:cNvPr id="439" name="CuadroTexto 48"/>
          <p:cNvSpPr/>
          <p:nvPr/>
        </p:nvSpPr>
        <p:spPr>
          <a:xfrm>
            <a:off x="1055520" y="5107680"/>
            <a:ext cx="444888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latin typeface="Comic Sans MS"/>
                <a:ea typeface="DejaVu Sans"/>
              </a:rPr>
              <a:t>Keops, </a:t>
            </a:r>
            <a:r>
              <a:rPr lang="es-ES" sz="1800" b="0" strike="noStrike" spc="-1" dirty="0" err="1">
                <a:latin typeface="Comic Sans MS"/>
                <a:ea typeface="DejaVu Sans"/>
              </a:rPr>
              <a:t>Kefren</a:t>
            </a:r>
            <a:r>
              <a:rPr lang="es-ES" sz="1800" b="0" strike="noStrike" spc="-1" dirty="0">
                <a:latin typeface="Comic Sans MS"/>
                <a:ea typeface="DejaVu Sans"/>
              </a:rPr>
              <a:t> and </a:t>
            </a:r>
            <a:r>
              <a:rPr lang="es-ES" sz="1800" b="0" strike="noStrike" spc="-1" dirty="0" err="1">
                <a:latin typeface="Comic Sans MS"/>
                <a:ea typeface="DejaVu Sans"/>
              </a:rPr>
              <a:t>Micerinos</a:t>
            </a:r>
            <a:r>
              <a:rPr lang="es-ES" sz="1800" b="0" strike="noStrike" spc="-1" dirty="0">
                <a:latin typeface="Comic Sans MS"/>
                <a:ea typeface="DejaVu Sans"/>
              </a:rPr>
              <a:t> </a:t>
            </a:r>
            <a:r>
              <a:rPr lang="es-ES" sz="1800" b="0" strike="noStrike" spc="-1" dirty="0" err="1">
                <a:latin typeface="Comic Sans MS"/>
                <a:ea typeface="DejaVu Sans"/>
              </a:rPr>
              <a:t>pyramids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440" name="Picture 27" descr="Abu Simbel | lex.dk – Den Store Danske"/>
          <p:cNvPicPr/>
          <p:nvPr/>
        </p:nvPicPr>
        <p:blipFill>
          <a:blip r:embed="rId2"/>
          <a:stretch/>
        </p:blipFill>
        <p:spPr>
          <a:xfrm>
            <a:off x="6236280" y="1874520"/>
            <a:ext cx="4902840" cy="3260160"/>
          </a:xfrm>
          <a:prstGeom prst="rect">
            <a:avLst/>
          </a:prstGeom>
          <a:ln w="0">
            <a:noFill/>
          </a:ln>
        </p:spPr>
      </p:pic>
      <p:sp>
        <p:nvSpPr>
          <p:cNvPr id="441" name="CuadroTexto 49"/>
          <p:cNvSpPr/>
          <p:nvPr/>
        </p:nvSpPr>
        <p:spPr>
          <a:xfrm>
            <a:off x="9029880" y="5107680"/>
            <a:ext cx="24703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latin typeface="Comic Sans MS"/>
                <a:ea typeface="DejaVu Sans"/>
              </a:rPr>
              <a:t>Abu </a:t>
            </a:r>
            <a:r>
              <a:rPr lang="es-ES" sz="1800" b="0" strike="noStrike" spc="-1" dirty="0" err="1">
                <a:latin typeface="Comic Sans MS"/>
                <a:ea typeface="DejaVu Sans"/>
              </a:rPr>
              <a:t>Simbel</a:t>
            </a:r>
            <a:r>
              <a:rPr lang="es-ES" sz="1800" b="0" strike="noStrike" spc="-1" dirty="0">
                <a:latin typeface="Comic Sans MS"/>
                <a:ea typeface="DejaVu Sans"/>
              </a:rPr>
              <a:t> temple</a:t>
            </a:r>
            <a:endParaRPr lang="es-ES" sz="1800" b="0" strike="noStrike" spc="-1" dirty="0">
              <a:latin typeface="Arial"/>
            </a:endParaRPr>
          </a:p>
        </p:txBody>
      </p:sp>
      <p:sp>
        <p:nvSpPr>
          <p:cNvPr id="442" name="CuadroTexto 50"/>
          <p:cNvSpPr/>
          <p:nvPr/>
        </p:nvSpPr>
        <p:spPr>
          <a:xfrm>
            <a:off x="7818120" y="5625000"/>
            <a:ext cx="230400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0" strike="noStrike" spc="-1" dirty="0">
                <a:latin typeface="Comic Sans MS"/>
                <a:ea typeface="DejaVu Sans"/>
              </a:rPr>
              <a:t>temples</a:t>
            </a:r>
            <a:endParaRPr lang="es-ES" sz="3200" b="0" strike="noStrike" spc="-1" dirty="0">
              <a:latin typeface="Arial"/>
            </a:endParaRPr>
          </a:p>
        </p:txBody>
      </p:sp>
      <p:pic>
        <p:nvPicPr>
          <p:cNvPr id="443" name="Picture 28" descr="El enigma de las pirámides de Egipto"/>
          <p:cNvPicPr/>
          <p:nvPr/>
        </p:nvPicPr>
        <p:blipFill>
          <a:blip r:embed="rId3"/>
          <a:stretch/>
        </p:blipFill>
        <p:spPr>
          <a:xfrm>
            <a:off x="1146240" y="1768680"/>
            <a:ext cx="4080240" cy="341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 idx="4294967295"/>
          </p:nvPr>
        </p:nvSpPr>
        <p:spPr>
          <a:xfrm>
            <a:off x="0" y="3173413"/>
            <a:ext cx="6815138" cy="15144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8000" b="1" strike="noStrike" spc="-1" dirty="0" err="1">
                <a:solidFill>
                  <a:schemeClr val="tx1"/>
                </a:solidFill>
                <a:latin typeface="Castellar"/>
              </a:rPr>
              <a:t>Greek</a:t>
            </a:r>
            <a:r>
              <a:rPr sz="8000">
                <a:solidFill>
                  <a:schemeClr val="tx1"/>
                </a:solidFill>
              </a:rPr>
              <a:t/>
            </a:r>
            <a:br>
              <a:rPr sz="8000">
                <a:solidFill>
                  <a:schemeClr val="tx1"/>
                </a:solidFill>
              </a:rPr>
            </a:br>
            <a:r>
              <a:rPr lang="es-ES" sz="8000" b="1" strike="noStrike" spc="-1" dirty="0" err="1">
                <a:solidFill>
                  <a:schemeClr val="tx1"/>
                </a:solidFill>
                <a:latin typeface="Castellar"/>
              </a:rPr>
              <a:t>empire</a:t>
            </a:r>
            <a:endParaRPr lang="es-ES" sz="8000" b="0" strike="noStrike" spc="-1" dirty="0">
              <a:solidFill>
                <a:schemeClr val="tx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29" descr="Which modern-day countries did the Greek Empire comprise? - Quora"/>
          <p:cNvPicPr/>
          <p:nvPr/>
        </p:nvPicPr>
        <p:blipFill>
          <a:blip r:embed="rId2"/>
          <a:stretch/>
        </p:blipFill>
        <p:spPr>
          <a:xfrm>
            <a:off x="2057400" y="914400"/>
            <a:ext cx="7817040" cy="532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 idx="4294967295"/>
          </p:nvPr>
        </p:nvSpPr>
        <p:spPr>
          <a:xfrm>
            <a:off x="1166778" y="214290"/>
            <a:ext cx="9358378" cy="130333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3200" b="1" strike="noStrike" spc="-1" dirty="0">
                <a:solidFill>
                  <a:schemeClr val="tx1"/>
                </a:solidFill>
                <a:latin typeface="Castellar"/>
              </a:rPr>
              <a:t>Social ORGANIZATION AND RELIGION</a:t>
            </a:r>
            <a:endParaRPr lang="es-ES" sz="32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47" name="Imagen 33"/>
          <p:cNvPicPr/>
          <p:nvPr/>
        </p:nvPicPr>
        <p:blipFill>
          <a:blip r:embed="rId2"/>
          <a:srcRect r="77650" b="67052"/>
          <a:stretch/>
        </p:blipFill>
        <p:spPr>
          <a:xfrm>
            <a:off x="8638560" y="1060920"/>
            <a:ext cx="1527480" cy="1774440"/>
          </a:xfrm>
          <a:prstGeom prst="rect">
            <a:avLst/>
          </a:prstGeom>
          <a:ln w="0">
            <a:noFill/>
          </a:ln>
        </p:spPr>
      </p:pic>
      <p:pic>
        <p:nvPicPr>
          <p:cNvPr id="448" name="Imagen 34"/>
          <p:cNvPicPr/>
          <p:nvPr/>
        </p:nvPicPr>
        <p:blipFill>
          <a:blip r:embed="rId2"/>
          <a:srcRect l="39188" t="-732" r="43190" b="67783"/>
          <a:stretch/>
        </p:blipFill>
        <p:spPr>
          <a:xfrm>
            <a:off x="7564320" y="2675520"/>
            <a:ext cx="1203840" cy="1774440"/>
          </a:xfrm>
          <a:prstGeom prst="rect">
            <a:avLst/>
          </a:prstGeom>
          <a:ln w="0">
            <a:noFill/>
          </a:ln>
        </p:spPr>
      </p:pic>
      <p:pic>
        <p:nvPicPr>
          <p:cNvPr id="449" name="Imagen 35"/>
          <p:cNvPicPr/>
          <p:nvPr/>
        </p:nvPicPr>
        <p:blipFill>
          <a:blip r:embed="rId2"/>
          <a:srcRect l="56464" t="2341" r="21186" b="65633"/>
          <a:stretch/>
        </p:blipFill>
        <p:spPr>
          <a:xfrm>
            <a:off x="10064520" y="1079280"/>
            <a:ext cx="1527480" cy="1724760"/>
          </a:xfrm>
          <a:prstGeom prst="rect">
            <a:avLst/>
          </a:prstGeom>
          <a:ln w="0">
            <a:noFill/>
          </a:ln>
        </p:spPr>
      </p:pic>
      <p:pic>
        <p:nvPicPr>
          <p:cNvPr id="450" name="Imagen 36"/>
          <p:cNvPicPr/>
          <p:nvPr/>
        </p:nvPicPr>
        <p:blipFill>
          <a:blip r:embed="rId2"/>
          <a:srcRect l="76750" t="1361" r="900" b="65691"/>
          <a:stretch/>
        </p:blipFill>
        <p:spPr>
          <a:xfrm>
            <a:off x="10143720" y="2805120"/>
            <a:ext cx="1527480" cy="1774440"/>
          </a:xfrm>
          <a:prstGeom prst="rect">
            <a:avLst/>
          </a:prstGeom>
          <a:ln w="0">
            <a:noFill/>
          </a:ln>
        </p:spPr>
      </p:pic>
      <p:pic>
        <p:nvPicPr>
          <p:cNvPr id="451" name="Imagen 37"/>
          <p:cNvPicPr/>
          <p:nvPr/>
        </p:nvPicPr>
        <p:blipFill>
          <a:blip r:embed="rId2"/>
          <a:srcRect l="21705" t="33987" r="61481" b="36518"/>
          <a:stretch/>
        </p:blipFill>
        <p:spPr>
          <a:xfrm>
            <a:off x="7623360" y="4451040"/>
            <a:ext cx="1148400" cy="1588320"/>
          </a:xfrm>
          <a:prstGeom prst="rect">
            <a:avLst/>
          </a:prstGeom>
          <a:ln w="0">
            <a:noFill/>
          </a:ln>
        </p:spPr>
      </p:pic>
      <p:pic>
        <p:nvPicPr>
          <p:cNvPr id="452" name="Imagen 38"/>
          <p:cNvPicPr/>
          <p:nvPr/>
        </p:nvPicPr>
        <p:blipFill>
          <a:blip r:embed="rId2"/>
          <a:srcRect l="39765" t="67974" r="43893" b="1141"/>
          <a:stretch/>
        </p:blipFill>
        <p:spPr>
          <a:xfrm>
            <a:off x="8867520" y="2786760"/>
            <a:ext cx="1116720" cy="1663200"/>
          </a:xfrm>
          <a:prstGeom prst="rect">
            <a:avLst/>
          </a:prstGeom>
          <a:ln w="0">
            <a:noFill/>
          </a:ln>
        </p:spPr>
      </p:pic>
      <p:pic>
        <p:nvPicPr>
          <p:cNvPr id="453" name="Imagen 39"/>
          <p:cNvPicPr/>
          <p:nvPr/>
        </p:nvPicPr>
        <p:blipFill>
          <a:blip r:embed="rId2"/>
          <a:srcRect l="4648" t="64931" r="79899" b="2868"/>
          <a:stretch/>
        </p:blipFill>
        <p:spPr>
          <a:xfrm>
            <a:off x="8898480" y="4342320"/>
            <a:ext cx="1054800" cy="1734480"/>
          </a:xfrm>
          <a:prstGeom prst="rect">
            <a:avLst/>
          </a:prstGeom>
          <a:ln w="0">
            <a:noFill/>
          </a:ln>
        </p:spPr>
      </p:pic>
      <p:pic>
        <p:nvPicPr>
          <p:cNvPr id="454" name="Imagen 40"/>
          <p:cNvPicPr/>
          <p:nvPr/>
        </p:nvPicPr>
        <p:blipFill>
          <a:blip r:embed="rId2"/>
          <a:srcRect l="56568" t="66467" r="24299" b="3336"/>
          <a:stretch/>
        </p:blipFill>
        <p:spPr>
          <a:xfrm>
            <a:off x="10174680" y="4451040"/>
            <a:ext cx="1306800" cy="1625760"/>
          </a:xfrm>
          <a:prstGeom prst="rect">
            <a:avLst/>
          </a:prstGeom>
          <a:ln w="0">
            <a:noFill/>
          </a:ln>
        </p:spPr>
      </p:pic>
      <p:pic>
        <p:nvPicPr>
          <p:cNvPr id="455" name="Imagen 41"/>
          <p:cNvPicPr/>
          <p:nvPr/>
        </p:nvPicPr>
        <p:blipFill>
          <a:blip r:embed="rId2"/>
          <a:srcRect l="22027" t="2385" r="61123" b="67052"/>
          <a:stretch/>
        </p:blipFill>
        <p:spPr>
          <a:xfrm>
            <a:off x="7588800" y="1168920"/>
            <a:ext cx="1150920" cy="164628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30" descr="U11 Ancient Greece"/>
          <p:cNvPicPr/>
          <p:nvPr/>
        </p:nvPicPr>
        <p:blipFill>
          <a:blip r:embed="rId3"/>
          <a:srcRect l="19733" t="20530" r="14621" b="20333"/>
          <a:stretch/>
        </p:blipFill>
        <p:spPr>
          <a:xfrm>
            <a:off x="238084" y="3357562"/>
            <a:ext cx="4728240" cy="3196800"/>
          </a:xfrm>
          <a:prstGeom prst="rect">
            <a:avLst/>
          </a:prstGeom>
          <a:ln w="0">
            <a:noFill/>
          </a:ln>
        </p:spPr>
      </p:pic>
      <p:sp>
        <p:nvSpPr>
          <p:cNvPr id="457" name="CuadroTexto 51"/>
          <p:cNvSpPr/>
          <p:nvPr/>
        </p:nvSpPr>
        <p:spPr>
          <a:xfrm>
            <a:off x="5595934" y="4786322"/>
            <a:ext cx="2098440" cy="6756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0" strike="noStrike" spc="-1" dirty="0" err="1">
                <a:latin typeface="Garamond"/>
                <a:ea typeface="DejaVu Sans"/>
              </a:rPr>
              <a:t>Gods</a:t>
            </a:r>
            <a:r>
              <a:rPr lang="es-ES" sz="2000" b="0" strike="noStrike" spc="-1" dirty="0">
                <a:latin typeface="Garamond"/>
                <a:ea typeface="DejaVu Sans"/>
              </a:rPr>
              <a:t> and </a:t>
            </a:r>
            <a:r>
              <a:rPr lang="es-ES" sz="2000" b="0" strike="noStrike" spc="-1" dirty="0" err="1">
                <a:latin typeface="Garamond"/>
                <a:ea typeface="DejaVu Sans"/>
              </a:rPr>
              <a:t>Goddess</a:t>
            </a:r>
            <a:endParaRPr lang="es-E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0" strike="noStrike" spc="-1" dirty="0">
                <a:latin typeface="Garamond"/>
                <a:ea typeface="DejaVu Sans"/>
              </a:rPr>
              <a:t>(</a:t>
            </a:r>
            <a:r>
              <a:rPr lang="es-ES" sz="1800" b="0" strike="noStrike" spc="-1" dirty="0" err="1">
                <a:latin typeface="Garamond"/>
                <a:ea typeface="DejaVu Sans"/>
              </a:rPr>
              <a:t>Greek</a:t>
            </a:r>
            <a:r>
              <a:rPr lang="es-ES" sz="1800" b="0" strike="noStrike" spc="-1" dirty="0">
                <a:latin typeface="Garamond"/>
                <a:ea typeface="DejaVu Sans"/>
              </a:rPr>
              <a:t>/</a:t>
            </a:r>
            <a:r>
              <a:rPr lang="es-ES" sz="1800" b="0" strike="noStrike" spc="-1" dirty="0" err="1">
                <a:latin typeface="Garamond"/>
                <a:ea typeface="DejaVu Sans"/>
              </a:rPr>
              <a:t>Roman</a:t>
            </a:r>
            <a:r>
              <a:rPr lang="es-ES" sz="1800" b="0" strike="noStrike" spc="-1" dirty="0">
                <a:latin typeface="Garamond"/>
                <a:ea typeface="DejaVu Sans"/>
              </a:rPr>
              <a:t>)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458" name="Picture 31" descr="This 1882 illustration shows an ruler of an ancient Greek city-state in the  fifth and fourth century B.C Stock Photo - Alamy"/>
          <p:cNvPicPr/>
          <p:nvPr/>
        </p:nvPicPr>
        <p:blipFill>
          <a:blip r:embed="rId4"/>
          <a:srcRect b="6876"/>
          <a:stretch/>
        </p:blipFill>
        <p:spPr>
          <a:xfrm>
            <a:off x="1738282" y="1785926"/>
            <a:ext cx="694800" cy="1633680"/>
          </a:xfrm>
          <a:prstGeom prst="rect">
            <a:avLst/>
          </a:prstGeom>
          <a:ln w="0">
            <a:noFill/>
          </a:ln>
        </p:spPr>
      </p:pic>
      <p:sp>
        <p:nvSpPr>
          <p:cNvPr id="459" name="CuadroTexto 52"/>
          <p:cNvSpPr/>
          <p:nvPr/>
        </p:nvSpPr>
        <p:spPr>
          <a:xfrm>
            <a:off x="1523968" y="1428736"/>
            <a:ext cx="1163880" cy="27216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200" b="1" strike="noStrike" spc="-1" dirty="0">
                <a:solidFill>
                  <a:srgbClr val="000000"/>
                </a:solidFill>
                <a:latin typeface="Garamond"/>
                <a:ea typeface="DejaVu Sans"/>
              </a:rPr>
              <a:t>KING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idx="4294967295"/>
          </p:nvPr>
        </p:nvSpPr>
        <p:spPr>
          <a:xfrm>
            <a:off x="3381356" y="5072074"/>
            <a:ext cx="4643470" cy="153193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First</a:t>
            </a:r>
            <a:r>
              <a:rPr lang="es-ES" sz="3200" b="1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life</a:t>
            </a:r>
            <a:r>
              <a:rPr lang="es-ES" sz="3200" b="1" strike="noStrike" spc="-1" dirty="0">
                <a:solidFill>
                  <a:srgbClr val="000000"/>
                </a:solidFill>
                <a:latin typeface="Garamond"/>
              </a:rPr>
              <a:t> </a:t>
            </a: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3200" b="1" strike="noStrike" spc="-1" dirty="0">
                <a:solidFill>
                  <a:srgbClr val="000000"/>
                </a:solidFill>
                <a:latin typeface="Garamond"/>
              </a:rPr>
              <a:t>4 000 million BC</a:t>
            </a: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6" name="Picture 3" descr="Procariotas, los primeros organismos vivos sobre la tierra"/>
          <p:cNvPicPr/>
          <p:nvPr/>
        </p:nvPicPr>
        <p:blipFill>
          <a:blip r:embed="rId2"/>
          <a:stretch/>
        </p:blipFill>
        <p:spPr>
          <a:xfrm>
            <a:off x="994320" y="784080"/>
            <a:ext cx="10057320" cy="4158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 idx="4294967295"/>
          </p:nvPr>
        </p:nvSpPr>
        <p:spPr>
          <a:xfrm>
            <a:off x="0" y="352425"/>
            <a:ext cx="9601200" cy="130333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4800" b="1" strike="noStrike" spc="-1" dirty="0" err="1">
                <a:solidFill>
                  <a:schemeClr val="tx1"/>
                </a:solidFill>
                <a:latin typeface="Castellar"/>
              </a:rPr>
              <a:t>Greek</a:t>
            </a:r>
            <a:r>
              <a:rPr lang="es-ES" sz="4800" b="1" strike="noStrike" spc="-1" dirty="0">
                <a:solidFill>
                  <a:schemeClr val="tx1"/>
                </a:solidFill>
                <a:latin typeface="Castellar"/>
              </a:rPr>
              <a:t> </a:t>
            </a:r>
            <a:r>
              <a:rPr lang="es-ES" sz="4800" b="1" strike="noStrike" spc="-1" dirty="0" err="1">
                <a:solidFill>
                  <a:schemeClr val="tx1"/>
                </a:solidFill>
                <a:latin typeface="Castellar"/>
              </a:rPr>
              <a:t>inventions</a:t>
            </a:r>
            <a:endParaRPr lang="es-ES" sz="48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61" name="Imagen 42"/>
          <p:cNvPicPr/>
          <p:nvPr/>
        </p:nvPicPr>
        <p:blipFill>
          <a:blip r:embed="rId2"/>
          <a:stretch/>
        </p:blipFill>
        <p:spPr>
          <a:xfrm>
            <a:off x="9186480" y="874800"/>
            <a:ext cx="2198160" cy="1461240"/>
          </a:xfrm>
          <a:prstGeom prst="rect">
            <a:avLst/>
          </a:prstGeom>
          <a:ln w="0">
            <a:noFill/>
          </a:ln>
        </p:spPr>
      </p:pic>
      <p:pic>
        <p:nvPicPr>
          <p:cNvPr id="462" name="Imagen 43"/>
          <p:cNvPicPr/>
          <p:nvPr/>
        </p:nvPicPr>
        <p:blipFill>
          <a:blip r:embed="rId3"/>
          <a:stretch/>
        </p:blipFill>
        <p:spPr>
          <a:xfrm>
            <a:off x="807840" y="1605960"/>
            <a:ext cx="4287240" cy="1833480"/>
          </a:xfrm>
          <a:prstGeom prst="rect">
            <a:avLst/>
          </a:prstGeom>
          <a:ln w="0">
            <a:noFill/>
          </a:ln>
        </p:spPr>
      </p:pic>
      <p:pic>
        <p:nvPicPr>
          <p:cNvPr id="463" name="Imagen 44"/>
          <p:cNvPicPr/>
          <p:nvPr/>
        </p:nvPicPr>
        <p:blipFill>
          <a:blip r:embed="rId4"/>
          <a:stretch/>
        </p:blipFill>
        <p:spPr>
          <a:xfrm>
            <a:off x="2284560" y="4519800"/>
            <a:ext cx="2007360" cy="1045080"/>
          </a:xfrm>
          <a:prstGeom prst="rect">
            <a:avLst/>
          </a:prstGeom>
          <a:ln w="0">
            <a:noFill/>
          </a:ln>
        </p:spPr>
      </p:pic>
      <p:pic>
        <p:nvPicPr>
          <p:cNvPr id="464" name="Imagen 45"/>
          <p:cNvPicPr/>
          <p:nvPr/>
        </p:nvPicPr>
        <p:blipFill>
          <a:blip r:embed="rId5" cstate="print"/>
          <a:stretch/>
        </p:blipFill>
        <p:spPr>
          <a:xfrm>
            <a:off x="9121320" y="4203720"/>
            <a:ext cx="2328480" cy="1995840"/>
          </a:xfrm>
          <a:prstGeom prst="rect">
            <a:avLst/>
          </a:prstGeom>
          <a:ln w="0">
            <a:noFill/>
          </a:ln>
        </p:spPr>
      </p:pic>
      <p:sp>
        <p:nvSpPr>
          <p:cNvPr id="465" name="CuadroTexto 53"/>
          <p:cNvSpPr/>
          <p:nvPr/>
        </p:nvSpPr>
        <p:spPr>
          <a:xfrm>
            <a:off x="2678760" y="5319000"/>
            <a:ext cx="121896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 dirty="0" err="1">
                <a:latin typeface="Garamond"/>
                <a:ea typeface="DejaVu Sans"/>
              </a:rPr>
              <a:t>coins</a:t>
            </a:r>
            <a:endParaRPr lang="es-ES" sz="3200" b="0" strike="noStrike" spc="-1" dirty="0">
              <a:latin typeface="Arial"/>
            </a:endParaRPr>
          </a:p>
        </p:txBody>
      </p:sp>
      <p:sp>
        <p:nvSpPr>
          <p:cNvPr id="466" name="CuadroTexto 54"/>
          <p:cNvSpPr/>
          <p:nvPr/>
        </p:nvSpPr>
        <p:spPr>
          <a:xfrm>
            <a:off x="1860840" y="3395160"/>
            <a:ext cx="21812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 dirty="0" err="1">
                <a:latin typeface="Garamond"/>
                <a:ea typeface="DejaVu Sans"/>
              </a:rPr>
              <a:t>democracy</a:t>
            </a:r>
            <a:endParaRPr lang="es-ES" sz="3200" b="0" strike="noStrike" spc="-1" dirty="0">
              <a:latin typeface="Arial"/>
            </a:endParaRPr>
          </a:p>
        </p:txBody>
      </p:sp>
      <p:sp>
        <p:nvSpPr>
          <p:cNvPr id="467" name="CuadroTexto 55"/>
          <p:cNvSpPr/>
          <p:nvPr/>
        </p:nvSpPr>
        <p:spPr>
          <a:xfrm>
            <a:off x="6258960" y="5549040"/>
            <a:ext cx="30679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 dirty="0" err="1">
                <a:latin typeface="Garamond"/>
                <a:ea typeface="DejaVu Sans"/>
              </a:rPr>
              <a:t>olympic</a:t>
            </a:r>
            <a:r>
              <a:rPr lang="es-ES" sz="3200" b="1" strike="noStrike" spc="-1" dirty="0">
                <a:latin typeface="Garamond"/>
                <a:ea typeface="DejaVu Sans"/>
              </a:rPr>
              <a:t> </a:t>
            </a:r>
            <a:r>
              <a:rPr lang="es-ES" sz="3200" b="1" strike="noStrike" spc="-1" dirty="0" err="1">
                <a:latin typeface="Garamond"/>
                <a:ea typeface="DejaVu Sans"/>
              </a:rPr>
              <a:t>games</a:t>
            </a:r>
            <a:endParaRPr lang="es-ES" sz="3200" b="0" strike="noStrike" spc="-1" dirty="0">
              <a:latin typeface="Arial"/>
            </a:endParaRPr>
          </a:p>
        </p:txBody>
      </p:sp>
      <p:sp>
        <p:nvSpPr>
          <p:cNvPr id="468" name="CuadroTexto 56"/>
          <p:cNvSpPr/>
          <p:nvPr/>
        </p:nvSpPr>
        <p:spPr>
          <a:xfrm>
            <a:off x="9767160" y="2291760"/>
            <a:ext cx="15854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 dirty="0" err="1">
                <a:latin typeface="Garamond"/>
                <a:ea typeface="DejaVu Sans"/>
              </a:rPr>
              <a:t>books</a:t>
            </a:r>
            <a:endParaRPr lang="es-ES" sz="3200" b="0" strike="noStrike" spc="-1" dirty="0">
              <a:latin typeface="Arial"/>
            </a:endParaRPr>
          </a:p>
        </p:txBody>
      </p:sp>
      <p:pic>
        <p:nvPicPr>
          <p:cNvPr id="469" name="Picture 32" descr="Mi Arte en la Calle: Orígenes del teatro Griego y Romano"/>
          <p:cNvPicPr/>
          <p:nvPr/>
        </p:nvPicPr>
        <p:blipFill>
          <a:blip r:embed="rId6"/>
          <a:stretch/>
        </p:blipFill>
        <p:spPr>
          <a:xfrm>
            <a:off x="5727240" y="1466280"/>
            <a:ext cx="3206520" cy="2559240"/>
          </a:xfrm>
          <a:prstGeom prst="rect">
            <a:avLst/>
          </a:prstGeom>
          <a:ln w="0">
            <a:noFill/>
          </a:ln>
        </p:spPr>
      </p:pic>
      <p:sp>
        <p:nvSpPr>
          <p:cNvPr id="470" name="CuadroTexto 57"/>
          <p:cNvSpPr/>
          <p:nvPr/>
        </p:nvSpPr>
        <p:spPr>
          <a:xfrm>
            <a:off x="6537960" y="4026600"/>
            <a:ext cx="15854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 dirty="0" err="1">
                <a:latin typeface="Garamond"/>
                <a:ea typeface="DejaVu Sans"/>
              </a:rPr>
              <a:t>theatre</a:t>
            </a:r>
            <a:endParaRPr lang="es-ES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Imagen 46"/>
          <p:cNvPicPr/>
          <p:nvPr/>
        </p:nvPicPr>
        <p:blipFill>
          <a:blip r:embed="rId2"/>
          <a:srcRect t="15254" b="29916"/>
          <a:stretch/>
        </p:blipFill>
        <p:spPr>
          <a:xfrm>
            <a:off x="1221480" y="2846160"/>
            <a:ext cx="6789960" cy="3121200"/>
          </a:xfrm>
          <a:prstGeom prst="rect">
            <a:avLst/>
          </a:prstGeom>
          <a:ln w="0">
            <a:noFill/>
          </a:ln>
        </p:spPr>
      </p:pic>
      <p:sp>
        <p:nvSpPr>
          <p:cNvPr id="472" name="PlaceHolder 1"/>
          <p:cNvSpPr>
            <a:spLocks noGrp="1"/>
          </p:cNvSpPr>
          <p:nvPr>
            <p:ph type="title" idx="4294967295"/>
          </p:nvPr>
        </p:nvSpPr>
        <p:spPr>
          <a:xfrm>
            <a:off x="0" y="946150"/>
            <a:ext cx="9599613" cy="130333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4000" b="1" strike="noStrike" spc="-1" dirty="0" err="1">
                <a:solidFill>
                  <a:schemeClr val="tx1"/>
                </a:solidFill>
                <a:latin typeface="Castellar"/>
              </a:rPr>
              <a:t>Greek</a:t>
            </a:r>
            <a:r>
              <a:rPr lang="es-ES" sz="4000" b="1" strike="noStrike" spc="-1" dirty="0">
                <a:solidFill>
                  <a:schemeClr val="tx1"/>
                </a:solidFill>
                <a:latin typeface="Castellar"/>
              </a:rPr>
              <a:t> </a:t>
            </a:r>
            <a:r>
              <a:rPr lang="es-ES" sz="4000" b="1" strike="noStrike" spc="-1" dirty="0" err="1">
                <a:solidFill>
                  <a:schemeClr val="tx1"/>
                </a:solidFill>
                <a:latin typeface="Castellar"/>
              </a:rPr>
              <a:t>arquitecture</a:t>
            </a:r>
            <a:endParaRPr lang="es-ES" sz="40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73" name="Marcador de contenido 2"/>
          <p:cNvPicPr/>
          <p:nvPr/>
        </p:nvPicPr>
        <p:blipFill>
          <a:blip r:embed="rId3" cstate="print"/>
          <a:stretch/>
        </p:blipFill>
        <p:spPr>
          <a:xfrm>
            <a:off x="7485120" y="1079640"/>
            <a:ext cx="3672000" cy="2445120"/>
          </a:xfrm>
          <a:prstGeom prst="rect">
            <a:avLst/>
          </a:prstGeom>
          <a:ln w="0">
            <a:noFill/>
          </a:ln>
        </p:spPr>
      </p:pic>
      <p:sp>
        <p:nvSpPr>
          <p:cNvPr id="474" name="CuadroTexto 58"/>
          <p:cNvSpPr/>
          <p:nvPr/>
        </p:nvSpPr>
        <p:spPr>
          <a:xfrm>
            <a:off x="8012520" y="5568480"/>
            <a:ext cx="20538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 dirty="0" err="1">
                <a:latin typeface="Comic Sans MS"/>
                <a:ea typeface="DejaVu Sans"/>
              </a:rPr>
              <a:t>The</a:t>
            </a:r>
            <a:r>
              <a:rPr lang="es-ES" sz="2000" b="1" strike="noStrike" spc="-1" dirty="0">
                <a:latin typeface="Comic Sans MS"/>
                <a:ea typeface="DejaVu Sans"/>
              </a:rPr>
              <a:t> </a:t>
            </a:r>
            <a:r>
              <a:rPr lang="es-ES" sz="2000" b="1" strike="noStrike" spc="-1" dirty="0" err="1">
                <a:latin typeface="Comic Sans MS"/>
                <a:ea typeface="DejaVu Sans"/>
              </a:rPr>
              <a:t>Parthenon</a:t>
            </a:r>
            <a:endParaRPr lang="es-ES" sz="2000" b="0" strike="noStrike" spc="-1" dirty="0">
              <a:latin typeface="Arial"/>
            </a:endParaRPr>
          </a:p>
        </p:txBody>
      </p:sp>
      <p:sp>
        <p:nvSpPr>
          <p:cNvPr id="475" name="CuadroTexto 59"/>
          <p:cNvSpPr/>
          <p:nvPr/>
        </p:nvSpPr>
        <p:spPr>
          <a:xfrm>
            <a:off x="8294040" y="3526200"/>
            <a:ext cx="274608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 dirty="0" err="1">
                <a:latin typeface="Comic Sans MS"/>
                <a:ea typeface="DejaVu Sans"/>
              </a:rPr>
              <a:t>Erechtheum</a:t>
            </a:r>
            <a:r>
              <a:rPr lang="es-ES" sz="2000" b="1" strike="noStrike" spc="-1" dirty="0">
                <a:latin typeface="Comic Sans MS"/>
                <a:ea typeface="DejaVu Sans"/>
              </a:rPr>
              <a:t> temple</a:t>
            </a:r>
            <a:endParaRPr lang="es-ES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Imagen 47"/>
          <p:cNvPicPr/>
          <p:nvPr/>
        </p:nvPicPr>
        <p:blipFill>
          <a:blip r:embed="rId2" cstate="print"/>
          <a:stretch/>
        </p:blipFill>
        <p:spPr>
          <a:xfrm>
            <a:off x="5189040" y="1310040"/>
            <a:ext cx="2283840" cy="4758840"/>
          </a:xfrm>
          <a:prstGeom prst="rect">
            <a:avLst/>
          </a:prstGeom>
          <a:ln w="0">
            <a:noFill/>
          </a:ln>
        </p:spPr>
      </p:pic>
      <p:sp>
        <p:nvSpPr>
          <p:cNvPr id="477" name="PlaceHolder 1"/>
          <p:cNvSpPr>
            <a:spLocks noGrp="1"/>
          </p:cNvSpPr>
          <p:nvPr>
            <p:ph type="title" idx="4294967295"/>
          </p:nvPr>
        </p:nvSpPr>
        <p:spPr>
          <a:xfrm>
            <a:off x="0" y="339725"/>
            <a:ext cx="9599613" cy="130333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3600" b="1" strike="noStrike" spc="-1" dirty="0" err="1">
                <a:solidFill>
                  <a:schemeClr val="tx1"/>
                </a:solidFill>
                <a:latin typeface="Castellar"/>
              </a:rPr>
              <a:t>Greek</a:t>
            </a:r>
            <a:r>
              <a:rPr lang="es-ES" sz="3600" b="1" strike="noStrike" spc="-1" dirty="0">
                <a:solidFill>
                  <a:schemeClr val="tx1"/>
                </a:solidFill>
                <a:latin typeface="Castellar"/>
              </a:rPr>
              <a:t> </a:t>
            </a:r>
            <a:r>
              <a:rPr lang="es-ES" sz="3600" b="1" strike="noStrike" spc="-1" dirty="0" err="1">
                <a:solidFill>
                  <a:schemeClr val="tx1"/>
                </a:solidFill>
                <a:latin typeface="Castellar"/>
              </a:rPr>
              <a:t>Sculpture</a:t>
            </a:r>
            <a:endParaRPr lang="es-ES" sz="36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78" name="Marcador de contenido 1"/>
          <p:cNvPicPr/>
          <p:nvPr/>
        </p:nvPicPr>
        <p:blipFill>
          <a:blip r:embed="rId3"/>
          <a:stretch/>
        </p:blipFill>
        <p:spPr>
          <a:xfrm>
            <a:off x="8702640" y="684720"/>
            <a:ext cx="2680560" cy="2009880"/>
          </a:xfrm>
          <a:prstGeom prst="rect">
            <a:avLst/>
          </a:prstGeom>
          <a:ln w="0">
            <a:noFill/>
          </a:ln>
        </p:spPr>
      </p:pic>
      <p:pic>
        <p:nvPicPr>
          <p:cNvPr id="479" name="Imagen 48"/>
          <p:cNvPicPr/>
          <p:nvPr/>
        </p:nvPicPr>
        <p:blipFill>
          <a:blip r:embed="rId4"/>
          <a:stretch/>
        </p:blipFill>
        <p:spPr>
          <a:xfrm>
            <a:off x="8874000" y="3068640"/>
            <a:ext cx="2068200" cy="3000240"/>
          </a:xfrm>
          <a:prstGeom prst="rect">
            <a:avLst/>
          </a:prstGeom>
          <a:ln w="0">
            <a:noFill/>
          </a:ln>
        </p:spPr>
      </p:pic>
      <p:pic>
        <p:nvPicPr>
          <p:cNvPr id="480" name="Imagen 49"/>
          <p:cNvPicPr/>
          <p:nvPr/>
        </p:nvPicPr>
        <p:blipFill>
          <a:blip r:embed="rId5"/>
          <a:stretch/>
        </p:blipFill>
        <p:spPr>
          <a:xfrm>
            <a:off x="986400" y="1479600"/>
            <a:ext cx="2752920" cy="4588920"/>
          </a:xfrm>
          <a:prstGeom prst="rect">
            <a:avLst/>
          </a:prstGeom>
          <a:ln w="0">
            <a:noFill/>
          </a:ln>
        </p:spPr>
      </p:pic>
      <p:sp>
        <p:nvSpPr>
          <p:cNvPr id="481" name="CuadroTexto 60"/>
          <p:cNvSpPr/>
          <p:nvPr/>
        </p:nvSpPr>
        <p:spPr>
          <a:xfrm>
            <a:off x="3688920" y="5759280"/>
            <a:ext cx="121896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 dirty="0" err="1">
                <a:latin typeface="Comic Sans MS"/>
                <a:ea typeface="DejaVu Sans"/>
              </a:rPr>
              <a:t>Athenea</a:t>
            </a:r>
            <a:endParaRPr lang="es-ES" sz="2000" b="0" strike="noStrike" spc="-1" dirty="0">
              <a:latin typeface="Arial"/>
            </a:endParaRPr>
          </a:p>
        </p:txBody>
      </p:sp>
      <p:sp>
        <p:nvSpPr>
          <p:cNvPr id="482" name="CuadroTexto 61"/>
          <p:cNvSpPr/>
          <p:nvPr/>
        </p:nvSpPr>
        <p:spPr>
          <a:xfrm>
            <a:off x="4474440" y="3021480"/>
            <a:ext cx="90072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 dirty="0">
                <a:latin typeface="Comic Sans MS"/>
                <a:ea typeface="DejaVu Sans"/>
              </a:rPr>
              <a:t>Zeus</a:t>
            </a:r>
            <a:endParaRPr lang="es-ES" sz="2000" b="0" strike="noStrike" spc="-1" dirty="0">
              <a:latin typeface="Arial"/>
            </a:endParaRPr>
          </a:p>
        </p:txBody>
      </p:sp>
      <p:sp>
        <p:nvSpPr>
          <p:cNvPr id="483" name="CuadroTexto 62"/>
          <p:cNvSpPr/>
          <p:nvPr/>
        </p:nvSpPr>
        <p:spPr>
          <a:xfrm>
            <a:off x="7943760" y="5759280"/>
            <a:ext cx="97776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 dirty="0" err="1">
                <a:latin typeface="Comic Sans MS"/>
                <a:ea typeface="DejaVu Sans"/>
              </a:rPr>
              <a:t>Apollo</a:t>
            </a:r>
            <a:endParaRPr lang="es-ES" sz="2000" b="0" strike="noStrike" spc="-1" dirty="0">
              <a:latin typeface="Arial"/>
            </a:endParaRPr>
          </a:p>
        </p:txBody>
      </p:sp>
      <p:sp>
        <p:nvSpPr>
          <p:cNvPr id="484" name="CuadroTexto 63"/>
          <p:cNvSpPr/>
          <p:nvPr/>
        </p:nvSpPr>
        <p:spPr>
          <a:xfrm>
            <a:off x="7658280" y="1690200"/>
            <a:ext cx="11394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 dirty="0" err="1">
                <a:latin typeface="Comic Sans MS"/>
                <a:ea typeface="DejaVu Sans"/>
              </a:rPr>
              <a:t>Posidon</a:t>
            </a:r>
            <a:endParaRPr lang="es-ES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 idx="4294967295"/>
          </p:nvPr>
        </p:nvSpPr>
        <p:spPr>
          <a:xfrm>
            <a:off x="3095604" y="571480"/>
            <a:ext cx="5715040" cy="13017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4400" b="1" strike="noStrike" spc="-1" dirty="0" err="1">
                <a:solidFill>
                  <a:schemeClr val="tx1"/>
                </a:solidFill>
                <a:latin typeface="Castellar"/>
              </a:rPr>
              <a:t>Greek</a:t>
            </a:r>
            <a:r>
              <a:rPr lang="es-ES" sz="4400" b="1" strike="noStrike" spc="-1" dirty="0">
                <a:solidFill>
                  <a:schemeClr val="tx1"/>
                </a:solidFill>
                <a:latin typeface="Castellar"/>
              </a:rPr>
              <a:t> </a:t>
            </a:r>
            <a:r>
              <a:rPr lang="es-ES" sz="4400" b="1" strike="noStrike" spc="-1" dirty="0" err="1">
                <a:solidFill>
                  <a:schemeClr val="tx1"/>
                </a:solidFill>
                <a:latin typeface="Castellar"/>
              </a:rPr>
              <a:t>clay</a:t>
            </a:r>
            <a:endParaRPr lang="es-ES" sz="44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86" name="Imagen 50"/>
          <p:cNvPicPr/>
          <p:nvPr/>
        </p:nvPicPr>
        <p:blipFill>
          <a:blip r:embed="rId2"/>
          <a:stretch/>
        </p:blipFill>
        <p:spPr>
          <a:xfrm>
            <a:off x="4317120" y="1826280"/>
            <a:ext cx="3932640" cy="3803400"/>
          </a:xfrm>
          <a:prstGeom prst="rect">
            <a:avLst/>
          </a:prstGeom>
          <a:ln w="0">
            <a:noFill/>
          </a:ln>
        </p:spPr>
      </p:pic>
      <p:pic>
        <p:nvPicPr>
          <p:cNvPr id="487" name="Imagen 51"/>
          <p:cNvPicPr/>
          <p:nvPr/>
        </p:nvPicPr>
        <p:blipFill>
          <a:blip r:embed="rId3"/>
          <a:stretch/>
        </p:blipFill>
        <p:spPr>
          <a:xfrm>
            <a:off x="1010520" y="945360"/>
            <a:ext cx="2716920" cy="2737080"/>
          </a:xfrm>
          <a:prstGeom prst="rect">
            <a:avLst/>
          </a:prstGeom>
          <a:ln w="0">
            <a:noFill/>
          </a:ln>
        </p:spPr>
      </p:pic>
      <p:pic>
        <p:nvPicPr>
          <p:cNvPr id="488" name="Imagen 52"/>
          <p:cNvPicPr/>
          <p:nvPr/>
        </p:nvPicPr>
        <p:blipFill>
          <a:blip r:embed="rId4"/>
          <a:stretch/>
        </p:blipFill>
        <p:spPr>
          <a:xfrm>
            <a:off x="831600" y="3728880"/>
            <a:ext cx="3074400" cy="2305440"/>
          </a:xfrm>
          <a:prstGeom prst="rect">
            <a:avLst/>
          </a:prstGeom>
          <a:ln w="0">
            <a:noFill/>
          </a:ln>
        </p:spPr>
      </p:pic>
      <p:pic>
        <p:nvPicPr>
          <p:cNvPr id="489" name="Imagen 53"/>
          <p:cNvPicPr/>
          <p:nvPr/>
        </p:nvPicPr>
        <p:blipFill>
          <a:blip r:embed="rId5"/>
          <a:stretch/>
        </p:blipFill>
        <p:spPr>
          <a:xfrm>
            <a:off x="8905320" y="3683520"/>
            <a:ext cx="2111400" cy="2554920"/>
          </a:xfrm>
          <a:prstGeom prst="rect">
            <a:avLst/>
          </a:prstGeom>
          <a:ln w="0">
            <a:noFill/>
          </a:ln>
        </p:spPr>
      </p:pic>
      <p:pic>
        <p:nvPicPr>
          <p:cNvPr id="490" name="Imagen 54"/>
          <p:cNvPicPr/>
          <p:nvPr/>
        </p:nvPicPr>
        <p:blipFill>
          <a:blip r:embed="rId6" cstate="print"/>
          <a:stretch/>
        </p:blipFill>
        <p:spPr>
          <a:xfrm>
            <a:off x="8839080" y="759240"/>
            <a:ext cx="2243520" cy="2840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 idx="4294967295"/>
          </p:nvPr>
        </p:nvSpPr>
        <p:spPr>
          <a:xfrm>
            <a:off x="309522" y="3643314"/>
            <a:ext cx="7954963" cy="15144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11500" b="1" strike="noStrike" spc="-1" dirty="0" err="1">
                <a:solidFill>
                  <a:schemeClr val="tx1"/>
                </a:solidFill>
                <a:latin typeface="Castellar"/>
              </a:rPr>
              <a:t>Roman</a:t>
            </a:r>
            <a:r>
              <a:rPr sz="11500"/>
              <a:t/>
            </a:r>
            <a:br>
              <a:rPr sz="11500"/>
            </a:br>
            <a:r>
              <a:rPr lang="es-ES" sz="11500" b="1" strike="noStrike" spc="-1" dirty="0">
                <a:solidFill>
                  <a:srgbClr val="000000"/>
                </a:solidFill>
                <a:latin typeface="Castellar"/>
              </a:rPr>
              <a:t>Hispania</a:t>
            </a:r>
            <a:endParaRPr lang="es-ES" sz="115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2" name="Imagen 2"/>
          <p:cNvPicPr/>
          <p:nvPr/>
        </p:nvPicPr>
        <p:blipFill>
          <a:blip r:embed="rId2"/>
          <a:stretch/>
        </p:blipFill>
        <p:spPr>
          <a:xfrm>
            <a:off x="8310578" y="857232"/>
            <a:ext cx="3583440" cy="493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6" descr="A Map Of The The Roman Empire At Its Height | Roman empire, Roman empire map,  Roman history"/>
          <p:cNvPicPr/>
          <p:nvPr/>
        </p:nvPicPr>
        <p:blipFill>
          <a:blip r:embed="rId2"/>
          <a:stretch/>
        </p:blipFill>
        <p:spPr>
          <a:xfrm>
            <a:off x="1205640" y="251640"/>
            <a:ext cx="10229040" cy="6354000"/>
          </a:xfrm>
          <a:prstGeom prst="rect">
            <a:avLst/>
          </a:prstGeom>
          <a:ln w="228600" cap="sq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Picture 2" descr="2. Conquista romana de la Península Ibérica - Los Romanos en Castilla y León"/>
          <p:cNvPicPr/>
          <p:nvPr/>
        </p:nvPicPr>
        <p:blipFill>
          <a:blip r:embed="rId2"/>
          <a:stretch/>
        </p:blipFill>
        <p:spPr>
          <a:xfrm>
            <a:off x="177840" y="304920"/>
            <a:ext cx="9130320" cy="639360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4" descr="Soldes &amp;gt; galera romana playmobil &amp;gt; en stock"/>
          <p:cNvPicPr/>
          <p:nvPr/>
        </p:nvPicPr>
        <p:blipFill>
          <a:blip r:embed="rId3"/>
          <a:stretch/>
        </p:blipFill>
        <p:spPr>
          <a:xfrm>
            <a:off x="9698040" y="1565280"/>
            <a:ext cx="2355480" cy="1766520"/>
          </a:xfrm>
          <a:prstGeom prst="rect">
            <a:avLst/>
          </a:prstGeom>
          <a:ln w="0">
            <a:noFill/>
          </a:ln>
        </p:spPr>
      </p:pic>
      <p:sp>
        <p:nvSpPr>
          <p:cNvPr id="496" name="Flecha abajo 1"/>
          <p:cNvSpPr/>
          <p:nvPr/>
        </p:nvSpPr>
        <p:spPr>
          <a:xfrm rot="5958600">
            <a:off x="9014400" y="980640"/>
            <a:ext cx="1001520" cy="1674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 idx="4294967295"/>
          </p:nvPr>
        </p:nvSpPr>
        <p:spPr>
          <a:xfrm>
            <a:off x="3024166" y="5572140"/>
            <a:ext cx="5429288" cy="100488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2400" b="1" strike="noStrike" spc="-1" dirty="0">
                <a:solidFill>
                  <a:schemeClr val="tx1"/>
                </a:solidFill>
                <a:latin typeface="Comic Sans MS" pitchFamily="66" charset="0"/>
              </a:rPr>
              <a:t>                </a:t>
            </a:r>
            <a:r>
              <a:rPr lang="es-ES" sz="2400" b="1" strike="noStrike" spc="-1" dirty="0" err="1">
                <a:solidFill>
                  <a:schemeClr val="tx1"/>
                </a:solidFill>
                <a:latin typeface="Comic Sans MS" pitchFamily="66" charset="0"/>
              </a:rPr>
              <a:t>Year</a:t>
            </a:r>
            <a:r>
              <a:rPr lang="es-ES" sz="2400" b="1" strike="noStrike" spc="-1" dirty="0">
                <a:solidFill>
                  <a:schemeClr val="tx1"/>
                </a:solidFill>
                <a:latin typeface="Comic Sans MS" pitchFamily="66" charset="0"/>
              </a:rPr>
              <a:t> 0 </a:t>
            </a:r>
            <a:r>
              <a:rPr lang="es-ES" sz="2400" b="1" strike="noStrike" spc="-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s-ES" sz="2400" b="1" strike="noStrike" spc="-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sz="240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sz="2400">
                <a:solidFill>
                  <a:schemeClr val="tx1"/>
                </a:solidFill>
                <a:latin typeface="Comic Sans MS" pitchFamily="66" charset="0"/>
              </a:rPr>
            </a:br>
            <a:r>
              <a:rPr lang="es-ES" sz="2400" b="1" strike="noStrike" spc="-1" dirty="0" err="1">
                <a:solidFill>
                  <a:schemeClr val="tx1"/>
                </a:solidFill>
                <a:latin typeface="Comic Sans MS" pitchFamily="66" charset="0"/>
              </a:rPr>
              <a:t>according</a:t>
            </a:r>
            <a:r>
              <a:rPr lang="es-ES" sz="2400" b="1" strike="noStrike" spc="-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" sz="2400" b="1" strike="noStrike" spc="-1" dirty="0" err="1">
                <a:solidFill>
                  <a:schemeClr val="tx1"/>
                </a:solidFill>
                <a:latin typeface="Comic Sans MS" pitchFamily="66" charset="0"/>
              </a:rPr>
              <a:t>to</a:t>
            </a:r>
            <a:r>
              <a:rPr lang="es-ES" sz="2400" b="1" strike="noStrike" spc="-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" sz="2400" b="1" strike="noStrike" spc="-1" dirty="0" err="1">
                <a:solidFill>
                  <a:schemeClr val="tx1"/>
                </a:solidFill>
                <a:latin typeface="Comic Sans MS" pitchFamily="66" charset="0"/>
              </a:rPr>
              <a:t>our</a:t>
            </a:r>
            <a:r>
              <a:rPr lang="es-ES" sz="2400" b="1" strike="noStrike" spc="-1" dirty="0">
                <a:solidFill>
                  <a:schemeClr val="tx1"/>
                </a:solidFill>
                <a:latin typeface="Comic Sans MS" pitchFamily="66" charset="0"/>
              </a:rPr>
              <a:t> calendar</a:t>
            </a:r>
            <a:endParaRPr lang="es-ES" sz="2400" b="0" strike="noStrike" spc="-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8" name="Imagen 4"/>
          <p:cNvSpPr/>
          <p:nvPr/>
        </p:nvSpPr>
        <p:spPr>
          <a:xfrm>
            <a:off x="2666976" y="1428736"/>
            <a:ext cx="6796080" cy="382212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190500" cap="rnd">
            <a:solidFill>
              <a:srgbClr val="00B0F0"/>
            </a:solidFill>
            <a:round/>
          </a:ln>
          <a:effectLst>
            <a:outerShdw blurRad="12708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9" name="Título 1"/>
          <p:cNvSpPr/>
          <p:nvPr/>
        </p:nvSpPr>
        <p:spPr>
          <a:xfrm>
            <a:off x="952464" y="285728"/>
            <a:ext cx="9600120" cy="130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-1" dirty="0" err="1">
                <a:latin typeface="Comic Sans MS"/>
                <a:ea typeface="DejaVu Sans"/>
              </a:rPr>
              <a:t>Jesus</a:t>
            </a:r>
            <a:r>
              <a:rPr lang="es-ES" sz="4800" b="1" strike="noStrike" spc="-1" dirty="0">
                <a:latin typeface="Comic Sans MS"/>
                <a:ea typeface="DejaVu Sans"/>
              </a:rPr>
              <a:t> </a:t>
            </a:r>
            <a:r>
              <a:rPr lang="es-ES" sz="4800" b="1" strike="noStrike" spc="-1" dirty="0" err="1">
                <a:latin typeface="Comic Sans MS"/>
                <a:ea typeface="DejaVu Sans"/>
              </a:rPr>
              <a:t>Christ</a:t>
            </a:r>
            <a:r>
              <a:rPr lang="es-ES" sz="4800" b="1" strike="noStrike" spc="-1" dirty="0">
                <a:latin typeface="Comic Sans MS"/>
                <a:ea typeface="DejaVu Sans"/>
              </a:rPr>
              <a:t> </a:t>
            </a:r>
            <a:r>
              <a:rPr lang="es-ES" sz="4800" b="1" strike="noStrike" spc="-1" dirty="0" err="1">
                <a:latin typeface="Comic Sans MS"/>
                <a:ea typeface="DejaVu Sans"/>
              </a:rPr>
              <a:t>was</a:t>
            </a:r>
            <a:r>
              <a:rPr lang="es-ES" sz="4800" b="1" strike="noStrike" spc="-1" dirty="0">
                <a:latin typeface="Comic Sans MS"/>
                <a:ea typeface="DejaVu Sans"/>
              </a:rPr>
              <a:t> </a:t>
            </a:r>
            <a:r>
              <a:rPr lang="es-ES" sz="4800" b="1" strike="noStrike" spc="-1" dirty="0" err="1">
                <a:latin typeface="Comic Sans MS"/>
                <a:ea typeface="DejaVu Sans"/>
              </a:rPr>
              <a:t>born</a:t>
            </a:r>
            <a:r>
              <a:rPr lang="es-ES" sz="4800" b="1" strike="noStrike" spc="-1" dirty="0">
                <a:latin typeface="Comic Sans MS"/>
                <a:ea typeface="DejaVu Sans"/>
              </a:rPr>
              <a:t>. </a:t>
            </a:r>
            <a:endParaRPr lang="es-ES" sz="4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 idx="4294967295"/>
          </p:nvPr>
        </p:nvSpPr>
        <p:spPr>
          <a:xfrm>
            <a:off x="0" y="660400"/>
            <a:ext cx="9599613" cy="8223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200" b="1" strike="noStrike" spc="-1">
                <a:solidFill>
                  <a:srgbClr val="000000"/>
                </a:solidFill>
                <a:latin typeface="Castellar"/>
              </a:rPr>
              <a:t>Social organization and religion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1" name="Picture 2" descr="Ancient Rome Social Classes Tea Party | Social class, Ancient rome, Tea  party activities"/>
          <p:cNvPicPr/>
          <p:nvPr/>
        </p:nvPicPr>
        <p:blipFill>
          <a:blip r:embed="rId2"/>
          <a:srcRect t="41965"/>
          <a:stretch/>
        </p:blipFill>
        <p:spPr>
          <a:xfrm>
            <a:off x="499680" y="4338000"/>
            <a:ext cx="4635720" cy="2304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02" name="Picture 4" descr="How to be a Roman emperor | Essay by Mary Beard"/>
          <p:cNvPicPr/>
          <p:nvPr/>
        </p:nvPicPr>
        <p:blipFill>
          <a:blip r:embed="rId3"/>
          <a:stretch/>
        </p:blipFill>
        <p:spPr>
          <a:xfrm>
            <a:off x="1042560" y="1483920"/>
            <a:ext cx="3448080" cy="1939320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3" name="CuadroTexto 8"/>
          <p:cNvSpPr/>
          <p:nvPr/>
        </p:nvSpPr>
        <p:spPr>
          <a:xfrm>
            <a:off x="1378440" y="3449520"/>
            <a:ext cx="311256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4000" b="1" strike="noStrike" spc="-1">
                <a:solidFill>
                  <a:srgbClr val="FBFBFB"/>
                </a:solidFill>
                <a:latin typeface="Castellar"/>
                <a:ea typeface="DejaVu Sans"/>
              </a:rPr>
              <a:t>Emperor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4" name="Imagen 18"/>
          <p:cNvPicPr/>
          <p:nvPr/>
        </p:nvPicPr>
        <p:blipFill>
          <a:blip r:embed="rId4"/>
          <a:srcRect r="77650" b="67052"/>
          <a:stretch/>
        </p:blipFill>
        <p:spPr>
          <a:xfrm>
            <a:off x="10378440" y="705960"/>
            <a:ext cx="1742760" cy="2024640"/>
          </a:xfrm>
          <a:prstGeom prst="rect">
            <a:avLst/>
          </a:prstGeom>
          <a:ln w="0">
            <a:noFill/>
          </a:ln>
        </p:spPr>
      </p:pic>
      <p:pic>
        <p:nvPicPr>
          <p:cNvPr id="505" name="Imagen 19"/>
          <p:cNvPicPr/>
          <p:nvPr/>
        </p:nvPicPr>
        <p:blipFill>
          <a:blip r:embed="rId4"/>
          <a:srcRect l="39188" t="-732" r="43190" b="67783"/>
          <a:stretch/>
        </p:blipFill>
        <p:spPr>
          <a:xfrm>
            <a:off x="8512920" y="1367280"/>
            <a:ext cx="1572120" cy="2316960"/>
          </a:xfrm>
          <a:prstGeom prst="rect">
            <a:avLst/>
          </a:prstGeom>
          <a:ln w="0">
            <a:noFill/>
          </a:ln>
        </p:spPr>
      </p:pic>
      <p:pic>
        <p:nvPicPr>
          <p:cNvPr id="506" name="Imagen 22"/>
          <p:cNvPicPr/>
          <p:nvPr/>
        </p:nvPicPr>
        <p:blipFill>
          <a:blip r:embed="rId4"/>
          <a:srcRect l="21705" t="33987" r="61481" b="36518"/>
          <a:stretch/>
        </p:blipFill>
        <p:spPr>
          <a:xfrm>
            <a:off x="7126560" y="2991960"/>
            <a:ext cx="1337400" cy="1849680"/>
          </a:xfrm>
          <a:prstGeom prst="rect">
            <a:avLst/>
          </a:prstGeom>
          <a:ln w="0">
            <a:noFill/>
          </a:ln>
        </p:spPr>
      </p:pic>
      <p:pic>
        <p:nvPicPr>
          <p:cNvPr id="507" name="Imagen 23"/>
          <p:cNvPicPr/>
          <p:nvPr/>
        </p:nvPicPr>
        <p:blipFill>
          <a:blip r:embed="rId4"/>
          <a:srcRect l="39765" t="67974" r="43893" b="1141"/>
          <a:stretch/>
        </p:blipFill>
        <p:spPr>
          <a:xfrm>
            <a:off x="10162080" y="2814480"/>
            <a:ext cx="1326960" cy="1976760"/>
          </a:xfrm>
          <a:prstGeom prst="rect">
            <a:avLst/>
          </a:prstGeom>
          <a:ln w="0">
            <a:noFill/>
          </a:ln>
        </p:spPr>
      </p:pic>
      <p:sp>
        <p:nvSpPr>
          <p:cNvPr id="508" name="CuadroTexto 27"/>
          <p:cNvSpPr/>
          <p:nvPr/>
        </p:nvSpPr>
        <p:spPr>
          <a:xfrm>
            <a:off x="5372280" y="2089440"/>
            <a:ext cx="3139560" cy="76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Gods and Goddesses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(Greek/Roman)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CuadroTexto 27"/>
          <p:cNvSpPr/>
          <p:nvPr/>
        </p:nvSpPr>
        <p:spPr>
          <a:xfrm>
            <a:off x="6942600" y="5641200"/>
            <a:ext cx="3550680" cy="1004400"/>
          </a:xfrm>
          <a:prstGeom prst="rect">
            <a:avLst/>
          </a:prstGeom>
          <a:solidFill>
            <a:srgbClr val="FFFFFF"/>
          </a:solidFill>
          <a:ln>
            <a:solidFill>
              <a:srgbClr val="F09415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Teodosio I declared Christianity official religion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392 AD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0" name="Imagen 3"/>
          <p:cNvPicPr/>
          <p:nvPr/>
        </p:nvPicPr>
        <p:blipFill>
          <a:blip r:embed="rId5"/>
          <a:srcRect l="18936" r="20669"/>
          <a:stretch/>
        </p:blipFill>
        <p:spPr>
          <a:xfrm>
            <a:off x="6025680" y="5604120"/>
            <a:ext cx="915840" cy="1038240"/>
          </a:xfrm>
          <a:prstGeom prst="rect">
            <a:avLst/>
          </a:prstGeom>
          <a:ln w="0">
            <a:solidFill>
              <a:srgbClr val="FF0000"/>
            </a:solidFill>
          </a:ln>
        </p:spPr>
      </p:pic>
      <p:sp>
        <p:nvSpPr>
          <p:cNvPr id="511" name="Imagen 28"/>
          <p:cNvSpPr/>
          <p:nvPr/>
        </p:nvSpPr>
        <p:spPr>
          <a:xfrm rot="1018800">
            <a:off x="10350000" y="5082120"/>
            <a:ext cx="1660680" cy="159876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63500" cap="rnd">
            <a:solidFill>
              <a:srgbClr val="333333"/>
            </a:solidFill>
            <a:round/>
          </a:ln>
          <a:effectLst>
            <a:outerShdw blurRad="38088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2" name="Flecha abajo 3"/>
          <p:cNvSpPr/>
          <p:nvPr/>
        </p:nvSpPr>
        <p:spPr>
          <a:xfrm>
            <a:off x="8881560" y="4001400"/>
            <a:ext cx="862560" cy="15069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9612313" cy="108108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4800" b="1" strike="noStrike" spc="-1" dirty="0" err="1">
                <a:solidFill>
                  <a:schemeClr val="tx1"/>
                </a:solidFill>
                <a:latin typeface="Castellar"/>
              </a:rPr>
              <a:t>Romanisation</a:t>
            </a:r>
            <a:endParaRPr lang="es-ES" sz="48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514" name="Imagen 3"/>
          <p:cNvPicPr/>
          <p:nvPr/>
        </p:nvPicPr>
        <p:blipFill>
          <a:blip r:embed="rId2"/>
          <a:srcRect l="2281"/>
          <a:stretch/>
        </p:blipFill>
        <p:spPr>
          <a:xfrm>
            <a:off x="235080" y="2057400"/>
            <a:ext cx="2888280" cy="2064240"/>
          </a:xfrm>
          <a:prstGeom prst="rect">
            <a:avLst/>
          </a:prstGeom>
          <a:ln w="0">
            <a:noFill/>
          </a:ln>
        </p:spPr>
      </p:pic>
      <p:sp>
        <p:nvSpPr>
          <p:cNvPr id="515" name="CuadroTexto 5"/>
          <p:cNvSpPr/>
          <p:nvPr/>
        </p:nvSpPr>
        <p:spPr>
          <a:xfrm>
            <a:off x="1141920" y="4128480"/>
            <a:ext cx="15854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 dirty="0" err="1">
                <a:latin typeface="Comic Sans MS"/>
                <a:ea typeface="DejaVu Sans"/>
              </a:rPr>
              <a:t>latin</a:t>
            </a:r>
            <a:endParaRPr lang="es-ES" sz="3200" b="0" strike="noStrike" spc="-1" dirty="0">
              <a:latin typeface="Arial"/>
            </a:endParaRPr>
          </a:p>
        </p:txBody>
      </p:sp>
      <p:sp>
        <p:nvSpPr>
          <p:cNvPr id="516" name="CuadroTexto 6"/>
          <p:cNvSpPr/>
          <p:nvPr/>
        </p:nvSpPr>
        <p:spPr>
          <a:xfrm>
            <a:off x="4851000" y="5008320"/>
            <a:ext cx="15854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 dirty="0" err="1">
                <a:latin typeface="Comic Sans MS"/>
                <a:ea typeface="DejaVu Sans"/>
              </a:rPr>
              <a:t>roads</a:t>
            </a:r>
            <a:endParaRPr lang="es-ES" sz="3200" b="0" strike="noStrike" spc="-1" dirty="0">
              <a:latin typeface="Arial"/>
            </a:endParaRPr>
          </a:p>
        </p:txBody>
      </p:sp>
      <p:pic>
        <p:nvPicPr>
          <p:cNvPr id="517" name="Picture 2" descr="La &amp;quot;Ley de las Doce Tablas&amp;quot; (451 a. C.) fue la primera ley escrita en la  antigua Roma. El derecho romano distinguió entre t… | Calendario romano,  Calendario, Dioses"/>
          <p:cNvPicPr/>
          <p:nvPr/>
        </p:nvPicPr>
        <p:blipFill>
          <a:blip r:embed="rId3"/>
          <a:stretch/>
        </p:blipFill>
        <p:spPr>
          <a:xfrm>
            <a:off x="9575640" y="165240"/>
            <a:ext cx="2414160" cy="3535920"/>
          </a:xfrm>
          <a:prstGeom prst="rect">
            <a:avLst/>
          </a:prstGeom>
          <a:ln w="0">
            <a:noFill/>
          </a:ln>
        </p:spPr>
      </p:pic>
      <p:sp>
        <p:nvSpPr>
          <p:cNvPr id="518" name="CuadroTexto 7"/>
          <p:cNvSpPr/>
          <p:nvPr/>
        </p:nvSpPr>
        <p:spPr>
          <a:xfrm>
            <a:off x="8560800" y="3228840"/>
            <a:ext cx="15854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 dirty="0" err="1">
                <a:latin typeface="Comic Sans MS"/>
                <a:ea typeface="DejaVu Sans"/>
              </a:rPr>
              <a:t>laws</a:t>
            </a:r>
            <a:endParaRPr lang="es-ES" sz="3200" b="0" strike="noStrike" spc="-1" dirty="0">
              <a:latin typeface="Arial"/>
            </a:endParaRPr>
          </a:p>
        </p:txBody>
      </p:sp>
      <p:pic>
        <p:nvPicPr>
          <p:cNvPr id="519" name="Imagen 3"/>
          <p:cNvPicPr/>
          <p:nvPr/>
        </p:nvPicPr>
        <p:blipFill>
          <a:blip r:embed="rId4"/>
          <a:srcRect l="18936" r="20669"/>
          <a:stretch/>
        </p:blipFill>
        <p:spPr>
          <a:xfrm>
            <a:off x="408960" y="4955400"/>
            <a:ext cx="1337400" cy="1516320"/>
          </a:xfrm>
          <a:prstGeom prst="rect">
            <a:avLst/>
          </a:prstGeom>
          <a:ln w="0">
            <a:solidFill>
              <a:srgbClr val="FF0000"/>
            </a:solidFill>
          </a:ln>
        </p:spPr>
      </p:pic>
      <p:sp>
        <p:nvSpPr>
          <p:cNvPr id="520" name="CuadroTexto 9"/>
          <p:cNvSpPr/>
          <p:nvPr/>
        </p:nvSpPr>
        <p:spPr>
          <a:xfrm>
            <a:off x="1868040" y="5888160"/>
            <a:ext cx="471960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 dirty="0">
                <a:latin typeface="Comic Sans MS"/>
                <a:ea typeface="DejaVu Sans"/>
              </a:rPr>
              <a:t>Christian </a:t>
            </a:r>
            <a:r>
              <a:rPr lang="es-ES" sz="3200" b="1" strike="noStrike" spc="-1" dirty="0" err="1">
                <a:latin typeface="Comic Sans MS"/>
                <a:ea typeface="DejaVu Sans"/>
              </a:rPr>
              <a:t>religion</a:t>
            </a:r>
            <a:endParaRPr lang="es-ES" sz="3200" b="0" strike="noStrike" spc="-1" dirty="0">
              <a:latin typeface="Arial"/>
            </a:endParaRPr>
          </a:p>
        </p:txBody>
      </p:sp>
      <p:pic>
        <p:nvPicPr>
          <p:cNvPr id="521" name="Picture 4" descr="Historia de las carreteras de España - Geografía Infinita | Mapas de  carreteras, Historia de españa, Mapa de españa"/>
          <p:cNvPicPr/>
          <p:nvPr/>
        </p:nvPicPr>
        <p:blipFill>
          <a:blip r:embed="rId5"/>
          <a:stretch/>
        </p:blipFill>
        <p:spPr>
          <a:xfrm>
            <a:off x="3420720" y="1651320"/>
            <a:ext cx="4842360" cy="3359160"/>
          </a:xfrm>
          <a:prstGeom prst="rect">
            <a:avLst/>
          </a:prstGeom>
          <a:ln w="0">
            <a:noFill/>
          </a:ln>
        </p:spPr>
      </p:pic>
      <p:pic>
        <p:nvPicPr>
          <p:cNvPr id="522" name="Imagen 2"/>
          <p:cNvPicPr/>
          <p:nvPr/>
        </p:nvPicPr>
        <p:blipFill>
          <a:blip r:embed="rId6"/>
          <a:srcRect l="20854" t="-1943" r="4368" b="1943"/>
          <a:stretch/>
        </p:blipFill>
        <p:spPr>
          <a:xfrm rot="20978400">
            <a:off x="7095240" y="5430600"/>
            <a:ext cx="1090800" cy="1094040"/>
          </a:xfrm>
          <a:prstGeom prst="rect">
            <a:avLst/>
          </a:prstGeom>
          <a:ln w="0">
            <a:noFill/>
          </a:ln>
        </p:spPr>
      </p:pic>
      <p:pic>
        <p:nvPicPr>
          <p:cNvPr id="523" name="Imagen 4"/>
          <p:cNvPicPr/>
          <p:nvPr/>
        </p:nvPicPr>
        <p:blipFill>
          <a:blip r:embed="rId7"/>
          <a:stretch/>
        </p:blipFill>
        <p:spPr>
          <a:xfrm>
            <a:off x="10104480" y="4070520"/>
            <a:ext cx="1799280" cy="254196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4" descr="▷ Graciano. Comprar plantas injertadas en Viveros Barber"/>
          <p:cNvPicPr/>
          <p:nvPr/>
        </p:nvPicPr>
        <p:blipFill>
          <a:blip r:embed="rId8" cstate="print"/>
          <a:srcRect b="5469"/>
          <a:stretch/>
        </p:blipFill>
        <p:spPr>
          <a:xfrm rot="1298400">
            <a:off x="8487000" y="4960440"/>
            <a:ext cx="1188360" cy="1449360"/>
          </a:xfrm>
          <a:prstGeom prst="rect">
            <a:avLst/>
          </a:prstGeom>
          <a:ln w="0">
            <a:noFill/>
          </a:ln>
        </p:spPr>
      </p:pic>
      <p:pic>
        <p:nvPicPr>
          <p:cNvPr id="525" name="Imagen 55"/>
          <p:cNvPicPr/>
          <p:nvPr/>
        </p:nvPicPr>
        <p:blipFill>
          <a:blip r:embed="rId9" cstate="print"/>
          <a:stretch/>
        </p:blipFill>
        <p:spPr>
          <a:xfrm>
            <a:off x="2700000" y="4620600"/>
            <a:ext cx="2159280" cy="1266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idx="4294967295"/>
          </p:nvPr>
        </p:nvSpPr>
        <p:spPr>
          <a:xfrm>
            <a:off x="5595934" y="2786058"/>
            <a:ext cx="5683250" cy="15303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First</a:t>
            </a:r>
            <a:r>
              <a:rPr lang="es-ES" sz="3200" b="1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plants</a:t>
            </a:r>
            <a:r>
              <a:rPr lang="es-ES" sz="3200" b="1" strike="noStrike" spc="-1" dirty="0">
                <a:solidFill>
                  <a:srgbClr val="000000"/>
                </a:solidFill>
                <a:latin typeface="Garamond"/>
              </a:rPr>
              <a:t> and </a:t>
            </a: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anphibians</a:t>
            </a: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3200" b="1" strike="noStrike" spc="-1" dirty="0">
                <a:solidFill>
                  <a:srgbClr val="000000"/>
                </a:solidFill>
                <a:latin typeface="Garamond"/>
              </a:rPr>
              <a:t>400 million BC</a:t>
            </a: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8" name="Picture 1" descr="Historia evolutiva de los anfibios"/>
          <p:cNvPicPr/>
          <p:nvPr/>
        </p:nvPicPr>
        <p:blipFill>
          <a:blip r:embed="rId2"/>
          <a:stretch/>
        </p:blipFill>
        <p:spPr>
          <a:xfrm>
            <a:off x="1218600" y="906840"/>
            <a:ext cx="3808800" cy="4932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 idx="4294967295"/>
          </p:nvPr>
        </p:nvSpPr>
        <p:spPr>
          <a:xfrm>
            <a:off x="0" y="641350"/>
            <a:ext cx="9599613" cy="130333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1" strike="noStrike" spc="-1" dirty="0" err="1">
                <a:solidFill>
                  <a:schemeClr val="tx1"/>
                </a:solidFill>
                <a:latin typeface="Castellar"/>
              </a:rPr>
              <a:t>Roman</a:t>
            </a:r>
            <a:r>
              <a:rPr lang="es-ES" sz="3600" b="1" strike="noStrike" spc="-1" dirty="0">
                <a:solidFill>
                  <a:schemeClr val="tx1"/>
                </a:solidFill>
                <a:latin typeface="Castellar"/>
              </a:rPr>
              <a:t> </a:t>
            </a:r>
            <a:r>
              <a:rPr lang="es-ES" sz="3600" b="1" strike="noStrike" spc="-1" dirty="0" err="1">
                <a:solidFill>
                  <a:schemeClr val="tx1"/>
                </a:solidFill>
                <a:latin typeface="Castellar"/>
              </a:rPr>
              <a:t>arquitecture</a:t>
            </a:r>
            <a:r>
              <a:rPr lang="es-ES" sz="3600" b="1" strike="noStrike" spc="-1" dirty="0">
                <a:solidFill>
                  <a:schemeClr val="tx1"/>
                </a:solidFill>
                <a:latin typeface="Castellar"/>
              </a:rPr>
              <a:t> and art</a:t>
            </a:r>
            <a:endParaRPr lang="es-ES" sz="36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527" name="Imagen 4"/>
          <p:cNvPicPr/>
          <p:nvPr/>
        </p:nvPicPr>
        <p:blipFill>
          <a:blip r:embed="rId2"/>
          <a:stretch/>
        </p:blipFill>
        <p:spPr>
          <a:xfrm>
            <a:off x="6762960" y="3776040"/>
            <a:ext cx="2903040" cy="2176920"/>
          </a:xfrm>
          <a:prstGeom prst="rect">
            <a:avLst/>
          </a:prstGeom>
          <a:ln w="0">
            <a:noFill/>
          </a:ln>
        </p:spPr>
      </p:pic>
      <p:sp>
        <p:nvSpPr>
          <p:cNvPr id="528" name="CuadroTexto 6"/>
          <p:cNvSpPr/>
          <p:nvPr/>
        </p:nvSpPr>
        <p:spPr>
          <a:xfrm>
            <a:off x="7347240" y="5954040"/>
            <a:ext cx="17341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 dirty="0" err="1">
                <a:latin typeface="Comic Sans MS"/>
                <a:ea typeface="DejaVu Sans"/>
              </a:rPr>
              <a:t>Aqueduct</a:t>
            </a:r>
            <a:r>
              <a:rPr lang="es-ES" sz="2000" b="1" strike="noStrike" spc="-1" dirty="0">
                <a:latin typeface="Comic Sans MS"/>
                <a:ea typeface="DejaVu Sans"/>
              </a:rPr>
              <a:t> </a:t>
            </a:r>
            <a:endParaRPr lang="es-E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000" b="1" strike="noStrike" spc="-1" dirty="0">
                <a:latin typeface="Comic Sans MS"/>
                <a:ea typeface="DejaVu Sans"/>
              </a:rPr>
              <a:t>in Segovia</a:t>
            </a:r>
            <a:endParaRPr lang="es-ES" sz="2000" b="0" strike="noStrike" spc="-1" dirty="0">
              <a:latin typeface="Arial"/>
            </a:endParaRPr>
          </a:p>
        </p:txBody>
      </p:sp>
      <p:sp>
        <p:nvSpPr>
          <p:cNvPr id="529" name="CuadroTexto 8"/>
          <p:cNvSpPr/>
          <p:nvPr/>
        </p:nvSpPr>
        <p:spPr>
          <a:xfrm>
            <a:off x="711000" y="6111360"/>
            <a:ext cx="184824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 dirty="0" err="1">
                <a:latin typeface="Comic Sans MS"/>
                <a:ea typeface="DejaVu Sans"/>
              </a:rPr>
              <a:t>Theatre</a:t>
            </a:r>
            <a:r>
              <a:rPr lang="es-ES" sz="2000" b="1" strike="noStrike" spc="-1" dirty="0">
                <a:latin typeface="Comic Sans MS"/>
                <a:ea typeface="DejaVu Sans"/>
              </a:rPr>
              <a:t> </a:t>
            </a:r>
            <a:endParaRPr lang="es-E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000" b="1" strike="noStrike" spc="-1" dirty="0">
                <a:latin typeface="Comic Sans MS"/>
                <a:ea typeface="DejaVu Sans"/>
              </a:rPr>
              <a:t>in Mérida</a:t>
            </a:r>
            <a:endParaRPr lang="es-ES" sz="2000" b="0" strike="noStrike" spc="-1" dirty="0">
              <a:latin typeface="Arial"/>
            </a:endParaRPr>
          </a:p>
        </p:txBody>
      </p:sp>
      <p:pic>
        <p:nvPicPr>
          <p:cNvPr id="530" name="Picture 2" descr="Anfiteatro Romano de Mérida - 2022 Qué saber antes de ir - Lo más comentado  por la gente - Tripadvisor"/>
          <p:cNvPicPr/>
          <p:nvPr/>
        </p:nvPicPr>
        <p:blipFill>
          <a:blip r:embed="rId3"/>
          <a:stretch/>
        </p:blipFill>
        <p:spPr>
          <a:xfrm>
            <a:off x="259920" y="2713680"/>
            <a:ext cx="3122280" cy="339660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4" descr="La leyenda de Hércules y Gerión en La Coruña"/>
          <p:cNvPicPr/>
          <p:nvPr/>
        </p:nvPicPr>
        <p:blipFill>
          <a:blip r:embed="rId4"/>
          <a:srcRect l="24900" r="17600"/>
          <a:stretch/>
        </p:blipFill>
        <p:spPr>
          <a:xfrm>
            <a:off x="3490560" y="1771200"/>
            <a:ext cx="3073680" cy="4008240"/>
          </a:xfrm>
          <a:prstGeom prst="rect">
            <a:avLst/>
          </a:prstGeom>
          <a:ln w="0">
            <a:noFill/>
          </a:ln>
        </p:spPr>
      </p:pic>
      <p:sp>
        <p:nvSpPr>
          <p:cNvPr id="532" name="CuadroTexto 10"/>
          <p:cNvSpPr/>
          <p:nvPr/>
        </p:nvSpPr>
        <p:spPr>
          <a:xfrm>
            <a:off x="3783960" y="5757480"/>
            <a:ext cx="257688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 dirty="0">
                <a:latin typeface="Comic Sans MS"/>
                <a:ea typeface="DejaVu Sans"/>
              </a:rPr>
              <a:t>Light </a:t>
            </a:r>
            <a:r>
              <a:rPr lang="es-ES" sz="2000" b="1" strike="noStrike" spc="-1" dirty="0" err="1">
                <a:latin typeface="Comic Sans MS"/>
                <a:ea typeface="DejaVu Sans"/>
              </a:rPr>
              <a:t>House</a:t>
            </a:r>
            <a:r>
              <a:rPr lang="es-ES" sz="2000" b="1" strike="noStrike" spc="-1" dirty="0">
                <a:latin typeface="Comic Sans MS"/>
                <a:ea typeface="DejaVu Sans"/>
              </a:rPr>
              <a:t> </a:t>
            </a:r>
            <a:endParaRPr lang="es-E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000" b="1" strike="noStrike" spc="-1" dirty="0">
                <a:latin typeface="Comic Sans MS"/>
                <a:ea typeface="DejaVu Sans"/>
              </a:rPr>
              <a:t>in </a:t>
            </a:r>
            <a:r>
              <a:rPr lang="es-ES" sz="2000" b="1" strike="noStrike" spc="-1" dirty="0" err="1">
                <a:latin typeface="Comic Sans MS"/>
                <a:ea typeface="DejaVu Sans"/>
              </a:rPr>
              <a:t>Finisterre</a:t>
            </a:r>
            <a:endParaRPr lang="es-ES" sz="2000" b="0" strike="noStrike" spc="-1" dirty="0">
              <a:latin typeface="Arial"/>
            </a:endParaRPr>
          </a:p>
        </p:txBody>
      </p:sp>
      <p:pic>
        <p:nvPicPr>
          <p:cNvPr id="533" name="Picture 2" descr="A Roman mosaic of Roma, the allegorical city of Rome #mosaic #Roman |  Mosaicos bizantinos, Mosaicos romanos, Mosaicos"/>
          <p:cNvPicPr/>
          <p:nvPr/>
        </p:nvPicPr>
        <p:blipFill>
          <a:blip r:embed="rId5"/>
          <a:stretch/>
        </p:blipFill>
        <p:spPr>
          <a:xfrm>
            <a:off x="9963360" y="735840"/>
            <a:ext cx="1966680" cy="3133800"/>
          </a:xfrm>
          <a:prstGeom prst="rect">
            <a:avLst/>
          </a:prstGeom>
          <a:ln w="0">
            <a:noFill/>
          </a:ln>
        </p:spPr>
      </p:pic>
      <p:sp>
        <p:nvSpPr>
          <p:cNvPr id="534" name="CuadroTexto 9"/>
          <p:cNvSpPr/>
          <p:nvPr/>
        </p:nvSpPr>
        <p:spPr>
          <a:xfrm>
            <a:off x="6838560" y="2318040"/>
            <a:ext cx="312372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 dirty="0" err="1">
                <a:latin typeface="Comic Sans MS"/>
                <a:ea typeface="DejaVu Sans"/>
              </a:rPr>
              <a:t>Mosaics</a:t>
            </a:r>
            <a:r>
              <a:rPr lang="es-ES" sz="2000" b="1" strike="noStrike" spc="-1" dirty="0">
                <a:latin typeface="Comic Sans MS"/>
                <a:ea typeface="DejaVu Sans"/>
              </a:rPr>
              <a:t> and </a:t>
            </a:r>
            <a:r>
              <a:rPr lang="es-ES" sz="2000" b="1" strike="noStrike" spc="-1" dirty="0" err="1">
                <a:latin typeface="Comic Sans MS"/>
                <a:ea typeface="DejaVu Sans"/>
              </a:rPr>
              <a:t>sculptures</a:t>
            </a:r>
            <a:endParaRPr lang="es-ES" sz="2000" b="0" strike="noStrike" spc="-1" dirty="0">
              <a:latin typeface="Arial"/>
            </a:endParaRPr>
          </a:p>
        </p:txBody>
      </p:sp>
      <p:pic>
        <p:nvPicPr>
          <p:cNvPr id="535" name="Picture 4" descr="augusto di prima porta | Augusto de Prima Porta es una estat… | Flickr"/>
          <p:cNvPicPr/>
          <p:nvPr/>
        </p:nvPicPr>
        <p:blipFill>
          <a:blip r:embed="rId6"/>
          <a:stretch/>
        </p:blipFill>
        <p:spPr>
          <a:xfrm>
            <a:off x="9963360" y="3954240"/>
            <a:ext cx="1964160" cy="2619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CuadroTexto 2"/>
          <p:cNvSpPr/>
          <p:nvPr/>
        </p:nvSpPr>
        <p:spPr>
          <a:xfrm>
            <a:off x="160200" y="626040"/>
            <a:ext cx="4799520" cy="12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Germanic conquest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2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( </a:t>
            </a:r>
            <a:r>
              <a:rPr lang="es-ES" sz="24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411 AD 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7" name="Picture 2" descr="CeipToursScience5: UNIT 5 SOCIAL SCIENCE: THE MIDDLE AGES: THE VISIGOTH  KINGDOM &amp;amp; AL-ANDALUS"/>
          <p:cNvPicPr/>
          <p:nvPr/>
        </p:nvPicPr>
        <p:blipFill>
          <a:blip r:embed="rId2"/>
          <a:stretch/>
        </p:blipFill>
        <p:spPr>
          <a:xfrm>
            <a:off x="5059800" y="492840"/>
            <a:ext cx="6952680" cy="6208920"/>
          </a:xfrm>
          <a:prstGeom prst="rect">
            <a:avLst/>
          </a:prstGeom>
          <a:ln w="0">
            <a:noFill/>
          </a:ln>
        </p:spPr>
      </p:pic>
      <p:pic>
        <p:nvPicPr>
          <p:cNvPr id="538" name="Picture 6" descr="GERMANIC TRIBES ON THE IBERIAN PENINSULA – KNOW THE PAST NOW"/>
          <p:cNvPicPr/>
          <p:nvPr/>
        </p:nvPicPr>
        <p:blipFill>
          <a:blip r:embed="rId3"/>
          <a:stretch/>
        </p:blipFill>
        <p:spPr>
          <a:xfrm>
            <a:off x="259200" y="3150720"/>
            <a:ext cx="4601520" cy="3439440"/>
          </a:xfrm>
          <a:prstGeom prst="rect">
            <a:avLst/>
          </a:prstGeom>
          <a:ln w="0">
            <a:noFill/>
          </a:ln>
        </p:spPr>
      </p:pic>
      <p:sp>
        <p:nvSpPr>
          <p:cNvPr id="539" name="Llamada de nube 3"/>
          <p:cNvSpPr/>
          <p:nvPr/>
        </p:nvSpPr>
        <p:spPr>
          <a:xfrm>
            <a:off x="3269160" y="2266920"/>
            <a:ext cx="1359000" cy="882720"/>
          </a:xfrm>
          <a:prstGeom prst="cloudCallout">
            <a:avLst>
              <a:gd name="adj1" fmla="val -21673"/>
              <a:gd name="adj2" fmla="val 100000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Alans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Llamada de nube 6"/>
          <p:cNvSpPr/>
          <p:nvPr/>
        </p:nvSpPr>
        <p:spPr>
          <a:xfrm>
            <a:off x="1859400" y="2266920"/>
            <a:ext cx="1359000" cy="882720"/>
          </a:xfrm>
          <a:prstGeom prst="cloudCallout">
            <a:avLst>
              <a:gd name="adj1" fmla="val -1505"/>
              <a:gd name="adj2" fmla="val 114224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Suevi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Llamada de nube 7"/>
          <p:cNvSpPr/>
          <p:nvPr/>
        </p:nvSpPr>
        <p:spPr>
          <a:xfrm>
            <a:off x="160200" y="2266920"/>
            <a:ext cx="1648800" cy="1161000"/>
          </a:xfrm>
          <a:prstGeom prst="cloudCallout">
            <a:avLst>
              <a:gd name="adj1" fmla="val 50545"/>
              <a:gd name="adj2" fmla="val 90961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Vandals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uadroTexto 2"/>
          <p:cNvSpPr/>
          <p:nvPr/>
        </p:nvSpPr>
        <p:spPr>
          <a:xfrm>
            <a:off x="605880" y="626040"/>
            <a:ext cx="55540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4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Visigod conquest</a:t>
            </a:r>
            <a:endParaRPr lang="es-ES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( </a:t>
            </a:r>
            <a:r>
              <a:rPr lang="es-ES" sz="2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411 AD )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3" name="Picture 4" descr="Visigoth warrior : r/ArmsandArmor"/>
          <p:cNvPicPr/>
          <p:nvPr/>
        </p:nvPicPr>
        <p:blipFill>
          <a:blip r:embed="rId2"/>
          <a:stretch/>
        </p:blipFill>
        <p:spPr>
          <a:xfrm>
            <a:off x="2385720" y="2217240"/>
            <a:ext cx="2929680" cy="4064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544" name="Llamada ovalada 5"/>
          <p:cNvSpPr/>
          <p:nvPr/>
        </p:nvSpPr>
        <p:spPr>
          <a:xfrm>
            <a:off x="0" y="2072520"/>
            <a:ext cx="2513520" cy="2410560"/>
          </a:xfrm>
          <a:prstGeom prst="wedgeEllipseCallout">
            <a:avLst>
              <a:gd name="adj1" fmla="val 64084"/>
              <a:gd name="adj2" fmla="val -20878"/>
            </a:avLst>
          </a:prstGeom>
          <a:solidFill>
            <a:srgbClr val="FFFF00"/>
          </a:solidFill>
          <a:ln>
            <a:solidFill>
              <a:srgbClr val="427A8E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Romans, we are your friends!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5" name="Picture 8" descr="Biografia de Constancio I Cloro"/>
          <p:cNvPicPr/>
          <p:nvPr/>
        </p:nvPicPr>
        <p:blipFill>
          <a:blip r:embed="rId3"/>
          <a:stretch/>
        </p:blipFill>
        <p:spPr>
          <a:xfrm>
            <a:off x="5431320" y="2068920"/>
            <a:ext cx="1366200" cy="1601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546" name="Llamada ovalada 19"/>
          <p:cNvSpPr/>
          <p:nvPr/>
        </p:nvSpPr>
        <p:spPr>
          <a:xfrm flipH="1">
            <a:off x="7252560" y="1053360"/>
            <a:ext cx="2392560" cy="1791000"/>
          </a:xfrm>
          <a:prstGeom prst="wedgeEllipseCallout">
            <a:avLst>
              <a:gd name="adj1" fmla="val 74447"/>
              <a:gd name="adj2" fmla="val 27048"/>
            </a:avLst>
          </a:prstGeom>
          <a:solidFill>
            <a:srgbClr val="FFFF00"/>
          </a:solidFill>
          <a:ln>
            <a:solidFill>
              <a:srgbClr val="427A8E"/>
            </a:solidFill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Visigods, help please!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CuadroTexto 7"/>
          <p:cNvSpPr/>
          <p:nvPr/>
        </p:nvSpPr>
        <p:spPr>
          <a:xfrm>
            <a:off x="5421240" y="3608640"/>
            <a:ext cx="17121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 dirty="0">
                <a:latin typeface="Trebuchet MS"/>
                <a:ea typeface="DejaVu Sans"/>
              </a:rPr>
              <a:t>Constancio</a:t>
            </a:r>
            <a:r>
              <a:rPr lang="es-ES" sz="1800" b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 I</a:t>
            </a: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48" name="Conector recto de flecha 14"/>
          <p:cNvCxnSpPr/>
          <p:nvPr/>
        </p:nvCxnSpPr>
        <p:spPr>
          <a:xfrm>
            <a:off x="6629400" y="4217400"/>
            <a:ext cx="1260720" cy="411120"/>
          </a:xfrm>
          <a:prstGeom prst="straightConnector1">
            <a:avLst/>
          </a:prstGeom>
          <a:ln w="76200">
            <a:solidFill>
              <a:srgbClr val="FFFF00"/>
            </a:solidFill>
            <a:round/>
            <a:tailEnd type="triangle" w="med" len="med"/>
          </a:ln>
        </p:spPr>
      </p:cxnSp>
      <p:cxnSp>
        <p:nvCxnSpPr>
          <p:cNvPr id="549" name="Conector recto de flecha 29"/>
          <p:cNvCxnSpPr/>
          <p:nvPr/>
        </p:nvCxnSpPr>
        <p:spPr>
          <a:xfrm>
            <a:off x="6160680" y="4400280"/>
            <a:ext cx="1729440" cy="535320"/>
          </a:xfrm>
          <a:prstGeom prst="straightConnector1">
            <a:avLst/>
          </a:prstGeom>
          <a:ln w="76200">
            <a:solidFill>
              <a:srgbClr val="FFFF00"/>
            </a:solidFill>
            <a:round/>
            <a:tailEnd type="triangle" w="med" len="med"/>
          </a:ln>
        </p:spPr>
      </p:cxnSp>
      <p:cxnSp>
        <p:nvCxnSpPr>
          <p:cNvPr id="550" name="Conector recto de flecha 30"/>
          <p:cNvCxnSpPr/>
          <p:nvPr/>
        </p:nvCxnSpPr>
        <p:spPr>
          <a:xfrm>
            <a:off x="5634720" y="4484160"/>
            <a:ext cx="2238840" cy="698400"/>
          </a:xfrm>
          <a:prstGeom prst="straightConnector1">
            <a:avLst/>
          </a:prstGeom>
          <a:ln w="76200">
            <a:solidFill>
              <a:srgbClr val="FFFF00"/>
            </a:solidFill>
            <a:round/>
            <a:tailEnd type="triangle" w="med" len="med"/>
          </a:ln>
        </p:spPr>
      </p:cxnSp>
      <p:pic>
        <p:nvPicPr>
          <p:cNvPr id="551" name="Picture 16" descr="Sneaky Smile Immagini senza sfondo e Foto Stock ritagliate - Alamy"/>
          <p:cNvPicPr/>
          <p:nvPr/>
        </p:nvPicPr>
        <p:blipFill>
          <a:blip r:embed="rId4"/>
          <a:srcRect b="7204"/>
          <a:stretch/>
        </p:blipFill>
        <p:spPr>
          <a:xfrm rot="20790000">
            <a:off x="842040" y="4179240"/>
            <a:ext cx="699840" cy="894960"/>
          </a:xfrm>
          <a:prstGeom prst="rect">
            <a:avLst/>
          </a:prstGeom>
          <a:ln w="0">
            <a:noFill/>
          </a:ln>
        </p:spPr>
      </p:pic>
      <p:sp>
        <p:nvSpPr>
          <p:cNvPr id="552" name="AutoShape 18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pic>
        <p:nvPicPr>
          <p:cNvPr id="553" name="Imagen 23"/>
          <p:cNvPicPr/>
          <p:nvPr/>
        </p:nvPicPr>
        <p:blipFill>
          <a:blip r:embed="rId5"/>
          <a:srcRect l="1647" t="12124" r="3086" b="1014"/>
          <a:stretch/>
        </p:blipFill>
        <p:spPr>
          <a:xfrm>
            <a:off x="8092440" y="2958480"/>
            <a:ext cx="3873600" cy="3742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title" idx="4294967295"/>
          </p:nvPr>
        </p:nvSpPr>
        <p:spPr>
          <a:xfrm>
            <a:off x="380960" y="642918"/>
            <a:ext cx="5667372" cy="13017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200" b="0" strike="noStrike" spc="-1" dirty="0" smtClean="0">
                <a:solidFill>
                  <a:schemeClr val="tx1"/>
                </a:solidFill>
                <a:latin typeface="Comic Sans MS"/>
              </a:rPr>
              <a:t>END OF </a:t>
            </a:r>
            <a:r>
              <a:rPr lang="es-ES" sz="3200" b="0" strike="noStrike" spc="-1" dirty="0" err="1" smtClean="0">
                <a:solidFill>
                  <a:schemeClr val="tx1"/>
                </a:solidFill>
                <a:latin typeface="Comic Sans MS"/>
              </a:rPr>
              <a:t>The</a:t>
            </a:r>
            <a:r>
              <a:rPr lang="es-ES" sz="3200" b="0" strike="noStrike" spc="-1" dirty="0" smtClean="0">
                <a:solidFill>
                  <a:schemeClr val="tx1"/>
                </a:solidFill>
                <a:latin typeface="Comic Sans MS"/>
              </a:rPr>
              <a:t> </a:t>
            </a:r>
            <a:br>
              <a:rPr lang="es-ES" sz="3200" b="0" strike="noStrike" spc="-1" dirty="0" smtClean="0">
                <a:solidFill>
                  <a:schemeClr val="tx1"/>
                </a:solidFill>
                <a:latin typeface="Comic Sans MS"/>
              </a:rPr>
            </a:br>
            <a:r>
              <a:rPr lang="es-ES" sz="3200" b="0" strike="noStrike" spc="-1" dirty="0" err="1" smtClean="0">
                <a:solidFill>
                  <a:schemeClr val="tx1"/>
                </a:solidFill>
                <a:latin typeface="Comic Sans MS"/>
              </a:rPr>
              <a:t>Roman</a:t>
            </a:r>
            <a:r>
              <a:rPr lang="es-ES" sz="3200" b="0" strike="noStrike" spc="-1" dirty="0" smtClean="0">
                <a:solidFill>
                  <a:schemeClr val="tx1"/>
                </a:solidFill>
                <a:latin typeface="Comic Sans MS"/>
              </a:rPr>
              <a:t> </a:t>
            </a:r>
            <a:r>
              <a:rPr lang="es-ES" sz="3200" b="0" strike="noStrike" spc="-1" dirty="0" err="1">
                <a:solidFill>
                  <a:schemeClr val="tx1"/>
                </a:solidFill>
                <a:latin typeface="Comic Sans MS"/>
              </a:rPr>
              <a:t>Empire</a:t>
            </a:r>
            <a:r>
              <a:rPr lang="es-ES" sz="3200" b="0" strike="noStrike" spc="-1" dirty="0">
                <a:solidFill>
                  <a:schemeClr val="tx1"/>
                </a:solidFill>
                <a:latin typeface="Comic Sans MS"/>
              </a:rPr>
              <a:t> </a:t>
            </a:r>
            <a:endParaRPr lang="es-ES" sz="32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555" name="Imagen 3"/>
          <p:cNvPicPr/>
          <p:nvPr/>
        </p:nvPicPr>
        <p:blipFill>
          <a:blip r:embed="rId2"/>
          <a:stretch/>
        </p:blipFill>
        <p:spPr>
          <a:xfrm>
            <a:off x="6388200" y="772200"/>
            <a:ext cx="5294880" cy="5743800"/>
          </a:xfrm>
          <a:prstGeom prst="rect">
            <a:avLst/>
          </a:prstGeom>
          <a:ln w="190500" cap="sq">
            <a:solidFill>
              <a:srgbClr val="0070C0"/>
            </a:solidFill>
            <a:miter/>
          </a:ln>
          <a:effectLst>
            <a:outerShdw blurRad="25416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56" name="Título 1"/>
          <p:cNvSpPr/>
          <p:nvPr/>
        </p:nvSpPr>
        <p:spPr>
          <a:xfrm>
            <a:off x="3024166" y="5588640"/>
            <a:ext cx="3143272" cy="10550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400" b="1" strike="noStrike" spc="-1" dirty="0">
                <a:latin typeface="Comic Sans MS"/>
                <a:ea typeface="DejaVu Sans"/>
              </a:rPr>
              <a:t>476 AD</a:t>
            </a:r>
            <a:endParaRPr lang="es-ES" sz="4400" b="0" strike="noStrike" spc="-1" dirty="0">
              <a:latin typeface="Arial"/>
            </a:endParaRPr>
          </a:p>
        </p:txBody>
      </p:sp>
      <p:pic>
        <p:nvPicPr>
          <p:cNvPr id="557" name="Picture 4" descr="Asterix Obelix And Friends | FreeVectors"/>
          <p:cNvPicPr/>
          <p:nvPr/>
        </p:nvPicPr>
        <p:blipFill>
          <a:blip r:embed="rId3"/>
          <a:srcRect l="6754" t="2003" r="7100" b="3997"/>
          <a:stretch/>
        </p:blipFill>
        <p:spPr>
          <a:xfrm>
            <a:off x="141480" y="2846160"/>
            <a:ext cx="5970960" cy="2444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9612313" cy="35909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11500" b="1" strike="noStrike" spc="-1">
                <a:solidFill>
                  <a:srgbClr val="002060"/>
                </a:solidFill>
                <a:latin typeface="comic"/>
              </a:rPr>
              <a:t>MIDDLE AGES</a:t>
            </a:r>
            <a:endParaRPr lang="es-ES" sz="1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idx="4294967295"/>
          </p:nvPr>
        </p:nvSpPr>
        <p:spPr>
          <a:xfrm>
            <a:off x="0" y="3419475"/>
            <a:ext cx="9612313" cy="109061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2060"/>
                </a:solidFill>
                <a:latin typeface="Castellar"/>
              </a:rPr>
              <a:t>476 AD – 1.492 AD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CuadroTexto 1"/>
          <p:cNvSpPr/>
          <p:nvPr/>
        </p:nvSpPr>
        <p:spPr>
          <a:xfrm>
            <a:off x="843120" y="4397040"/>
            <a:ext cx="7842600" cy="155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5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lang="es-ES" sz="32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Visigod Hispania (476 – 711 AD)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  <a:p>
            <a:pPr marL="536400" indent="-285840">
              <a:lnSpc>
                <a:spcPct val="15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lang="es-ES" sz="32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Al-Andalus (711 – 1492 AD)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CuadroTexto 5"/>
          <p:cNvSpPr/>
          <p:nvPr/>
        </p:nvSpPr>
        <p:spPr>
          <a:xfrm>
            <a:off x="8277120" y="5415480"/>
            <a:ext cx="33634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892080" indent="-285840">
              <a:lnSpc>
                <a:spcPct val="15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lang="es-ES" sz="24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Reconquista (718 – 1492 AD)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2" name="Imagen 2"/>
          <p:cNvPicPr/>
          <p:nvPr/>
        </p:nvPicPr>
        <p:blipFill>
          <a:blip r:embed="rId2"/>
          <a:stretch/>
        </p:blipFill>
        <p:spPr>
          <a:xfrm rot="1177800">
            <a:off x="8821440" y="3639600"/>
            <a:ext cx="3114720" cy="1771920"/>
          </a:xfrm>
          <a:prstGeom prst="rect">
            <a:avLst/>
          </a:prstGeom>
          <a:ln w="0">
            <a:noFill/>
          </a:ln>
        </p:spPr>
      </p:pic>
      <p:pic>
        <p:nvPicPr>
          <p:cNvPr id="563" name="Imagen 6"/>
          <p:cNvPicPr/>
          <p:nvPr/>
        </p:nvPicPr>
        <p:blipFill>
          <a:blip r:embed="rId3"/>
          <a:stretch/>
        </p:blipFill>
        <p:spPr>
          <a:xfrm>
            <a:off x="6881040" y="3084840"/>
            <a:ext cx="890280" cy="1966680"/>
          </a:xfrm>
          <a:prstGeom prst="rect">
            <a:avLst/>
          </a:prstGeom>
          <a:ln w="0">
            <a:noFill/>
          </a:ln>
        </p:spPr>
      </p:pic>
      <p:pic>
        <p:nvPicPr>
          <p:cNvPr id="564" name="Imagen 7"/>
          <p:cNvPicPr/>
          <p:nvPr/>
        </p:nvPicPr>
        <p:blipFill>
          <a:blip r:embed="rId4" cstate="print"/>
          <a:srcRect l="72729" t="31489"/>
          <a:stretch/>
        </p:blipFill>
        <p:spPr>
          <a:xfrm>
            <a:off x="6463800" y="5272200"/>
            <a:ext cx="908280" cy="153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adroTexto 2"/>
          <p:cNvSpPr/>
          <p:nvPr/>
        </p:nvSpPr>
        <p:spPr>
          <a:xfrm>
            <a:off x="155520" y="500400"/>
            <a:ext cx="7394040" cy="152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5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Visigod Hispania</a:t>
            </a:r>
            <a:endParaRPr lang="es-ES" sz="5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2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(411 – 711 AD)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AutoShape 18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sp>
        <p:nvSpPr>
          <p:cNvPr id="567" name="CuadroTexto 4"/>
          <p:cNvSpPr/>
          <p:nvPr/>
        </p:nvSpPr>
        <p:spPr>
          <a:xfrm>
            <a:off x="5486400" y="1269720"/>
            <a:ext cx="50054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92D050"/>
                </a:solidFill>
                <a:latin typeface="Trebuchet MS"/>
                <a:ea typeface="DejaVu Sans"/>
              </a:rPr>
              <a:t>BEGINING: Fall of the Roman Empire 476 AD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92D050"/>
                </a:solidFill>
                <a:latin typeface="Trebuchet MS"/>
                <a:ea typeface="DejaVu Sans"/>
              </a:rPr>
              <a:t>ENDING: Batalla de Guadalete 711 AD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8" name="Picture 4" descr="Conversión de Recaredo - Wikipedia, la enciclopedia libre"/>
          <p:cNvPicPr/>
          <p:nvPr/>
        </p:nvPicPr>
        <p:blipFill>
          <a:blip r:embed="rId2" cstate="print"/>
          <a:stretch/>
        </p:blipFill>
        <p:spPr>
          <a:xfrm>
            <a:off x="155520" y="2216880"/>
            <a:ext cx="3762720" cy="2582640"/>
          </a:xfrm>
          <a:prstGeom prst="rect">
            <a:avLst/>
          </a:prstGeom>
          <a:ln w="0">
            <a:noFill/>
          </a:ln>
        </p:spPr>
      </p:pic>
      <p:sp>
        <p:nvSpPr>
          <p:cNvPr id="569" name="CuadroTexto 7"/>
          <p:cNvSpPr/>
          <p:nvPr/>
        </p:nvSpPr>
        <p:spPr>
          <a:xfrm>
            <a:off x="113400" y="5013360"/>
            <a:ext cx="3823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King Recaredo I Convertion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to Catholicism ( 589 AD 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0" name="Imagen 8"/>
          <p:cNvPicPr/>
          <p:nvPr/>
        </p:nvPicPr>
        <p:blipFill>
          <a:blip r:embed="rId3"/>
          <a:srcRect l="18936" r="20669"/>
          <a:stretch/>
        </p:blipFill>
        <p:spPr>
          <a:xfrm>
            <a:off x="138960" y="4051440"/>
            <a:ext cx="713520" cy="809280"/>
          </a:xfrm>
          <a:prstGeom prst="rect">
            <a:avLst/>
          </a:prstGeom>
          <a:ln w="0">
            <a:noFill/>
          </a:ln>
        </p:spPr>
      </p:pic>
      <p:pic>
        <p:nvPicPr>
          <p:cNvPr id="571" name="Imagen 1"/>
          <p:cNvPicPr/>
          <p:nvPr/>
        </p:nvPicPr>
        <p:blipFill>
          <a:blip r:embed="rId4"/>
          <a:stretch/>
        </p:blipFill>
        <p:spPr>
          <a:xfrm>
            <a:off x="4113360" y="2332800"/>
            <a:ext cx="4400640" cy="3435840"/>
          </a:xfrm>
          <a:prstGeom prst="rect">
            <a:avLst/>
          </a:prstGeom>
          <a:ln w="0">
            <a:noFill/>
          </a:ln>
        </p:spPr>
      </p:pic>
      <p:cxnSp>
        <p:nvCxnSpPr>
          <p:cNvPr id="572" name="Conector recto de flecha 5"/>
          <p:cNvCxnSpPr/>
          <p:nvPr/>
        </p:nvCxnSpPr>
        <p:spPr>
          <a:xfrm flipH="1" flipV="1">
            <a:off x="3588840" y="4251960"/>
            <a:ext cx="661320" cy="259560"/>
          </a:xfrm>
          <a:prstGeom prst="straightConnector1">
            <a:avLst/>
          </a:prstGeom>
          <a:ln w="76200">
            <a:solidFill>
              <a:srgbClr val="FFFF00"/>
            </a:solidFill>
            <a:round/>
            <a:tailEnd type="triangle" w="med" len="med"/>
          </a:ln>
        </p:spPr>
      </p:cxnSp>
      <p:pic>
        <p:nvPicPr>
          <p:cNvPr id="573" name="Imagen 11"/>
          <p:cNvPicPr/>
          <p:nvPr/>
        </p:nvPicPr>
        <p:blipFill>
          <a:blip r:embed="rId5"/>
          <a:stretch/>
        </p:blipFill>
        <p:spPr>
          <a:xfrm>
            <a:off x="8612640" y="3486240"/>
            <a:ext cx="3393000" cy="2574000"/>
          </a:xfrm>
          <a:prstGeom prst="rect">
            <a:avLst/>
          </a:prstGeom>
          <a:ln w="0">
            <a:noFill/>
          </a:ln>
        </p:spPr>
      </p:pic>
      <p:cxnSp>
        <p:nvCxnSpPr>
          <p:cNvPr id="574" name="Conector recto de flecha 16"/>
          <p:cNvCxnSpPr/>
          <p:nvPr/>
        </p:nvCxnSpPr>
        <p:spPr>
          <a:xfrm>
            <a:off x="8288640" y="5336280"/>
            <a:ext cx="879120" cy="111600"/>
          </a:xfrm>
          <a:prstGeom prst="straightConnector1">
            <a:avLst/>
          </a:prstGeom>
          <a:ln w="76200">
            <a:solidFill>
              <a:srgbClr val="FFFF00"/>
            </a:solidFill>
            <a:round/>
            <a:tailEnd type="triangle" w="med" len="med"/>
          </a:ln>
        </p:spPr>
      </p:cxnSp>
      <p:sp>
        <p:nvSpPr>
          <p:cNvPr id="575" name="CuadroTexto 19"/>
          <p:cNvSpPr/>
          <p:nvPr/>
        </p:nvSpPr>
        <p:spPr>
          <a:xfrm>
            <a:off x="8111880" y="6061320"/>
            <a:ext cx="40788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King Rodrigo was defeated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in the battle of Guadalete (711 AD 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 idx="4294967295"/>
          </p:nvPr>
        </p:nvSpPr>
        <p:spPr>
          <a:xfrm>
            <a:off x="2600325" y="1225550"/>
            <a:ext cx="9591675" cy="295433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6600" b="0" strike="noStrike" spc="-1">
                <a:solidFill>
                  <a:srgbClr val="002060"/>
                </a:solidFill>
                <a:latin typeface="comic"/>
              </a:rPr>
              <a:t>CHRISTIAN EMPIRE</a:t>
            </a:r>
            <a:endParaRPr lang="es-ES" sz="6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7" name="Imagen 56"/>
          <p:cNvPicPr/>
          <p:nvPr/>
        </p:nvPicPr>
        <p:blipFill>
          <a:blip r:embed="rId2"/>
          <a:stretch/>
        </p:blipFill>
        <p:spPr>
          <a:xfrm>
            <a:off x="5252400" y="4180680"/>
            <a:ext cx="1459080" cy="165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adroTexto 2"/>
          <p:cNvSpPr/>
          <p:nvPr/>
        </p:nvSpPr>
        <p:spPr>
          <a:xfrm>
            <a:off x="155520" y="887400"/>
            <a:ext cx="1002744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Visigod social organization and religion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AutoShape 18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pic>
        <p:nvPicPr>
          <p:cNvPr id="580" name="Picture 2" descr="Vida, sociedad y cultura | Los reinos visigodos"/>
          <p:cNvPicPr/>
          <p:nvPr/>
        </p:nvPicPr>
        <p:blipFill>
          <a:blip r:embed="rId2"/>
          <a:srcRect l="4282" t="4936" r="4303" b="18314"/>
          <a:stretch/>
        </p:blipFill>
        <p:spPr>
          <a:xfrm>
            <a:off x="3350880" y="1861920"/>
            <a:ext cx="4704120" cy="4041360"/>
          </a:xfrm>
          <a:prstGeom prst="rect">
            <a:avLst/>
          </a:prstGeom>
          <a:ln w="0">
            <a:noFill/>
          </a:ln>
        </p:spPr>
      </p:pic>
      <p:pic>
        <p:nvPicPr>
          <p:cNvPr id="581" name="Picture 4" descr="Conversión de Recaredo - Wikipedia, la enciclopedia libre"/>
          <p:cNvPicPr/>
          <p:nvPr/>
        </p:nvPicPr>
        <p:blipFill>
          <a:blip r:embed="rId3"/>
          <a:srcRect l="39411" r="29616"/>
          <a:stretch/>
        </p:blipFill>
        <p:spPr>
          <a:xfrm>
            <a:off x="9589680" y="1142280"/>
            <a:ext cx="2450880" cy="5432400"/>
          </a:xfrm>
          <a:prstGeom prst="rect">
            <a:avLst/>
          </a:prstGeom>
          <a:ln w="0">
            <a:noFill/>
          </a:ln>
        </p:spPr>
      </p:pic>
      <p:sp>
        <p:nvSpPr>
          <p:cNvPr id="582" name="CuadroTexto 24"/>
          <p:cNvSpPr/>
          <p:nvPr/>
        </p:nvSpPr>
        <p:spPr>
          <a:xfrm>
            <a:off x="6213960" y="5929560"/>
            <a:ext cx="3823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King Recaredo I Convertion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to Catholicism ( 589 AD 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3" name="Imagen 25"/>
          <p:cNvPicPr/>
          <p:nvPr/>
        </p:nvPicPr>
        <p:blipFill>
          <a:blip r:embed="rId4"/>
          <a:srcRect l="18936" r="20669"/>
          <a:stretch/>
        </p:blipFill>
        <p:spPr>
          <a:xfrm>
            <a:off x="8146440" y="5119560"/>
            <a:ext cx="713520" cy="809280"/>
          </a:xfrm>
          <a:prstGeom prst="rect">
            <a:avLst/>
          </a:prstGeom>
          <a:ln w="0">
            <a:noFill/>
          </a:ln>
        </p:spPr>
      </p:pic>
      <p:pic>
        <p:nvPicPr>
          <p:cNvPr id="584" name="Imagen 18"/>
          <p:cNvPicPr/>
          <p:nvPr/>
        </p:nvPicPr>
        <p:blipFill>
          <a:blip r:embed="rId5"/>
          <a:stretch/>
        </p:blipFill>
        <p:spPr>
          <a:xfrm>
            <a:off x="203040" y="3444840"/>
            <a:ext cx="1274400" cy="3282480"/>
          </a:xfrm>
          <a:prstGeom prst="rect">
            <a:avLst/>
          </a:prstGeom>
          <a:ln w="0">
            <a:noFill/>
          </a:ln>
        </p:spPr>
      </p:pic>
      <p:sp>
        <p:nvSpPr>
          <p:cNvPr id="585" name="Llamada rectangular redondeada 28"/>
          <p:cNvSpPr/>
          <p:nvPr/>
        </p:nvSpPr>
        <p:spPr>
          <a:xfrm>
            <a:off x="228960" y="1595160"/>
            <a:ext cx="2538360" cy="1492560"/>
          </a:xfrm>
          <a:prstGeom prst="wedgeRoundRectCallout">
            <a:avLst>
              <a:gd name="adj1" fmla="val -20455"/>
              <a:gd name="adj2" fmla="val 82828"/>
              <a:gd name="adj3" fmla="val 16667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Same religion...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Same language...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Same laws…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Same cloths…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Same weapons…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Llamada rectangular redondeada 20"/>
          <p:cNvSpPr/>
          <p:nvPr/>
        </p:nvSpPr>
        <p:spPr>
          <a:xfrm>
            <a:off x="1830240" y="3444840"/>
            <a:ext cx="1404000" cy="1225800"/>
          </a:xfrm>
          <a:prstGeom prst="wedgeRoundRectCallout">
            <a:avLst>
              <a:gd name="adj1" fmla="val -92092"/>
              <a:gd name="adj2" fmla="val 10146"/>
              <a:gd name="adj3" fmla="val 16667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Hey guys, you´re coping us!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adroTexto 2"/>
          <p:cNvSpPr/>
          <p:nvPr/>
        </p:nvSpPr>
        <p:spPr>
          <a:xfrm>
            <a:off x="460440" y="820440"/>
            <a:ext cx="97225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5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Visigod arquitecture and art</a:t>
            </a:r>
            <a:endParaRPr lang="es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AutoShape 18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pic>
        <p:nvPicPr>
          <p:cNvPr id="589" name="Imagen 15"/>
          <p:cNvPicPr/>
          <p:nvPr/>
        </p:nvPicPr>
        <p:blipFill>
          <a:blip r:embed="rId2"/>
          <a:stretch/>
        </p:blipFill>
        <p:spPr>
          <a:xfrm>
            <a:off x="9155880" y="4515480"/>
            <a:ext cx="2730960" cy="2164320"/>
          </a:xfrm>
          <a:prstGeom prst="rect">
            <a:avLst/>
          </a:prstGeom>
          <a:ln w="0">
            <a:noFill/>
          </a:ln>
        </p:spPr>
      </p:pic>
      <p:pic>
        <p:nvPicPr>
          <p:cNvPr id="590" name="Imagen 1"/>
          <p:cNvPicPr/>
          <p:nvPr/>
        </p:nvPicPr>
        <p:blipFill>
          <a:blip r:embed="rId3"/>
          <a:stretch/>
        </p:blipFill>
        <p:spPr>
          <a:xfrm>
            <a:off x="460440" y="2507760"/>
            <a:ext cx="4763520" cy="3176640"/>
          </a:xfrm>
          <a:prstGeom prst="rect">
            <a:avLst/>
          </a:prstGeom>
          <a:ln w="0">
            <a:noFill/>
          </a:ln>
        </p:spPr>
      </p:pic>
      <p:sp>
        <p:nvSpPr>
          <p:cNvPr id="591" name="CuadroTexto 11"/>
          <p:cNvSpPr/>
          <p:nvPr/>
        </p:nvSpPr>
        <p:spPr>
          <a:xfrm>
            <a:off x="847800" y="5873040"/>
            <a:ext cx="38232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PRE ROMÁNICO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2" name="Imagen 4"/>
          <p:cNvPicPr/>
          <p:nvPr/>
        </p:nvPicPr>
        <p:blipFill>
          <a:blip r:embed="rId4" cstate="print"/>
          <a:stretch/>
        </p:blipFill>
        <p:spPr>
          <a:xfrm>
            <a:off x="9155880" y="1655280"/>
            <a:ext cx="2757240" cy="2719440"/>
          </a:xfrm>
          <a:prstGeom prst="rect">
            <a:avLst/>
          </a:prstGeom>
          <a:ln w="0">
            <a:noFill/>
          </a:ln>
        </p:spPr>
      </p:pic>
      <p:pic>
        <p:nvPicPr>
          <p:cNvPr id="593" name="Imagen 5"/>
          <p:cNvPicPr/>
          <p:nvPr/>
        </p:nvPicPr>
        <p:blipFill>
          <a:blip r:embed="rId5"/>
          <a:stretch/>
        </p:blipFill>
        <p:spPr>
          <a:xfrm>
            <a:off x="5778360" y="4254120"/>
            <a:ext cx="2909160" cy="2425680"/>
          </a:xfrm>
          <a:prstGeom prst="rect">
            <a:avLst/>
          </a:prstGeom>
          <a:ln w="0">
            <a:noFill/>
          </a:ln>
        </p:spPr>
      </p:pic>
      <p:pic>
        <p:nvPicPr>
          <p:cNvPr id="594" name="Imagen 13"/>
          <p:cNvPicPr/>
          <p:nvPr/>
        </p:nvPicPr>
        <p:blipFill>
          <a:blip r:embed="rId6"/>
          <a:stretch/>
        </p:blipFill>
        <p:spPr>
          <a:xfrm>
            <a:off x="5469480" y="2403720"/>
            <a:ext cx="3531960" cy="169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title" idx="4294967295"/>
          </p:nvPr>
        </p:nvSpPr>
        <p:spPr>
          <a:xfrm>
            <a:off x="9551988" y="5715000"/>
            <a:ext cx="2640012" cy="100488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4000" b="1" strike="noStrike" spc="-1">
                <a:solidFill>
                  <a:srgbClr val="FBFBFB"/>
                </a:solidFill>
                <a:latin typeface="Trebuchet MS"/>
              </a:rPr>
              <a:t>570 AD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6" name="Título 1"/>
          <p:cNvSpPr/>
          <p:nvPr/>
        </p:nvSpPr>
        <p:spPr>
          <a:xfrm>
            <a:off x="906840" y="462240"/>
            <a:ext cx="9600120" cy="130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-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ea typeface="DejaVu Sans"/>
              </a:rPr>
              <a:t>Mahoma is born. </a:t>
            </a:r>
            <a:endParaRPr lang="es-ES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7" name="Imagen 5" descr="Biografia de Mahoma | Vida de Mahoma | Historia"/>
          <p:cNvPicPr/>
          <p:nvPr/>
        </p:nvPicPr>
        <p:blipFill>
          <a:blip r:embed="rId2"/>
          <a:stretch/>
        </p:blipFill>
        <p:spPr>
          <a:xfrm>
            <a:off x="3133440" y="1765800"/>
            <a:ext cx="5580720" cy="404928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idx="4294967295"/>
          </p:nvPr>
        </p:nvSpPr>
        <p:spPr>
          <a:xfrm>
            <a:off x="2952728" y="4786322"/>
            <a:ext cx="6500858" cy="153193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First</a:t>
            </a:r>
            <a:r>
              <a:rPr lang="es-ES" sz="3200" b="1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animals</a:t>
            </a:r>
            <a:r>
              <a:rPr lang="es-ES" sz="3200" b="1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with</a:t>
            </a:r>
            <a:r>
              <a:rPr lang="es-ES" sz="3200" b="1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hot</a:t>
            </a:r>
            <a:r>
              <a:rPr lang="es-ES" sz="3200" b="1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blood</a:t>
            </a:r>
            <a:r>
              <a:rPr lang="es-ES" sz="3200" b="1" strike="noStrike" spc="-1" dirty="0">
                <a:solidFill>
                  <a:srgbClr val="000000"/>
                </a:solidFill>
                <a:latin typeface="Garamond"/>
              </a:rPr>
              <a:t>: </a:t>
            </a: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birds</a:t>
            </a: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3200" b="1" strike="noStrike" spc="-1" dirty="0">
                <a:solidFill>
                  <a:srgbClr val="000000"/>
                </a:solidFill>
                <a:latin typeface="Garamond"/>
              </a:rPr>
              <a:t>300 million BC</a:t>
            </a: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0" name="Picture 5" descr="Evolución del vuelo de las aves - Tendenzias.com"/>
          <p:cNvPicPr/>
          <p:nvPr/>
        </p:nvPicPr>
        <p:blipFill>
          <a:blip r:embed="rId2"/>
          <a:stretch/>
        </p:blipFill>
        <p:spPr>
          <a:xfrm>
            <a:off x="2743200" y="743760"/>
            <a:ext cx="6712920" cy="4123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CuadroTexto 2"/>
          <p:cNvSpPr/>
          <p:nvPr/>
        </p:nvSpPr>
        <p:spPr>
          <a:xfrm>
            <a:off x="155520" y="607680"/>
            <a:ext cx="93873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5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Battle of Guadalete (711 AD)</a:t>
            </a:r>
            <a:endParaRPr lang="es-ES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AutoShape 18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pic>
        <p:nvPicPr>
          <p:cNvPr id="600" name="Imagen 11"/>
          <p:cNvPicPr/>
          <p:nvPr/>
        </p:nvPicPr>
        <p:blipFill>
          <a:blip r:embed="rId2"/>
          <a:stretch/>
        </p:blipFill>
        <p:spPr>
          <a:xfrm>
            <a:off x="258480" y="2076120"/>
            <a:ext cx="6007320" cy="4557600"/>
          </a:xfrm>
          <a:prstGeom prst="rect">
            <a:avLst/>
          </a:prstGeom>
          <a:ln w="0">
            <a:noFill/>
          </a:ln>
        </p:spPr>
      </p:pic>
      <p:sp>
        <p:nvSpPr>
          <p:cNvPr id="601" name="CuadroTexto 19"/>
          <p:cNvSpPr/>
          <p:nvPr/>
        </p:nvSpPr>
        <p:spPr>
          <a:xfrm>
            <a:off x="6966360" y="5988600"/>
            <a:ext cx="55533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King Rodrigo of the Visigods is defeated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in the battle of Guadalete (711 AD 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2" name="Imagen 3"/>
          <p:cNvPicPr/>
          <p:nvPr/>
        </p:nvPicPr>
        <p:blipFill>
          <a:blip r:embed="rId3"/>
          <a:stretch/>
        </p:blipFill>
        <p:spPr>
          <a:xfrm>
            <a:off x="6778080" y="1718640"/>
            <a:ext cx="5321880" cy="4216320"/>
          </a:xfrm>
          <a:prstGeom prst="rect">
            <a:avLst/>
          </a:prstGeom>
          <a:ln w="0">
            <a:noFill/>
          </a:ln>
        </p:spPr>
      </p:pic>
      <p:pic>
        <p:nvPicPr>
          <p:cNvPr id="603" name="Imagen 6"/>
          <p:cNvPicPr/>
          <p:nvPr/>
        </p:nvPicPr>
        <p:blipFill>
          <a:blip r:embed="rId4" cstate="print"/>
          <a:srcRect l="15113" t="5714" r="15482" b="6476"/>
          <a:stretch/>
        </p:blipFill>
        <p:spPr>
          <a:xfrm>
            <a:off x="6572160" y="4867920"/>
            <a:ext cx="947160" cy="1905840"/>
          </a:xfrm>
          <a:prstGeom prst="rect">
            <a:avLst/>
          </a:prstGeom>
          <a:ln w="0">
            <a:noFill/>
          </a:ln>
        </p:spPr>
      </p:pic>
      <p:pic>
        <p:nvPicPr>
          <p:cNvPr id="604" name="Imagen 10"/>
          <p:cNvPicPr/>
          <p:nvPr/>
        </p:nvPicPr>
        <p:blipFill>
          <a:blip r:embed="rId5"/>
          <a:srcRect l="8522" t="25581" r="8009" b="25984"/>
          <a:stretch/>
        </p:blipFill>
        <p:spPr>
          <a:xfrm rot="20718600">
            <a:off x="6468120" y="3937680"/>
            <a:ext cx="1290240" cy="95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 idx="4294967295"/>
          </p:nvPr>
        </p:nvSpPr>
        <p:spPr>
          <a:xfrm>
            <a:off x="2600325" y="1225550"/>
            <a:ext cx="9591675" cy="295433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6600" b="0" strike="noStrike" spc="-1">
                <a:solidFill>
                  <a:srgbClr val="002060"/>
                </a:solidFill>
                <a:latin typeface="comic"/>
              </a:rPr>
              <a:t>Islamic empire</a:t>
            </a:r>
            <a:endParaRPr lang="es-ES" sz="6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6" name="Imagen 57"/>
          <p:cNvPicPr/>
          <p:nvPr/>
        </p:nvPicPr>
        <p:blipFill>
          <a:blip r:embed="rId2"/>
          <a:stretch/>
        </p:blipFill>
        <p:spPr>
          <a:xfrm>
            <a:off x="4952880" y="4207680"/>
            <a:ext cx="2029680" cy="2029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Picture 33" descr="map of the Islamic Empire"/>
          <p:cNvPicPr/>
          <p:nvPr/>
        </p:nvPicPr>
        <p:blipFill>
          <a:blip r:embed="rId2"/>
          <a:stretch/>
        </p:blipFill>
        <p:spPr>
          <a:xfrm>
            <a:off x="1238400" y="658800"/>
            <a:ext cx="9862920" cy="5535000"/>
          </a:xfrm>
          <a:prstGeom prst="rect">
            <a:avLst/>
          </a:prstGeom>
          <a:ln w="0">
            <a:noFill/>
          </a:ln>
        </p:spPr>
      </p:pic>
      <p:pic>
        <p:nvPicPr>
          <p:cNvPr id="608" name="Imagen 58"/>
          <p:cNvPicPr/>
          <p:nvPr/>
        </p:nvPicPr>
        <p:blipFill>
          <a:blip r:embed="rId3"/>
          <a:stretch/>
        </p:blipFill>
        <p:spPr>
          <a:xfrm>
            <a:off x="9695160" y="228600"/>
            <a:ext cx="2090520" cy="2090520"/>
          </a:xfrm>
          <a:prstGeom prst="rect">
            <a:avLst/>
          </a:prstGeom>
          <a:ln w="57150">
            <a:solidFill>
              <a:srgbClr val="000000"/>
            </a:solidFill>
            <a:rou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Imagen 6"/>
          <p:cNvPicPr/>
          <p:nvPr/>
        </p:nvPicPr>
        <p:blipFill>
          <a:blip r:embed="rId2"/>
          <a:stretch/>
        </p:blipFill>
        <p:spPr>
          <a:xfrm>
            <a:off x="1441800" y="2097360"/>
            <a:ext cx="5796360" cy="4554000"/>
          </a:xfrm>
          <a:prstGeom prst="rect">
            <a:avLst/>
          </a:prstGeom>
          <a:ln w="0">
            <a:noFill/>
          </a:ln>
        </p:spPr>
      </p:pic>
      <p:pic>
        <p:nvPicPr>
          <p:cNvPr id="610" name="Imagen 3"/>
          <p:cNvPicPr/>
          <p:nvPr/>
        </p:nvPicPr>
        <p:blipFill>
          <a:blip r:embed="rId3"/>
          <a:srcRect l="18957" r="20680"/>
          <a:stretch/>
        </p:blipFill>
        <p:spPr>
          <a:xfrm>
            <a:off x="617040" y="2598840"/>
            <a:ext cx="479160" cy="543240"/>
          </a:xfrm>
          <a:prstGeom prst="rect">
            <a:avLst/>
          </a:prstGeom>
          <a:ln w="0">
            <a:noFill/>
          </a:ln>
        </p:spPr>
      </p:pic>
      <p:pic>
        <p:nvPicPr>
          <p:cNvPr id="611" name="Imagen 1"/>
          <p:cNvPicPr/>
          <p:nvPr/>
        </p:nvPicPr>
        <p:blipFill>
          <a:blip r:embed="rId4"/>
          <a:stretch/>
        </p:blipFill>
        <p:spPr>
          <a:xfrm rot="1216800">
            <a:off x="2793600" y="5824440"/>
            <a:ext cx="485640" cy="552240"/>
          </a:xfrm>
          <a:prstGeom prst="rect">
            <a:avLst/>
          </a:prstGeom>
          <a:ln w="0">
            <a:noFill/>
          </a:ln>
        </p:spPr>
      </p:pic>
      <p:sp>
        <p:nvSpPr>
          <p:cNvPr id="612" name="CuadroTexto 13"/>
          <p:cNvSpPr/>
          <p:nvPr/>
        </p:nvSpPr>
        <p:spPr>
          <a:xfrm>
            <a:off x="0" y="2014200"/>
            <a:ext cx="2423160" cy="106452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0" strike="noStrike" spc="-1">
                <a:solidFill>
                  <a:srgbClr val="000000"/>
                </a:solidFill>
                <a:latin typeface="comic"/>
                <a:ea typeface="DejaVu Sans"/>
              </a:rPr>
              <a:t>CHRISTIANS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3" name="CuadroTexto 13"/>
          <p:cNvSpPr/>
          <p:nvPr/>
        </p:nvSpPr>
        <p:spPr>
          <a:xfrm>
            <a:off x="133920" y="5583960"/>
            <a:ext cx="1830960" cy="106452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0" strike="noStrike" spc="-1">
                <a:solidFill>
                  <a:srgbClr val="000000"/>
                </a:solidFill>
                <a:latin typeface="comic"/>
                <a:ea typeface="DejaVu Sans"/>
              </a:rPr>
              <a:t>MUSLIMS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4" name="CuadroTexto 14"/>
          <p:cNvSpPr/>
          <p:nvPr/>
        </p:nvSpPr>
        <p:spPr>
          <a:xfrm>
            <a:off x="752400" y="465840"/>
            <a:ext cx="4799520" cy="161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6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Al-Andalus</a:t>
            </a: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( 711</a:t>
            </a:r>
            <a:r>
              <a:rPr lang="es-ES" sz="2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 – 1492 AD )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Rectángulo 2"/>
          <p:cNvSpPr/>
          <p:nvPr/>
        </p:nvSpPr>
        <p:spPr>
          <a:xfrm>
            <a:off x="6084000" y="1200240"/>
            <a:ext cx="60948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92D050"/>
                </a:solidFill>
                <a:latin typeface="Trebuchet MS"/>
                <a:ea typeface="DejaVu Sans"/>
              </a:rPr>
              <a:t>BEGINING: Battle of Guadalete 711 AD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92D050"/>
                </a:solidFill>
                <a:latin typeface="Trebuchet MS"/>
                <a:ea typeface="DejaVu Sans"/>
              </a:rPr>
              <a:t>ENDING: Conquest of Granada 1492 AD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6" name="Imagen 4"/>
          <p:cNvPicPr/>
          <p:nvPr/>
        </p:nvPicPr>
        <p:blipFill>
          <a:blip r:embed="rId5"/>
          <a:stretch/>
        </p:blipFill>
        <p:spPr>
          <a:xfrm>
            <a:off x="1940760" y="5583960"/>
            <a:ext cx="583560" cy="583560"/>
          </a:xfrm>
          <a:prstGeom prst="rect">
            <a:avLst/>
          </a:prstGeom>
          <a:ln w="0">
            <a:noFill/>
          </a:ln>
        </p:spPr>
      </p:pic>
      <p:pic>
        <p:nvPicPr>
          <p:cNvPr id="617" name="Imagen 19"/>
          <p:cNvPicPr/>
          <p:nvPr/>
        </p:nvPicPr>
        <p:blipFill>
          <a:blip r:embed="rId6"/>
          <a:stretch/>
        </p:blipFill>
        <p:spPr>
          <a:xfrm>
            <a:off x="7894440" y="2032560"/>
            <a:ext cx="3734640" cy="4618440"/>
          </a:xfrm>
          <a:prstGeom prst="rect">
            <a:avLst/>
          </a:prstGeom>
          <a:ln w="0">
            <a:noFill/>
          </a:ln>
        </p:spPr>
      </p:pic>
      <p:pic>
        <p:nvPicPr>
          <p:cNvPr id="618" name="Imagen 5"/>
          <p:cNvPicPr/>
          <p:nvPr/>
        </p:nvPicPr>
        <p:blipFill>
          <a:blip r:embed="rId7"/>
          <a:srcRect l="2218" t="29596" r="79180" b="53927"/>
          <a:stretch/>
        </p:blipFill>
        <p:spPr>
          <a:xfrm rot="1090200">
            <a:off x="3396240" y="5900040"/>
            <a:ext cx="460440" cy="534240"/>
          </a:xfrm>
          <a:prstGeom prst="rect">
            <a:avLst/>
          </a:prstGeom>
          <a:ln w="0">
            <a:noFill/>
          </a:ln>
        </p:spPr>
      </p:pic>
      <p:pic>
        <p:nvPicPr>
          <p:cNvPr id="619" name="Imagen 11"/>
          <p:cNvPicPr/>
          <p:nvPr/>
        </p:nvPicPr>
        <p:blipFill>
          <a:blip r:embed="rId8" cstate="print"/>
          <a:srcRect t="10516"/>
          <a:stretch/>
        </p:blipFill>
        <p:spPr>
          <a:xfrm>
            <a:off x="1071720" y="2651400"/>
            <a:ext cx="1150920" cy="1596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uadroTexto 14"/>
          <p:cNvSpPr/>
          <p:nvPr/>
        </p:nvSpPr>
        <p:spPr>
          <a:xfrm>
            <a:off x="752400" y="465840"/>
            <a:ext cx="8093520" cy="161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6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Al-Andalus periods</a:t>
            </a: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( 711</a:t>
            </a:r>
            <a:r>
              <a:rPr lang="es-ES" sz="2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 – 1492 AD )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1" name="Picture 2" descr="El califato Omeya fue la formación política más potente desde el Imperio  romano»"/>
          <p:cNvPicPr/>
          <p:nvPr/>
        </p:nvPicPr>
        <p:blipFill>
          <a:blip r:embed="rId2"/>
          <a:stretch/>
        </p:blipFill>
        <p:spPr>
          <a:xfrm>
            <a:off x="8467560" y="114480"/>
            <a:ext cx="3249360" cy="1816920"/>
          </a:xfrm>
          <a:prstGeom prst="rect">
            <a:avLst/>
          </a:prstGeom>
          <a:ln w="0">
            <a:noFill/>
          </a:ln>
        </p:spPr>
      </p:pic>
      <p:sp>
        <p:nvSpPr>
          <p:cNvPr id="622" name="CuadroTexto 18"/>
          <p:cNvSpPr/>
          <p:nvPr/>
        </p:nvSpPr>
        <p:spPr>
          <a:xfrm>
            <a:off x="3101400" y="2071440"/>
            <a:ext cx="2835360" cy="912600"/>
          </a:xfrm>
          <a:prstGeom prst="rect">
            <a:avLst/>
          </a:prstGeom>
          <a:noFill/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Province of the Omeya Caliphate of Damascus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 (711-756 AD)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3" name="Picture 4" descr="https://upload.wikimedia.org/wikipedia/commons/thumb/0/0b/Pen%C3%ADnsula_ib%C3%A9rica_814.svg/1024px-Pen%C3%ADnsula_ib%C3%A9rica_814.svg.png"/>
          <p:cNvPicPr/>
          <p:nvPr/>
        </p:nvPicPr>
        <p:blipFill>
          <a:blip r:embed="rId3"/>
          <a:stretch/>
        </p:blipFill>
        <p:spPr>
          <a:xfrm>
            <a:off x="139320" y="4483440"/>
            <a:ext cx="3119400" cy="2252160"/>
          </a:xfrm>
          <a:prstGeom prst="rect">
            <a:avLst/>
          </a:prstGeom>
          <a:ln w="0">
            <a:solidFill>
              <a:srgbClr val="FFFF00"/>
            </a:solidFill>
          </a:ln>
        </p:spPr>
      </p:pic>
      <p:sp>
        <p:nvSpPr>
          <p:cNvPr id="624" name="CuadroTexto 19"/>
          <p:cNvSpPr/>
          <p:nvPr/>
        </p:nvSpPr>
        <p:spPr>
          <a:xfrm>
            <a:off x="3260160" y="5254200"/>
            <a:ext cx="2265840" cy="1461240"/>
          </a:xfrm>
          <a:prstGeom prst="rect">
            <a:avLst/>
          </a:prstGeom>
          <a:noFill/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Independent Cordoba Emirate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(756 – 929 AD)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Emir Abd al-Rahman I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5" name="Picture 6" descr="Califato omeya - Wikipedia, la enciclopedia libre"/>
          <p:cNvPicPr/>
          <p:nvPr/>
        </p:nvPicPr>
        <p:blipFill>
          <a:blip r:embed="rId4"/>
          <a:stretch/>
        </p:blipFill>
        <p:spPr>
          <a:xfrm>
            <a:off x="158040" y="2045160"/>
            <a:ext cx="3051720" cy="2319120"/>
          </a:xfrm>
          <a:prstGeom prst="rect">
            <a:avLst/>
          </a:prstGeom>
          <a:ln w="0">
            <a:solidFill>
              <a:srgbClr val="FFFF00"/>
            </a:solidFill>
          </a:ln>
        </p:spPr>
      </p:pic>
      <p:pic>
        <p:nvPicPr>
          <p:cNvPr id="626" name="Picture 8" descr="Ubicación de"/>
          <p:cNvPicPr/>
          <p:nvPr/>
        </p:nvPicPr>
        <p:blipFill>
          <a:blip r:embed="rId5" cstate="print"/>
          <a:srcRect r="499" b="8322"/>
          <a:stretch/>
        </p:blipFill>
        <p:spPr>
          <a:xfrm>
            <a:off x="9231120" y="4483440"/>
            <a:ext cx="2796480" cy="2232000"/>
          </a:xfrm>
          <a:prstGeom prst="rect">
            <a:avLst/>
          </a:prstGeom>
          <a:ln w="0">
            <a:solidFill>
              <a:srgbClr val="FFFF00"/>
            </a:solidFill>
          </a:ln>
        </p:spPr>
      </p:pic>
      <p:sp>
        <p:nvSpPr>
          <p:cNvPr id="627" name="CuadroTexto 23"/>
          <p:cNvSpPr/>
          <p:nvPr/>
        </p:nvSpPr>
        <p:spPr>
          <a:xfrm>
            <a:off x="6679080" y="5239080"/>
            <a:ext cx="2453040" cy="1461240"/>
          </a:xfrm>
          <a:prstGeom prst="rect">
            <a:avLst/>
          </a:prstGeom>
          <a:noFill/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Independent Cordoba Caliphate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(929-1031 AD)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Caliph Abd al-Rahman III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8" name="CuadroTexto 24"/>
          <p:cNvSpPr/>
          <p:nvPr/>
        </p:nvSpPr>
        <p:spPr>
          <a:xfrm>
            <a:off x="6940440" y="2084400"/>
            <a:ext cx="2264760" cy="912600"/>
          </a:xfrm>
          <a:prstGeom prst="rect">
            <a:avLst/>
          </a:prstGeom>
          <a:noFill/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Independent kingdoms of Taifas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(1031-1492 AD)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9" name="Picture 10" descr="https://upload.wikimedia.org/wikipedia/commons/thumb/2/23/Reinos_de_Taifas_en_1037.svg/800px-Reinos_de_Taifas_en_1037.svg.png"/>
          <p:cNvPicPr/>
          <p:nvPr/>
        </p:nvPicPr>
        <p:blipFill>
          <a:blip r:embed="rId6"/>
          <a:stretch/>
        </p:blipFill>
        <p:spPr>
          <a:xfrm>
            <a:off x="9234720" y="2113200"/>
            <a:ext cx="2793240" cy="2251080"/>
          </a:xfrm>
          <a:prstGeom prst="rect">
            <a:avLst/>
          </a:prstGeom>
          <a:ln w="0">
            <a:solidFill>
              <a:srgbClr val="FFFF00"/>
            </a:solidFill>
          </a:ln>
        </p:spPr>
      </p:pic>
      <p:sp>
        <p:nvSpPr>
          <p:cNvPr id="630" name="Flecha a la derecha con bandas 7"/>
          <p:cNvSpPr/>
          <p:nvPr/>
        </p:nvSpPr>
        <p:spPr>
          <a:xfrm rot="5400000">
            <a:off x="3830760" y="3663000"/>
            <a:ext cx="1081800" cy="86796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631" name="Flecha a la derecha con bandas 27"/>
          <p:cNvSpPr/>
          <p:nvPr/>
        </p:nvSpPr>
        <p:spPr>
          <a:xfrm>
            <a:off x="5481720" y="5753160"/>
            <a:ext cx="1428480" cy="65412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  <p:sp>
        <p:nvSpPr>
          <p:cNvPr id="632" name="Flecha a la derecha con bandas 28"/>
          <p:cNvSpPr/>
          <p:nvPr/>
        </p:nvSpPr>
        <p:spPr>
          <a:xfrm rot="16200000">
            <a:off x="7584480" y="3743640"/>
            <a:ext cx="976320" cy="78732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Trebuchet MS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CuadroTexto 14"/>
          <p:cNvSpPr/>
          <p:nvPr/>
        </p:nvSpPr>
        <p:spPr>
          <a:xfrm>
            <a:off x="338400" y="683280"/>
            <a:ext cx="10242000" cy="12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Al-Andalus social organization and religion</a:t>
            </a: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( 711</a:t>
            </a:r>
            <a:r>
              <a:rPr lang="es-ES" sz="2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 – 1492 AD )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4" name="Picture 2" descr="LA SOCIEDAD EN AL ÁNDALUS - DIARIO DE UN JUGLAR . El viaje de Al Ándalus a  los Reinos cristianos."/>
          <p:cNvPicPr/>
          <p:nvPr/>
        </p:nvPicPr>
        <p:blipFill>
          <a:blip r:embed="rId2"/>
          <a:stretch/>
        </p:blipFill>
        <p:spPr>
          <a:xfrm>
            <a:off x="69120" y="1941480"/>
            <a:ext cx="4275360" cy="4793040"/>
          </a:xfrm>
          <a:prstGeom prst="rect">
            <a:avLst/>
          </a:prstGeom>
          <a:ln w="0">
            <a:noFill/>
          </a:ln>
        </p:spPr>
      </p:pic>
      <p:sp>
        <p:nvSpPr>
          <p:cNvPr id="635" name="CuadroTexto 9"/>
          <p:cNvSpPr/>
          <p:nvPr/>
        </p:nvSpPr>
        <p:spPr>
          <a:xfrm>
            <a:off x="4323960" y="4040280"/>
            <a:ext cx="3138480" cy="638280"/>
          </a:xfrm>
          <a:prstGeom prst="rect">
            <a:avLst/>
          </a:prstGeom>
          <a:noFill/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Muladies: Christians who converted to Islam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CuadroTexto 11"/>
          <p:cNvSpPr/>
          <p:nvPr/>
        </p:nvSpPr>
        <p:spPr>
          <a:xfrm>
            <a:off x="4345560" y="5295600"/>
            <a:ext cx="3138480" cy="638280"/>
          </a:xfrm>
          <a:prstGeom prst="rect">
            <a:avLst/>
          </a:prstGeom>
          <a:noFill/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Mozarabes: Christians who stayed Christians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7" name="Imagen 1"/>
          <p:cNvPicPr/>
          <p:nvPr/>
        </p:nvPicPr>
        <p:blipFill>
          <a:blip r:embed="rId3"/>
          <a:stretch/>
        </p:blipFill>
        <p:spPr>
          <a:xfrm>
            <a:off x="8859960" y="3671280"/>
            <a:ext cx="2194560" cy="1933560"/>
          </a:xfrm>
          <a:prstGeom prst="rect">
            <a:avLst/>
          </a:prstGeom>
          <a:ln w="0">
            <a:noFill/>
          </a:ln>
        </p:spPr>
      </p:pic>
      <p:sp>
        <p:nvSpPr>
          <p:cNvPr id="638" name="CuadroTexto 13"/>
          <p:cNvSpPr/>
          <p:nvPr/>
        </p:nvSpPr>
        <p:spPr>
          <a:xfrm>
            <a:off x="7828200" y="4861080"/>
            <a:ext cx="1255680" cy="363960"/>
          </a:xfrm>
          <a:prstGeom prst="rect">
            <a:avLst/>
          </a:prstGeom>
          <a:solidFill>
            <a:srgbClr val="92D050"/>
          </a:solidFill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Islamic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CuadroTexto 15"/>
          <p:cNvSpPr/>
          <p:nvPr/>
        </p:nvSpPr>
        <p:spPr>
          <a:xfrm>
            <a:off x="10830240" y="4782240"/>
            <a:ext cx="1255680" cy="363960"/>
          </a:xfrm>
          <a:prstGeom prst="rect">
            <a:avLst/>
          </a:prstGeom>
          <a:solidFill>
            <a:srgbClr val="92D050"/>
          </a:solidFill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Chrstian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0" name="CuadroTexto 16"/>
          <p:cNvSpPr/>
          <p:nvPr/>
        </p:nvSpPr>
        <p:spPr>
          <a:xfrm>
            <a:off x="9325080" y="5757120"/>
            <a:ext cx="1255680" cy="363960"/>
          </a:xfrm>
          <a:prstGeom prst="rect">
            <a:avLst/>
          </a:prstGeom>
          <a:solidFill>
            <a:srgbClr val="92D050"/>
          </a:solidFill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Jewish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1" name="CuadroTexto 17"/>
          <p:cNvSpPr/>
          <p:nvPr/>
        </p:nvSpPr>
        <p:spPr>
          <a:xfrm>
            <a:off x="9015120" y="2673360"/>
            <a:ext cx="1875240" cy="455400"/>
          </a:xfrm>
          <a:prstGeom prst="rect">
            <a:avLst/>
          </a:prstGeom>
          <a:solidFill>
            <a:srgbClr val="92D050"/>
          </a:solidFill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RELIGION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2" name="Imagen 2"/>
          <p:cNvPicPr/>
          <p:nvPr/>
        </p:nvPicPr>
        <p:blipFill>
          <a:blip r:embed="rId4" cstate="print"/>
          <a:srcRect l="50253" r="640"/>
          <a:stretch/>
        </p:blipFill>
        <p:spPr>
          <a:xfrm>
            <a:off x="251280" y="5346360"/>
            <a:ext cx="522720" cy="543600"/>
          </a:xfrm>
          <a:prstGeom prst="rect">
            <a:avLst/>
          </a:prstGeom>
          <a:ln w="57150">
            <a:solidFill>
              <a:srgbClr val="FF0000"/>
            </a:solidFill>
            <a:round/>
          </a:ln>
        </p:spPr>
      </p:pic>
      <p:grpSp>
        <p:nvGrpSpPr>
          <p:cNvPr id="643" name="Grupo 26"/>
          <p:cNvGrpSpPr/>
          <p:nvPr/>
        </p:nvGrpSpPr>
        <p:grpSpPr>
          <a:xfrm>
            <a:off x="251280" y="2939040"/>
            <a:ext cx="698760" cy="732600"/>
            <a:chOff x="251280" y="2939040"/>
            <a:chExt cx="698760" cy="732600"/>
          </a:xfrm>
        </p:grpSpPr>
        <p:pic>
          <p:nvPicPr>
            <p:cNvPr id="644" name="Imagen 21"/>
            <p:cNvPicPr/>
            <p:nvPr/>
          </p:nvPicPr>
          <p:blipFill>
            <a:blip r:embed="rId5" cstate="print"/>
            <a:srcRect l="50256" r="641"/>
            <a:stretch/>
          </p:blipFill>
          <p:spPr>
            <a:xfrm>
              <a:off x="258840" y="2939040"/>
              <a:ext cx="689400" cy="717120"/>
            </a:xfrm>
            <a:prstGeom prst="rect">
              <a:avLst/>
            </a:prstGeom>
            <a:ln w="57150">
              <a:solidFill>
                <a:srgbClr val="FF0000"/>
              </a:solidFill>
              <a:round/>
            </a:ln>
          </p:spPr>
        </p:pic>
        <p:cxnSp>
          <p:nvCxnSpPr>
            <p:cNvPr id="645" name="Conector recto 4"/>
            <p:cNvCxnSpPr/>
            <p:nvPr/>
          </p:nvCxnSpPr>
          <p:spPr>
            <a:xfrm>
              <a:off x="258840" y="2939040"/>
              <a:ext cx="691560" cy="718920"/>
            </a:xfrm>
            <a:prstGeom prst="straightConnector1">
              <a:avLst/>
            </a:prstGeom>
            <a:ln w="57150">
              <a:solidFill>
                <a:srgbClr val="FF0000"/>
              </a:solidFill>
              <a:round/>
            </a:ln>
          </p:spPr>
        </p:cxnSp>
        <p:cxnSp>
          <p:nvCxnSpPr>
            <p:cNvPr id="646" name="Conector recto 23"/>
            <p:cNvCxnSpPr/>
            <p:nvPr/>
          </p:nvCxnSpPr>
          <p:spPr>
            <a:xfrm flipV="1">
              <a:off x="251280" y="2939040"/>
              <a:ext cx="699120" cy="732960"/>
            </a:xfrm>
            <a:prstGeom prst="straightConnector1">
              <a:avLst/>
            </a:prstGeom>
            <a:ln w="57150">
              <a:solidFill>
                <a:srgbClr val="FF0000"/>
              </a:solidFill>
              <a:round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CuadroTexto 14"/>
          <p:cNvSpPr/>
          <p:nvPr/>
        </p:nvSpPr>
        <p:spPr>
          <a:xfrm>
            <a:off x="319320" y="684000"/>
            <a:ext cx="10242000" cy="12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Al-Andalus art and science</a:t>
            </a: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( 711</a:t>
            </a:r>
            <a:r>
              <a:rPr lang="es-ES" sz="2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 – 1492 AD )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8" name="Imagen 2"/>
          <p:cNvPicPr/>
          <p:nvPr/>
        </p:nvPicPr>
        <p:blipFill>
          <a:blip r:embed="rId2"/>
          <a:stretch/>
        </p:blipFill>
        <p:spPr>
          <a:xfrm>
            <a:off x="9644040" y="755280"/>
            <a:ext cx="2479320" cy="1630800"/>
          </a:xfrm>
          <a:prstGeom prst="rect">
            <a:avLst/>
          </a:prstGeom>
          <a:ln w="0">
            <a:noFill/>
          </a:ln>
        </p:spPr>
      </p:pic>
      <p:pic>
        <p:nvPicPr>
          <p:cNvPr id="649" name="Imagen 3"/>
          <p:cNvPicPr/>
          <p:nvPr/>
        </p:nvPicPr>
        <p:blipFill>
          <a:blip r:embed="rId3"/>
          <a:stretch/>
        </p:blipFill>
        <p:spPr>
          <a:xfrm>
            <a:off x="7377120" y="765360"/>
            <a:ext cx="2100960" cy="1611360"/>
          </a:xfrm>
          <a:prstGeom prst="rect">
            <a:avLst/>
          </a:prstGeom>
          <a:ln w="0">
            <a:noFill/>
          </a:ln>
        </p:spPr>
      </p:pic>
      <p:pic>
        <p:nvPicPr>
          <p:cNvPr id="650" name="Imagen 10"/>
          <p:cNvPicPr/>
          <p:nvPr/>
        </p:nvPicPr>
        <p:blipFill>
          <a:blip r:embed="rId4"/>
          <a:srcRect b="14365"/>
          <a:stretch/>
        </p:blipFill>
        <p:spPr>
          <a:xfrm>
            <a:off x="316440" y="2117520"/>
            <a:ext cx="1588680" cy="1166760"/>
          </a:xfrm>
          <a:prstGeom prst="rect">
            <a:avLst/>
          </a:prstGeom>
          <a:ln w="0">
            <a:noFill/>
          </a:ln>
        </p:spPr>
      </p:pic>
      <p:pic>
        <p:nvPicPr>
          <p:cNvPr id="651" name="Imagen 12"/>
          <p:cNvPicPr/>
          <p:nvPr/>
        </p:nvPicPr>
        <p:blipFill>
          <a:blip r:embed="rId5"/>
          <a:srcRect l="4875" t="4587" r="3049" b="22817"/>
          <a:stretch/>
        </p:blipFill>
        <p:spPr>
          <a:xfrm>
            <a:off x="316440" y="3673080"/>
            <a:ext cx="1706760" cy="1121760"/>
          </a:xfrm>
          <a:prstGeom prst="rect">
            <a:avLst/>
          </a:prstGeom>
          <a:ln w="0">
            <a:noFill/>
          </a:ln>
        </p:spPr>
      </p:pic>
      <p:pic>
        <p:nvPicPr>
          <p:cNvPr id="652" name="Imagen 18"/>
          <p:cNvPicPr/>
          <p:nvPr/>
        </p:nvPicPr>
        <p:blipFill>
          <a:blip r:embed="rId6" cstate="print"/>
          <a:stretch/>
        </p:blipFill>
        <p:spPr>
          <a:xfrm>
            <a:off x="2342880" y="5416200"/>
            <a:ext cx="1828080" cy="912600"/>
          </a:xfrm>
          <a:prstGeom prst="rect">
            <a:avLst/>
          </a:prstGeom>
          <a:ln w="0">
            <a:noFill/>
          </a:ln>
        </p:spPr>
      </p:pic>
      <p:pic>
        <p:nvPicPr>
          <p:cNvPr id="653" name="Imagen 19"/>
          <p:cNvPicPr/>
          <p:nvPr/>
        </p:nvPicPr>
        <p:blipFill>
          <a:blip r:embed="rId7"/>
          <a:stretch/>
        </p:blipFill>
        <p:spPr>
          <a:xfrm>
            <a:off x="391680" y="5145480"/>
            <a:ext cx="1706760" cy="1017720"/>
          </a:xfrm>
          <a:prstGeom prst="rect">
            <a:avLst/>
          </a:prstGeom>
          <a:ln w="0">
            <a:noFill/>
          </a:ln>
        </p:spPr>
      </p:pic>
      <p:pic>
        <p:nvPicPr>
          <p:cNvPr id="654" name="Imagen 20"/>
          <p:cNvPicPr/>
          <p:nvPr/>
        </p:nvPicPr>
        <p:blipFill>
          <a:blip r:embed="rId8"/>
          <a:stretch/>
        </p:blipFill>
        <p:spPr>
          <a:xfrm>
            <a:off x="10137600" y="2851560"/>
            <a:ext cx="1998720" cy="2478240"/>
          </a:xfrm>
          <a:prstGeom prst="rect">
            <a:avLst/>
          </a:prstGeom>
          <a:ln w="0">
            <a:noFill/>
          </a:ln>
        </p:spPr>
      </p:pic>
      <p:pic>
        <p:nvPicPr>
          <p:cNvPr id="655" name="Imagen 21"/>
          <p:cNvPicPr/>
          <p:nvPr/>
        </p:nvPicPr>
        <p:blipFill>
          <a:blip r:embed="rId9"/>
          <a:stretch/>
        </p:blipFill>
        <p:spPr>
          <a:xfrm>
            <a:off x="4360680" y="5044320"/>
            <a:ext cx="1653840" cy="1341360"/>
          </a:xfrm>
          <a:prstGeom prst="rect">
            <a:avLst/>
          </a:prstGeom>
          <a:ln w="0">
            <a:noFill/>
          </a:ln>
        </p:spPr>
      </p:pic>
      <p:sp>
        <p:nvSpPr>
          <p:cNvPr id="656" name="Imagen 22"/>
          <p:cNvSpPr/>
          <p:nvPr/>
        </p:nvSpPr>
        <p:spPr>
          <a:xfrm>
            <a:off x="3701160" y="2195640"/>
            <a:ext cx="4169160" cy="2178000"/>
          </a:xfrm>
          <a:prstGeom prst="ellipse">
            <a:avLst/>
          </a:prstGeom>
          <a:blipFill rotWithShape="0">
            <a:blip r:embed="rId10"/>
            <a:srcRect/>
            <a:stretch/>
          </a:blipFill>
          <a:ln w="63500" cap="rnd">
            <a:solidFill>
              <a:srgbClr val="333333"/>
            </a:solidFill>
            <a:round/>
          </a:ln>
          <a:effectLst>
            <a:outerShdw blurRad="38088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57" name="CuadroTexto 23"/>
          <p:cNvSpPr/>
          <p:nvPr/>
        </p:nvSpPr>
        <p:spPr>
          <a:xfrm>
            <a:off x="785520" y="3272040"/>
            <a:ext cx="653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arab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CuadroTexto 25"/>
          <p:cNvSpPr/>
          <p:nvPr/>
        </p:nvSpPr>
        <p:spPr>
          <a:xfrm>
            <a:off x="596880" y="4747680"/>
            <a:ext cx="14263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numbers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CuadroTexto 26"/>
          <p:cNvSpPr/>
          <p:nvPr/>
        </p:nvSpPr>
        <p:spPr>
          <a:xfrm>
            <a:off x="686880" y="6117840"/>
            <a:ext cx="1233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medicine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CuadroTexto 27"/>
          <p:cNvSpPr/>
          <p:nvPr/>
        </p:nvSpPr>
        <p:spPr>
          <a:xfrm>
            <a:off x="2634840" y="6316560"/>
            <a:ext cx="1370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astronomy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CuadroTexto 29"/>
          <p:cNvSpPr/>
          <p:nvPr/>
        </p:nvSpPr>
        <p:spPr>
          <a:xfrm>
            <a:off x="4764960" y="6350400"/>
            <a:ext cx="1195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botany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2" name="CuadroTexto 30"/>
          <p:cNvSpPr/>
          <p:nvPr/>
        </p:nvSpPr>
        <p:spPr>
          <a:xfrm>
            <a:off x="10442880" y="5286240"/>
            <a:ext cx="16243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engineering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3" name="CuadroTexto 31"/>
          <p:cNvSpPr/>
          <p:nvPr/>
        </p:nvSpPr>
        <p:spPr>
          <a:xfrm>
            <a:off x="9191520" y="2454120"/>
            <a:ext cx="1541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architecture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4" name="Imagen 24"/>
          <p:cNvPicPr/>
          <p:nvPr/>
        </p:nvPicPr>
        <p:blipFill>
          <a:blip r:embed="rId11" cstate="print"/>
          <a:srcRect l="27336" t="4450" r="26449" b="887"/>
          <a:stretch/>
        </p:blipFill>
        <p:spPr>
          <a:xfrm rot="5400000">
            <a:off x="6491520" y="4632840"/>
            <a:ext cx="1462680" cy="1997640"/>
          </a:xfrm>
          <a:prstGeom prst="rect">
            <a:avLst/>
          </a:prstGeom>
          <a:ln w="0">
            <a:noFill/>
          </a:ln>
        </p:spPr>
      </p:pic>
      <p:sp>
        <p:nvSpPr>
          <p:cNvPr id="665" name="CuadroTexto 34"/>
          <p:cNvSpPr/>
          <p:nvPr/>
        </p:nvSpPr>
        <p:spPr>
          <a:xfrm>
            <a:off x="6667560" y="6264000"/>
            <a:ext cx="1370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geometry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6" name="Cheurón 32"/>
          <p:cNvSpPr/>
          <p:nvPr/>
        </p:nvSpPr>
        <p:spPr>
          <a:xfrm rot="643800" flipH="1">
            <a:off x="3127320" y="2368080"/>
            <a:ext cx="405360" cy="488520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sp>
        <p:nvSpPr>
          <p:cNvPr id="667" name="Cheurón 36"/>
          <p:cNvSpPr/>
          <p:nvPr/>
        </p:nvSpPr>
        <p:spPr>
          <a:xfrm rot="20889600" flipH="1">
            <a:off x="3113280" y="3349080"/>
            <a:ext cx="405360" cy="488520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sp>
        <p:nvSpPr>
          <p:cNvPr id="668" name="Cheurón 37"/>
          <p:cNvSpPr/>
          <p:nvPr/>
        </p:nvSpPr>
        <p:spPr>
          <a:xfrm rot="19512000" flipH="1">
            <a:off x="3576240" y="4098600"/>
            <a:ext cx="405720" cy="487800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sp>
        <p:nvSpPr>
          <p:cNvPr id="669" name="Cheurón 38"/>
          <p:cNvSpPr/>
          <p:nvPr/>
        </p:nvSpPr>
        <p:spPr>
          <a:xfrm rot="16923600" flipH="1">
            <a:off x="4278600" y="4464720"/>
            <a:ext cx="405360" cy="488160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sp>
        <p:nvSpPr>
          <p:cNvPr id="670" name="Cheurón 39"/>
          <p:cNvSpPr/>
          <p:nvPr/>
        </p:nvSpPr>
        <p:spPr>
          <a:xfrm rot="16200000" flipH="1">
            <a:off x="5197320" y="4537080"/>
            <a:ext cx="405360" cy="488160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sp>
        <p:nvSpPr>
          <p:cNvPr id="671" name="Cheurón 40"/>
          <p:cNvSpPr/>
          <p:nvPr/>
        </p:nvSpPr>
        <p:spPr>
          <a:xfrm rot="14578800" flipH="1">
            <a:off x="6632640" y="4422600"/>
            <a:ext cx="405360" cy="488160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sp>
        <p:nvSpPr>
          <p:cNvPr id="672" name="Cheurón 41"/>
          <p:cNvSpPr/>
          <p:nvPr/>
        </p:nvSpPr>
        <p:spPr>
          <a:xfrm rot="11661600" flipH="1">
            <a:off x="7967880" y="3243600"/>
            <a:ext cx="405360" cy="487800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sp>
        <p:nvSpPr>
          <p:cNvPr id="673" name="Cheurón 42"/>
          <p:cNvSpPr/>
          <p:nvPr/>
        </p:nvSpPr>
        <p:spPr>
          <a:xfrm rot="9339600" flipH="1">
            <a:off x="7893360" y="2450880"/>
            <a:ext cx="405360" cy="488520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sp>
        <p:nvSpPr>
          <p:cNvPr id="674" name="CuadroTexto 43"/>
          <p:cNvSpPr/>
          <p:nvPr/>
        </p:nvSpPr>
        <p:spPr>
          <a:xfrm>
            <a:off x="5033880" y="3843360"/>
            <a:ext cx="21664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CORDOBA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5" name="Picture 4" descr="Música árabe | Danza Oriental en Egipto"/>
          <p:cNvPicPr/>
          <p:nvPr/>
        </p:nvPicPr>
        <p:blipFill>
          <a:blip r:embed="rId12"/>
          <a:stretch/>
        </p:blipFill>
        <p:spPr>
          <a:xfrm>
            <a:off x="8359560" y="5145480"/>
            <a:ext cx="1602360" cy="1201680"/>
          </a:xfrm>
          <a:prstGeom prst="rect">
            <a:avLst/>
          </a:prstGeom>
          <a:ln w="0">
            <a:noFill/>
          </a:ln>
        </p:spPr>
      </p:pic>
      <p:sp>
        <p:nvSpPr>
          <p:cNvPr id="676" name="CuadroTexto 45"/>
          <p:cNvSpPr/>
          <p:nvPr/>
        </p:nvSpPr>
        <p:spPr>
          <a:xfrm>
            <a:off x="8691120" y="6301440"/>
            <a:ext cx="1195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music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Cheurón 46"/>
          <p:cNvSpPr/>
          <p:nvPr/>
        </p:nvSpPr>
        <p:spPr>
          <a:xfrm rot="14121000" flipH="1">
            <a:off x="7498440" y="4034160"/>
            <a:ext cx="405360" cy="487800"/>
          </a:xfrm>
          <a:prstGeom prst="chevron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 idx="4294967295"/>
          </p:nvPr>
        </p:nvSpPr>
        <p:spPr>
          <a:xfrm>
            <a:off x="0" y="741363"/>
            <a:ext cx="4164013" cy="10795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5300" b="1" strike="noStrike" spc="-1">
                <a:solidFill>
                  <a:srgbClr val="92D050"/>
                </a:solidFill>
                <a:latin typeface="Trebuchet MS"/>
              </a:rPr>
              <a:t>Reconquista</a:t>
            </a:r>
            <a:r>
              <a:rPr lang="es-ES" sz="5300" b="0" strike="noStrike" spc="-1">
                <a:solidFill>
                  <a:srgbClr val="92D050"/>
                </a:solidFill>
                <a:latin typeface="Trebuchet MS"/>
              </a:rPr>
              <a:t> </a:t>
            </a:r>
            <a:r>
              <a:rPr sz="3600"/>
              <a:t/>
            </a:r>
            <a:br>
              <a:rPr sz="3600"/>
            </a:br>
            <a:r>
              <a:rPr lang="es-ES" sz="3600" b="0" strike="noStrike" spc="-1">
                <a:solidFill>
                  <a:srgbClr val="92D050"/>
                </a:solidFill>
                <a:latin typeface="Trebuchet MS"/>
              </a:rPr>
              <a:t>(718 – 1492 AD) 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9" name="CuadroTexto 3"/>
          <p:cNvSpPr/>
          <p:nvPr/>
        </p:nvSpPr>
        <p:spPr>
          <a:xfrm>
            <a:off x="5958720" y="790920"/>
            <a:ext cx="48110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92D050"/>
                </a:solidFill>
                <a:latin typeface="Trebuchet MS"/>
                <a:ea typeface="DejaVu Sans"/>
              </a:rPr>
              <a:t>BEGINING: Batalla de Covadonga 718 AD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92D050"/>
                </a:solidFill>
                <a:latin typeface="Trebuchet MS"/>
                <a:ea typeface="DejaVu Sans"/>
              </a:rPr>
              <a:t>ENDING: Conquest of Granada 1492 AD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0" name="Picture 2" descr="TEMA 10 «Los Reinos Cristianos» – Blog de Miguel Ángel Suárez Umpiérrez"/>
          <p:cNvPicPr/>
          <p:nvPr/>
        </p:nvPicPr>
        <p:blipFill>
          <a:blip r:embed="rId2"/>
          <a:stretch/>
        </p:blipFill>
        <p:spPr>
          <a:xfrm>
            <a:off x="158040" y="2080440"/>
            <a:ext cx="7232400" cy="4682160"/>
          </a:xfrm>
          <a:prstGeom prst="rect">
            <a:avLst/>
          </a:prstGeom>
          <a:ln w="0">
            <a:noFill/>
          </a:ln>
        </p:spPr>
      </p:pic>
      <p:pic>
        <p:nvPicPr>
          <p:cNvPr id="681" name="Imagen 4"/>
          <p:cNvPicPr/>
          <p:nvPr/>
        </p:nvPicPr>
        <p:blipFill>
          <a:blip r:embed="rId3"/>
          <a:stretch/>
        </p:blipFill>
        <p:spPr>
          <a:xfrm>
            <a:off x="7048440" y="2283840"/>
            <a:ext cx="4984200" cy="3426120"/>
          </a:xfrm>
          <a:prstGeom prst="rect">
            <a:avLst/>
          </a:prstGeom>
          <a:ln w="57150">
            <a:solidFill>
              <a:srgbClr val="FFFF00"/>
            </a:solidFill>
            <a:round/>
          </a:ln>
        </p:spPr>
      </p:pic>
      <p:sp>
        <p:nvSpPr>
          <p:cNvPr id="682" name="CuadroTexto 6"/>
          <p:cNvSpPr/>
          <p:nvPr/>
        </p:nvSpPr>
        <p:spPr>
          <a:xfrm>
            <a:off x="7521120" y="5840280"/>
            <a:ext cx="48110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Boabdil gives the keys of Granada to the Catholic Kings, Isabel and Fernando.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(1492 AD)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 idx="4294967295"/>
          </p:nvPr>
        </p:nvSpPr>
        <p:spPr>
          <a:xfrm>
            <a:off x="0" y="5380038"/>
            <a:ext cx="4181475" cy="130333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</a:rPr>
              <a:t>Christopher Columbus discovers America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4" name="Imagen 3"/>
          <p:cNvPicPr/>
          <p:nvPr/>
        </p:nvPicPr>
        <p:blipFill>
          <a:blip r:embed="rId2"/>
          <a:stretch/>
        </p:blipFill>
        <p:spPr>
          <a:xfrm>
            <a:off x="495000" y="1842840"/>
            <a:ext cx="4624560" cy="3683520"/>
          </a:xfrm>
          <a:prstGeom prst="rect">
            <a:avLst/>
          </a:prstGeom>
          <a:ln w="0">
            <a:noFill/>
          </a:ln>
        </p:spPr>
      </p:pic>
      <p:pic>
        <p:nvPicPr>
          <p:cNvPr id="685" name="Imagen 4"/>
          <p:cNvPicPr/>
          <p:nvPr/>
        </p:nvPicPr>
        <p:blipFill>
          <a:blip r:embed="rId3"/>
          <a:stretch/>
        </p:blipFill>
        <p:spPr>
          <a:xfrm>
            <a:off x="5299560" y="2126160"/>
            <a:ext cx="6648480" cy="2368800"/>
          </a:xfrm>
          <a:prstGeom prst="rect">
            <a:avLst/>
          </a:prstGeom>
          <a:ln w="190500">
            <a:noFill/>
          </a:ln>
          <a:effectLst>
            <a:outerShdw blurRad="25416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86" name="Título 1"/>
          <p:cNvSpPr/>
          <p:nvPr/>
        </p:nvSpPr>
        <p:spPr>
          <a:xfrm>
            <a:off x="6490440" y="4495680"/>
            <a:ext cx="4181760" cy="130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Christian kingdoms conquest Granada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Título 1"/>
          <p:cNvSpPr/>
          <p:nvPr/>
        </p:nvSpPr>
        <p:spPr>
          <a:xfrm>
            <a:off x="4083120" y="443880"/>
            <a:ext cx="4181760" cy="130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6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1492 AD</a:t>
            </a:r>
            <a:endParaRPr lang="es-ES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Picture 35" descr="columbian exchange pic.JPG"/>
          <p:cNvPicPr/>
          <p:nvPr/>
        </p:nvPicPr>
        <p:blipFill>
          <a:blip r:embed="rId2"/>
          <a:stretch/>
        </p:blipFill>
        <p:spPr>
          <a:xfrm>
            <a:off x="1024200" y="1348920"/>
            <a:ext cx="10087200" cy="4296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idx="4294967295"/>
          </p:nvPr>
        </p:nvSpPr>
        <p:spPr>
          <a:xfrm>
            <a:off x="3524232" y="5072074"/>
            <a:ext cx="5567377" cy="153193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First</a:t>
            </a:r>
            <a:r>
              <a:rPr lang="es-ES" sz="3200" b="1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s-ES" sz="3200" b="1" strike="noStrike" spc="-1" dirty="0" err="1">
                <a:solidFill>
                  <a:srgbClr val="000000"/>
                </a:solidFill>
                <a:latin typeface="Garamond"/>
              </a:rPr>
              <a:t>mammals</a:t>
            </a: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GB" sz="3200" b="1" strike="noStrike" spc="-1" dirty="0">
                <a:solidFill>
                  <a:srgbClr val="000000"/>
                </a:solidFill>
                <a:latin typeface="Garamond"/>
              </a:rPr>
              <a:t>200 million BC</a:t>
            </a: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Picture 7" descr="Evolución de los primeros mamíferos | Actualidad | Investigación y Ciencia"/>
          <p:cNvPicPr/>
          <p:nvPr/>
        </p:nvPicPr>
        <p:blipFill>
          <a:blip r:embed="rId2"/>
          <a:stretch/>
        </p:blipFill>
        <p:spPr>
          <a:xfrm>
            <a:off x="2183040" y="653040"/>
            <a:ext cx="8246880" cy="432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title" idx="4294967295"/>
          </p:nvPr>
        </p:nvSpPr>
        <p:spPr>
          <a:xfrm>
            <a:off x="2425700" y="5037138"/>
            <a:ext cx="9766300" cy="13017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3200" b="1" strike="noStrike" spc="-1">
                <a:solidFill>
                  <a:srgbClr val="A1137C"/>
                </a:solidFill>
                <a:latin typeface="Garamond"/>
              </a:rPr>
              <a:t>The Otoman Empire beats The Bizantine Empire in Constantinople 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Título 22"/>
          <p:cNvSpPr/>
          <p:nvPr/>
        </p:nvSpPr>
        <p:spPr>
          <a:xfrm>
            <a:off x="4083120" y="443880"/>
            <a:ext cx="4181760" cy="130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400" b="1" strike="noStrike" spc="-1">
                <a:solidFill>
                  <a:srgbClr val="A1137C"/>
                </a:solidFill>
                <a:latin typeface="Garamond"/>
                <a:ea typeface="DejaVu Sans"/>
              </a:rPr>
              <a:t>1453 A.C.</a:t>
            </a: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Picture 34"/>
          <p:cNvSpPr/>
          <p:nvPr/>
        </p:nvSpPr>
        <p:spPr>
          <a:xfrm>
            <a:off x="3543480" y="1390680"/>
            <a:ext cx="5471640" cy="3644640"/>
          </a:xfrm>
          <a:prstGeom prst="roundRect">
            <a:avLst>
              <a:gd name="adj" fmla="val 11111"/>
            </a:avLst>
          </a:prstGeom>
          <a:blipFill rotWithShape="0">
            <a:blip r:embed="rId2"/>
            <a:srcRect/>
            <a:stretch/>
          </a:blipFill>
          <a:ln w="190500" cap="rnd">
            <a:solidFill>
              <a:srgbClr val="FF0000"/>
            </a:solidFill>
            <a:round/>
          </a:ln>
          <a:effectLst>
            <a:outerShdw blurRad="101520" dist="50636" dir="7190755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 idx="4294967295"/>
          </p:nvPr>
        </p:nvSpPr>
        <p:spPr>
          <a:xfrm>
            <a:off x="2600325" y="1389063"/>
            <a:ext cx="9591675" cy="29527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8000" b="1" strike="noStrike" spc="-1">
                <a:solidFill>
                  <a:srgbClr val="FFFFFF"/>
                </a:solidFill>
                <a:latin typeface="Magneto"/>
              </a:rPr>
              <a:t>Early Modern Age</a:t>
            </a:r>
            <a:r>
              <a:rPr sz="8000"/>
              <a:t/>
            </a:r>
            <a:br>
              <a:rPr sz="8000"/>
            </a:br>
            <a:r>
              <a:rPr lang="es-ES" sz="8000" b="1" strike="noStrike" spc="-1">
                <a:solidFill>
                  <a:srgbClr val="FFFFFF"/>
                </a:solidFill>
                <a:latin typeface="Magneto"/>
              </a:rPr>
              <a:t>in the Iberian Peninsula</a:t>
            </a:r>
            <a:endParaRPr lang="es-ES" sz="8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3" name="PlaceHolder 2"/>
          <p:cNvSpPr>
            <a:spLocks noGrp="1"/>
          </p:cNvSpPr>
          <p:nvPr>
            <p:ph idx="4294967295"/>
          </p:nvPr>
        </p:nvSpPr>
        <p:spPr>
          <a:xfrm>
            <a:off x="0" y="4711700"/>
            <a:ext cx="9612313" cy="10890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000" b="1" strike="noStrike" spc="-1">
                <a:solidFill>
                  <a:srgbClr val="000000"/>
                </a:solidFill>
                <a:latin typeface="Trebuchet MS"/>
              </a:rPr>
              <a:t>1.492 AD – 1.808 AD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Imagen 6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Imagen 4"/>
          <p:cNvPicPr/>
          <p:nvPr/>
        </p:nvPicPr>
        <p:blipFill>
          <a:blip r:embed="rId2"/>
          <a:stretch/>
        </p:blipFill>
        <p:spPr>
          <a:xfrm>
            <a:off x="116640" y="3860640"/>
            <a:ext cx="6470280" cy="2791800"/>
          </a:xfrm>
          <a:prstGeom prst="rect">
            <a:avLst/>
          </a:prstGeom>
          <a:ln w="0">
            <a:noFill/>
          </a:ln>
        </p:spPr>
      </p:pic>
      <p:pic>
        <p:nvPicPr>
          <p:cNvPr id="696" name="Imagen 5"/>
          <p:cNvPicPr/>
          <p:nvPr/>
        </p:nvPicPr>
        <p:blipFill>
          <a:blip r:embed="rId3"/>
          <a:srcRect l="6043" t="5008" r="239" b="45291"/>
          <a:stretch/>
        </p:blipFill>
        <p:spPr>
          <a:xfrm>
            <a:off x="116640" y="185400"/>
            <a:ext cx="10114560" cy="1726200"/>
          </a:xfrm>
          <a:prstGeom prst="rect">
            <a:avLst/>
          </a:prstGeom>
          <a:ln w="0">
            <a:noFill/>
          </a:ln>
        </p:spPr>
      </p:pic>
      <p:sp>
        <p:nvSpPr>
          <p:cNvPr id="697" name="CuadroTexto 8"/>
          <p:cNvSpPr/>
          <p:nvPr/>
        </p:nvSpPr>
        <p:spPr>
          <a:xfrm>
            <a:off x="10421280" y="725760"/>
            <a:ext cx="1421280" cy="63828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600" b="1" strike="noStrike" spc="-1">
                <a:solidFill>
                  <a:srgbClr val="FF0000"/>
                </a:solidFill>
                <a:latin typeface="Trebuchet MS"/>
                <a:ea typeface="DejaVu Sans"/>
              </a:rPr>
              <a:t>1492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8" name="Llamada rectangular redondeada 9"/>
          <p:cNvSpPr/>
          <p:nvPr/>
        </p:nvSpPr>
        <p:spPr>
          <a:xfrm>
            <a:off x="116640" y="2046600"/>
            <a:ext cx="2697840" cy="1435680"/>
          </a:xfrm>
          <a:prstGeom prst="wedgeRoundRectCallout">
            <a:avLst>
              <a:gd name="adj1" fmla="val 36592"/>
              <a:gd name="adj2" fmla="val 137689"/>
              <a:gd name="adj3" fmla="val 16667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We did it, Fernando!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We finished the Reconquista!!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9" name="Llamada rectangular redondeada 11"/>
          <p:cNvSpPr/>
          <p:nvPr/>
        </p:nvSpPr>
        <p:spPr>
          <a:xfrm>
            <a:off x="3531600" y="2855880"/>
            <a:ext cx="2882880" cy="626400"/>
          </a:xfrm>
          <a:prstGeom prst="wedgeRoundRectCallout">
            <a:avLst>
              <a:gd name="adj1" fmla="val -24245"/>
              <a:gd name="adj2" fmla="val 243227"/>
              <a:gd name="adj3" fmla="val 16667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Yes, Isabel. We did it!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0" name="Picture 2" descr="Profesor de Historia, Geografía y Arte: Mapas de la Edad Moderna"/>
          <p:cNvPicPr/>
          <p:nvPr/>
        </p:nvPicPr>
        <p:blipFill>
          <a:blip r:embed="rId4"/>
          <a:srcRect t="53598" r="69953"/>
          <a:stretch/>
        </p:blipFill>
        <p:spPr>
          <a:xfrm>
            <a:off x="6826680" y="2394720"/>
            <a:ext cx="5092560" cy="4257720"/>
          </a:xfrm>
          <a:prstGeom prst="rect">
            <a:avLst/>
          </a:prstGeom>
          <a:ln w="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Imagen 7"/>
          <p:cNvPicPr/>
          <p:nvPr/>
        </p:nvPicPr>
        <p:blipFill>
          <a:blip r:embed="rId2"/>
          <a:stretch/>
        </p:blipFill>
        <p:spPr>
          <a:xfrm>
            <a:off x="117720" y="1783080"/>
            <a:ext cx="3113280" cy="3719160"/>
          </a:xfrm>
          <a:prstGeom prst="rect">
            <a:avLst/>
          </a:prstGeom>
          <a:ln w="0">
            <a:noFill/>
          </a:ln>
        </p:spPr>
      </p:pic>
      <p:sp>
        <p:nvSpPr>
          <p:cNvPr id="702" name="Llamada de nube 9"/>
          <p:cNvSpPr/>
          <p:nvPr/>
        </p:nvSpPr>
        <p:spPr>
          <a:xfrm>
            <a:off x="263520" y="282960"/>
            <a:ext cx="7836480" cy="1697040"/>
          </a:xfrm>
          <a:prstGeom prst="cloudCallout">
            <a:avLst>
              <a:gd name="adj1" fmla="val -19307"/>
              <a:gd name="adj2" fmla="val 7789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What happened to the muslims in the Iberian Peninsula?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3" name="Imagen 6"/>
          <p:cNvPicPr/>
          <p:nvPr/>
        </p:nvPicPr>
        <p:blipFill>
          <a:blip r:embed="rId3"/>
          <a:stretch/>
        </p:blipFill>
        <p:spPr>
          <a:xfrm>
            <a:off x="4798080" y="4659120"/>
            <a:ext cx="3756240" cy="2113200"/>
          </a:xfrm>
          <a:prstGeom prst="rect">
            <a:avLst/>
          </a:prstGeom>
          <a:ln w="0">
            <a:noFill/>
          </a:ln>
        </p:spPr>
      </p:pic>
      <p:pic>
        <p:nvPicPr>
          <p:cNvPr id="704" name="Imagen 10"/>
          <p:cNvPicPr/>
          <p:nvPr/>
        </p:nvPicPr>
        <p:blipFill>
          <a:blip r:embed="rId4"/>
          <a:srcRect t="5782"/>
          <a:stretch/>
        </p:blipFill>
        <p:spPr>
          <a:xfrm>
            <a:off x="8694000" y="460800"/>
            <a:ext cx="3358800" cy="2397960"/>
          </a:xfrm>
          <a:prstGeom prst="rect">
            <a:avLst/>
          </a:prstGeom>
          <a:ln w="0">
            <a:noFill/>
          </a:ln>
        </p:spPr>
      </p:pic>
      <p:sp>
        <p:nvSpPr>
          <p:cNvPr id="705" name="PlaceHolder 1"/>
          <p:cNvSpPr>
            <a:spLocks noGrp="1"/>
          </p:cNvSpPr>
          <p:nvPr>
            <p:ph idx="4294967295"/>
          </p:nvPr>
        </p:nvSpPr>
        <p:spPr>
          <a:xfrm>
            <a:off x="8556625" y="5318125"/>
            <a:ext cx="3635375" cy="12684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0">
            <a:solidFill>
              <a:srgbClr val="FFFF00"/>
            </a:solidFill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</a:rPr>
              <a:t>In 1609 Felipe III forced moriscos to emigrate. 7.000 moriscos left the Iberian Peninsula.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" name="Marcador de texto 2"/>
          <p:cNvSpPr/>
          <p:nvPr/>
        </p:nvSpPr>
        <p:spPr>
          <a:xfrm>
            <a:off x="3877560" y="1742040"/>
            <a:ext cx="5022000" cy="1333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8500" lnSpcReduction="1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In 1502, The Catholic Kings forced Muslims to choose between leaving the country or become Christians.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Those who became Christians were called Moriscos.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Marcador de texto 2"/>
          <p:cNvSpPr/>
          <p:nvPr/>
        </p:nvSpPr>
        <p:spPr>
          <a:xfrm>
            <a:off x="3232080" y="3211200"/>
            <a:ext cx="8821080" cy="1312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8000"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Conflicts between Christians and Muslims increased.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In 1566 Felipe II banned to talk the Arab language. This made arabs very angry and conflicts increased even more. 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So the Crown started to think about expelling moriscos out of the Peninsula.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idx="4294967295"/>
          </p:nvPr>
        </p:nvSpPr>
        <p:spPr>
          <a:xfrm>
            <a:off x="0" y="5792788"/>
            <a:ext cx="4548188" cy="10906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</a:rPr>
              <a:t>Isabel I de Castilla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9" name="Imagen 4" descr="Isabel la católica, reina de Castilla. Grandes personajes - Educapeques"/>
          <p:cNvPicPr/>
          <p:nvPr/>
        </p:nvPicPr>
        <p:blipFill>
          <a:blip r:embed="rId2"/>
          <a:stretch/>
        </p:blipFill>
        <p:spPr>
          <a:xfrm>
            <a:off x="312480" y="217800"/>
            <a:ext cx="4666680" cy="5686560"/>
          </a:xfrm>
          <a:prstGeom prst="rect">
            <a:avLst/>
          </a:prstGeom>
          <a:ln w="0">
            <a:noFill/>
          </a:ln>
        </p:spPr>
      </p:pic>
      <p:pic>
        <p:nvPicPr>
          <p:cNvPr id="710" name="Imagen 11" descr="Fernando II de Aragón – The Ark of Grace"/>
          <p:cNvPicPr/>
          <p:nvPr/>
        </p:nvPicPr>
        <p:blipFill>
          <a:blip r:embed="rId3"/>
          <a:stretch/>
        </p:blipFill>
        <p:spPr>
          <a:xfrm>
            <a:off x="6778080" y="217800"/>
            <a:ext cx="5049720" cy="5686560"/>
          </a:xfrm>
          <a:prstGeom prst="rect">
            <a:avLst/>
          </a:prstGeom>
          <a:ln w="0">
            <a:noFill/>
          </a:ln>
        </p:spPr>
      </p:pic>
      <p:sp>
        <p:nvSpPr>
          <p:cNvPr id="711" name="Marcador de texto 2"/>
          <p:cNvSpPr/>
          <p:nvPr/>
        </p:nvSpPr>
        <p:spPr>
          <a:xfrm>
            <a:off x="6540120" y="5848200"/>
            <a:ext cx="5436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Fernando II de Aragón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2" name="Flecha izquierda y derecha 5"/>
          <p:cNvSpPr/>
          <p:nvPr/>
        </p:nvSpPr>
        <p:spPr>
          <a:xfrm>
            <a:off x="4260960" y="1725120"/>
            <a:ext cx="3235680" cy="104976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09415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cousins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Proceso alternativo 10"/>
          <p:cNvSpPr/>
          <p:nvPr/>
        </p:nvSpPr>
        <p:spPr>
          <a:xfrm>
            <a:off x="4856760" y="4569120"/>
            <a:ext cx="2217960" cy="1355040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7</a:t>
            </a:r>
            <a:endParaRPr lang="es-ES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14" name="Imagen 19" descr="Dibujo de Cara de niño pequeño para Colorear - Dibujos.net"/>
          <p:cNvPicPr/>
          <p:nvPr/>
        </p:nvPicPr>
        <p:blipFill>
          <a:blip r:embed="rId4"/>
          <a:srcRect l="11752" r="15899"/>
          <a:stretch/>
        </p:blipFill>
        <p:spPr>
          <a:xfrm>
            <a:off x="4999680" y="4519440"/>
            <a:ext cx="1200240" cy="1301400"/>
          </a:xfrm>
          <a:prstGeom prst="rect">
            <a:avLst/>
          </a:prstGeom>
          <a:ln w="0">
            <a:noFill/>
          </a:ln>
        </p:spPr>
      </p:pic>
      <p:sp>
        <p:nvSpPr>
          <p:cNvPr id="715" name="Proceso alternativo 20"/>
          <p:cNvSpPr/>
          <p:nvPr/>
        </p:nvSpPr>
        <p:spPr>
          <a:xfrm>
            <a:off x="6210720" y="277200"/>
            <a:ext cx="1941480" cy="123228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2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6" name="Imagen 15"/>
          <p:cNvPicPr/>
          <p:nvPr/>
        </p:nvPicPr>
        <p:blipFill>
          <a:blip r:embed="rId5"/>
          <a:stretch/>
        </p:blipFill>
        <p:spPr>
          <a:xfrm>
            <a:off x="6380280" y="345960"/>
            <a:ext cx="842040" cy="1094400"/>
          </a:xfrm>
          <a:prstGeom prst="rect">
            <a:avLst/>
          </a:prstGeom>
          <a:ln w="0">
            <a:noFill/>
          </a:ln>
        </p:spPr>
      </p:pic>
      <p:sp>
        <p:nvSpPr>
          <p:cNvPr id="717" name="Proceso alternativo 22"/>
          <p:cNvSpPr/>
          <p:nvPr/>
        </p:nvSpPr>
        <p:spPr>
          <a:xfrm rot="1114200">
            <a:off x="9946440" y="4558680"/>
            <a:ext cx="2217960" cy="135504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5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8" name="Imagen 23" descr="Libro Para Colorear Para Niños Niño Muestra Shh Signo Con El Dedo De  Silencio a Los Labios Ilustración del Vector - Ilustración de contorno,  cara: 217564451"/>
          <p:cNvPicPr/>
          <p:nvPr/>
        </p:nvPicPr>
        <p:blipFill>
          <a:blip r:embed="rId6"/>
          <a:srcRect r="11894" b="2337"/>
          <a:stretch/>
        </p:blipFill>
        <p:spPr>
          <a:xfrm>
            <a:off x="10208520" y="4555080"/>
            <a:ext cx="981360" cy="1173240"/>
          </a:xfrm>
          <a:prstGeom prst="rect">
            <a:avLst/>
          </a:prstGeom>
          <a:ln w="0">
            <a:noFill/>
          </a:ln>
        </p:spPr>
      </p:pic>
      <p:sp>
        <p:nvSpPr>
          <p:cNvPr id="719" name="CuadroTexto 12"/>
          <p:cNvSpPr/>
          <p:nvPr/>
        </p:nvSpPr>
        <p:spPr>
          <a:xfrm>
            <a:off x="1470600" y="5298840"/>
            <a:ext cx="2226960" cy="51624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1474 - 1504</a:t>
            </a:r>
            <a:endParaRPr lang="es-ES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0" name="CuadroTexto 13"/>
          <p:cNvSpPr/>
          <p:nvPr/>
        </p:nvSpPr>
        <p:spPr>
          <a:xfrm>
            <a:off x="7693200" y="5259240"/>
            <a:ext cx="2226960" cy="51624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1497 - 1516</a:t>
            </a:r>
            <a:endParaRPr lang="es-ES" sz="28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Imagen 4" descr="Biografia de Juana I la Loca"/>
          <p:cNvPicPr/>
          <p:nvPr/>
        </p:nvPicPr>
        <p:blipFill>
          <a:blip r:embed="rId2"/>
          <a:srcRect l="16129"/>
          <a:stretch/>
        </p:blipFill>
        <p:spPr>
          <a:xfrm>
            <a:off x="286200" y="342000"/>
            <a:ext cx="4911120" cy="5675400"/>
          </a:xfrm>
          <a:prstGeom prst="rect">
            <a:avLst/>
          </a:prstGeom>
          <a:ln w="76200">
            <a:solidFill>
              <a:srgbClr val="92D050"/>
            </a:solidFill>
            <a:round/>
          </a:ln>
        </p:spPr>
      </p:pic>
      <p:pic>
        <p:nvPicPr>
          <p:cNvPr id="722" name="Imagen 5" descr="Muere Felipe el Hermoso, probablemente envenenado por su suegro, Fernando  el Católico"/>
          <p:cNvPicPr/>
          <p:nvPr/>
        </p:nvPicPr>
        <p:blipFill>
          <a:blip r:embed="rId3"/>
          <a:srcRect l="3032" b="19162"/>
          <a:stretch/>
        </p:blipFill>
        <p:spPr>
          <a:xfrm>
            <a:off x="7073280" y="241200"/>
            <a:ext cx="4714920" cy="5675400"/>
          </a:xfrm>
          <a:prstGeom prst="rect">
            <a:avLst/>
          </a:prstGeom>
          <a:ln w="0">
            <a:noFill/>
          </a:ln>
        </p:spPr>
      </p:pic>
      <p:sp>
        <p:nvSpPr>
          <p:cNvPr id="723" name="Marcador de texto 2"/>
          <p:cNvSpPr/>
          <p:nvPr/>
        </p:nvSpPr>
        <p:spPr>
          <a:xfrm>
            <a:off x="7073280" y="5767200"/>
            <a:ext cx="454788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Felipe I de Castilla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Proceso alternativo 9"/>
          <p:cNvSpPr/>
          <p:nvPr/>
        </p:nvSpPr>
        <p:spPr>
          <a:xfrm>
            <a:off x="5088600" y="4586400"/>
            <a:ext cx="2217960" cy="1355040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6</a:t>
            </a:r>
            <a:endParaRPr lang="es-ES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25" name="Imagen 10" descr="Dibujo de Cara de niño pequeño para Colorear - Dibujos.net"/>
          <p:cNvPicPr/>
          <p:nvPr/>
        </p:nvPicPr>
        <p:blipFill>
          <a:blip r:embed="rId4"/>
          <a:srcRect l="11752" r="15899"/>
          <a:stretch/>
        </p:blipFill>
        <p:spPr>
          <a:xfrm>
            <a:off x="4999680" y="4519440"/>
            <a:ext cx="1200240" cy="1301400"/>
          </a:xfrm>
          <a:prstGeom prst="rect">
            <a:avLst/>
          </a:prstGeom>
          <a:ln w="0">
            <a:noFill/>
          </a:ln>
        </p:spPr>
      </p:pic>
      <p:sp>
        <p:nvSpPr>
          <p:cNvPr id="726" name="Marcador de texto 2"/>
          <p:cNvSpPr/>
          <p:nvPr/>
        </p:nvSpPr>
        <p:spPr>
          <a:xfrm>
            <a:off x="143280" y="5871240"/>
            <a:ext cx="605664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32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Juana I de Castilla and Aragón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" name="CuadroTexto 11"/>
          <p:cNvSpPr/>
          <p:nvPr/>
        </p:nvSpPr>
        <p:spPr>
          <a:xfrm>
            <a:off x="410760" y="5301000"/>
            <a:ext cx="2226960" cy="51624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1504 - 1555</a:t>
            </a:r>
            <a:endParaRPr lang="es-ES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8" name="CuadroTexto 12"/>
          <p:cNvSpPr/>
          <p:nvPr/>
        </p:nvSpPr>
        <p:spPr>
          <a:xfrm>
            <a:off x="2766600" y="5301000"/>
            <a:ext cx="2217600" cy="51624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1516 - 1555</a:t>
            </a:r>
            <a:endParaRPr lang="es-ES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9" name="CuadroTexto 13"/>
          <p:cNvSpPr/>
          <p:nvPr/>
        </p:nvSpPr>
        <p:spPr>
          <a:xfrm>
            <a:off x="8179560" y="5247000"/>
            <a:ext cx="2226960" cy="51624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1505 - 1506</a:t>
            </a:r>
            <a:endParaRPr lang="es-ES" sz="28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title" idx="4294967295"/>
          </p:nvPr>
        </p:nvSpPr>
        <p:spPr>
          <a:xfrm>
            <a:off x="0" y="165100"/>
            <a:ext cx="9059863" cy="95567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4800" b="1" strike="noStrike" spc="-1">
                <a:solidFill>
                  <a:srgbClr val="000000"/>
                </a:solidFill>
                <a:latin typeface="Trebuchet MS"/>
              </a:rPr>
              <a:t>The Austrias monarchy </a:t>
            </a:r>
            <a:endParaRPr lang="es-ES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1" name="Imagen 7"/>
          <p:cNvPicPr/>
          <p:nvPr/>
        </p:nvPicPr>
        <p:blipFill>
          <a:blip r:embed="rId2"/>
          <a:stretch/>
        </p:blipFill>
        <p:spPr>
          <a:xfrm>
            <a:off x="9872280" y="404280"/>
            <a:ext cx="1929240" cy="3000600"/>
          </a:xfrm>
          <a:prstGeom prst="rect">
            <a:avLst/>
          </a:prstGeom>
          <a:ln w="0">
            <a:noFill/>
          </a:ln>
        </p:spPr>
      </p:pic>
      <p:pic>
        <p:nvPicPr>
          <p:cNvPr id="732" name="Imagen 2"/>
          <p:cNvPicPr/>
          <p:nvPr/>
        </p:nvPicPr>
        <p:blipFill>
          <a:blip r:embed="rId3"/>
          <a:srcRect b="16361"/>
          <a:stretch/>
        </p:blipFill>
        <p:spPr>
          <a:xfrm>
            <a:off x="531360" y="1122480"/>
            <a:ext cx="8907120" cy="5586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idx="4294967295"/>
          </p:nvPr>
        </p:nvSpPr>
        <p:spPr>
          <a:xfrm>
            <a:off x="0" y="5767388"/>
            <a:ext cx="4548188" cy="10890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</a:rPr>
              <a:t>Carlos I de España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4" name="Marcador de texto 2"/>
          <p:cNvSpPr/>
          <p:nvPr/>
        </p:nvSpPr>
        <p:spPr>
          <a:xfrm>
            <a:off x="6875280" y="5767200"/>
            <a:ext cx="474588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Isabel I de Portugal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5" name="Imagen 7" descr="Carlos I, el rey de España que nació en un retrete"/>
          <p:cNvPicPr/>
          <p:nvPr/>
        </p:nvPicPr>
        <p:blipFill>
          <a:blip r:embed="rId2"/>
          <a:srcRect l="22567" t="3322" r="36552" b="18573"/>
          <a:stretch/>
        </p:blipFill>
        <p:spPr>
          <a:xfrm>
            <a:off x="367560" y="268560"/>
            <a:ext cx="4914000" cy="5637600"/>
          </a:xfrm>
          <a:prstGeom prst="rect">
            <a:avLst/>
          </a:prstGeom>
          <a:ln w="76200">
            <a:solidFill>
              <a:srgbClr val="92D050"/>
            </a:solidFill>
            <a:round/>
          </a:ln>
        </p:spPr>
      </p:pic>
      <p:pic>
        <p:nvPicPr>
          <p:cNvPr id="736" name="Imagen 9" descr="Isabel de Portugal, la reina pudorosa"/>
          <p:cNvPicPr/>
          <p:nvPr/>
        </p:nvPicPr>
        <p:blipFill>
          <a:blip r:embed="rId3"/>
          <a:srcRect l="9406" r="28395" b="23459"/>
          <a:stretch/>
        </p:blipFill>
        <p:spPr>
          <a:xfrm>
            <a:off x="6875280" y="268560"/>
            <a:ext cx="4944240" cy="5618520"/>
          </a:xfrm>
          <a:prstGeom prst="rect">
            <a:avLst/>
          </a:prstGeom>
          <a:ln w="0">
            <a:noFill/>
          </a:ln>
        </p:spPr>
      </p:pic>
      <p:sp>
        <p:nvSpPr>
          <p:cNvPr id="737" name="Proceso alternativo 10"/>
          <p:cNvSpPr/>
          <p:nvPr/>
        </p:nvSpPr>
        <p:spPr>
          <a:xfrm>
            <a:off x="4856760" y="4569120"/>
            <a:ext cx="2217960" cy="1355040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6</a:t>
            </a:r>
            <a:endParaRPr lang="es-ES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8" name="Flecha izquierda y derecha 11"/>
          <p:cNvSpPr/>
          <p:nvPr/>
        </p:nvSpPr>
        <p:spPr>
          <a:xfrm>
            <a:off x="4460400" y="1428480"/>
            <a:ext cx="3235680" cy="98928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09415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cousins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9" name="Imagen 12" descr="Dibujo de Cara de niño pequeño para Colorear - Dibujos.net"/>
          <p:cNvPicPr/>
          <p:nvPr/>
        </p:nvPicPr>
        <p:blipFill>
          <a:blip r:embed="rId4"/>
          <a:srcRect l="11752" r="15899"/>
          <a:stretch/>
        </p:blipFill>
        <p:spPr>
          <a:xfrm>
            <a:off x="4999680" y="4519440"/>
            <a:ext cx="1200240" cy="1301400"/>
          </a:xfrm>
          <a:prstGeom prst="rect">
            <a:avLst/>
          </a:prstGeom>
          <a:ln w="0">
            <a:noFill/>
          </a:ln>
        </p:spPr>
      </p:pic>
      <p:sp>
        <p:nvSpPr>
          <p:cNvPr id="740" name="Proceso alternativo 13"/>
          <p:cNvSpPr/>
          <p:nvPr/>
        </p:nvSpPr>
        <p:spPr>
          <a:xfrm rot="20569200">
            <a:off x="459360" y="462960"/>
            <a:ext cx="1564560" cy="86436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5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1" name="Imagen 14" descr="Libro Para Colorear Para Niños Niño Muestra Shh Signo Con El Dedo De  Silencio a Los Labios Ilustración del Vector - Ilustración de contorno,  cara: 217564451"/>
          <p:cNvPicPr/>
          <p:nvPr/>
        </p:nvPicPr>
        <p:blipFill>
          <a:blip r:embed="rId5"/>
          <a:srcRect r="11894" b="2334"/>
          <a:stretch/>
        </p:blipFill>
        <p:spPr>
          <a:xfrm>
            <a:off x="476280" y="537840"/>
            <a:ext cx="765720" cy="889560"/>
          </a:xfrm>
          <a:prstGeom prst="rect">
            <a:avLst/>
          </a:prstGeom>
          <a:ln w="0">
            <a:noFill/>
          </a:ln>
        </p:spPr>
      </p:pic>
      <p:sp>
        <p:nvSpPr>
          <p:cNvPr id="742" name="CuadroTexto 1"/>
          <p:cNvSpPr/>
          <p:nvPr/>
        </p:nvSpPr>
        <p:spPr>
          <a:xfrm>
            <a:off x="1593360" y="5303520"/>
            <a:ext cx="251928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1516 - 1556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43" name="Picture 6" descr="Colección de Gifs ®: IMÁGENES DE CORONAS DE REY Y REINA"/>
          <p:cNvPicPr/>
          <p:nvPr/>
        </p:nvPicPr>
        <p:blipFill>
          <a:blip r:embed="rId6" cstate="print"/>
          <a:stretch/>
        </p:blipFill>
        <p:spPr>
          <a:xfrm rot="19996800">
            <a:off x="1042560" y="4698720"/>
            <a:ext cx="983880" cy="78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title" idx="4294967295"/>
          </p:nvPr>
        </p:nvSpPr>
        <p:spPr>
          <a:xfrm>
            <a:off x="0" y="611188"/>
            <a:ext cx="9599613" cy="130333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00"/>
                </a:solidFill>
                <a:latin typeface="Trebuchet MS"/>
              </a:rPr>
              <a:t>Explorers and conquerors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5" name="Imagen 2"/>
          <p:cNvPicPr/>
          <p:nvPr/>
        </p:nvPicPr>
        <p:blipFill>
          <a:blip r:embed="rId2"/>
          <a:stretch/>
        </p:blipFill>
        <p:spPr>
          <a:xfrm rot="21080400">
            <a:off x="202680" y="2187360"/>
            <a:ext cx="2373840" cy="2872440"/>
          </a:xfrm>
          <a:prstGeom prst="rect">
            <a:avLst/>
          </a:prstGeom>
          <a:ln w="0">
            <a:noFill/>
          </a:ln>
        </p:spPr>
      </p:pic>
      <p:sp>
        <p:nvSpPr>
          <p:cNvPr id="746" name="CuadroTexto 4"/>
          <p:cNvSpPr/>
          <p:nvPr/>
        </p:nvSpPr>
        <p:spPr>
          <a:xfrm>
            <a:off x="106200" y="5735160"/>
            <a:ext cx="29962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Cristobal Colón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7" name="Imagen 5"/>
          <p:cNvPicPr/>
          <p:nvPr/>
        </p:nvPicPr>
        <p:blipFill>
          <a:blip r:embed="rId3"/>
          <a:srcRect b="18653"/>
          <a:stretch/>
        </p:blipFill>
        <p:spPr>
          <a:xfrm>
            <a:off x="1873080" y="2226960"/>
            <a:ext cx="4032720" cy="3280320"/>
          </a:xfrm>
          <a:prstGeom prst="rect">
            <a:avLst/>
          </a:prstGeom>
          <a:ln w="0">
            <a:noFill/>
          </a:ln>
        </p:spPr>
      </p:pic>
      <p:pic>
        <p:nvPicPr>
          <p:cNvPr id="748" name="Imagen 6"/>
          <p:cNvPicPr/>
          <p:nvPr/>
        </p:nvPicPr>
        <p:blipFill>
          <a:blip r:embed="rId4"/>
          <a:stretch/>
        </p:blipFill>
        <p:spPr>
          <a:xfrm>
            <a:off x="6806160" y="312480"/>
            <a:ext cx="5218560" cy="2389680"/>
          </a:xfrm>
          <a:prstGeom prst="rect">
            <a:avLst/>
          </a:prstGeom>
          <a:ln w="0">
            <a:noFill/>
          </a:ln>
        </p:spPr>
      </p:pic>
      <p:sp>
        <p:nvSpPr>
          <p:cNvPr id="749" name="CuadroTexto 7"/>
          <p:cNvSpPr/>
          <p:nvPr/>
        </p:nvSpPr>
        <p:spPr>
          <a:xfrm>
            <a:off x="8046360" y="2666160"/>
            <a:ext cx="29962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FFFF00"/>
                </a:solidFill>
                <a:latin typeface="Trebuchet MS"/>
                <a:ea typeface="DejaVu Sans"/>
              </a:rPr>
              <a:t>Hernán Cortés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0" name="CuadroTexto 8"/>
          <p:cNvSpPr/>
          <p:nvPr/>
        </p:nvSpPr>
        <p:spPr>
          <a:xfrm>
            <a:off x="172440" y="6170400"/>
            <a:ext cx="38206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New continent - America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1" name="CuadroTexto 9"/>
          <p:cNvSpPr/>
          <p:nvPr/>
        </p:nvSpPr>
        <p:spPr>
          <a:xfrm>
            <a:off x="7384680" y="2977560"/>
            <a:ext cx="48776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Central America – Aztec Empire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2" name="Imagen 10"/>
          <p:cNvPicPr/>
          <p:nvPr/>
        </p:nvPicPr>
        <p:blipFill>
          <a:blip r:embed="rId5"/>
          <a:srcRect l="27913" t="20500" r="26667" b="30119"/>
          <a:stretch/>
        </p:blipFill>
        <p:spPr>
          <a:xfrm>
            <a:off x="172440" y="4899600"/>
            <a:ext cx="1244880" cy="76104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753" name="Imagen 11" descr="Carlos I, el rey de España que nació en un retrete"/>
          <p:cNvPicPr/>
          <p:nvPr/>
        </p:nvPicPr>
        <p:blipFill>
          <a:blip r:embed="rId6"/>
          <a:srcRect l="22567" t="3322" r="36552" b="18573"/>
          <a:stretch/>
        </p:blipFill>
        <p:spPr>
          <a:xfrm>
            <a:off x="6596280" y="2255760"/>
            <a:ext cx="759240" cy="85140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754" name="Imagen 12"/>
          <p:cNvPicPr/>
          <p:nvPr/>
        </p:nvPicPr>
        <p:blipFill>
          <a:blip r:embed="rId7"/>
          <a:stretch/>
        </p:blipFill>
        <p:spPr>
          <a:xfrm>
            <a:off x="9824040" y="3750840"/>
            <a:ext cx="2200680" cy="3019680"/>
          </a:xfrm>
          <a:prstGeom prst="rect">
            <a:avLst/>
          </a:prstGeom>
          <a:ln w="0">
            <a:noFill/>
          </a:ln>
        </p:spPr>
      </p:pic>
      <p:sp>
        <p:nvSpPr>
          <p:cNvPr id="755" name="CuadroTexto 13"/>
          <p:cNvSpPr/>
          <p:nvPr/>
        </p:nvSpPr>
        <p:spPr>
          <a:xfrm>
            <a:off x="7036920" y="5914440"/>
            <a:ext cx="29962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FFFF00"/>
                </a:solidFill>
                <a:latin typeface="Trebuchet MS"/>
                <a:ea typeface="DejaVu Sans"/>
              </a:rPr>
              <a:t>Francisco Pizarro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6" name="Imagen 14"/>
          <p:cNvPicPr/>
          <p:nvPr/>
        </p:nvPicPr>
        <p:blipFill>
          <a:blip r:embed="rId8"/>
          <a:srcRect l="22753" t="2224" r="26348"/>
          <a:stretch/>
        </p:blipFill>
        <p:spPr>
          <a:xfrm>
            <a:off x="7911720" y="3880800"/>
            <a:ext cx="1588320" cy="2036160"/>
          </a:xfrm>
          <a:prstGeom prst="rect">
            <a:avLst/>
          </a:prstGeom>
          <a:ln w="0">
            <a:noFill/>
          </a:ln>
        </p:spPr>
      </p:pic>
      <p:sp>
        <p:nvSpPr>
          <p:cNvPr id="757" name="CuadroTexto 15"/>
          <p:cNvSpPr/>
          <p:nvPr/>
        </p:nvSpPr>
        <p:spPr>
          <a:xfrm>
            <a:off x="5425920" y="6245640"/>
            <a:ext cx="48776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South America – Maya Empire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8" name="Imagen 16" descr="Carlos I, el rey de España que nació en un retrete"/>
          <p:cNvPicPr/>
          <p:nvPr/>
        </p:nvPicPr>
        <p:blipFill>
          <a:blip r:embed="rId6"/>
          <a:srcRect l="22567" t="3322" r="36552" b="18573"/>
          <a:stretch/>
        </p:blipFill>
        <p:spPr>
          <a:xfrm>
            <a:off x="7287840" y="5005080"/>
            <a:ext cx="759240" cy="851400"/>
          </a:xfrm>
          <a:prstGeom prst="rect">
            <a:avLst/>
          </a:prstGeom>
          <a:ln w="0"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 idx="4294967295"/>
          </p:nvPr>
        </p:nvSpPr>
        <p:spPr>
          <a:xfrm>
            <a:off x="595274" y="720725"/>
            <a:ext cx="8286809" cy="35909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9600" b="1" strike="noStrike" spc="-1" dirty="0">
                <a:solidFill>
                  <a:schemeClr val="tx1"/>
                </a:solidFill>
                <a:latin typeface="Comic Sans MS" pitchFamily="66" charset="0"/>
              </a:rPr>
              <a:t>PREHISTORY </a:t>
            </a:r>
            <a:r>
              <a:rPr lang="es-ES" sz="9600" b="1" strike="noStrike" spc="-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s-ES" sz="9600" b="1" strike="noStrike" spc="-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s-ES" sz="4800" b="1" strike="noStrike" spc="-1" dirty="0" smtClean="0">
                <a:solidFill>
                  <a:schemeClr val="tx1"/>
                </a:solidFill>
                <a:latin typeface="Comic Sans MS" pitchFamily="66" charset="0"/>
              </a:rPr>
              <a:t>at </a:t>
            </a:r>
            <a:r>
              <a:rPr lang="es-ES" sz="4800" b="1" strike="noStrike" spc="-1" dirty="0" err="1" smtClean="0">
                <a:solidFill>
                  <a:schemeClr val="tx1"/>
                </a:solidFill>
                <a:latin typeface="Comic Sans MS" pitchFamily="66" charset="0"/>
              </a:rPr>
              <a:t>the</a:t>
            </a:r>
            <a:r>
              <a:rPr lang="es-ES" sz="4800" b="1" strike="noStrike" spc="-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" sz="4800" b="1" strike="noStrike" spc="-1" dirty="0" err="1">
                <a:solidFill>
                  <a:schemeClr val="tx1"/>
                </a:solidFill>
                <a:latin typeface="Comic Sans MS" pitchFamily="66" charset="0"/>
              </a:rPr>
              <a:t>Iberian</a:t>
            </a:r>
            <a:r>
              <a:rPr lang="es-ES" sz="4800" b="1" strike="noStrike" spc="-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" sz="4800" b="1" strike="noStrike" spc="-1" dirty="0" err="1">
                <a:solidFill>
                  <a:schemeClr val="tx1"/>
                </a:solidFill>
                <a:latin typeface="Comic Sans MS" pitchFamily="66" charset="0"/>
              </a:rPr>
              <a:t>Peninsula</a:t>
            </a:r>
            <a:endParaRPr lang="es-ES" sz="4800" b="0" strike="noStrike" spc="-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idx="4294967295"/>
          </p:nvPr>
        </p:nvSpPr>
        <p:spPr>
          <a:xfrm>
            <a:off x="1095340" y="4714884"/>
            <a:ext cx="9612313" cy="10890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000" b="1" strike="noStrike" spc="-1" dirty="0">
                <a:solidFill>
                  <a:srgbClr val="000000"/>
                </a:solidFill>
                <a:latin typeface="Trebuchet MS"/>
              </a:rPr>
              <a:t>800.000 </a:t>
            </a:r>
            <a:r>
              <a:rPr lang="es-ES" sz="4000" b="1" strike="noStrike" spc="-1" dirty="0" err="1">
                <a:solidFill>
                  <a:srgbClr val="000000"/>
                </a:solidFill>
                <a:latin typeface="Trebuchet MS"/>
              </a:rPr>
              <a:t>years</a:t>
            </a:r>
            <a:r>
              <a:rPr lang="es-ES" sz="4000" b="1" strike="noStrike" spc="-1" dirty="0">
                <a:solidFill>
                  <a:srgbClr val="000000"/>
                </a:solidFill>
                <a:latin typeface="Trebuchet MS"/>
              </a:rPr>
              <a:t> </a:t>
            </a:r>
            <a:r>
              <a:rPr lang="es-ES" sz="4000" b="1" strike="noStrike" spc="-1" dirty="0" err="1">
                <a:solidFill>
                  <a:srgbClr val="000000"/>
                </a:solidFill>
                <a:latin typeface="Trebuchet MS"/>
              </a:rPr>
              <a:t>ago</a:t>
            </a:r>
            <a:r>
              <a:rPr lang="es-ES" sz="4000" b="1" strike="noStrike" spc="-1" dirty="0">
                <a:solidFill>
                  <a:srgbClr val="000000"/>
                </a:solidFill>
                <a:latin typeface="Trebuchet MS"/>
              </a:rPr>
              <a:t> – 2.500 </a:t>
            </a:r>
            <a:r>
              <a:rPr lang="es-ES" sz="4000" b="1" strike="noStrike" spc="-1" dirty="0" err="1">
                <a:solidFill>
                  <a:srgbClr val="000000"/>
                </a:solidFill>
                <a:latin typeface="Trebuchet MS"/>
              </a:rPr>
              <a:t>years</a:t>
            </a:r>
            <a:r>
              <a:rPr lang="es-ES" sz="4000" b="1" strike="noStrike" spc="-1" dirty="0">
                <a:solidFill>
                  <a:srgbClr val="000000"/>
                </a:solidFill>
                <a:latin typeface="Trebuchet MS"/>
              </a:rPr>
              <a:t> </a:t>
            </a:r>
            <a:r>
              <a:rPr lang="es-ES" sz="4000" b="1" strike="noStrike" spc="-1" dirty="0" err="1">
                <a:solidFill>
                  <a:srgbClr val="000000"/>
                </a:solidFill>
                <a:latin typeface="Trebuchet MS"/>
              </a:rPr>
              <a:t>ago</a:t>
            </a:r>
            <a:endParaRPr lang="es-E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5" name="Picture 4" descr="Ilustración de Caveman De Historieta y más Vectores Libres de Derechos de  Confusión - iStock"/>
          <p:cNvPicPr/>
          <p:nvPr/>
        </p:nvPicPr>
        <p:blipFill>
          <a:blip r:embed="rId2" cstate="print"/>
          <a:stretch/>
        </p:blipFill>
        <p:spPr>
          <a:xfrm>
            <a:off x="9540000" y="525960"/>
            <a:ext cx="2371680" cy="204300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6" name="5 CuadroTexto"/>
          <p:cNvSpPr/>
          <p:nvPr/>
        </p:nvSpPr>
        <p:spPr>
          <a:xfrm>
            <a:off x="9360000" y="2745000"/>
            <a:ext cx="286416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 dirty="0">
                <a:latin typeface="Trebuchet MS"/>
                <a:ea typeface="DejaVu Sans"/>
              </a:rPr>
              <a:t>2.5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million</a:t>
            </a:r>
            <a:r>
              <a:rPr lang="es-ES" sz="2000" b="1" strike="noStrike" spc="-1" dirty="0">
                <a:latin typeface="Trebuchet MS"/>
                <a:ea typeface="DejaVu Sans"/>
              </a:rPr>
              <a:t>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years</a:t>
            </a:r>
            <a:r>
              <a:rPr lang="es-ES" sz="2000" b="1" strike="noStrike" spc="-1" dirty="0">
                <a:latin typeface="Trebuchet MS"/>
                <a:ea typeface="DejaVu Sans"/>
              </a:rPr>
              <a:t>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ago</a:t>
            </a:r>
            <a:r>
              <a:rPr lang="es-ES" sz="2000" b="1" strike="noStrike" spc="-1" dirty="0">
                <a:latin typeface="Trebuchet MS"/>
                <a:ea typeface="DejaVu Sans"/>
              </a:rPr>
              <a:t> in </a:t>
            </a:r>
            <a:r>
              <a:rPr lang="es-ES" sz="2000" b="1" strike="noStrike" spc="-1" dirty="0" err="1">
                <a:latin typeface="Trebuchet MS"/>
                <a:ea typeface="DejaVu Sans"/>
              </a:rPr>
              <a:t>Africa</a:t>
            </a:r>
            <a:endParaRPr lang="es-ES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Picture 2" descr="WE MAKE OUR OWN HISTORY: TEMA 7. SIGLO XVI. LOS AUSTRIAS MAYORES"/>
          <p:cNvPicPr/>
          <p:nvPr/>
        </p:nvPicPr>
        <p:blipFill>
          <a:blip r:embed="rId2"/>
          <a:stretch/>
        </p:blipFill>
        <p:spPr>
          <a:xfrm>
            <a:off x="3505320" y="268200"/>
            <a:ext cx="8349120" cy="6351120"/>
          </a:xfrm>
          <a:prstGeom prst="rect">
            <a:avLst/>
          </a:prstGeom>
          <a:ln w="0">
            <a:noFill/>
          </a:ln>
        </p:spPr>
      </p:pic>
      <p:pic>
        <p:nvPicPr>
          <p:cNvPr id="760" name="Imagen 4" descr="Carlos I, el rey de España que nació en un retrete"/>
          <p:cNvPicPr/>
          <p:nvPr/>
        </p:nvPicPr>
        <p:blipFill>
          <a:blip r:embed="rId3"/>
          <a:srcRect l="22567" t="3322" r="36552" b="18573"/>
          <a:stretch/>
        </p:blipFill>
        <p:spPr>
          <a:xfrm>
            <a:off x="489240" y="2709360"/>
            <a:ext cx="2125800" cy="2480760"/>
          </a:xfrm>
          <a:prstGeom prst="rect">
            <a:avLst/>
          </a:prstGeom>
          <a:ln w="76200">
            <a:solidFill>
              <a:srgbClr val="92D050"/>
            </a:solidFill>
            <a:round/>
          </a:ln>
        </p:spPr>
      </p:pic>
      <p:sp>
        <p:nvSpPr>
          <p:cNvPr id="761" name="Llamada rectangular 2"/>
          <p:cNvSpPr/>
          <p:nvPr/>
        </p:nvSpPr>
        <p:spPr>
          <a:xfrm flipH="1">
            <a:off x="142560" y="5168160"/>
            <a:ext cx="1963080" cy="1688760"/>
          </a:xfrm>
          <a:prstGeom prst="wedgeRectCallout">
            <a:avLst>
              <a:gd name="adj1" fmla="val 9298"/>
              <a:gd name="adj2" fmla="val -73718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This is my Empire!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" name="Llamada rectangular 7"/>
          <p:cNvSpPr/>
          <p:nvPr/>
        </p:nvSpPr>
        <p:spPr>
          <a:xfrm flipH="1">
            <a:off x="142560" y="677160"/>
            <a:ext cx="1857240" cy="1748520"/>
          </a:xfrm>
          <a:prstGeom prst="wedgeRectCallout">
            <a:avLst>
              <a:gd name="adj1" fmla="val -23460"/>
              <a:gd name="adj2" fmla="val 76584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I am two times King!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3" name="Imagen 6"/>
          <p:cNvPicPr/>
          <p:nvPr/>
        </p:nvPicPr>
        <p:blipFill>
          <a:blip r:embed="rId4" cstate="print"/>
          <a:srcRect l="14529" t="-552" r="23545" b="552"/>
          <a:stretch/>
        </p:blipFill>
        <p:spPr>
          <a:xfrm>
            <a:off x="2214000" y="1217520"/>
            <a:ext cx="1817640" cy="1957320"/>
          </a:xfrm>
          <a:prstGeom prst="rect">
            <a:avLst/>
          </a:prstGeom>
          <a:ln w="0">
            <a:noFill/>
          </a:ln>
        </p:spPr>
      </p:pic>
      <p:sp>
        <p:nvSpPr>
          <p:cNvPr id="764" name="Llamada rectangular 8"/>
          <p:cNvSpPr/>
          <p:nvPr/>
        </p:nvSpPr>
        <p:spPr>
          <a:xfrm flipH="1">
            <a:off x="4031280" y="0"/>
            <a:ext cx="4367880" cy="1098360"/>
          </a:xfrm>
          <a:prstGeom prst="wedgeRectCallout">
            <a:avLst>
              <a:gd name="adj1" fmla="val 54560"/>
              <a:gd name="adj2" fmla="val 18459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Carlos I of Spain and Carlos V of Germany! 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5" name="Imagen 9"/>
          <p:cNvPicPr/>
          <p:nvPr/>
        </p:nvPicPr>
        <p:blipFill>
          <a:blip r:embed="rId5"/>
          <a:srcRect l="15791" r="18512" b="5566"/>
          <a:stretch/>
        </p:blipFill>
        <p:spPr>
          <a:xfrm>
            <a:off x="2795760" y="4141800"/>
            <a:ext cx="753840" cy="1084320"/>
          </a:xfrm>
          <a:prstGeom prst="rect">
            <a:avLst/>
          </a:prstGeom>
          <a:ln w="0">
            <a:noFill/>
          </a:ln>
        </p:spPr>
      </p:pic>
      <p:pic>
        <p:nvPicPr>
          <p:cNvPr id="766" name="Imagen 10"/>
          <p:cNvPicPr/>
          <p:nvPr/>
        </p:nvPicPr>
        <p:blipFill>
          <a:blip r:embed="rId6"/>
          <a:stretch/>
        </p:blipFill>
        <p:spPr>
          <a:xfrm rot="1149600">
            <a:off x="3565080" y="4327560"/>
            <a:ext cx="733320" cy="1074600"/>
          </a:xfrm>
          <a:prstGeom prst="rect">
            <a:avLst/>
          </a:prstGeom>
          <a:ln w="0">
            <a:noFill/>
          </a:ln>
        </p:spPr>
      </p:pic>
      <p:pic>
        <p:nvPicPr>
          <p:cNvPr id="767" name="Imagen 11"/>
          <p:cNvPicPr/>
          <p:nvPr/>
        </p:nvPicPr>
        <p:blipFill>
          <a:blip r:embed="rId7"/>
          <a:stretch/>
        </p:blipFill>
        <p:spPr>
          <a:xfrm>
            <a:off x="3037320" y="4895640"/>
            <a:ext cx="853920" cy="853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idx="4294967295"/>
          </p:nvPr>
        </p:nvSpPr>
        <p:spPr>
          <a:xfrm>
            <a:off x="0" y="5767388"/>
            <a:ext cx="4781550" cy="10890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</a:rPr>
              <a:t>Felipe II de España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" name="Marcador de texto 2"/>
          <p:cNvSpPr/>
          <p:nvPr/>
        </p:nvSpPr>
        <p:spPr>
          <a:xfrm>
            <a:off x="7271640" y="5767200"/>
            <a:ext cx="434952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Ana de Austria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0" name="Imagen 5" descr="Biografia de Felipe II"/>
          <p:cNvPicPr/>
          <p:nvPr/>
        </p:nvPicPr>
        <p:blipFill>
          <a:blip r:embed="rId2"/>
          <a:srcRect l="25478" t="1680" r="25422" b="51059"/>
          <a:stretch/>
        </p:blipFill>
        <p:spPr>
          <a:xfrm>
            <a:off x="317160" y="268560"/>
            <a:ext cx="4781160" cy="5618520"/>
          </a:xfrm>
          <a:prstGeom prst="rect">
            <a:avLst/>
          </a:prstGeom>
          <a:ln w="76200">
            <a:solidFill>
              <a:srgbClr val="92D050"/>
            </a:solidFill>
            <a:round/>
          </a:ln>
        </p:spPr>
      </p:pic>
      <p:pic>
        <p:nvPicPr>
          <p:cNvPr id="771" name="Imagen 10" descr="La cuarta esposa, Anna de Austria (1549-1580)"/>
          <p:cNvPicPr/>
          <p:nvPr/>
        </p:nvPicPr>
        <p:blipFill>
          <a:blip r:embed="rId3"/>
          <a:srcRect l="26639" t="-855" r="23252" b="663"/>
          <a:stretch/>
        </p:blipFill>
        <p:spPr>
          <a:xfrm>
            <a:off x="6875280" y="182880"/>
            <a:ext cx="4798800" cy="5790240"/>
          </a:xfrm>
          <a:prstGeom prst="rect">
            <a:avLst/>
          </a:prstGeom>
          <a:ln w="0">
            <a:noFill/>
          </a:ln>
        </p:spPr>
      </p:pic>
      <p:sp>
        <p:nvSpPr>
          <p:cNvPr id="772" name="Proceso alternativo 11"/>
          <p:cNvSpPr/>
          <p:nvPr/>
        </p:nvSpPr>
        <p:spPr>
          <a:xfrm>
            <a:off x="4856760" y="4569120"/>
            <a:ext cx="2217960" cy="1355040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5</a:t>
            </a:r>
            <a:endParaRPr lang="es-ES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73" name="Imagen 12" descr="Dibujo de Cara de niño pequeño para Colorear - Dibujos.net"/>
          <p:cNvPicPr/>
          <p:nvPr/>
        </p:nvPicPr>
        <p:blipFill>
          <a:blip r:embed="rId4"/>
          <a:srcRect l="11752" r="15899"/>
          <a:stretch/>
        </p:blipFill>
        <p:spPr>
          <a:xfrm>
            <a:off x="4999680" y="4519440"/>
            <a:ext cx="1200240" cy="1301400"/>
          </a:xfrm>
          <a:prstGeom prst="rect">
            <a:avLst/>
          </a:prstGeom>
          <a:ln w="0">
            <a:noFill/>
          </a:ln>
        </p:spPr>
      </p:pic>
      <p:sp>
        <p:nvSpPr>
          <p:cNvPr id="774" name="Proceso alternativo 13"/>
          <p:cNvSpPr/>
          <p:nvPr/>
        </p:nvSpPr>
        <p:spPr>
          <a:xfrm rot="21216600">
            <a:off x="195120" y="207360"/>
            <a:ext cx="2217960" cy="135504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3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5" name="Imagen 14" descr="Libro Para Colorear Para Niños Niño Muestra Shh Signo Con El Dedo De  Silencio a Los Labios Ilustración del Vector - Ilustración de contorno,  cara: 217564451"/>
          <p:cNvPicPr/>
          <p:nvPr/>
        </p:nvPicPr>
        <p:blipFill>
          <a:blip r:embed="rId5"/>
          <a:srcRect r="11894" b="2337"/>
          <a:stretch/>
        </p:blipFill>
        <p:spPr>
          <a:xfrm>
            <a:off x="322560" y="327960"/>
            <a:ext cx="981360" cy="1173240"/>
          </a:xfrm>
          <a:prstGeom prst="rect">
            <a:avLst/>
          </a:prstGeom>
          <a:ln w="0">
            <a:noFill/>
          </a:ln>
        </p:spPr>
      </p:pic>
      <p:sp>
        <p:nvSpPr>
          <p:cNvPr id="776" name="Proceso alternativo 15"/>
          <p:cNvSpPr/>
          <p:nvPr/>
        </p:nvSpPr>
        <p:spPr>
          <a:xfrm>
            <a:off x="4258800" y="268560"/>
            <a:ext cx="1941480" cy="123228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4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7" name="Imagen 16"/>
          <p:cNvPicPr/>
          <p:nvPr/>
        </p:nvPicPr>
        <p:blipFill>
          <a:blip r:embed="rId6"/>
          <a:stretch/>
        </p:blipFill>
        <p:spPr>
          <a:xfrm>
            <a:off x="4385880" y="343800"/>
            <a:ext cx="842040" cy="1094400"/>
          </a:xfrm>
          <a:prstGeom prst="rect">
            <a:avLst/>
          </a:prstGeom>
          <a:ln w="0">
            <a:noFill/>
          </a:ln>
        </p:spPr>
      </p:pic>
      <p:sp>
        <p:nvSpPr>
          <p:cNvPr id="778" name="Flecha derecha 17"/>
          <p:cNvSpPr/>
          <p:nvPr/>
        </p:nvSpPr>
        <p:spPr>
          <a:xfrm>
            <a:off x="4709520" y="1882800"/>
            <a:ext cx="2800080" cy="984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09415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niece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CuadroTexto 18"/>
          <p:cNvSpPr/>
          <p:nvPr/>
        </p:nvSpPr>
        <p:spPr>
          <a:xfrm>
            <a:off x="1448280" y="5261400"/>
            <a:ext cx="251928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1556 - 1598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80" name="Picture 6" descr="Colección de Gifs ®: IMÁGENES DE CORONAS DE REY Y REINA"/>
          <p:cNvPicPr/>
          <p:nvPr/>
        </p:nvPicPr>
        <p:blipFill>
          <a:blip r:embed="rId7" cstate="print"/>
          <a:stretch/>
        </p:blipFill>
        <p:spPr>
          <a:xfrm rot="19996800">
            <a:off x="954360" y="4601520"/>
            <a:ext cx="983880" cy="78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14 Explosión 2"/>
          <p:cNvSpPr/>
          <p:nvPr/>
        </p:nvSpPr>
        <p:spPr>
          <a:xfrm>
            <a:off x="2696760" y="1580760"/>
            <a:ext cx="2494080" cy="2618280"/>
          </a:xfrm>
          <a:prstGeom prst="irregularSeal2">
            <a:avLst/>
          </a:prstGeom>
          <a:solidFill>
            <a:srgbClr val="FFCC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Lepanto Battle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1571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2" name="Imagen 2"/>
          <p:cNvPicPr/>
          <p:nvPr/>
        </p:nvPicPr>
        <p:blipFill>
          <a:blip r:embed="rId2"/>
          <a:stretch/>
        </p:blipFill>
        <p:spPr>
          <a:xfrm>
            <a:off x="5800320" y="4448160"/>
            <a:ext cx="3603600" cy="2223000"/>
          </a:xfrm>
          <a:prstGeom prst="rect">
            <a:avLst/>
          </a:prstGeom>
          <a:ln w="0">
            <a:noFill/>
          </a:ln>
        </p:spPr>
      </p:pic>
      <p:pic>
        <p:nvPicPr>
          <p:cNvPr id="783" name="Imagen 6" descr="Biografia de Felipe II"/>
          <p:cNvPicPr/>
          <p:nvPr/>
        </p:nvPicPr>
        <p:blipFill>
          <a:blip r:embed="rId3"/>
          <a:srcRect l="25478" t="1680" r="25422" b="51059"/>
          <a:stretch/>
        </p:blipFill>
        <p:spPr>
          <a:xfrm>
            <a:off x="263520" y="2844720"/>
            <a:ext cx="2597040" cy="3585960"/>
          </a:xfrm>
          <a:prstGeom prst="rect">
            <a:avLst/>
          </a:prstGeom>
          <a:ln w="76200">
            <a:solidFill>
              <a:srgbClr val="92D050"/>
            </a:solidFill>
            <a:round/>
          </a:ln>
        </p:spPr>
      </p:pic>
      <p:pic>
        <p:nvPicPr>
          <p:cNvPr id="784" name="Picture 4" descr="Bandera Del Estilo Plano De Icono De Países Bajos, Bandera, Símbolo, Nación  PNG y Vector para Descargar Gratis | Pngtree"/>
          <p:cNvPicPr/>
          <p:nvPr/>
        </p:nvPicPr>
        <p:blipFill>
          <a:blip r:embed="rId4"/>
          <a:srcRect l="16631" t="12717" r="14778" b="10910"/>
          <a:stretch/>
        </p:blipFill>
        <p:spPr>
          <a:xfrm>
            <a:off x="3012480" y="5200920"/>
            <a:ext cx="571320" cy="804960"/>
          </a:xfrm>
          <a:prstGeom prst="rect">
            <a:avLst/>
          </a:prstGeom>
          <a:ln w="0">
            <a:noFill/>
          </a:ln>
        </p:spPr>
      </p:pic>
      <p:pic>
        <p:nvPicPr>
          <p:cNvPr id="785" name="Picture 6" descr="Icono de la bandera turca, estilo de dibujos animados - vector de stock |  Crushpixel"/>
          <p:cNvPicPr/>
          <p:nvPr/>
        </p:nvPicPr>
        <p:blipFill>
          <a:blip r:embed="rId5" cstate="print"/>
          <a:srcRect l="13715" r="15871"/>
          <a:stretch/>
        </p:blipFill>
        <p:spPr>
          <a:xfrm rot="910200">
            <a:off x="2481480" y="2595240"/>
            <a:ext cx="715320" cy="1016640"/>
          </a:xfrm>
          <a:prstGeom prst="rect">
            <a:avLst/>
          </a:prstGeom>
          <a:ln w="0">
            <a:noFill/>
          </a:ln>
        </p:spPr>
      </p:pic>
      <p:pic>
        <p:nvPicPr>
          <p:cNvPr id="786" name="Picture 8" descr="Pin en dibujos"/>
          <p:cNvPicPr/>
          <p:nvPr/>
        </p:nvPicPr>
        <p:blipFill>
          <a:blip r:embed="rId6"/>
          <a:srcRect l="10475" r="10964"/>
          <a:stretch/>
        </p:blipFill>
        <p:spPr>
          <a:xfrm rot="20799000">
            <a:off x="5649840" y="5124960"/>
            <a:ext cx="578520" cy="804960"/>
          </a:xfrm>
          <a:prstGeom prst="rect">
            <a:avLst/>
          </a:prstGeom>
          <a:ln w="0">
            <a:noFill/>
          </a:ln>
        </p:spPr>
      </p:pic>
      <p:pic>
        <p:nvPicPr>
          <p:cNvPr id="787" name="Picture 2" descr="Portugal bandeira 14*21 cm portugal bandeira a mão bandeira nacional com  pólo entrega bandeira transporte da gota|hand flags|portugal flagnational  flag - AliExpress"/>
          <p:cNvPicPr/>
          <p:nvPr/>
        </p:nvPicPr>
        <p:blipFill>
          <a:blip r:embed="rId7" cstate="print"/>
          <a:srcRect l="18686" t="8889" r="23016" b="26871"/>
          <a:stretch/>
        </p:blipFill>
        <p:spPr>
          <a:xfrm rot="20857200">
            <a:off x="270360" y="2555640"/>
            <a:ext cx="692280" cy="1016640"/>
          </a:xfrm>
          <a:prstGeom prst="rect">
            <a:avLst/>
          </a:prstGeom>
          <a:ln w="0">
            <a:noFill/>
          </a:ln>
        </p:spPr>
      </p:pic>
      <p:pic>
        <p:nvPicPr>
          <p:cNvPr id="788" name="Imagen 5"/>
          <p:cNvPicPr/>
          <p:nvPr/>
        </p:nvPicPr>
        <p:blipFill>
          <a:blip r:embed="rId8"/>
          <a:stretch/>
        </p:blipFill>
        <p:spPr>
          <a:xfrm>
            <a:off x="5027040" y="248040"/>
            <a:ext cx="6935760" cy="4043880"/>
          </a:xfrm>
          <a:prstGeom prst="rect">
            <a:avLst/>
          </a:prstGeom>
          <a:ln w="0">
            <a:noFill/>
          </a:ln>
        </p:spPr>
      </p:pic>
      <p:sp>
        <p:nvSpPr>
          <p:cNvPr id="789" name="Llamada rectangular 12"/>
          <p:cNvSpPr/>
          <p:nvPr/>
        </p:nvSpPr>
        <p:spPr>
          <a:xfrm flipH="1">
            <a:off x="143280" y="294480"/>
            <a:ext cx="2288160" cy="2131200"/>
          </a:xfrm>
          <a:prstGeom prst="wedgeRectCallout">
            <a:avLst>
              <a:gd name="adj1" fmla="val -9215"/>
              <a:gd name="adj2" fmla="val 94883"/>
            </a:avLst>
          </a:prstGeom>
          <a:solidFill>
            <a:srgbClr val="FFFF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In my Empire the Sun never sets!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0" name="Pergamino horizontal 9"/>
          <p:cNvSpPr/>
          <p:nvPr/>
        </p:nvSpPr>
        <p:spPr>
          <a:xfrm>
            <a:off x="8973360" y="5681160"/>
            <a:ext cx="2965680" cy="951120"/>
          </a:xfrm>
          <a:prstGeom prst="horizontalScroll">
            <a:avLst>
              <a:gd name="adj" fmla="val 12500"/>
            </a:avLst>
          </a:prstGeom>
          <a:solidFill>
            <a:srgbClr val="F09415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The Armada Invencible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1588</a:t>
            </a: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1" name="Imagen 16"/>
          <p:cNvPicPr/>
          <p:nvPr/>
        </p:nvPicPr>
        <p:blipFill>
          <a:blip r:embed="rId9"/>
          <a:stretch/>
        </p:blipFill>
        <p:spPr>
          <a:xfrm rot="21399000">
            <a:off x="2530440" y="3306600"/>
            <a:ext cx="703440" cy="703440"/>
          </a:xfrm>
          <a:prstGeom prst="rect">
            <a:avLst/>
          </a:prstGeom>
          <a:ln w="0">
            <a:noFill/>
          </a:ln>
        </p:spPr>
      </p:pic>
      <p:pic>
        <p:nvPicPr>
          <p:cNvPr id="792" name="Imagen 17"/>
          <p:cNvPicPr/>
          <p:nvPr/>
        </p:nvPicPr>
        <p:blipFill>
          <a:blip r:embed="rId10"/>
          <a:stretch/>
        </p:blipFill>
        <p:spPr>
          <a:xfrm>
            <a:off x="3012480" y="5660280"/>
            <a:ext cx="691920" cy="691920"/>
          </a:xfrm>
          <a:prstGeom prst="rect">
            <a:avLst/>
          </a:prstGeom>
          <a:ln w="0">
            <a:noFill/>
          </a:ln>
        </p:spPr>
      </p:pic>
      <p:pic>
        <p:nvPicPr>
          <p:cNvPr id="793" name="Imagen 18"/>
          <p:cNvPicPr/>
          <p:nvPr/>
        </p:nvPicPr>
        <p:blipFill>
          <a:blip r:embed="rId11"/>
          <a:stretch/>
        </p:blipFill>
        <p:spPr>
          <a:xfrm>
            <a:off x="5273280" y="5660280"/>
            <a:ext cx="767160" cy="767160"/>
          </a:xfrm>
          <a:prstGeom prst="rect">
            <a:avLst/>
          </a:prstGeom>
          <a:ln w="0">
            <a:noFill/>
          </a:ln>
        </p:spPr>
      </p:pic>
      <p:pic>
        <p:nvPicPr>
          <p:cNvPr id="794" name="Imagen 19"/>
          <p:cNvPicPr/>
          <p:nvPr/>
        </p:nvPicPr>
        <p:blipFill>
          <a:blip r:embed="rId12"/>
          <a:stretch/>
        </p:blipFill>
        <p:spPr>
          <a:xfrm>
            <a:off x="289800" y="3297240"/>
            <a:ext cx="571680" cy="571680"/>
          </a:xfrm>
          <a:prstGeom prst="rect">
            <a:avLst/>
          </a:prstGeom>
          <a:ln w="0">
            <a:noFill/>
          </a:ln>
        </p:spPr>
      </p:pic>
      <p:pic>
        <p:nvPicPr>
          <p:cNvPr id="795" name="Picture 2" descr="https://abcblogs.abc.es/espejo-de-navegantes/wp-content/uploads/sites/99/2016/02/esqui4-298x468.jpg"/>
          <p:cNvPicPr/>
          <p:nvPr/>
        </p:nvPicPr>
        <p:blipFill>
          <a:blip r:embed="rId13"/>
          <a:stretch/>
        </p:blipFill>
        <p:spPr>
          <a:xfrm>
            <a:off x="2913120" y="201600"/>
            <a:ext cx="1459080" cy="2292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Picture 2" descr="https://upload.wikimedia.org/wikipedia/commons/thumb/0/0b/Sandro_Botticelli_-_La_nascita_di_Venere_-_Google_Art_Project_-_edited.jpg/1024px-Sandro_Botticelli_-_La_nascita_di_Venere_-_Google_Art_Project_-_edited.jpg"/>
          <p:cNvPicPr/>
          <p:nvPr/>
        </p:nvPicPr>
        <p:blipFill>
          <a:blip r:embed="rId2"/>
          <a:stretch/>
        </p:blipFill>
        <p:spPr>
          <a:xfrm>
            <a:off x="1754640" y="135000"/>
            <a:ext cx="8756640" cy="5498280"/>
          </a:xfrm>
          <a:prstGeom prst="rect">
            <a:avLst/>
          </a:prstGeom>
          <a:ln w="0">
            <a:noFill/>
          </a:ln>
        </p:spPr>
      </p:pic>
      <p:sp>
        <p:nvSpPr>
          <p:cNvPr id="797" name="CuadroTexto 2"/>
          <p:cNvSpPr/>
          <p:nvPr/>
        </p:nvSpPr>
        <p:spPr>
          <a:xfrm>
            <a:off x="2031840" y="5943600"/>
            <a:ext cx="7703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54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The Renaissance</a:t>
            </a:r>
            <a:endParaRPr lang="es-ES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8" name="Picture 4" descr="Games and Activities About the Renaissance and Reformation"/>
          <p:cNvPicPr/>
          <p:nvPr/>
        </p:nvPicPr>
        <p:blipFill>
          <a:blip r:embed="rId3"/>
          <a:stretch/>
        </p:blipFill>
        <p:spPr>
          <a:xfrm>
            <a:off x="279720" y="4283640"/>
            <a:ext cx="2411640" cy="236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CuadroTexto 2"/>
          <p:cNvSpPr/>
          <p:nvPr/>
        </p:nvSpPr>
        <p:spPr>
          <a:xfrm>
            <a:off x="-520560" y="0"/>
            <a:ext cx="770364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The Renaissance in Europe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0" name="Picture 2" descr="Italian Renaissance Facts for Kids"/>
          <p:cNvPicPr/>
          <p:nvPr/>
        </p:nvPicPr>
        <p:blipFill>
          <a:blip r:embed="rId2"/>
          <a:stretch/>
        </p:blipFill>
        <p:spPr>
          <a:xfrm>
            <a:off x="127800" y="820440"/>
            <a:ext cx="4629960" cy="216000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801" name="Picture 4" descr="Top 10 Interesting Facts about The Renaissance - Discover Walks Blog"/>
          <p:cNvPicPr/>
          <p:nvPr/>
        </p:nvPicPr>
        <p:blipFill>
          <a:blip r:embed="rId3"/>
          <a:stretch/>
        </p:blipFill>
        <p:spPr>
          <a:xfrm>
            <a:off x="9406800" y="219240"/>
            <a:ext cx="2567160" cy="388296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802" name="Imagen 5"/>
          <p:cNvPicPr/>
          <p:nvPr/>
        </p:nvPicPr>
        <p:blipFill>
          <a:blip r:embed="rId4"/>
          <a:stretch/>
        </p:blipFill>
        <p:spPr>
          <a:xfrm>
            <a:off x="6199560" y="627480"/>
            <a:ext cx="2554560" cy="2268720"/>
          </a:xfrm>
          <a:prstGeom prst="rect">
            <a:avLst/>
          </a:prstGeom>
          <a:ln w="0">
            <a:noFill/>
          </a:ln>
        </p:spPr>
      </p:pic>
      <p:pic>
        <p:nvPicPr>
          <p:cNvPr id="803" name="Imagen 6"/>
          <p:cNvPicPr/>
          <p:nvPr/>
        </p:nvPicPr>
        <p:blipFill>
          <a:blip r:embed="rId5"/>
          <a:srcRect t="9142" b="24496"/>
          <a:stretch/>
        </p:blipFill>
        <p:spPr>
          <a:xfrm>
            <a:off x="9548280" y="3600720"/>
            <a:ext cx="2284200" cy="227484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804" name="Imagen 7"/>
          <p:cNvPicPr/>
          <p:nvPr/>
        </p:nvPicPr>
        <p:blipFill>
          <a:blip r:embed="rId6" cstate="print"/>
          <a:stretch/>
        </p:blipFill>
        <p:spPr>
          <a:xfrm>
            <a:off x="808920" y="2899440"/>
            <a:ext cx="2444760" cy="326088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805" name="Imagen 9"/>
          <p:cNvPicPr/>
          <p:nvPr/>
        </p:nvPicPr>
        <p:blipFill>
          <a:blip r:embed="rId7"/>
          <a:stretch/>
        </p:blipFill>
        <p:spPr>
          <a:xfrm>
            <a:off x="3776760" y="3367080"/>
            <a:ext cx="5096880" cy="274248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sp>
        <p:nvSpPr>
          <p:cNvPr id="806" name="CuadroTexto 1"/>
          <p:cNvSpPr/>
          <p:nvPr/>
        </p:nvSpPr>
        <p:spPr>
          <a:xfrm>
            <a:off x="804960" y="6222960"/>
            <a:ext cx="2444760" cy="455400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Michelangelo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7" name="CuadroTexto 10"/>
          <p:cNvSpPr/>
          <p:nvPr/>
        </p:nvSpPr>
        <p:spPr>
          <a:xfrm>
            <a:off x="3776760" y="6222960"/>
            <a:ext cx="5113080" cy="394560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Guttemberg invents the printing press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8" name="CuadroTexto 11"/>
          <p:cNvSpPr/>
          <p:nvPr/>
        </p:nvSpPr>
        <p:spPr>
          <a:xfrm>
            <a:off x="9468360" y="5961600"/>
            <a:ext cx="2444760" cy="394560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Leonardo da Vinci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" name="CuadroTexto 12"/>
          <p:cNvSpPr/>
          <p:nvPr/>
        </p:nvSpPr>
        <p:spPr>
          <a:xfrm>
            <a:off x="6254640" y="2853720"/>
            <a:ext cx="2444760" cy="394560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Copernico</a:t>
            </a:r>
            <a:endParaRPr lang="es-E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CuadroTexto 2"/>
          <p:cNvSpPr/>
          <p:nvPr/>
        </p:nvSpPr>
        <p:spPr>
          <a:xfrm>
            <a:off x="2932920" y="174240"/>
            <a:ext cx="7703640" cy="82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The Renaissance in Spain </a:t>
            </a:r>
            <a:endParaRPr lang="es-ES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1" name="Imagen 1"/>
          <p:cNvPicPr/>
          <p:nvPr/>
        </p:nvPicPr>
        <p:blipFill>
          <a:blip r:embed="rId2" cstate="print"/>
          <a:stretch/>
        </p:blipFill>
        <p:spPr>
          <a:xfrm>
            <a:off x="205560" y="113400"/>
            <a:ext cx="2760840" cy="169272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812" name="Imagen 3"/>
          <p:cNvPicPr/>
          <p:nvPr/>
        </p:nvPicPr>
        <p:blipFill>
          <a:blip r:embed="rId3"/>
          <a:stretch/>
        </p:blipFill>
        <p:spPr>
          <a:xfrm>
            <a:off x="6450120" y="960480"/>
            <a:ext cx="2534760" cy="397548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813" name="Picture 2" descr="https://upload.wikimedia.org/wikipedia/commons/thumb/f/ff/El_Greco_-_The_Burial_of_the_Count_of_Orgaz.JPG/800px-El_Greco_-_The_Burial_of_the_Count_of_Orgaz.JPG"/>
          <p:cNvPicPr/>
          <p:nvPr/>
        </p:nvPicPr>
        <p:blipFill>
          <a:blip r:embed="rId4"/>
          <a:stretch/>
        </p:blipFill>
        <p:spPr>
          <a:xfrm>
            <a:off x="205560" y="2199240"/>
            <a:ext cx="2753640" cy="365652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sp>
        <p:nvSpPr>
          <p:cNvPr id="814" name="CuadroTexto 5"/>
          <p:cNvSpPr/>
          <p:nvPr/>
        </p:nvSpPr>
        <p:spPr>
          <a:xfrm>
            <a:off x="300960" y="5995440"/>
            <a:ext cx="2444760" cy="45540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El Greco 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5" name="CuadroTexto 6"/>
          <p:cNvSpPr/>
          <p:nvPr/>
        </p:nvSpPr>
        <p:spPr>
          <a:xfrm>
            <a:off x="6450120" y="5153040"/>
            <a:ext cx="2444760" cy="82116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Miguel de Cervantes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6" name="Imagen 4"/>
          <p:cNvPicPr/>
          <p:nvPr/>
        </p:nvPicPr>
        <p:blipFill>
          <a:blip r:embed="rId5"/>
          <a:stretch/>
        </p:blipFill>
        <p:spPr>
          <a:xfrm>
            <a:off x="3119760" y="1771560"/>
            <a:ext cx="3083760" cy="3550320"/>
          </a:xfrm>
          <a:prstGeom prst="rect">
            <a:avLst/>
          </a:prstGeom>
          <a:ln w="0">
            <a:solidFill>
              <a:srgbClr val="FBFBFB"/>
            </a:solidFill>
          </a:ln>
        </p:spPr>
      </p:pic>
      <p:sp>
        <p:nvSpPr>
          <p:cNvPr id="817" name="CuadroTexto 8"/>
          <p:cNvSpPr/>
          <p:nvPr/>
        </p:nvSpPr>
        <p:spPr>
          <a:xfrm>
            <a:off x="3353760" y="5394960"/>
            <a:ext cx="2444760" cy="45540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Velázquez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8" name="Imagen 10"/>
          <p:cNvPicPr/>
          <p:nvPr/>
        </p:nvPicPr>
        <p:blipFill>
          <a:blip r:embed="rId6" cstate="print"/>
          <a:srcRect l="21960" t="2458" r="19882" b="11427"/>
          <a:stretch/>
        </p:blipFill>
        <p:spPr>
          <a:xfrm>
            <a:off x="2293920" y="5394960"/>
            <a:ext cx="718920" cy="1119240"/>
          </a:xfrm>
          <a:prstGeom prst="rect">
            <a:avLst/>
          </a:prstGeom>
          <a:ln w="0">
            <a:solidFill>
              <a:srgbClr val="FBFBFB"/>
            </a:solidFill>
          </a:ln>
        </p:spPr>
      </p:pic>
      <p:pic>
        <p:nvPicPr>
          <p:cNvPr id="819" name="Imagen 11"/>
          <p:cNvPicPr/>
          <p:nvPr/>
        </p:nvPicPr>
        <p:blipFill>
          <a:blip r:embed="rId7" cstate="print"/>
          <a:srcRect l="17192" t="3994" r="9186" b="50379"/>
          <a:stretch/>
        </p:blipFill>
        <p:spPr>
          <a:xfrm>
            <a:off x="5354280" y="4713120"/>
            <a:ext cx="987120" cy="879120"/>
          </a:xfrm>
          <a:prstGeom prst="rect">
            <a:avLst/>
          </a:prstGeom>
          <a:ln w="0">
            <a:solidFill>
              <a:srgbClr val="FBFBFB"/>
            </a:solidFill>
          </a:ln>
        </p:spPr>
      </p:pic>
      <p:pic>
        <p:nvPicPr>
          <p:cNvPr id="820" name="Imagen 12"/>
          <p:cNvPicPr/>
          <p:nvPr/>
        </p:nvPicPr>
        <p:blipFill>
          <a:blip r:embed="rId8" cstate="print"/>
          <a:stretch/>
        </p:blipFill>
        <p:spPr>
          <a:xfrm>
            <a:off x="8186400" y="4227840"/>
            <a:ext cx="969120" cy="969120"/>
          </a:xfrm>
          <a:prstGeom prst="rect">
            <a:avLst/>
          </a:prstGeom>
          <a:ln w="0">
            <a:solidFill>
              <a:srgbClr val="FBFBFB"/>
            </a:solidFill>
          </a:ln>
        </p:spPr>
      </p:pic>
      <p:sp>
        <p:nvSpPr>
          <p:cNvPr id="821" name="CuadroTexto 14"/>
          <p:cNvSpPr/>
          <p:nvPr/>
        </p:nvSpPr>
        <p:spPr>
          <a:xfrm>
            <a:off x="9487080" y="5327280"/>
            <a:ext cx="2444760" cy="45540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Lope de Vega</a:t>
            </a:r>
            <a:endParaRPr lang="es-E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2" name="Imagen 13"/>
          <p:cNvPicPr/>
          <p:nvPr/>
        </p:nvPicPr>
        <p:blipFill>
          <a:blip r:embed="rId9"/>
          <a:stretch/>
        </p:blipFill>
        <p:spPr>
          <a:xfrm>
            <a:off x="9328680" y="942120"/>
            <a:ext cx="2616480" cy="3925080"/>
          </a:xfrm>
          <a:prstGeom prst="rect">
            <a:avLst/>
          </a:prstGeom>
          <a:ln w="0">
            <a:noFill/>
          </a:ln>
        </p:spPr>
      </p:pic>
      <p:pic>
        <p:nvPicPr>
          <p:cNvPr id="823" name="Imagen 9"/>
          <p:cNvPicPr/>
          <p:nvPr/>
        </p:nvPicPr>
        <p:blipFill>
          <a:blip r:embed="rId10"/>
          <a:srcRect l="21799" r="25000" b="32895"/>
          <a:stretch/>
        </p:blipFill>
        <p:spPr>
          <a:xfrm>
            <a:off x="10970640" y="4226760"/>
            <a:ext cx="1084680" cy="1167120"/>
          </a:xfrm>
          <a:prstGeom prst="rect">
            <a:avLst/>
          </a:prstGeom>
          <a:ln w="0">
            <a:solidFill>
              <a:srgbClr val="FBFBFB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PlaceHolder 1"/>
          <p:cNvSpPr>
            <a:spLocks noGrp="1"/>
          </p:cNvSpPr>
          <p:nvPr>
            <p:ph idx="4294967295"/>
          </p:nvPr>
        </p:nvSpPr>
        <p:spPr>
          <a:xfrm>
            <a:off x="0" y="5767388"/>
            <a:ext cx="4781550" cy="10890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</a:rPr>
              <a:t>Felipe III de España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5" name="Marcador de texto 2"/>
          <p:cNvSpPr/>
          <p:nvPr/>
        </p:nvSpPr>
        <p:spPr>
          <a:xfrm>
            <a:off x="6589440" y="5767200"/>
            <a:ext cx="503172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Margarita de Austria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6" name="Imagen 7" descr="EL PRIMER REY MADRILEÑO.. FELIPE III |"/>
          <p:cNvPicPr/>
          <p:nvPr/>
        </p:nvPicPr>
        <p:blipFill>
          <a:blip r:embed="rId2"/>
          <a:srcRect l="-1307" r="1307" b="20003"/>
          <a:stretch/>
        </p:blipFill>
        <p:spPr>
          <a:xfrm>
            <a:off x="419400" y="287640"/>
            <a:ext cx="4576680" cy="5580720"/>
          </a:xfrm>
          <a:prstGeom prst="rect">
            <a:avLst/>
          </a:prstGeom>
          <a:ln w="76200">
            <a:solidFill>
              <a:srgbClr val="92D050"/>
            </a:solidFill>
            <a:round/>
          </a:ln>
        </p:spPr>
      </p:pic>
      <p:pic>
        <p:nvPicPr>
          <p:cNvPr id="827" name="Imagen 9" descr="Margarita de Austria - EcuRed"/>
          <p:cNvPicPr/>
          <p:nvPr/>
        </p:nvPicPr>
        <p:blipFill>
          <a:blip r:embed="rId3"/>
          <a:srcRect l="4805" r="2195" b="16985"/>
          <a:stretch/>
        </p:blipFill>
        <p:spPr>
          <a:xfrm>
            <a:off x="6798240" y="287640"/>
            <a:ext cx="4822920" cy="5675760"/>
          </a:xfrm>
          <a:prstGeom prst="rect">
            <a:avLst/>
          </a:prstGeom>
          <a:ln w="0">
            <a:noFill/>
          </a:ln>
        </p:spPr>
      </p:pic>
      <p:sp>
        <p:nvSpPr>
          <p:cNvPr id="828" name="Proceso alternativo 11"/>
          <p:cNvSpPr/>
          <p:nvPr/>
        </p:nvSpPr>
        <p:spPr>
          <a:xfrm>
            <a:off x="4856760" y="4569120"/>
            <a:ext cx="2217960" cy="1355040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8</a:t>
            </a:r>
            <a:endParaRPr lang="es-ES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29" name="Imagen 12" descr="Dibujo de Cara de niño pequeño para Colorear - Dibujos.net"/>
          <p:cNvPicPr/>
          <p:nvPr/>
        </p:nvPicPr>
        <p:blipFill>
          <a:blip r:embed="rId4"/>
          <a:srcRect l="11752" r="15899"/>
          <a:stretch/>
        </p:blipFill>
        <p:spPr>
          <a:xfrm>
            <a:off x="4999680" y="4519440"/>
            <a:ext cx="1200240" cy="1301400"/>
          </a:xfrm>
          <a:prstGeom prst="rect">
            <a:avLst/>
          </a:prstGeom>
          <a:ln w="0">
            <a:noFill/>
          </a:ln>
        </p:spPr>
      </p:pic>
      <p:sp>
        <p:nvSpPr>
          <p:cNvPr id="830" name="CuadroTexto 10"/>
          <p:cNvSpPr/>
          <p:nvPr/>
        </p:nvSpPr>
        <p:spPr>
          <a:xfrm>
            <a:off x="1448280" y="5261400"/>
            <a:ext cx="251928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1598 - 1621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31" name="Picture 6" descr="Colección de Gifs ®: IMÁGENES DE CORONAS DE REY Y REINA"/>
          <p:cNvPicPr/>
          <p:nvPr/>
        </p:nvPicPr>
        <p:blipFill>
          <a:blip r:embed="rId5" cstate="print"/>
          <a:stretch/>
        </p:blipFill>
        <p:spPr>
          <a:xfrm rot="19996800">
            <a:off x="952200" y="4698720"/>
            <a:ext cx="983880" cy="78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PlaceHolder 1"/>
          <p:cNvSpPr>
            <a:spLocks noGrp="1"/>
          </p:cNvSpPr>
          <p:nvPr>
            <p:ph idx="4294967295"/>
          </p:nvPr>
        </p:nvSpPr>
        <p:spPr>
          <a:xfrm>
            <a:off x="0" y="5767388"/>
            <a:ext cx="4781550" cy="10890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</a:rPr>
              <a:t>Felipe IV de España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Marcador de texto 2"/>
          <p:cNvSpPr/>
          <p:nvPr/>
        </p:nvSpPr>
        <p:spPr>
          <a:xfrm>
            <a:off x="6589440" y="5767200"/>
            <a:ext cx="503172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Mariana de Austria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4" name="Imagen 5" descr="Imachen:Diego Velázquez 071.jpg - Biquipedia, a enciclopedia libre"/>
          <p:cNvPicPr/>
          <p:nvPr/>
        </p:nvPicPr>
        <p:blipFill>
          <a:blip r:embed="rId2"/>
          <a:stretch/>
        </p:blipFill>
        <p:spPr>
          <a:xfrm>
            <a:off x="300600" y="150480"/>
            <a:ext cx="4629960" cy="5752080"/>
          </a:xfrm>
          <a:prstGeom prst="rect">
            <a:avLst/>
          </a:prstGeom>
          <a:ln w="76200">
            <a:solidFill>
              <a:srgbClr val="92D050"/>
            </a:solidFill>
            <a:round/>
          </a:ln>
        </p:spPr>
      </p:pic>
      <p:pic>
        <p:nvPicPr>
          <p:cNvPr id="835" name="Imagen 10" descr="Mariana de Austria | Real Academia de la Historia"/>
          <p:cNvPicPr/>
          <p:nvPr/>
        </p:nvPicPr>
        <p:blipFill>
          <a:blip r:embed="rId3"/>
          <a:srcRect l="15584" r="5400"/>
          <a:stretch/>
        </p:blipFill>
        <p:spPr>
          <a:xfrm>
            <a:off x="5922000" y="287640"/>
            <a:ext cx="5979600" cy="5752080"/>
          </a:xfrm>
          <a:prstGeom prst="rect">
            <a:avLst/>
          </a:prstGeom>
          <a:ln w="0">
            <a:noFill/>
          </a:ln>
        </p:spPr>
      </p:pic>
      <p:sp>
        <p:nvSpPr>
          <p:cNvPr id="836" name="Proceso alternativo 11"/>
          <p:cNvSpPr/>
          <p:nvPr/>
        </p:nvSpPr>
        <p:spPr>
          <a:xfrm>
            <a:off x="4506480" y="4252680"/>
            <a:ext cx="2217960" cy="1355040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s-ES" sz="40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5</a:t>
            </a:r>
            <a:endParaRPr lang="es-ES" sz="4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37" name="Imagen 12" descr="Dibujo de Cara de niño pequeño para Colorear - Dibujos.net"/>
          <p:cNvPicPr/>
          <p:nvPr/>
        </p:nvPicPr>
        <p:blipFill>
          <a:blip r:embed="rId4"/>
          <a:srcRect l="11752" r="15899"/>
          <a:stretch/>
        </p:blipFill>
        <p:spPr>
          <a:xfrm>
            <a:off x="4595760" y="4249080"/>
            <a:ext cx="1200240" cy="1301400"/>
          </a:xfrm>
          <a:prstGeom prst="rect">
            <a:avLst/>
          </a:prstGeom>
          <a:ln w="0">
            <a:noFill/>
          </a:ln>
        </p:spPr>
      </p:pic>
      <p:sp>
        <p:nvSpPr>
          <p:cNvPr id="838" name="Proceso alternativo 13"/>
          <p:cNvSpPr/>
          <p:nvPr/>
        </p:nvSpPr>
        <p:spPr>
          <a:xfrm>
            <a:off x="3673440" y="287640"/>
            <a:ext cx="1941480" cy="123228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2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9" name="Imagen 14"/>
          <p:cNvPicPr/>
          <p:nvPr/>
        </p:nvPicPr>
        <p:blipFill>
          <a:blip r:embed="rId5"/>
          <a:stretch/>
        </p:blipFill>
        <p:spPr>
          <a:xfrm>
            <a:off x="3844080" y="356760"/>
            <a:ext cx="842040" cy="1094400"/>
          </a:xfrm>
          <a:prstGeom prst="rect">
            <a:avLst/>
          </a:prstGeom>
          <a:ln w="0">
            <a:noFill/>
          </a:ln>
        </p:spPr>
      </p:pic>
      <p:sp>
        <p:nvSpPr>
          <p:cNvPr id="840" name="Proceso alternativo 15"/>
          <p:cNvSpPr/>
          <p:nvPr/>
        </p:nvSpPr>
        <p:spPr>
          <a:xfrm rot="20852400">
            <a:off x="102960" y="300240"/>
            <a:ext cx="2026440" cy="118368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30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1" name="Imagen 16" descr="Libro Para Colorear Para Niños Niño Muestra Shh Signo Con El Dedo De  Silencio a Los Labios Ilustración del Vector - Ilustración de contorno,  cara: 217564451"/>
          <p:cNvPicPr/>
          <p:nvPr/>
        </p:nvPicPr>
        <p:blipFill>
          <a:blip r:embed="rId6"/>
          <a:srcRect r="11894" b="2337"/>
          <a:stretch/>
        </p:blipFill>
        <p:spPr>
          <a:xfrm>
            <a:off x="132840" y="406440"/>
            <a:ext cx="981360" cy="1173240"/>
          </a:xfrm>
          <a:prstGeom prst="rect">
            <a:avLst/>
          </a:prstGeom>
          <a:ln w="0">
            <a:noFill/>
          </a:ln>
        </p:spPr>
      </p:pic>
      <p:sp>
        <p:nvSpPr>
          <p:cNvPr id="842" name="Flecha derecha 2"/>
          <p:cNvSpPr/>
          <p:nvPr/>
        </p:nvSpPr>
        <p:spPr>
          <a:xfrm>
            <a:off x="4034520" y="1845360"/>
            <a:ext cx="2800080" cy="910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09415"/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niece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3" name="CuadroTexto 17"/>
          <p:cNvSpPr/>
          <p:nvPr/>
        </p:nvSpPr>
        <p:spPr>
          <a:xfrm>
            <a:off x="1448280" y="5361840"/>
            <a:ext cx="251928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1621 - 1665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44" name="Picture 6" descr="Colección de Gifs ®: IMÁGENES DE CORONAS DE REY Y REINA"/>
          <p:cNvPicPr/>
          <p:nvPr/>
        </p:nvPicPr>
        <p:blipFill>
          <a:blip r:embed="rId7" cstate="print"/>
          <a:stretch/>
        </p:blipFill>
        <p:spPr>
          <a:xfrm rot="19996800">
            <a:off x="930600" y="4722840"/>
            <a:ext cx="983880" cy="78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idx="4294967295"/>
          </p:nvPr>
        </p:nvSpPr>
        <p:spPr>
          <a:xfrm>
            <a:off x="0" y="5767388"/>
            <a:ext cx="5703888" cy="10890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</a:rPr>
              <a:t>Carlos II – El hechizado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6" name="Marcador de texto 2"/>
          <p:cNvSpPr/>
          <p:nvPr/>
        </p:nvSpPr>
        <p:spPr>
          <a:xfrm>
            <a:off x="6400800" y="5767200"/>
            <a:ext cx="558684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4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Maria Luisa de Orleans</a:t>
            </a:r>
            <a:endParaRPr lang="es-E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7" name="Imagen 7" descr="Carlos II, el Hechizado - SobreHistoria.com"/>
          <p:cNvPicPr/>
          <p:nvPr/>
        </p:nvPicPr>
        <p:blipFill>
          <a:blip r:embed="rId2"/>
          <a:srcRect l="6951" r="14270"/>
          <a:stretch/>
        </p:blipFill>
        <p:spPr>
          <a:xfrm>
            <a:off x="317160" y="418680"/>
            <a:ext cx="5385600" cy="5473080"/>
          </a:xfrm>
          <a:prstGeom prst="rect">
            <a:avLst/>
          </a:prstGeom>
          <a:ln w="76200">
            <a:solidFill>
              <a:srgbClr val="92D050"/>
            </a:solidFill>
            <a:round/>
          </a:ln>
        </p:spPr>
      </p:pic>
      <p:pic>
        <p:nvPicPr>
          <p:cNvPr id="848" name="Imagen 9" descr="María Luisa de Orleans, reina consorte de España, el gran amor de Carlos II  de España. - YouTube"/>
          <p:cNvPicPr/>
          <p:nvPr/>
        </p:nvPicPr>
        <p:blipFill>
          <a:blip r:embed="rId3"/>
          <a:srcRect l="24150" t="13333" r="19630" b="16577"/>
          <a:stretch/>
        </p:blipFill>
        <p:spPr>
          <a:xfrm>
            <a:off x="6125040" y="418680"/>
            <a:ext cx="5731920" cy="5473080"/>
          </a:xfrm>
          <a:prstGeom prst="rect">
            <a:avLst/>
          </a:prstGeom>
          <a:ln w="0">
            <a:noFill/>
          </a:ln>
        </p:spPr>
      </p:pic>
      <p:sp>
        <p:nvSpPr>
          <p:cNvPr id="849" name="CuadroTexto 5"/>
          <p:cNvSpPr/>
          <p:nvPr/>
        </p:nvSpPr>
        <p:spPr>
          <a:xfrm>
            <a:off x="1499040" y="5182560"/>
            <a:ext cx="251928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1665 - 1700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0" name="AutoShape 4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pic>
        <p:nvPicPr>
          <p:cNvPr id="851" name="Picture 6" descr="Colección de Gifs ®: IMÁGENES DE CORONAS DE REY Y REINA"/>
          <p:cNvPicPr/>
          <p:nvPr/>
        </p:nvPicPr>
        <p:blipFill>
          <a:blip r:embed="rId4" cstate="print"/>
          <a:stretch/>
        </p:blipFill>
        <p:spPr>
          <a:xfrm rot="19996800">
            <a:off x="954360" y="4601520"/>
            <a:ext cx="983880" cy="784080"/>
          </a:xfrm>
          <a:prstGeom prst="rect">
            <a:avLst/>
          </a:prstGeom>
          <a:ln w="0">
            <a:noFill/>
          </a:ln>
        </p:spPr>
      </p:pic>
      <p:sp>
        <p:nvSpPr>
          <p:cNvPr id="852" name="Proceso alternativo 13"/>
          <p:cNvSpPr/>
          <p:nvPr/>
        </p:nvSpPr>
        <p:spPr>
          <a:xfrm>
            <a:off x="4844880" y="573480"/>
            <a:ext cx="1941480" cy="123228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solidFill>
              <a:srgbClr val="B16D0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X</a:t>
            </a: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 2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3" name="Imagen 14"/>
          <p:cNvPicPr/>
          <p:nvPr/>
        </p:nvPicPr>
        <p:blipFill>
          <a:blip r:embed="rId5"/>
          <a:stretch/>
        </p:blipFill>
        <p:spPr>
          <a:xfrm>
            <a:off x="4987080" y="671040"/>
            <a:ext cx="842040" cy="1094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title" idx="4294967295"/>
          </p:nvPr>
        </p:nvSpPr>
        <p:spPr>
          <a:xfrm>
            <a:off x="0" y="793750"/>
            <a:ext cx="9612313" cy="107950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4800" b="1" strike="noStrike" spc="-1">
                <a:solidFill>
                  <a:srgbClr val="000000"/>
                </a:solidFill>
                <a:latin typeface="Trebuchet MS"/>
              </a:rPr>
              <a:t>The Bourbons Monarchy </a:t>
            </a:r>
            <a:endParaRPr lang="es-E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5" name="AutoShape 2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FFFFFF"/>
              </a:solidFill>
              <a:latin typeface="Trebuchet MS"/>
              <a:ea typeface="DejaVu Sans"/>
            </a:endParaRPr>
          </a:p>
        </p:txBody>
      </p:sp>
      <p:pic>
        <p:nvPicPr>
          <p:cNvPr id="856" name="Picture 8" descr="Bourbonen-Dynastie - Timeline Spiele"/>
          <p:cNvPicPr/>
          <p:nvPr/>
        </p:nvPicPr>
        <p:blipFill>
          <a:blip r:embed="rId2"/>
          <a:stretch/>
        </p:blipFill>
        <p:spPr>
          <a:xfrm>
            <a:off x="310680" y="2076840"/>
            <a:ext cx="8795520" cy="4397040"/>
          </a:xfrm>
          <a:prstGeom prst="rect">
            <a:avLst/>
          </a:prstGeom>
          <a:ln w="0">
            <a:noFill/>
          </a:ln>
        </p:spPr>
      </p:pic>
      <p:pic>
        <p:nvPicPr>
          <p:cNvPr id="857" name="Picture 6" descr="Casa de Borbón-Parma - Wikiwand"/>
          <p:cNvPicPr/>
          <p:nvPr/>
        </p:nvPicPr>
        <p:blipFill>
          <a:blip r:embed="rId3"/>
          <a:stretch/>
        </p:blipFill>
        <p:spPr>
          <a:xfrm>
            <a:off x="8718480" y="1334160"/>
            <a:ext cx="3574080" cy="5190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346 Imagen"/>
          <p:cNvPicPr/>
          <p:nvPr/>
        </p:nvPicPr>
        <p:blipFill>
          <a:blip r:embed="rId2"/>
          <a:stretch/>
        </p:blipFill>
        <p:spPr>
          <a:xfrm rot="6000">
            <a:off x="1885149" y="2079117"/>
            <a:ext cx="8528400" cy="4582080"/>
          </a:xfrm>
          <a:prstGeom prst="rect">
            <a:avLst/>
          </a:prstGeom>
          <a:ln w="0">
            <a:noFill/>
          </a:ln>
        </p:spPr>
      </p:pic>
      <p:sp>
        <p:nvSpPr>
          <p:cNvPr id="348" name="PlaceHolder 3"/>
          <p:cNvSpPr/>
          <p:nvPr/>
        </p:nvSpPr>
        <p:spPr>
          <a:xfrm>
            <a:off x="1238216" y="285728"/>
            <a:ext cx="9612720" cy="191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5400" b="1" i="1" strike="noStrike" spc="-1" dirty="0">
                <a:solidFill>
                  <a:srgbClr val="000000"/>
                </a:solidFill>
                <a:latin typeface="Comic Sans MS"/>
              </a:rPr>
              <a:t>Time line of </a:t>
            </a:r>
            <a:r>
              <a:rPr sz="5400"/>
              <a:t/>
            </a:r>
            <a:br>
              <a:rPr sz="5400"/>
            </a:br>
            <a:r>
              <a:rPr lang="es-ES" sz="5400" b="1" i="1" strike="noStrike" spc="-1" dirty="0">
                <a:solidFill>
                  <a:srgbClr val="000000"/>
                </a:solidFill>
                <a:latin typeface="Comic Sans MS"/>
              </a:rPr>
              <a:t>Pre-</a:t>
            </a:r>
            <a:r>
              <a:rPr lang="es-ES" sz="5400" b="1" i="1" strike="noStrike" spc="-1" dirty="0" err="1">
                <a:solidFill>
                  <a:srgbClr val="000000"/>
                </a:solidFill>
                <a:latin typeface="Comic Sans MS"/>
              </a:rPr>
              <a:t>history</a:t>
            </a:r>
            <a:r>
              <a:rPr lang="es-ES" sz="5400" b="1" i="1" strike="noStrike" spc="-1" dirty="0">
                <a:solidFill>
                  <a:srgbClr val="000000"/>
                </a:solidFill>
                <a:latin typeface="Comic Sans MS"/>
              </a:rPr>
              <a:t> and </a:t>
            </a:r>
            <a:r>
              <a:rPr lang="es-ES" sz="5400" b="1" i="1" strike="noStrike" spc="-1" dirty="0" err="1">
                <a:solidFill>
                  <a:srgbClr val="000000"/>
                </a:solidFill>
                <a:latin typeface="Comic Sans MS"/>
              </a:rPr>
              <a:t>History</a:t>
            </a:r>
            <a:endParaRPr lang="es-ES" sz="5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348 Rectángulo"/>
          <p:cNvSpPr/>
          <p:nvPr/>
        </p:nvSpPr>
        <p:spPr>
          <a:xfrm>
            <a:off x="7926840" y="4472640"/>
            <a:ext cx="899640" cy="533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050" b="1" strike="noStrike" spc="-1">
                <a:solidFill>
                  <a:srgbClr val="000000"/>
                </a:solidFill>
                <a:latin typeface="Arial"/>
              </a:rPr>
              <a:t>EARLY MODERN AGE</a:t>
            </a:r>
            <a:endParaRPr lang="es-E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349 Rectángulo"/>
          <p:cNvSpPr/>
          <p:nvPr/>
        </p:nvSpPr>
        <p:spPr>
          <a:xfrm>
            <a:off x="9000000" y="4505760"/>
            <a:ext cx="1079640" cy="533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Arial"/>
              </a:rPr>
              <a:t>MODERN 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Arial"/>
              </a:rPr>
              <a:t>AGE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PlaceHolder 1"/>
          <p:cNvSpPr>
            <a:spLocks noGrp="1"/>
          </p:cNvSpPr>
          <p:nvPr>
            <p:ph type="title" idx="4294967295"/>
          </p:nvPr>
        </p:nvSpPr>
        <p:spPr>
          <a:xfrm>
            <a:off x="0" y="860425"/>
            <a:ext cx="2165350" cy="547688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txBody>
          <a:bodyPr lIns="90000" tIns="45000" rIns="90000" bIns="45000" anchor="ctr">
            <a:normAutofit fontScale="93000"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</a:rPr>
              <a:t>Felipe V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9" name="Picture 2" descr="Biografia de Felipe V"/>
          <p:cNvPicPr/>
          <p:nvPr/>
        </p:nvPicPr>
        <p:blipFill>
          <a:blip r:embed="rId2"/>
          <a:stretch/>
        </p:blipFill>
        <p:spPr>
          <a:xfrm>
            <a:off x="200160" y="1653480"/>
            <a:ext cx="5191200" cy="5104440"/>
          </a:xfrm>
          <a:prstGeom prst="rect">
            <a:avLst/>
          </a:prstGeom>
          <a:ln w="57150">
            <a:solidFill>
              <a:srgbClr val="92D050"/>
            </a:solidFill>
            <a:round/>
          </a:ln>
        </p:spPr>
      </p:pic>
      <p:pic>
        <p:nvPicPr>
          <p:cNvPr id="860" name="Picture 2" descr="Queen Maria Luisa of Spain, Princess of Savoy.jpg"/>
          <p:cNvPicPr/>
          <p:nvPr/>
        </p:nvPicPr>
        <p:blipFill>
          <a:blip r:embed="rId3"/>
          <a:stretch/>
        </p:blipFill>
        <p:spPr>
          <a:xfrm>
            <a:off x="5546160" y="1765440"/>
            <a:ext cx="3150720" cy="4046400"/>
          </a:xfrm>
          <a:prstGeom prst="rect">
            <a:avLst/>
          </a:prstGeom>
          <a:ln w="0">
            <a:noFill/>
          </a:ln>
        </p:spPr>
      </p:pic>
      <p:pic>
        <p:nvPicPr>
          <p:cNvPr id="861" name="Picture 4" descr="Isabel de Farnesio.jpg"/>
          <p:cNvPicPr/>
          <p:nvPr/>
        </p:nvPicPr>
        <p:blipFill>
          <a:blip r:embed="rId4"/>
          <a:stretch/>
        </p:blipFill>
        <p:spPr>
          <a:xfrm>
            <a:off x="9014400" y="1765440"/>
            <a:ext cx="2890080" cy="4046400"/>
          </a:xfrm>
          <a:prstGeom prst="rect">
            <a:avLst/>
          </a:prstGeom>
          <a:ln w="0">
            <a:noFill/>
          </a:ln>
        </p:spPr>
      </p:pic>
      <p:sp>
        <p:nvSpPr>
          <p:cNvPr id="862" name="Título 1"/>
          <p:cNvSpPr/>
          <p:nvPr/>
        </p:nvSpPr>
        <p:spPr>
          <a:xfrm>
            <a:off x="6008400" y="615960"/>
            <a:ext cx="2164680" cy="103644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María Luisa de Saboya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3" name="Título 1"/>
          <p:cNvSpPr/>
          <p:nvPr/>
        </p:nvSpPr>
        <p:spPr>
          <a:xfrm>
            <a:off x="9376920" y="615960"/>
            <a:ext cx="2164680" cy="103644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Isabel de Farnesio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CuadroTexto 8"/>
          <p:cNvSpPr/>
          <p:nvPr/>
        </p:nvSpPr>
        <p:spPr>
          <a:xfrm>
            <a:off x="1358280" y="5966280"/>
            <a:ext cx="251928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1700 - 1746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65" name="Picture 6" descr="Colección de Gifs ®: IMÁGENES DE CORONAS DE REY Y REINA"/>
          <p:cNvPicPr/>
          <p:nvPr/>
        </p:nvPicPr>
        <p:blipFill>
          <a:blip r:embed="rId5" cstate="print"/>
          <a:stretch/>
        </p:blipFill>
        <p:spPr>
          <a:xfrm rot="19996800">
            <a:off x="865080" y="5420160"/>
            <a:ext cx="983880" cy="78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Picture 4" descr="Archivo:FerdinandVI.jpg - Wikipedia, la enciclopedia libre"/>
          <p:cNvPicPr/>
          <p:nvPr/>
        </p:nvPicPr>
        <p:blipFill>
          <a:blip r:embed="rId2"/>
          <a:srcRect l="7169" r="7769"/>
          <a:stretch/>
        </p:blipFill>
        <p:spPr>
          <a:xfrm>
            <a:off x="2738520" y="1763280"/>
            <a:ext cx="2727720" cy="3264840"/>
          </a:xfrm>
          <a:prstGeom prst="rect">
            <a:avLst/>
          </a:prstGeom>
          <a:ln w="0">
            <a:noFill/>
          </a:ln>
        </p:spPr>
      </p:pic>
      <p:sp>
        <p:nvSpPr>
          <p:cNvPr id="867" name="PlaceHolder 1"/>
          <p:cNvSpPr>
            <a:spLocks noGrp="1"/>
          </p:cNvSpPr>
          <p:nvPr>
            <p:ph type="title" idx="4294967295"/>
          </p:nvPr>
        </p:nvSpPr>
        <p:spPr>
          <a:xfrm>
            <a:off x="0" y="842963"/>
            <a:ext cx="1535113" cy="574675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txBody>
          <a:bodyPr lIns="90000" tIns="45000" rIns="90000" bIns="45000" anchor="ctr">
            <a:normAutofit fontScale="98000"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Trebuchet MS"/>
              </a:rPr>
              <a:t>Luis I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8" name="Picture 2" descr="Luis I de España &amp;amp;quot;el breve&amp;amp;quot;"/>
          <p:cNvPicPr/>
          <p:nvPr/>
        </p:nvPicPr>
        <p:blipFill>
          <a:blip r:embed="rId3"/>
          <a:srcRect l="11866" t="246" r="2354" b="13790"/>
          <a:stretch/>
        </p:blipFill>
        <p:spPr>
          <a:xfrm>
            <a:off x="137880" y="1763280"/>
            <a:ext cx="2599200" cy="3264840"/>
          </a:xfrm>
          <a:prstGeom prst="rect">
            <a:avLst/>
          </a:prstGeom>
          <a:ln w="0">
            <a:noFill/>
          </a:ln>
        </p:spPr>
      </p:pic>
      <p:sp>
        <p:nvSpPr>
          <p:cNvPr id="869" name="Título 1"/>
          <p:cNvSpPr/>
          <p:nvPr/>
        </p:nvSpPr>
        <p:spPr>
          <a:xfrm>
            <a:off x="2779920" y="843480"/>
            <a:ext cx="2686320" cy="59148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Fernando VI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0" name="Título 1"/>
          <p:cNvSpPr/>
          <p:nvPr/>
        </p:nvSpPr>
        <p:spPr>
          <a:xfrm>
            <a:off x="6388560" y="684360"/>
            <a:ext cx="2059920" cy="87300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Carlos III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1" name="Picture 6" descr="Carlos III, el rey más aburrido de Europa"/>
          <p:cNvPicPr/>
          <p:nvPr/>
        </p:nvPicPr>
        <p:blipFill>
          <a:blip r:embed="rId4"/>
          <a:srcRect l="20679" r="26122" b="390"/>
          <a:stretch/>
        </p:blipFill>
        <p:spPr>
          <a:xfrm>
            <a:off x="5908320" y="1763280"/>
            <a:ext cx="3019680" cy="3713400"/>
          </a:xfrm>
          <a:prstGeom prst="rect">
            <a:avLst/>
          </a:prstGeom>
          <a:ln w="57150">
            <a:solidFill>
              <a:srgbClr val="92D050"/>
            </a:solidFill>
            <a:round/>
          </a:ln>
        </p:spPr>
      </p:pic>
      <p:sp>
        <p:nvSpPr>
          <p:cNvPr id="872" name="Título 1"/>
          <p:cNvSpPr/>
          <p:nvPr/>
        </p:nvSpPr>
        <p:spPr>
          <a:xfrm>
            <a:off x="9130320" y="703080"/>
            <a:ext cx="2774520" cy="85500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s-ES" sz="32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Bárbara de Braganza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3" name="Picture 2" descr="https://upload.wikimedia.org/wikipedia/commons/thumb/d/d4/Maria_Amalia_of_Saxony%2C_Queen_consort_of_Naples_and_Sicily%3B_Queen_consort_of_Spain.jpg/800px-Maria_Amalia_of_Saxony%2C_Queen_consort_of_Naples_and_Sicily%3B_Queen_consort_of_Spain.jpg"/>
          <p:cNvPicPr/>
          <p:nvPr/>
        </p:nvPicPr>
        <p:blipFill>
          <a:blip r:embed="rId5"/>
          <a:srcRect l="32683" t="26484" r="24529" b="34824"/>
          <a:stretch/>
        </p:blipFill>
        <p:spPr>
          <a:xfrm>
            <a:off x="9019800" y="1763280"/>
            <a:ext cx="2996280" cy="3722040"/>
          </a:xfrm>
          <a:prstGeom prst="rect">
            <a:avLst/>
          </a:prstGeom>
          <a:ln w="0">
            <a:noFill/>
          </a:ln>
        </p:spPr>
      </p:pic>
      <p:sp>
        <p:nvSpPr>
          <p:cNvPr id="874" name="CuadroTexto 10"/>
          <p:cNvSpPr/>
          <p:nvPr/>
        </p:nvSpPr>
        <p:spPr>
          <a:xfrm>
            <a:off x="650880" y="4736880"/>
            <a:ext cx="124380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1724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5" name="CuadroTexto 11"/>
          <p:cNvSpPr/>
          <p:nvPr/>
        </p:nvSpPr>
        <p:spPr>
          <a:xfrm>
            <a:off x="2863440" y="4771800"/>
            <a:ext cx="251928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1746 - 1759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6" name="CuadroTexto 12"/>
          <p:cNvSpPr/>
          <p:nvPr/>
        </p:nvSpPr>
        <p:spPr>
          <a:xfrm>
            <a:off x="6158520" y="5389920"/>
            <a:ext cx="251928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1759 - 1788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PlaceHolder 1"/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4897438" cy="67310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0" strike="noStrike" spc="-1">
                <a:solidFill>
                  <a:srgbClr val="000000"/>
                </a:solidFill>
                <a:latin typeface="Trebuchet MS"/>
              </a:rPr>
              <a:t>Carlos IV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8" name="Picture 2" descr="Carlos IV | Real Academia de la Historia"/>
          <p:cNvPicPr/>
          <p:nvPr/>
        </p:nvPicPr>
        <p:blipFill>
          <a:blip r:embed="rId2"/>
          <a:srcRect l="14636" r="17245"/>
          <a:stretch/>
        </p:blipFill>
        <p:spPr>
          <a:xfrm>
            <a:off x="680400" y="1805760"/>
            <a:ext cx="4898160" cy="4797000"/>
          </a:xfrm>
          <a:prstGeom prst="rect">
            <a:avLst/>
          </a:prstGeom>
          <a:ln w="0">
            <a:noFill/>
          </a:ln>
        </p:spPr>
      </p:pic>
      <p:pic>
        <p:nvPicPr>
          <p:cNvPr id="879" name="Picture 2" descr="María Luisa de Parma, reina de España.jpg"/>
          <p:cNvPicPr/>
          <p:nvPr/>
        </p:nvPicPr>
        <p:blipFill>
          <a:blip r:embed="rId3"/>
          <a:srcRect l="2658" t="10819" b="24084"/>
          <a:stretch/>
        </p:blipFill>
        <p:spPr>
          <a:xfrm>
            <a:off x="6157800" y="1805760"/>
            <a:ext cx="5207760" cy="4797000"/>
          </a:xfrm>
          <a:prstGeom prst="rect">
            <a:avLst/>
          </a:prstGeom>
          <a:ln w="0">
            <a:noFill/>
          </a:ln>
        </p:spPr>
      </p:pic>
      <p:sp>
        <p:nvSpPr>
          <p:cNvPr id="880" name="Título 1"/>
          <p:cNvSpPr/>
          <p:nvPr/>
        </p:nvSpPr>
        <p:spPr>
          <a:xfrm>
            <a:off x="6312240" y="756720"/>
            <a:ext cx="4898160" cy="67176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36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María Luisa de Parma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1" name="Imagen 2"/>
          <p:cNvPicPr/>
          <p:nvPr/>
        </p:nvPicPr>
        <p:blipFill>
          <a:blip r:embed="rId4"/>
          <a:srcRect r="5549" b="23143"/>
          <a:stretch/>
        </p:blipFill>
        <p:spPr>
          <a:xfrm>
            <a:off x="157680" y="5486400"/>
            <a:ext cx="955080" cy="1116360"/>
          </a:xfrm>
          <a:prstGeom prst="rect">
            <a:avLst/>
          </a:prstGeom>
          <a:ln w="0">
            <a:noFill/>
          </a:ln>
        </p:spPr>
      </p:pic>
      <p:sp>
        <p:nvSpPr>
          <p:cNvPr id="882" name="Título 1"/>
          <p:cNvSpPr/>
          <p:nvPr/>
        </p:nvSpPr>
        <p:spPr>
          <a:xfrm>
            <a:off x="102240" y="4867920"/>
            <a:ext cx="1209240" cy="47628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28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Godoy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3" name="CuadroTexto 7"/>
          <p:cNvSpPr/>
          <p:nvPr/>
        </p:nvSpPr>
        <p:spPr>
          <a:xfrm>
            <a:off x="1869840" y="6045120"/>
            <a:ext cx="251928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1788 - 1808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PlaceHolder 1"/>
          <p:cNvSpPr>
            <a:spLocks noGrp="1"/>
          </p:cNvSpPr>
          <p:nvPr>
            <p:ph type="title" idx="4294967295"/>
          </p:nvPr>
        </p:nvSpPr>
        <p:spPr>
          <a:xfrm>
            <a:off x="0" y="4970463"/>
            <a:ext cx="9599613" cy="13017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4400" b="1" strike="noStrike" spc="-1">
                <a:solidFill>
                  <a:srgbClr val="A1137C"/>
                </a:solidFill>
                <a:latin typeface="Garamond"/>
              </a:rPr>
              <a:t>The French Revolution</a:t>
            </a: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5" name="Imagen 59" descr="Image result for principio de la revolucion francesa"/>
          <p:cNvPicPr/>
          <p:nvPr/>
        </p:nvPicPr>
        <p:blipFill>
          <a:blip r:embed="rId2"/>
          <a:stretch/>
        </p:blipFill>
        <p:spPr>
          <a:xfrm>
            <a:off x="4241520" y="1397880"/>
            <a:ext cx="3282120" cy="3844800"/>
          </a:xfrm>
          <a:prstGeom prst="rect">
            <a:avLst/>
          </a:prstGeom>
          <a:ln w="190500" cap="sq">
            <a:solidFill>
              <a:srgbClr val="FF0000"/>
            </a:solidFill>
            <a:miter/>
          </a:ln>
          <a:effectLst>
            <a:outerShdw blurRad="25416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86" name="Título 24"/>
          <p:cNvSpPr/>
          <p:nvPr/>
        </p:nvSpPr>
        <p:spPr>
          <a:xfrm>
            <a:off x="1082520" y="286200"/>
            <a:ext cx="9600120" cy="130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400" b="1" strike="noStrike" spc="-1">
                <a:solidFill>
                  <a:srgbClr val="A1137C"/>
                </a:solidFill>
                <a:latin typeface="Garamond"/>
                <a:ea typeface="DejaVu Sans"/>
              </a:rPr>
              <a:t>1.789 A.C.</a:t>
            </a: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0" y="739775"/>
            <a:ext cx="4062413" cy="1081088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</a:rPr>
              <a:t>José I Bonaparte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8" name="Picture 2" descr="Archivo:José Bonaparte, rey de España (2).jpg - Wikipedia, la enciclopedia  libre"/>
          <p:cNvPicPr/>
          <p:nvPr/>
        </p:nvPicPr>
        <p:blipFill>
          <a:blip r:embed="rId2"/>
          <a:stretch/>
        </p:blipFill>
        <p:spPr>
          <a:xfrm>
            <a:off x="6230160" y="527040"/>
            <a:ext cx="4966200" cy="6220800"/>
          </a:xfrm>
          <a:prstGeom prst="rect">
            <a:avLst/>
          </a:prstGeom>
          <a:ln w="0">
            <a:noFill/>
          </a:ln>
        </p:spPr>
      </p:pic>
      <p:sp>
        <p:nvSpPr>
          <p:cNvPr id="889" name="CuadroTexto 3"/>
          <p:cNvSpPr/>
          <p:nvPr/>
        </p:nvSpPr>
        <p:spPr>
          <a:xfrm>
            <a:off x="4194720" y="5975640"/>
            <a:ext cx="262764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1808 - 1814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title" idx="4294967295"/>
          </p:nvPr>
        </p:nvSpPr>
        <p:spPr>
          <a:xfrm>
            <a:off x="0" y="912813"/>
            <a:ext cx="7291388" cy="5715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</a:rPr>
              <a:t>WAR OF INDEPENDENCE 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1" name="Picture 2" descr="La guerra de la independencia (1808"/>
          <p:cNvPicPr/>
          <p:nvPr/>
        </p:nvPicPr>
        <p:blipFill>
          <a:blip r:embed="rId2"/>
          <a:stretch/>
        </p:blipFill>
        <p:spPr>
          <a:xfrm>
            <a:off x="2579400" y="1464840"/>
            <a:ext cx="7020720" cy="526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PlaceHolder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9612313" cy="35909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8800" b="1" strike="noStrike" spc="-1">
                <a:solidFill>
                  <a:srgbClr val="FFFFFF"/>
                </a:solidFill>
                <a:latin typeface="Jokerman"/>
              </a:rPr>
              <a:t>The Modern Age in the Iberian Peninsula</a:t>
            </a:r>
            <a:endParaRPr lang="es-ES" sz="8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3" name="PlaceHolder 2"/>
          <p:cNvSpPr>
            <a:spLocks noGrp="1"/>
          </p:cNvSpPr>
          <p:nvPr>
            <p:ph idx="4294967295"/>
          </p:nvPr>
        </p:nvSpPr>
        <p:spPr>
          <a:xfrm>
            <a:off x="0" y="4711700"/>
            <a:ext cx="9612313" cy="10890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</a:rPr>
              <a:t>1.808 A.C. – TODAY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PlaceHolder 2"/>
          <p:cNvSpPr>
            <a:spLocks noGrp="1"/>
          </p:cNvSpPr>
          <p:nvPr>
            <p:ph idx="4294967295"/>
          </p:nvPr>
        </p:nvSpPr>
        <p:spPr>
          <a:xfrm>
            <a:off x="7532688" y="5124450"/>
            <a:ext cx="4659312" cy="14192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s-ES" sz="3200" b="1" strike="noStrike" spc="-1">
                <a:solidFill>
                  <a:srgbClr val="000000"/>
                </a:solidFill>
                <a:latin typeface="Garamond"/>
              </a:rPr>
              <a:t>The Industrial Revolution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6" name="Imagen 60"/>
          <p:cNvPicPr/>
          <p:nvPr/>
        </p:nvPicPr>
        <p:blipFill>
          <a:blip r:embed="rId2"/>
          <a:stretch/>
        </p:blipFill>
        <p:spPr>
          <a:xfrm>
            <a:off x="1598400" y="643680"/>
            <a:ext cx="9815040" cy="4906800"/>
          </a:xfrm>
          <a:prstGeom prst="rect">
            <a:avLst/>
          </a:prstGeom>
          <a:ln w="0">
            <a:noFill/>
          </a:ln>
        </p:spPr>
      </p:pic>
      <p:pic>
        <p:nvPicPr>
          <p:cNvPr id="897" name="Imagen 61"/>
          <p:cNvPicPr/>
          <p:nvPr/>
        </p:nvPicPr>
        <p:blipFill>
          <a:blip r:embed="rId3"/>
          <a:stretch/>
        </p:blipFill>
        <p:spPr>
          <a:xfrm>
            <a:off x="892440" y="4213440"/>
            <a:ext cx="4016160" cy="2007720"/>
          </a:xfrm>
          <a:prstGeom prst="rect">
            <a:avLst/>
          </a:prstGeom>
          <a:ln w="0">
            <a:noFill/>
          </a:ln>
        </p:spPr>
      </p:pic>
      <p:sp>
        <p:nvSpPr>
          <p:cNvPr id="898" name="Marcador de texto 9"/>
          <p:cNvSpPr/>
          <p:nvPr/>
        </p:nvSpPr>
        <p:spPr>
          <a:xfrm>
            <a:off x="4909680" y="5673960"/>
            <a:ext cx="1126440" cy="74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7000"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3200" b="1" strike="noStrike" spc="-1">
                <a:solidFill>
                  <a:srgbClr val="000000"/>
                </a:solidFill>
                <a:latin typeface="Garamond"/>
                <a:ea typeface="DejaVu Sans"/>
              </a:rPr>
              <a:t>Train</a:t>
            </a: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Imagen 62"/>
          <p:cNvPicPr/>
          <p:nvPr/>
        </p:nvPicPr>
        <p:blipFill>
          <a:blip r:embed="rId2"/>
          <a:stretch/>
        </p:blipFill>
        <p:spPr>
          <a:xfrm>
            <a:off x="1634040" y="799920"/>
            <a:ext cx="2958480" cy="22186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900" name="Imagen 63"/>
          <p:cNvPicPr/>
          <p:nvPr/>
        </p:nvPicPr>
        <p:blipFill>
          <a:blip r:embed="rId3"/>
          <a:stretch/>
        </p:blipFill>
        <p:spPr>
          <a:xfrm>
            <a:off x="712440" y="2624400"/>
            <a:ext cx="2318040" cy="1889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901" name="Imagen 64" descr="Image result for invencion del avion"/>
          <p:cNvPicPr/>
          <p:nvPr/>
        </p:nvPicPr>
        <p:blipFill>
          <a:blip r:embed="rId4"/>
          <a:stretch/>
        </p:blipFill>
        <p:spPr>
          <a:xfrm>
            <a:off x="1597320" y="4303080"/>
            <a:ext cx="2518560" cy="1349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902" name="Imagen 65"/>
          <p:cNvPicPr/>
          <p:nvPr/>
        </p:nvPicPr>
        <p:blipFill>
          <a:blip r:embed="rId5"/>
          <a:stretch/>
        </p:blipFill>
        <p:spPr>
          <a:xfrm>
            <a:off x="4490640" y="2000520"/>
            <a:ext cx="2795760" cy="1601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903" name="Imagen 66"/>
          <p:cNvPicPr/>
          <p:nvPr/>
        </p:nvPicPr>
        <p:blipFill>
          <a:blip r:embed="rId6"/>
          <a:stretch/>
        </p:blipFill>
        <p:spPr>
          <a:xfrm>
            <a:off x="4151160" y="3603240"/>
            <a:ext cx="2392920" cy="1794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904" name="Imagen 67"/>
          <p:cNvPicPr/>
          <p:nvPr/>
        </p:nvPicPr>
        <p:blipFill>
          <a:blip r:embed="rId7"/>
          <a:stretch/>
        </p:blipFill>
        <p:spPr>
          <a:xfrm>
            <a:off x="7287480" y="676080"/>
            <a:ext cx="3417120" cy="26481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905" name="Imagen 68"/>
          <p:cNvPicPr/>
          <p:nvPr/>
        </p:nvPicPr>
        <p:blipFill>
          <a:blip r:embed="rId8"/>
          <a:stretch/>
        </p:blipFill>
        <p:spPr>
          <a:xfrm>
            <a:off x="6593040" y="4196880"/>
            <a:ext cx="3154680" cy="1971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906" name="Imagen 69"/>
          <p:cNvPicPr/>
          <p:nvPr/>
        </p:nvPicPr>
        <p:blipFill>
          <a:blip r:embed="rId9"/>
          <a:stretch/>
        </p:blipFill>
        <p:spPr>
          <a:xfrm>
            <a:off x="8987400" y="3065400"/>
            <a:ext cx="2559600" cy="17060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Picture 2" descr="Fernando VII de España - Wikipedia, la enciclopedia libre"/>
          <p:cNvPicPr/>
          <p:nvPr/>
        </p:nvPicPr>
        <p:blipFill>
          <a:blip r:embed="rId2"/>
          <a:srcRect l="15742" b="28402"/>
          <a:stretch/>
        </p:blipFill>
        <p:spPr>
          <a:xfrm>
            <a:off x="872280" y="1595160"/>
            <a:ext cx="4407120" cy="5080320"/>
          </a:xfrm>
          <a:prstGeom prst="rect">
            <a:avLst/>
          </a:prstGeom>
          <a:ln w="57150">
            <a:solidFill>
              <a:srgbClr val="92D050"/>
            </a:solidFill>
            <a:round/>
          </a:ln>
        </p:spPr>
      </p:pic>
      <p:sp>
        <p:nvSpPr>
          <p:cNvPr id="908" name="PlaceHolder 1"/>
          <p:cNvSpPr>
            <a:spLocks noGrp="1"/>
          </p:cNvSpPr>
          <p:nvPr>
            <p:ph type="title" idx="4294967295"/>
          </p:nvPr>
        </p:nvSpPr>
        <p:spPr>
          <a:xfrm>
            <a:off x="0" y="558800"/>
            <a:ext cx="4408488" cy="747713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</a:rPr>
              <a:t>Fernando VII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9" name="Imagen 6"/>
          <p:cNvPicPr/>
          <p:nvPr/>
        </p:nvPicPr>
        <p:blipFill>
          <a:blip r:embed="rId3"/>
          <a:srcRect l="12864" t="3520" r="11183" b="29619"/>
          <a:stretch/>
        </p:blipFill>
        <p:spPr>
          <a:xfrm>
            <a:off x="6603840" y="1600200"/>
            <a:ext cx="4456800" cy="5075280"/>
          </a:xfrm>
          <a:prstGeom prst="rect">
            <a:avLst/>
          </a:prstGeom>
          <a:ln w="0">
            <a:noFill/>
          </a:ln>
        </p:spPr>
      </p:pic>
      <p:sp>
        <p:nvSpPr>
          <p:cNvPr id="910" name="Título 1"/>
          <p:cNvSpPr/>
          <p:nvPr/>
        </p:nvSpPr>
        <p:spPr>
          <a:xfrm>
            <a:off x="6603840" y="660240"/>
            <a:ext cx="4456440" cy="74808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66000"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María Cristina de Borbón dos Sicilias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1" name="CuadroTexto 9"/>
          <p:cNvSpPr/>
          <p:nvPr/>
        </p:nvSpPr>
        <p:spPr>
          <a:xfrm>
            <a:off x="2748960" y="6091920"/>
            <a:ext cx="275256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1814 - 1883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2" name="CuadroTexto 10"/>
          <p:cNvSpPr/>
          <p:nvPr/>
        </p:nvSpPr>
        <p:spPr>
          <a:xfrm>
            <a:off x="650160" y="6091920"/>
            <a:ext cx="131544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1808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idx="4294967295"/>
          </p:nvPr>
        </p:nvSpPr>
        <p:spPr>
          <a:xfrm>
            <a:off x="8096264" y="1357298"/>
            <a:ext cx="3500437" cy="153193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4800" b="1" strike="noStrike" spc="-1" dirty="0" err="1">
                <a:solidFill>
                  <a:schemeClr val="tx1"/>
                </a:solidFill>
                <a:latin typeface="Trebuchet MS"/>
              </a:rPr>
              <a:t>Human</a:t>
            </a:r>
            <a:r>
              <a:rPr lang="es-ES" sz="4800" b="1" strike="noStrike" spc="-1" dirty="0">
                <a:solidFill>
                  <a:schemeClr val="tx1"/>
                </a:solidFill>
                <a:latin typeface="Trebuchet MS"/>
              </a:rPr>
              <a:t> </a:t>
            </a:r>
            <a:r>
              <a:rPr lang="es-ES" sz="4800" b="1" strike="noStrike" spc="-1" dirty="0" err="1">
                <a:solidFill>
                  <a:schemeClr val="tx1"/>
                </a:solidFill>
                <a:latin typeface="Trebuchet MS"/>
              </a:rPr>
              <a:t>evolution</a:t>
            </a:r>
            <a:endParaRPr lang="es-ES" sz="48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352" name="Picture 2" descr="http://3.bp.blogspot.com/-PM5QejkpypM/UFY03Dz-ioI/AAAAAAAABrI/O01DbQHcP5o/s640/evolucin%2Bhumana.jpg"/>
          <p:cNvPicPr/>
          <p:nvPr/>
        </p:nvPicPr>
        <p:blipFill>
          <a:blip r:embed="rId2"/>
          <a:stretch/>
        </p:blipFill>
        <p:spPr>
          <a:xfrm>
            <a:off x="327600" y="372240"/>
            <a:ext cx="7335000" cy="590220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3" name="Picture 2" descr="Free Darwin Evolution Clipart in AI, SVG, EPS or PSD"/>
          <p:cNvPicPr/>
          <p:nvPr/>
        </p:nvPicPr>
        <p:blipFill>
          <a:blip r:embed="rId3"/>
          <a:stretch/>
        </p:blipFill>
        <p:spPr>
          <a:xfrm>
            <a:off x="7881950" y="3143248"/>
            <a:ext cx="3821040" cy="122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PlaceHolder 1"/>
          <p:cNvSpPr>
            <a:spLocks noGrp="1"/>
          </p:cNvSpPr>
          <p:nvPr>
            <p:ph type="title" idx="4294967295"/>
          </p:nvPr>
        </p:nvSpPr>
        <p:spPr>
          <a:xfrm>
            <a:off x="0" y="558800"/>
            <a:ext cx="4408488" cy="747713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</a:rPr>
              <a:t>Isabel II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4" name="Título 1"/>
          <p:cNvSpPr/>
          <p:nvPr/>
        </p:nvSpPr>
        <p:spPr>
          <a:xfrm>
            <a:off x="6603840" y="558720"/>
            <a:ext cx="4511160" cy="74808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Francisco de Asís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5" name="Picture 2" descr="Isabel II de España - Wikipedia, la enciclopedia libre"/>
          <p:cNvPicPr/>
          <p:nvPr/>
        </p:nvPicPr>
        <p:blipFill>
          <a:blip r:embed="rId2"/>
          <a:srcRect t="7370"/>
          <a:stretch/>
        </p:blipFill>
        <p:spPr>
          <a:xfrm>
            <a:off x="872280" y="1409760"/>
            <a:ext cx="4407120" cy="5264640"/>
          </a:xfrm>
          <a:prstGeom prst="rect">
            <a:avLst/>
          </a:prstGeom>
          <a:ln w="57150">
            <a:solidFill>
              <a:srgbClr val="92D050"/>
            </a:solidFill>
            <a:round/>
          </a:ln>
        </p:spPr>
      </p:pic>
      <p:pic>
        <p:nvPicPr>
          <p:cNvPr id="916" name="Imagen 1"/>
          <p:cNvPicPr/>
          <p:nvPr/>
        </p:nvPicPr>
        <p:blipFill>
          <a:blip r:embed="rId3"/>
          <a:srcRect l="4710" t="7590" r="6231" b="17400"/>
          <a:stretch/>
        </p:blipFill>
        <p:spPr>
          <a:xfrm>
            <a:off x="6591240" y="1409760"/>
            <a:ext cx="4523760" cy="5205240"/>
          </a:xfrm>
          <a:prstGeom prst="rect">
            <a:avLst/>
          </a:prstGeom>
          <a:ln w="0">
            <a:noFill/>
          </a:ln>
        </p:spPr>
      </p:pic>
      <p:sp>
        <p:nvSpPr>
          <p:cNvPr id="917" name="CuadroTexto 9"/>
          <p:cNvSpPr/>
          <p:nvPr/>
        </p:nvSpPr>
        <p:spPr>
          <a:xfrm>
            <a:off x="1921680" y="6031080"/>
            <a:ext cx="275256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1833 - 1868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PlaceHolder 1"/>
          <p:cNvSpPr>
            <a:spLocks noGrp="1"/>
          </p:cNvSpPr>
          <p:nvPr>
            <p:ph type="title" idx="4294967295"/>
          </p:nvPr>
        </p:nvSpPr>
        <p:spPr>
          <a:xfrm>
            <a:off x="0" y="581025"/>
            <a:ext cx="4406900" cy="7477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</a:rPr>
              <a:t>Amadeo de Saboya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9" name="CuadroTexto 9"/>
          <p:cNvSpPr/>
          <p:nvPr/>
        </p:nvSpPr>
        <p:spPr>
          <a:xfrm>
            <a:off x="4355640" y="6091560"/>
            <a:ext cx="275256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1870 - 1873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20" name="Imagen 2"/>
          <p:cNvPicPr/>
          <p:nvPr/>
        </p:nvPicPr>
        <p:blipFill>
          <a:blip r:embed="rId2"/>
          <a:stretch/>
        </p:blipFill>
        <p:spPr>
          <a:xfrm>
            <a:off x="3962160" y="1390320"/>
            <a:ext cx="3539160" cy="46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/>
          </p:cNvSpPr>
          <p:nvPr>
            <p:ph type="title" idx="4294967295"/>
          </p:nvPr>
        </p:nvSpPr>
        <p:spPr>
          <a:xfrm>
            <a:off x="9559925" y="2032000"/>
            <a:ext cx="2632075" cy="106521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200" b="1" strike="noStrike" spc="-1">
                <a:solidFill>
                  <a:srgbClr val="FFFFFF"/>
                </a:solidFill>
                <a:latin typeface="Trebuchet MS"/>
              </a:rPr>
              <a:t>PRIMERA</a:t>
            </a:r>
            <a:r>
              <a:rPr sz="3200"/>
              <a:t/>
            </a:r>
            <a:br>
              <a:rPr sz="3200"/>
            </a:br>
            <a:r>
              <a:rPr lang="es-ES" sz="3200" b="1" strike="noStrike" spc="-1">
                <a:solidFill>
                  <a:srgbClr val="FFFFFF"/>
                </a:solidFill>
                <a:latin typeface="Trebuchet MS"/>
              </a:rPr>
              <a:t>REPÚBLICA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22" name="Picture 2" descr="Primera República: La no celebración del 11 de febrero I + Historia"/>
          <p:cNvPicPr/>
          <p:nvPr/>
        </p:nvPicPr>
        <p:blipFill>
          <a:blip r:embed="rId2"/>
          <a:stretch/>
        </p:blipFill>
        <p:spPr>
          <a:xfrm>
            <a:off x="2705040" y="228600"/>
            <a:ext cx="5726520" cy="6447240"/>
          </a:xfrm>
          <a:prstGeom prst="rect">
            <a:avLst/>
          </a:prstGeom>
          <a:ln w="57150">
            <a:solidFill>
              <a:srgbClr val="7030A0"/>
            </a:solidFill>
            <a:round/>
          </a:ln>
        </p:spPr>
      </p:pic>
      <p:sp>
        <p:nvSpPr>
          <p:cNvPr id="923" name="Título 1"/>
          <p:cNvSpPr/>
          <p:nvPr/>
        </p:nvSpPr>
        <p:spPr>
          <a:xfrm>
            <a:off x="8770320" y="3452760"/>
            <a:ext cx="3230280" cy="10656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2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11 de febrero de 1873</a:t>
            </a:r>
            <a:endParaRPr lang="es-ES" sz="20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endParaRPr lang="es-ES" sz="20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s-ES" sz="2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29 de diciembre de 1874</a:t>
            </a:r>
            <a:endParaRPr lang="es-ES" sz="20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/>
          </p:cNvSpPr>
          <p:nvPr>
            <p:ph type="title" idx="4294967295"/>
          </p:nvPr>
        </p:nvSpPr>
        <p:spPr>
          <a:xfrm>
            <a:off x="0" y="558800"/>
            <a:ext cx="4408488" cy="747713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</a:rPr>
              <a:t>Alfonso XII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5" name="Título 1"/>
          <p:cNvSpPr/>
          <p:nvPr/>
        </p:nvSpPr>
        <p:spPr>
          <a:xfrm>
            <a:off x="6603840" y="558720"/>
            <a:ext cx="4511160" cy="74808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8500" lnSpcReduction="20000"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Maria Cristina de Austria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6" name="Picture 2" descr="Alfonso XII de España - Wikipedia, la enciclopedia libre"/>
          <p:cNvPicPr/>
          <p:nvPr/>
        </p:nvPicPr>
        <p:blipFill>
          <a:blip r:embed="rId2"/>
          <a:srcRect b="5065"/>
          <a:stretch/>
        </p:blipFill>
        <p:spPr>
          <a:xfrm>
            <a:off x="872280" y="1368000"/>
            <a:ext cx="4407120" cy="5236200"/>
          </a:xfrm>
          <a:prstGeom prst="rect">
            <a:avLst/>
          </a:prstGeom>
          <a:ln w="0">
            <a:noFill/>
          </a:ln>
        </p:spPr>
      </p:pic>
      <p:pic>
        <p:nvPicPr>
          <p:cNvPr id="927" name="Imagen 2"/>
          <p:cNvPicPr/>
          <p:nvPr/>
        </p:nvPicPr>
        <p:blipFill>
          <a:blip r:embed="rId3"/>
          <a:stretch/>
        </p:blipFill>
        <p:spPr>
          <a:xfrm>
            <a:off x="6645600" y="1341360"/>
            <a:ext cx="4428000" cy="5262840"/>
          </a:xfrm>
          <a:prstGeom prst="rect">
            <a:avLst/>
          </a:prstGeom>
          <a:ln w="0">
            <a:noFill/>
          </a:ln>
        </p:spPr>
      </p:pic>
      <p:sp>
        <p:nvSpPr>
          <p:cNvPr id="928" name="CuadroTexto 9"/>
          <p:cNvSpPr/>
          <p:nvPr/>
        </p:nvSpPr>
        <p:spPr>
          <a:xfrm>
            <a:off x="1699560" y="6080400"/>
            <a:ext cx="275256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1874 - 1885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PlaceHolder 1"/>
          <p:cNvSpPr>
            <a:spLocks noGrp="1"/>
          </p:cNvSpPr>
          <p:nvPr>
            <p:ph type="title" idx="4294967295"/>
          </p:nvPr>
        </p:nvSpPr>
        <p:spPr>
          <a:xfrm>
            <a:off x="0" y="558800"/>
            <a:ext cx="4408488" cy="747713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</a:rPr>
              <a:t>Alfonso XIII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0" name="Título 1"/>
          <p:cNvSpPr/>
          <p:nvPr/>
        </p:nvSpPr>
        <p:spPr>
          <a:xfrm>
            <a:off x="7025040" y="558720"/>
            <a:ext cx="4090320" cy="74808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66000"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Victoria Eugenia de Battenberg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1" name="Picture 2" descr="Biografia de Alfonso XIII"/>
          <p:cNvPicPr/>
          <p:nvPr/>
        </p:nvPicPr>
        <p:blipFill>
          <a:blip r:embed="rId2"/>
          <a:srcRect l="7442" t="-869" b="869"/>
          <a:stretch/>
        </p:blipFill>
        <p:spPr>
          <a:xfrm>
            <a:off x="812880" y="1513440"/>
            <a:ext cx="4466520" cy="4997880"/>
          </a:xfrm>
          <a:prstGeom prst="rect">
            <a:avLst/>
          </a:prstGeom>
          <a:ln w="0">
            <a:noFill/>
          </a:ln>
        </p:spPr>
      </p:pic>
      <p:pic>
        <p:nvPicPr>
          <p:cNvPr id="932" name="Picture 2" descr="Queen Victoria Eugenia of Spain by Kaulak.jpg"/>
          <p:cNvPicPr/>
          <p:nvPr/>
        </p:nvPicPr>
        <p:blipFill>
          <a:blip r:embed="rId3"/>
          <a:srcRect l="15765" t="3997" r="20352" b="34469"/>
          <a:stretch/>
        </p:blipFill>
        <p:spPr>
          <a:xfrm>
            <a:off x="7025040" y="1446480"/>
            <a:ext cx="4090320" cy="5131440"/>
          </a:xfrm>
          <a:prstGeom prst="rect">
            <a:avLst/>
          </a:prstGeom>
          <a:ln w="0">
            <a:noFill/>
          </a:ln>
        </p:spPr>
      </p:pic>
      <p:sp>
        <p:nvSpPr>
          <p:cNvPr id="933" name="CuadroTexto 9"/>
          <p:cNvSpPr/>
          <p:nvPr/>
        </p:nvSpPr>
        <p:spPr>
          <a:xfrm>
            <a:off x="1699560" y="6080400"/>
            <a:ext cx="275256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1886 - 1931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PlaceHolder 1"/>
          <p:cNvSpPr>
            <a:spLocks noGrp="1"/>
          </p:cNvSpPr>
          <p:nvPr>
            <p:ph type="title" idx="4294967295"/>
          </p:nvPr>
        </p:nvSpPr>
        <p:spPr>
          <a:xfrm>
            <a:off x="9115425" y="369888"/>
            <a:ext cx="3076575" cy="124618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200" b="1" strike="noStrike" spc="-1">
                <a:solidFill>
                  <a:srgbClr val="FFFFFF"/>
                </a:solidFill>
                <a:latin typeface="Trebuchet MS"/>
              </a:rPr>
              <a:t>SEGUNDA</a:t>
            </a:r>
            <a:r>
              <a:rPr sz="3200"/>
              <a:t/>
            </a:r>
            <a:br>
              <a:rPr sz="3200"/>
            </a:br>
            <a:r>
              <a:rPr lang="es-ES" sz="3200" b="1" strike="noStrike" spc="-1">
                <a:solidFill>
                  <a:srgbClr val="FFFFFF"/>
                </a:solidFill>
                <a:latin typeface="Trebuchet MS"/>
              </a:rPr>
              <a:t>REPÚBLICA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35" name="Picture 2" descr="14 de abril: 81 aniversario de la proclamación de la II República Española.  | Croma Cultura"/>
          <p:cNvPicPr/>
          <p:nvPr/>
        </p:nvPicPr>
        <p:blipFill>
          <a:blip r:embed="rId2"/>
          <a:stretch/>
        </p:blipFill>
        <p:spPr>
          <a:xfrm>
            <a:off x="698400" y="121680"/>
            <a:ext cx="4801320" cy="6481080"/>
          </a:xfrm>
          <a:prstGeom prst="rect">
            <a:avLst/>
          </a:prstGeom>
          <a:ln w="57150">
            <a:solidFill>
              <a:srgbClr val="92D050"/>
            </a:solidFill>
            <a:round/>
          </a:ln>
        </p:spPr>
      </p:pic>
      <p:sp>
        <p:nvSpPr>
          <p:cNvPr id="936" name="Título 1"/>
          <p:cNvSpPr/>
          <p:nvPr/>
        </p:nvSpPr>
        <p:spPr>
          <a:xfrm>
            <a:off x="5978520" y="1840680"/>
            <a:ext cx="3524040" cy="10656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2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14 de abril de 1931</a:t>
            </a:r>
            <a:endParaRPr lang="es-ES" sz="28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GB" sz="2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 1 de abril de 1939</a:t>
            </a:r>
            <a:endParaRPr lang="es-ES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37" name="Imagen 3"/>
          <p:cNvPicPr/>
          <p:nvPr/>
        </p:nvPicPr>
        <p:blipFill>
          <a:blip r:embed="rId3"/>
          <a:stretch/>
        </p:blipFill>
        <p:spPr>
          <a:xfrm>
            <a:off x="7535160" y="3619080"/>
            <a:ext cx="2983320" cy="2983320"/>
          </a:xfrm>
          <a:prstGeom prst="rect">
            <a:avLst/>
          </a:prstGeom>
          <a:ln w="0">
            <a:noFill/>
          </a:ln>
        </p:spPr>
      </p:pic>
      <p:pic>
        <p:nvPicPr>
          <p:cNvPr id="938" name="Imagen 6"/>
          <p:cNvPicPr/>
          <p:nvPr/>
        </p:nvPicPr>
        <p:blipFill>
          <a:blip r:embed="rId4"/>
          <a:stretch/>
        </p:blipFill>
        <p:spPr>
          <a:xfrm rot="19627200">
            <a:off x="6196680" y="4859280"/>
            <a:ext cx="1455480" cy="873720"/>
          </a:xfrm>
          <a:prstGeom prst="rect">
            <a:avLst/>
          </a:prstGeom>
          <a:ln w="0">
            <a:noFill/>
          </a:ln>
        </p:spPr>
      </p:pic>
      <p:pic>
        <p:nvPicPr>
          <p:cNvPr id="939" name="Imagen 7"/>
          <p:cNvPicPr/>
          <p:nvPr/>
        </p:nvPicPr>
        <p:blipFill>
          <a:blip r:embed="rId5" cstate="print"/>
          <a:stretch/>
        </p:blipFill>
        <p:spPr>
          <a:xfrm rot="1998600">
            <a:off x="10552680" y="4864680"/>
            <a:ext cx="12938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Picture 2" descr="LA DICTADURA FRANQUISTA: EL FRANQUISMO - YouTube"/>
          <p:cNvPicPr/>
          <p:nvPr/>
        </p:nvPicPr>
        <p:blipFill>
          <a:blip r:embed="rId2"/>
          <a:stretch/>
        </p:blipFill>
        <p:spPr>
          <a:xfrm>
            <a:off x="350280" y="290880"/>
            <a:ext cx="11086200" cy="6235560"/>
          </a:xfrm>
          <a:prstGeom prst="rect">
            <a:avLst/>
          </a:prstGeom>
          <a:ln w="57150">
            <a:solidFill>
              <a:srgbClr val="000000"/>
            </a:solidFill>
            <a:round/>
          </a:ln>
        </p:spPr>
      </p:pic>
      <p:sp>
        <p:nvSpPr>
          <p:cNvPr id="941" name="PlaceHolder 1"/>
          <p:cNvSpPr>
            <a:spLocks noGrp="1"/>
          </p:cNvSpPr>
          <p:nvPr>
            <p:ph type="title" idx="4294967295"/>
          </p:nvPr>
        </p:nvSpPr>
        <p:spPr>
          <a:xfrm>
            <a:off x="9272588" y="4381500"/>
            <a:ext cx="2919412" cy="2308225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200" b="1" strike="noStrike" spc="-1">
                <a:solidFill>
                  <a:srgbClr val="FFFFFF"/>
                </a:solidFill>
                <a:latin typeface="Trebuchet MS"/>
              </a:rPr>
              <a:t>DICTADURA</a:t>
            </a:r>
            <a:r>
              <a:rPr sz="3200"/>
              <a:t/>
            </a:r>
            <a:br>
              <a:rPr sz="3200"/>
            </a:br>
            <a:r>
              <a:rPr lang="es-ES" sz="3200" b="1" strike="noStrike" spc="-1">
                <a:solidFill>
                  <a:srgbClr val="FFFFFF"/>
                </a:solidFill>
                <a:latin typeface="Trebuchet MS"/>
              </a:rPr>
              <a:t>1939 - 1975 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PlaceHolder 1"/>
          <p:cNvSpPr>
            <a:spLocks noGrp="1"/>
          </p:cNvSpPr>
          <p:nvPr>
            <p:ph type="title" idx="4294967295"/>
          </p:nvPr>
        </p:nvSpPr>
        <p:spPr>
          <a:xfrm>
            <a:off x="0" y="723900"/>
            <a:ext cx="5294313" cy="747713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</a:rPr>
              <a:t>Juan Carlos I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3" name="Título 1"/>
          <p:cNvSpPr/>
          <p:nvPr/>
        </p:nvSpPr>
        <p:spPr>
          <a:xfrm>
            <a:off x="6400800" y="723240"/>
            <a:ext cx="4834440" cy="74808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Sofía de Grecia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4" name="Picture 2" descr="Biografia de Juan Carlos I"/>
          <p:cNvPicPr/>
          <p:nvPr/>
        </p:nvPicPr>
        <p:blipFill>
          <a:blip r:embed="rId2"/>
          <a:stretch/>
        </p:blipFill>
        <p:spPr>
          <a:xfrm>
            <a:off x="640080" y="1682640"/>
            <a:ext cx="5294160" cy="4998240"/>
          </a:xfrm>
          <a:prstGeom prst="rect">
            <a:avLst/>
          </a:prstGeom>
          <a:ln w="57150">
            <a:solidFill>
              <a:srgbClr val="92D050"/>
            </a:solidFill>
            <a:round/>
          </a:ln>
        </p:spPr>
      </p:pic>
      <p:pic>
        <p:nvPicPr>
          <p:cNvPr id="945" name="Picture 4" descr="Biografia de Juan de Borbón"/>
          <p:cNvPicPr/>
          <p:nvPr/>
        </p:nvPicPr>
        <p:blipFill>
          <a:blip r:embed="rId3"/>
          <a:stretch/>
        </p:blipFill>
        <p:spPr>
          <a:xfrm>
            <a:off x="174240" y="5479920"/>
            <a:ext cx="1276200" cy="1200960"/>
          </a:xfrm>
          <a:prstGeom prst="rect">
            <a:avLst/>
          </a:prstGeom>
          <a:ln w="0">
            <a:noFill/>
          </a:ln>
        </p:spPr>
      </p:pic>
      <p:sp>
        <p:nvSpPr>
          <p:cNvPr id="946" name="Título 1"/>
          <p:cNvSpPr/>
          <p:nvPr/>
        </p:nvSpPr>
        <p:spPr>
          <a:xfrm>
            <a:off x="174240" y="4905720"/>
            <a:ext cx="1282680" cy="48096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2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Juan</a:t>
            </a:r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7" name="Picture 4" descr="Doña Letizia podría heredar estos vestidos de la reina Sofía - Foto 1"/>
          <p:cNvPicPr/>
          <p:nvPr/>
        </p:nvPicPr>
        <p:blipFill>
          <a:blip r:embed="rId4"/>
          <a:srcRect l="24546" t="239" r="21781" b="5344"/>
          <a:stretch/>
        </p:blipFill>
        <p:spPr>
          <a:xfrm>
            <a:off x="6400800" y="1682640"/>
            <a:ext cx="4834440" cy="5077800"/>
          </a:xfrm>
          <a:prstGeom prst="rect">
            <a:avLst/>
          </a:prstGeom>
          <a:ln w="0">
            <a:noFill/>
          </a:ln>
        </p:spPr>
      </p:pic>
      <p:sp>
        <p:nvSpPr>
          <p:cNvPr id="948" name="CuadroTexto 11"/>
          <p:cNvSpPr/>
          <p:nvPr/>
        </p:nvSpPr>
        <p:spPr>
          <a:xfrm>
            <a:off x="1699560" y="6080400"/>
            <a:ext cx="275256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1975 - 2014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PlaceHolder 1"/>
          <p:cNvSpPr>
            <a:spLocks noGrp="1"/>
          </p:cNvSpPr>
          <p:nvPr>
            <p:ph type="title" idx="4294967295"/>
          </p:nvPr>
        </p:nvSpPr>
        <p:spPr>
          <a:xfrm>
            <a:off x="0" y="723900"/>
            <a:ext cx="4298950" cy="747713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</a:rPr>
              <a:t>Felipe VI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0" name="Título 1"/>
          <p:cNvSpPr/>
          <p:nvPr/>
        </p:nvSpPr>
        <p:spPr>
          <a:xfrm>
            <a:off x="7025040" y="723240"/>
            <a:ext cx="4090320" cy="74808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36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Letizia</a:t>
            </a:r>
            <a:endParaRPr lang="es-E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1" name="Imagen 1"/>
          <p:cNvPicPr/>
          <p:nvPr/>
        </p:nvPicPr>
        <p:blipFill>
          <a:blip r:embed="rId2" cstate="print"/>
          <a:srcRect l="13739" t="7040" r="13264" b="28547"/>
          <a:stretch/>
        </p:blipFill>
        <p:spPr>
          <a:xfrm>
            <a:off x="809640" y="1682640"/>
            <a:ext cx="4298400" cy="5056920"/>
          </a:xfrm>
          <a:prstGeom prst="rect">
            <a:avLst/>
          </a:prstGeom>
          <a:ln w="57150">
            <a:solidFill>
              <a:srgbClr val="92D050"/>
            </a:solidFill>
            <a:round/>
          </a:ln>
        </p:spPr>
      </p:pic>
      <p:pic>
        <p:nvPicPr>
          <p:cNvPr id="952" name="Imagen 2"/>
          <p:cNvPicPr/>
          <p:nvPr/>
        </p:nvPicPr>
        <p:blipFill>
          <a:blip r:embed="rId3"/>
          <a:srcRect l="13528" t="635" r="13347" b="50459"/>
          <a:stretch/>
        </p:blipFill>
        <p:spPr>
          <a:xfrm>
            <a:off x="7025040" y="1682640"/>
            <a:ext cx="4256280" cy="4867200"/>
          </a:xfrm>
          <a:prstGeom prst="rect">
            <a:avLst/>
          </a:prstGeom>
          <a:ln w="0">
            <a:noFill/>
          </a:ln>
        </p:spPr>
      </p:pic>
      <p:sp>
        <p:nvSpPr>
          <p:cNvPr id="953" name="CuadroTexto 11"/>
          <p:cNvSpPr/>
          <p:nvPr/>
        </p:nvSpPr>
        <p:spPr>
          <a:xfrm>
            <a:off x="1699560" y="6080400"/>
            <a:ext cx="2752560" cy="577080"/>
          </a:xfrm>
          <a:prstGeom prst="rect">
            <a:avLst/>
          </a:prstGeom>
          <a:solidFill>
            <a:schemeClr val="tx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2014 - today</a:t>
            </a:r>
            <a:endParaRPr lang="es-ES" sz="3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Imagen 4"/>
          <p:cNvPicPr/>
          <p:nvPr/>
        </p:nvPicPr>
        <p:blipFill>
          <a:blip r:embed="rId2"/>
          <a:stretch/>
        </p:blipFill>
        <p:spPr>
          <a:xfrm>
            <a:off x="1535400" y="732600"/>
            <a:ext cx="9591480" cy="540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7162</TotalTime>
  <Words>1247</Words>
  <Application>LibreOffice/7.4.3.2$Windows_X86_64 LibreOffice_project/1048a8393ae2eeec98dff31b5c133c5f1d08b890</Application>
  <PresentationFormat>Personalizado</PresentationFormat>
  <Paragraphs>366</Paragraphs>
  <Slides>99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99</vt:i4>
      </vt:variant>
    </vt:vector>
  </HeadingPairs>
  <TitlesOfParts>
    <vt:vector size="100" baseType="lpstr">
      <vt:lpstr>Viajes</vt:lpstr>
      <vt:lpstr>HISTORY at the  iberian peninsula</vt:lpstr>
      <vt:lpstr>Diapositiva 2</vt:lpstr>
      <vt:lpstr>Diapositiva 3</vt:lpstr>
      <vt:lpstr>Diapositiva 4</vt:lpstr>
      <vt:lpstr>Diapositiva 5</vt:lpstr>
      <vt:lpstr>Diapositiva 6</vt:lpstr>
      <vt:lpstr>PREHISTORY  at the Iberian Peninsula</vt:lpstr>
      <vt:lpstr>Diapositiva 8</vt:lpstr>
      <vt:lpstr>Diapositiva 9</vt:lpstr>
      <vt:lpstr>Diapositiva 10</vt:lpstr>
      <vt:lpstr>Diapositiva 11</vt:lpstr>
      <vt:lpstr>Diapositiva 12</vt:lpstr>
      <vt:lpstr>Paleolithic (800.000 years ago – 10.000  years ago at the Iberian Peninsula)</vt:lpstr>
      <vt:lpstr>Neolithic ( 10.000 years ago – 7.000 years ago)</vt:lpstr>
      <vt:lpstr>Metal Ages ( 7.000 years ago – 2.500 years ago) </vt:lpstr>
      <vt:lpstr>Diapositiva 16</vt:lpstr>
      <vt:lpstr>Diapositiva 17</vt:lpstr>
      <vt:lpstr>Diapositiva 18</vt:lpstr>
      <vt:lpstr>HISTORY  at the Iberian Peninsula</vt:lpstr>
      <vt:lpstr>Ancient History IN THE IBERIAN PENINSULA</vt:lpstr>
      <vt:lpstr>Phoenicians, Greeks and Egiptians</vt:lpstr>
      <vt:lpstr>Egyptian empire</vt:lpstr>
      <vt:lpstr>Diapositiva 23</vt:lpstr>
      <vt:lpstr>Social Organisation and religion</vt:lpstr>
      <vt:lpstr>Egyptian writing</vt:lpstr>
      <vt:lpstr>Egyptian arquitecture</vt:lpstr>
      <vt:lpstr>Greek empire</vt:lpstr>
      <vt:lpstr>Diapositiva 28</vt:lpstr>
      <vt:lpstr>Social ORGANIZATION AND RELIGION</vt:lpstr>
      <vt:lpstr>Greek inventions</vt:lpstr>
      <vt:lpstr>Greek arquitecture</vt:lpstr>
      <vt:lpstr>Greek Sculpture</vt:lpstr>
      <vt:lpstr>Greek clay</vt:lpstr>
      <vt:lpstr>Roman Hispania</vt:lpstr>
      <vt:lpstr>Diapositiva 35</vt:lpstr>
      <vt:lpstr>Diapositiva 36</vt:lpstr>
      <vt:lpstr>                Year 0   according to our calendar</vt:lpstr>
      <vt:lpstr>Social organization and religion</vt:lpstr>
      <vt:lpstr>Romanisation</vt:lpstr>
      <vt:lpstr>Roman arquitecture and art</vt:lpstr>
      <vt:lpstr>Diapositiva 41</vt:lpstr>
      <vt:lpstr>Diapositiva 42</vt:lpstr>
      <vt:lpstr>END OF The  Roman Empire </vt:lpstr>
      <vt:lpstr>MIDDLE AGES</vt:lpstr>
      <vt:lpstr>Diapositiva 45</vt:lpstr>
      <vt:lpstr>CHRISTIAN EMPIRE</vt:lpstr>
      <vt:lpstr>Diapositiva 47</vt:lpstr>
      <vt:lpstr>Diapositiva 48</vt:lpstr>
      <vt:lpstr>570 AD</vt:lpstr>
      <vt:lpstr>Diapositiva 50</vt:lpstr>
      <vt:lpstr>Islamic empire</vt:lpstr>
      <vt:lpstr>Diapositiva 52</vt:lpstr>
      <vt:lpstr>Diapositiva 53</vt:lpstr>
      <vt:lpstr>Diapositiva 54</vt:lpstr>
      <vt:lpstr>Diapositiva 55</vt:lpstr>
      <vt:lpstr>Diapositiva 56</vt:lpstr>
      <vt:lpstr>Reconquista  (718 – 1492 AD) </vt:lpstr>
      <vt:lpstr>Christopher Columbus discovers America</vt:lpstr>
      <vt:lpstr>Diapositiva 59</vt:lpstr>
      <vt:lpstr>The Otoman Empire beats The Bizantine Empire in Constantinople </vt:lpstr>
      <vt:lpstr>Early Modern Age in the Iberian Peninsula</vt:lpstr>
      <vt:lpstr>Diapositiva 62</vt:lpstr>
      <vt:lpstr>Diapositiva 63</vt:lpstr>
      <vt:lpstr>Diapositiva 64</vt:lpstr>
      <vt:lpstr>Diapositiva 65</vt:lpstr>
      <vt:lpstr>Diapositiva 66</vt:lpstr>
      <vt:lpstr>The Austrias monarchy </vt:lpstr>
      <vt:lpstr>Diapositiva 68</vt:lpstr>
      <vt:lpstr>Explorers and conquerors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The Bourbons Monarchy </vt:lpstr>
      <vt:lpstr>Felipe V</vt:lpstr>
      <vt:lpstr>Luis I</vt:lpstr>
      <vt:lpstr>Carlos IV</vt:lpstr>
      <vt:lpstr>The French Revolution</vt:lpstr>
      <vt:lpstr>José I Bonaparte</vt:lpstr>
      <vt:lpstr>WAR OF INDEPENDENCE </vt:lpstr>
      <vt:lpstr>The Modern Age in the Iberian Peninsula</vt:lpstr>
      <vt:lpstr>Diapositiva 87</vt:lpstr>
      <vt:lpstr>Diapositiva 88</vt:lpstr>
      <vt:lpstr>Fernando VII</vt:lpstr>
      <vt:lpstr>Isabel II</vt:lpstr>
      <vt:lpstr>Amadeo de Saboya</vt:lpstr>
      <vt:lpstr>PRIMERA REPÚBLICA</vt:lpstr>
      <vt:lpstr>Alfonso XII</vt:lpstr>
      <vt:lpstr>Alfonso XIII</vt:lpstr>
      <vt:lpstr>SEGUNDA REPÚBLICA</vt:lpstr>
      <vt:lpstr>DICTADURA 1939 - 1975 </vt:lpstr>
      <vt:lpstr>Juan Carlos I</vt:lpstr>
      <vt:lpstr>Felipe VI</vt:lpstr>
      <vt:lpstr>Diapositiva 99</vt:lpstr>
    </vt:vector>
  </TitlesOfParts>
  <Company>HP CDS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History</dc:title>
  <dc:subject/>
  <dc:creator>Adhara</dc:creator>
  <dc:description/>
  <cp:lastModifiedBy>Usuario</cp:lastModifiedBy>
  <cp:revision>293</cp:revision>
  <dcterms:created xsi:type="dcterms:W3CDTF">2018-01-21T12:31:49Z</dcterms:created>
  <dcterms:modified xsi:type="dcterms:W3CDTF">2023-05-23T13:38:20Z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Panorámica</vt:lpwstr>
  </property>
  <property fmtid="{D5CDD505-2E9C-101B-9397-08002B2CF9AE}" pid="3" name="Slides">
    <vt:i4>70</vt:i4>
  </property>
</Properties>
</file>