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71" r:id="rId13"/>
    <p:sldId id="269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61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93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46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56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91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71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8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58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2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71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38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77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ACTIVIDAD LECTOESCRITURA</a:t>
            </a:r>
            <a:br>
              <a:rPr lang="es-ES" dirty="0" smtClean="0"/>
            </a:br>
            <a:r>
              <a:rPr lang="es-ES" smtClean="0"/>
              <a:t>NIVEL I</a:t>
            </a:r>
            <a:br>
              <a:rPr lang="es-ES" smtClean="0"/>
            </a:br>
            <a:r>
              <a:rPr lang="es-ES" smtClean="0"/>
              <a:t>AUDICIÓN Y LENGUAJE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4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0" y="162577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   DEDO</a:t>
            </a:r>
            <a:endParaRPr lang="es-ES" sz="2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64248" y="2529914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 </a:t>
            </a:r>
            <a:r>
              <a:rPr lang="es-ES" sz="2800" dirty="0" smtClean="0"/>
              <a:t> OJOS</a:t>
            </a:r>
            <a:endParaRPr lang="es-ES" sz="2800" dirty="0"/>
          </a:p>
        </p:txBody>
      </p:sp>
      <p:pic>
        <p:nvPicPr>
          <p:cNvPr id="921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29651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714" y="4636068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5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0" y="-40619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5027214" y="2492626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ROSA</a:t>
            </a:r>
            <a:endParaRPr lang="es-ES" sz="2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 SOL</a:t>
            </a:r>
            <a:endParaRPr lang="es-ES" sz="2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64248" y="2309785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HOJA</a:t>
            </a:r>
            <a:endParaRPr lang="es-ES" sz="2800" dirty="0"/>
          </a:p>
        </p:txBody>
      </p:sp>
      <p:pic>
        <p:nvPicPr>
          <p:cNvPr id="11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933" y="4759324"/>
            <a:ext cx="2033058" cy="20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1" y="4800600"/>
            <a:ext cx="2033058" cy="20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875" y="4718049"/>
            <a:ext cx="2115609" cy="211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3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066" y="2058458"/>
            <a:ext cx="10515600" cy="2716742"/>
          </a:xfrm>
        </p:spPr>
        <p:txBody>
          <a:bodyPr>
            <a:noAutofit/>
          </a:bodyPr>
          <a:lstStyle/>
          <a:p>
            <a:r>
              <a:rPr lang="es-ES" sz="6000" dirty="0" smtClean="0"/>
              <a:t>UNE CADA </a:t>
            </a:r>
            <a:r>
              <a:rPr lang="es-ES" sz="6000" dirty="0" smtClean="0"/>
              <a:t>PALABRA</a:t>
            </a:r>
            <a:r>
              <a:rPr lang="es-ES" sz="6000" dirty="0" smtClean="0"/>
              <a:t> </a:t>
            </a:r>
            <a:r>
              <a:rPr lang="es-ES" sz="6000" dirty="0" smtClean="0"/>
              <a:t>CON SU </a:t>
            </a:r>
            <a:r>
              <a:rPr lang="es-ES" sz="6000" dirty="0" smtClean="0"/>
              <a:t>IMAGEN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18765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76533" y="357003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PERA</a:t>
            </a:r>
            <a:endParaRPr lang="es-ES" sz="4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824133" y="3117502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CEREZAS</a:t>
            </a:r>
            <a:endParaRPr lang="es-ES" sz="4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824133" y="4416219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PIÑA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976533" y="591744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ROSA</a:t>
            </a:r>
            <a:endParaRPr lang="es-ES" sz="4800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136649" y="176212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188000" y="318500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136649" y="60457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1136649" y="45386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1136649" y="687977"/>
            <a:ext cx="1252560" cy="1057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" y="5451729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" y="41125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" y="2591005"/>
            <a:ext cx="119316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 - Pictograma (color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5" y="3983653"/>
            <a:ext cx="119316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 - Pictograma (color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" y="1288587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6976533" y="1818786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FRESA</a:t>
            </a:r>
            <a:endParaRPr lang="es-ES" sz="4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976533" y="1717532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</a:t>
            </a:r>
            <a:endParaRPr lang="es-ES" sz="4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976533" y="3078061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</a:t>
            </a:r>
            <a:endParaRPr lang="es-ES" sz="48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976533" y="4510001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</a:t>
            </a:r>
            <a:endParaRPr lang="es-ES" sz="48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6976533" y="5873511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7851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976533" y="35700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LIMÓN</a:t>
            </a:r>
            <a:endParaRPr lang="es-ES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976533" y="3185005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PELO</a:t>
            </a:r>
            <a:endParaRPr lang="es-ES" sz="4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824133" y="4416219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MANZANA</a:t>
            </a:r>
            <a:endParaRPr lang="es-ES" sz="4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976533" y="591744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PLÁTANO</a:t>
            </a:r>
            <a:endParaRPr lang="es-ES" sz="4800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36649" y="176212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1188000" y="318500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136649" y="60457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136649" y="45386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136648" y="6114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" y="3919111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" y="5451729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786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 - Pictograma (color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" y="2609112"/>
            <a:ext cx="119316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 - Pictograma (color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" y="1262900"/>
            <a:ext cx="119316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7128933" y="1818786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FRESA</a:t>
            </a:r>
            <a:endParaRPr lang="es-ES" sz="4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012660" y="276618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</a:t>
            </a:r>
            <a:endParaRPr lang="es-ES" sz="4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012659" y="1804910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</a:t>
            </a:r>
            <a:endParaRPr lang="es-ES" sz="48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6976532" y="3144866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</a:t>
            </a:r>
            <a:endParaRPr lang="es-ES" sz="48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976532" y="4470946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</a:t>
            </a:r>
            <a:endParaRPr lang="es-ES" sz="48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7012659" y="5920954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499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3608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60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9162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 - Pictograma (color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9216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 - Pictograma (color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0440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976533" y="35700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SOL</a:t>
            </a:r>
            <a:endParaRPr lang="es-ES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128933" y="1685114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HOJA</a:t>
            </a:r>
            <a:endParaRPr lang="es-ES" sz="4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976533" y="3185005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OJOS</a:t>
            </a:r>
            <a:endParaRPr lang="es-ES" sz="4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824133" y="4416219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DEDO</a:t>
            </a:r>
            <a:endParaRPr lang="es-ES" sz="4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976533" y="591744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ROSA</a:t>
            </a:r>
            <a:endParaRPr lang="es-ES" sz="4800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1136649" y="176212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188000" y="318500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136649" y="60457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1136649" y="45386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1136649" y="5775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7030078" y="318895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48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976533" y="1618964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48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030078" y="3104620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</a:t>
            </a:r>
            <a:endParaRPr lang="es-ES" sz="4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030077" y="4340510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</a:t>
            </a:r>
            <a:endParaRPr lang="es-ES" sz="4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030077" y="5847115"/>
            <a:ext cx="506306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42858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5348" y="137130"/>
            <a:ext cx="9281731" cy="1325563"/>
          </a:xfrm>
        </p:spPr>
        <p:txBody>
          <a:bodyPr/>
          <a:lstStyle/>
          <a:p>
            <a:r>
              <a:rPr lang="es-ES" dirty="0" smtClean="0"/>
              <a:t>ORDENA LAS SÍLABAS</a:t>
            </a:r>
            <a:endParaRPr lang="es-ES" dirty="0"/>
          </a:p>
        </p:txBody>
      </p:sp>
      <p:pic>
        <p:nvPicPr>
          <p:cNvPr id="3" name="Picture 4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411" y="4308625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33" y="1627589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997" y="1564489"/>
            <a:ext cx="119316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 - Pictograma (color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18" y="4308625"/>
            <a:ext cx="119316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 - Pictograma (color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81" y="1564489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6733" y="2914650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CE</a:t>
            </a:r>
            <a:endParaRPr lang="es-ES" sz="3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213400" y="2914650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ZAS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493750" y="2897717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RE</a:t>
            </a:r>
            <a:endParaRPr lang="es-ES" sz="3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871147" y="3050116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SA</a:t>
            </a:r>
            <a:endParaRPr lang="es-ES" sz="3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517681" y="3050116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RO</a:t>
            </a:r>
            <a:endParaRPr lang="es-ES" sz="3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550628" y="3050114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PI</a:t>
            </a:r>
            <a:endParaRPr lang="es-ES" sz="3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929877" y="3050115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ÑA</a:t>
            </a:r>
            <a:endParaRPr lang="es-ES" sz="3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829115" y="5967631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RA</a:t>
            </a:r>
            <a:endParaRPr lang="es-ES" sz="36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37333" y="5962650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PE</a:t>
            </a:r>
            <a:endParaRPr lang="es-ES" sz="36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303743" y="5962648"/>
            <a:ext cx="111025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FRE</a:t>
            </a:r>
            <a:endParaRPr lang="es-ES" sz="36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145866" y="5962649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SA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9349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57334" y="3556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</a:t>
            </a:r>
            <a:endParaRPr lang="es-ES" sz="8000" dirty="0"/>
          </a:p>
        </p:txBody>
      </p:sp>
      <p:pic>
        <p:nvPicPr>
          <p:cNvPr id="4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5266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7" y="22080"/>
            <a:ext cx="2133600" cy="212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9768"/>
            <a:ext cx="2075912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5909734" y="507151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</a:t>
            </a:r>
            <a:endParaRPr lang="es-ES" sz="8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848771" y="2506134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</a:t>
            </a:r>
            <a:endParaRPr lang="es-ES" sz="8000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2172402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2133600" y="34718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2075912" y="57578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2676516" y="-51152"/>
            <a:ext cx="3166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ESCRIBE LA PALABRA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70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779" cy="189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1168"/>
            <a:ext cx="1845733" cy="1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5977466" y="2540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090681" y="2555168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</a:t>
            </a:r>
            <a:endParaRPr lang="es-ES" sz="8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180668" y="5063066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</a:t>
            </a:r>
            <a:endParaRPr lang="es-ES" sz="8000" dirty="0"/>
          </a:p>
        </p:txBody>
      </p:sp>
      <p:pic>
        <p:nvPicPr>
          <p:cNvPr id="4102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7466"/>
            <a:ext cx="1923695" cy="192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ector recto de flecha 11"/>
          <p:cNvCxnSpPr/>
          <p:nvPr/>
        </p:nvCxnSpPr>
        <p:spPr>
          <a:xfrm>
            <a:off x="2033058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845733" y="32347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923695" y="56223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4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5" y="44730"/>
            <a:ext cx="1862667" cy="186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977466" y="2540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064556" y="2700866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 smtClean="0"/>
          </a:p>
        </p:txBody>
      </p:sp>
      <p:sp>
        <p:nvSpPr>
          <p:cNvPr id="9" name="CuadroTexto 8"/>
          <p:cNvSpPr txBox="1"/>
          <p:nvPr/>
        </p:nvSpPr>
        <p:spPr>
          <a:xfrm>
            <a:off x="6095999" y="5130797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</a:p>
        </p:txBody>
      </p:sp>
      <p:pic>
        <p:nvPicPr>
          <p:cNvPr id="3076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9" y="2251733"/>
            <a:ext cx="1932257" cy="193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4010"/>
            <a:ext cx="1982258" cy="198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ector recto de flecha 11"/>
          <p:cNvCxnSpPr/>
          <p:nvPr/>
        </p:nvCxnSpPr>
        <p:spPr>
          <a:xfrm>
            <a:off x="2033058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982258" y="32178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982258" y="5588528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0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43000"/>
            <a:ext cx="2033058" cy="20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129863" y="2540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6129864" y="26416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129865" y="50292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smtClean="0"/>
              <a:t>       </a:t>
            </a:r>
            <a:endParaRPr lang="es-ES" sz="8000" dirty="0" smtClean="0"/>
          </a:p>
        </p:txBody>
      </p:sp>
      <p:pic>
        <p:nvPicPr>
          <p:cNvPr id="2052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6169"/>
            <a:ext cx="2033058" cy="20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114"/>
            <a:ext cx="2115609" cy="211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cto de flecha 9"/>
          <p:cNvCxnSpPr>
            <a:stCxn id="2050" idx="3"/>
          </p:cNvCxnSpPr>
          <p:nvPr/>
        </p:nvCxnSpPr>
        <p:spPr>
          <a:xfrm>
            <a:off x="2074333" y="10595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033056" y="58001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2033057" y="328691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5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7200" y="2065866"/>
            <a:ext cx="944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ARRASTRA LA IMAGEN DONDE CORRESPONDA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2601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6666" y="23385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PIÑA</a:t>
            </a:r>
            <a:endParaRPr lang="es-ES" sz="28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0" y="162577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410200" y="2458759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PERA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ROSA</a:t>
            </a:r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122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595" y="4520142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" y="4520142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292" y="4520142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9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0" y="111778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027214" y="2492626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MANZANA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LIMÓN</a:t>
            </a:r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46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72" y="4520142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116" y="4520142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544" y="4547256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694266" y="2490910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CEREZAS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049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0" y="12871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027214" y="2492626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PELO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PLÁTANO</a:t>
            </a:r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713449" y="2496048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FRESA</a:t>
            </a:r>
            <a:endParaRPr lang="es-ES" sz="2800" dirty="0"/>
          </a:p>
        </p:txBody>
      </p:sp>
      <p:pic>
        <p:nvPicPr>
          <p:cNvPr id="717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97" y="4633384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764" y="4629651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116" y="4629651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3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112</Words>
  <Application>Microsoft Office PowerPoint</Application>
  <PresentationFormat>Panorámica</PresentationFormat>
  <Paragraphs>66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ACTIVIDAD LECTOESCRITURA NIVEL I AUDICIÓN Y LENGUAJE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UNE CADA PALABRA CON SU IMAGEN</vt:lpstr>
      <vt:lpstr>Presentación de PowerPoint</vt:lpstr>
      <vt:lpstr>Presentación de PowerPoint</vt:lpstr>
      <vt:lpstr>Presentación de PowerPoint</vt:lpstr>
      <vt:lpstr>ORDENA LAS SÍLABAS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LECTOESCRITURA NIVEL I</dc:title>
  <dc:creator>Usuario</dc:creator>
  <cp:lastModifiedBy>Usuario</cp:lastModifiedBy>
  <cp:revision>13</cp:revision>
  <dcterms:created xsi:type="dcterms:W3CDTF">2020-03-27T10:41:20Z</dcterms:created>
  <dcterms:modified xsi:type="dcterms:W3CDTF">2020-03-27T12:16:13Z</dcterms:modified>
</cp:coreProperties>
</file>