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5" r:id="rId10"/>
    <p:sldId id="266" r:id="rId11"/>
    <p:sldId id="267" r:id="rId12"/>
    <p:sldId id="271" r:id="rId13"/>
    <p:sldId id="269" r:id="rId14"/>
    <p:sldId id="272" r:id="rId15"/>
    <p:sldId id="273" r:id="rId16"/>
    <p:sldId id="275" r:id="rId1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6616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793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0465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8569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6916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0719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9887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358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022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31711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8385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0D0F46-5222-491A-9041-797929E23733}" type="datetimeFigureOut">
              <a:rPr lang="es-ES" smtClean="0"/>
              <a:t>27/03/2020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648AF-3629-49C3-8290-C72E068409A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0776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3.jpeg"/><Relationship Id="rId4" Type="http://schemas.openxmlformats.org/officeDocument/2006/relationships/image" Target="../media/image1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2.jpe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2.jpeg"/><Relationship Id="rId5" Type="http://schemas.openxmlformats.org/officeDocument/2006/relationships/image" Target="../media/image3.jpeg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ACTIVIDAD LECTOESCRITURA</a:t>
            </a:r>
            <a:br>
              <a:rPr lang="es-ES" dirty="0" smtClean="0"/>
            </a:br>
            <a:r>
              <a:rPr lang="es-ES" smtClean="0"/>
              <a:t>NIVEL I</a:t>
            </a:r>
            <a:br>
              <a:rPr lang="es-ES" smtClean="0"/>
            </a:br>
            <a:r>
              <a:rPr lang="es-ES" smtClean="0"/>
              <a:t>AUDICIÓN Y LENGUAJE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8541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0" y="162577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9922933" y="24909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   DEDO</a:t>
            </a:r>
            <a:endParaRPr lang="es-ES" sz="2800" dirty="0"/>
          </a:p>
        </p:txBody>
      </p:sp>
      <p:sp>
        <p:nvSpPr>
          <p:cNvPr id="6" name="Rectángulo redondeado 5"/>
          <p:cNvSpPr/>
          <p:nvPr/>
        </p:nvSpPr>
        <p:spPr>
          <a:xfrm>
            <a:off x="9076267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764248" y="2529914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 </a:t>
            </a:r>
            <a:r>
              <a:rPr lang="es-ES" sz="2800" dirty="0" smtClean="0"/>
              <a:t> OJOS</a:t>
            </a:r>
            <a:endParaRPr lang="es-ES" sz="2800" dirty="0"/>
          </a:p>
        </p:txBody>
      </p:sp>
      <p:pic>
        <p:nvPicPr>
          <p:cNvPr id="921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629651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8714" y="4636068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758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0" y="-40619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/>
          <p:cNvSpPr txBox="1"/>
          <p:nvPr/>
        </p:nvSpPr>
        <p:spPr>
          <a:xfrm>
            <a:off x="5027214" y="2492626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</a:t>
            </a:r>
            <a:r>
              <a:rPr lang="es-ES" sz="2800" dirty="0" smtClean="0"/>
              <a:t>  ROSA</a:t>
            </a:r>
            <a:endParaRPr lang="es-ES" sz="28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4360333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9922933" y="24909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</a:t>
            </a:r>
            <a:r>
              <a:rPr lang="es-ES" sz="2800" dirty="0" smtClean="0"/>
              <a:t>   SOL</a:t>
            </a:r>
            <a:endParaRPr lang="es-ES" sz="2800" dirty="0"/>
          </a:p>
        </p:txBody>
      </p:sp>
      <p:sp>
        <p:nvSpPr>
          <p:cNvPr id="6" name="Rectángulo redondeado 5"/>
          <p:cNvSpPr/>
          <p:nvPr/>
        </p:nvSpPr>
        <p:spPr>
          <a:xfrm>
            <a:off x="9076267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/>
          <p:cNvSpPr txBox="1"/>
          <p:nvPr/>
        </p:nvSpPr>
        <p:spPr>
          <a:xfrm>
            <a:off x="764248" y="2309785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</a:t>
            </a:r>
            <a:r>
              <a:rPr lang="es-ES" sz="2800" dirty="0" smtClean="0"/>
              <a:t>  HOJA</a:t>
            </a:r>
            <a:endParaRPr lang="es-ES" sz="2800" dirty="0"/>
          </a:p>
        </p:txBody>
      </p:sp>
      <p:pic>
        <p:nvPicPr>
          <p:cNvPr id="11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22933" y="4759324"/>
            <a:ext cx="2033058" cy="2033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1" y="4800600"/>
            <a:ext cx="2033058" cy="2033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875" y="4718049"/>
            <a:ext cx="2115609" cy="211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535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26066" y="2058458"/>
            <a:ext cx="10515600" cy="2716742"/>
          </a:xfrm>
        </p:spPr>
        <p:txBody>
          <a:bodyPr>
            <a:noAutofit/>
          </a:bodyPr>
          <a:lstStyle/>
          <a:p>
            <a:r>
              <a:rPr lang="es-ES" sz="6000" dirty="0" smtClean="0"/>
              <a:t>UNE CADA </a:t>
            </a:r>
            <a:r>
              <a:rPr lang="es-ES" sz="6000" dirty="0" smtClean="0"/>
              <a:t>PALABRA</a:t>
            </a:r>
            <a:r>
              <a:rPr lang="es-ES" sz="6000" dirty="0" smtClean="0"/>
              <a:t> </a:t>
            </a:r>
            <a:r>
              <a:rPr lang="es-ES" sz="6000" dirty="0" smtClean="0"/>
              <a:t>CON SU </a:t>
            </a:r>
            <a:r>
              <a:rPr lang="es-ES" sz="6000" dirty="0" smtClean="0"/>
              <a:t>IMAGEN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val="1876517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976533" y="357003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PERA</a:t>
            </a:r>
            <a:endParaRPr lang="es-ES" sz="4800" dirty="0"/>
          </a:p>
        </p:txBody>
      </p:sp>
      <p:sp>
        <p:nvSpPr>
          <p:cNvPr id="3" name="CuadroTexto 2"/>
          <p:cNvSpPr txBox="1"/>
          <p:nvPr/>
        </p:nvSpPr>
        <p:spPr>
          <a:xfrm>
            <a:off x="6824133" y="3117502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CEREZAS</a:t>
            </a:r>
            <a:endParaRPr lang="es-ES" sz="4800" dirty="0"/>
          </a:p>
        </p:txBody>
      </p:sp>
      <p:sp>
        <p:nvSpPr>
          <p:cNvPr id="4" name="CuadroTexto 3"/>
          <p:cNvSpPr txBox="1"/>
          <p:nvPr/>
        </p:nvSpPr>
        <p:spPr>
          <a:xfrm>
            <a:off x="6824133" y="4416219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PIÑA</a:t>
            </a:r>
            <a:endParaRPr lang="es-ES" sz="4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6976533" y="5917443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ROSA</a:t>
            </a:r>
            <a:endParaRPr lang="es-ES" sz="4800" dirty="0"/>
          </a:p>
        </p:txBody>
      </p:sp>
      <p:cxnSp>
        <p:nvCxnSpPr>
          <p:cNvPr id="6" name="Conector recto de flecha 5"/>
          <p:cNvCxnSpPr/>
          <p:nvPr/>
        </p:nvCxnSpPr>
        <p:spPr>
          <a:xfrm>
            <a:off x="1136649" y="1762124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/>
          <p:cNvCxnSpPr/>
          <p:nvPr/>
        </p:nvCxnSpPr>
        <p:spPr>
          <a:xfrm>
            <a:off x="1188000" y="318500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de flecha 7"/>
          <p:cNvCxnSpPr/>
          <p:nvPr/>
        </p:nvCxnSpPr>
        <p:spPr>
          <a:xfrm>
            <a:off x="1136649" y="6045729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de flecha 8"/>
          <p:cNvCxnSpPr/>
          <p:nvPr/>
        </p:nvCxnSpPr>
        <p:spPr>
          <a:xfrm>
            <a:off x="1136649" y="45386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/>
          <p:cNvCxnSpPr/>
          <p:nvPr/>
        </p:nvCxnSpPr>
        <p:spPr>
          <a:xfrm flipV="1">
            <a:off x="1136649" y="687977"/>
            <a:ext cx="1252560" cy="10571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4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0" y="5451729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0" y="41125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5" y="2591005"/>
            <a:ext cx="1193165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 descr=" - Pictograma (color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165" y="3983653"/>
            <a:ext cx="1193165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6" descr=" - Pictograma (color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5" y="1288587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CuadroTexto 19"/>
          <p:cNvSpPr txBox="1"/>
          <p:nvPr/>
        </p:nvSpPr>
        <p:spPr>
          <a:xfrm>
            <a:off x="6976533" y="1818786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FRESA</a:t>
            </a:r>
            <a:endParaRPr lang="es-ES" sz="48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6976533" y="1717532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</a:t>
            </a:r>
            <a:endParaRPr lang="es-ES" sz="48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6976533" y="3078061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</a:t>
            </a:r>
            <a:endParaRPr lang="es-ES" sz="48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6976533" y="4510001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</a:t>
            </a:r>
            <a:endParaRPr lang="es-ES" sz="48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6976533" y="5873511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3785168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6976533" y="357003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LIMÓN</a:t>
            </a:r>
            <a:endParaRPr lang="es-ES" sz="4800" dirty="0"/>
          </a:p>
        </p:txBody>
      </p:sp>
      <p:sp>
        <p:nvSpPr>
          <p:cNvPr id="8" name="CuadroTexto 7"/>
          <p:cNvSpPr txBox="1"/>
          <p:nvPr/>
        </p:nvSpPr>
        <p:spPr>
          <a:xfrm>
            <a:off x="6976533" y="3185005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PELO</a:t>
            </a:r>
            <a:endParaRPr lang="es-ES" sz="4800" dirty="0"/>
          </a:p>
        </p:txBody>
      </p:sp>
      <p:sp>
        <p:nvSpPr>
          <p:cNvPr id="9" name="CuadroTexto 8"/>
          <p:cNvSpPr txBox="1"/>
          <p:nvPr/>
        </p:nvSpPr>
        <p:spPr>
          <a:xfrm>
            <a:off x="6824133" y="4416219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MANZANA</a:t>
            </a:r>
            <a:endParaRPr lang="es-ES" sz="48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6976533" y="5917443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PLÁTANO</a:t>
            </a:r>
            <a:endParaRPr lang="es-ES" sz="4800" dirty="0"/>
          </a:p>
        </p:txBody>
      </p:sp>
      <p:cxnSp>
        <p:nvCxnSpPr>
          <p:cNvPr id="11" name="Conector recto de flecha 10"/>
          <p:cNvCxnSpPr/>
          <p:nvPr/>
        </p:nvCxnSpPr>
        <p:spPr>
          <a:xfrm>
            <a:off x="1136649" y="1762124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/>
          <p:nvPr/>
        </p:nvCxnSpPr>
        <p:spPr>
          <a:xfrm>
            <a:off x="1188000" y="318500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1136649" y="6045729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1136649" y="45386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>
            <a:off x="1136648" y="6114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0" y="3919111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10" y="5451729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3786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2" descr=" - Pictograma (color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5" y="2609112"/>
            <a:ext cx="1193165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 descr=" - Pictograma (color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45" y="1262900"/>
            <a:ext cx="1193165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CuadroTexto 22"/>
          <p:cNvSpPr txBox="1"/>
          <p:nvPr/>
        </p:nvSpPr>
        <p:spPr>
          <a:xfrm>
            <a:off x="7128933" y="1818786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FRESA</a:t>
            </a:r>
            <a:endParaRPr lang="es-ES" sz="48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7012660" y="276618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</a:t>
            </a:r>
            <a:endParaRPr lang="es-ES" sz="48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7012659" y="1804910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</a:t>
            </a:r>
            <a:endParaRPr lang="es-ES" sz="4800" dirty="0"/>
          </a:p>
        </p:txBody>
      </p:sp>
      <p:sp>
        <p:nvSpPr>
          <p:cNvPr id="24" name="CuadroTexto 23"/>
          <p:cNvSpPr txBox="1"/>
          <p:nvPr/>
        </p:nvSpPr>
        <p:spPr>
          <a:xfrm>
            <a:off x="6976532" y="3144866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</a:t>
            </a:r>
            <a:endParaRPr lang="es-ES" sz="4800" dirty="0"/>
          </a:p>
        </p:txBody>
      </p:sp>
      <p:sp>
        <p:nvSpPr>
          <p:cNvPr id="25" name="CuadroTexto 24"/>
          <p:cNvSpPr txBox="1"/>
          <p:nvPr/>
        </p:nvSpPr>
        <p:spPr>
          <a:xfrm>
            <a:off x="6976532" y="4470946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</a:t>
            </a:r>
            <a:endParaRPr lang="es-ES" sz="4800" dirty="0"/>
          </a:p>
        </p:txBody>
      </p:sp>
      <p:sp>
        <p:nvSpPr>
          <p:cNvPr id="26" name="CuadroTexto 25"/>
          <p:cNvSpPr txBox="1"/>
          <p:nvPr/>
        </p:nvSpPr>
        <p:spPr>
          <a:xfrm>
            <a:off x="7012659" y="5920954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4994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623608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60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89162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 - Pictograma (color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59216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 - Pictograma (color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60440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6976533" y="357003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SOL</a:t>
            </a:r>
            <a:endParaRPr lang="es-ES" sz="4800" dirty="0"/>
          </a:p>
        </p:txBody>
      </p:sp>
      <p:sp>
        <p:nvSpPr>
          <p:cNvPr id="8" name="CuadroTexto 7"/>
          <p:cNvSpPr txBox="1"/>
          <p:nvPr/>
        </p:nvSpPr>
        <p:spPr>
          <a:xfrm>
            <a:off x="7128933" y="1685114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HOJA</a:t>
            </a:r>
            <a:endParaRPr lang="es-ES" sz="4800" dirty="0"/>
          </a:p>
        </p:txBody>
      </p:sp>
      <p:sp>
        <p:nvSpPr>
          <p:cNvPr id="9" name="CuadroTexto 8"/>
          <p:cNvSpPr txBox="1"/>
          <p:nvPr/>
        </p:nvSpPr>
        <p:spPr>
          <a:xfrm>
            <a:off x="6976533" y="3185005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OJOS</a:t>
            </a:r>
            <a:endParaRPr lang="es-ES" sz="48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6824133" y="4416219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DEDO</a:t>
            </a:r>
            <a:endParaRPr lang="es-ES" sz="48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6976533" y="5917443"/>
            <a:ext cx="50630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     ROSA</a:t>
            </a:r>
            <a:endParaRPr lang="es-ES" sz="4800" dirty="0"/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1136649" y="1762124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1188000" y="318500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>
            <a:off x="1136649" y="6045729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1136649" y="45386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/>
          <p:cNvCxnSpPr/>
          <p:nvPr/>
        </p:nvCxnSpPr>
        <p:spPr>
          <a:xfrm>
            <a:off x="1136649" y="57759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/>
          <p:cNvSpPr txBox="1"/>
          <p:nvPr/>
        </p:nvSpPr>
        <p:spPr>
          <a:xfrm>
            <a:off x="7030078" y="318895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4800" dirty="0"/>
          </a:p>
        </p:txBody>
      </p:sp>
      <p:sp>
        <p:nvSpPr>
          <p:cNvPr id="19" name="CuadroTexto 18"/>
          <p:cNvSpPr txBox="1"/>
          <p:nvPr/>
        </p:nvSpPr>
        <p:spPr>
          <a:xfrm>
            <a:off x="6976533" y="1618964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s-ES" sz="4800" dirty="0"/>
          </a:p>
        </p:txBody>
      </p:sp>
      <p:sp>
        <p:nvSpPr>
          <p:cNvPr id="20" name="CuadroTexto 19"/>
          <p:cNvSpPr txBox="1"/>
          <p:nvPr/>
        </p:nvSpPr>
        <p:spPr>
          <a:xfrm>
            <a:off x="7030078" y="3104620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  </a:t>
            </a:r>
            <a:endParaRPr lang="es-ES" sz="4800" dirty="0"/>
          </a:p>
        </p:txBody>
      </p:sp>
      <p:sp>
        <p:nvSpPr>
          <p:cNvPr id="21" name="CuadroTexto 20"/>
          <p:cNvSpPr txBox="1"/>
          <p:nvPr/>
        </p:nvSpPr>
        <p:spPr>
          <a:xfrm>
            <a:off x="7030077" y="4340510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</a:t>
            </a:r>
            <a:endParaRPr lang="es-ES" sz="48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7030077" y="5847115"/>
            <a:ext cx="5063067" cy="830997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         </a:t>
            </a:r>
            <a:endParaRPr lang="es-ES" sz="4800" dirty="0"/>
          </a:p>
        </p:txBody>
      </p:sp>
    </p:spTree>
    <p:extLst>
      <p:ext uri="{BB962C8B-B14F-4D97-AF65-F5344CB8AC3E}">
        <p14:creationId xmlns:p14="http://schemas.microsoft.com/office/powerpoint/2010/main" val="4285808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335348" y="137130"/>
            <a:ext cx="9281731" cy="1325563"/>
          </a:xfrm>
        </p:spPr>
        <p:txBody>
          <a:bodyPr/>
          <a:lstStyle/>
          <a:p>
            <a:r>
              <a:rPr lang="es-ES" dirty="0" smtClean="0"/>
              <a:t>ORDENA LAS SÍLABAS</a:t>
            </a:r>
            <a:endParaRPr lang="es-ES" dirty="0"/>
          </a:p>
        </p:txBody>
      </p:sp>
      <p:pic>
        <p:nvPicPr>
          <p:cNvPr id="3" name="Picture 4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0411" y="4308625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933" y="1627589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5997" y="1564489"/>
            <a:ext cx="1193165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 - Pictograma (color)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9118" y="4308625"/>
            <a:ext cx="1193165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 - Pictograma (color)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681" y="1564489"/>
            <a:ext cx="1188000" cy="118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/>
          <p:cNvSpPr txBox="1"/>
          <p:nvPr/>
        </p:nvSpPr>
        <p:spPr>
          <a:xfrm>
            <a:off x="26733" y="2914650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CE</a:t>
            </a:r>
            <a:endParaRPr lang="es-ES" sz="3600" dirty="0"/>
          </a:p>
        </p:txBody>
      </p:sp>
      <p:sp>
        <p:nvSpPr>
          <p:cNvPr id="9" name="CuadroTexto 8"/>
          <p:cNvSpPr txBox="1"/>
          <p:nvPr/>
        </p:nvSpPr>
        <p:spPr>
          <a:xfrm>
            <a:off x="1213400" y="2914650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ZAS</a:t>
            </a:r>
            <a:endParaRPr lang="es-ES" sz="36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2493750" y="2897717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RE</a:t>
            </a:r>
            <a:endParaRPr lang="es-ES" sz="36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4871147" y="3050116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SA</a:t>
            </a:r>
            <a:endParaRPr lang="es-ES" sz="3600" dirty="0"/>
          </a:p>
        </p:txBody>
      </p:sp>
      <p:sp>
        <p:nvSpPr>
          <p:cNvPr id="12" name="CuadroTexto 11"/>
          <p:cNvSpPr txBox="1"/>
          <p:nvPr/>
        </p:nvSpPr>
        <p:spPr>
          <a:xfrm>
            <a:off x="6517681" y="3050116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RO</a:t>
            </a:r>
            <a:endParaRPr lang="es-ES" sz="36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0550628" y="3050114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PI</a:t>
            </a:r>
            <a:endParaRPr lang="es-ES" sz="3600" dirty="0"/>
          </a:p>
        </p:txBody>
      </p:sp>
      <p:sp>
        <p:nvSpPr>
          <p:cNvPr id="14" name="CuadroTexto 13"/>
          <p:cNvSpPr txBox="1"/>
          <p:nvPr/>
        </p:nvSpPr>
        <p:spPr>
          <a:xfrm>
            <a:off x="8929877" y="3050115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ÑA</a:t>
            </a:r>
            <a:endParaRPr lang="es-ES" sz="3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2829115" y="5967631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RA</a:t>
            </a:r>
            <a:endParaRPr lang="es-ES" sz="3600" dirty="0"/>
          </a:p>
        </p:txBody>
      </p:sp>
      <p:sp>
        <p:nvSpPr>
          <p:cNvPr id="16" name="CuadroTexto 15"/>
          <p:cNvSpPr txBox="1"/>
          <p:nvPr/>
        </p:nvSpPr>
        <p:spPr>
          <a:xfrm>
            <a:off x="937333" y="5962650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PE</a:t>
            </a:r>
            <a:endParaRPr lang="es-ES" sz="3600" dirty="0"/>
          </a:p>
        </p:txBody>
      </p:sp>
      <p:sp>
        <p:nvSpPr>
          <p:cNvPr id="18" name="CuadroTexto 17"/>
          <p:cNvSpPr txBox="1"/>
          <p:nvPr/>
        </p:nvSpPr>
        <p:spPr>
          <a:xfrm>
            <a:off x="9303743" y="5962648"/>
            <a:ext cx="111025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FRE</a:t>
            </a:r>
            <a:endParaRPr lang="es-ES" sz="3600" dirty="0"/>
          </a:p>
        </p:txBody>
      </p:sp>
      <p:sp>
        <p:nvSpPr>
          <p:cNvPr id="19" name="CuadroTexto 18"/>
          <p:cNvSpPr txBox="1"/>
          <p:nvPr/>
        </p:nvSpPr>
        <p:spPr>
          <a:xfrm>
            <a:off x="7145866" y="5962649"/>
            <a:ext cx="917067" cy="646331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 SA</a:t>
            </a:r>
            <a:endParaRPr lang="es-ES" sz="3600" dirty="0"/>
          </a:p>
        </p:txBody>
      </p:sp>
    </p:spTree>
    <p:extLst>
      <p:ext uri="{BB962C8B-B14F-4D97-AF65-F5344CB8AC3E}">
        <p14:creationId xmlns:p14="http://schemas.microsoft.com/office/powerpoint/2010/main" val="393494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57334" y="3556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</a:t>
            </a:r>
            <a:endParaRPr lang="es-ES" sz="8000" dirty="0"/>
          </a:p>
        </p:txBody>
      </p:sp>
      <p:pic>
        <p:nvPicPr>
          <p:cNvPr id="4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45266"/>
            <a:ext cx="213360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7" y="22080"/>
            <a:ext cx="2133600" cy="2124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99768"/>
            <a:ext cx="2075912" cy="2066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/>
          <p:cNvSpPr txBox="1"/>
          <p:nvPr/>
        </p:nvSpPr>
        <p:spPr>
          <a:xfrm>
            <a:off x="5909734" y="507151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</a:t>
            </a:r>
            <a:endParaRPr lang="es-ES" sz="8000" dirty="0"/>
          </a:p>
        </p:txBody>
      </p:sp>
      <p:sp>
        <p:nvSpPr>
          <p:cNvPr id="11" name="CuadroTexto 10"/>
          <p:cNvSpPr txBox="1"/>
          <p:nvPr/>
        </p:nvSpPr>
        <p:spPr>
          <a:xfrm>
            <a:off x="5848771" y="2506134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</a:t>
            </a:r>
            <a:endParaRPr lang="es-ES" sz="8000" dirty="0"/>
          </a:p>
        </p:txBody>
      </p:sp>
      <p:cxnSp>
        <p:nvCxnSpPr>
          <p:cNvPr id="12" name="Conector recto de flecha 11"/>
          <p:cNvCxnSpPr/>
          <p:nvPr/>
        </p:nvCxnSpPr>
        <p:spPr>
          <a:xfrm>
            <a:off x="2172402" y="10842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2133600" y="34718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2075912" y="57578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/>
          <p:cNvSpPr txBox="1"/>
          <p:nvPr/>
        </p:nvSpPr>
        <p:spPr>
          <a:xfrm>
            <a:off x="2676516" y="-51152"/>
            <a:ext cx="31665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ESCRIBE LA PALABRA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5704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04779" cy="189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01168"/>
            <a:ext cx="1845733" cy="1845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/>
          <p:cNvSpPr txBox="1"/>
          <p:nvPr/>
        </p:nvSpPr>
        <p:spPr>
          <a:xfrm>
            <a:off x="5977466" y="2540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 </a:t>
            </a:r>
            <a:endParaRPr lang="es-ES" sz="8000" dirty="0"/>
          </a:p>
        </p:txBody>
      </p:sp>
      <p:sp>
        <p:nvSpPr>
          <p:cNvPr id="9" name="CuadroTexto 8"/>
          <p:cNvSpPr txBox="1"/>
          <p:nvPr/>
        </p:nvSpPr>
        <p:spPr>
          <a:xfrm>
            <a:off x="6090681" y="2555168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</a:t>
            </a:r>
            <a:endParaRPr lang="es-ES" sz="8000" dirty="0"/>
          </a:p>
        </p:txBody>
      </p:sp>
      <p:sp>
        <p:nvSpPr>
          <p:cNvPr id="10" name="CuadroTexto 9"/>
          <p:cNvSpPr txBox="1"/>
          <p:nvPr/>
        </p:nvSpPr>
        <p:spPr>
          <a:xfrm>
            <a:off x="6180668" y="5063066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</a:t>
            </a:r>
            <a:endParaRPr lang="es-ES" sz="8000" dirty="0"/>
          </a:p>
        </p:txBody>
      </p:sp>
      <p:pic>
        <p:nvPicPr>
          <p:cNvPr id="4102" name="Picture 6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707466"/>
            <a:ext cx="1923695" cy="1923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Conector recto de flecha 11"/>
          <p:cNvCxnSpPr/>
          <p:nvPr/>
        </p:nvCxnSpPr>
        <p:spPr>
          <a:xfrm>
            <a:off x="2033058" y="10842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1845733" y="323479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1923695" y="562239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543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95" y="44730"/>
            <a:ext cx="1862667" cy="1862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5977466" y="2540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 </a:t>
            </a:r>
            <a:endParaRPr lang="es-ES" sz="8000" dirty="0"/>
          </a:p>
        </p:txBody>
      </p:sp>
      <p:sp>
        <p:nvSpPr>
          <p:cNvPr id="8" name="CuadroTexto 7"/>
          <p:cNvSpPr txBox="1"/>
          <p:nvPr/>
        </p:nvSpPr>
        <p:spPr>
          <a:xfrm>
            <a:off x="6064556" y="2700866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 smtClean="0"/>
          </a:p>
        </p:txBody>
      </p:sp>
      <p:sp>
        <p:nvSpPr>
          <p:cNvPr id="9" name="CuadroTexto 8"/>
          <p:cNvSpPr txBox="1"/>
          <p:nvPr/>
        </p:nvSpPr>
        <p:spPr>
          <a:xfrm>
            <a:off x="6095999" y="5130797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dirty="0" smtClean="0"/>
              <a:t>       </a:t>
            </a:r>
          </a:p>
        </p:txBody>
      </p:sp>
      <p:pic>
        <p:nvPicPr>
          <p:cNvPr id="3076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9" y="2251733"/>
            <a:ext cx="1932257" cy="19322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04010"/>
            <a:ext cx="1982258" cy="1982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Conector recto de flecha 11"/>
          <p:cNvCxnSpPr/>
          <p:nvPr/>
        </p:nvCxnSpPr>
        <p:spPr>
          <a:xfrm>
            <a:off x="2033058" y="10842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/>
          <p:cNvCxnSpPr/>
          <p:nvPr/>
        </p:nvCxnSpPr>
        <p:spPr>
          <a:xfrm>
            <a:off x="1982258" y="3217862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/>
          <p:nvPr/>
        </p:nvCxnSpPr>
        <p:spPr>
          <a:xfrm>
            <a:off x="1982258" y="5588528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5004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75" y="43000"/>
            <a:ext cx="2033058" cy="2033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6129863" y="2540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 smtClean="0"/>
          </a:p>
        </p:txBody>
      </p:sp>
      <p:sp>
        <p:nvSpPr>
          <p:cNvPr id="8" name="CuadroTexto 7"/>
          <p:cNvSpPr txBox="1"/>
          <p:nvPr/>
        </p:nvSpPr>
        <p:spPr>
          <a:xfrm>
            <a:off x="6129864" y="26416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s-ES" sz="8000" dirty="0"/>
          </a:p>
        </p:txBody>
      </p:sp>
      <p:sp>
        <p:nvSpPr>
          <p:cNvPr id="9" name="CuadroTexto 8"/>
          <p:cNvSpPr txBox="1"/>
          <p:nvPr/>
        </p:nvSpPr>
        <p:spPr>
          <a:xfrm>
            <a:off x="6129865" y="5029200"/>
            <a:ext cx="5808133" cy="1323439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8000" smtClean="0"/>
              <a:t>       </a:t>
            </a:r>
            <a:endParaRPr lang="es-ES" sz="8000" dirty="0" smtClean="0"/>
          </a:p>
        </p:txBody>
      </p:sp>
      <p:pic>
        <p:nvPicPr>
          <p:cNvPr id="2052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16169"/>
            <a:ext cx="2033058" cy="2033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33114"/>
            <a:ext cx="2115609" cy="2115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Conector recto de flecha 9"/>
          <p:cNvCxnSpPr>
            <a:stCxn id="2050" idx="3"/>
          </p:cNvCxnSpPr>
          <p:nvPr/>
        </p:nvCxnSpPr>
        <p:spPr>
          <a:xfrm>
            <a:off x="2074333" y="1059529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/>
          <p:cNvCxnSpPr/>
          <p:nvPr/>
        </p:nvCxnSpPr>
        <p:spPr>
          <a:xfrm>
            <a:off x="2033056" y="5800195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de flecha 15"/>
          <p:cNvCxnSpPr/>
          <p:nvPr/>
        </p:nvCxnSpPr>
        <p:spPr>
          <a:xfrm>
            <a:off x="2033057" y="3286914"/>
            <a:ext cx="1201209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0527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727200" y="2065866"/>
            <a:ext cx="9448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200" dirty="0" smtClean="0"/>
              <a:t>ARRASTRA LA IMAGEN DONDE CORRESPONDA</a:t>
            </a:r>
            <a:endParaRPr lang="es-ES" sz="7200" dirty="0"/>
          </a:p>
        </p:txBody>
      </p:sp>
    </p:spTree>
    <p:extLst>
      <p:ext uri="{BB962C8B-B14F-4D97-AF65-F5344CB8AC3E}">
        <p14:creationId xmlns:p14="http://schemas.microsoft.com/office/powerpoint/2010/main" val="260185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46666" y="23385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PIÑA</a:t>
            </a:r>
            <a:endParaRPr lang="es-ES" sz="2800" dirty="0"/>
          </a:p>
        </p:txBody>
      </p:sp>
      <p:sp>
        <p:nvSpPr>
          <p:cNvPr id="3" name="Rectángulo redondeado 2"/>
          <p:cNvSpPr/>
          <p:nvPr/>
        </p:nvSpPr>
        <p:spPr>
          <a:xfrm>
            <a:off x="0" y="162577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/>
          <p:cNvSpPr txBox="1"/>
          <p:nvPr/>
        </p:nvSpPr>
        <p:spPr>
          <a:xfrm>
            <a:off x="5410200" y="2458759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PERA</a:t>
            </a:r>
            <a:endParaRPr lang="es-ES" sz="28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4360333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9922933" y="24909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ROSA</a:t>
            </a:r>
            <a:endParaRPr lang="es-ES" sz="28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9076267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122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2595" y="4520142"/>
            <a:ext cx="220027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2" y="4520142"/>
            <a:ext cx="220027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03292" y="4520142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83998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0" y="111778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/>
          <p:cNvSpPr txBox="1"/>
          <p:nvPr/>
        </p:nvSpPr>
        <p:spPr>
          <a:xfrm>
            <a:off x="5027214" y="2492626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MANZANA</a:t>
            </a:r>
            <a:endParaRPr lang="es-ES" sz="28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4360333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9922933" y="24909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LIMÓN</a:t>
            </a:r>
            <a:endParaRPr lang="es-ES" sz="28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9076267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6146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72" y="4520142"/>
            <a:ext cx="220027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7116" y="4520142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4544" y="4547256"/>
            <a:ext cx="2200275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CuadroTexto 14"/>
          <p:cNvSpPr txBox="1"/>
          <p:nvPr/>
        </p:nvSpPr>
        <p:spPr>
          <a:xfrm>
            <a:off x="694266" y="2490910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CEREZAS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704948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0" y="12871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CuadroTexto 3"/>
          <p:cNvSpPr txBox="1"/>
          <p:nvPr/>
        </p:nvSpPr>
        <p:spPr>
          <a:xfrm>
            <a:off x="5027214" y="2492626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</a:t>
            </a:r>
            <a:r>
              <a:rPr lang="es-ES" sz="2800" dirty="0" smtClean="0"/>
              <a:t>  PELO</a:t>
            </a:r>
            <a:endParaRPr lang="es-ES" sz="2800" dirty="0"/>
          </a:p>
        </p:txBody>
      </p:sp>
      <p:sp>
        <p:nvSpPr>
          <p:cNvPr id="5" name="Rectángulo redondeado 4"/>
          <p:cNvSpPr/>
          <p:nvPr/>
        </p:nvSpPr>
        <p:spPr>
          <a:xfrm>
            <a:off x="4360333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9922933" y="2490913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 smtClean="0"/>
              <a:t>PLÁTANO</a:t>
            </a:r>
            <a:endParaRPr lang="es-ES" sz="2800" dirty="0"/>
          </a:p>
        </p:txBody>
      </p:sp>
      <p:sp>
        <p:nvSpPr>
          <p:cNvPr id="7" name="Rectángulo redondeado 6"/>
          <p:cNvSpPr/>
          <p:nvPr/>
        </p:nvSpPr>
        <p:spPr>
          <a:xfrm>
            <a:off x="9076267" y="111781"/>
            <a:ext cx="2844800" cy="290235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/>
          <p:cNvSpPr txBox="1"/>
          <p:nvPr/>
        </p:nvSpPr>
        <p:spPr>
          <a:xfrm>
            <a:off x="713449" y="2496048"/>
            <a:ext cx="1794933" cy="523220"/>
          </a:xfrm>
          <a:prstGeom prst="rect">
            <a:avLst/>
          </a:prstGeom>
          <a:noFill/>
          <a:ln w="57150">
            <a:noFill/>
          </a:ln>
        </p:spPr>
        <p:txBody>
          <a:bodyPr wrap="square" rtlCol="0">
            <a:spAutoFit/>
          </a:bodyPr>
          <a:lstStyle/>
          <a:p>
            <a:r>
              <a:rPr lang="es-ES" sz="2800" dirty="0"/>
              <a:t> </a:t>
            </a:r>
            <a:r>
              <a:rPr lang="es-ES" sz="2800" dirty="0" smtClean="0"/>
              <a:t> FRESA</a:t>
            </a:r>
            <a:endParaRPr lang="es-ES" sz="2800" dirty="0"/>
          </a:p>
        </p:txBody>
      </p:sp>
      <p:pic>
        <p:nvPicPr>
          <p:cNvPr id="7170" name="Picture 2" descr=" - Pictograma (color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497" y="4633384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 - Pictograma (color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2764" y="4629651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 - Pictograma (color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7116" y="4629651"/>
            <a:ext cx="2190750" cy="2190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530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112</Words>
  <Application>Microsoft Office PowerPoint</Application>
  <PresentationFormat>Panorámica</PresentationFormat>
  <Paragraphs>66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de Office</vt:lpstr>
      <vt:lpstr>ACTIVIDAD LECTOESCRITURA NIVEL I AUDICIÓN Y LENGUAJE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UNE CADA PALABRA CON SU IMAGEN</vt:lpstr>
      <vt:lpstr>Presentación de PowerPoint</vt:lpstr>
      <vt:lpstr>Presentación de PowerPoint</vt:lpstr>
      <vt:lpstr>Presentación de PowerPoint</vt:lpstr>
      <vt:lpstr>ORDENA LAS SÍLABAS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 LECTOESCRITURA NIVEL I</dc:title>
  <dc:creator>Usuario</dc:creator>
  <cp:lastModifiedBy>Usuario</cp:lastModifiedBy>
  <cp:revision>13</cp:revision>
  <dcterms:created xsi:type="dcterms:W3CDTF">2020-03-27T10:41:20Z</dcterms:created>
  <dcterms:modified xsi:type="dcterms:W3CDTF">2020-03-27T12:16:13Z</dcterms:modified>
</cp:coreProperties>
</file>