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41E3C-E3D3-45B3-B1F6-580B3A09F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005093"/>
          </a:xfrm>
        </p:spPr>
        <p:txBody>
          <a:bodyPr/>
          <a:lstStyle/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</a:rPr>
              <a:t>BUENOS FINANCIANOS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C489E-B891-41FB-9DD0-88CBBF3C8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2451652"/>
            <a:ext cx="8689976" cy="2806147"/>
          </a:xfrm>
        </p:spPr>
        <p:txBody>
          <a:bodyPr>
            <a:normAutofit lnSpcReduction="10000"/>
          </a:bodyPr>
          <a:lstStyle/>
          <a:p>
            <a:r>
              <a:rPr lang="es-ES" dirty="0"/>
              <a:t>Diseñar cómo se presentará el proyecto realizado.</a:t>
            </a:r>
          </a:p>
          <a:p>
            <a:r>
              <a:rPr lang="es-ES" dirty="0"/>
              <a:t>Integrar las aportaciones recibidas por los compañeros/as en el diseño definitivo del proyecto.</a:t>
            </a:r>
          </a:p>
          <a:p>
            <a:r>
              <a:rPr lang="es-ES" dirty="0"/>
              <a:t>Crear una presentación o un artefacto digital que recoja los aspectos clave del proyecto.</a:t>
            </a:r>
          </a:p>
          <a:p>
            <a:r>
              <a:rPr lang="es-ES" dirty="0"/>
              <a:t>Socializar de forma visual la síntesis de nuestro trabajo.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1700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E3948-815E-4A37-BB38-9706B172F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880825">
            <a:off x="913461" y="713079"/>
            <a:ext cx="10364451" cy="3597535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¿ Tienes ahorros, o quizás deudas….?</a:t>
            </a:r>
            <a:br>
              <a:rPr lang="es-ES" dirty="0">
                <a:solidFill>
                  <a:srgbClr val="0070C0"/>
                </a:solidFill>
              </a:rPr>
            </a:br>
            <a:br>
              <a:rPr lang="es-ES" dirty="0">
                <a:solidFill>
                  <a:srgbClr val="0070C0"/>
                </a:solidFill>
              </a:rPr>
            </a:br>
            <a:r>
              <a:rPr lang="es-ES" dirty="0">
                <a:solidFill>
                  <a:srgbClr val="0070C0"/>
                </a:solidFill>
              </a:rPr>
              <a:t>¿Sabe si lo que recibes o pagaS es adecuado?</a:t>
            </a:r>
            <a:br>
              <a:rPr lang="es-ES" dirty="0">
                <a:solidFill>
                  <a:srgbClr val="0070C0"/>
                </a:solidFill>
              </a:rPr>
            </a:br>
            <a:br>
              <a:rPr lang="es-ES" dirty="0">
                <a:solidFill>
                  <a:srgbClr val="0070C0"/>
                </a:solidFill>
              </a:rPr>
            </a:br>
            <a:r>
              <a:rPr lang="es-ES" dirty="0">
                <a:solidFill>
                  <a:srgbClr val="0070C0"/>
                </a:solidFill>
              </a:rPr>
              <a:t>¿conoces el concepto “cláusula suelo”?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5BD779-744F-41C3-935E-C906D93D56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46295" y="4732146"/>
            <a:ext cx="10363826" cy="5827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000" b="1" cap="none" dirty="0">
                <a:solidFill>
                  <a:srgbClr val="C00000"/>
                </a:solidFill>
              </a:rPr>
              <a:t>Si te han llamado la atención estas preguntas, quizá nosotros tengamos alguna respuesta… </a:t>
            </a:r>
          </a:p>
        </p:txBody>
      </p:sp>
    </p:spTree>
    <p:extLst>
      <p:ext uri="{BB962C8B-B14F-4D97-AF65-F5344CB8AC3E}">
        <p14:creationId xmlns:p14="http://schemas.microsoft.com/office/powerpoint/2010/main" val="159836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F72FB-AE6E-49F4-AC6F-D699CB3F7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70C0"/>
                </a:solidFill>
              </a:rPr>
              <a:t>¿QUÉ OFRECEMOS?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467A88-D645-42DC-8794-015E7F3F53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1966369"/>
          </a:xfrm>
        </p:spPr>
        <p:txBody>
          <a:bodyPr>
            <a:normAutofit/>
          </a:bodyPr>
          <a:lstStyle/>
          <a:p>
            <a:r>
              <a:rPr lang="es-ES" sz="2800" b="1" cap="none" dirty="0">
                <a:solidFill>
                  <a:srgbClr val="C00000"/>
                </a:solidFill>
              </a:rPr>
              <a:t>Atención personalizada</a:t>
            </a:r>
          </a:p>
          <a:p>
            <a:r>
              <a:rPr lang="es-ES" sz="2800" b="1" cap="none" dirty="0">
                <a:solidFill>
                  <a:srgbClr val="C00000"/>
                </a:solidFill>
              </a:rPr>
              <a:t>Respuesta con lenguaje fácil y accesible</a:t>
            </a:r>
          </a:p>
          <a:p>
            <a:r>
              <a:rPr lang="es-ES" sz="2800" b="1" cap="none" dirty="0">
                <a:solidFill>
                  <a:srgbClr val="C00000"/>
                </a:solidFill>
              </a:rPr>
              <a:t>Entusiasmo e ilusión por dar una información transparente</a:t>
            </a:r>
          </a:p>
        </p:txBody>
      </p:sp>
    </p:spTree>
    <p:extLst>
      <p:ext uri="{BB962C8B-B14F-4D97-AF65-F5344CB8AC3E}">
        <p14:creationId xmlns:p14="http://schemas.microsoft.com/office/powerpoint/2010/main" val="925752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661B4-C183-4263-97C4-829E8D159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70C0"/>
                </a:solidFill>
              </a:rPr>
              <a:t>Ponte en contacto con el responsable de tu centro de mayores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7C9A7B6-71AD-4689-B2F0-A11CE175F45A}"/>
              </a:ext>
            </a:extLst>
          </p:cNvPr>
          <p:cNvSpPr txBox="1">
            <a:spLocks/>
          </p:cNvSpPr>
          <p:nvPr/>
        </p:nvSpPr>
        <p:spPr>
          <a:xfrm>
            <a:off x="761375" y="2214695"/>
            <a:ext cx="10364451" cy="1214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rgbClr val="0070C0"/>
                </a:solidFill>
              </a:rPr>
              <a:t>TE PRESENTARÁ UN SENCILLO FORMULARIO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1BDF737-F96C-4C71-9255-0D16808DBD37}"/>
              </a:ext>
            </a:extLst>
          </p:cNvPr>
          <p:cNvSpPr txBox="1">
            <a:spLocks/>
          </p:cNvSpPr>
          <p:nvPr/>
        </p:nvSpPr>
        <p:spPr>
          <a:xfrm>
            <a:off x="761374" y="3429000"/>
            <a:ext cx="10364451" cy="1214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54A69AE-32C3-4F51-BCBF-4AB70DFB3524}"/>
              </a:ext>
            </a:extLst>
          </p:cNvPr>
          <p:cNvSpPr txBox="1">
            <a:spLocks/>
          </p:cNvSpPr>
          <p:nvPr/>
        </p:nvSpPr>
        <p:spPr>
          <a:xfrm>
            <a:off x="761374" y="3429000"/>
            <a:ext cx="10364451" cy="1214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rgbClr val="0070C0"/>
                </a:solidFill>
              </a:rPr>
              <a:t>HAZ TU PREGUNTA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0F03972-228B-4151-ACBB-57D8592B84FC}"/>
              </a:ext>
            </a:extLst>
          </p:cNvPr>
          <p:cNvSpPr txBox="1">
            <a:spLocks/>
          </p:cNvSpPr>
          <p:nvPr/>
        </p:nvSpPr>
        <p:spPr>
          <a:xfrm>
            <a:off x="913774" y="4643306"/>
            <a:ext cx="10364451" cy="1214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rgbClr val="0070C0"/>
                </a:solidFill>
              </a:rPr>
              <a:t>TENDRÁS TU RESPUESTA </a:t>
            </a:r>
            <a:endParaRPr lang="es-ES" sz="5400" b="1" cap="none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501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AB42A-5A45-4FAC-B52D-A5316D4A2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6000" b="1" dirty="0">
                <a:solidFill>
                  <a:srgbClr val="0070C0"/>
                </a:solidFill>
              </a:rPr>
              <a:t>¿Cuándo? ¿Cómo? ¿Dónde?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0A1450-337C-49AE-B2F1-CED1A64FCB3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ES" sz="2800" b="1" cap="none" dirty="0">
                <a:solidFill>
                  <a:srgbClr val="C00000"/>
                </a:solidFill>
              </a:rPr>
              <a:t>En un plazo menor a dos semanas</a:t>
            </a:r>
          </a:p>
          <a:p>
            <a:r>
              <a:rPr lang="es-ES" sz="2800" b="1" cap="none" dirty="0">
                <a:solidFill>
                  <a:srgbClr val="C00000"/>
                </a:solidFill>
              </a:rPr>
              <a:t>Con un asesor@ personalizad@</a:t>
            </a:r>
          </a:p>
          <a:p>
            <a:r>
              <a:rPr lang="es-ES" sz="2800" b="1" cap="none" dirty="0">
                <a:solidFill>
                  <a:srgbClr val="C00000"/>
                </a:solidFill>
              </a:rPr>
              <a:t>Sin necesidad de moverte, vamos a verte y te lo explicamos todo</a:t>
            </a:r>
          </a:p>
          <a:p>
            <a:pPr marL="0" indent="0">
              <a:buNone/>
            </a:pPr>
            <a:endParaRPr lang="es-ES" sz="2800" b="1" cap="non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67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AB42A-5A45-4FAC-B52D-A5316D4A2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000" b="1" dirty="0">
                <a:solidFill>
                  <a:srgbClr val="0070C0"/>
                </a:solidFill>
              </a:rPr>
              <a:t>S</a:t>
            </a:r>
            <a:r>
              <a:rPr lang="es-ES" sz="6000" b="1" cap="none" dirty="0">
                <a:solidFill>
                  <a:srgbClr val="0070C0"/>
                </a:solidFill>
              </a:rPr>
              <a:t>íguenos en</a:t>
            </a:r>
            <a:endParaRPr lang="es-ES" sz="6000" b="1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0A1450-337C-49AE-B2F1-CED1A64FCB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3"/>
            <a:ext cx="10363826" cy="1596178"/>
          </a:xfrm>
        </p:spPr>
        <p:txBody>
          <a:bodyPr>
            <a:normAutofit/>
          </a:bodyPr>
          <a:lstStyle/>
          <a:p>
            <a:r>
              <a:rPr lang="es-ES" sz="2800" b="1" cap="none" dirty="0">
                <a:solidFill>
                  <a:srgbClr val="C00000"/>
                </a:solidFill>
              </a:rPr>
              <a:t>WEB IES ALARNES</a:t>
            </a:r>
          </a:p>
          <a:p>
            <a:r>
              <a:rPr lang="es-ES" sz="2800" b="1" cap="none" dirty="0">
                <a:solidFill>
                  <a:srgbClr val="C00000"/>
                </a:solidFill>
              </a:rPr>
              <a:t>WEB AYUNTAMIENTO DE GETAFE</a:t>
            </a:r>
          </a:p>
          <a:p>
            <a:pPr marL="0" indent="0">
              <a:buNone/>
            </a:pPr>
            <a:endParaRPr lang="es-ES" sz="2800" b="1" cap="none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s-ES" sz="2800" b="1" cap="none" dirty="0">
              <a:solidFill>
                <a:srgbClr val="C00000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5E3295A-B3C9-41BF-A1D2-0F2E1190C020}"/>
              </a:ext>
            </a:extLst>
          </p:cNvPr>
          <p:cNvSpPr txBox="1">
            <a:spLocks/>
          </p:cNvSpPr>
          <p:nvPr/>
        </p:nvSpPr>
        <p:spPr>
          <a:xfrm>
            <a:off x="913774" y="411062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b="1" dirty="0">
                <a:solidFill>
                  <a:schemeClr val="accent2">
                    <a:lumMod val="50000"/>
                  </a:schemeClr>
                </a:solidFill>
              </a:rPr>
              <a:t>Esperamos tus preguntas y opiniones. Muchas gracias</a:t>
            </a:r>
          </a:p>
        </p:txBody>
      </p:sp>
    </p:spTree>
    <p:extLst>
      <p:ext uri="{BB962C8B-B14F-4D97-AF65-F5344CB8AC3E}">
        <p14:creationId xmlns:p14="http://schemas.microsoft.com/office/powerpoint/2010/main" val="2557068161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137</TotalTime>
  <Words>168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Tw Cen MT</vt:lpstr>
      <vt:lpstr>Gota</vt:lpstr>
      <vt:lpstr>BUENOS FINANCIANOS</vt:lpstr>
      <vt:lpstr>¿ Tienes ahorros, o quizás deudas….?  ¿Sabe si lo que recibes o pagaS es adecuado?  ¿conoces el concepto “cláusula suelo”?</vt:lpstr>
      <vt:lpstr>¿QUÉ OFRECEMOS?</vt:lpstr>
      <vt:lpstr>Ponte en contacto con el responsable de tu centro de mayores</vt:lpstr>
      <vt:lpstr>¿Cuándo? ¿Cómo? ¿Dónde?</vt:lpstr>
      <vt:lpstr>Síguenos 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BUENOS FINANCIANOS</dc:title>
  <dc:creator>Gustavo Lobo Poyo</dc:creator>
  <cp:lastModifiedBy>Gustavo Lobo Poyo</cp:lastModifiedBy>
  <cp:revision>11</cp:revision>
  <dcterms:created xsi:type="dcterms:W3CDTF">2018-04-25T18:30:50Z</dcterms:created>
  <dcterms:modified xsi:type="dcterms:W3CDTF">2018-04-25T20:48:49Z</dcterms:modified>
</cp:coreProperties>
</file>