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CBE7A-1F92-4E47-9E84-6500EA94AB74}" v="879" dt="2023-06-19T11:23:49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7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2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0238D-E295-49BE-9BFE-E9189D69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E9A4A-0183-4A3C-B68E-A22927891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9" cy="6858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0" cy="187423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scritorio escolar con libros y lápices, y una pizarra en segundo plano">
            <a:extLst>
              <a:ext uri="{FF2B5EF4-FFF2-40B4-BE49-F238E27FC236}">
                <a16:creationId xmlns:a16="http://schemas.microsoft.com/office/drawing/2014/main" id="{86A9BB4E-8E7B-343C-C915-E3B0F39FC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16" r="-10" b="-10"/>
          <a:stretch/>
        </p:blipFill>
        <p:spPr>
          <a:xfrm>
            <a:off x="20" y="-1"/>
            <a:ext cx="6095978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9F1D42-86C7-E181-408A-A19409A0DB11}"/>
              </a:ext>
            </a:extLst>
          </p:cNvPr>
          <p:cNvSpPr txBox="1"/>
          <p:nvPr/>
        </p:nvSpPr>
        <p:spPr>
          <a:xfrm>
            <a:off x="6592956" y="314739"/>
            <a:ext cx="5284304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Cambria"/>
                <a:ea typeface="Cambria"/>
              </a:rPr>
              <a:t>Instrucciones para realizar las actividades de tu espacio de aprendizaje</a:t>
            </a:r>
          </a:p>
          <a:p>
            <a:endParaRPr lang="es-ES" dirty="0"/>
          </a:p>
          <a:p>
            <a:pPr marL="342900" indent="-342900">
              <a:buAutoNum type="arabicParenR"/>
            </a:pPr>
            <a:r>
              <a:rPr lang="es-ES" sz="2000" dirty="0"/>
              <a:t>Debes leer y comprender los enunciados</a:t>
            </a:r>
            <a:endParaRPr lang="es-ES"/>
          </a:p>
          <a:p>
            <a:pPr marL="342900" indent="-342900">
              <a:buAutoNum type="arabicParenR"/>
            </a:pPr>
            <a:r>
              <a:rPr lang="es-ES" sz="2000" dirty="0"/>
              <a:t>Tendrás que superar hasta la actividad 3 del reto</a:t>
            </a:r>
          </a:p>
          <a:p>
            <a:pPr marL="342900" indent="-342900">
              <a:buAutoNum type="arabicParenR"/>
            </a:pPr>
            <a:r>
              <a:rPr lang="es-ES" sz="2000" dirty="0"/>
              <a:t>Si se llega hasta la 4 habrá una puntuación extra</a:t>
            </a:r>
          </a:p>
          <a:p>
            <a:pPr marL="342900" indent="-342900">
              <a:buAutoNum type="arabicParenR"/>
            </a:pPr>
            <a:r>
              <a:rPr lang="es-ES" sz="2000" dirty="0"/>
              <a:t>Se trabajará en grupos</a:t>
            </a:r>
          </a:p>
          <a:p>
            <a:pPr marL="342900" indent="-342900">
              <a:buAutoNum type="arabicParenR"/>
            </a:pPr>
            <a:r>
              <a:rPr lang="es-ES" sz="2000" dirty="0"/>
              <a:t>Se contrastará los resultados con otros grupos</a:t>
            </a:r>
          </a:p>
          <a:p>
            <a:pPr marL="342900" indent="-342900">
              <a:buAutoNum type="arabicParenR"/>
            </a:pPr>
            <a:r>
              <a:rPr lang="es-ES" sz="2000" dirty="0"/>
              <a:t>Disfrutad de la actividad, lo importante es aprender.</a:t>
            </a:r>
          </a:p>
          <a:p>
            <a:pPr marL="342900" indent="-342900">
              <a:buAutoNum type="arabicParenR"/>
            </a:pPr>
            <a:endParaRPr lang="es-ES" sz="2000" dirty="0"/>
          </a:p>
          <a:p>
            <a:pPr marL="342900" indent="-342900">
              <a:buAutoNum type="arabicParenR"/>
            </a:pPr>
            <a:endParaRPr lang="es-ES" sz="2000" dirty="0"/>
          </a:p>
          <a:p>
            <a:r>
              <a:rPr lang="es-ES" sz="2000" dirty="0"/>
              <a:t>   </a:t>
            </a:r>
            <a:r>
              <a:rPr lang="es-ES" sz="2000" dirty="0" err="1"/>
              <a:t>Mª</a:t>
            </a:r>
            <a:r>
              <a:rPr lang="es-ES" sz="2000" dirty="0"/>
              <a:t> Pilar Linares</a:t>
            </a:r>
          </a:p>
        </p:txBody>
      </p:sp>
      <p:pic>
        <p:nvPicPr>
          <p:cNvPr id="3" name="Imagen 5" descr="Una bandera a cuadros en un palo">
            <a:extLst>
              <a:ext uri="{FF2B5EF4-FFF2-40B4-BE49-F238E27FC236}">
                <a16:creationId xmlns:a16="http://schemas.microsoft.com/office/drawing/2014/main" id="{34B86363-FF34-8364-E560-E5191B1F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721" y="4800600"/>
            <a:ext cx="2743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223A3C"/>
      </a:dk2>
      <a:lt2>
        <a:srgbClr val="E2E8E8"/>
      </a:lt2>
      <a:accent1>
        <a:srgbClr val="E0827D"/>
      </a:accent1>
      <a:accent2>
        <a:srgbClr val="D79458"/>
      </a:accent2>
      <a:accent3>
        <a:srgbClr val="AFA661"/>
      </a:accent3>
      <a:accent4>
        <a:srgbClr val="90AD4D"/>
      </a:accent4>
      <a:accent5>
        <a:srgbClr val="75B45D"/>
      </a:accent5>
      <a:accent6>
        <a:srgbClr val="51B75F"/>
      </a:accent6>
      <a:hlink>
        <a:srgbClr val="578D90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BevelVTI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68</cp:revision>
  <dcterms:created xsi:type="dcterms:W3CDTF">2023-06-16T14:14:02Z</dcterms:created>
  <dcterms:modified xsi:type="dcterms:W3CDTF">2023-06-19T11:24:23Z</dcterms:modified>
</cp:coreProperties>
</file>