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132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071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127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103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581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116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9891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063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6349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3973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449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6A847B4-4667-4005-99E8-3E96441D27E4}" type="datetimeFigureOut">
              <a:rPr lang="es-ES" smtClean="0"/>
              <a:t>24/07/2017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CA25288-9DD0-4C10-AC42-3E5B41938C18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5979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agic.piktochart.com/output/23432130-class-reader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4548250"/>
            <a:ext cx="12222480" cy="2309750"/>
          </a:xfr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                </a:t>
            </a:r>
          </a:p>
          <a:p>
            <a:pPr algn="ctr"/>
            <a:r>
              <a:rPr lang="es-ES" u="sng" dirty="0" smtClean="0">
                <a:solidFill>
                  <a:schemeClr val="tx1"/>
                </a:solidFill>
                <a:hlinkClick r:id="rId2"/>
              </a:rPr>
              <a:t> </a:t>
            </a:r>
            <a:r>
              <a:rPr lang="es-ES" u="sng" cap="none" spc="0" dirty="0" smtClean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https</a:t>
            </a:r>
            <a:r>
              <a:rPr lang="es-ES" u="sng" cap="none" spc="0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://</a:t>
            </a:r>
            <a:r>
              <a:rPr lang="es-ES" u="sng" cap="none" spc="0" dirty="0" smtClean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hlinkClick r:id="rId2"/>
              </a:rPr>
              <a:t>magic.piktochart.com/output/23432130-class-readers</a:t>
            </a:r>
            <a:endParaRPr lang="es-ES" u="sng" dirty="0" smtClean="0">
              <a:solidFill>
                <a:srgbClr val="00B0F0"/>
              </a:solidFill>
            </a:endParaRPr>
          </a:p>
          <a:p>
            <a:r>
              <a:rPr lang="es-ES" dirty="0"/>
              <a:t> </a:t>
            </a:r>
            <a:r>
              <a:rPr lang="es-ES" dirty="0" smtClean="0"/>
              <a:t>                                              </a:t>
            </a:r>
            <a:r>
              <a:rPr lang="es-ES" b="1" dirty="0" smtClean="0">
                <a:latin typeface="Algerian" panose="04020705040A02060702" pitchFamily="82" charset="0"/>
              </a:rPr>
              <a:t>IN-54   FINAL DIGITAL PROJECT</a:t>
            </a:r>
          </a:p>
          <a:p>
            <a:r>
              <a:rPr lang="es-ES" b="1" dirty="0" smtClean="0">
                <a:latin typeface="Algerian" panose="04020705040A02060702" pitchFamily="82" charset="0"/>
              </a:rPr>
              <a:t>                                           M. ALMUDENA CORTÉS </a:t>
            </a:r>
            <a:r>
              <a:rPr lang="es-ES" b="1" dirty="0" err="1" smtClean="0">
                <a:latin typeface="Algerian" panose="04020705040A02060702" pitchFamily="82" charset="0"/>
              </a:rPr>
              <a:t>CORTÉS</a:t>
            </a:r>
            <a:r>
              <a:rPr lang="es-ES" b="1" dirty="0" smtClean="0">
                <a:latin typeface="Algerian" panose="04020705040A02060702" pitchFamily="82" charset="0"/>
              </a:rPr>
              <a:t>                        </a:t>
            </a:r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4" name="Imagen 3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957" y="169078"/>
            <a:ext cx="10759046" cy="5414847"/>
          </a:xfrm>
          <a:prstGeom prst="rect">
            <a:avLst/>
          </a:prstGeom>
        </p:spPr>
      </p:pic>
      <p:sp>
        <p:nvSpPr>
          <p:cNvPr id="5" name="Flecha abajo 4"/>
          <p:cNvSpPr/>
          <p:nvPr/>
        </p:nvSpPr>
        <p:spPr>
          <a:xfrm rot="3447426">
            <a:off x="9647149" y="4728768"/>
            <a:ext cx="773359" cy="151661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 L</a:t>
            </a:r>
          </a:p>
          <a:p>
            <a:pPr algn="ctr"/>
            <a:r>
              <a:rPr lang="es-ES" dirty="0" smtClean="0"/>
              <a:t>I</a:t>
            </a:r>
          </a:p>
          <a:p>
            <a:pPr algn="ctr"/>
            <a:r>
              <a:rPr lang="es-ES" dirty="0" smtClean="0"/>
              <a:t>C</a:t>
            </a:r>
          </a:p>
          <a:p>
            <a:pPr algn="ctr"/>
            <a:r>
              <a:rPr lang="es-ES" dirty="0"/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297974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</TotalTime>
  <Words>21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Algerian</vt:lpstr>
      <vt:lpstr>Calibri</vt:lpstr>
      <vt:lpstr>Calibri Light</vt:lpstr>
      <vt:lpstr>Retrospección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Almudena Cortés</dc:creator>
  <cp:lastModifiedBy>Almudena Cortés</cp:lastModifiedBy>
  <cp:revision>16</cp:revision>
  <dcterms:created xsi:type="dcterms:W3CDTF">2017-07-24T00:38:32Z</dcterms:created>
  <dcterms:modified xsi:type="dcterms:W3CDTF">2017-07-24T02:12:40Z</dcterms:modified>
</cp:coreProperties>
</file>