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44769" y="251419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pPr algn="l"/>
            <a:r>
              <a:rPr lang="es-ES" sz="3200" b="1" dirty="0">
                <a:solidFill>
                  <a:srgbClr val="002060"/>
                </a:solidFill>
              </a:rPr>
              <a:t>Instrucciones</a:t>
            </a:r>
            <a:endParaRPr lang="es-ES" sz="3200" b="1" dirty="0">
              <a:solidFill>
                <a:srgbClr val="002060"/>
              </a:solidFill>
            </a:endParaRPr>
          </a:p>
        </p:txBody>
      </p:sp>
      <p:pic>
        <p:nvPicPr>
          <p:cNvPr id="5" name="Imagen 5" descr="Imagen que contiene Texto&#10;&#10;Descripción generada automáticament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260" y="2242634"/>
            <a:ext cx="3289539" cy="398299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035538" y="935266"/>
            <a:ext cx="7904670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r>
              <a:rPr lang="es-ES" sz="3200" dirty="0">
                <a:solidFill>
                  <a:srgbClr val="002060"/>
                </a:solidFill>
              </a:rPr>
              <a:t>1.-Debes entender todo lo que se pide en cada actividad.</a:t>
            </a:r>
            <a:endParaRPr lang="es-ES" sz="3200" dirty="0">
              <a:solidFill>
                <a:srgbClr val="002060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215368" y="2236970"/>
            <a:ext cx="5647425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r>
              <a:rPr lang="es-ES" sz="3200" dirty="0">
                <a:solidFill>
                  <a:srgbClr val="002060"/>
                </a:solidFill>
              </a:rPr>
              <a:t>2. Debes realizar todas las actividades.</a:t>
            </a:r>
            <a:endParaRPr lang="es-ES" sz="3200" dirty="0">
              <a:solidFill>
                <a:srgbClr val="002060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217948" y="3854977"/>
            <a:ext cx="5934972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r>
              <a:rPr lang="es-ES" sz="3200" b="1" dirty="0">
                <a:solidFill>
                  <a:srgbClr val="002060"/>
                </a:solidFill>
              </a:rPr>
              <a:t>3. Si necesitas ayuda, pídela al maestro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968077" y="6344103"/>
            <a:ext cx="7171424" cy="369332"/>
          </a:xfrm>
          <a:prstGeom prst="rect">
            <a:avLst/>
          </a:prstGeom>
          <a:ln>
            <a:solidFill>
              <a:srgbClr val="4472C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spAutoFit/>
          </a:bodyPr>
          <a:lstStyle/>
          <a:p>
            <a:r>
              <a:rPr lang="es-ES" dirty="0">
                <a:solidFill>
                  <a:srgbClr val="002060"/>
                </a:solidFill>
              </a:rPr>
              <a:t>Jesús Manuel Calvo Moyano.                        Nivel: 4 años infantil</a:t>
            </a:r>
            <a:endParaRPr lang="es-E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WPS Presentation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Wingdings 2</vt:lpstr>
      <vt:lpstr>Wingdings</vt:lpstr>
      <vt:lpstr>Corbel</vt:lpstr>
      <vt:lpstr>Microsoft YaHei</vt:lpstr>
      <vt:lpstr>Arial Unicode MS</vt:lpstr>
      <vt:lpstr>Calibri</vt:lpstr>
      <vt:lpstr>Frame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Admin</cp:lastModifiedBy>
  <cp:revision>63</cp:revision>
  <dcterms:created xsi:type="dcterms:W3CDTF">2023-06-09T10:01:00Z</dcterms:created>
  <dcterms:modified xsi:type="dcterms:W3CDTF">2023-06-09T10:37:05Z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F4D84D95110E43CAB8927D3192FFD960</vt:lpwstr>
  </property>
  <property fmtid="{D5CDD505-2E9C-101B-9397-08002B2CF9AE}" pid="3" name="KSOProductBuildVer">
    <vt:lpwstr>3082-11.2.0.11537</vt:lpwstr>
  </property>
</Properties>
</file>