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1E16AE-9BE9-4D90-8110-9004FAE8F0AF}" v="695" dt="2023-05-27T17:26:32.6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1C56-8A72-4858-851C-F15B634C7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1122362"/>
            <a:ext cx="8876022" cy="3744209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834EB-45A5-426C-824A-8F07CA8F6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5230134"/>
            <a:ext cx="4876800" cy="942065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D55F2-5374-4778-B1EE-98996792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5/27/2023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044F8-E727-4D63-B6D6-26482F83D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41F76-D956-4205-AD99-E91FD5FC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81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104591-A10E-46C3-952B-F25DCBDAD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77F62-7300-4B81-8F9B-D040A0EE1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2318032"/>
            <a:ext cx="9493250" cy="400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52CF0-2C7E-4A4C-BD7E-B7CEFF0DC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2630" y="6356349"/>
            <a:ext cx="30638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8C1E1FAD-7351-4908-963A-08EA8E4AB7A0}" type="datetimeFigureOut">
              <a:rPr lang="en-US" smtClean="0"/>
              <a:pPr/>
              <a:t>5/27/2023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49E98-61B4-4398-B18F-534336EA1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099372" y="4308656"/>
            <a:ext cx="34712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6DC5D-5820-4314-ADE6-9CD1C7D4A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6670" y="6356349"/>
            <a:ext cx="5761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CF2D47E-0AF1-4C27-801F-64E3E5BF7F7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5109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i="1" kern="1200">
          <a:solidFill>
            <a:srgbClr val="000000"/>
          </a:solidFill>
          <a:highlight>
            <a:srgbClr val="FFFF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9">
            <a:extLst>
              <a:ext uri="{FF2B5EF4-FFF2-40B4-BE49-F238E27FC236}">
                <a16:creationId xmlns:a16="http://schemas.microsoft.com/office/drawing/2014/main" id="{1DDB051B-FE26-4BBA-920B-42410646DF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1">
            <a:extLst>
              <a:ext uri="{FF2B5EF4-FFF2-40B4-BE49-F238E27FC236}">
                <a16:creationId xmlns:a16="http://schemas.microsoft.com/office/drawing/2014/main" id="{6D6CF397-FEEA-4C1A-856D-201147955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60000">
            <a:off x="401013" y="393882"/>
            <a:ext cx="11358741" cy="6204393"/>
          </a:xfrm>
          <a:prstGeom prst="rect">
            <a:avLst/>
          </a:prstGeom>
          <a:solidFill>
            <a:srgbClr val="EFEEE9"/>
          </a:solidFill>
          <a:ln>
            <a:noFill/>
          </a:ln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5" descr="Lanzamiento de cohete">
            <a:extLst>
              <a:ext uri="{FF2B5EF4-FFF2-40B4-BE49-F238E27FC236}">
                <a16:creationId xmlns:a16="http://schemas.microsoft.com/office/drawing/2014/main" id="{E140B817-80C7-3381-BCAD-EFB3DA999E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573"/>
          <a:stretch/>
        </p:blipFill>
        <p:spPr>
          <a:xfrm>
            <a:off x="479628" y="408894"/>
            <a:ext cx="11712372" cy="6444119"/>
          </a:xfrm>
          <a:custGeom>
            <a:avLst/>
            <a:gdLst/>
            <a:ahLst/>
            <a:cxnLst/>
            <a:rect l="l" t="t" r="r" b="b"/>
            <a:pathLst>
              <a:path w="11712372" h="6444119">
                <a:moveTo>
                  <a:pt x="11352054" y="0"/>
                </a:moveTo>
                <a:lnTo>
                  <a:pt x="11430891" y="4872"/>
                </a:lnTo>
                <a:cubicBezTo>
                  <a:pt x="11457086" y="9902"/>
                  <a:pt x="11481373" y="33498"/>
                  <a:pt x="11513037" y="19831"/>
                </a:cubicBezTo>
                <a:cubicBezTo>
                  <a:pt x="11506395" y="33930"/>
                  <a:pt x="11551001" y="14045"/>
                  <a:pt x="11560360" y="25397"/>
                </a:cubicBezTo>
                <a:cubicBezTo>
                  <a:pt x="11565956" y="34919"/>
                  <a:pt x="11580790" y="31105"/>
                  <a:pt x="11593393" y="32575"/>
                </a:cubicBezTo>
                <a:cubicBezTo>
                  <a:pt x="11604643" y="41227"/>
                  <a:pt x="11665300" y="39389"/>
                  <a:pt x="11685007" y="34020"/>
                </a:cubicBezTo>
                <a:lnTo>
                  <a:pt x="11712372" y="29044"/>
                </a:lnTo>
                <a:lnTo>
                  <a:pt x="11712372" y="6444119"/>
                </a:lnTo>
                <a:lnTo>
                  <a:pt x="636147" y="6444119"/>
                </a:lnTo>
                <a:lnTo>
                  <a:pt x="620568" y="5980006"/>
                </a:lnTo>
                <a:lnTo>
                  <a:pt x="37687" y="5969832"/>
                </a:lnTo>
                <a:cubicBezTo>
                  <a:pt x="16578" y="5969408"/>
                  <a:pt x="-240" y="5952238"/>
                  <a:pt x="3" y="5931369"/>
                </a:cubicBezTo>
                <a:lnTo>
                  <a:pt x="48279" y="3165606"/>
                </a:lnTo>
                <a:lnTo>
                  <a:pt x="54184" y="2827335"/>
                </a:lnTo>
                <a:lnTo>
                  <a:pt x="102461" y="61572"/>
                </a:lnTo>
                <a:cubicBezTo>
                  <a:pt x="102880" y="40665"/>
                  <a:pt x="120311" y="24030"/>
                  <a:pt x="141466" y="24340"/>
                </a:cubicBezTo>
                <a:lnTo>
                  <a:pt x="4263502" y="96291"/>
                </a:lnTo>
                <a:lnTo>
                  <a:pt x="6764931" y="139953"/>
                </a:lnTo>
                <a:lnTo>
                  <a:pt x="6766436" y="139732"/>
                </a:lnTo>
                <a:cubicBezTo>
                  <a:pt x="6826022" y="134433"/>
                  <a:pt x="6990901" y="136028"/>
                  <a:pt x="6982869" y="143590"/>
                </a:cubicBezTo>
                <a:lnTo>
                  <a:pt x="7018484" y="144379"/>
                </a:lnTo>
                <a:lnTo>
                  <a:pt x="7464196" y="152159"/>
                </a:lnTo>
                <a:lnTo>
                  <a:pt x="8140886" y="163971"/>
                </a:lnTo>
                <a:lnTo>
                  <a:pt x="8295483" y="166669"/>
                </a:lnTo>
                <a:lnTo>
                  <a:pt x="8471418" y="160281"/>
                </a:lnTo>
                <a:lnTo>
                  <a:pt x="9210191" y="133456"/>
                </a:lnTo>
                <a:lnTo>
                  <a:pt x="10064803" y="102425"/>
                </a:lnTo>
                <a:lnTo>
                  <a:pt x="10164494" y="85623"/>
                </a:lnTo>
                <a:lnTo>
                  <a:pt x="10207423" y="88470"/>
                </a:lnTo>
                <a:lnTo>
                  <a:pt x="10270446" y="75593"/>
                </a:lnTo>
                <a:lnTo>
                  <a:pt x="10330980" y="74596"/>
                </a:lnTo>
                <a:lnTo>
                  <a:pt x="10409819" y="79470"/>
                </a:lnTo>
                <a:lnTo>
                  <a:pt x="10435393" y="88968"/>
                </a:lnTo>
                <a:lnTo>
                  <a:pt x="10729650" y="78282"/>
                </a:lnTo>
                <a:lnTo>
                  <a:pt x="10737630" y="76379"/>
                </a:lnTo>
                <a:cubicBezTo>
                  <a:pt x="10759171" y="74538"/>
                  <a:pt x="10819723" y="72107"/>
                  <a:pt x="10858897" y="67227"/>
                </a:cubicBezTo>
                <a:cubicBezTo>
                  <a:pt x="10883980" y="50058"/>
                  <a:pt x="10932712" y="55739"/>
                  <a:pt x="10972673" y="47101"/>
                </a:cubicBezTo>
                <a:lnTo>
                  <a:pt x="10990068" y="39923"/>
                </a:lnTo>
                <a:lnTo>
                  <a:pt x="11106274" y="25253"/>
                </a:lnTo>
                <a:lnTo>
                  <a:pt x="11185570" y="11029"/>
                </a:lnTo>
                <a:lnTo>
                  <a:pt x="11222413" y="8762"/>
                </a:lnTo>
                <a:cubicBezTo>
                  <a:pt x="11224908" y="10271"/>
                  <a:pt x="11226957" y="11995"/>
                  <a:pt x="11228498" y="13873"/>
                </a:cubicBezTo>
                <a:lnTo>
                  <a:pt x="11291521" y="996"/>
                </a:lnTo>
                <a:lnTo>
                  <a:pt x="11299174" y="422"/>
                </a:lnTo>
                <a:close/>
              </a:path>
            </a:pathLst>
          </a:custGeom>
        </p:spPr>
      </p:pic>
      <p:sp>
        <p:nvSpPr>
          <p:cNvPr id="22" name="Freeform: Shape 13">
            <a:extLst>
              <a:ext uri="{FF2B5EF4-FFF2-40B4-BE49-F238E27FC236}">
                <a16:creationId xmlns:a16="http://schemas.microsoft.com/office/drawing/2014/main" id="{A5192D91-E984-4D84-B83A-2AE6ED765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60000">
            <a:off x="527960" y="333599"/>
            <a:ext cx="11929082" cy="6614074"/>
          </a:xfrm>
          <a:custGeom>
            <a:avLst/>
            <a:gdLst>
              <a:gd name="connsiteX0" fmla="*/ 11439173 w 11929082"/>
              <a:gd name="connsiteY0" fmla="*/ 460348 h 6442954"/>
              <a:gd name="connsiteX1" fmla="*/ 11890732 w 11929082"/>
              <a:gd name="connsiteY1" fmla="*/ 460348 h 6442954"/>
              <a:gd name="connsiteX2" fmla="*/ 11929082 w 11929082"/>
              <a:gd name="connsiteY2" fmla="*/ 497169 h 6442954"/>
              <a:gd name="connsiteX3" fmla="*/ 11929082 w 11929082"/>
              <a:gd name="connsiteY3" fmla="*/ 3191786 h 6442954"/>
              <a:gd name="connsiteX4" fmla="*/ 11929082 w 11929082"/>
              <a:gd name="connsiteY4" fmla="*/ 3521356 h 6442954"/>
              <a:gd name="connsiteX5" fmla="*/ 11929082 w 11929082"/>
              <a:gd name="connsiteY5" fmla="*/ 6215973 h 6442954"/>
              <a:gd name="connsiteX6" fmla="*/ 11890732 w 11929082"/>
              <a:gd name="connsiteY6" fmla="*/ 6252899 h 6442954"/>
              <a:gd name="connsiteX7" fmla="*/ 7768069 w 11929082"/>
              <a:gd name="connsiteY7" fmla="*/ 6252899 h 6442954"/>
              <a:gd name="connsiteX8" fmla="*/ 6279421 w 11929082"/>
              <a:gd name="connsiteY8" fmla="*/ 6252899 h 6442954"/>
              <a:gd name="connsiteX9" fmla="*/ 11727784 w 11929082"/>
              <a:gd name="connsiteY9" fmla="*/ 5967362 h 6442954"/>
              <a:gd name="connsiteX10" fmla="*/ 0 w 11929082"/>
              <a:gd name="connsiteY10" fmla="*/ 196956 h 6442954"/>
              <a:gd name="connsiteX11" fmla="*/ 11283637 w 11929082"/>
              <a:gd name="connsiteY11" fmla="*/ 0 h 6442954"/>
              <a:gd name="connsiteX12" fmla="*/ 11283637 w 11929082"/>
              <a:gd name="connsiteY12" fmla="*/ 2 h 6442954"/>
              <a:gd name="connsiteX13" fmla="*/ 1 w 11929082"/>
              <a:gd name="connsiteY13" fmla="*/ 196959 h 6442954"/>
              <a:gd name="connsiteX14" fmla="*/ 109025 w 11929082"/>
              <a:gd name="connsiteY14" fmla="*/ 6442954 h 6442954"/>
              <a:gd name="connsiteX15" fmla="*/ 109024 w 11929082"/>
              <a:gd name="connsiteY15" fmla="*/ 6442954 h 6442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929082" h="6442954">
                <a:moveTo>
                  <a:pt x="11439173" y="460348"/>
                </a:moveTo>
                <a:lnTo>
                  <a:pt x="11890732" y="460348"/>
                </a:lnTo>
                <a:cubicBezTo>
                  <a:pt x="11911846" y="460402"/>
                  <a:pt x="11928961" y="476839"/>
                  <a:pt x="11929082" y="497169"/>
                </a:cubicBezTo>
                <a:lnTo>
                  <a:pt x="11929082" y="3191786"/>
                </a:lnTo>
                <a:lnTo>
                  <a:pt x="11929082" y="3521356"/>
                </a:lnTo>
                <a:lnTo>
                  <a:pt x="11929082" y="6215973"/>
                </a:lnTo>
                <a:cubicBezTo>
                  <a:pt x="11929028" y="6236343"/>
                  <a:pt x="11911890" y="6252842"/>
                  <a:pt x="11890732" y="6252899"/>
                </a:cubicBezTo>
                <a:lnTo>
                  <a:pt x="7768069" y="6252899"/>
                </a:lnTo>
                <a:lnTo>
                  <a:pt x="6279421" y="6252899"/>
                </a:lnTo>
                <a:lnTo>
                  <a:pt x="11727784" y="5967362"/>
                </a:lnTo>
                <a:close/>
                <a:moveTo>
                  <a:pt x="0" y="196956"/>
                </a:moveTo>
                <a:lnTo>
                  <a:pt x="11283637" y="0"/>
                </a:lnTo>
                <a:lnTo>
                  <a:pt x="11283637" y="2"/>
                </a:lnTo>
                <a:lnTo>
                  <a:pt x="1" y="196959"/>
                </a:lnTo>
                <a:lnTo>
                  <a:pt x="109025" y="6442954"/>
                </a:lnTo>
                <a:lnTo>
                  <a:pt x="109024" y="6442954"/>
                </a:lnTo>
                <a:close/>
              </a:path>
            </a:pathLst>
          </a:custGeom>
          <a:solidFill>
            <a:srgbClr val="000000">
              <a:alpha val="18000"/>
            </a:srgbClr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3" name="Freeform: Shape 15">
            <a:extLst>
              <a:ext uri="{FF2B5EF4-FFF2-40B4-BE49-F238E27FC236}">
                <a16:creationId xmlns:a16="http://schemas.microsoft.com/office/drawing/2014/main" id="{74390509-54B5-48C1-843D-F4B9D92CF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777635" y="315057"/>
            <a:ext cx="11414365" cy="6542942"/>
          </a:xfrm>
          <a:custGeom>
            <a:avLst/>
            <a:gdLst>
              <a:gd name="connsiteX0" fmla="*/ 0 w 11414365"/>
              <a:gd name="connsiteY0" fmla="*/ 6542942 h 6542942"/>
              <a:gd name="connsiteX1" fmla="*/ 0 w 11414365"/>
              <a:gd name="connsiteY1" fmla="*/ 6419957 h 6542942"/>
              <a:gd name="connsiteX2" fmla="*/ 28852 w 11414365"/>
              <a:gd name="connsiteY2" fmla="*/ 6414723 h 6542942"/>
              <a:gd name="connsiteX3" fmla="*/ 120467 w 11414365"/>
              <a:gd name="connsiteY3" fmla="*/ 6416210 h 6542942"/>
              <a:gd name="connsiteX4" fmla="*/ 153502 w 11414365"/>
              <a:gd name="connsiteY4" fmla="*/ 6423404 h 6542942"/>
              <a:gd name="connsiteX5" fmla="*/ 200827 w 11414365"/>
              <a:gd name="connsiteY5" fmla="*/ 6428992 h 6542942"/>
              <a:gd name="connsiteX6" fmla="*/ 282979 w 11414365"/>
              <a:gd name="connsiteY6" fmla="*/ 6443989 h 6542942"/>
              <a:gd name="connsiteX7" fmla="*/ 361818 w 11414365"/>
              <a:gd name="connsiteY7" fmla="*/ 6448898 h 6542942"/>
              <a:gd name="connsiteX8" fmla="*/ 414697 w 11414365"/>
              <a:gd name="connsiteY8" fmla="*/ 6448501 h 6542942"/>
              <a:gd name="connsiteX9" fmla="*/ 422350 w 11414365"/>
              <a:gd name="connsiteY9" fmla="*/ 6447930 h 6542942"/>
              <a:gd name="connsiteX10" fmla="*/ 485366 w 11414365"/>
              <a:gd name="connsiteY10" fmla="*/ 6435082 h 6542942"/>
              <a:gd name="connsiteX11" fmla="*/ 491454 w 11414365"/>
              <a:gd name="connsiteY11" fmla="*/ 6440196 h 6542942"/>
              <a:gd name="connsiteX12" fmla="*/ 528296 w 11414365"/>
              <a:gd name="connsiteY12" fmla="*/ 6437947 h 6542942"/>
              <a:gd name="connsiteX13" fmla="*/ 607584 w 11414365"/>
              <a:gd name="connsiteY13" fmla="*/ 6423759 h 6542942"/>
              <a:gd name="connsiteX14" fmla="*/ 723784 w 11414365"/>
              <a:gd name="connsiteY14" fmla="*/ 6409141 h 6542942"/>
              <a:gd name="connsiteX15" fmla="*/ 741175 w 11414365"/>
              <a:gd name="connsiteY15" fmla="*/ 6401972 h 6542942"/>
              <a:gd name="connsiteX16" fmla="*/ 854941 w 11414365"/>
              <a:gd name="connsiteY16" fmla="*/ 6381899 h 6542942"/>
              <a:gd name="connsiteX17" fmla="*/ 976203 w 11414365"/>
              <a:gd name="connsiteY17" fmla="*/ 6372802 h 6542942"/>
              <a:gd name="connsiteX18" fmla="*/ 984181 w 11414365"/>
              <a:gd name="connsiteY18" fmla="*/ 6370903 h 6542942"/>
              <a:gd name="connsiteX19" fmla="*/ 1278431 w 11414365"/>
              <a:gd name="connsiteY19" fmla="*/ 6360354 h 6542942"/>
              <a:gd name="connsiteX20" fmla="*/ 1304010 w 11414365"/>
              <a:gd name="connsiteY20" fmla="*/ 6369864 h 6542942"/>
              <a:gd name="connsiteX21" fmla="*/ 1382850 w 11414365"/>
              <a:gd name="connsiteY21" fmla="*/ 6374775 h 6542942"/>
              <a:gd name="connsiteX22" fmla="*/ 1443383 w 11414365"/>
              <a:gd name="connsiteY22" fmla="*/ 6373806 h 6542942"/>
              <a:gd name="connsiteX23" fmla="*/ 1506400 w 11414365"/>
              <a:gd name="connsiteY23" fmla="*/ 6360958 h 6542942"/>
              <a:gd name="connsiteX24" fmla="*/ 1549330 w 11414365"/>
              <a:gd name="connsiteY24" fmla="*/ 6363824 h 6542942"/>
              <a:gd name="connsiteX25" fmla="*/ 1649013 w 11414365"/>
              <a:gd name="connsiteY25" fmla="*/ 6347069 h 6542942"/>
              <a:gd name="connsiteX26" fmla="*/ 2503604 w 11414365"/>
              <a:gd name="connsiteY26" fmla="*/ 6316434 h 6542942"/>
              <a:gd name="connsiteX27" fmla="*/ 3242358 w 11414365"/>
              <a:gd name="connsiteY27" fmla="*/ 6289951 h 6542942"/>
              <a:gd name="connsiteX28" fmla="*/ 3728949 w 11414365"/>
              <a:gd name="connsiteY28" fmla="*/ 6272507 h 6542942"/>
              <a:gd name="connsiteX29" fmla="*/ 3767839 w 11414365"/>
              <a:gd name="connsiteY29" fmla="*/ 6271297 h 6542942"/>
              <a:gd name="connsiteX30" fmla="*/ 4004128 w 11414365"/>
              <a:gd name="connsiteY30" fmla="*/ 6262914 h 6542942"/>
              <a:gd name="connsiteX31" fmla="*/ 4005756 w 11414365"/>
              <a:gd name="connsiteY31" fmla="*/ 6262585 h 6542942"/>
              <a:gd name="connsiteX32" fmla="*/ 6736612 w 11414365"/>
              <a:gd name="connsiteY32" fmla="*/ 6164688 h 6542942"/>
              <a:gd name="connsiteX33" fmla="*/ 11236707 w 11414365"/>
              <a:gd name="connsiteY33" fmla="*/ 6003368 h 6542942"/>
              <a:gd name="connsiteX34" fmla="*/ 11277161 w 11414365"/>
              <a:gd name="connsiteY34" fmla="*/ 5960491 h 6542942"/>
              <a:gd name="connsiteX35" fmla="*/ 11174448 w 11414365"/>
              <a:gd name="connsiteY35" fmla="*/ 2941059 h 6542942"/>
              <a:gd name="connsiteX36" fmla="*/ 11161886 w 11414365"/>
              <a:gd name="connsiteY36" fmla="*/ 2571763 h 6542942"/>
              <a:gd name="connsiteX37" fmla="*/ 11066337 w 11414365"/>
              <a:gd name="connsiteY37" fmla="*/ 0 h 6542942"/>
              <a:gd name="connsiteX38" fmla="*/ 11205998 w 11414365"/>
              <a:gd name="connsiteY38" fmla="*/ 0 h 6542942"/>
              <a:gd name="connsiteX39" fmla="*/ 11414365 w 11414365"/>
              <a:gd name="connsiteY39" fmla="*/ 6133756 h 6542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1414365" h="6542942">
                <a:moveTo>
                  <a:pt x="0" y="6542942"/>
                </a:moveTo>
                <a:lnTo>
                  <a:pt x="0" y="6419957"/>
                </a:lnTo>
                <a:lnTo>
                  <a:pt x="28852" y="6414723"/>
                </a:lnTo>
                <a:cubicBezTo>
                  <a:pt x="48557" y="6409363"/>
                  <a:pt x="109212" y="6407553"/>
                  <a:pt x="120467" y="6416210"/>
                </a:cubicBezTo>
                <a:cubicBezTo>
                  <a:pt x="133069" y="6417687"/>
                  <a:pt x="147902" y="6413880"/>
                  <a:pt x="153502" y="6423404"/>
                </a:cubicBezTo>
                <a:cubicBezTo>
                  <a:pt x="162867" y="6434761"/>
                  <a:pt x="207463" y="6414896"/>
                  <a:pt x="200827" y="6428992"/>
                </a:cubicBezTo>
                <a:cubicBezTo>
                  <a:pt x="232484" y="6415340"/>
                  <a:pt x="256783" y="6438947"/>
                  <a:pt x="282979" y="6443989"/>
                </a:cubicBezTo>
                <a:lnTo>
                  <a:pt x="361818" y="6448898"/>
                </a:lnTo>
                <a:lnTo>
                  <a:pt x="414697" y="6448501"/>
                </a:lnTo>
                <a:lnTo>
                  <a:pt x="422350" y="6447930"/>
                </a:lnTo>
                <a:lnTo>
                  <a:pt x="485366" y="6435082"/>
                </a:lnTo>
                <a:cubicBezTo>
                  <a:pt x="486909" y="6436960"/>
                  <a:pt x="488959" y="6438685"/>
                  <a:pt x="491454" y="6440196"/>
                </a:cubicBezTo>
                <a:lnTo>
                  <a:pt x="528296" y="6437947"/>
                </a:lnTo>
                <a:lnTo>
                  <a:pt x="607584" y="6423759"/>
                </a:lnTo>
                <a:lnTo>
                  <a:pt x="723784" y="6409141"/>
                </a:lnTo>
                <a:lnTo>
                  <a:pt x="741175" y="6401972"/>
                </a:lnTo>
                <a:cubicBezTo>
                  <a:pt x="781132" y="6393353"/>
                  <a:pt x="829865" y="6399057"/>
                  <a:pt x="854941" y="6381899"/>
                </a:cubicBezTo>
                <a:cubicBezTo>
                  <a:pt x="894112" y="6377037"/>
                  <a:pt x="954662" y="6374635"/>
                  <a:pt x="976203" y="6372802"/>
                </a:cubicBezTo>
                <a:lnTo>
                  <a:pt x="984181" y="6370903"/>
                </a:lnTo>
                <a:lnTo>
                  <a:pt x="1278431" y="6360354"/>
                </a:lnTo>
                <a:lnTo>
                  <a:pt x="1304010" y="6369864"/>
                </a:lnTo>
                <a:lnTo>
                  <a:pt x="1382850" y="6374775"/>
                </a:lnTo>
                <a:lnTo>
                  <a:pt x="1443383" y="6373806"/>
                </a:lnTo>
                <a:lnTo>
                  <a:pt x="1506400" y="6360958"/>
                </a:lnTo>
                <a:lnTo>
                  <a:pt x="1549330" y="6363824"/>
                </a:lnTo>
                <a:lnTo>
                  <a:pt x="1649013" y="6347069"/>
                </a:lnTo>
                <a:lnTo>
                  <a:pt x="2503604" y="6316434"/>
                </a:lnTo>
                <a:lnTo>
                  <a:pt x="3242358" y="6289951"/>
                </a:lnTo>
                <a:lnTo>
                  <a:pt x="3728949" y="6272507"/>
                </a:lnTo>
                <a:lnTo>
                  <a:pt x="3767839" y="6271297"/>
                </a:lnTo>
                <a:cubicBezTo>
                  <a:pt x="3759503" y="6280012"/>
                  <a:pt x="3939433" y="6272159"/>
                  <a:pt x="4004128" y="6262914"/>
                </a:cubicBezTo>
                <a:lnTo>
                  <a:pt x="4005756" y="6262585"/>
                </a:lnTo>
                <a:lnTo>
                  <a:pt x="6736612" y="6164688"/>
                </a:lnTo>
                <a:lnTo>
                  <a:pt x="11236707" y="6003368"/>
                </a:lnTo>
                <a:cubicBezTo>
                  <a:pt x="11259800" y="6002476"/>
                  <a:pt x="11277879" y="5983318"/>
                  <a:pt x="11277161" y="5960491"/>
                </a:cubicBezTo>
                <a:lnTo>
                  <a:pt x="11174448" y="2941059"/>
                </a:lnTo>
                <a:lnTo>
                  <a:pt x="11161886" y="2571763"/>
                </a:lnTo>
                <a:lnTo>
                  <a:pt x="11066337" y="0"/>
                </a:lnTo>
                <a:lnTo>
                  <a:pt x="11205998" y="0"/>
                </a:lnTo>
                <a:lnTo>
                  <a:pt x="11414365" y="6133756"/>
                </a:lnTo>
                <a:close/>
              </a:path>
            </a:pathLst>
          </a:custGeom>
          <a:solidFill>
            <a:srgbClr val="EFEEE9"/>
          </a:solidFill>
          <a:ln w="12700" cap="flat" cmpd="sng" algn="ctr">
            <a:noFill/>
            <a:prstDash val="solid"/>
            <a:miter lim="800000"/>
          </a:ln>
          <a:effectLst>
            <a:outerShdw blurRad="76200" dist="12700" dir="2700000" algn="tl" rotWithShape="0">
              <a:prstClr val="black">
                <a:alpha val="1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4CDA60E-AF1E-A5FA-2C0A-7F3BFB1F4358}"/>
              </a:ext>
            </a:extLst>
          </p:cNvPr>
          <p:cNvSpPr txBox="1"/>
          <p:nvPr/>
        </p:nvSpPr>
        <p:spPr>
          <a:xfrm>
            <a:off x="1456403" y="1112274"/>
            <a:ext cx="11184191" cy="8925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400" b="1" dirty="0">
                <a:latin typeface="Arial Nova"/>
              </a:rPr>
              <a:t>INSTRUCCIONES PARA REALIZAR TU ESPACIO DE ACTIVIDADES</a:t>
            </a:r>
          </a:p>
          <a:p>
            <a:endParaRPr lang="es-ES" sz="2800" dirty="0">
              <a:latin typeface="Franklin Gothic Heavy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A14DCC3-BF5A-360D-E9EB-AD0232A2FFE0}"/>
              </a:ext>
            </a:extLst>
          </p:cNvPr>
          <p:cNvSpPr txBox="1"/>
          <p:nvPr/>
        </p:nvSpPr>
        <p:spPr>
          <a:xfrm>
            <a:off x="1219162" y="2009468"/>
            <a:ext cx="10538950" cy="40934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dirty="0"/>
              <a:t>MISIÓN: EXPLORACIÓN SIDERAL DEL SISTEMA SOLAR Y DE OTROS CUERPOS CELESTES.</a:t>
            </a:r>
          </a:p>
          <a:p>
            <a:endParaRPr lang="es-ES" sz="2000" dirty="0"/>
          </a:p>
          <a:p>
            <a:r>
              <a:rPr lang="es-ES" sz="2000" dirty="0"/>
              <a:t>Bienvenido tripulante. Para cumplir tu misión espacial has de completar las </a:t>
            </a:r>
            <a:r>
              <a:rPr lang="es-ES" sz="2000" dirty="0" err="1"/>
              <a:t>submisiones</a:t>
            </a:r>
            <a:r>
              <a:rPr lang="es-ES" sz="2000" dirty="0"/>
              <a:t> 1, 2, 3, 4 y 5. Cica en ellas para hacerlo.</a:t>
            </a:r>
          </a:p>
          <a:p>
            <a:endParaRPr lang="es-ES" sz="2000" dirty="0"/>
          </a:p>
          <a:p>
            <a:r>
              <a:rPr lang="es-ES" sz="2000" dirty="0"/>
              <a:t>Si te ves apurado, puedes saltarte la misión 4 y el REPOSTAJE, y pasar de la </a:t>
            </a:r>
            <a:r>
              <a:rPr lang="es-ES" sz="2000" dirty="0" err="1"/>
              <a:t>submisión</a:t>
            </a:r>
            <a:r>
              <a:rPr lang="es-ES" sz="2000" dirty="0"/>
              <a:t> 3 a la 5 para terminar tu exploración, pero hacerlas, te  permitirá sacar el tripulante experto que hay en ti.</a:t>
            </a:r>
          </a:p>
          <a:p>
            <a:endParaRPr lang="es-ES" sz="2000" dirty="0"/>
          </a:p>
          <a:p>
            <a:r>
              <a:rPr lang="es-ES" sz="2000" dirty="0"/>
              <a:t>Si necesitas </a:t>
            </a:r>
            <a:r>
              <a:rPr lang="es-ES" sz="2000" dirty="0" err="1"/>
              <a:t>feedback</a:t>
            </a:r>
            <a:r>
              <a:rPr lang="es-ES" sz="2000" dirty="0"/>
              <a:t> en la tarea 3, ve a REPOSTAJE y usa el video explicativo. Llegarás a buen puerto.</a:t>
            </a:r>
          </a:p>
          <a:p>
            <a:endParaRPr lang="es-ES" sz="2000" dirty="0"/>
          </a:p>
          <a:p>
            <a:r>
              <a:rPr lang="es-ES" sz="2000" dirty="0"/>
              <a:t>Comienza tu misión. Buena suerte. Lo conseguirás seguro. 3,2,1...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4CD7367C-948B-5EDE-D60C-13371335338C}"/>
              </a:ext>
            </a:extLst>
          </p:cNvPr>
          <p:cNvSpPr txBox="1"/>
          <p:nvPr/>
        </p:nvSpPr>
        <p:spPr>
          <a:xfrm>
            <a:off x="5807363" y="6396182"/>
            <a:ext cx="618258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/>
              <a:t>Azucena Sanz Castro. 3º Primaria. C. Sociales.</a:t>
            </a:r>
          </a:p>
        </p:txBody>
      </p:sp>
      <p:pic>
        <p:nvPicPr>
          <p:cNvPr id="11" name="Imagen 12" descr="Fotografía de exposición larga de un lanzamiento de cohete">
            <a:extLst>
              <a:ext uri="{FF2B5EF4-FFF2-40B4-BE49-F238E27FC236}">
                <a16:creationId xmlns:a16="http://schemas.microsoft.com/office/drawing/2014/main" id="{DF6FBFB5-0E51-94F3-18BD-7016216BFD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6400" y="5518273"/>
            <a:ext cx="1069110" cy="7860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AfterhoursVTI">
  <a:themeElements>
    <a:clrScheme name="Afterhours">
      <a:dk1>
        <a:sysClr val="windowText" lastClr="000000"/>
      </a:dk1>
      <a:lt1>
        <a:srgbClr val="FFFFFF"/>
      </a:lt1>
      <a:dk2>
        <a:srgbClr val="2D3122"/>
      </a:dk2>
      <a:lt2>
        <a:srgbClr val="F3F2EE"/>
      </a:lt2>
      <a:accent1>
        <a:srgbClr val="31AEC4"/>
      </a:accent1>
      <a:accent2>
        <a:srgbClr val="3163BD"/>
      </a:accent2>
      <a:accent3>
        <a:srgbClr val="5E854F"/>
      </a:accent3>
      <a:accent4>
        <a:srgbClr val="34B66C"/>
      </a:accent4>
      <a:accent5>
        <a:srgbClr val="CD2929"/>
      </a:accent5>
      <a:accent6>
        <a:srgbClr val="6946C8"/>
      </a:accent6>
      <a:hlink>
        <a:srgbClr val="0678EA"/>
      </a:hlink>
      <a:folHlink>
        <a:srgbClr val="B65887"/>
      </a:folHlink>
    </a:clrScheme>
    <a:fontScheme name="Street">
      <a:majorFont>
        <a:latin typeface="Franklin Gothic Heavy"/>
        <a:ea typeface=""/>
        <a:cs typeface=""/>
      </a:majorFont>
      <a:minorFont>
        <a:latin typeface="Consola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hoursVTI" id="{90A150B1-9C08-42C7-B4E0-C1D732064FA1}" vid="{A6104589-8A83-4A64-B7F1-AAF946A405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AfterhoursVTI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115</cp:revision>
  <dcterms:created xsi:type="dcterms:W3CDTF">2023-05-27T17:01:32Z</dcterms:created>
  <dcterms:modified xsi:type="dcterms:W3CDTF">2023-05-27T17:28:53Z</dcterms:modified>
</cp:coreProperties>
</file>