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42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1AD5A-DAF6-4177-95C9-E3B3EB64801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46A9-2EE4-46F2-A41D-D70108F947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0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13" Type="http://schemas.openxmlformats.org/officeDocument/2006/relationships/image" Target="../media/image20.jpeg"/><Relationship Id="rId18" Type="http://schemas.openxmlformats.org/officeDocument/2006/relationships/image" Target="../media/image25.jpeg"/><Relationship Id="rId3" Type="http://schemas.openxmlformats.org/officeDocument/2006/relationships/image" Target="../media/image2.png"/><Relationship Id="rId7" Type="http://schemas.openxmlformats.org/officeDocument/2006/relationships/image" Target="../media/image14.jpe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11" Type="http://schemas.openxmlformats.org/officeDocument/2006/relationships/image" Target="../media/image18.jpeg"/><Relationship Id="rId5" Type="http://schemas.openxmlformats.org/officeDocument/2006/relationships/image" Target="../media/image12.jpeg"/><Relationship Id="rId15" Type="http://schemas.openxmlformats.org/officeDocument/2006/relationships/image" Target="../media/image22.jpeg"/><Relationship Id="rId10" Type="http://schemas.openxmlformats.org/officeDocument/2006/relationships/image" Target="../media/image17.jpeg"/><Relationship Id="rId19" Type="http://schemas.openxmlformats.org/officeDocument/2006/relationships/image" Target="../media/image26.png"/><Relationship Id="rId4" Type="http://schemas.openxmlformats.org/officeDocument/2006/relationships/image" Target="../media/image3.png"/><Relationship Id="rId9" Type="http://schemas.openxmlformats.org/officeDocument/2006/relationships/image" Target="../media/image16.jpeg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.png"/><Relationship Id="rId7" Type="http://schemas.openxmlformats.org/officeDocument/2006/relationships/image" Target="../media/image2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27.jpeg"/><Relationship Id="rId10" Type="http://schemas.openxmlformats.org/officeDocument/2006/relationships/image" Target="../media/image31.png"/><Relationship Id="rId4" Type="http://schemas.openxmlformats.org/officeDocument/2006/relationships/image" Target="../media/image3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image" Target="../media/image2.png"/><Relationship Id="rId7" Type="http://schemas.openxmlformats.org/officeDocument/2006/relationships/image" Target="../media/image3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7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SEPTIEMBRE 2017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 OCTUBRE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2" name="1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0" name="3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501262" cy="500066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6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4071942"/>
            <a:ext cx="571504" cy="571504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1857356" y="4357694"/>
            <a:ext cx="7143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DAVID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Mis documentos pc cole\Pictogramas_Color_completo_22042009\comedo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2330" y="0"/>
            <a:ext cx="642918" cy="642918"/>
          </a:xfrm>
          <a:prstGeom prst="rect">
            <a:avLst/>
          </a:prstGeom>
          <a:noFill/>
        </p:spPr>
      </p:pic>
      <p:cxnSp>
        <p:nvCxnSpPr>
          <p:cNvPr id="54" name="53 Conector recto de flecha"/>
          <p:cNvCxnSpPr/>
          <p:nvPr/>
        </p:nvCxnSpPr>
        <p:spPr>
          <a:xfrm>
            <a:off x="7786710" y="35716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C:\Mis documentos pc cole\Pictogramas_Color_completo_22042009\cas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76" y="0"/>
            <a:ext cx="619124" cy="619124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5857884" y="5143512"/>
            <a:ext cx="4956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/>
              <a:t>OTOÑO</a:t>
            </a:r>
            <a:endParaRPr lang="es-ES" sz="700" dirty="0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6143644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6143644"/>
            <a:ext cx="501262" cy="500066"/>
          </a:xfrm>
          <a:prstGeom prst="rect">
            <a:avLst/>
          </a:prstGeom>
        </p:spPr>
      </p:pic>
      <p:pic>
        <p:nvPicPr>
          <p:cNvPr id="30" name="2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6143644"/>
            <a:ext cx="501262" cy="500066"/>
          </a:xfrm>
          <a:prstGeom prst="rect">
            <a:avLst/>
          </a:prstGeom>
        </p:spPr>
      </p:pic>
      <p:pic>
        <p:nvPicPr>
          <p:cNvPr id="31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2071678"/>
            <a:ext cx="571504" cy="571504"/>
          </a:xfrm>
          <a:prstGeom prst="rect">
            <a:avLst/>
          </a:prstGeom>
          <a:noFill/>
        </p:spPr>
      </p:pic>
      <p:sp>
        <p:nvSpPr>
          <p:cNvPr id="32" name="31 CuadroTexto"/>
          <p:cNvSpPr txBox="1"/>
          <p:nvPr/>
        </p:nvSpPr>
        <p:spPr>
          <a:xfrm>
            <a:off x="6429388" y="2357430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EVELYN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4071942"/>
            <a:ext cx="571504" cy="571504"/>
          </a:xfrm>
          <a:prstGeom prst="rect">
            <a:avLst/>
          </a:prstGeom>
          <a:noFill/>
        </p:spPr>
      </p:pic>
      <p:sp>
        <p:nvSpPr>
          <p:cNvPr id="34" name="33 CuadroTexto"/>
          <p:cNvSpPr txBox="1"/>
          <p:nvPr/>
        </p:nvSpPr>
        <p:spPr>
          <a:xfrm>
            <a:off x="6429388" y="4357694"/>
            <a:ext cx="7143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LUCÍA A.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http://www.arasaac.org/classes/img/thumbnail.php?i=c2l6ZT0zMDAmcnV0YT0uLi8uLi9yZXBvc2l0b3Jpby9vcmlnaW5hbGVzLzY4NTAucG5n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28728" y="0"/>
            <a:ext cx="571504" cy="571504"/>
          </a:xfrm>
          <a:prstGeom prst="rect">
            <a:avLst/>
          </a:prstGeom>
          <a:noFill/>
        </p:spPr>
      </p:pic>
      <p:pic>
        <p:nvPicPr>
          <p:cNvPr id="8196" name="Picture 4" descr="http://www.arasaac.org/classes/img/thumbnail.php?i=c2l6ZT0zMDAmcnV0YT0uLi8uLi9yZXBvc2l0b3Jpby9vcmlnaW5hbGVzLzU4MDcucG5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57884" y="4714884"/>
            <a:ext cx="428628" cy="428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224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JUNIO 2018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2143116"/>
            <a:ext cx="501262" cy="500066"/>
          </a:xfrm>
          <a:prstGeom prst="rect">
            <a:avLst/>
          </a:prstGeom>
        </p:spPr>
      </p:pic>
      <p:pic>
        <p:nvPicPr>
          <p:cNvPr id="30" name="2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21506" name="Picture 2" descr="http://www.arasaac.org/classes/img/thumbnail.php?i=c2l6ZT0zMDAmcnV0YT0uLi8uLi9yZXBvc2l0b3Jpby9vcmlnaW5hbGVzLzY3ODEucG5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232" y="0"/>
            <a:ext cx="642942" cy="642942"/>
          </a:xfrm>
          <a:prstGeom prst="rect">
            <a:avLst/>
          </a:prstGeom>
          <a:noFill/>
        </p:spPr>
      </p:pic>
      <p:pic>
        <p:nvPicPr>
          <p:cNvPr id="35" name="Picture 4" descr="C:\Mis documentos pc cole\Pictogramas_Color_completo_22042009\comedo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72330" y="0"/>
            <a:ext cx="642918" cy="642918"/>
          </a:xfrm>
          <a:prstGeom prst="rect">
            <a:avLst/>
          </a:prstGeom>
          <a:noFill/>
        </p:spPr>
      </p:pic>
      <p:pic>
        <p:nvPicPr>
          <p:cNvPr id="40" name="Picture 5" descr="C:\Mis documentos pc cole\Pictogramas_Color_completo_22042009\cas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76" y="0"/>
            <a:ext cx="619124" cy="619124"/>
          </a:xfrm>
          <a:prstGeom prst="rect">
            <a:avLst/>
          </a:prstGeom>
          <a:noFill/>
        </p:spPr>
      </p:pic>
      <p:cxnSp>
        <p:nvCxnSpPr>
          <p:cNvPr id="46" name="45 Conector recto de flecha"/>
          <p:cNvCxnSpPr/>
          <p:nvPr/>
        </p:nvCxnSpPr>
        <p:spPr>
          <a:xfrm>
            <a:off x="7786710" y="35716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8" name="Picture 4" descr="Hacer clic para acceder a la ficha de verano: m. Una de las cuatro estaciones del año que transcurre entre la primavera y el otoño; en el hemi...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4786322"/>
            <a:ext cx="476250" cy="476250"/>
          </a:xfrm>
          <a:prstGeom prst="rect">
            <a:avLst/>
          </a:prstGeom>
          <a:noFill/>
        </p:spPr>
      </p:pic>
      <p:sp>
        <p:nvSpPr>
          <p:cNvPr id="49" name="48 CuadroTexto"/>
          <p:cNvSpPr txBox="1"/>
          <p:nvPr/>
        </p:nvSpPr>
        <p:spPr>
          <a:xfrm>
            <a:off x="4500562" y="5214950"/>
            <a:ext cx="6429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/>
              <a:t>VERANO</a:t>
            </a:r>
            <a:endParaRPr lang="es-E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28728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OCTUBRE 2017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31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2143116"/>
            <a:ext cx="501262" cy="500066"/>
          </a:xfrm>
          <a:prstGeom prst="rect">
            <a:avLst/>
          </a:prstGeom>
        </p:spPr>
      </p:pic>
      <p:pic>
        <p:nvPicPr>
          <p:cNvPr id="30" name="2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7170" name="Picture 2" descr="http://www.arasaac.org/classes/img/thumbnail.php?i=c2l6ZT0zMDAmcnV0YT0uLi8uLi9yZXBvc2l0b3Jpby9vcmlnaW5hbGVzLzczOTMucG5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1670" y="5786454"/>
            <a:ext cx="428628" cy="428628"/>
          </a:xfrm>
          <a:prstGeom prst="rect">
            <a:avLst/>
          </a:prstGeom>
          <a:noFill/>
        </p:spPr>
      </p:pic>
      <p:sp>
        <p:nvSpPr>
          <p:cNvPr id="49" name="48 CuadroTexto"/>
          <p:cNvSpPr txBox="1"/>
          <p:nvPr/>
        </p:nvSpPr>
        <p:spPr>
          <a:xfrm>
            <a:off x="1857356" y="6215082"/>
            <a:ext cx="7857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900" dirty="0" smtClean="0"/>
              <a:t>HALLOWEEN</a:t>
            </a:r>
            <a:endParaRPr lang="es-ES" sz="900" dirty="0"/>
          </a:p>
        </p:txBody>
      </p:sp>
      <p:pic>
        <p:nvPicPr>
          <p:cNvPr id="7172" name="Picture 4" descr="http://www.arasaac.org/classes/img/thumbnail.php?i=c2l6ZT0zMDAmcnV0YT0uLi8uLi9yZXBvc2l0b3Jpby9vcmlnaW5hbGVzLzY4MTMucG5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14546" y="0"/>
            <a:ext cx="642942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00166" y="142852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NOVIEMBRE 2017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32" name="31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6143644"/>
            <a:ext cx="501262" cy="500066"/>
          </a:xfrm>
          <a:prstGeom prst="rect">
            <a:avLst/>
          </a:prstGeom>
        </p:spPr>
      </p:pic>
      <p:pic>
        <p:nvPicPr>
          <p:cNvPr id="33" name="32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6143644"/>
            <a:ext cx="501262" cy="500066"/>
          </a:xfrm>
          <a:prstGeom prst="rect">
            <a:avLst/>
          </a:prstGeom>
        </p:spPr>
      </p:pic>
      <p:pic>
        <p:nvPicPr>
          <p:cNvPr id="34" name="3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6143644"/>
            <a:ext cx="501262" cy="500066"/>
          </a:xfrm>
          <a:prstGeom prst="rect">
            <a:avLst/>
          </a:prstGeom>
        </p:spPr>
      </p:pic>
      <p:pic>
        <p:nvPicPr>
          <p:cNvPr id="40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6000768"/>
            <a:ext cx="571504" cy="571504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4429124" y="6286520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CARLOS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http://www.arasaac.org/classes/img/thumbnail.php?i=c2l6ZT0zMDAmcnV0YT0uLi8uLi9yZXBvc2l0b3Jpby9vcmlnaW5hbGVzLzY4MTIucG5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3108" y="0"/>
            <a:ext cx="571504" cy="571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43042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DICIEMBRE 2017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2143116"/>
            <a:ext cx="501262" cy="500066"/>
          </a:xfrm>
          <a:prstGeom prst="rect">
            <a:avLst/>
          </a:prstGeom>
        </p:spPr>
      </p:pic>
      <p:pic>
        <p:nvPicPr>
          <p:cNvPr id="30" name="2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5122" name="Picture 2" descr="http://www.arasaac.org/classes/img/thumbnail.php?i=c2l6ZT0zMDAmcnV0YT0uLi8uLi9yZXBvc2l0b3Jpby9vcmlnaW5hbGVzLzY3MjcucG5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0"/>
            <a:ext cx="571496" cy="571496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7929586" y="5429264"/>
            <a:ext cx="10102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NOCHEBUENA</a:t>
            </a:r>
            <a:endParaRPr lang="es-ES" sz="1100" dirty="0"/>
          </a:p>
        </p:txBody>
      </p:sp>
      <p:pic>
        <p:nvPicPr>
          <p:cNvPr id="5126" name="Picture 6" descr="http://www.arasaac.org/classes/img/thumbnail.php?i=c2l6ZT0zMDAmcnV0YT0uLi8uLi9yZXBvc2l0b3Jpby9vcmlnaW5hbGVzLzgyNTkucG5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58" y="6000768"/>
            <a:ext cx="500066" cy="500066"/>
          </a:xfrm>
          <a:prstGeom prst="rect">
            <a:avLst/>
          </a:prstGeom>
          <a:noFill/>
        </p:spPr>
      </p:pic>
      <p:sp>
        <p:nvSpPr>
          <p:cNvPr id="40" name="39 CuadroTexto"/>
          <p:cNvSpPr txBox="1"/>
          <p:nvPr/>
        </p:nvSpPr>
        <p:spPr>
          <a:xfrm>
            <a:off x="0" y="6429396"/>
            <a:ext cx="11512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DÍA DE NAVIDAD</a:t>
            </a:r>
            <a:endParaRPr lang="es-ES" sz="1100" dirty="0"/>
          </a:p>
        </p:txBody>
      </p:sp>
      <p:pic>
        <p:nvPicPr>
          <p:cNvPr id="5128" name="Picture 8" descr="http://www.arasaac.org/classes/img/thumbnail.php?i=c2l6ZT0zMDAmcnV0YT0uLi8uLi9yZXBvc2l0b3Jpby9vcmlnaW5hbGVzLzI1MzAwLnBuZw==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72462" y="4786322"/>
            <a:ext cx="642942" cy="642942"/>
          </a:xfrm>
          <a:prstGeom prst="rect">
            <a:avLst/>
          </a:prstGeom>
          <a:noFill/>
        </p:spPr>
      </p:pic>
      <p:pic>
        <p:nvPicPr>
          <p:cNvPr id="5130" name="Picture 10" descr="http://www.arasaac.org/classes/img/thumbnail.php?i=c2l6ZT0zMDAmcnV0YT0uLi8uLi9yZXBvc2l0b3Jpby9vcmlnaW5hbGVzLzI3MTUzLnBuZw==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14810" y="5857892"/>
            <a:ext cx="571504" cy="571504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3786182" y="6357958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SANTOS INOCENTES</a:t>
            </a:r>
            <a:endParaRPr lang="es-ES" sz="1100" dirty="0"/>
          </a:p>
        </p:txBody>
      </p:sp>
      <p:pic>
        <p:nvPicPr>
          <p:cNvPr id="5132" name="Picture 12" descr="http://www.arasaac.org/classes/img/thumbnail.php?i=c2l6ZT0zMDAmcnV0YT0uLi8uLi9yZXBvc2l0b3Jpby9vcmlnaW5hbGVzLzUwNDAucG5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072462" y="5929330"/>
            <a:ext cx="571504" cy="571504"/>
          </a:xfrm>
          <a:prstGeom prst="rect">
            <a:avLst/>
          </a:prstGeom>
          <a:noFill/>
        </p:spPr>
      </p:pic>
      <p:sp>
        <p:nvSpPr>
          <p:cNvPr id="49" name="48 CuadroTexto"/>
          <p:cNvSpPr txBox="1"/>
          <p:nvPr/>
        </p:nvSpPr>
        <p:spPr>
          <a:xfrm>
            <a:off x="7858148" y="6429396"/>
            <a:ext cx="9124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NOCHEVIEJA</a:t>
            </a:r>
            <a:endParaRPr lang="es-ES" sz="1100" dirty="0"/>
          </a:p>
        </p:txBody>
      </p:sp>
      <p:pic>
        <p:nvPicPr>
          <p:cNvPr id="5134" name="Picture 14" descr="http://www.arasaac.org/classes/img/thumbnail.php?i=c2l6ZT0zMDAmcnV0YT0uLi8uLi9yZXBvc2l0b3Jpby9vcmlnaW5hbGVzLzU3NjIucG5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00562" y="4714884"/>
            <a:ext cx="214314" cy="214314"/>
          </a:xfrm>
          <a:prstGeom prst="rect">
            <a:avLst/>
          </a:prstGeom>
          <a:noFill/>
        </p:spPr>
      </p:pic>
      <p:sp>
        <p:nvSpPr>
          <p:cNvPr id="50" name="49 CuadroTexto"/>
          <p:cNvSpPr txBox="1"/>
          <p:nvPr/>
        </p:nvSpPr>
        <p:spPr>
          <a:xfrm>
            <a:off x="4429124" y="4929198"/>
            <a:ext cx="71438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" dirty="0" smtClean="0"/>
              <a:t>INVIERNO</a:t>
            </a:r>
            <a:endParaRPr lang="es-ES" sz="500" dirty="0"/>
          </a:p>
        </p:txBody>
      </p:sp>
      <p:pic>
        <p:nvPicPr>
          <p:cNvPr id="5136" name="Picture 16" descr="http://www.arasaac.org/classes/img/thumbnail.php?i=c2l6ZT0zMDAmcnV0YT0uLi8uLi9yZXBvc2l0b3Jpby9vcmlnaW5hbGVzLzQzMTYucG5n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15008" y="4786322"/>
            <a:ext cx="500046" cy="500046"/>
          </a:xfrm>
          <a:prstGeom prst="rect">
            <a:avLst/>
          </a:prstGeom>
          <a:noFill/>
        </p:spPr>
      </p:pic>
      <p:sp>
        <p:nvSpPr>
          <p:cNvPr id="51" name="50 CuadroTexto"/>
          <p:cNvSpPr txBox="1"/>
          <p:nvPr/>
        </p:nvSpPr>
        <p:spPr>
          <a:xfrm>
            <a:off x="5572132" y="5214950"/>
            <a:ext cx="62869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dirty="0" smtClean="0"/>
              <a:t>FESTIVAL</a:t>
            </a:r>
          </a:p>
          <a:p>
            <a:pPr algn="ctr"/>
            <a:r>
              <a:rPr lang="es-ES" sz="900" dirty="0" smtClean="0"/>
              <a:t>DE</a:t>
            </a:r>
          </a:p>
          <a:p>
            <a:pPr algn="ctr"/>
            <a:r>
              <a:rPr lang="es-ES" sz="900" dirty="0" smtClean="0"/>
              <a:t>NAVIDAD</a:t>
            </a:r>
            <a:endParaRPr lang="es-ES" sz="900" dirty="0"/>
          </a:p>
        </p:txBody>
      </p:sp>
      <p:pic>
        <p:nvPicPr>
          <p:cNvPr id="1026" name="Picture 2" descr="C:\Users\USUARIO\Downloads\autobus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857488" y="3929066"/>
            <a:ext cx="357190" cy="337343"/>
          </a:xfrm>
          <a:prstGeom prst="rect">
            <a:avLst/>
          </a:prstGeom>
          <a:noFill/>
        </p:spPr>
      </p:pic>
      <p:pic>
        <p:nvPicPr>
          <p:cNvPr id="1028" name="Picture 4" descr="http://www.arasaac.org/classes/img/thumbnail.php?i=c2l6ZT0zMDAmcnV0YT0uLi8uLi9yZXBvc2l0b3Jpby9vcmlnaW5hbGVzLzQ0MjUucG5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14678" y="3714752"/>
            <a:ext cx="571504" cy="571504"/>
          </a:xfrm>
          <a:prstGeom prst="rect">
            <a:avLst/>
          </a:prstGeom>
          <a:noFill/>
        </p:spPr>
      </p:pic>
      <p:pic>
        <p:nvPicPr>
          <p:cNvPr id="1031" name="Picture 7" descr="C:\Users\USUARIO\Downloads\teatro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71802" y="4714884"/>
            <a:ext cx="762002" cy="762002"/>
          </a:xfrm>
          <a:prstGeom prst="rect">
            <a:avLst/>
          </a:prstGeom>
          <a:noFill/>
        </p:spPr>
      </p:pic>
      <p:pic>
        <p:nvPicPr>
          <p:cNvPr id="1030" name="Picture 6" descr="http://www.arasaac.org/classes/img/thumbnail.php?i=c2l6ZT0zMDAmcnV0YT0uLi8uLi9yZXBvc2l0b3Jpby9vcmlnaW5hbGVzLzYxMjQucG5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14678" y="4714884"/>
            <a:ext cx="428608" cy="428608"/>
          </a:xfrm>
          <a:prstGeom prst="rect">
            <a:avLst/>
          </a:prstGeom>
          <a:noFill/>
        </p:spPr>
      </p:pic>
      <p:pic>
        <p:nvPicPr>
          <p:cNvPr id="1032" name="Picture 8" descr="C:\Users\USUARIO\Downloads\uvas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715272" y="6000768"/>
            <a:ext cx="357190" cy="357190"/>
          </a:xfrm>
          <a:prstGeom prst="rect">
            <a:avLst/>
          </a:prstGeom>
          <a:noFill/>
        </p:spPr>
      </p:pic>
      <p:pic>
        <p:nvPicPr>
          <p:cNvPr id="1033" name="Picture 9" descr="C:\Users\USUARIO\Downloads\campana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001024" y="5786454"/>
            <a:ext cx="261936" cy="261936"/>
          </a:xfrm>
          <a:prstGeom prst="rect">
            <a:avLst/>
          </a:prstGeom>
          <a:noFill/>
        </p:spPr>
      </p:pic>
      <p:pic>
        <p:nvPicPr>
          <p:cNvPr id="57" name="Picture 2" descr="http://www.arasaac.org/classes/img/thumbnail.php?i=c2l6ZT0zMDAmcnV0YT0uLi8uLi9yZXBvc2l0b3Jpby9vcmlnaW5hbGVzLzc5MDEucG5n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500562" y="5143512"/>
            <a:ext cx="500066" cy="403899"/>
          </a:xfrm>
          <a:prstGeom prst="rect">
            <a:avLst/>
          </a:prstGeom>
          <a:noFill/>
        </p:spPr>
      </p:pic>
      <p:pic>
        <p:nvPicPr>
          <p:cNvPr id="58" name="57 Imagen" descr="ensayo.png"/>
          <p:cNvPicPr>
            <a:picLocks noChangeAspect="1"/>
          </p:cNvPicPr>
          <p:nvPr/>
        </p:nvPicPr>
        <p:blipFill>
          <a:blip r:embed="rId19" cstate="print"/>
          <a:srcRect l="-4083" t="28436" r="14267" b="6935"/>
          <a:stretch>
            <a:fillRect/>
          </a:stretch>
        </p:blipFill>
        <p:spPr>
          <a:xfrm>
            <a:off x="4500562" y="5250466"/>
            <a:ext cx="500066" cy="248612"/>
          </a:xfrm>
          <a:prstGeom prst="rect">
            <a:avLst/>
          </a:prstGeom>
        </p:spPr>
      </p:pic>
      <p:sp>
        <p:nvSpPr>
          <p:cNvPr id="59" name="58 CuadroTexto"/>
          <p:cNvSpPr txBox="1"/>
          <p:nvPr/>
        </p:nvSpPr>
        <p:spPr>
          <a:xfrm>
            <a:off x="4429124" y="5500702"/>
            <a:ext cx="627095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500" dirty="0" smtClean="0">
                <a:latin typeface="Arial" pitchFamily="34" charset="0"/>
                <a:cs typeface="Arial" pitchFamily="34" charset="0"/>
              </a:rPr>
              <a:t>Ensayo general</a:t>
            </a:r>
            <a:endParaRPr lang="es-E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4500562" y="5143512"/>
            <a:ext cx="500066" cy="500066"/>
          </a:xfrm>
          <a:prstGeom prst="rect">
            <a:avLst/>
          </a:prstGeom>
          <a:noFill/>
          <a:ln w="28575">
            <a:solidFill>
              <a:schemeClr val="accent6">
                <a:lumMod val="75000"/>
                <a:alpha val="9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85852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ENERO 2018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32" name="31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6143644"/>
            <a:ext cx="501262" cy="500066"/>
          </a:xfrm>
          <a:prstGeom prst="rect">
            <a:avLst/>
          </a:prstGeom>
        </p:spPr>
      </p:pic>
      <p:pic>
        <p:nvPicPr>
          <p:cNvPr id="33" name="32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6143644"/>
            <a:ext cx="501262" cy="500066"/>
          </a:xfrm>
          <a:prstGeom prst="rect">
            <a:avLst/>
          </a:prstGeom>
        </p:spPr>
      </p:pic>
      <p:pic>
        <p:nvPicPr>
          <p:cNvPr id="34" name="3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6143644"/>
            <a:ext cx="501262" cy="500066"/>
          </a:xfrm>
          <a:prstGeom prst="rect">
            <a:avLst/>
          </a:prstGeom>
        </p:spPr>
      </p:pic>
      <p:pic>
        <p:nvPicPr>
          <p:cNvPr id="4098" name="Picture 2" descr="http://www.arasaac.org/classes/img/thumbnail.php?i=c2l6ZT0zMDAmcnV0YT0uLi8uLi9yZXBvc2l0b3Jpby9vcmlnaW5hbGVzLzUwMzYucG5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2000240"/>
            <a:ext cx="500066" cy="500066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0" y="2428868"/>
            <a:ext cx="9060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AÑO NUEVO</a:t>
            </a:r>
            <a:endParaRPr lang="es-ES" sz="1100" dirty="0"/>
          </a:p>
        </p:txBody>
      </p:sp>
      <p:pic>
        <p:nvPicPr>
          <p:cNvPr id="40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4071942"/>
            <a:ext cx="571504" cy="571504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571472" y="4357694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MONTSE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4" descr="http://www.arasaac.org/classes/img/thumbnail.php?i=c2l6ZT0zMDAmcnV0YT0uLi8uLi9yZXBvc2l0b3Jpby9vcmlnaW5hbGVzLzY3MzcucG5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4" y="0"/>
            <a:ext cx="642946" cy="642946"/>
          </a:xfrm>
          <a:prstGeom prst="rect">
            <a:avLst/>
          </a:prstGeom>
          <a:noFill/>
        </p:spPr>
      </p:pic>
      <p:pic>
        <p:nvPicPr>
          <p:cNvPr id="1026" name="Picture 2" descr="C:\Users\USUARIO\Downloads\temp_TMPiFICWx1267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14942" y="2071678"/>
            <a:ext cx="523862" cy="523862"/>
          </a:xfrm>
          <a:prstGeom prst="rect">
            <a:avLst/>
          </a:prstGeom>
          <a:noFill/>
        </p:spPr>
      </p:pic>
      <p:pic>
        <p:nvPicPr>
          <p:cNvPr id="1027" name="Picture 3" descr="C:\Users\USUARIO\Downloads\temp_TMPB3zHk3697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29388" y="2071678"/>
            <a:ext cx="523862" cy="523862"/>
          </a:xfrm>
          <a:prstGeom prst="rect">
            <a:avLst/>
          </a:prstGeom>
          <a:noFill/>
        </p:spPr>
      </p:pic>
      <p:pic>
        <p:nvPicPr>
          <p:cNvPr id="1028" name="Picture 4" descr="C:\Users\USUARIO\Downloads\temp_TMPVQvmJd685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00892" y="2071678"/>
            <a:ext cx="523862" cy="5238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43042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FEBRERO 2018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2143116"/>
            <a:ext cx="501262" cy="500066"/>
          </a:xfrm>
          <a:prstGeom prst="rect">
            <a:avLst/>
          </a:prstGeom>
        </p:spPr>
      </p:pic>
      <p:pic>
        <p:nvPicPr>
          <p:cNvPr id="30" name="2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32" name="31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6143644"/>
            <a:ext cx="501262" cy="500066"/>
          </a:xfrm>
          <a:prstGeom prst="rect">
            <a:avLst/>
          </a:prstGeom>
        </p:spPr>
      </p:pic>
      <p:pic>
        <p:nvPicPr>
          <p:cNvPr id="35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4714884"/>
            <a:ext cx="500066" cy="500066"/>
          </a:xfrm>
          <a:prstGeom prst="rect">
            <a:avLst/>
          </a:prstGeom>
          <a:noFill/>
        </p:spPr>
      </p:pic>
      <p:pic>
        <p:nvPicPr>
          <p:cNvPr id="40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5214950"/>
            <a:ext cx="500066" cy="500066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714348" y="4929198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900" dirty="0" smtClean="0"/>
              <a:t>ARIANA</a:t>
            </a:r>
            <a:endParaRPr lang="es-ES" sz="9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785786" y="5429264"/>
            <a:ext cx="3962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900" dirty="0" smtClean="0"/>
              <a:t>NEIS</a:t>
            </a:r>
            <a:endParaRPr lang="es-ES" sz="900" dirty="0"/>
          </a:p>
        </p:txBody>
      </p:sp>
      <p:pic>
        <p:nvPicPr>
          <p:cNvPr id="3074" name="Picture 2" descr="http://www.arasaac.org/classes/img/thumbnail.php?i=c2l6ZT0zMDAmcnV0YT0uLi8uLi9yZXBvc2l0b3Jpby9vcmlnaW5hbGVzLzY3NDcucG5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00298" y="0"/>
            <a:ext cx="642966" cy="642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224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MARZO 2018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 ABRIL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29" name="28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2143116"/>
            <a:ext cx="501262" cy="500066"/>
          </a:xfrm>
          <a:prstGeom prst="rect">
            <a:avLst/>
          </a:prstGeom>
        </p:spPr>
      </p:pic>
      <p:pic>
        <p:nvPicPr>
          <p:cNvPr id="30" name="29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32" name="31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6143644"/>
            <a:ext cx="501262" cy="500066"/>
          </a:xfrm>
          <a:prstGeom prst="rect">
            <a:avLst/>
          </a:prstGeom>
        </p:spPr>
      </p:pic>
      <p:pic>
        <p:nvPicPr>
          <p:cNvPr id="35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6072206"/>
            <a:ext cx="571504" cy="571504"/>
          </a:xfrm>
          <a:prstGeom prst="rect">
            <a:avLst/>
          </a:prstGeom>
          <a:noFill/>
        </p:spPr>
      </p:pic>
      <p:sp>
        <p:nvSpPr>
          <p:cNvPr id="40" name="39 CuadroTexto"/>
          <p:cNvSpPr txBox="1"/>
          <p:nvPr/>
        </p:nvSpPr>
        <p:spPr>
          <a:xfrm>
            <a:off x="714348" y="6357958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EVA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www.arasaac.org/classes/img/thumbnail.php?i=c2l6ZT0zMDAmcnV0YT0uLi8uLi9yZXBvc2l0b3Jpby9vcmlnaW5hbGVzLzY4MDAucG5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57356" y="0"/>
            <a:ext cx="642942" cy="642942"/>
          </a:xfrm>
          <a:prstGeom prst="rect">
            <a:avLst/>
          </a:prstGeom>
          <a:noFill/>
        </p:spPr>
      </p:pic>
      <p:pic>
        <p:nvPicPr>
          <p:cNvPr id="2052" name="Picture 4" descr="http://www.arasaac.org/classes/img/thumbnail.php?i=c2l6ZT0zMDAmcnV0YT0uLi8uLi9yZXBvc2l0b3Jpby9vcmlnaW5hbGVzLzU4MjkucG5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8794" y="4714884"/>
            <a:ext cx="500066" cy="500066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1857356" y="5143513"/>
            <a:ext cx="6429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/>
              <a:t>PRIMAVERA</a:t>
            </a:r>
            <a:endParaRPr lang="es-ES" sz="700" dirty="0"/>
          </a:p>
        </p:txBody>
      </p:sp>
      <p:pic>
        <p:nvPicPr>
          <p:cNvPr id="49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72" y="6072206"/>
            <a:ext cx="571504" cy="571504"/>
          </a:xfrm>
          <a:prstGeom prst="rect">
            <a:avLst/>
          </a:prstGeom>
          <a:noFill/>
        </p:spPr>
      </p:pic>
      <p:sp>
        <p:nvSpPr>
          <p:cNvPr id="50" name="49 CuadroTexto"/>
          <p:cNvSpPr txBox="1"/>
          <p:nvPr/>
        </p:nvSpPr>
        <p:spPr>
          <a:xfrm>
            <a:off x="7643834" y="6357958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HÉCTOR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 descr="http://www.arasaac.org/classes/img/thumbnail.php?i=c2l6ZT0zMDAmcnV0YT0uLi8uLi9yZXBvc2l0b3Jpby9vcmlnaW5hbGVzLzUwNDIucG5n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472" y="4786322"/>
            <a:ext cx="571484" cy="571484"/>
          </a:xfrm>
          <a:prstGeom prst="rect">
            <a:avLst/>
          </a:prstGeom>
          <a:noFill/>
        </p:spPr>
      </p:pic>
      <p:sp>
        <p:nvSpPr>
          <p:cNvPr id="51" name="50 CuadroTexto"/>
          <p:cNvSpPr txBox="1"/>
          <p:nvPr/>
        </p:nvSpPr>
        <p:spPr>
          <a:xfrm>
            <a:off x="642910" y="5286388"/>
            <a:ext cx="6671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DÍA DEL </a:t>
            </a:r>
          </a:p>
          <a:p>
            <a:r>
              <a:rPr lang="es-ES" sz="1100" dirty="0" smtClean="0"/>
              <a:t>PADRE</a:t>
            </a:r>
            <a:endParaRPr lang="es-E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224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ABRIL 2018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32" name="31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6143644"/>
            <a:ext cx="501262" cy="500066"/>
          </a:xfrm>
          <a:prstGeom prst="rect">
            <a:avLst/>
          </a:prstGeom>
        </p:spPr>
      </p:pic>
      <p:pic>
        <p:nvPicPr>
          <p:cNvPr id="33" name="32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6143644"/>
            <a:ext cx="501262" cy="500066"/>
          </a:xfrm>
          <a:prstGeom prst="rect">
            <a:avLst/>
          </a:prstGeom>
        </p:spPr>
      </p:pic>
      <p:pic>
        <p:nvPicPr>
          <p:cNvPr id="34" name="3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6143644"/>
            <a:ext cx="501262" cy="500066"/>
          </a:xfrm>
          <a:prstGeom prst="rect">
            <a:avLst/>
          </a:prstGeom>
        </p:spPr>
      </p:pic>
      <p:pic>
        <p:nvPicPr>
          <p:cNvPr id="1026" name="Picture 2" descr="http://www.arasaac.org/classes/img/thumbnail.php?i=c2l6ZT0zMDAmcnV0YT0uLi8uLi9yZXBvc2l0b3Jpby9vcmlnaW5hbGVzLzY1ODAucG5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5" y="0"/>
            <a:ext cx="571535" cy="571480"/>
          </a:xfrm>
          <a:prstGeom prst="rect">
            <a:avLst/>
          </a:prstGeom>
          <a:noFill/>
        </p:spPr>
      </p:pic>
      <p:pic>
        <p:nvPicPr>
          <p:cNvPr id="35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2462" y="5143512"/>
            <a:ext cx="571504" cy="571504"/>
          </a:xfrm>
          <a:prstGeom prst="rect">
            <a:avLst/>
          </a:prstGeom>
          <a:noFill/>
        </p:spPr>
      </p:pic>
      <p:sp>
        <p:nvSpPr>
          <p:cNvPr id="40" name="39 CuadroTexto"/>
          <p:cNvSpPr txBox="1"/>
          <p:nvPr/>
        </p:nvSpPr>
        <p:spPr>
          <a:xfrm>
            <a:off x="8072462" y="5429264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LUCÍA P.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1538" y="214290"/>
            <a:ext cx="6529406" cy="2984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MAYO 2018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0" y="1714488"/>
          <a:ext cx="8929718" cy="4986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674"/>
                <a:gridCol w="1275674"/>
                <a:gridCol w="1275674"/>
                <a:gridCol w="1275674"/>
                <a:gridCol w="1255254"/>
                <a:gridCol w="1296094"/>
                <a:gridCol w="1275674"/>
              </a:tblGrid>
              <a:tr h="98584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/>
                </a:tc>
              </a:tr>
              <a:tr h="1042996">
                <a:tc>
                  <a:txBody>
                    <a:bodyPr/>
                    <a:lstStyle/>
                    <a:p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/>
                </a:tc>
              </a:tr>
              <a:tr h="985844">
                <a:tc>
                  <a:txBody>
                    <a:bodyPr/>
                    <a:lstStyle/>
                    <a:p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HORARIO.jpg"/>
          <p:cNvPicPr>
            <a:picLocks noChangeAspect="1"/>
          </p:cNvPicPr>
          <p:nvPr/>
        </p:nvPicPr>
        <p:blipFill>
          <a:blip r:embed="rId2"/>
          <a:srcRect l="12500" t="25396" r="760" b="50000"/>
          <a:stretch>
            <a:fillRect/>
          </a:stretch>
        </p:blipFill>
        <p:spPr>
          <a:xfrm>
            <a:off x="0" y="642918"/>
            <a:ext cx="8929718" cy="1106337"/>
          </a:xfrm>
          <a:prstGeom prst="rect">
            <a:avLst/>
          </a:prstGeom>
        </p:spPr>
      </p:pic>
      <p:pic>
        <p:nvPicPr>
          <p:cNvPr id="9" name="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5143512"/>
            <a:ext cx="500066" cy="498873"/>
          </a:xfrm>
          <a:prstGeom prst="rect">
            <a:avLst/>
          </a:prstGeom>
        </p:spPr>
      </p:pic>
      <p:pic>
        <p:nvPicPr>
          <p:cNvPr id="10" name="9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3380"/>
            <a:ext cx="500066" cy="498873"/>
          </a:xfrm>
          <a:prstGeom prst="rect">
            <a:avLst/>
          </a:prstGeom>
        </p:spPr>
      </p:pic>
      <p:pic>
        <p:nvPicPr>
          <p:cNvPr id="11" name="1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3143248"/>
            <a:ext cx="500066" cy="498873"/>
          </a:xfrm>
          <a:prstGeom prst="rect">
            <a:avLst/>
          </a:prstGeom>
        </p:spPr>
      </p:pic>
      <p:pic>
        <p:nvPicPr>
          <p:cNvPr id="18" name="1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5143512"/>
            <a:ext cx="500066" cy="498873"/>
          </a:xfrm>
          <a:prstGeom prst="rect">
            <a:avLst/>
          </a:prstGeom>
        </p:spPr>
      </p:pic>
      <p:pic>
        <p:nvPicPr>
          <p:cNvPr id="19" name="1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5143512"/>
            <a:ext cx="500066" cy="498873"/>
          </a:xfrm>
          <a:prstGeom prst="rect">
            <a:avLst/>
          </a:prstGeom>
        </p:spPr>
      </p:pic>
      <p:pic>
        <p:nvPicPr>
          <p:cNvPr id="21" name="2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5143512"/>
            <a:ext cx="500066" cy="498873"/>
          </a:xfrm>
          <a:prstGeom prst="rect">
            <a:avLst/>
          </a:prstGeom>
        </p:spPr>
      </p:pic>
      <p:pic>
        <p:nvPicPr>
          <p:cNvPr id="36" name="35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43644"/>
            <a:ext cx="500066" cy="498873"/>
          </a:xfrm>
          <a:prstGeom prst="rect">
            <a:avLst/>
          </a:prstGeom>
        </p:spPr>
      </p:pic>
      <p:pic>
        <p:nvPicPr>
          <p:cNvPr id="37" name="36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5852" y="6143644"/>
            <a:ext cx="500066" cy="498873"/>
          </a:xfrm>
          <a:prstGeom prst="rect">
            <a:avLst/>
          </a:prstGeom>
        </p:spPr>
      </p:pic>
      <p:pic>
        <p:nvPicPr>
          <p:cNvPr id="38" name="37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143380"/>
            <a:ext cx="500066" cy="498873"/>
          </a:xfrm>
          <a:prstGeom prst="rect">
            <a:avLst/>
          </a:prstGeom>
        </p:spPr>
      </p:pic>
      <p:pic>
        <p:nvPicPr>
          <p:cNvPr id="39" name="38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71736" y="4143380"/>
            <a:ext cx="500066" cy="498873"/>
          </a:xfrm>
          <a:prstGeom prst="rect">
            <a:avLst/>
          </a:prstGeom>
        </p:spPr>
      </p:pic>
      <p:pic>
        <p:nvPicPr>
          <p:cNvPr id="41" name="40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143380"/>
            <a:ext cx="500066" cy="498873"/>
          </a:xfrm>
          <a:prstGeom prst="rect">
            <a:avLst/>
          </a:prstGeom>
        </p:spPr>
      </p:pic>
      <p:pic>
        <p:nvPicPr>
          <p:cNvPr id="42" name="41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4143380"/>
            <a:ext cx="500066" cy="498873"/>
          </a:xfrm>
          <a:prstGeom prst="rect">
            <a:avLst/>
          </a:prstGeom>
        </p:spPr>
      </p:pic>
      <p:pic>
        <p:nvPicPr>
          <p:cNvPr id="43" name="42 Imagen" descr="COLEGI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43512"/>
            <a:ext cx="500066" cy="498873"/>
          </a:xfrm>
          <a:prstGeom prst="rect">
            <a:avLst/>
          </a:prstGeom>
        </p:spPr>
      </p:pic>
      <p:sp>
        <p:nvSpPr>
          <p:cNvPr id="6" name="AutoShape 4" descr="Resultado de imagen de chulapos ilustr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8" name="2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143116"/>
            <a:ext cx="501262" cy="500066"/>
          </a:xfrm>
          <a:prstGeom prst="rect">
            <a:avLst/>
          </a:prstGeom>
        </p:spPr>
      </p:pic>
      <p:pic>
        <p:nvPicPr>
          <p:cNvPr id="44" name="4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143248"/>
            <a:ext cx="501262" cy="500066"/>
          </a:xfrm>
          <a:prstGeom prst="rect">
            <a:avLst/>
          </a:prstGeom>
        </p:spPr>
      </p:pic>
      <p:pic>
        <p:nvPicPr>
          <p:cNvPr id="45" name="44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2143116"/>
            <a:ext cx="501262" cy="500066"/>
          </a:xfrm>
          <a:prstGeom prst="rect">
            <a:avLst/>
          </a:prstGeom>
        </p:spPr>
      </p:pic>
      <p:pic>
        <p:nvPicPr>
          <p:cNvPr id="47" name="4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2143116"/>
            <a:ext cx="501262" cy="500066"/>
          </a:xfrm>
          <a:prstGeom prst="rect">
            <a:avLst/>
          </a:prstGeom>
        </p:spPr>
      </p:pic>
      <p:pic>
        <p:nvPicPr>
          <p:cNvPr id="48" name="47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3143248"/>
            <a:ext cx="501262" cy="500066"/>
          </a:xfrm>
          <a:prstGeom prst="rect">
            <a:avLst/>
          </a:prstGeom>
        </p:spPr>
      </p:pic>
      <p:pic>
        <p:nvPicPr>
          <p:cNvPr id="27" name="26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3143248"/>
            <a:ext cx="501262" cy="500066"/>
          </a:xfrm>
          <a:prstGeom prst="rect">
            <a:avLst/>
          </a:prstGeom>
        </p:spPr>
      </p:pic>
      <p:pic>
        <p:nvPicPr>
          <p:cNvPr id="31" name="30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3143248"/>
            <a:ext cx="490542" cy="500066"/>
          </a:xfrm>
          <a:prstGeom prst="rect">
            <a:avLst/>
          </a:prstGeom>
        </p:spPr>
      </p:pic>
      <p:pic>
        <p:nvPicPr>
          <p:cNvPr id="32" name="31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6143644"/>
            <a:ext cx="501262" cy="500066"/>
          </a:xfrm>
          <a:prstGeom prst="rect">
            <a:avLst/>
          </a:prstGeom>
        </p:spPr>
      </p:pic>
      <p:pic>
        <p:nvPicPr>
          <p:cNvPr id="33" name="32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7620" y="6143644"/>
            <a:ext cx="501262" cy="500066"/>
          </a:xfrm>
          <a:prstGeom prst="rect">
            <a:avLst/>
          </a:prstGeom>
        </p:spPr>
      </p:pic>
      <p:pic>
        <p:nvPicPr>
          <p:cNvPr id="34" name="33 Imagen" descr="COLEGI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6143644"/>
            <a:ext cx="501262" cy="500066"/>
          </a:xfrm>
          <a:prstGeom prst="rect">
            <a:avLst/>
          </a:prstGeom>
        </p:spPr>
      </p:pic>
      <p:pic>
        <p:nvPicPr>
          <p:cNvPr id="22530" name="Picture 2" descr="http://www.arasaac.org/classes/img/thumbnail.php?i=c2l6ZT0zMDAmcnV0YT0uLi8uLi9yZXBvc2l0b3Jpby9vcmlnaW5hbGVzLzY4MDEucG5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6" y="0"/>
            <a:ext cx="642942" cy="642942"/>
          </a:xfrm>
          <a:prstGeom prst="rect">
            <a:avLst/>
          </a:prstGeom>
          <a:noFill/>
        </p:spPr>
      </p:pic>
      <p:pic>
        <p:nvPicPr>
          <p:cNvPr id="22532" name="Picture 4" descr="http://www.arasaac.org/classes/img/thumbnail.php?i=c2l6ZT0zMDAmcnV0YT0uLi8uLi9yZXBvc2l0b3Jpby9vcmlnaW5hbGVzLzgyNTgucG5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43900" y="1857364"/>
            <a:ext cx="611186" cy="500046"/>
          </a:xfrm>
          <a:prstGeom prst="rect">
            <a:avLst/>
          </a:prstGeom>
          <a:noFill/>
        </p:spPr>
      </p:pic>
      <p:sp>
        <p:nvSpPr>
          <p:cNvPr id="35" name="34 CuadroTexto"/>
          <p:cNvSpPr txBox="1"/>
          <p:nvPr/>
        </p:nvSpPr>
        <p:spPr>
          <a:xfrm>
            <a:off x="8143900" y="2285992"/>
            <a:ext cx="7922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 smtClean="0"/>
              <a:t>DÍA DE</a:t>
            </a:r>
          </a:p>
          <a:p>
            <a:r>
              <a:rPr lang="es-ES" sz="1100" dirty="0" smtClean="0"/>
              <a:t>LA MADRE</a:t>
            </a:r>
            <a:endParaRPr lang="es-ES" sz="1100" dirty="0"/>
          </a:p>
        </p:txBody>
      </p:sp>
      <p:pic>
        <p:nvPicPr>
          <p:cNvPr id="40" name="Picture 12" descr="http://www.arasaac.org/classes/img/thumbnail.php?i=c2l6ZT0zMDAmcnV0YT0uLi8uLi9yZXBvc2l0b3Jpby9vcmlnaW5hbGVzLzI1NDkwLnBuZw==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86116" y="5929330"/>
            <a:ext cx="571504" cy="571504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3286116" y="6215082"/>
            <a:ext cx="7858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 smtClean="0">
                <a:latin typeface="Arial" pitchFamily="34" charset="0"/>
                <a:cs typeface="Arial" pitchFamily="34" charset="0"/>
              </a:rPr>
              <a:t>RUBÉN</a:t>
            </a:r>
            <a:endParaRPr lang="es-ES" sz="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374</Words>
  <Application>Microsoft Office PowerPoint</Application>
  <PresentationFormat>Presentación en pantalla (4:3)</PresentationFormat>
  <Paragraphs>342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SEPTIEMBRE 2017</vt:lpstr>
      <vt:lpstr>OCTUBRE 2017</vt:lpstr>
      <vt:lpstr> NOVIEMBRE 2017</vt:lpstr>
      <vt:lpstr> DICIEMBRE 2017</vt:lpstr>
      <vt:lpstr> ENERO 2018</vt:lpstr>
      <vt:lpstr> FEBRERO 2018</vt:lpstr>
      <vt:lpstr> MARZO 2018</vt:lpstr>
      <vt:lpstr> ABRIL 2018</vt:lpstr>
      <vt:lpstr> MAYO 2018</vt:lpstr>
      <vt:lpstr> JUNIO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MARZO 2017</dc:title>
  <dc:creator>USUARIO</dc:creator>
  <cp:lastModifiedBy>USUARIO</cp:lastModifiedBy>
  <cp:revision>18</cp:revision>
  <dcterms:created xsi:type="dcterms:W3CDTF">2017-02-27T11:16:20Z</dcterms:created>
  <dcterms:modified xsi:type="dcterms:W3CDTF">2017-12-13T11:37:46Z</dcterms:modified>
</cp:coreProperties>
</file>