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691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858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411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794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774712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48357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0821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12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331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89248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277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3816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ahoot.it/solo/?quizId=dd683cd5-1886-4f61-b38e-51c4bb5cc90d" TargetMode="External"/><Relationship Id="rId2" Type="http://schemas.openxmlformats.org/officeDocument/2006/relationships/hyperlink" Target="https://www.youtube.com/watch?v=aomazNjv8j4&amp;t=34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84478F0-E6EE-4C3B-81F2-BC51AF469A9C}"/>
              </a:ext>
            </a:extLst>
          </p:cNvPr>
          <p:cNvSpPr txBox="1"/>
          <p:nvPr/>
        </p:nvSpPr>
        <p:spPr>
          <a:xfrm>
            <a:off x="545284" y="562062"/>
            <a:ext cx="4001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Actividad 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66FA137-2CD5-484B-A38D-11825E76D736}"/>
              </a:ext>
            </a:extLst>
          </p:cNvPr>
          <p:cNvSpPr txBox="1"/>
          <p:nvPr/>
        </p:nvSpPr>
        <p:spPr>
          <a:xfrm>
            <a:off x="9607490" y="5830078"/>
            <a:ext cx="26572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Roberto C. Rodríguez</a:t>
            </a:r>
          </a:p>
          <a:p>
            <a:pPr algn="ctr"/>
            <a:r>
              <a:rPr lang="es-ES" b="1" dirty="0"/>
              <a:t>1º ESO</a:t>
            </a:r>
          </a:p>
          <a:p>
            <a:pPr algn="ctr"/>
            <a:r>
              <a:rPr lang="es-ES" b="1" dirty="0"/>
              <a:t>Lengua y Literatura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0044B85-8B59-49BC-92F8-8F228FA2E77F}"/>
              </a:ext>
            </a:extLst>
          </p:cNvPr>
          <p:cNvSpPr txBox="1"/>
          <p:nvPr/>
        </p:nvSpPr>
        <p:spPr>
          <a:xfrm>
            <a:off x="3959604" y="1582761"/>
            <a:ext cx="439583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1.- Investiga sobre el mito de Dafne y Apolo</a:t>
            </a:r>
          </a:p>
          <a:p>
            <a:pPr algn="ctr"/>
            <a:r>
              <a:rPr lang="es-ES" dirty="0"/>
              <a:t>2.- Escucha el siguiente enlace:</a:t>
            </a:r>
          </a:p>
          <a:p>
            <a:pPr algn="ctr"/>
            <a:r>
              <a:rPr lang="es-ES" dirty="0">
                <a:hlinkClick r:id="rId2"/>
              </a:rPr>
              <a:t>https://www.youtube.com/watch?v=aomazNjv8j4&amp;t=34s</a:t>
            </a:r>
            <a:endParaRPr lang="es-ES" dirty="0"/>
          </a:p>
          <a:p>
            <a:pPr algn="ctr"/>
            <a:r>
              <a:rPr lang="es-ES" dirty="0"/>
              <a:t>3.- ¿Crees que guarda alguna relación con el audio?</a:t>
            </a:r>
          </a:p>
          <a:p>
            <a:pPr algn="ctr"/>
            <a:r>
              <a:rPr lang="es-ES" dirty="0"/>
              <a:t>4.- ¿Puedes indicar ya el tema del texto?</a:t>
            </a:r>
          </a:p>
          <a:p>
            <a:pPr algn="ctr"/>
            <a:r>
              <a:rPr lang="es-ES" dirty="0"/>
              <a:t>5.- Atrévete a realizar este </a:t>
            </a:r>
            <a:r>
              <a:rPr lang="es-ES" dirty="0" err="1"/>
              <a:t>kahoot</a:t>
            </a:r>
            <a:r>
              <a:rPr lang="es-ES" dirty="0"/>
              <a:t>:</a:t>
            </a:r>
          </a:p>
          <a:p>
            <a:pPr marL="285750" indent="-285750" algn="ctr">
              <a:buFontTx/>
              <a:buChar char="-"/>
            </a:pPr>
            <a:r>
              <a:rPr lang="es-ES" dirty="0"/>
              <a:t>Modo clásico</a:t>
            </a:r>
          </a:p>
          <a:p>
            <a:pPr marL="285750" indent="-285750" algn="ctr">
              <a:buFontTx/>
              <a:buChar char="-"/>
            </a:pPr>
            <a:r>
              <a:rPr lang="es-ES" dirty="0"/>
              <a:t>Pon el nombre del dinosaurio asignado a principio de curso</a:t>
            </a:r>
          </a:p>
          <a:p>
            <a:pPr algn="ctr"/>
            <a:r>
              <a:rPr lang="es-ES" dirty="0">
                <a:hlinkClick r:id="rId3"/>
              </a:rPr>
              <a:t>https://kahoot.it/solo/?quizId=dd683cd5-1886-4f61-b38e-51c4bb5cc90d</a:t>
            </a:r>
            <a:endParaRPr lang="es-ES" dirty="0"/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0479542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123</TotalTime>
  <Words>99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Impact</vt:lpstr>
      <vt:lpstr>Distintivo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RoCa</dc:creator>
  <cp:lastModifiedBy>RoCa</cp:lastModifiedBy>
  <cp:revision>7</cp:revision>
  <dcterms:created xsi:type="dcterms:W3CDTF">2023-07-17T08:42:47Z</dcterms:created>
  <dcterms:modified xsi:type="dcterms:W3CDTF">2023-07-17T10:46:46Z</dcterms:modified>
</cp:coreProperties>
</file>