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9" r:id="rId4"/>
    <p:sldId id="274" r:id="rId5"/>
    <p:sldId id="257" r:id="rId6"/>
    <p:sldId id="275" r:id="rId7"/>
    <p:sldId id="258" r:id="rId8"/>
    <p:sldId id="276" r:id="rId9"/>
    <p:sldId id="259" r:id="rId10"/>
    <p:sldId id="277" r:id="rId11"/>
    <p:sldId id="260" r:id="rId12"/>
    <p:sldId id="278" r:id="rId13"/>
    <p:sldId id="271" r:id="rId14"/>
    <p:sldId id="279" r:id="rId15"/>
    <p:sldId id="266" r:id="rId16"/>
    <p:sldId id="280" r:id="rId17"/>
    <p:sldId id="261" r:id="rId18"/>
    <p:sldId id="281" r:id="rId19"/>
    <p:sldId id="267" r:id="rId20"/>
    <p:sldId id="282" r:id="rId21"/>
    <p:sldId id="272" r:id="rId22"/>
    <p:sldId id="283" r:id="rId23"/>
    <p:sldId id="262" r:id="rId24"/>
    <p:sldId id="284" r:id="rId25"/>
    <p:sldId id="264" r:id="rId26"/>
    <p:sldId id="285" r:id="rId27"/>
    <p:sldId id="263" r:id="rId28"/>
    <p:sldId id="286" r:id="rId29"/>
    <p:sldId id="265" r:id="rId30"/>
    <p:sldId id="287" r:id="rId31"/>
    <p:sldId id="270" r:id="rId32"/>
    <p:sldId id="288" r:id="rId33"/>
    <p:sldId id="268" r:id="rId34"/>
    <p:sldId id="289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63F2-336B-48A5-BCA4-F6AEDEF01964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7F1-1BAA-4264-B11E-D333433F3A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63F2-336B-48A5-BCA4-F6AEDEF01964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7F1-1BAA-4264-B11E-D333433F3A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63F2-336B-48A5-BCA4-F6AEDEF01964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7F1-1BAA-4264-B11E-D333433F3A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63F2-336B-48A5-BCA4-F6AEDEF01964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7F1-1BAA-4264-B11E-D333433F3A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63F2-336B-48A5-BCA4-F6AEDEF01964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7F1-1BAA-4264-B11E-D333433F3A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63F2-336B-48A5-BCA4-F6AEDEF01964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7F1-1BAA-4264-B11E-D333433F3A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63F2-336B-48A5-BCA4-F6AEDEF01964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7F1-1BAA-4264-B11E-D333433F3A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63F2-336B-48A5-BCA4-F6AEDEF01964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7F1-1BAA-4264-B11E-D333433F3A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63F2-336B-48A5-BCA4-F6AEDEF01964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7F1-1BAA-4264-B11E-D333433F3A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63F2-336B-48A5-BCA4-F6AEDEF01964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7F1-1BAA-4264-B11E-D333433F3A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63F2-336B-48A5-BCA4-F6AEDEF01964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7F1-1BAA-4264-B11E-D333433F3A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363F2-336B-48A5-BCA4-F6AEDEF01964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9E7F1-1BAA-4264-B11E-D333433F3A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picasso cuad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1781175" cy="2562226"/>
          </a:xfrm>
          <a:prstGeom prst="rect">
            <a:avLst/>
          </a:prstGeom>
          <a:noFill/>
        </p:spPr>
      </p:pic>
      <p:pic>
        <p:nvPicPr>
          <p:cNvPr id="1028" name="Picture 4" descr="Resultado de imagen de picasso cuad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42918"/>
            <a:ext cx="1781175" cy="2562226"/>
          </a:xfrm>
          <a:prstGeom prst="rect">
            <a:avLst/>
          </a:prstGeom>
          <a:noFill/>
        </p:spPr>
      </p:pic>
      <p:pic>
        <p:nvPicPr>
          <p:cNvPr id="1030" name="Picture 6" descr="Resultado de imagen de picasso cuad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8"/>
            <a:ext cx="1781175" cy="2562226"/>
          </a:xfrm>
          <a:prstGeom prst="rect">
            <a:avLst/>
          </a:prstGeom>
          <a:noFill/>
        </p:spPr>
      </p:pic>
      <p:pic>
        <p:nvPicPr>
          <p:cNvPr id="1032" name="Picture 8" descr="Resultado de imagen de picasso cuad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00438"/>
            <a:ext cx="1781175" cy="2562226"/>
          </a:xfrm>
          <a:prstGeom prst="rect">
            <a:avLst/>
          </a:prstGeom>
          <a:noFill/>
        </p:spPr>
      </p:pic>
      <p:pic>
        <p:nvPicPr>
          <p:cNvPr id="8" name="Picture 2" descr="Resultado de imagen de picasso cuad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642918"/>
            <a:ext cx="1781175" cy="2562226"/>
          </a:xfrm>
          <a:prstGeom prst="rect">
            <a:avLst/>
          </a:prstGeom>
          <a:noFill/>
        </p:spPr>
      </p:pic>
      <p:pic>
        <p:nvPicPr>
          <p:cNvPr id="9" name="Picture 4" descr="Resultado de imagen de picasso cuad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642918"/>
            <a:ext cx="1781175" cy="2562226"/>
          </a:xfrm>
          <a:prstGeom prst="rect">
            <a:avLst/>
          </a:prstGeom>
          <a:noFill/>
        </p:spPr>
      </p:pic>
      <p:pic>
        <p:nvPicPr>
          <p:cNvPr id="10" name="Picture 6" descr="Resultado de imagen de picasso cuad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00438"/>
            <a:ext cx="1781175" cy="2562226"/>
          </a:xfrm>
          <a:prstGeom prst="rect">
            <a:avLst/>
          </a:prstGeom>
          <a:noFill/>
        </p:spPr>
      </p:pic>
      <p:pic>
        <p:nvPicPr>
          <p:cNvPr id="11" name="Picture 8" descr="Resultado de imagen de picasso cuad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500438"/>
            <a:ext cx="1781175" cy="256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reloj infantil dibu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477002" cy="487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picasso escultu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290"/>
            <a:ext cx="2786082" cy="1841810"/>
          </a:xfrm>
          <a:prstGeom prst="rect">
            <a:avLst/>
          </a:prstGeom>
          <a:noFill/>
        </p:spPr>
      </p:pic>
      <p:pic>
        <p:nvPicPr>
          <p:cNvPr id="5" name="Picture 2" descr="Resultado de imagen de picasso escultu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2786082" cy="1841810"/>
          </a:xfrm>
          <a:prstGeom prst="rect">
            <a:avLst/>
          </a:prstGeom>
          <a:noFill/>
        </p:spPr>
      </p:pic>
      <p:pic>
        <p:nvPicPr>
          <p:cNvPr id="6" name="Picture 2" descr="Resultado de imagen de picasso escultu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3116"/>
            <a:ext cx="2786082" cy="1841810"/>
          </a:xfrm>
          <a:prstGeom prst="rect">
            <a:avLst/>
          </a:prstGeom>
          <a:noFill/>
        </p:spPr>
      </p:pic>
      <p:pic>
        <p:nvPicPr>
          <p:cNvPr id="7" name="Picture 2" descr="Resultado de imagen de picasso escultu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2786082" cy="1841810"/>
          </a:xfrm>
          <a:prstGeom prst="rect">
            <a:avLst/>
          </a:prstGeom>
          <a:noFill/>
        </p:spPr>
      </p:pic>
      <p:pic>
        <p:nvPicPr>
          <p:cNvPr id="8" name="Picture 2" descr="Resultado de imagen de picasso escultu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143380"/>
            <a:ext cx="2786082" cy="1841810"/>
          </a:xfrm>
          <a:prstGeom prst="rect">
            <a:avLst/>
          </a:prstGeom>
          <a:noFill/>
        </p:spPr>
      </p:pic>
      <p:pic>
        <p:nvPicPr>
          <p:cNvPr id="9" name="Picture 2" descr="Resultado de imagen de picasso escultu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143380"/>
            <a:ext cx="2786082" cy="184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reloj infantil dibu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477002" cy="487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643966" cy="639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reloj infantil dibu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477002" cy="487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476992" cy="647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reloj infantil dibu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477002" cy="487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de picasso los tres music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2803368" cy="2411093"/>
          </a:xfrm>
          <a:prstGeom prst="rect">
            <a:avLst/>
          </a:prstGeom>
          <a:noFill/>
        </p:spPr>
      </p:pic>
      <p:pic>
        <p:nvPicPr>
          <p:cNvPr id="4" name="Picture 4" descr="Resultado de imagen de picasso los tres music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57166"/>
            <a:ext cx="2803368" cy="2411093"/>
          </a:xfrm>
          <a:prstGeom prst="rect">
            <a:avLst/>
          </a:prstGeom>
          <a:noFill/>
        </p:spPr>
      </p:pic>
      <p:pic>
        <p:nvPicPr>
          <p:cNvPr id="5" name="Picture 4" descr="Resultado de imagen de picasso los tres music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285992"/>
            <a:ext cx="2803368" cy="2411093"/>
          </a:xfrm>
          <a:prstGeom prst="rect">
            <a:avLst/>
          </a:prstGeom>
          <a:noFill/>
        </p:spPr>
      </p:pic>
      <p:pic>
        <p:nvPicPr>
          <p:cNvPr id="6" name="Picture 4" descr="Resultado de imagen de picasso los tres music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14818"/>
            <a:ext cx="2803368" cy="2411093"/>
          </a:xfrm>
          <a:prstGeom prst="rect">
            <a:avLst/>
          </a:prstGeom>
          <a:noFill/>
        </p:spPr>
      </p:pic>
      <p:pic>
        <p:nvPicPr>
          <p:cNvPr id="7" name="Picture 4" descr="Resultado de imagen de picasso los tres music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214818"/>
            <a:ext cx="2803368" cy="2411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reloj infantil dibu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477002" cy="487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esultado de imagen de ceramicas picas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Resultado de imagen de ceramicas picas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de ceramicas picas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2968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reloj infantil dibu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477002" cy="487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reloj infantil dibu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477002" cy="487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6124575" cy="3448051"/>
          </a:xfrm>
          <a:prstGeom prst="rect">
            <a:avLst/>
          </a:prstGeom>
          <a:noFill/>
        </p:spPr>
      </p:pic>
      <p:pic>
        <p:nvPicPr>
          <p:cNvPr id="5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409949"/>
            <a:ext cx="6124575" cy="3448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reloj infantil dibu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477002" cy="487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el viejo guitarrista picas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093770" cy="2928958"/>
          </a:xfrm>
          <a:prstGeom prst="rect">
            <a:avLst/>
          </a:prstGeom>
          <a:noFill/>
        </p:spPr>
      </p:pic>
      <p:pic>
        <p:nvPicPr>
          <p:cNvPr id="5" name="Picture 2" descr="Resultado de imagen de el viejo guitarrista picas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2093770" cy="2928958"/>
          </a:xfrm>
          <a:prstGeom prst="rect">
            <a:avLst/>
          </a:prstGeom>
          <a:noFill/>
        </p:spPr>
      </p:pic>
      <p:pic>
        <p:nvPicPr>
          <p:cNvPr id="6" name="Picture 2" descr="Resultado de imagen de el viejo guitarrista picas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2093770" cy="2928958"/>
          </a:xfrm>
          <a:prstGeom prst="rect">
            <a:avLst/>
          </a:prstGeom>
          <a:noFill/>
        </p:spPr>
      </p:pic>
      <p:pic>
        <p:nvPicPr>
          <p:cNvPr id="7" name="Picture 2" descr="Resultado de imagen de el viejo guitarrista picas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14290"/>
            <a:ext cx="2093770" cy="2928958"/>
          </a:xfrm>
          <a:prstGeom prst="rect">
            <a:avLst/>
          </a:prstGeom>
          <a:noFill/>
        </p:spPr>
      </p:pic>
      <p:pic>
        <p:nvPicPr>
          <p:cNvPr id="8" name="Picture 2" descr="Resultado de imagen de el viejo guitarrista picas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00438"/>
            <a:ext cx="2093770" cy="2928958"/>
          </a:xfrm>
          <a:prstGeom prst="rect">
            <a:avLst/>
          </a:prstGeom>
          <a:noFill/>
        </p:spPr>
      </p:pic>
      <p:pic>
        <p:nvPicPr>
          <p:cNvPr id="9" name="Picture 2" descr="Resultado de imagen de el viejo guitarrista picas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500438"/>
            <a:ext cx="2093770" cy="2928958"/>
          </a:xfrm>
          <a:prstGeom prst="rect">
            <a:avLst/>
          </a:prstGeom>
          <a:noFill/>
        </p:spPr>
      </p:pic>
      <p:pic>
        <p:nvPicPr>
          <p:cNvPr id="10" name="Picture 2" descr="Resultado de imagen de el viejo guitarrista picas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14620"/>
            <a:ext cx="209377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reloj infantil dibu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477002" cy="487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esultado de imagen de ceramicas picas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" y="857232"/>
            <a:ext cx="914406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reloj infantil dibu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477002" cy="487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el sueño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714512" cy="2665707"/>
          </a:xfrm>
          <a:prstGeom prst="rect">
            <a:avLst/>
          </a:prstGeom>
          <a:noFill/>
        </p:spPr>
      </p:pic>
      <p:pic>
        <p:nvPicPr>
          <p:cNvPr id="6" name="Picture 2" descr="Resultado de imagen de el sueño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1714512" cy="2665707"/>
          </a:xfrm>
          <a:prstGeom prst="rect">
            <a:avLst/>
          </a:prstGeom>
          <a:noFill/>
        </p:spPr>
      </p:pic>
      <p:pic>
        <p:nvPicPr>
          <p:cNvPr id="7" name="Picture 2" descr="Resultado de imagen de el sueño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4290"/>
            <a:ext cx="1714512" cy="2665707"/>
          </a:xfrm>
          <a:prstGeom prst="rect">
            <a:avLst/>
          </a:prstGeom>
          <a:noFill/>
        </p:spPr>
      </p:pic>
      <p:pic>
        <p:nvPicPr>
          <p:cNvPr id="8" name="Picture 2" descr="Resultado de imagen de el sueño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14290"/>
            <a:ext cx="1714512" cy="2665707"/>
          </a:xfrm>
          <a:prstGeom prst="rect">
            <a:avLst/>
          </a:prstGeom>
          <a:noFill/>
        </p:spPr>
      </p:pic>
      <p:pic>
        <p:nvPicPr>
          <p:cNvPr id="9" name="Picture 2" descr="Resultado de imagen de el sueño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857627"/>
            <a:ext cx="1714512" cy="2665707"/>
          </a:xfrm>
          <a:prstGeom prst="rect">
            <a:avLst/>
          </a:prstGeom>
          <a:noFill/>
        </p:spPr>
      </p:pic>
      <p:pic>
        <p:nvPicPr>
          <p:cNvPr id="10" name="Picture 2" descr="Resultado de imagen de el sueño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857628"/>
            <a:ext cx="1714512" cy="2665707"/>
          </a:xfrm>
          <a:prstGeom prst="rect">
            <a:avLst/>
          </a:prstGeom>
          <a:noFill/>
        </p:spPr>
      </p:pic>
      <p:pic>
        <p:nvPicPr>
          <p:cNvPr id="11" name="Picture 2" descr="Resultado de imagen de el sueño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857628"/>
            <a:ext cx="1714512" cy="2665707"/>
          </a:xfrm>
          <a:prstGeom prst="rect">
            <a:avLst/>
          </a:prstGeom>
          <a:noFill/>
        </p:spPr>
      </p:pic>
      <p:pic>
        <p:nvPicPr>
          <p:cNvPr id="12" name="Picture 2" descr="Resultado de imagen de el sueño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857628"/>
            <a:ext cx="1714512" cy="2665707"/>
          </a:xfrm>
          <a:prstGeom prst="rect">
            <a:avLst/>
          </a:prstGeom>
          <a:noFill/>
        </p:spPr>
      </p:pic>
      <p:pic>
        <p:nvPicPr>
          <p:cNvPr id="13" name="Picture 2" descr="Resultado de imagen de el sueño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14290"/>
            <a:ext cx="1714512" cy="2665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reloj infantil dibu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477002" cy="487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1800212" cy="1800212"/>
          </a:xfrm>
          <a:prstGeom prst="rect">
            <a:avLst/>
          </a:prstGeom>
          <a:noFill/>
        </p:spPr>
      </p:pic>
      <p:pic>
        <p:nvPicPr>
          <p:cNvPr id="3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66"/>
            <a:ext cx="1800212" cy="1800212"/>
          </a:xfrm>
          <a:prstGeom prst="rect">
            <a:avLst/>
          </a:prstGeom>
          <a:noFill/>
        </p:spPr>
      </p:pic>
      <p:pic>
        <p:nvPicPr>
          <p:cNvPr id="4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14818"/>
            <a:ext cx="1800212" cy="1800212"/>
          </a:xfrm>
          <a:prstGeom prst="rect">
            <a:avLst/>
          </a:prstGeom>
          <a:noFill/>
        </p:spPr>
      </p:pic>
      <p:pic>
        <p:nvPicPr>
          <p:cNvPr id="5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357430"/>
            <a:ext cx="1800212" cy="1800212"/>
          </a:xfrm>
          <a:prstGeom prst="rect">
            <a:avLst/>
          </a:prstGeom>
          <a:noFill/>
        </p:spPr>
      </p:pic>
      <p:pic>
        <p:nvPicPr>
          <p:cNvPr id="6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256"/>
            <a:ext cx="1800212" cy="1800212"/>
          </a:xfrm>
          <a:prstGeom prst="rect">
            <a:avLst/>
          </a:prstGeom>
          <a:noFill/>
        </p:spPr>
      </p:pic>
      <p:pic>
        <p:nvPicPr>
          <p:cNvPr id="7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1800212" cy="1800212"/>
          </a:xfrm>
          <a:prstGeom prst="rect">
            <a:avLst/>
          </a:prstGeom>
          <a:noFill/>
        </p:spPr>
      </p:pic>
      <p:pic>
        <p:nvPicPr>
          <p:cNvPr id="8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7166"/>
            <a:ext cx="1800212" cy="1800212"/>
          </a:xfrm>
          <a:prstGeom prst="rect">
            <a:avLst/>
          </a:prstGeom>
          <a:noFill/>
        </p:spPr>
      </p:pic>
      <p:pic>
        <p:nvPicPr>
          <p:cNvPr id="9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57166"/>
            <a:ext cx="1800212" cy="1800212"/>
          </a:xfrm>
          <a:prstGeom prst="rect">
            <a:avLst/>
          </a:prstGeom>
          <a:noFill/>
        </p:spPr>
      </p:pic>
      <p:pic>
        <p:nvPicPr>
          <p:cNvPr id="10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285992"/>
            <a:ext cx="1800212" cy="1800212"/>
          </a:xfrm>
          <a:prstGeom prst="rect">
            <a:avLst/>
          </a:prstGeom>
          <a:noFill/>
        </p:spPr>
      </p:pic>
      <p:pic>
        <p:nvPicPr>
          <p:cNvPr id="11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285992"/>
            <a:ext cx="1800212" cy="1800212"/>
          </a:xfrm>
          <a:prstGeom prst="rect">
            <a:avLst/>
          </a:prstGeom>
          <a:noFill/>
        </p:spPr>
      </p:pic>
      <p:pic>
        <p:nvPicPr>
          <p:cNvPr id="12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143380"/>
            <a:ext cx="1800212" cy="1800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872723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reloj infantil dibu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477002" cy="487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633415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reloj infantil dibu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477002" cy="487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1969124" cy="3079404"/>
          </a:xfrm>
          <a:prstGeom prst="rect">
            <a:avLst/>
          </a:prstGeom>
          <a:noFill/>
        </p:spPr>
      </p:pic>
      <p:pic>
        <p:nvPicPr>
          <p:cNvPr id="9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1969124" cy="3079404"/>
          </a:xfrm>
          <a:prstGeom prst="rect">
            <a:avLst/>
          </a:prstGeom>
          <a:noFill/>
        </p:spPr>
      </p:pic>
      <p:pic>
        <p:nvPicPr>
          <p:cNvPr id="10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4290"/>
            <a:ext cx="1969124" cy="3079404"/>
          </a:xfrm>
          <a:prstGeom prst="rect">
            <a:avLst/>
          </a:prstGeom>
          <a:noFill/>
        </p:spPr>
      </p:pic>
      <p:pic>
        <p:nvPicPr>
          <p:cNvPr id="11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290"/>
            <a:ext cx="1969124" cy="3079404"/>
          </a:xfrm>
          <a:prstGeom prst="rect">
            <a:avLst/>
          </a:prstGeom>
          <a:noFill/>
        </p:spPr>
      </p:pic>
      <p:pic>
        <p:nvPicPr>
          <p:cNvPr id="12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14290"/>
            <a:ext cx="1964284" cy="3071834"/>
          </a:xfrm>
          <a:prstGeom prst="rect">
            <a:avLst/>
          </a:prstGeom>
          <a:noFill/>
        </p:spPr>
      </p:pic>
      <p:pic>
        <p:nvPicPr>
          <p:cNvPr id="18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8"/>
            <a:ext cx="1969124" cy="3079404"/>
          </a:xfrm>
          <a:prstGeom prst="rect">
            <a:avLst/>
          </a:prstGeom>
          <a:noFill/>
        </p:spPr>
      </p:pic>
      <p:pic>
        <p:nvPicPr>
          <p:cNvPr id="19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00438"/>
            <a:ext cx="1969124" cy="3079404"/>
          </a:xfrm>
          <a:prstGeom prst="rect">
            <a:avLst/>
          </a:prstGeom>
          <a:noFill/>
        </p:spPr>
      </p:pic>
      <p:pic>
        <p:nvPicPr>
          <p:cNvPr id="20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500438"/>
            <a:ext cx="1969124" cy="3079404"/>
          </a:xfrm>
          <a:prstGeom prst="rect">
            <a:avLst/>
          </a:prstGeom>
          <a:noFill/>
        </p:spPr>
      </p:pic>
      <p:pic>
        <p:nvPicPr>
          <p:cNvPr id="21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00438"/>
            <a:ext cx="1969124" cy="3079404"/>
          </a:xfrm>
          <a:prstGeom prst="rect">
            <a:avLst/>
          </a:prstGeom>
          <a:noFill/>
        </p:spPr>
      </p:pic>
      <p:pic>
        <p:nvPicPr>
          <p:cNvPr id="22" name="Picture 2" descr="Resultado de imagen de ceramicas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3500438"/>
            <a:ext cx="196428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reloj infantil dibu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477002" cy="487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reloj infantil dibu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477002" cy="487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2247" y="500042"/>
            <a:ext cx="2038421" cy="2500330"/>
          </a:xfrm>
          <a:prstGeom prst="rect">
            <a:avLst/>
          </a:prstGeom>
          <a:noFill/>
        </p:spPr>
      </p:pic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00042"/>
            <a:ext cx="2038421" cy="2500330"/>
          </a:xfrm>
          <a:prstGeom prst="rect">
            <a:avLst/>
          </a:prstGeom>
          <a:noFill/>
        </p:spPr>
      </p:pic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00042"/>
            <a:ext cx="2017477" cy="2474640"/>
          </a:xfrm>
          <a:prstGeom prst="rect">
            <a:avLst/>
          </a:prstGeom>
          <a:noFill/>
        </p:spPr>
      </p:pic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29066"/>
            <a:ext cx="1921940" cy="2357454"/>
          </a:xfrm>
          <a:prstGeom prst="rect">
            <a:avLst/>
          </a:prstGeom>
          <a:noFill/>
        </p:spPr>
      </p:pic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929066"/>
            <a:ext cx="1921940" cy="2357454"/>
          </a:xfrm>
          <a:prstGeom prst="rect">
            <a:avLst/>
          </a:prstGeom>
          <a:noFill/>
        </p:spPr>
      </p:pic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929066"/>
            <a:ext cx="1921940" cy="2357454"/>
          </a:xfrm>
          <a:prstGeom prst="rect">
            <a:avLst/>
          </a:prstGeom>
          <a:noFill/>
        </p:spPr>
      </p:pic>
      <p:pic>
        <p:nvPicPr>
          <p:cNvPr id="1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929066"/>
            <a:ext cx="192194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reloj infantil dibu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477002" cy="487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picasso cuad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358114" cy="3071834"/>
          </a:xfrm>
          <a:prstGeom prst="rect">
            <a:avLst/>
          </a:prstGeom>
          <a:noFill/>
        </p:spPr>
      </p:pic>
      <p:pic>
        <p:nvPicPr>
          <p:cNvPr id="3" name="Picture 2" descr="Resultado de imagen de picasso cuad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876"/>
            <a:ext cx="7358114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reloj infantil dibu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477002" cy="487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1714512" cy="2071702"/>
          </a:xfrm>
          <a:prstGeom prst="rect">
            <a:avLst/>
          </a:prstGeom>
          <a:noFill/>
        </p:spPr>
      </p:pic>
      <p:pic>
        <p:nvPicPr>
          <p:cNvPr id="11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357430"/>
            <a:ext cx="1714512" cy="2071702"/>
          </a:xfrm>
          <a:prstGeom prst="rect">
            <a:avLst/>
          </a:prstGeom>
          <a:noFill/>
        </p:spPr>
      </p:pic>
      <p:pic>
        <p:nvPicPr>
          <p:cNvPr id="12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572008"/>
            <a:ext cx="1714512" cy="2071702"/>
          </a:xfrm>
          <a:prstGeom prst="rect">
            <a:avLst/>
          </a:prstGeom>
          <a:noFill/>
        </p:spPr>
      </p:pic>
      <p:pic>
        <p:nvPicPr>
          <p:cNvPr id="13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290"/>
            <a:ext cx="1714512" cy="2071702"/>
          </a:xfrm>
          <a:prstGeom prst="rect">
            <a:avLst/>
          </a:prstGeom>
          <a:noFill/>
        </p:spPr>
      </p:pic>
      <p:pic>
        <p:nvPicPr>
          <p:cNvPr id="14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290"/>
            <a:ext cx="1714512" cy="2071702"/>
          </a:xfrm>
          <a:prstGeom prst="rect">
            <a:avLst/>
          </a:prstGeom>
          <a:noFill/>
        </p:spPr>
      </p:pic>
      <p:pic>
        <p:nvPicPr>
          <p:cNvPr id="2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14290"/>
            <a:ext cx="1714512" cy="2071702"/>
          </a:xfrm>
          <a:prstGeom prst="rect">
            <a:avLst/>
          </a:prstGeom>
          <a:noFill/>
        </p:spPr>
      </p:pic>
      <p:pic>
        <p:nvPicPr>
          <p:cNvPr id="21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572008"/>
            <a:ext cx="1714512" cy="2071702"/>
          </a:xfrm>
          <a:prstGeom prst="rect">
            <a:avLst/>
          </a:prstGeom>
          <a:noFill/>
        </p:spPr>
      </p:pic>
      <p:pic>
        <p:nvPicPr>
          <p:cNvPr id="22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500570"/>
            <a:ext cx="1714512" cy="2071702"/>
          </a:xfrm>
          <a:prstGeom prst="rect">
            <a:avLst/>
          </a:prstGeom>
          <a:noFill/>
        </p:spPr>
      </p:pic>
      <p:pic>
        <p:nvPicPr>
          <p:cNvPr id="23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500570"/>
            <a:ext cx="1714512" cy="2071702"/>
          </a:xfrm>
          <a:prstGeom prst="rect">
            <a:avLst/>
          </a:prstGeom>
          <a:noFill/>
        </p:spPr>
      </p:pic>
      <p:pic>
        <p:nvPicPr>
          <p:cNvPr id="25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357430"/>
            <a:ext cx="171451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Presentación en pantalla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elena</dc:creator>
  <cp:lastModifiedBy>elena</cp:lastModifiedBy>
  <cp:revision>20</cp:revision>
  <dcterms:created xsi:type="dcterms:W3CDTF">2018-04-12T18:15:33Z</dcterms:created>
  <dcterms:modified xsi:type="dcterms:W3CDTF">2018-04-16T19:59:31Z</dcterms:modified>
</cp:coreProperties>
</file>